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57" r:id="rId4"/>
    <p:sldId id="260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34F0"/>
    <a:srgbClr val="0F0868"/>
    <a:srgbClr val="1C0FCB"/>
    <a:srgbClr val="0C69DA"/>
    <a:srgbClr val="5285F8"/>
    <a:srgbClr val="1359F5"/>
    <a:srgbClr val="0739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" d="100"/>
          <a:sy n="10" d="100"/>
        </p:scale>
        <p:origin x="3822" y="1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036BE-E011-473D-BA32-AD9464BB80D1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866BB-3A32-4302-91F2-F1F7A6D10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67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TEMPLATE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A866BB-3A32-4302-91F2-F1F7A6D108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65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TEMPLATE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A866BB-3A32-4302-91F2-F1F7A6D108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8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TEMPLATE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A866BB-3A32-4302-91F2-F1F7A6D108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72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TEMPLATE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A866BB-3A32-4302-91F2-F1F7A6D108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85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TEMPLATE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A866BB-3A32-4302-91F2-F1F7A6D108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05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TEMPLATE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A866BB-3A32-4302-91F2-F1F7A6D108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00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TEMPLATE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A866BB-3A32-4302-91F2-F1F7A6D108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B43C6-8922-69D6-9D27-9220B9001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E474B3-F9E8-4FBC-08B5-508EF5C6C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9BACF-D670-A258-BEAF-5023C05F3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B1F0-CB3B-4514-A675-68D8BEAF27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721DD-FE19-7728-6C79-8A1F707B3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3932B-D015-8F23-A99C-52F977378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46AA-3BAA-41C0-BF12-82CEDB983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35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7786D-66BB-AEA8-79C5-62B74427E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9BE4ED-129E-2C34-2DED-EE7306924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7CC3F-99DC-F8D9-EB97-DA7A5BB9E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B1F0-CB3B-4514-A675-68D8BEAF27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6906D-118D-1DBC-6015-865EEADE4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2BF82-E1E6-2269-A4EA-DD487DB82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46AA-3BAA-41C0-BF12-82CEDB983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3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642129-47F8-E8B0-6002-05884A4D8C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3C4229-A3C6-9580-A39E-BBF0E73CA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774B1-C2E3-6B99-DE28-D4E60DCE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B1F0-CB3B-4514-A675-68D8BEAF27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B6C7C-887F-9B37-35B1-9D2539A9E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50BE4-FB6C-C479-CEE1-EB0784DBF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46AA-3BAA-41C0-BF12-82CEDB983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98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FE92F-D77A-267C-275C-1DA4687EE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4B934-8536-078B-A241-674DA06B8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A4BA6-0156-70FB-3C08-8B1C7F974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B1F0-CB3B-4514-A675-68D8BEAF27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96612-90FB-1ED0-BCD4-BE4C14FBB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6F222-C0FC-02AB-E13C-353191E22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46AA-3BAA-41C0-BF12-82CEDB983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53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AAF42-3942-DEE3-2A7A-46CDF414F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9A1318-A815-D5FD-775E-C62118D33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0715F-4467-3E07-96B4-2ED5B2EEC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B1F0-CB3B-4514-A675-68D8BEAF27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0DABE-876C-65D9-598D-83DF70FD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3F496-D01E-774E-4D47-45622BB7C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46AA-3BAA-41C0-BF12-82CEDB983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8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01374-77B5-0D4E-BC90-466BB279F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81E2A-1041-301D-0D17-CDB181C2FB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4628A-C40A-2411-CE3D-60A57EBE7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8760DE-F22F-C696-C355-B7DAE01FF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B1F0-CB3B-4514-A675-68D8BEAF27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F5F17-42DE-C945-ABA5-C8FDA1CCA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F0EEFB-B114-4792-A4A5-42A3C8379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46AA-3BAA-41C0-BF12-82CEDB983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14E67-AC05-9E52-06AD-0D13D74D4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251DB9-8D01-7E08-2D56-8B5E638FC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34C4DA-A613-65D3-BBFC-53BCF4A31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6C2B1-4E5E-E4DB-AEAA-187221E747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D0841-3595-C76D-52F4-A1AEC29F4F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69F3BE-AC94-C4DE-4F23-DC063AF58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B1F0-CB3B-4514-A675-68D8BEAF27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1109F8-F6AC-0592-7728-43207398B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8FBFB-81F7-4B53-70FC-FDDC32C44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46AA-3BAA-41C0-BF12-82CEDB983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5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25DCE-63E9-477C-768B-3E4A37647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8CC792-4C7A-4FAD-8345-E3F0144B4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B1F0-CB3B-4514-A675-68D8BEAF27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D97935-3293-A750-C621-EC1F7EE07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FA2B0F-D41B-D08F-A59D-47A1D38B6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46AA-3BAA-41C0-BF12-82CEDB983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E54D5D-0D47-D00B-A071-7A29DDA14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B1F0-CB3B-4514-A675-68D8BEAF27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CB47CA-B757-0E01-ABA9-9B5B45216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2BDA46-EEC8-BCB3-6B92-93009798F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46AA-3BAA-41C0-BF12-82CEDB983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42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B08BA-3DF5-8A00-D9C9-48F8C26E5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BA4D9-4BF9-302D-EA83-6361467A2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C5D066-E375-3128-56E2-F68541575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484C67-0341-9232-AD7A-6A9BA9934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B1F0-CB3B-4514-A675-68D8BEAF27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DE52-D486-F76B-4427-E5498A357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99CE0-7914-4202-E2AB-5CBF1C18F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46AA-3BAA-41C0-BF12-82CEDB983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53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1B003-F366-A421-913D-C26E2ADAE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3BC72C-B03F-51F8-B2DB-3ED1F22EE4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9A0B63-32BA-1386-AE3E-A3ADAE3FF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0ECB8-F9B5-24D2-F7DC-017F6F514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9B1F0-CB3B-4514-A675-68D8BEAF27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A09322-0E49-2690-FB85-1F1D56197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649C2-01BD-9D4D-136B-1593923E1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F46AA-3BAA-41C0-BF12-82CEDB983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92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98E7E5-5B67-4559-3D6B-7078E2490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145748-D34D-AF77-4F4B-7D2A9F0C6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B3CFB-BE84-270C-33D7-602C8A6305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9B1F0-CB3B-4514-A675-68D8BEAF27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B917F-8FF0-C776-CEE6-BD48383A90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0A927-1DEE-87B7-6C8B-1B7103144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F46AA-3BAA-41C0-BF12-82CEDB983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3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ttings" hidden="1">
            <a:extLst>
              <a:ext uri="{FF2B5EF4-FFF2-40B4-BE49-F238E27FC236}">
                <a16:creationId xmlns:a16="http://schemas.microsoft.com/office/drawing/2014/main" id="{6F374D38-F7F1-47A6-B3E9-14083D6282D3}"/>
              </a:ext>
            </a:extLst>
          </p:cNvPr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988" name="Oval 987">
            <a:extLst>
              <a:ext uri="{FF2B5EF4-FFF2-40B4-BE49-F238E27FC236}">
                <a16:creationId xmlns:a16="http://schemas.microsoft.com/office/drawing/2014/main" id="{ABA2EA4D-1B51-CB1D-43C8-4B88F2C5E447}"/>
              </a:ext>
            </a:extLst>
          </p:cNvPr>
          <p:cNvSpPr/>
          <p:nvPr/>
        </p:nvSpPr>
        <p:spPr>
          <a:xfrm>
            <a:off x="-6897330" y="-4247536"/>
            <a:ext cx="21680129" cy="21680129"/>
          </a:xfrm>
          <a:prstGeom prst="ellipse">
            <a:avLst/>
          </a:prstGeom>
          <a:gradFill flip="none" rotWithShape="1">
            <a:gsLst>
              <a:gs pos="81000">
                <a:srgbClr val="4580B5"/>
              </a:gs>
              <a:gs pos="35000">
                <a:srgbClr val="94B6D5">
                  <a:alpha val="2000"/>
                </a:srgbClr>
              </a:gs>
              <a:gs pos="52000">
                <a:schemeClr val="accent5">
                  <a:lumMod val="40000"/>
                  <a:lumOff val="60000"/>
                  <a:alpha val="0"/>
                </a:schemeClr>
              </a:gs>
              <a:gs pos="3000">
                <a:schemeClr val="accent5">
                  <a:lumMod val="95000"/>
                  <a:lumOff val="5000"/>
                </a:schemeClr>
              </a:gs>
              <a:gs pos="94000">
                <a:srgbClr val="7099BF"/>
              </a:gs>
              <a:gs pos="4000">
                <a:srgbClr val="769FC3"/>
              </a:gs>
              <a:gs pos="17000">
                <a:schemeClr val="accent5">
                  <a:lumMod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>
            <a:extLst>
              <a:ext uri="{FF2B5EF4-FFF2-40B4-BE49-F238E27FC236}">
                <a16:creationId xmlns:a16="http://schemas.microsoft.com/office/drawing/2014/main" id="{8ACC83A7-AE7C-7E88-FA8A-EAE3AF372FBF}"/>
              </a:ext>
            </a:extLst>
          </p:cNvPr>
          <p:cNvSpPr/>
          <p:nvPr/>
        </p:nvSpPr>
        <p:spPr>
          <a:xfrm rot="16200000">
            <a:off x="-2425540" y="-10501671"/>
            <a:ext cx="21680129" cy="21680129"/>
          </a:xfrm>
          <a:prstGeom prst="ellipse">
            <a:avLst/>
          </a:prstGeom>
          <a:gradFill flip="none" rotWithShape="1">
            <a:gsLst>
              <a:gs pos="81000">
                <a:srgbClr val="0070C0"/>
              </a:gs>
              <a:gs pos="39000">
                <a:srgbClr val="94B6D5">
                  <a:alpha val="2000"/>
                </a:srgbClr>
              </a:gs>
              <a:gs pos="62000">
                <a:schemeClr val="accent5">
                  <a:lumMod val="40000"/>
                  <a:lumOff val="60000"/>
                  <a:alpha val="0"/>
                </a:schemeClr>
              </a:gs>
              <a:gs pos="3000">
                <a:schemeClr val="accent5">
                  <a:lumMod val="95000"/>
                  <a:lumOff val="5000"/>
                </a:schemeClr>
              </a:gs>
              <a:gs pos="94000">
                <a:srgbClr val="7099BF"/>
              </a:gs>
              <a:gs pos="4000">
                <a:srgbClr val="769FC3"/>
              </a:gs>
              <a:gs pos="22000">
                <a:srgbClr val="00206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Freeform: Shape 986">
            <a:extLst>
              <a:ext uri="{FF2B5EF4-FFF2-40B4-BE49-F238E27FC236}">
                <a16:creationId xmlns:a16="http://schemas.microsoft.com/office/drawing/2014/main" id="{FB6D2E5A-7CDB-027D-8ED1-F1214874DE4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1893468 w 12192000"/>
              <a:gd name="connsiteY0" fmla="*/ 6565858 h 6858000"/>
              <a:gd name="connsiteX1" fmla="*/ 11829968 w 12192000"/>
              <a:gd name="connsiteY1" fmla="*/ 6629358 h 6858000"/>
              <a:gd name="connsiteX2" fmla="*/ 11893468 w 12192000"/>
              <a:gd name="connsiteY2" fmla="*/ 6692858 h 6858000"/>
              <a:gd name="connsiteX3" fmla="*/ 11956968 w 12192000"/>
              <a:gd name="connsiteY3" fmla="*/ 6629358 h 6858000"/>
              <a:gd name="connsiteX4" fmla="*/ 11893468 w 12192000"/>
              <a:gd name="connsiteY4" fmla="*/ 6565858 h 6858000"/>
              <a:gd name="connsiteX5" fmla="*/ 11626768 w 12192000"/>
              <a:gd name="connsiteY5" fmla="*/ 6565858 h 6858000"/>
              <a:gd name="connsiteX6" fmla="*/ 11563268 w 12192000"/>
              <a:gd name="connsiteY6" fmla="*/ 6629358 h 6858000"/>
              <a:gd name="connsiteX7" fmla="*/ 11626768 w 12192000"/>
              <a:gd name="connsiteY7" fmla="*/ 6692858 h 6858000"/>
              <a:gd name="connsiteX8" fmla="*/ 11690268 w 12192000"/>
              <a:gd name="connsiteY8" fmla="*/ 6629358 h 6858000"/>
              <a:gd name="connsiteX9" fmla="*/ 11626768 w 12192000"/>
              <a:gd name="connsiteY9" fmla="*/ 6565858 h 6858000"/>
              <a:gd name="connsiteX10" fmla="*/ 11360068 w 12192000"/>
              <a:gd name="connsiteY10" fmla="*/ 6565858 h 6858000"/>
              <a:gd name="connsiteX11" fmla="*/ 11296568 w 12192000"/>
              <a:gd name="connsiteY11" fmla="*/ 6629358 h 6858000"/>
              <a:gd name="connsiteX12" fmla="*/ 11360068 w 12192000"/>
              <a:gd name="connsiteY12" fmla="*/ 6692858 h 6858000"/>
              <a:gd name="connsiteX13" fmla="*/ 11423568 w 12192000"/>
              <a:gd name="connsiteY13" fmla="*/ 6629358 h 6858000"/>
              <a:gd name="connsiteX14" fmla="*/ 11360068 w 12192000"/>
              <a:gd name="connsiteY14" fmla="*/ 6565858 h 6858000"/>
              <a:gd name="connsiteX15" fmla="*/ 11093368 w 12192000"/>
              <a:gd name="connsiteY15" fmla="*/ 6565858 h 6858000"/>
              <a:gd name="connsiteX16" fmla="*/ 11029868 w 12192000"/>
              <a:gd name="connsiteY16" fmla="*/ 6629358 h 6858000"/>
              <a:gd name="connsiteX17" fmla="*/ 11093368 w 12192000"/>
              <a:gd name="connsiteY17" fmla="*/ 6692858 h 6858000"/>
              <a:gd name="connsiteX18" fmla="*/ 11156868 w 12192000"/>
              <a:gd name="connsiteY18" fmla="*/ 6629358 h 6858000"/>
              <a:gd name="connsiteX19" fmla="*/ 11093368 w 12192000"/>
              <a:gd name="connsiteY19" fmla="*/ 6565858 h 6858000"/>
              <a:gd name="connsiteX20" fmla="*/ 10826668 w 12192000"/>
              <a:gd name="connsiteY20" fmla="*/ 6565858 h 6858000"/>
              <a:gd name="connsiteX21" fmla="*/ 10763168 w 12192000"/>
              <a:gd name="connsiteY21" fmla="*/ 6629358 h 6858000"/>
              <a:gd name="connsiteX22" fmla="*/ 10826668 w 12192000"/>
              <a:gd name="connsiteY22" fmla="*/ 6692858 h 6858000"/>
              <a:gd name="connsiteX23" fmla="*/ 10890168 w 12192000"/>
              <a:gd name="connsiteY23" fmla="*/ 6629358 h 6858000"/>
              <a:gd name="connsiteX24" fmla="*/ 10826668 w 12192000"/>
              <a:gd name="connsiteY24" fmla="*/ 6565858 h 6858000"/>
              <a:gd name="connsiteX25" fmla="*/ 10559968 w 12192000"/>
              <a:gd name="connsiteY25" fmla="*/ 6565858 h 6858000"/>
              <a:gd name="connsiteX26" fmla="*/ 10496468 w 12192000"/>
              <a:gd name="connsiteY26" fmla="*/ 6629358 h 6858000"/>
              <a:gd name="connsiteX27" fmla="*/ 10559968 w 12192000"/>
              <a:gd name="connsiteY27" fmla="*/ 6692858 h 6858000"/>
              <a:gd name="connsiteX28" fmla="*/ 10623468 w 12192000"/>
              <a:gd name="connsiteY28" fmla="*/ 6629358 h 6858000"/>
              <a:gd name="connsiteX29" fmla="*/ 10559968 w 12192000"/>
              <a:gd name="connsiteY29" fmla="*/ 6565858 h 6858000"/>
              <a:gd name="connsiteX30" fmla="*/ 10293268 w 12192000"/>
              <a:gd name="connsiteY30" fmla="*/ 6565858 h 6858000"/>
              <a:gd name="connsiteX31" fmla="*/ 10229768 w 12192000"/>
              <a:gd name="connsiteY31" fmla="*/ 6629358 h 6858000"/>
              <a:gd name="connsiteX32" fmla="*/ 10293268 w 12192000"/>
              <a:gd name="connsiteY32" fmla="*/ 6692858 h 6858000"/>
              <a:gd name="connsiteX33" fmla="*/ 10356768 w 12192000"/>
              <a:gd name="connsiteY33" fmla="*/ 6629358 h 6858000"/>
              <a:gd name="connsiteX34" fmla="*/ 10293268 w 12192000"/>
              <a:gd name="connsiteY34" fmla="*/ 6565858 h 6858000"/>
              <a:gd name="connsiteX35" fmla="*/ 10026568 w 12192000"/>
              <a:gd name="connsiteY35" fmla="*/ 6565858 h 6858000"/>
              <a:gd name="connsiteX36" fmla="*/ 9963068 w 12192000"/>
              <a:gd name="connsiteY36" fmla="*/ 6629358 h 6858000"/>
              <a:gd name="connsiteX37" fmla="*/ 10026568 w 12192000"/>
              <a:gd name="connsiteY37" fmla="*/ 6692858 h 6858000"/>
              <a:gd name="connsiteX38" fmla="*/ 10090068 w 12192000"/>
              <a:gd name="connsiteY38" fmla="*/ 6629358 h 6858000"/>
              <a:gd name="connsiteX39" fmla="*/ 10026568 w 12192000"/>
              <a:gd name="connsiteY39" fmla="*/ 6565858 h 6858000"/>
              <a:gd name="connsiteX40" fmla="*/ 9759868 w 12192000"/>
              <a:gd name="connsiteY40" fmla="*/ 6565858 h 6858000"/>
              <a:gd name="connsiteX41" fmla="*/ 9696368 w 12192000"/>
              <a:gd name="connsiteY41" fmla="*/ 6629358 h 6858000"/>
              <a:gd name="connsiteX42" fmla="*/ 9759868 w 12192000"/>
              <a:gd name="connsiteY42" fmla="*/ 6692858 h 6858000"/>
              <a:gd name="connsiteX43" fmla="*/ 9823368 w 12192000"/>
              <a:gd name="connsiteY43" fmla="*/ 6629358 h 6858000"/>
              <a:gd name="connsiteX44" fmla="*/ 9759868 w 12192000"/>
              <a:gd name="connsiteY44" fmla="*/ 6565858 h 6858000"/>
              <a:gd name="connsiteX45" fmla="*/ 9493168 w 12192000"/>
              <a:gd name="connsiteY45" fmla="*/ 6565858 h 6858000"/>
              <a:gd name="connsiteX46" fmla="*/ 9429668 w 12192000"/>
              <a:gd name="connsiteY46" fmla="*/ 6629358 h 6858000"/>
              <a:gd name="connsiteX47" fmla="*/ 9493168 w 12192000"/>
              <a:gd name="connsiteY47" fmla="*/ 6692858 h 6858000"/>
              <a:gd name="connsiteX48" fmla="*/ 9556668 w 12192000"/>
              <a:gd name="connsiteY48" fmla="*/ 6629358 h 6858000"/>
              <a:gd name="connsiteX49" fmla="*/ 9493168 w 12192000"/>
              <a:gd name="connsiteY49" fmla="*/ 6565858 h 6858000"/>
              <a:gd name="connsiteX50" fmla="*/ 9226468 w 12192000"/>
              <a:gd name="connsiteY50" fmla="*/ 6565858 h 6858000"/>
              <a:gd name="connsiteX51" fmla="*/ 9162968 w 12192000"/>
              <a:gd name="connsiteY51" fmla="*/ 6629358 h 6858000"/>
              <a:gd name="connsiteX52" fmla="*/ 9226468 w 12192000"/>
              <a:gd name="connsiteY52" fmla="*/ 6692858 h 6858000"/>
              <a:gd name="connsiteX53" fmla="*/ 9289968 w 12192000"/>
              <a:gd name="connsiteY53" fmla="*/ 6629358 h 6858000"/>
              <a:gd name="connsiteX54" fmla="*/ 9226468 w 12192000"/>
              <a:gd name="connsiteY54" fmla="*/ 6565858 h 6858000"/>
              <a:gd name="connsiteX55" fmla="*/ 8959768 w 12192000"/>
              <a:gd name="connsiteY55" fmla="*/ 6565858 h 6858000"/>
              <a:gd name="connsiteX56" fmla="*/ 8896268 w 12192000"/>
              <a:gd name="connsiteY56" fmla="*/ 6629358 h 6858000"/>
              <a:gd name="connsiteX57" fmla="*/ 8959768 w 12192000"/>
              <a:gd name="connsiteY57" fmla="*/ 6692858 h 6858000"/>
              <a:gd name="connsiteX58" fmla="*/ 9023268 w 12192000"/>
              <a:gd name="connsiteY58" fmla="*/ 6629358 h 6858000"/>
              <a:gd name="connsiteX59" fmla="*/ 8959768 w 12192000"/>
              <a:gd name="connsiteY59" fmla="*/ 6565858 h 6858000"/>
              <a:gd name="connsiteX60" fmla="*/ 8693068 w 12192000"/>
              <a:gd name="connsiteY60" fmla="*/ 6565858 h 6858000"/>
              <a:gd name="connsiteX61" fmla="*/ 8629568 w 12192000"/>
              <a:gd name="connsiteY61" fmla="*/ 6629358 h 6858000"/>
              <a:gd name="connsiteX62" fmla="*/ 8693068 w 12192000"/>
              <a:gd name="connsiteY62" fmla="*/ 6692858 h 6858000"/>
              <a:gd name="connsiteX63" fmla="*/ 8756568 w 12192000"/>
              <a:gd name="connsiteY63" fmla="*/ 6629358 h 6858000"/>
              <a:gd name="connsiteX64" fmla="*/ 8693068 w 12192000"/>
              <a:gd name="connsiteY64" fmla="*/ 6565858 h 6858000"/>
              <a:gd name="connsiteX65" fmla="*/ 8426368 w 12192000"/>
              <a:gd name="connsiteY65" fmla="*/ 6565858 h 6858000"/>
              <a:gd name="connsiteX66" fmla="*/ 8362868 w 12192000"/>
              <a:gd name="connsiteY66" fmla="*/ 6629358 h 6858000"/>
              <a:gd name="connsiteX67" fmla="*/ 8426368 w 12192000"/>
              <a:gd name="connsiteY67" fmla="*/ 6692858 h 6858000"/>
              <a:gd name="connsiteX68" fmla="*/ 8489868 w 12192000"/>
              <a:gd name="connsiteY68" fmla="*/ 6629358 h 6858000"/>
              <a:gd name="connsiteX69" fmla="*/ 8426368 w 12192000"/>
              <a:gd name="connsiteY69" fmla="*/ 6565858 h 6858000"/>
              <a:gd name="connsiteX70" fmla="*/ 8159668 w 12192000"/>
              <a:gd name="connsiteY70" fmla="*/ 6565858 h 6858000"/>
              <a:gd name="connsiteX71" fmla="*/ 8096168 w 12192000"/>
              <a:gd name="connsiteY71" fmla="*/ 6629358 h 6858000"/>
              <a:gd name="connsiteX72" fmla="*/ 8159668 w 12192000"/>
              <a:gd name="connsiteY72" fmla="*/ 6692858 h 6858000"/>
              <a:gd name="connsiteX73" fmla="*/ 8223168 w 12192000"/>
              <a:gd name="connsiteY73" fmla="*/ 6629358 h 6858000"/>
              <a:gd name="connsiteX74" fmla="*/ 8159668 w 12192000"/>
              <a:gd name="connsiteY74" fmla="*/ 6565858 h 6858000"/>
              <a:gd name="connsiteX75" fmla="*/ 7892968 w 12192000"/>
              <a:gd name="connsiteY75" fmla="*/ 6565858 h 6858000"/>
              <a:gd name="connsiteX76" fmla="*/ 7829468 w 12192000"/>
              <a:gd name="connsiteY76" fmla="*/ 6629358 h 6858000"/>
              <a:gd name="connsiteX77" fmla="*/ 7892968 w 12192000"/>
              <a:gd name="connsiteY77" fmla="*/ 6692858 h 6858000"/>
              <a:gd name="connsiteX78" fmla="*/ 7956468 w 12192000"/>
              <a:gd name="connsiteY78" fmla="*/ 6629358 h 6858000"/>
              <a:gd name="connsiteX79" fmla="*/ 7892968 w 12192000"/>
              <a:gd name="connsiteY79" fmla="*/ 6565858 h 6858000"/>
              <a:gd name="connsiteX80" fmla="*/ 7626268 w 12192000"/>
              <a:gd name="connsiteY80" fmla="*/ 6565858 h 6858000"/>
              <a:gd name="connsiteX81" fmla="*/ 7562768 w 12192000"/>
              <a:gd name="connsiteY81" fmla="*/ 6629358 h 6858000"/>
              <a:gd name="connsiteX82" fmla="*/ 7626268 w 12192000"/>
              <a:gd name="connsiteY82" fmla="*/ 6692858 h 6858000"/>
              <a:gd name="connsiteX83" fmla="*/ 7689768 w 12192000"/>
              <a:gd name="connsiteY83" fmla="*/ 6629358 h 6858000"/>
              <a:gd name="connsiteX84" fmla="*/ 7626268 w 12192000"/>
              <a:gd name="connsiteY84" fmla="*/ 6565858 h 6858000"/>
              <a:gd name="connsiteX85" fmla="*/ 7359568 w 12192000"/>
              <a:gd name="connsiteY85" fmla="*/ 6565858 h 6858000"/>
              <a:gd name="connsiteX86" fmla="*/ 7296068 w 12192000"/>
              <a:gd name="connsiteY86" fmla="*/ 6629358 h 6858000"/>
              <a:gd name="connsiteX87" fmla="*/ 7359568 w 12192000"/>
              <a:gd name="connsiteY87" fmla="*/ 6692858 h 6858000"/>
              <a:gd name="connsiteX88" fmla="*/ 7423068 w 12192000"/>
              <a:gd name="connsiteY88" fmla="*/ 6629358 h 6858000"/>
              <a:gd name="connsiteX89" fmla="*/ 7359568 w 12192000"/>
              <a:gd name="connsiteY89" fmla="*/ 6565858 h 6858000"/>
              <a:gd name="connsiteX90" fmla="*/ 7092868 w 12192000"/>
              <a:gd name="connsiteY90" fmla="*/ 6565858 h 6858000"/>
              <a:gd name="connsiteX91" fmla="*/ 7029368 w 12192000"/>
              <a:gd name="connsiteY91" fmla="*/ 6629358 h 6858000"/>
              <a:gd name="connsiteX92" fmla="*/ 7092868 w 12192000"/>
              <a:gd name="connsiteY92" fmla="*/ 6692858 h 6858000"/>
              <a:gd name="connsiteX93" fmla="*/ 7156368 w 12192000"/>
              <a:gd name="connsiteY93" fmla="*/ 6629358 h 6858000"/>
              <a:gd name="connsiteX94" fmla="*/ 7092868 w 12192000"/>
              <a:gd name="connsiteY94" fmla="*/ 6565858 h 6858000"/>
              <a:gd name="connsiteX95" fmla="*/ 6826168 w 12192000"/>
              <a:gd name="connsiteY95" fmla="*/ 6565858 h 6858000"/>
              <a:gd name="connsiteX96" fmla="*/ 6762668 w 12192000"/>
              <a:gd name="connsiteY96" fmla="*/ 6629358 h 6858000"/>
              <a:gd name="connsiteX97" fmla="*/ 6826168 w 12192000"/>
              <a:gd name="connsiteY97" fmla="*/ 6692858 h 6858000"/>
              <a:gd name="connsiteX98" fmla="*/ 6889668 w 12192000"/>
              <a:gd name="connsiteY98" fmla="*/ 6629358 h 6858000"/>
              <a:gd name="connsiteX99" fmla="*/ 6826168 w 12192000"/>
              <a:gd name="connsiteY99" fmla="*/ 6565858 h 6858000"/>
              <a:gd name="connsiteX100" fmla="*/ 6559468 w 12192000"/>
              <a:gd name="connsiteY100" fmla="*/ 6565858 h 6858000"/>
              <a:gd name="connsiteX101" fmla="*/ 6495968 w 12192000"/>
              <a:gd name="connsiteY101" fmla="*/ 6629358 h 6858000"/>
              <a:gd name="connsiteX102" fmla="*/ 6559468 w 12192000"/>
              <a:gd name="connsiteY102" fmla="*/ 6692858 h 6858000"/>
              <a:gd name="connsiteX103" fmla="*/ 6622968 w 12192000"/>
              <a:gd name="connsiteY103" fmla="*/ 6629358 h 6858000"/>
              <a:gd name="connsiteX104" fmla="*/ 6559468 w 12192000"/>
              <a:gd name="connsiteY104" fmla="*/ 6565858 h 6858000"/>
              <a:gd name="connsiteX105" fmla="*/ 6292768 w 12192000"/>
              <a:gd name="connsiteY105" fmla="*/ 6565858 h 6858000"/>
              <a:gd name="connsiteX106" fmla="*/ 6229268 w 12192000"/>
              <a:gd name="connsiteY106" fmla="*/ 6629358 h 6858000"/>
              <a:gd name="connsiteX107" fmla="*/ 6292768 w 12192000"/>
              <a:gd name="connsiteY107" fmla="*/ 6692858 h 6858000"/>
              <a:gd name="connsiteX108" fmla="*/ 6356268 w 12192000"/>
              <a:gd name="connsiteY108" fmla="*/ 6629358 h 6858000"/>
              <a:gd name="connsiteX109" fmla="*/ 6292768 w 12192000"/>
              <a:gd name="connsiteY109" fmla="*/ 6565858 h 6858000"/>
              <a:gd name="connsiteX110" fmla="*/ 6026070 w 12192000"/>
              <a:gd name="connsiteY110" fmla="*/ 6565858 h 6858000"/>
              <a:gd name="connsiteX111" fmla="*/ 5962569 w 12192000"/>
              <a:gd name="connsiteY111" fmla="*/ 6629358 h 6858000"/>
              <a:gd name="connsiteX112" fmla="*/ 6026070 w 12192000"/>
              <a:gd name="connsiteY112" fmla="*/ 6692858 h 6858000"/>
              <a:gd name="connsiteX113" fmla="*/ 6089570 w 12192000"/>
              <a:gd name="connsiteY113" fmla="*/ 6629358 h 6858000"/>
              <a:gd name="connsiteX114" fmla="*/ 6026070 w 12192000"/>
              <a:gd name="connsiteY114" fmla="*/ 6565858 h 6858000"/>
              <a:gd name="connsiteX115" fmla="*/ 5759368 w 12192000"/>
              <a:gd name="connsiteY115" fmla="*/ 6565858 h 6858000"/>
              <a:gd name="connsiteX116" fmla="*/ 5695870 w 12192000"/>
              <a:gd name="connsiteY116" fmla="*/ 6629358 h 6858000"/>
              <a:gd name="connsiteX117" fmla="*/ 5759368 w 12192000"/>
              <a:gd name="connsiteY117" fmla="*/ 6692858 h 6858000"/>
              <a:gd name="connsiteX118" fmla="*/ 5822868 w 12192000"/>
              <a:gd name="connsiteY118" fmla="*/ 6629358 h 6858000"/>
              <a:gd name="connsiteX119" fmla="*/ 5759368 w 12192000"/>
              <a:gd name="connsiteY119" fmla="*/ 6565858 h 6858000"/>
              <a:gd name="connsiteX120" fmla="*/ 5492670 w 12192000"/>
              <a:gd name="connsiteY120" fmla="*/ 6565858 h 6858000"/>
              <a:gd name="connsiteX121" fmla="*/ 5429170 w 12192000"/>
              <a:gd name="connsiteY121" fmla="*/ 6629358 h 6858000"/>
              <a:gd name="connsiteX122" fmla="*/ 5492670 w 12192000"/>
              <a:gd name="connsiteY122" fmla="*/ 6692858 h 6858000"/>
              <a:gd name="connsiteX123" fmla="*/ 5556169 w 12192000"/>
              <a:gd name="connsiteY123" fmla="*/ 6629358 h 6858000"/>
              <a:gd name="connsiteX124" fmla="*/ 5492670 w 12192000"/>
              <a:gd name="connsiteY124" fmla="*/ 6565858 h 6858000"/>
              <a:gd name="connsiteX125" fmla="*/ 5225969 w 12192000"/>
              <a:gd name="connsiteY125" fmla="*/ 6565858 h 6858000"/>
              <a:gd name="connsiteX126" fmla="*/ 5162470 w 12192000"/>
              <a:gd name="connsiteY126" fmla="*/ 6629358 h 6858000"/>
              <a:gd name="connsiteX127" fmla="*/ 5225969 w 12192000"/>
              <a:gd name="connsiteY127" fmla="*/ 6692858 h 6858000"/>
              <a:gd name="connsiteX128" fmla="*/ 5289471 w 12192000"/>
              <a:gd name="connsiteY128" fmla="*/ 6629358 h 6858000"/>
              <a:gd name="connsiteX129" fmla="*/ 5225969 w 12192000"/>
              <a:gd name="connsiteY129" fmla="*/ 6565858 h 6858000"/>
              <a:gd name="connsiteX130" fmla="*/ 4959270 w 12192000"/>
              <a:gd name="connsiteY130" fmla="*/ 6565858 h 6858000"/>
              <a:gd name="connsiteX131" fmla="*/ 4895770 w 12192000"/>
              <a:gd name="connsiteY131" fmla="*/ 6629358 h 6858000"/>
              <a:gd name="connsiteX132" fmla="*/ 4959270 w 12192000"/>
              <a:gd name="connsiteY132" fmla="*/ 6692858 h 6858000"/>
              <a:gd name="connsiteX133" fmla="*/ 5022771 w 12192000"/>
              <a:gd name="connsiteY133" fmla="*/ 6629358 h 6858000"/>
              <a:gd name="connsiteX134" fmla="*/ 4959270 w 12192000"/>
              <a:gd name="connsiteY134" fmla="*/ 6565858 h 6858000"/>
              <a:gd name="connsiteX135" fmla="*/ 4692568 w 12192000"/>
              <a:gd name="connsiteY135" fmla="*/ 6565858 h 6858000"/>
              <a:gd name="connsiteX136" fmla="*/ 4629071 w 12192000"/>
              <a:gd name="connsiteY136" fmla="*/ 6629358 h 6858000"/>
              <a:gd name="connsiteX137" fmla="*/ 4692568 w 12192000"/>
              <a:gd name="connsiteY137" fmla="*/ 6692858 h 6858000"/>
              <a:gd name="connsiteX138" fmla="*/ 4756068 w 12192000"/>
              <a:gd name="connsiteY138" fmla="*/ 6629358 h 6858000"/>
              <a:gd name="connsiteX139" fmla="*/ 4692568 w 12192000"/>
              <a:gd name="connsiteY139" fmla="*/ 6565858 h 6858000"/>
              <a:gd name="connsiteX140" fmla="*/ 4425872 w 12192000"/>
              <a:gd name="connsiteY140" fmla="*/ 6565858 h 6858000"/>
              <a:gd name="connsiteX141" fmla="*/ 4362372 w 12192000"/>
              <a:gd name="connsiteY141" fmla="*/ 6629358 h 6858000"/>
              <a:gd name="connsiteX142" fmla="*/ 4425872 w 12192000"/>
              <a:gd name="connsiteY142" fmla="*/ 6692858 h 6858000"/>
              <a:gd name="connsiteX143" fmla="*/ 4489371 w 12192000"/>
              <a:gd name="connsiteY143" fmla="*/ 6629358 h 6858000"/>
              <a:gd name="connsiteX144" fmla="*/ 4425872 w 12192000"/>
              <a:gd name="connsiteY144" fmla="*/ 6565858 h 6858000"/>
              <a:gd name="connsiteX145" fmla="*/ 4159171 w 12192000"/>
              <a:gd name="connsiteY145" fmla="*/ 6565858 h 6858000"/>
              <a:gd name="connsiteX146" fmla="*/ 4095669 w 12192000"/>
              <a:gd name="connsiteY146" fmla="*/ 6629358 h 6858000"/>
              <a:gd name="connsiteX147" fmla="*/ 4159171 w 12192000"/>
              <a:gd name="connsiteY147" fmla="*/ 6692858 h 6858000"/>
              <a:gd name="connsiteX148" fmla="*/ 4222672 w 12192000"/>
              <a:gd name="connsiteY148" fmla="*/ 6629358 h 6858000"/>
              <a:gd name="connsiteX149" fmla="*/ 4159171 w 12192000"/>
              <a:gd name="connsiteY149" fmla="*/ 6565858 h 6858000"/>
              <a:gd name="connsiteX150" fmla="*/ 3892478 w 12192000"/>
              <a:gd name="connsiteY150" fmla="*/ 6565858 h 6858000"/>
              <a:gd name="connsiteX151" fmla="*/ 3828977 w 12192000"/>
              <a:gd name="connsiteY151" fmla="*/ 6629358 h 6858000"/>
              <a:gd name="connsiteX152" fmla="*/ 3892478 w 12192000"/>
              <a:gd name="connsiteY152" fmla="*/ 6692858 h 6858000"/>
              <a:gd name="connsiteX153" fmla="*/ 3955978 w 12192000"/>
              <a:gd name="connsiteY153" fmla="*/ 6629358 h 6858000"/>
              <a:gd name="connsiteX154" fmla="*/ 3892478 w 12192000"/>
              <a:gd name="connsiteY154" fmla="*/ 6565858 h 6858000"/>
              <a:gd name="connsiteX155" fmla="*/ 3625779 w 12192000"/>
              <a:gd name="connsiteY155" fmla="*/ 6565858 h 6858000"/>
              <a:gd name="connsiteX156" fmla="*/ 3562278 w 12192000"/>
              <a:gd name="connsiteY156" fmla="*/ 6629358 h 6858000"/>
              <a:gd name="connsiteX157" fmla="*/ 3625779 w 12192000"/>
              <a:gd name="connsiteY157" fmla="*/ 6692858 h 6858000"/>
              <a:gd name="connsiteX158" fmla="*/ 3689278 w 12192000"/>
              <a:gd name="connsiteY158" fmla="*/ 6629358 h 6858000"/>
              <a:gd name="connsiteX159" fmla="*/ 3625779 w 12192000"/>
              <a:gd name="connsiteY159" fmla="*/ 6565858 h 6858000"/>
              <a:gd name="connsiteX160" fmla="*/ 3359077 w 12192000"/>
              <a:gd name="connsiteY160" fmla="*/ 6565858 h 6858000"/>
              <a:gd name="connsiteX161" fmla="*/ 3295576 w 12192000"/>
              <a:gd name="connsiteY161" fmla="*/ 6629358 h 6858000"/>
              <a:gd name="connsiteX162" fmla="*/ 3359077 w 12192000"/>
              <a:gd name="connsiteY162" fmla="*/ 6692858 h 6858000"/>
              <a:gd name="connsiteX163" fmla="*/ 3422578 w 12192000"/>
              <a:gd name="connsiteY163" fmla="*/ 6629358 h 6858000"/>
              <a:gd name="connsiteX164" fmla="*/ 3359077 w 12192000"/>
              <a:gd name="connsiteY164" fmla="*/ 6565858 h 6858000"/>
              <a:gd name="connsiteX165" fmla="*/ 3092379 w 12192000"/>
              <a:gd name="connsiteY165" fmla="*/ 6565858 h 6858000"/>
              <a:gd name="connsiteX166" fmla="*/ 3028880 w 12192000"/>
              <a:gd name="connsiteY166" fmla="*/ 6629358 h 6858000"/>
              <a:gd name="connsiteX167" fmla="*/ 3092379 w 12192000"/>
              <a:gd name="connsiteY167" fmla="*/ 6692858 h 6858000"/>
              <a:gd name="connsiteX168" fmla="*/ 3155879 w 12192000"/>
              <a:gd name="connsiteY168" fmla="*/ 6629358 h 6858000"/>
              <a:gd name="connsiteX169" fmla="*/ 3092379 w 12192000"/>
              <a:gd name="connsiteY169" fmla="*/ 6565858 h 6858000"/>
              <a:gd name="connsiteX170" fmla="*/ 2825684 w 12192000"/>
              <a:gd name="connsiteY170" fmla="*/ 6565858 h 6858000"/>
              <a:gd name="connsiteX171" fmla="*/ 2762184 w 12192000"/>
              <a:gd name="connsiteY171" fmla="*/ 6629358 h 6858000"/>
              <a:gd name="connsiteX172" fmla="*/ 2825684 w 12192000"/>
              <a:gd name="connsiteY172" fmla="*/ 6692858 h 6858000"/>
              <a:gd name="connsiteX173" fmla="*/ 2889183 w 12192000"/>
              <a:gd name="connsiteY173" fmla="*/ 6629358 h 6858000"/>
              <a:gd name="connsiteX174" fmla="*/ 2825684 w 12192000"/>
              <a:gd name="connsiteY174" fmla="*/ 6565858 h 6858000"/>
              <a:gd name="connsiteX175" fmla="*/ 2558982 w 12192000"/>
              <a:gd name="connsiteY175" fmla="*/ 6565858 h 6858000"/>
              <a:gd name="connsiteX176" fmla="*/ 2495481 w 12192000"/>
              <a:gd name="connsiteY176" fmla="*/ 6629358 h 6858000"/>
              <a:gd name="connsiteX177" fmla="*/ 2558982 w 12192000"/>
              <a:gd name="connsiteY177" fmla="*/ 6692858 h 6858000"/>
              <a:gd name="connsiteX178" fmla="*/ 2622483 w 12192000"/>
              <a:gd name="connsiteY178" fmla="*/ 6629358 h 6858000"/>
              <a:gd name="connsiteX179" fmla="*/ 2558982 w 12192000"/>
              <a:gd name="connsiteY179" fmla="*/ 6565858 h 6858000"/>
              <a:gd name="connsiteX180" fmla="*/ 2292282 w 12192000"/>
              <a:gd name="connsiteY180" fmla="*/ 6565858 h 6858000"/>
              <a:gd name="connsiteX181" fmla="*/ 2228780 w 12192000"/>
              <a:gd name="connsiteY181" fmla="*/ 6629358 h 6858000"/>
              <a:gd name="connsiteX182" fmla="*/ 2292282 w 12192000"/>
              <a:gd name="connsiteY182" fmla="*/ 6692858 h 6858000"/>
              <a:gd name="connsiteX183" fmla="*/ 2355779 w 12192000"/>
              <a:gd name="connsiteY183" fmla="*/ 6629358 h 6858000"/>
              <a:gd name="connsiteX184" fmla="*/ 2292282 w 12192000"/>
              <a:gd name="connsiteY184" fmla="*/ 6565858 h 6858000"/>
              <a:gd name="connsiteX185" fmla="*/ 2025582 w 12192000"/>
              <a:gd name="connsiteY185" fmla="*/ 6565858 h 6858000"/>
              <a:gd name="connsiteX186" fmla="*/ 1962079 w 12192000"/>
              <a:gd name="connsiteY186" fmla="*/ 6629358 h 6858000"/>
              <a:gd name="connsiteX187" fmla="*/ 2025582 w 12192000"/>
              <a:gd name="connsiteY187" fmla="*/ 6692858 h 6858000"/>
              <a:gd name="connsiteX188" fmla="*/ 2089081 w 12192000"/>
              <a:gd name="connsiteY188" fmla="*/ 6629358 h 6858000"/>
              <a:gd name="connsiteX189" fmla="*/ 2025582 w 12192000"/>
              <a:gd name="connsiteY189" fmla="*/ 6565858 h 6858000"/>
              <a:gd name="connsiteX190" fmla="*/ 1758880 w 12192000"/>
              <a:gd name="connsiteY190" fmla="*/ 6565858 h 6858000"/>
              <a:gd name="connsiteX191" fmla="*/ 1695380 w 12192000"/>
              <a:gd name="connsiteY191" fmla="*/ 6629358 h 6858000"/>
              <a:gd name="connsiteX192" fmla="*/ 1758880 w 12192000"/>
              <a:gd name="connsiteY192" fmla="*/ 6692858 h 6858000"/>
              <a:gd name="connsiteX193" fmla="*/ 1822380 w 12192000"/>
              <a:gd name="connsiteY193" fmla="*/ 6629358 h 6858000"/>
              <a:gd name="connsiteX194" fmla="*/ 1758880 w 12192000"/>
              <a:gd name="connsiteY194" fmla="*/ 6565858 h 6858000"/>
              <a:gd name="connsiteX195" fmla="*/ 1492180 w 12192000"/>
              <a:gd name="connsiteY195" fmla="*/ 6565858 h 6858000"/>
              <a:gd name="connsiteX196" fmla="*/ 1428680 w 12192000"/>
              <a:gd name="connsiteY196" fmla="*/ 6629358 h 6858000"/>
              <a:gd name="connsiteX197" fmla="*/ 1492180 w 12192000"/>
              <a:gd name="connsiteY197" fmla="*/ 6692858 h 6858000"/>
              <a:gd name="connsiteX198" fmla="*/ 1555680 w 12192000"/>
              <a:gd name="connsiteY198" fmla="*/ 6629358 h 6858000"/>
              <a:gd name="connsiteX199" fmla="*/ 1492180 w 12192000"/>
              <a:gd name="connsiteY199" fmla="*/ 6565858 h 6858000"/>
              <a:gd name="connsiteX200" fmla="*/ 1225480 w 12192000"/>
              <a:gd name="connsiteY200" fmla="*/ 6565858 h 6858000"/>
              <a:gd name="connsiteX201" fmla="*/ 1161980 w 12192000"/>
              <a:gd name="connsiteY201" fmla="*/ 6629358 h 6858000"/>
              <a:gd name="connsiteX202" fmla="*/ 1225480 w 12192000"/>
              <a:gd name="connsiteY202" fmla="*/ 6692858 h 6858000"/>
              <a:gd name="connsiteX203" fmla="*/ 1288980 w 12192000"/>
              <a:gd name="connsiteY203" fmla="*/ 6629358 h 6858000"/>
              <a:gd name="connsiteX204" fmla="*/ 1225480 w 12192000"/>
              <a:gd name="connsiteY204" fmla="*/ 6565858 h 6858000"/>
              <a:gd name="connsiteX205" fmla="*/ 958781 w 12192000"/>
              <a:gd name="connsiteY205" fmla="*/ 6565858 h 6858000"/>
              <a:gd name="connsiteX206" fmla="*/ 895281 w 12192000"/>
              <a:gd name="connsiteY206" fmla="*/ 6629358 h 6858000"/>
              <a:gd name="connsiteX207" fmla="*/ 958781 w 12192000"/>
              <a:gd name="connsiteY207" fmla="*/ 6692858 h 6858000"/>
              <a:gd name="connsiteX208" fmla="*/ 1022281 w 12192000"/>
              <a:gd name="connsiteY208" fmla="*/ 6629358 h 6858000"/>
              <a:gd name="connsiteX209" fmla="*/ 958781 w 12192000"/>
              <a:gd name="connsiteY209" fmla="*/ 6565858 h 6858000"/>
              <a:gd name="connsiteX210" fmla="*/ 692082 w 12192000"/>
              <a:gd name="connsiteY210" fmla="*/ 6565858 h 6858000"/>
              <a:gd name="connsiteX211" fmla="*/ 628582 w 12192000"/>
              <a:gd name="connsiteY211" fmla="*/ 6629358 h 6858000"/>
              <a:gd name="connsiteX212" fmla="*/ 692082 w 12192000"/>
              <a:gd name="connsiteY212" fmla="*/ 6692858 h 6858000"/>
              <a:gd name="connsiteX213" fmla="*/ 755582 w 12192000"/>
              <a:gd name="connsiteY213" fmla="*/ 6629358 h 6858000"/>
              <a:gd name="connsiteX214" fmla="*/ 692082 w 12192000"/>
              <a:gd name="connsiteY214" fmla="*/ 6565858 h 6858000"/>
              <a:gd name="connsiteX215" fmla="*/ 425382 w 12192000"/>
              <a:gd name="connsiteY215" fmla="*/ 6565858 h 6858000"/>
              <a:gd name="connsiteX216" fmla="*/ 361882 w 12192000"/>
              <a:gd name="connsiteY216" fmla="*/ 6629358 h 6858000"/>
              <a:gd name="connsiteX217" fmla="*/ 425382 w 12192000"/>
              <a:gd name="connsiteY217" fmla="*/ 6692858 h 6858000"/>
              <a:gd name="connsiteX218" fmla="*/ 488882 w 12192000"/>
              <a:gd name="connsiteY218" fmla="*/ 6629358 h 6858000"/>
              <a:gd name="connsiteX219" fmla="*/ 425382 w 12192000"/>
              <a:gd name="connsiteY219" fmla="*/ 6565858 h 6858000"/>
              <a:gd name="connsiteX220" fmla="*/ 11893468 w 12192000"/>
              <a:gd name="connsiteY220" fmla="*/ 6261058 h 6858000"/>
              <a:gd name="connsiteX221" fmla="*/ 11829968 w 12192000"/>
              <a:gd name="connsiteY221" fmla="*/ 6324558 h 6858000"/>
              <a:gd name="connsiteX222" fmla="*/ 11893468 w 12192000"/>
              <a:gd name="connsiteY222" fmla="*/ 6388058 h 6858000"/>
              <a:gd name="connsiteX223" fmla="*/ 11956968 w 12192000"/>
              <a:gd name="connsiteY223" fmla="*/ 6324558 h 6858000"/>
              <a:gd name="connsiteX224" fmla="*/ 11893468 w 12192000"/>
              <a:gd name="connsiteY224" fmla="*/ 6261058 h 6858000"/>
              <a:gd name="connsiteX225" fmla="*/ 11626768 w 12192000"/>
              <a:gd name="connsiteY225" fmla="*/ 6261058 h 6858000"/>
              <a:gd name="connsiteX226" fmla="*/ 11563268 w 12192000"/>
              <a:gd name="connsiteY226" fmla="*/ 6324558 h 6858000"/>
              <a:gd name="connsiteX227" fmla="*/ 11626768 w 12192000"/>
              <a:gd name="connsiteY227" fmla="*/ 6388058 h 6858000"/>
              <a:gd name="connsiteX228" fmla="*/ 11690268 w 12192000"/>
              <a:gd name="connsiteY228" fmla="*/ 6324558 h 6858000"/>
              <a:gd name="connsiteX229" fmla="*/ 11626768 w 12192000"/>
              <a:gd name="connsiteY229" fmla="*/ 6261058 h 6858000"/>
              <a:gd name="connsiteX230" fmla="*/ 11360068 w 12192000"/>
              <a:gd name="connsiteY230" fmla="*/ 6261058 h 6858000"/>
              <a:gd name="connsiteX231" fmla="*/ 11296568 w 12192000"/>
              <a:gd name="connsiteY231" fmla="*/ 6324558 h 6858000"/>
              <a:gd name="connsiteX232" fmla="*/ 11360068 w 12192000"/>
              <a:gd name="connsiteY232" fmla="*/ 6388058 h 6858000"/>
              <a:gd name="connsiteX233" fmla="*/ 11423568 w 12192000"/>
              <a:gd name="connsiteY233" fmla="*/ 6324558 h 6858000"/>
              <a:gd name="connsiteX234" fmla="*/ 11360068 w 12192000"/>
              <a:gd name="connsiteY234" fmla="*/ 6261058 h 6858000"/>
              <a:gd name="connsiteX235" fmla="*/ 11093368 w 12192000"/>
              <a:gd name="connsiteY235" fmla="*/ 6261058 h 6858000"/>
              <a:gd name="connsiteX236" fmla="*/ 11029868 w 12192000"/>
              <a:gd name="connsiteY236" fmla="*/ 6324558 h 6858000"/>
              <a:gd name="connsiteX237" fmla="*/ 11093368 w 12192000"/>
              <a:gd name="connsiteY237" fmla="*/ 6388058 h 6858000"/>
              <a:gd name="connsiteX238" fmla="*/ 11156868 w 12192000"/>
              <a:gd name="connsiteY238" fmla="*/ 6324558 h 6858000"/>
              <a:gd name="connsiteX239" fmla="*/ 11093368 w 12192000"/>
              <a:gd name="connsiteY239" fmla="*/ 6261058 h 6858000"/>
              <a:gd name="connsiteX240" fmla="*/ 10826668 w 12192000"/>
              <a:gd name="connsiteY240" fmla="*/ 6261058 h 6858000"/>
              <a:gd name="connsiteX241" fmla="*/ 10763168 w 12192000"/>
              <a:gd name="connsiteY241" fmla="*/ 6324558 h 6858000"/>
              <a:gd name="connsiteX242" fmla="*/ 10826668 w 12192000"/>
              <a:gd name="connsiteY242" fmla="*/ 6388058 h 6858000"/>
              <a:gd name="connsiteX243" fmla="*/ 10890168 w 12192000"/>
              <a:gd name="connsiteY243" fmla="*/ 6324558 h 6858000"/>
              <a:gd name="connsiteX244" fmla="*/ 10826668 w 12192000"/>
              <a:gd name="connsiteY244" fmla="*/ 6261058 h 6858000"/>
              <a:gd name="connsiteX245" fmla="*/ 10559968 w 12192000"/>
              <a:gd name="connsiteY245" fmla="*/ 6261058 h 6858000"/>
              <a:gd name="connsiteX246" fmla="*/ 10496468 w 12192000"/>
              <a:gd name="connsiteY246" fmla="*/ 6324558 h 6858000"/>
              <a:gd name="connsiteX247" fmla="*/ 10559968 w 12192000"/>
              <a:gd name="connsiteY247" fmla="*/ 6388058 h 6858000"/>
              <a:gd name="connsiteX248" fmla="*/ 10623468 w 12192000"/>
              <a:gd name="connsiteY248" fmla="*/ 6324558 h 6858000"/>
              <a:gd name="connsiteX249" fmla="*/ 10559968 w 12192000"/>
              <a:gd name="connsiteY249" fmla="*/ 6261058 h 6858000"/>
              <a:gd name="connsiteX250" fmla="*/ 10293268 w 12192000"/>
              <a:gd name="connsiteY250" fmla="*/ 6261058 h 6858000"/>
              <a:gd name="connsiteX251" fmla="*/ 10229768 w 12192000"/>
              <a:gd name="connsiteY251" fmla="*/ 6324558 h 6858000"/>
              <a:gd name="connsiteX252" fmla="*/ 10293268 w 12192000"/>
              <a:gd name="connsiteY252" fmla="*/ 6388058 h 6858000"/>
              <a:gd name="connsiteX253" fmla="*/ 10356768 w 12192000"/>
              <a:gd name="connsiteY253" fmla="*/ 6324558 h 6858000"/>
              <a:gd name="connsiteX254" fmla="*/ 10293268 w 12192000"/>
              <a:gd name="connsiteY254" fmla="*/ 6261058 h 6858000"/>
              <a:gd name="connsiteX255" fmla="*/ 10026568 w 12192000"/>
              <a:gd name="connsiteY255" fmla="*/ 6261058 h 6858000"/>
              <a:gd name="connsiteX256" fmla="*/ 9963068 w 12192000"/>
              <a:gd name="connsiteY256" fmla="*/ 6324558 h 6858000"/>
              <a:gd name="connsiteX257" fmla="*/ 10026568 w 12192000"/>
              <a:gd name="connsiteY257" fmla="*/ 6388058 h 6858000"/>
              <a:gd name="connsiteX258" fmla="*/ 10090068 w 12192000"/>
              <a:gd name="connsiteY258" fmla="*/ 6324558 h 6858000"/>
              <a:gd name="connsiteX259" fmla="*/ 10026568 w 12192000"/>
              <a:gd name="connsiteY259" fmla="*/ 6261058 h 6858000"/>
              <a:gd name="connsiteX260" fmla="*/ 9759868 w 12192000"/>
              <a:gd name="connsiteY260" fmla="*/ 6261058 h 6858000"/>
              <a:gd name="connsiteX261" fmla="*/ 9696368 w 12192000"/>
              <a:gd name="connsiteY261" fmla="*/ 6324558 h 6858000"/>
              <a:gd name="connsiteX262" fmla="*/ 9759868 w 12192000"/>
              <a:gd name="connsiteY262" fmla="*/ 6388058 h 6858000"/>
              <a:gd name="connsiteX263" fmla="*/ 9823368 w 12192000"/>
              <a:gd name="connsiteY263" fmla="*/ 6324558 h 6858000"/>
              <a:gd name="connsiteX264" fmla="*/ 9759868 w 12192000"/>
              <a:gd name="connsiteY264" fmla="*/ 6261058 h 6858000"/>
              <a:gd name="connsiteX265" fmla="*/ 9493168 w 12192000"/>
              <a:gd name="connsiteY265" fmla="*/ 6261058 h 6858000"/>
              <a:gd name="connsiteX266" fmla="*/ 9429668 w 12192000"/>
              <a:gd name="connsiteY266" fmla="*/ 6324558 h 6858000"/>
              <a:gd name="connsiteX267" fmla="*/ 9493168 w 12192000"/>
              <a:gd name="connsiteY267" fmla="*/ 6388058 h 6858000"/>
              <a:gd name="connsiteX268" fmla="*/ 9556668 w 12192000"/>
              <a:gd name="connsiteY268" fmla="*/ 6324558 h 6858000"/>
              <a:gd name="connsiteX269" fmla="*/ 9493168 w 12192000"/>
              <a:gd name="connsiteY269" fmla="*/ 6261058 h 6858000"/>
              <a:gd name="connsiteX270" fmla="*/ 9226468 w 12192000"/>
              <a:gd name="connsiteY270" fmla="*/ 6261058 h 6858000"/>
              <a:gd name="connsiteX271" fmla="*/ 9162968 w 12192000"/>
              <a:gd name="connsiteY271" fmla="*/ 6324558 h 6858000"/>
              <a:gd name="connsiteX272" fmla="*/ 9226468 w 12192000"/>
              <a:gd name="connsiteY272" fmla="*/ 6388058 h 6858000"/>
              <a:gd name="connsiteX273" fmla="*/ 9289968 w 12192000"/>
              <a:gd name="connsiteY273" fmla="*/ 6324558 h 6858000"/>
              <a:gd name="connsiteX274" fmla="*/ 9226468 w 12192000"/>
              <a:gd name="connsiteY274" fmla="*/ 6261058 h 6858000"/>
              <a:gd name="connsiteX275" fmla="*/ 8959768 w 12192000"/>
              <a:gd name="connsiteY275" fmla="*/ 6261058 h 6858000"/>
              <a:gd name="connsiteX276" fmla="*/ 8896268 w 12192000"/>
              <a:gd name="connsiteY276" fmla="*/ 6324558 h 6858000"/>
              <a:gd name="connsiteX277" fmla="*/ 8959768 w 12192000"/>
              <a:gd name="connsiteY277" fmla="*/ 6388058 h 6858000"/>
              <a:gd name="connsiteX278" fmla="*/ 9023268 w 12192000"/>
              <a:gd name="connsiteY278" fmla="*/ 6324558 h 6858000"/>
              <a:gd name="connsiteX279" fmla="*/ 8959768 w 12192000"/>
              <a:gd name="connsiteY279" fmla="*/ 6261058 h 6858000"/>
              <a:gd name="connsiteX280" fmla="*/ 8693068 w 12192000"/>
              <a:gd name="connsiteY280" fmla="*/ 6261058 h 6858000"/>
              <a:gd name="connsiteX281" fmla="*/ 8629568 w 12192000"/>
              <a:gd name="connsiteY281" fmla="*/ 6324558 h 6858000"/>
              <a:gd name="connsiteX282" fmla="*/ 8693068 w 12192000"/>
              <a:gd name="connsiteY282" fmla="*/ 6388058 h 6858000"/>
              <a:gd name="connsiteX283" fmla="*/ 8756568 w 12192000"/>
              <a:gd name="connsiteY283" fmla="*/ 6324558 h 6858000"/>
              <a:gd name="connsiteX284" fmla="*/ 8693068 w 12192000"/>
              <a:gd name="connsiteY284" fmla="*/ 6261058 h 6858000"/>
              <a:gd name="connsiteX285" fmla="*/ 8426368 w 12192000"/>
              <a:gd name="connsiteY285" fmla="*/ 6261058 h 6858000"/>
              <a:gd name="connsiteX286" fmla="*/ 8362868 w 12192000"/>
              <a:gd name="connsiteY286" fmla="*/ 6324558 h 6858000"/>
              <a:gd name="connsiteX287" fmla="*/ 8426368 w 12192000"/>
              <a:gd name="connsiteY287" fmla="*/ 6388058 h 6858000"/>
              <a:gd name="connsiteX288" fmla="*/ 8489868 w 12192000"/>
              <a:gd name="connsiteY288" fmla="*/ 6324558 h 6858000"/>
              <a:gd name="connsiteX289" fmla="*/ 8426368 w 12192000"/>
              <a:gd name="connsiteY289" fmla="*/ 6261058 h 6858000"/>
              <a:gd name="connsiteX290" fmla="*/ 8159668 w 12192000"/>
              <a:gd name="connsiteY290" fmla="*/ 6261058 h 6858000"/>
              <a:gd name="connsiteX291" fmla="*/ 8096168 w 12192000"/>
              <a:gd name="connsiteY291" fmla="*/ 6324558 h 6858000"/>
              <a:gd name="connsiteX292" fmla="*/ 8159668 w 12192000"/>
              <a:gd name="connsiteY292" fmla="*/ 6388058 h 6858000"/>
              <a:gd name="connsiteX293" fmla="*/ 8223168 w 12192000"/>
              <a:gd name="connsiteY293" fmla="*/ 6324558 h 6858000"/>
              <a:gd name="connsiteX294" fmla="*/ 8159668 w 12192000"/>
              <a:gd name="connsiteY294" fmla="*/ 6261058 h 6858000"/>
              <a:gd name="connsiteX295" fmla="*/ 7892968 w 12192000"/>
              <a:gd name="connsiteY295" fmla="*/ 6261058 h 6858000"/>
              <a:gd name="connsiteX296" fmla="*/ 7829468 w 12192000"/>
              <a:gd name="connsiteY296" fmla="*/ 6324558 h 6858000"/>
              <a:gd name="connsiteX297" fmla="*/ 7892968 w 12192000"/>
              <a:gd name="connsiteY297" fmla="*/ 6388058 h 6858000"/>
              <a:gd name="connsiteX298" fmla="*/ 7956468 w 12192000"/>
              <a:gd name="connsiteY298" fmla="*/ 6324558 h 6858000"/>
              <a:gd name="connsiteX299" fmla="*/ 7892968 w 12192000"/>
              <a:gd name="connsiteY299" fmla="*/ 6261058 h 6858000"/>
              <a:gd name="connsiteX300" fmla="*/ 7626268 w 12192000"/>
              <a:gd name="connsiteY300" fmla="*/ 6261058 h 6858000"/>
              <a:gd name="connsiteX301" fmla="*/ 7562768 w 12192000"/>
              <a:gd name="connsiteY301" fmla="*/ 6324558 h 6858000"/>
              <a:gd name="connsiteX302" fmla="*/ 7626268 w 12192000"/>
              <a:gd name="connsiteY302" fmla="*/ 6388058 h 6858000"/>
              <a:gd name="connsiteX303" fmla="*/ 7689768 w 12192000"/>
              <a:gd name="connsiteY303" fmla="*/ 6324558 h 6858000"/>
              <a:gd name="connsiteX304" fmla="*/ 7626268 w 12192000"/>
              <a:gd name="connsiteY304" fmla="*/ 6261058 h 6858000"/>
              <a:gd name="connsiteX305" fmla="*/ 7359568 w 12192000"/>
              <a:gd name="connsiteY305" fmla="*/ 6261058 h 6858000"/>
              <a:gd name="connsiteX306" fmla="*/ 7296068 w 12192000"/>
              <a:gd name="connsiteY306" fmla="*/ 6324558 h 6858000"/>
              <a:gd name="connsiteX307" fmla="*/ 7359568 w 12192000"/>
              <a:gd name="connsiteY307" fmla="*/ 6388058 h 6858000"/>
              <a:gd name="connsiteX308" fmla="*/ 7423068 w 12192000"/>
              <a:gd name="connsiteY308" fmla="*/ 6324558 h 6858000"/>
              <a:gd name="connsiteX309" fmla="*/ 7359568 w 12192000"/>
              <a:gd name="connsiteY309" fmla="*/ 6261058 h 6858000"/>
              <a:gd name="connsiteX310" fmla="*/ 7092868 w 12192000"/>
              <a:gd name="connsiteY310" fmla="*/ 6261058 h 6858000"/>
              <a:gd name="connsiteX311" fmla="*/ 7029368 w 12192000"/>
              <a:gd name="connsiteY311" fmla="*/ 6324558 h 6858000"/>
              <a:gd name="connsiteX312" fmla="*/ 7092868 w 12192000"/>
              <a:gd name="connsiteY312" fmla="*/ 6388058 h 6858000"/>
              <a:gd name="connsiteX313" fmla="*/ 7156368 w 12192000"/>
              <a:gd name="connsiteY313" fmla="*/ 6324558 h 6858000"/>
              <a:gd name="connsiteX314" fmla="*/ 7092868 w 12192000"/>
              <a:gd name="connsiteY314" fmla="*/ 6261058 h 6858000"/>
              <a:gd name="connsiteX315" fmla="*/ 6826168 w 12192000"/>
              <a:gd name="connsiteY315" fmla="*/ 6261058 h 6858000"/>
              <a:gd name="connsiteX316" fmla="*/ 6762668 w 12192000"/>
              <a:gd name="connsiteY316" fmla="*/ 6324558 h 6858000"/>
              <a:gd name="connsiteX317" fmla="*/ 6826168 w 12192000"/>
              <a:gd name="connsiteY317" fmla="*/ 6388058 h 6858000"/>
              <a:gd name="connsiteX318" fmla="*/ 6889668 w 12192000"/>
              <a:gd name="connsiteY318" fmla="*/ 6324558 h 6858000"/>
              <a:gd name="connsiteX319" fmla="*/ 6826168 w 12192000"/>
              <a:gd name="connsiteY319" fmla="*/ 6261058 h 6858000"/>
              <a:gd name="connsiteX320" fmla="*/ 6559468 w 12192000"/>
              <a:gd name="connsiteY320" fmla="*/ 6261058 h 6858000"/>
              <a:gd name="connsiteX321" fmla="*/ 6495968 w 12192000"/>
              <a:gd name="connsiteY321" fmla="*/ 6324558 h 6858000"/>
              <a:gd name="connsiteX322" fmla="*/ 6559468 w 12192000"/>
              <a:gd name="connsiteY322" fmla="*/ 6388058 h 6858000"/>
              <a:gd name="connsiteX323" fmla="*/ 6622968 w 12192000"/>
              <a:gd name="connsiteY323" fmla="*/ 6324558 h 6858000"/>
              <a:gd name="connsiteX324" fmla="*/ 6559468 w 12192000"/>
              <a:gd name="connsiteY324" fmla="*/ 6261058 h 6858000"/>
              <a:gd name="connsiteX325" fmla="*/ 6292768 w 12192000"/>
              <a:gd name="connsiteY325" fmla="*/ 6261058 h 6858000"/>
              <a:gd name="connsiteX326" fmla="*/ 6229268 w 12192000"/>
              <a:gd name="connsiteY326" fmla="*/ 6324558 h 6858000"/>
              <a:gd name="connsiteX327" fmla="*/ 6292768 w 12192000"/>
              <a:gd name="connsiteY327" fmla="*/ 6388058 h 6858000"/>
              <a:gd name="connsiteX328" fmla="*/ 6356268 w 12192000"/>
              <a:gd name="connsiteY328" fmla="*/ 6324558 h 6858000"/>
              <a:gd name="connsiteX329" fmla="*/ 6292768 w 12192000"/>
              <a:gd name="connsiteY329" fmla="*/ 6261058 h 6858000"/>
              <a:gd name="connsiteX330" fmla="*/ 6026070 w 12192000"/>
              <a:gd name="connsiteY330" fmla="*/ 6261058 h 6858000"/>
              <a:gd name="connsiteX331" fmla="*/ 5962569 w 12192000"/>
              <a:gd name="connsiteY331" fmla="*/ 6324558 h 6858000"/>
              <a:gd name="connsiteX332" fmla="*/ 6026070 w 12192000"/>
              <a:gd name="connsiteY332" fmla="*/ 6388058 h 6858000"/>
              <a:gd name="connsiteX333" fmla="*/ 6089570 w 12192000"/>
              <a:gd name="connsiteY333" fmla="*/ 6324558 h 6858000"/>
              <a:gd name="connsiteX334" fmla="*/ 6026070 w 12192000"/>
              <a:gd name="connsiteY334" fmla="*/ 6261058 h 6858000"/>
              <a:gd name="connsiteX335" fmla="*/ 5759368 w 12192000"/>
              <a:gd name="connsiteY335" fmla="*/ 6261058 h 6858000"/>
              <a:gd name="connsiteX336" fmla="*/ 5695870 w 12192000"/>
              <a:gd name="connsiteY336" fmla="*/ 6324558 h 6858000"/>
              <a:gd name="connsiteX337" fmla="*/ 5759368 w 12192000"/>
              <a:gd name="connsiteY337" fmla="*/ 6388058 h 6858000"/>
              <a:gd name="connsiteX338" fmla="*/ 5822868 w 12192000"/>
              <a:gd name="connsiteY338" fmla="*/ 6324558 h 6858000"/>
              <a:gd name="connsiteX339" fmla="*/ 5759368 w 12192000"/>
              <a:gd name="connsiteY339" fmla="*/ 6261058 h 6858000"/>
              <a:gd name="connsiteX340" fmla="*/ 5492670 w 12192000"/>
              <a:gd name="connsiteY340" fmla="*/ 6261058 h 6858000"/>
              <a:gd name="connsiteX341" fmla="*/ 5429170 w 12192000"/>
              <a:gd name="connsiteY341" fmla="*/ 6324558 h 6858000"/>
              <a:gd name="connsiteX342" fmla="*/ 5492670 w 12192000"/>
              <a:gd name="connsiteY342" fmla="*/ 6388058 h 6858000"/>
              <a:gd name="connsiteX343" fmla="*/ 5556169 w 12192000"/>
              <a:gd name="connsiteY343" fmla="*/ 6324558 h 6858000"/>
              <a:gd name="connsiteX344" fmla="*/ 5492670 w 12192000"/>
              <a:gd name="connsiteY344" fmla="*/ 6261058 h 6858000"/>
              <a:gd name="connsiteX345" fmla="*/ 5225969 w 12192000"/>
              <a:gd name="connsiteY345" fmla="*/ 6261058 h 6858000"/>
              <a:gd name="connsiteX346" fmla="*/ 5162470 w 12192000"/>
              <a:gd name="connsiteY346" fmla="*/ 6324558 h 6858000"/>
              <a:gd name="connsiteX347" fmla="*/ 5225969 w 12192000"/>
              <a:gd name="connsiteY347" fmla="*/ 6388058 h 6858000"/>
              <a:gd name="connsiteX348" fmla="*/ 5289471 w 12192000"/>
              <a:gd name="connsiteY348" fmla="*/ 6324558 h 6858000"/>
              <a:gd name="connsiteX349" fmla="*/ 5225969 w 12192000"/>
              <a:gd name="connsiteY349" fmla="*/ 6261058 h 6858000"/>
              <a:gd name="connsiteX350" fmla="*/ 4959270 w 12192000"/>
              <a:gd name="connsiteY350" fmla="*/ 6261058 h 6858000"/>
              <a:gd name="connsiteX351" fmla="*/ 4895770 w 12192000"/>
              <a:gd name="connsiteY351" fmla="*/ 6324558 h 6858000"/>
              <a:gd name="connsiteX352" fmla="*/ 4959270 w 12192000"/>
              <a:gd name="connsiteY352" fmla="*/ 6388058 h 6858000"/>
              <a:gd name="connsiteX353" fmla="*/ 5022771 w 12192000"/>
              <a:gd name="connsiteY353" fmla="*/ 6324558 h 6858000"/>
              <a:gd name="connsiteX354" fmla="*/ 4959270 w 12192000"/>
              <a:gd name="connsiteY354" fmla="*/ 6261058 h 6858000"/>
              <a:gd name="connsiteX355" fmla="*/ 4692568 w 12192000"/>
              <a:gd name="connsiteY355" fmla="*/ 6261058 h 6858000"/>
              <a:gd name="connsiteX356" fmla="*/ 4629071 w 12192000"/>
              <a:gd name="connsiteY356" fmla="*/ 6324558 h 6858000"/>
              <a:gd name="connsiteX357" fmla="*/ 4692568 w 12192000"/>
              <a:gd name="connsiteY357" fmla="*/ 6388058 h 6858000"/>
              <a:gd name="connsiteX358" fmla="*/ 4756068 w 12192000"/>
              <a:gd name="connsiteY358" fmla="*/ 6324558 h 6858000"/>
              <a:gd name="connsiteX359" fmla="*/ 4692568 w 12192000"/>
              <a:gd name="connsiteY359" fmla="*/ 6261058 h 6858000"/>
              <a:gd name="connsiteX360" fmla="*/ 4425872 w 12192000"/>
              <a:gd name="connsiteY360" fmla="*/ 6261058 h 6858000"/>
              <a:gd name="connsiteX361" fmla="*/ 4362372 w 12192000"/>
              <a:gd name="connsiteY361" fmla="*/ 6324558 h 6858000"/>
              <a:gd name="connsiteX362" fmla="*/ 4425872 w 12192000"/>
              <a:gd name="connsiteY362" fmla="*/ 6388058 h 6858000"/>
              <a:gd name="connsiteX363" fmla="*/ 4489371 w 12192000"/>
              <a:gd name="connsiteY363" fmla="*/ 6324558 h 6858000"/>
              <a:gd name="connsiteX364" fmla="*/ 4425872 w 12192000"/>
              <a:gd name="connsiteY364" fmla="*/ 6261058 h 6858000"/>
              <a:gd name="connsiteX365" fmla="*/ 4159171 w 12192000"/>
              <a:gd name="connsiteY365" fmla="*/ 6261058 h 6858000"/>
              <a:gd name="connsiteX366" fmla="*/ 4095670 w 12192000"/>
              <a:gd name="connsiteY366" fmla="*/ 6324558 h 6858000"/>
              <a:gd name="connsiteX367" fmla="*/ 4159171 w 12192000"/>
              <a:gd name="connsiteY367" fmla="*/ 6388058 h 6858000"/>
              <a:gd name="connsiteX368" fmla="*/ 4222672 w 12192000"/>
              <a:gd name="connsiteY368" fmla="*/ 6324558 h 6858000"/>
              <a:gd name="connsiteX369" fmla="*/ 4159171 w 12192000"/>
              <a:gd name="connsiteY369" fmla="*/ 6261058 h 6858000"/>
              <a:gd name="connsiteX370" fmla="*/ 3892478 w 12192000"/>
              <a:gd name="connsiteY370" fmla="*/ 6261058 h 6858000"/>
              <a:gd name="connsiteX371" fmla="*/ 3828977 w 12192000"/>
              <a:gd name="connsiteY371" fmla="*/ 6324558 h 6858000"/>
              <a:gd name="connsiteX372" fmla="*/ 3892478 w 12192000"/>
              <a:gd name="connsiteY372" fmla="*/ 6388058 h 6858000"/>
              <a:gd name="connsiteX373" fmla="*/ 3955978 w 12192000"/>
              <a:gd name="connsiteY373" fmla="*/ 6324558 h 6858000"/>
              <a:gd name="connsiteX374" fmla="*/ 3892478 w 12192000"/>
              <a:gd name="connsiteY374" fmla="*/ 6261058 h 6858000"/>
              <a:gd name="connsiteX375" fmla="*/ 3625779 w 12192000"/>
              <a:gd name="connsiteY375" fmla="*/ 6261058 h 6858000"/>
              <a:gd name="connsiteX376" fmla="*/ 3562279 w 12192000"/>
              <a:gd name="connsiteY376" fmla="*/ 6324558 h 6858000"/>
              <a:gd name="connsiteX377" fmla="*/ 3625779 w 12192000"/>
              <a:gd name="connsiteY377" fmla="*/ 6388058 h 6858000"/>
              <a:gd name="connsiteX378" fmla="*/ 3689278 w 12192000"/>
              <a:gd name="connsiteY378" fmla="*/ 6324558 h 6858000"/>
              <a:gd name="connsiteX379" fmla="*/ 3625779 w 12192000"/>
              <a:gd name="connsiteY379" fmla="*/ 6261058 h 6858000"/>
              <a:gd name="connsiteX380" fmla="*/ 3359077 w 12192000"/>
              <a:gd name="connsiteY380" fmla="*/ 6261058 h 6858000"/>
              <a:gd name="connsiteX381" fmla="*/ 3295577 w 12192000"/>
              <a:gd name="connsiteY381" fmla="*/ 6324558 h 6858000"/>
              <a:gd name="connsiteX382" fmla="*/ 3359077 w 12192000"/>
              <a:gd name="connsiteY382" fmla="*/ 6388058 h 6858000"/>
              <a:gd name="connsiteX383" fmla="*/ 3422578 w 12192000"/>
              <a:gd name="connsiteY383" fmla="*/ 6324558 h 6858000"/>
              <a:gd name="connsiteX384" fmla="*/ 3359077 w 12192000"/>
              <a:gd name="connsiteY384" fmla="*/ 6261058 h 6858000"/>
              <a:gd name="connsiteX385" fmla="*/ 3092380 w 12192000"/>
              <a:gd name="connsiteY385" fmla="*/ 6261058 h 6858000"/>
              <a:gd name="connsiteX386" fmla="*/ 3028881 w 12192000"/>
              <a:gd name="connsiteY386" fmla="*/ 6324558 h 6858000"/>
              <a:gd name="connsiteX387" fmla="*/ 3092380 w 12192000"/>
              <a:gd name="connsiteY387" fmla="*/ 6388058 h 6858000"/>
              <a:gd name="connsiteX388" fmla="*/ 3155879 w 12192000"/>
              <a:gd name="connsiteY388" fmla="*/ 6324558 h 6858000"/>
              <a:gd name="connsiteX389" fmla="*/ 3092380 w 12192000"/>
              <a:gd name="connsiteY389" fmla="*/ 6261058 h 6858000"/>
              <a:gd name="connsiteX390" fmla="*/ 2825684 w 12192000"/>
              <a:gd name="connsiteY390" fmla="*/ 6261058 h 6858000"/>
              <a:gd name="connsiteX391" fmla="*/ 2762185 w 12192000"/>
              <a:gd name="connsiteY391" fmla="*/ 6324558 h 6858000"/>
              <a:gd name="connsiteX392" fmla="*/ 2825684 w 12192000"/>
              <a:gd name="connsiteY392" fmla="*/ 6388058 h 6858000"/>
              <a:gd name="connsiteX393" fmla="*/ 2889183 w 12192000"/>
              <a:gd name="connsiteY393" fmla="*/ 6324558 h 6858000"/>
              <a:gd name="connsiteX394" fmla="*/ 2825684 w 12192000"/>
              <a:gd name="connsiteY394" fmla="*/ 6261058 h 6858000"/>
              <a:gd name="connsiteX395" fmla="*/ 2558982 w 12192000"/>
              <a:gd name="connsiteY395" fmla="*/ 6261058 h 6858000"/>
              <a:gd name="connsiteX396" fmla="*/ 2495481 w 12192000"/>
              <a:gd name="connsiteY396" fmla="*/ 6324558 h 6858000"/>
              <a:gd name="connsiteX397" fmla="*/ 2558982 w 12192000"/>
              <a:gd name="connsiteY397" fmla="*/ 6388058 h 6858000"/>
              <a:gd name="connsiteX398" fmla="*/ 2622483 w 12192000"/>
              <a:gd name="connsiteY398" fmla="*/ 6324558 h 6858000"/>
              <a:gd name="connsiteX399" fmla="*/ 2558982 w 12192000"/>
              <a:gd name="connsiteY399" fmla="*/ 6261058 h 6858000"/>
              <a:gd name="connsiteX400" fmla="*/ 2292282 w 12192000"/>
              <a:gd name="connsiteY400" fmla="*/ 6261058 h 6858000"/>
              <a:gd name="connsiteX401" fmla="*/ 2228780 w 12192000"/>
              <a:gd name="connsiteY401" fmla="*/ 6324558 h 6858000"/>
              <a:gd name="connsiteX402" fmla="*/ 2292282 w 12192000"/>
              <a:gd name="connsiteY402" fmla="*/ 6388058 h 6858000"/>
              <a:gd name="connsiteX403" fmla="*/ 2355781 w 12192000"/>
              <a:gd name="connsiteY403" fmla="*/ 6324558 h 6858000"/>
              <a:gd name="connsiteX404" fmla="*/ 2292282 w 12192000"/>
              <a:gd name="connsiteY404" fmla="*/ 6261058 h 6858000"/>
              <a:gd name="connsiteX405" fmla="*/ 2025582 w 12192000"/>
              <a:gd name="connsiteY405" fmla="*/ 6261058 h 6858000"/>
              <a:gd name="connsiteX406" fmla="*/ 1962079 w 12192000"/>
              <a:gd name="connsiteY406" fmla="*/ 6324558 h 6858000"/>
              <a:gd name="connsiteX407" fmla="*/ 2025582 w 12192000"/>
              <a:gd name="connsiteY407" fmla="*/ 6388058 h 6858000"/>
              <a:gd name="connsiteX408" fmla="*/ 2089081 w 12192000"/>
              <a:gd name="connsiteY408" fmla="*/ 6324558 h 6858000"/>
              <a:gd name="connsiteX409" fmla="*/ 2025582 w 12192000"/>
              <a:gd name="connsiteY409" fmla="*/ 6261058 h 6858000"/>
              <a:gd name="connsiteX410" fmla="*/ 1758880 w 12192000"/>
              <a:gd name="connsiteY410" fmla="*/ 6261058 h 6858000"/>
              <a:gd name="connsiteX411" fmla="*/ 1695380 w 12192000"/>
              <a:gd name="connsiteY411" fmla="*/ 6324558 h 6858000"/>
              <a:gd name="connsiteX412" fmla="*/ 1758880 w 12192000"/>
              <a:gd name="connsiteY412" fmla="*/ 6388058 h 6858000"/>
              <a:gd name="connsiteX413" fmla="*/ 1822380 w 12192000"/>
              <a:gd name="connsiteY413" fmla="*/ 6324558 h 6858000"/>
              <a:gd name="connsiteX414" fmla="*/ 1758880 w 12192000"/>
              <a:gd name="connsiteY414" fmla="*/ 6261058 h 6858000"/>
              <a:gd name="connsiteX415" fmla="*/ 1492180 w 12192000"/>
              <a:gd name="connsiteY415" fmla="*/ 6261058 h 6858000"/>
              <a:gd name="connsiteX416" fmla="*/ 1428680 w 12192000"/>
              <a:gd name="connsiteY416" fmla="*/ 6324558 h 6858000"/>
              <a:gd name="connsiteX417" fmla="*/ 1492180 w 12192000"/>
              <a:gd name="connsiteY417" fmla="*/ 6388058 h 6858000"/>
              <a:gd name="connsiteX418" fmla="*/ 1555680 w 12192000"/>
              <a:gd name="connsiteY418" fmla="*/ 6324558 h 6858000"/>
              <a:gd name="connsiteX419" fmla="*/ 1492180 w 12192000"/>
              <a:gd name="connsiteY419" fmla="*/ 6261058 h 6858000"/>
              <a:gd name="connsiteX420" fmla="*/ 1225480 w 12192000"/>
              <a:gd name="connsiteY420" fmla="*/ 6261058 h 6858000"/>
              <a:gd name="connsiteX421" fmla="*/ 1161981 w 12192000"/>
              <a:gd name="connsiteY421" fmla="*/ 6324558 h 6858000"/>
              <a:gd name="connsiteX422" fmla="*/ 1225480 w 12192000"/>
              <a:gd name="connsiteY422" fmla="*/ 6388058 h 6858000"/>
              <a:gd name="connsiteX423" fmla="*/ 1288981 w 12192000"/>
              <a:gd name="connsiteY423" fmla="*/ 6324558 h 6858000"/>
              <a:gd name="connsiteX424" fmla="*/ 1225480 w 12192000"/>
              <a:gd name="connsiteY424" fmla="*/ 6261058 h 6858000"/>
              <a:gd name="connsiteX425" fmla="*/ 958781 w 12192000"/>
              <a:gd name="connsiteY425" fmla="*/ 6261058 h 6858000"/>
              <a:gd name="connsiteX426" fmla="*/ 895281 w 12192000"/>
              <a:gd name="connsiteY426" fmla="*/ 6324558 h 6858000"/>
              <a:gd name="connsiteX427" fmla="*/ 958781 w 12192000"/>
              <a:gd name="connsiteY427" fmla="*/ 6388058 h 6858000"/>
              <a:gd name="connsiteX428" fmla="*/ 1022281 w 12192000"/>
              <a:gd name="connsiteY428" fmla="*/ 6324558 h 6858000"/>
              <a:gd name="connsiteX429" fmla="*/ 958781 w 12192000"/>
              <a:gd name="connsiteY429" fmla="*/ 6261058 h 6858000"/>
              <a:gd name="connsiteX430" fmla="*/ 692082 w 12192000"/>
              <a:gd name="connsiteY430" fmla="*/ 6261058 h 6858000"/>
              <a:gd name="connsiteX431" fmla="*/ 628582 w 12192000"/>
              <a:gd name="connsiteY431" fmla="*/ 6324558 h 6858000"/>
              <a:gd name="connsiteX432" fmla="*/ 692082 w 12192000"/>
              <a:gd name="connsiteY432" fmla="*/ 6388058 h 6858000"/>
              <a:gd name="connsiteX433" fmla="*/ 755582 w 12192000"/>
              <a:gd name="connsiteY433" fmla="*/ 6324558 h 6858000"/>
              <a:gd name="connsiteX434" fmla="*/ 692082 w 12192000"/>
              <a:gd name="connsiteY434" fmla="*/ 6261058 h 6858000"/>
              <a:gd name="connsiteX435" fmla="*/ 425383 w 12192000"/>
              <a:gd name="connsiteY435" fmla="*/ 6261058 h 6858000"/>
              <a:gd name="connsiteX436" fmla="*/ 361883 w 12192000"/>
              <a:gd name="connsiteY436" fmla="*/ 6324558 h 6858000"/>
              <a:gd name="connsiteX437" fmla="*/ 425383 w 12192000"/>
              <a:gd name="connsiteY437" fmla="*/ 6388058 h 6858000"/>
              <a:gd name="connsiteX438" fmla="*/ 488882 w 12192000"/>
              <a:gd name="connsiteY438" fmla="*/ 6324558 h 6858000"/>
              <a:gd name="connsiteX439" fmla="*/ 425383 w 12192000"/>
              <a:gd name="connsiteY439" fmla="*/ 6261058 h 6858000"/>
              <a:gd name="connsiteX440" fmla="*/ 11880768 w 12192000"/>
              <a:gd name="connsiteY440" fmla="*/ 5956258 h 6858000"/>
              <a:gd name="connsiteX441" fmla="*/ 11817268 w 12192000"/>
              <a:gd name="connsiteY441" fmla="*/ 6019758 h 6858000"/>
              <a:gd name="connsiteX442" fmla="*/ 11880768 w 12192000"/>
              <a:gd name="connsiteY442" fmla="*/ 6083258 h 6858000"/>
              <a:gd name="connsiteX443" fmla="*/ 11944268 w 12192000"/>
              <a:gd name="connsiteY443" fmla="*/ 6019758 h 6858000"/>
              <a:gd name="connsiteX444" fmla="*/ 11880768 w 12192000"/>
              <a:gd name="connsiteY444" fmla="*/ 5956258 h 6858000"/>
              <a:gd name="connsiteX445" fmla="*/ 11614068 w 12192000"/>
              <a:gd name="connsiteY445" fmla="*/ 5956258 h 6858000"/>
              <a:gd name="connsiteX446" fmla="*/ 11550568 w 12192000"/>
              <a:gd name="connsiteY446" fmla="*/ 6019758 h 6858000"/>
              <a:gd name="connsiteX447" fmla="*/ 11614068 w 12192000"/>
              <a:gd name="connsiteY447" fmla="*/ 6083258 h 6858000"/>
              <a:gd name="connsiteX448" fmla="*/ 11677568 w 12192000"/>
              <a:gd name="connsiteY448" fmla="*/ 6019758 h 6858000"/>
              <a:gd name="connsiteX449" fmla="*/ 11614068 w 12192000"/>
              <a:gd name="connsiteY449" fmla="*/ 5956258 h 6858000"/>
              <a:gd name="connsiteX450" fmla="*/ 11347368 w 12192000"/>
              <a:gd name="connsiteY450" fmla="*/ 5956258 h 6858000"/>
              <a:gd name="connsiteX451" fmla="*/ 11283868 w 12192000"/>
              <a:gd name="connsiteY451" fmla="*/ 6019758 h 6858000"/>
              <a:gd name="connsiteX452" fmla="*/ 11347368 w 12192000"/>
              <a:gd name="connsiteY452" fmla="*/ 6083258 h 6858000"/>
              <a:gd name="connsiteX453" fmla="*/ 11410868 w 12192000"/>
              <a:gd name="connsiteY453" fmla="*/ 6019758 h 6858000"/>
              <a:gd name="connsiteX454" fmla="*/ 11347368 w 12192000"/>
              <a:gd name="connsiteY454" fmla="*/ 5956258 h 6858000"/>
              <a:gd name="connsiteX455" fmla="*/ 11080668 w 12192000"/>
              <a:gd name="connsiteY455" fmla="*/ 5956258 h 6858000"/>
              <a:gd name="connsiteX456" fmla="*/ 11017168 w 12192000"/>
              <a:gd name="connsiteY456" fmla="*/ 6019758 h 6858000"/>
              <a:gd name="connsiteX457" fmla="*/ 11080668 w 12192000"/>
              <a:gd name="connsiteY457" fmla="*/ 6083258 h 6858000"/>
              <a:gd name="connsiteX458" fmla="*/ 11144168 w 12192000"/>
              <a:gd name="connsiteY458" fmla="*/ 6019758 h 6858000"/>
              <a:gd name="connsiteX459" fmla="*/ 11080668 w 12192000"/>
              <a:gd name="connsiteY459" fmla="*/ 5956258 h 6858000"/>
              <a:gd name="connsiteX460" fmla="*/ 10813968 w 12192000"/>
              <a:gd name="connsiteY460" fmla="*/ 5956258 h 6858000"/>
              <a:gd name="connsiteX461" fmla="*/ 10750468 w 12192000"/>
              <a:gd name="connsiteY461" fmla="*/ 6019758 h 6858000"/>
              <a:gd name="connsiteX462" fmla="*/ 10813968 w 12192000"/>
              <a:gd name="connsiteY462" fmla="*/ 6083258 h 6858000"/>
              <a:gd name="connsiteX463" fmla="*/ 10877468 w 12192000"/>
              <a:gd name="connsiteY463" fmla="*/ 6019758 h 6858000"/>
              <a:gd name="connsiteX464" fmla="*/ 10813968 w 12192000"/>
              <a:gd name="connsiteY464" fmla="*/ 5956258 h 6858000"/>
              <a:gd name="connsiteX465" fmla="*/ 10547268 w 12192000"/>
              <a:gd name="connsiteY465" fmla="*/ 5956258 h 6858000"/>
              <a:gd name="connsiteX466" fmla="*/ 10483768 w 12192000"/>
              <a:gd name="connsiteY466" fmla="*/ 6019758 h 6858000"/>
              <a:gd name="connsiteX467" fmla="*/ 10547268 w 12192000"/>
              <a:gd name="connsiteY467" fmla="*/ 6083258 h 6858000"/>
              <a:gd name="connsiteX468" fmla="*/ 10610768 w 12192000"/>
              <a:gd name="connsiteY468" fmla="*/ 6019758 h 6858000"/>
              <a:gd name="connsiteX469" fmla="*/ 10547268 w 12192000"/>
              <a:gd name="connsiteY469" fmla="*/ 5956258 h 6858000"/>
              <a:gd name="connsiteX470" fmla="*/ 10280568 w 12192000"/>
              <a:gd name="connsiteY470" fmla="*/ 5956258 h 6858000"/>
              <a:gd name="connsiteX471" fmla="*/ 10217068 w 12192000"/>
              <a:gd name="connsiteY471" fmla="*/ 6019758 h 6858000"/>
              <a:gd name="connsiteX472" fmla="*/ 10280568 w 12192000"/>
              <a:gd name="connsiteY472" fmla="*/ 6083258 h 6858000"/>
              <a:gd name="connsiteX473" fmla="*/ 10344068 w 12192000"/>
              <a:gd name="connsiteY473" fmla="*/ 6019758 h 6858000"/>
              <a:gd name="connsiteX474" fmla="*/ 10280568 w 12192000"/>
              <a:gd name="connsiteY474" fmla="*/ 5956258 h 6858000"/>
              <a:gd name="connsiteX475" fmla="*/ 10013868 w 12192000"/>
              <a:gd name="connsiteY475" fmla="*/ 5956258 h 6858000"/>
              <a:gd name="connsiteX476" fmla="*/ 9950368 w 12192000"/>
              <a:gd name="connsiteY476" fmla="*/ 6019758 h 6858000"/>
              <a:gd name="connsiteX477" fmla="*/ 10013868 w 12192000"/>
              <a:gd name="connsiteY477" fmla="*/ 6083258 h 6858000"/>
              <a:gd name="connsiteX478" fmla="*/ 10077368 w 12192000"/>
              <a:gd name="connsiteY478" fmla="*/ 6019758 h 6858000"/>
              <a:gd name="connsiteX479" fmla="*/ 10013868 w 12192000"/>
              <a:gd name="connsiteY479" fmla="*/ 5956258 h 6858000"/>
              <a:gd name="connsiteX480" fmla="*/ 9747168 w 12192000"/>
              <a:gd name="connsiteY480" fmla="*/ 5956258 h 6858000"/>
              <a:gd name="connsiteX481" fmla="*/ 9683668 w 12192000"/>
              <a:gd name="connsiteY481" fmla="*/ 6019758 h 6858000"/>
              <a:gd name="connsiteX482" fmla="*/ 9747168 w 12192000"/>
              <a:gd name="connsiteY482" fmla="*/ 6083258 h 6858000"/>
              <a:gd name="connsiteX483" fmla="*/ 9810668 w 12192000"/>
              <a:gd name="connsiteY483" fmla="*/ 6019758 h 6858000"/>
              <a:gd name="connsiteX484" fmla="*/ 9747168 w 12192000"/>
              <a:gd name="connsiteY484" fmla="*/ 5956258 h 6858000"/>
              <a:gd name="connsiteX485" fmla="*/ 9480468 w 12192000"/>
              <a:gd name="connsiteY485" fmla="*/ 5956258 h 6858000"/>
              <a:gd name="connsiteX486" fmla="*/ 9416968 w 12192000"/>
              <a:gd name="connsiteY486" fmla="*/ 6019758 h 6858000"/>
              <a:gd name="connsiteX487" fmla="*/ 9480468 w 12192000"/>
              <a:gd name="connsiteY487" fmla="*/ 6083258 h 6858000"/>
              <a:gd name="connsiteX488" fmla="*/ 9543968 w 12192000"/>
              <a:gd name="connsiteY488" fmla="*/ 6019758 h 6858000"/>
              <a:gd name="connsiteX489" fmla="*/ 9480468 w 12192000"/>
              <a:gd name="connsiteY489" fmla="*/ 5956258 h 6858000"/>
              <a:gd name="connsiteX490" fmla="*/ 9213768 w 12192000"/>
              <a:gd name="connsiteY490" fmla="*/ 5956258 h 6858000"/>
              <a:gd name="connsiteX491" fmla="*/ 9150268 w 12192000"/>
              <a:gd name="connsiteY491" fmla="*/ 6019758 h 6858000"/>
              <a:gd name="connsiteX492" fmla="*/ 9213768 w 12192000"/>
              <a:gd name="connsiteY492" fmla="*/ 6083258 h 6858000"/>
              <a:gd name="connsiteX493" fmla="*/ 9277268 w 12192000"/>
              <a:gd name="connsiteY493" fmla="*/ 6019758 h 6858000"/>
              <a:gd name="connsiteX494" fmla="*/ 9213768 w 12192000"/>
              <a:gd name="connsiteY494" fmla="*/ 5956258 h 6858000"/>
              <a:gd name="connsiteX495" fmla="*/ 8947068 w 12192000"/>
              <a:gd name="connsiteY495" fmla="*/ 5956258 h 6858000"/>
              <a:gd name="connsiteX496" fmla="*/ 8883568 w 12192000"/>
              <a:gd name="connsiteY496" fmla="*/ 6019758 h 6858000"/>
              <a:gd name="connsiteX497" fmla="*/ 8947068 w 12192000"/>
              <a:gd name="connsiteY497" fmla="*/ 6083258 h 6858000"/>
              <a:gd name="connsiteX498" fmla="*/ 9010568 w 12192000"/>
              <a:gd name="connsiteY498" fmla="*/ 6019758 h 6858000"/>
              <a:gd name="connsiteX499" fmla="*/ 8947068 w 12192000"/>
              <a:gd name="connsiteY499" fmla="*/ 5956258 h 6858000"/>
              <a:gd name="connsiteX500" fmla="*/ 8680368 w 12192000"/>
              <a:gd name="connsiteY500" fmla="*/ 5956258 h 6858000"/>
              <a:gd name="connsiteX501" fmla="*/ 8616868 w 12192000"/>
              <a:gd name="connsiteY501" fmla="*/ 6019758 h 6858000"/>
              <a:gd name="connsiteX502" fmla="*/ 8680368 w 12192000"/>
              <a:gd name="connsiteY502" fmla="*/ 6083258 h 6858000"/>
              <a:gd name="connsiteX503" fmla="*/ 8743868 w 12192000"/>
              <a:gd name="connsiteY503" fmla="*/ 6019758 h 6858000"/>
              <a:gd name="connsiteX504" fmla="*/ 8680368 w 12192000"/>
              <a:gd name="connsiteY504" fmla="*/ 5956258 h 6858000"/>
              <a:gd name="connsiteX505" fmla="*/ 8413668 w 12192000"/>
              <a:gd name="connsiteY505" fmla="*/ 5956258 h 6858000"/>
              <a:gd name="connsiteX506" fmla="*/ 8350168 w 12192000"/>
              <a:gd name="connsiteY506" fmla="*/ 6019758 h 6858000"/>
              <a:gd name="connsiteX507" fmla="*/ 8413668 w 12192000"/>
              <a:gd name="connsiteY507" fmla="*/ 6083258 h 6858000"/>
              <a:gd name="connsiteX508" fmla="*/ 8477168 w 12192000"/>
              <a:gd name="connsiteY508" fmla="*/ 6019758 h 6858000"/>
              <a:gd name="connsiteX509" fmla="*/ 8413668 w 12192000"/>
              <a:gd name="connsiteY509" fmla="*/ 5956258 h 6858000"/>
              <a:gd name="connsiteX510" fmla="*/ 8146968 w 12192000"/>
              <a:gd name="connsiteY510" fmla="*/ 5956258 h 6858000"/>
              <a:gd name="connsiteX511" fmla="*/ 8083468 w 12192000"/>
              <a:gd name="connsiteY511" fmla="*/ 6019758 h 6858000"/>
              <a:gd name="connsiteX512" fmla="*/ 8146968 w 12192000"/>
              <a:gd name="connsiteY512" fmla="*/ 6083258 h 6858000"/>
              <a:gd name="connsiteX513" fmla="*/ 8210468 w 12192000"/>
              <a:gd name="connsiteY513" fmla="*/ 6019758 h 6858000"/>
              <a:gd name="connsiteX514" fmla="*/ 8146968 w 12192000"/>
              <a:gd name="connsiteY514" fmla="*/ 5956258 h 6858000"/>
              <a:gd name="connsiteX515" fmla="*/ 7880268 w 12192000"/>
              <a:gd name="connsiteY515" fmla="*/ 5956258 h 6858000"/>
              <a:gd name="connsiteX516" fmla="*/ 7816768 w 12192000"/>
              <a:gd name="connsiteY516" fmla="*/ 6019758 h 6858000"/>
              <a:gd name="connsiteX517" fmla="*/ 7880268 w 12192000"/>
              <a:gd name="connsiteY517" fmla="*/ 6083258 h 6858000"/>
              <a:gd name="connsiteX518" fmla="*/ 7943768 w 12192000"/>
              <a:gd name="connsiteY518" fmla="*/ 6019758 h 6858000"/>
              <a:gd name="connsiteX519" fmla="*/ 7880268 w 12192000"/>
              <a:gd name="connsiteY519" fmla="*/ 5956258 h 6858000"/>
              <a:gd name="connsiteX520" fmla="*/ 7613568 w 12192000"/>
              <a:gd name="connsiteY520" fmla="*/ 5956258 h 6858000"/>
              <a:gd name="connsiteX521" fmla="*/ 7550068 w 12192000"/>
              <a:gd name="connsiteY521" fmla="*/ 6019758 h 6858000"/>
              <a:gd name="connsiteX522" fmla="*/ 7613568 w 12192000"/>
              <a:gd name="connsiteY522" fmla="*/ 6083258 h 6858000"/>
              <a:gd name="connsiteX523" fmla="*/ 7677068 w 12192000"/>
              <a:gd name="connsiteY523" fmla="*/ 6019758 h 6858000"/>
              <a:gd name="connsiteX524" fmla="*/ 7613568 w 12192000"/>
              <a:gd name="connsiteY524" fmla="*/ 5956258 h 6858000"/>
              <a:gd name="connsiteX525" fmla="*/ 7346868 w 12192000"/>
              <a:gd name="connsiteY525" fmla="*/ 5956258 h 6858000"/>
              <a:gd name="connsiteX526" fmla="*/ 7283368 w 12192000"/>
              <a:gd name="connsiteY526" fmla="*/ 6019758 h 6858000"/>
              <a:gd name="connsiteX527" fmla="*/ 7346868 w 12192000"/>
              <a:gd name="connsiteY527" fmla="*/ 6083258 h 6858000"/>
              <a:gd name="connsiteX528" fmla="*/ 7410368 w 12192000"/>
              <a:gd name="connsiteY528" fmla="*/ 6019758 h 6858000"/>
              <a:gd name="connsiteX529" fmla="*/ 7346868 w 12192000"/>
              <a:gd name="connsiteY529" fmla="*/ 5956258 h 6858000"/>
              <a:gd name="connsiteX530" fmla="*/ 7080168 w 12192000"/>
              <a:gd name="connsiteY530" fmla="*/ 5956258 h 6858000"/>
              <a:gd name="connsiteX531" fmla="*/ 7016668 w 12192000"/>
              <a:gd name="connsiteY531" fmla="*/ 6019758 h 6858000"/>
              <a:gd name="connsiteX532" fmla="*/ 7080168 w 12192000"/>
              <a:gd name="connsiteY532" fmla="*/ 6083258 h 6858000"/>
              <a:gd name="connsiteX533" fmla="*/ 7143668 w 12192000"/>
              <a:gd name="connsiteY533" fmla="*/ 6019758 h 6858000"/>
              <a:gd name="connsiteX534" fmla="*/ 7080168 w 12192000"/>
              <a:gd name="connsiteY534" fmla="*/ 5956258 h 6858000"/>
              <a:gd name="connsiteX535" fmla="*/ 6813468 w 12192000"/>
              <a:gd name="connsiteY535" fmla="*/ 5956258 h 6858000"/>
              <a:gd name="connsiteX536" fmla="*/ 6749968 w 12192000"/>
              <a:gd name="connsiteY536" fmla="*/ 6019758 h 6858000"/>
              <a:gd name="connsiteX537" fmla="*/ 6813468 w 12192000"/>
              <a:gd name="connsiteY537" fmla="*/ 6083258 h 6858000"/>
              <a:gd name="connsiteX538" fmla="*/ 6876968 w 12192000"/>
              <a:gd name="connsiteY538" fmla="*/ 6019758 h 6858000"/>
              <a:gd name="connsiteX539" fmla="*/ 6813468 w 12192000"/>
              <a:gd name="connsiteY539" fmla="*/ 5956258 h 6858000"/>
              <a:gd name="connsiteX540" fmla="*/ 6546768 w 12192000"/>
              <a:gd name="connsiteY540" fmla="*/ 5956258 h 6858000"/>
              <a:gd name="connsiteX541" fmla="*/ 6483268 w 12192000"/>
              <a:gd name="connsiteY541" fmla="*/ 6019758 h 6858000"/>
              <a:gd name="connsiteX542" fmla="*/ 6546768 w 12192000"/>
              <a:gd name="connsiteY542" fmla="*/ 6083258 h 6858000"/>
              <a:gd name="connsiteX543" fmla="*/ 6610268 w 12192000"/>
              <a:gd name="connsiteY543" fmla="*/ 6019758 h 6858000"/>
              <a:gd name="connsiteX544" fmla="*/ 6546768 w 12192000"/>
              <a:gd name="connsiteY544" fmla="*/ 5956258 h 6858000"/>
              <a:gd name="connsiteX545" fmla="*/ 6280068 w 12192000"/>
              <a:gd name="connsiteY545" fmla="*/ 5956258 h 6858000"/>
              <a:gd name="connsiteX546" fmla="*/ 6216568 w 12192000"/>
              <a:gd name="connsiteY546" fmla="*/ 6019758 h 6858000"/>
              <a:gd name="connsiteX547" fmla="*/ 6280068 w 12192000"/>
              <a:gd name="connsiteY547" fmla="*/ 6083258 h 6858000"/>
              <a:gd name="connsiteX548" fmla="*/ 6343568 w 12192000"/>
              <a:gd name="connsiteY548" fmla="*/ 6019758 h 6858000"/>
              <a:gd name="connsiteX549" fmla="*/ 6280068 w 12192000"/>
              <a:gd name="connsiteY549" fmla="*/ 5956258 h 6858000"/>
              <a:gd name="connsiteX550" fmla="*/ 6013372 w 12192000"/>
              <a:gd name="connsiteY550" fmla="*/ 5956258 h 6858000"/>
              <a:gd name="connsiteX551" fmla="*/ 5949869 w 12192000"/>
              <a:gd name="connsiteY551" fmla="*/ 6019758 h 6858000"/>
              <a:gd name="connsiteX552" fmla="*/ 6013372 w 12192000"/>
              <a:gd name="connsiteY552" fmla="*/ 6083258 h 6858000"/>
              <a:gd name="connsiteX553" fmla="*/ 6076874 w 12192000"/>
              <a:gd name="connsiteY553" fmla="*/ 6019758 h 6858000"/>
              <a:gd name="connsiteX554" fmla="*/ 6013372 w 12192000"/>
              <a:gd name="connsiteY554" fmla="*/ 5956258 h 6858000"/>
              <a:gd name="connsiteX555" fmla="*/ 5746670 w 12192000"/>
              <a:gd name="connsiteY555" fmla="*/ 5956258 h 6858000"/>
              <a:gd name="connsiteX556" fmla="*/ 5683171 w 12192000"/>
              <a:gd name="connsiteY556" fmla="*/ 6019758 h 6858000"/>
              <a:gd name="connsiteX557" fmla="*/ 5746670 w 12192000"/>
              <a:gd name="connsiteY557" fmla="*/ 6083258 h 6858000"/>
              <a:gd name="connsiteX558" fmla="*/ 5810169 w 12192000"/>
              <a:gd name="connsiteY558" fmla="*/ 6019758 h 6858000"/>
              <a:gd name="connsiteX559" fmla="*/ 5746670 w 12192000"/>
              <a:gd name="connsiteY559" fmla="*/ 5956258 h 6858000"/>
              <a:gd name="connsiteX560" fmla="*/ 5479975 w 12192000"/>
              <a:gd name="connsiteY560" fmla="*/ 5956258 h 6858000"/>
              <a:gd name="connsiteX561" fmla="*/ 5416475 w 12192000"/>
              <a:gd name="connsiteY561" fmla="*/ 6019758 h 6858000"/>
              <a:gd name="connsiteX562" fmla="*/ 5479975 w 12192000"/>
              <a:gd name="connsiteY562" fmla="*/ 6083258 h 6858000"/>
              <a:gd name="connsiteX563" fmla="*/ 5543472 w 12192000"/>
              <a:gd name="connsiteY563" fmla="*/ 6019758 h 6858000"/>
              <a:gd name="connsiteX564" fmla="*/ 5479975 w 12192000"/>
              <a:gd name="connsiteY564" fmla="*/ 5956258 h 6858000"/>
              <a:gd name="connsiteX565" fmla="*/ 5213273 w 12192000"/>
              <a:gd name="connsiteY565" fmla="*/ 5956258 h 6858000"/>
              <a:gd name="connsiteX566" fmla="*/ 5149774 w 12192000"/>
              <a:gd name="connsiteY566" fmla="*/ 6019758 h 6858000"/>
              <a:gd name="connsiteX567" fmla="*/ 5213273 w 12192000"/>
              <a:gd name="connsiteY567" fmla="*/ 6083258 h 6858000"/>
              <a:gd name="connsiteX568" fmla="*/ 5276774 w 12192000"/>
              <a:gd name="connsiteY568" fmla="*/ 6019758 h 6858000"/>
              <a:gd name="connsiteX569" fmla="*/ 5213273 w 12192000"/>
              <a:gd name="connsiteY569" fmla="*/ 5956258 h 6858000"/>
              <a:gd name="connsiteX570" fmla="*/ 4946574 w 12192000"/>
              <a:gd name="connsiteY570" fmla="*/ 5956258 h 6858000"/>
              <a:gd name="connsiteX571" fmla="*/ 4883074 w 12192000"/>
              <a:gd name="connsiteY571" fmla="*/ 6019758 h 6858000"/>
              <a:gd name="connsiteX572" fmla="*/ 4946574 w 12192000"/>
              <a:gd name="connsiteY572" fmla="*/ 6083258 h 6858000"/>
              <a:gd name="connsiteX573" fmla="*/ 5010074 w 12192000"/>
              <a:gd name="connsiteY573" fmla="*/ 6019758 h 6858000"/>
              <a:gd name="connsiteX574" fmla="*/ 4946574 w 12192000"/>
              <a:gd name="connsiteY574" fmla="*/ 5956258 h 6858000"/>
              <a:gd name="connsiteX575" fmla="*/ 4679871 w 12192000"/>
              <a:gd name="connsiteY575" fmla="*/ 5956258 h 6858000"/>
              <a:gd name="connsiteX576" fmla="*/ 4616377 w 12192000"/>
              <a:gd name="connsiteY576" fmla="*/ 6019758 h 6858000"/>
              <a:gd name="connsiteX577" fmla="*/ 4679871 w 12192000"/>
              <a:gd name="connsiteY577" fmla="*/ 6083258 h 6858000"/>
              <a:gd name="connsiteX578" fmla="*/ 4743370 w 12192000"/>
              <a:gd name="connsiteY578" fmla="*/ 6019758 h 6858000"/>
              <a:gd name="connsiteX579" fmla="*/ 4679871 w 12192000"/>
              <a:gd name="connsiteY579" fmla="*/ 5956258 h 6858000"/>
              <a:gd name="connsiteX580" fmla="*/ 4413169 w 12192000"/>
              <a:gd name="connsiteY580" fmla="*/ 5956258 h 6858000"/>
              <a:gd name="connsiteX581" fmla="*/ 4349676 w 12192000"/>
              <a:gd name="connsiteY581" fmla="*/ 6019758 h 6858000"/>
              <a:gd name="connsiteX582" fmla="*/ 4413169 w 12192000"/>
              <a:gd name="connsiteY582" fmla="*/ 6083258 h 6858000"/>
              <a:gd name="connsiteX583" fmla="*/ 4476671 w 12192000"/>
              <a:gd name="connsiteY583" fmla="*/ 6019758 h 6858000"/>
              <a:gd name="connsiteX584" fmla="*/ 4413169 w 12192000"/>
              <a:gd name="connsiteY584" fmla="*/ 5956258 h 6858000"/>
              <a:gd name="connsiteX585" fmla="*/ 4146474 w 12192000"/>
              <a:gd name="connsiteY585" fmla="*/ 5956258 h 6858000"/>
              <a:gd name="connsiteX586" fmla="*/ 4082974 w 12192000"/>
              <a:gd name="connsiteY586" fmla="*/ 6019758 h 6858000"/>
              <a:gd name="connsiteX587" fmla="*/ 4146474 w 12192000"/>
              <a:gd name="connsiteY587" fmla="*/ 6083258 h 6858000"/>
              <a:gd name="connsiteX588" fmla="*/ 4209979 w 12192000"/>
              <a:gd name="connsiteY588" fmla="*/ 6019758 h 6858000"/>
              <a:gd name="connsiteX589" fmla="*/ 4146474 w 12192000"/>
              <a:gd name="connsiteY589" fmla="*/ 5956258 h 6858000"/>
              <a:gd name="connsiteX590" fmla="*/ 3879791 w 12192000"/>
              <a:gd name="connsiteY590" fmla="*/ 5956258 h 6858000"/>
              <a:gd name="connsiteX591" fmla="*/ 3816289 w 12192000"/>
              <a:gd name="connsiteY591" fmla="*/ 6019758 h 6858000"/>
              <a:gd name="connsiteX592" fmla="*/ 3879791 w 12192000"/>
              <a:gd name="connsiteY592" fmla="*/ 6083258 h 6858000"/>
              <a:gd name="connsiteX593" fmla="*/ 3943293 w 12192000"/>
              <a:gd name="connsiteY593" fmla="*/ 6019758 h 6858000"/>
              <a:gd name="connsiteX594" fmla="*/ 3879791 w 12192000"/>
              <a:gd name="connsiteY594" fmla="*/ 5956258 h 6858000"/>
              <a:gd name="connsiteX595" fmla="*/ 3613096 w 12192000"/>
              <a:gd name="connsiteY595" fmla="*/ 5956258 h 6858000"/>
              <a:gd name="connsiteX596" fmla="*/ 3549597 w 12192000"/>
              <a:gd name="connsiteY596" fmla="*/ 6019758 h 6858000"/>
              <a:gd name="connsiteX597" fmla="*/ 3613096 w 12192000"/>
              <a:gd name="connsiteY597" fmla="*/ 6083258 h 6858000"/>
              <a:gd name="connsiteX598" fmla="*/ 3676594 w 12192000"/>
              <a:gd name="connsiteY598" fmla="*/ 6019758 h 6858000"/>
              <a:gd name="connsiteX599" fmla="*/ 3613096 w 12192000"/>
              <a:gd name="connsiteY599" fmla="*/ 5956258 h 6858000"/>
              <a:gd name="connsiteX600" fmla="*/ 3346389 w 12192000"/>
              <a:gd name="connsiteY600" fmla="*/ 5956258 h 6858000"/>
              <a:gd name="connsiteX601" fmla="*/ 3282888 w 12192000"/>
              <a:gd name="connsiteY601" fmla="*/ 6019758 h 6858000"/>
              <a:gd name="connsiteX602" fmla="*/ 3346389 w 12192000"/>
              <a:gd name="connsiteY602" fmla="*/ 6083258 h 6858000"/>
              <a:gd name="connsiteX603" fmla="*/ 3409891 w 12192000"/>
              <a:gd name="connsiteY603" fmla="*/ 6019758 h 6858000"/>
              <a:gd name="connsiteX604" fmla="*/ 3346389 w 12192000"/>
              <a:gd name="connsiteY604" fmla="*/ 5956258 h 6858000"/>
              <a:gd name="connsiteX605" fmla="*/ 3079695 w 12192000"/>
              <a:gd name="connsiteY605" fmla="*/ 5956258 h 6858000"/>
              <a:gd name="connsiteX606" fmla="*/ 3016197 w 12192000"/>
              <a:gd name="connsiteY606" fmla="*/ 6019758 h 6858000"/>
              <a:gd name="connsiteX607" fmla="*/ 3079695 w 12192000"/>
              <a:gd name="connsiteY607" fmla="*/ 6083258 h 6858000"/>
              <a:gd name="connsiteX608" fmla="*/ 3143192 w 12192000"/>
              <a:gd name="connsiteY608" fmla="*/ 6019758 h 6858000"/>
              <a:gd name="connsiteX609" fmla="*/ 3079695 w 12192000"/>
              <a:gd name="connsiteY609" fmla="*/ 5956258 h 6858000"/>
              <a:gd name="connsiteX610" fmla="*/ 2813004 w 12192000"/>
              <a:gd name="connsiteY610" fmla="*/ 5956258 h 6858000"/>
              <a:gd name="connsiteX611" fmla="*/ 2749506 w 12192000"/>
              <a:gd name="connsiteY611" fmla="*/ 6019758 h 6858000"/>
              <a:gd name="connsiteX612" fmla="*/ 2813004 w 12192000"/>
              <a:gd name="connsiteY612" fmla="*/ 6083258 h 6858000"/>
              <a:gd name="connsiteX613" fmla="*/ 2876501 w 12192000"/>
              <a:gd name="connsiteY613" fmla="*/ 6019758 h 6858000"/>
              <a:gd name="connsiteX614" fmla="*/ 2813004 w 12192000"/>
              <a:gd name="connsiteY614" fmla="*/ 5956258 h 6858000"/>
              <a:gd name="connsiteX615" fmla="*/ 2546299 w 12192000"/>
              <a:gd name="connsiteY615" fmla="*/ 5956258 h 6858000"/>
              <a:gd name="connsiteX616" fmla="*/ 2482796 w 12192000"/>
              <a:gd name="connsiteY616" fmla="*/ 6019758 h 6858000"/>
              <a:gd name="connsiteX617" fmla="*/ 2546299 w 12192000"/>
              <a:gd name="connsiteY617" fmla="*/ 6083258 h 6858000"/>
              <a:gd name="connsiteX618" fmla="*/ 2609802 w 12192000"/>
              <a:gd name="connsiteY618" fmla="*/ 6019758 h 6858000"/>
              <a:gd name="connsiteX619" fmla="*/ 2546299 w 12192000"/>
              <a:gd name="connsiteY619" fmla="*/ 5956258 h 6858000"/>
              <a:gd name="connsiteX620" fmla="*/ 2279598 w 12192000"/>
              <a:gd name="connsiteY620" fmla="*/ 5956258 h 6858000"/>
              <a:gd name="connsiteX621" fmla="*/ 2216095 w 12192000"/>
              <a:gd name="connsiteY621" fmla="*/ 6019758 h 6858000"/>
              <a:gd name="connsiteX622" fmla="*/ 2279598 w 12192000"/>
              <a:gd name="connsiteY622" fmla="*/ 6083258 h 6858000"/>
              <a:gd name="connsiteX623" fmla="*/ 2343096 w 12192000"/>
              <a:gd name="connsiteY623" fmla="*/ 6019758 h 6858000"/>
              <a:gd name="connsiteX624" fmla="*/ 2279598 w 12192000"/>
              <a:gd name="connsiteY624" fmla="*/ 5956258 h 6858000"/>
              <a:gd name="connsiteX625" fmla="*/ 2012898 w 12192000"/>
              <a:gd name="connsiteY625" fmla="*/ 5956258 h 6858000"/>
              <a:gd name="connsiteX626" fmla="*/ 1949393 w 12192000"/>
              <a:gd name="connsiteY626" fmla="*/ 6019758 h 6858000"/>
              <a:gd name="connsiteX627" fmla="*/ 2012898 w 12192000"/>
              <a:gd name="connsiteY627" fmla="*/ 6083258 h 6858000"/>
              <a:gd name="connsiteX628" fmla="*/ 2076393 w 12192000"/>
              <a:gd name="connsiteY628" fmla="*/ 6019758 h 6858000"/>
              <a:gd name="connsiteX629" fmla="*/ 2012898 w 12192000"/>
              <a:gd name="connsiteY629" fmla="*/ 5956258 h 6858000"/>
              <a:gd name="connsiteX630" fmla="*/ 1746192 w 12192000"/>
              <a:gd name="connsiteY630" fmla="*/ 5956258 h 6858000"/>
              <a:gd name="connsiteX631" fmla="*/ 1682693 w 12192000"/>
              <a:gd name="connsiteY631" fmla="*/ 6019758 h 6858000"/>
              <a:gd name="connsiteX632" fmla="*/ 1746192 w 12192000"/>
              <a:gd name="connsiteY632" fmla="*/ 6083258 h 6858000"/>
              <a:gd name="connsiteX633" fmla="*/ 1809694 w 12192000"/>
              <a:gd name="connsiteY633" fmla="*/ 6019758 h 6858000"/>
              <a:gd name="connsiteX634" fmla="*/ 1746192 w 12192000"/>
              <a:gd name="connsiteY634" fmla="*/ 5956258 h 6858000"/>
              <a:gd name="connsiteX635" fmla="*/ 1479493 w 12192000"/>
              <a:gd name="connsiteY635" fmla="*/ 5956258 h 6858000"/>
              <a:gd name="connsiteX636" fmla="*/ 1415993 w 12192000"/>
              <a:gd name="connsiteY636" fmla="*/ 6019758 h 6858000"/>
              <a:gd name="connsiteX637" fmla="*/ 1479493 w 12192000"/>
              <a:gd name="connsiteY637" fmla="*/ 6083258 h 6858000"/>
              <a:gd name="connsiteX638" fmla="*/ 1542993 w 12192000"/>
              <a:gd name="connsiteY638" fmla="*/ 6019758 h 6858000"/>
              <a:gd name="connsiteX639" fmla="*/ 1479493 w 12192000"/>
              <a:gd name="connsiteY639" fmla="*/ 5956258 h 6858000"/>
              <a:gd name="connsiteX640" fmla="*/ 1212794 w 12192000"/>
              <a:gd name="connsiteY640" fmla="*/ 5956258 h 6858000"/>
              <a:gd name="connsiteX641" fmla="*/ 1149294 w 12192000"/>
              <a:gd name="connsiteY641" fmla="*/ 6019758 h 6858000"/>
              <a:gd name="connsiteX642" fmla="*/ 1212794 w 12192000"/>
              <a:gd name="connsiteY642" fmla="*/ 6083258 h 6858000"/>
              <a:gd name="connsiteX643" fmla="*/ 1276294 w 12192000"/>
              <a:gd name="connsiteY643" fmla="*/ 6019758 h 6858000"/>
              <a:gd name="connsiteX644" fmla="*/ 1212794 w 12192000"/>
              <a:gd name="connsiteY644" fmla="*/ 5956258 h 6858000"/>
              <a:gd name="connsiteX645" fmla="*/ 946095 w 12192000"/>
              <a:gd name="connsiteY645" fmla="*/ 5956258 h 6858000"/>
              <a:gd name="connsiteX646" fmla="*/ 882595 w 12192000"/>
              <a:gd name="connsiteY646" fmla="*/ 6019758 h 6858000"/>
              <a:gd name="connsiteX647" fmla="*/ 946095 w 12192000"/>
              <a:gd name="connsiteY647" fmla="*/ 6083258 h 6858000"/>
              <a:gd name="connsiteX648" fmla="*/ 1009595 w 12192000"/>
              <a:gd name="connsiteY648" fmla="*/ 6019758 h 6858000"/>
              <a:gd name="connsiteX649" fmla="*/ 946095 w 12192000"/>
              <a:gd name="connsiteY649" fmla="*/ 5956258 h 6858000"/>
              <a:gd name="connsiteX650" fmla="*/ 679396 w 12192000"/>
              <a:gd name="connsiteY650" fmla="*/ 5956258 h 6858000"/>
              <a:gd name="connsiteX651" fmla="*/ 615896 w 12192000"/>
              <a:gd name="connsiteY651" fmla="*/ 6019758 h 6858000"/>
              <a:gd name="connsiteX652" fmla="*/ 679396 w 12192000"/>
              <a:gd name="connsiteY652" fmla="*/ 6083258 h 6858000"/>
              <a:gd name="connsiteX653" fmla="*/ 742896 w 12192000"/>
              <a:gd name="connsiteY653" fmla="*/ 6019758 h 6858000"/>
              <a:gd name="connsiteX654" fmla="*/ 679396 w 12192000"/>
              <a:gd name="connsiteY654" fmla="*/ 5956258 h 6858000"/>
              <a:gd name="connsiteX655" fmla="*/ 412697 w 12192000"/>
              <a:gd name="connsiteY655" fmla="*/ 5956258 h 6858000"/>
              <a:gd name="connsiteX656" fmla="*/ 349197 w 12192000"/>
              <a:gd name="connsiteY656" fmla="*/ 6019758 h 6858000"/>
              <a:gd name="connsiteX657" fmla="*/ 412697 w 12192000"/>
              <a:gd name="connsiteY657" fmla="*/ 6083258 h 6858000"/>
              <a:gd name="connsiteX658" fmla="*/ 476197 w 12192000"/>
              <a:gd name="connsiteY658" fmla="*/ 6019758 h 6858000"/>
              <a:gd name="connsiteX659" fmla="*/ 412697 w 12192000"/>
              <a:gd name="connsiteY659" fmla="*/ 5956258 h 6858000"/>
              <a:gd name="connsiteX660" fmla="*/ 11880768 w 12192000"/>
              <a:gd name="connsiteY660" fmla="*/ 5651458 h 6858000"/>
              <a:gd name="connsiteX661" fmla="*/ 11817268 w 12192000"/>
              <a:gd name="connsiteY661" fmla="*/ 5714958 h 6858000"/>
              <a:gd name="connsiteX662" fmla="*/ 11880768 w 12192000"/>
              <a:gd name="connsiteY662" fmla="*/ 5778458 h 6858000"/>
              <a:gd name="connsiteX663" fmla="*/ 11944268 w 12192000"/>
              <a:gd name="connsiteY663" fmla="*/ 5714958 h 6858000"/>
              <a:gd name="connsiteX664" fmla="*/ 11880768 w 12192000"/>
              <a:gd name="connsiteY664" fmla="*/ 5651458 h 6858000"/>
              <a:gd name="connsiteX665" fmla="*/ 11614068 w 12192000"/>
              <a:gd name="connsiteY665" fmla="*/ 5651458 h 6858000"/>
              <a:gd name="connsiteX666" fmla="*/ 11550568 w 12192000"/>
              <a:gd name="connsiteY666" fmla="*/ 5714958 h 6858000"/>
              <a:gd name="connsiteX667" fmla="*/ 11614068 w 12192000"/>
              <a:gd name="connsiteY667" fmla="*/ 5778458 h 6858000"/>
              <a:gd name="connsiteX668" fmla="*/ 11677568 w 12192000"/>
              <a:gd name="connsiteY668" fmla="*/ 5714958 h 6858000"/>
              <a:gd name="connsiteX669" fmla="*/ 11614068 w 12192000"/>
              <a:gd name="connsiteY669" fmla="*/ 5651458 h 6858000"/>
              <a:gd name="connsiteX670" fmla="*/ 11347368 w 12192000"/>
              <a:gd name="connsiteY670" fmla="*/ 5651458 h 6858000"/>
              <a:gd name="connsiteX671" fmla="*/ 11283868 w 12192000"/>
              <a:gd name="connsiteY671" fmla="*/ 5714958 h 6858000"/>
              <a:gd name="connsiteX672" fmla="*/ 11347368 w 12192000"/>
              <a:gd name="connsiteY672" fmla="*/ 5778458 h 6858000"/>
              <a:gd name="connsiteX673" fmla="*/ 11410868 w 12192000"/>
              <a:gd name="connsiteY673" fmla="*/ 5714958 h 6858000"/>
              <a:gd name="connsiteX674" fmla="*/ 11347368 w 12192000"/>
              <a:gd name="connsiteY674" fmla="*/ 5651458 h 6858000"/>
              <a:gd name="connsiteX675" fmla="*/ 11080668 w 12192000"/>
              <a:gd name="connsiteY675" fmla="*/ 5651458 h 6858000"/>
              <a:gd name="connsiteX676" fmla="*/ 11017168 w 12192000"/>
              <a:gd name="connsiteY676" fmla="*/ 5714958 h 6858000"/>
              <a:gd name="connsiteX677" fmla="*/ 11080668 w 12192000"/>
              <a:gd name="connsiteY677" fmla="*/ 5778458 h 6858000"/>
              <a:gd name="connsiteX678" fmla="*/ 11144168 w 12192000"/>
              <a:gd name="connsiteY678" fmla="*/ 5714958 h 6858000"/>
              <a:gd name="connsiteX679" fmla="*/ 11080668 w 12192000"/>
              <a:gd name="connsiteY679" fmla="*/ 5651458 h 6858000"/>
              <a:gd name="connsiteX680" fmla="*/ 10813968 w 12192000"/>
              <a:gd name="connsiteY680" fmla="*/ 5651458 h 6858000"/>
              <a:gd name="connsiteX681" fmla="*/ 10750468 w 12192000"/>
              <a:gd name="connsiteY681" fmla="*/ 5714958 h 6858000"/>
              <a:gd name="connsiteX682" fmla="*/ 10813968 w 12192000"/>
              <a:gd name="connsiteY682" fmla="*/ 5778458 h 6858000"/>
              <a:gd name="connsiteX683" fmla="*/ 10877468 w 12192000"/>
              <a:gd name="connsiteY683" fmla="*/ 5714958 h 6858000"/>
              <a:gd name="connsiteX684" fmla="*/ 10813968 w 12192000"/>
              <a:gd name="connsiteY684" fmla="*/ 5651458 h 6858000"/>
              <a:gd name="connsiteX685" fmla="*/ 10547268 w 12192000"/>
              <a:gd name="connsiteY685" fmla="*/ 5651458 h 6858000"/>
              <a:gd name="connsiteX686" fmla="*/ 10483768 w 12192000"/>
              <a:gd name="connsiteY686" fmla="*/ 5714958 h 6858000"/>
              <a:gd name="connsiteX687" fmla="*/ 10547268 w 12192000"/>
              <a:gd name="connsiteY687" fmla="*/ 5778458 h 6858000"/>
              <a:gd name="connsiteX688" fmla="*/ 10610768 w 12192000"/>
              <a:gd name="connsiteY688" fmla="*/ 5714958 h 6858000"/>
              <a:gd name="connsiteX689" fmla="*/ 10547268 w 12192000"/>
              <a:gd name="connsiteY689" fmla="*/ 5651458 h 6858000"/>
              <a:gd name="connsiteX690" fmla="*/ 10280568 w 12192000"/>
              <a:gd name="connsiteY690" fmla="*/ 5651458 h 6858000"/>
              <a:gd name="connsiteX691" fmla="*/ 10217068 w 12192000"/>
              <a:gd name="connsiteY691" fmla="*/ 5714958 h 6858000"/>
              <a:gd name="connsiteX692" fmla="*/ 10280568 w 12192000"/>
              <a:gd name="connsiteY692" fmla="*/ 5778458 h 6858000"/>
              <a:gd name="connsiteX693" fmla="*/ 10344068 w 12192000"/>
              <a:gd name="connsiteY693" fmla="*/ 5714958 h 6858000"/>
              <a:gd name="connsiteX694" fmla="*/ 10280568 w 12192000"/>
              <a:gd name="connsiteY694" fmla="*/ 5651458 h 6858000"/>
              <a:gd name="connsiteX695" fmla="*/ 10013868 w 12192000"/>
              <a:gd name="connsiteY695" fmla="*/ 5651458 h 6858000"/>
              <a:gd name="connsiteX696" fmla="*/ 9950368 w 12192000"/>
              <a:gd name="connsiteY696" fmla="*/ 5714958 h 6858000"/>
              <a:gd name="connsiteX697" fmla="*/ 10013868 w 12192000"/>
              <a:gd name="connsiteY697" fmla="*/ 5778458 h 6858000"/>
              <a:gd name="connsiteX698" fmla="*/ 10077368 w 12192000"/>
              <a:gd name="connsiteY698" fmla="*/ 5714958 h 6858000"/>
              <a:gd name="connsiteX699" fmla="*/ 10013868 w 12192000"/>
              <a:gd name="connsiteY699" fmla="*/ 5651458 h 6858000"/>
              <a:gd name="connsiteX700" fmla="*/ 9747168 w 12192000"/>
              <a:gd name="connsiteY700" fmla="*/ 5651458 h 6858000"/>
              <a:gd name="connsiteX701" fmla="*/ 9683668 w 12192000"/>
              <a:gd name="connsiteY701" fmla="*/ 5714958 h 6858000"/>
              <a:gd name="connsiteX702" fmla="*/ 9747168 w 12192000"/>
              <a:gd name="connsiteY702" fmla="*/ 5778458 h 6858000"/>
              <a:gd name="connsiteX703" fmla="*/ 9810668 w 12192000"/>
              <a:gd name="connsiteY703" fmla="*/ 5714958 h 6858000"/>
              <a:gd name="connsiteX704" fmla="*/ 9747168 w 12192000"/>
              <a:gd name="connsiteY704" fmla="*/ 5651458 h 6858000"/>
              <a:gd name="connsiteX705" fmla="*/ 9480468 w 12192000"/>
              <a:gd name="connsiteY705" fmla="*/ 5651458 h 6858000"/>
              <a:gd name="connsiteX706" fmla="*/ 9416968 w 12192000"/>
              <a:gd name="connsiteY706" fmla="*/ 5714958 h 6858000"/>
              <a:gd name="connsiteX707" fmla="*/ 9480468 w 12192000"/>
              <a:gd name="connsiteY707" fmla="*/ 5778458 h 6858000"/>
              <a:gd name="connsiteX708" fmla="*/ 9543968 w 12192000"/>
              <a:gd name="connsiteY708" fmla="*/ 5714958 h 6858000"/>
              <a:gd name="connsiteX709" fmla="*/ 9480468 w 12192000"/>
              <a:gd name="connsiteY709" fmla="*/ 5651458 h 6858000"/>
              <a:gd name="connsiteX710" fmla="*/ 9213768 w 12192000"/>
              <a:gd name="connsiteY710" fmla="*/ 5651458 h 6858000"/>
              <a:gd name="connsiteX711" fmla="*/ 9150268 w 12192000"/>
              <a:gd name="connsiteY711" fmla="*/ 5714958 h 6858000"/>
              <a:gd name="connsiteX712" fmla="*/ 9213768 w 12192000"/>
              <a:gd name="connsiteY712" fmla="*/ 5778458 h 6858000"/>
              <a:gd name="connsiteX713" fmla="*/ 9277268 w 12192000"/>
              <a:gd name="connsiteY713" fmla="*/ 5714958 h 6858000"/>
              <a:gd name="connsiteX714" fmla="*/ 9213768 w 12192000"/>
              <a:gd name="connsiteY714" fmla="*/ 5651458 h 6858000"/>
              <a:gd name="connsiteX715" fmla="*/ 8947068 w 12192000"/>
              <a:gd name="connsiteY715" fmla="*/ 5651458 h 6858000"/>
              <a:gd name="connsiteX716" fmla="*/ 8883568 w 12192000"/>
              <a:gd name="connsiteY716" fmla="*/ 5714958 h 6858000"/>
              <a:gd name="connsiteX717" fmla="*/ 8947068 w 12192000"/>
              <a:gd name="connsiteY717" fmla="*/ 5778458 h 6858000"/>
              <a:gd name="connsiteX718" fmla="*/ 9010568 w 12192000"/>
              <a:gd name="connsiteY718" fmla="*/ 5714958 h 6858000"/>
              <a:gd name="connsiteX719" fmla="*/ 8947068 w 12192000"/>
              <a:gd name="connsiteY719" fmla="*/ 5651458 h 6858000"/>
              <a:gd name="connsiteX720" fmla="*/ 8680368 w 12192000"/>
              <a:gd name="connsiteY720" fmla="*/ 5651458 h 6858000"/>
              <a:gd name="connsiteX721" fmla="*/ 8616868 w 12192000"/>
              <a:gd name="connsiteY721" fmla="*/ 5714958 h 6858000"/>
              <a:gd name="connsiteX722" fmla="*/ 8680368 w 12192000"/>
              <a:gd name="connsiteY722" fmla="*/ 5778458 h 6858000"/>
              <a:gd name="connsiteX723" fmla="*/ 8743868 w 12192000"/>
              <a:gd name="connsiteY723" fmla="*/ 5714958 h 6858000"/>
              <a:gd name="connsiteX724" fmla="*/ 8680368 w 12192000"/>
              <a:gd name="connsiteY724" fmla="*/ 5651458 h 6858000"/>
              <a:gd name="connsiteX725" fmla="*/ 8413668 w 12192000"/>
              <a:gd name="connsiteY725" fmla="*/ 5651458 h 6858000"/>
              <a:gd name="connsiteX726" fmla="*/ 8350168 w 12192000"/>
              <a:gd name="connsiteY726" fmla="*/ 5714958 h 6858000"/>
              <a:gd name="connsiteX727" fmla="*/ 8413668 w 12192000"/>
              <a:gd name="connsiteY727" fmla="*/ 5778458 h 6858000"/>
              <a:gd name="connsiteX728" fmla="*/ 8477168 w 12192000"/>
              <a:gd name="connsiteY728" fmla="*/ 5714958 h 6858000"/>
              <a:gd name="connsiteX729" fmla="*/ 8413668 w 12192000"/>
              <a:gd name="connsiteY729" fmla="*/ 5651458 h 6858000"/>
              <a:gd name="connsiteX730" fmla="*/ 8146968 w 12192000"/>
              <a:gd name="connsiteY730" fmla="*/ 5651458 h 6858000"/>
              <a:gd name="connsiteX731" fmla="*/ 8083468 w 12192000"/>
              <a:gd name="connsiteY731" fmla="*/ 5714958 h 6858000"/>
              <a:gd name="connsiteX732" fmla="*/ 8146968 w 12192000"/>
              <a:gd name="connsiteY732" fmla="*/ 5778458 h 6858000"/>
              <a:gd name="connsiteX733" fmla="*/ 8210468 w 12192000"/>
              <a:gd name="connsiteY733" fmla="*/ 5714958 h 6858000"/>
              <a:gd name="connsiteX734" fmla="*/ 8146968 w 12192000"/>
              <a:gd name="connsiteY734" fmla="*/ 5651458 h 6858000"/>
              <a:gd name="connsiteX735" fmla="*/ 7880268 w 12192000"/>
              <a:gd name="connsiteY735" fmla="*/ 5651458 h 6858000"/>
              <a:gd name="connsiteX736" fmla="*/ 7816768 w 12192000"/>
              <a:gd name="connsiteY736" fmla="*/ 5714958 h 6858000"/>
              <a:gd name="connsiteX737" fmla="*/ 7880268 w 12192000"/>
              <a:gd name="connsiteY737" fmla="*/ 5778458 h 6858000"/>
              <a:gd name="connsiteX738" fmla="*/ 7943768 w 12192000"/>
              <a:gd name="connsiteY738" fmla="*/ 5714958 h 6858000"/>
              <a:gd name="connsiteX739" fmla="*/ 7880268 w 12192000"/>
              <a:gd name="connsiteY739" fmla="*/ 5651458 h 6858000"/>
              <a:gd name="connsiteX740" fmla="*/ 7613568 w 12192000"/>
              <a:gd name="connsiteY740" fmla="*/ 5651458 h 6858000"/>
              <a:gd name="connsiteX741" fmla="*/ 7550068 w 12192000"/>
              <a:gd name="connsiteY741" fmla="*/ 5714958 h 6858000"/>
              <a:gd name="connsiteX742" fmla="*/ 7613568 w 12192000"/>
              <a:gd name="connsiteY742" fmla="*/ 5778458 h 6858000"/>
              <a:gd name="connsiteX743" fmla="*/ 7677068 w 12192000"/>
              <a:gd name="connsiteY743" fmla="*/ 5714958 h 6858000"/>
              <a:gd name="connsiteX744" fmla="*/ 7613568 w 12192000"/>
              <a:gd name="connsiteY744" fmla="*/ 5651458 h 6858000"/>
              <a:gd name="connsiteX745" fmla="*/ 7346868 w 12192000"/>
              <a:gd name="connsiteY745" fmla="*/ 5651458 h 6858000"/>
              <a:gd name="connsiteX746" fmla="*/ 7283368 w 12192000"/>
              <a:gd name="connsiteY746" fmla="*/ 5714958 h 6858000"/>
              <a:gd name="connsiteX747" fmla="*/ 7346868 w 12192000"/>
              <a:gd name="connsiteY747" fmla="*/ 5778458 h 6858000"/>
              <a:gd name="connsiteX748" fmla="*/ 7410368 w 12192000"/>
              <a:gd name="connsiteY748" fmla="*/ 5714958 h 6858000"/>
              <a:gd name="connsiteX749" fmla="*/ 7346868 w 12192000"/>
              <a:gd name="connsiteY749" fmla="*/ 5651458 h 6858000"/>
              <a:gd name="connsiteX750" fmla="*/ 7080168 w 12192000"/>
              <a:gd name="connsiteY750" fmla="*/ 5651458 h 6858000"/>
              <a:gd name="connsiteX751" fmla="*/ 7016668 w 12192000"/>
              <a:gd name="connsiteY751" fmla="*/ 5714958 h 6858000"/>
              <a:gd name="connsiteX752" fmla="*/ 7080168 w 12192000"/>
              <a:gd name="connsiteY752" fmla="*/ 5778458 h 6858000"/>
              <a:gd name="connsiteX753" fmla="*/ 7143668 w 12192000"/>
              <a:gd name="connsiteY753" fmla="*/ 5714958 h 6858000"/>
              <a:gd name="connsiteX754" fmla="*/ 7080168 w 12192000"/>
              <a:gd name="connsiteY754" fmla="*/ 5651458 h 6858000"/>
              <a:gd name="connsiteX755" fmla="*/ 6813468 w 12192000"/>
              <a:gd name="connsiteY755" fmla="*/ 5651458 h 6858000"/>
              <a:gd name="connsiteX756" fmla="*/ 6749968 w 12192000"/>
              <a:gd name="connsiteY756" fmla="*/ 5714958 h 6858000"/>
              <a:gd name="connsiteX757" fmla="*/ 6813468 w 12192000"/>
              <a:gd name="connsiteY757" fmla="*/ 5778458 h 6858000"/>
              <a:gd name="connsiteX758" fmla="*/ 6876968 w 12192000"/>
              <a:gd name="connsiteY758" fmla="*/ 5714958 h 6858000"/>
              <a:gd name="connsiteX759" fmla="*/ 6813468 w 12192000"/>
              <a:gd name="connsiteY759" fmla="*/ 5651458 h 6858000"/>
              <a:gd name="connsiteX760" fmla="*/ 6546768 w 12192000"/>
              <a:gd name="connsiteY760" fmla="*/ 5651458 h 6858000"/>
              <a:gd name="connsiteX761" fmla="*/ 6483268 w 12192000"/>
              <a:gd name="connsiteY761" fmla="*/ 5714958 h 6858000"/>
              <a:gd name="connsiteX762" fmla="*/ 6546768 w 12192000"/>
              <a:gd name="connsiteY762" fmla="*/ 5778458 h 6858000"/>
              <a:gd name="connsiteX763" fmla="*/ 6610268 w 12192000"/>
              <a:gd name="connsiteY763" fmla="*/ 5714958 h 6858000"/>
              <a:gd name="connsiteX764" fmla="*/ 6546768 w 12192000"/>
              <a:gd name="connsiteY764" fmla="*/ 5651458 h 6858000"/>
              <a:gd name="connsiteX765" fmla="*/ 6280068 w 12192000"/>
              <a:gd name="connsiteY765" fmla="*/ 5651458 h 6858000"/>
              <a:gd name="connsiteX766" fmla="*/ 6216568 w 12192000"/>
              <a:gd name="connsiteY766" fmla="*/ 5714958 h 6858000"/>
              <a:gd name="connsiteX767" fmla="*/ 6280068 w 12192000"/>
              <a:gd name="connsiteY767" fmla="*/ 5778458 h 6858000"/>
              <a:gd name="connsiteX768" fmla="*/ 6343568 w 12192000"/>
              <a:gd name="connsiteY768" fmla="*/ 5714958 h 6858000"/>
              <a:gd name="connsiteX769" fmla="*/ 6280068 w 12192000"/>
              <a:gd name="connsiteY769" fmla="*/ 5651458 h 6858000"/>
              <a:gd name="connsiteX770" fmla="*/ 6013372 w 12192000"/>
              <a:gd name="connsiteY770" fmla="*/ 5651458 h 6858000"/>
              <a:gd name="connsiteX771" fmla="*/ 5949869 w 12192000"/>
              <a:gd name="connsiteY771" fmla="*/ 5714958 h 6858000"/>
              <a:gd name="connsiteX772" fmla="*/ 6013372 w 12192000"/>
              <a:gd name="connsiteY772" fmla="*/ 5778458 h 6858000"/>
              <a:gd name="connsiteX773" fmla="*/ 6076876 w 12192000"/>
              <a:gd name="connsiteY773" fmla="*/ 5714958 h 6858000"/>
              <a:gd name="connsiteX774" fmla="*/ 6013372 w 12192000"/>
              <a:gd name="connsiteY774" fmla="*/ 5651458 h 6858000"/>
              <a:gd name="connsiteX775" fmla="*/ 5746670 w 12192000"/>
              <a:gd name="connsiteY775" fmla="*/ 5651458 h 6858000"/>
              <a:gd name="connsiteX776" fmla="*/ 5683171 w 12192000"/>
              <a:gd name="connsiteY776" fmla="*/ 5714958 h 6858000"/>
              <a:gd name="connsiteX777" fmla="*/ 5746670 w 12192000"/>
              <a:gd name="connsiteY777" fmla="*/ 5778458 h 6858000"/>
              <a:gd name="connsiteX778" fmla="*/ 5810169 w 12192000"/>
              <a:gd name="connsiteY778" fmla="*/ 5714958 h 6858000"/>
              <a:gd name="connsiteX779" fmla="*/ 5746670 w 12192000"/>
              <a:gd name="connsiteY779" fmla="*/ 5651458 h 6858000"/>
              <a:gd name="connsiteX780" fmla="*/ 5479975 w 12192000"/>
              <a:gd name="connsiteY780" fmla="*/ 5651458 h 6858000"/>
              <a:gd name="connsiteX781" fmla="*/ 5416475 w 12192000"/>
              <a:gd name="connsiteY781" fmla="*/ 5714958 h 6858000"/>
              <a:gd name="connsiteX782" fmla="*/ 5479975 w 12192000"/>
              <a:gd name="connsiteY782" fmla="*/ 5778458 h 6858000"/>
              <a:gd name="connsiteX783" fmla="*/ 5543472 w 12192000"/>
              <a:gd name="connsiteY783" fmla="*/ 5714958 h 6858000"/>
              <a:gd name="connsiteX784" fmla="*/ 5479975 w 12192000"/>
              <a:gd name="connsiteY784" fmla="*/ 5651458 h 6858000"/>
              <a:gd name="connsiteX785" fmla="*/ 5213273 w 12192000"/>
              <a:gd name="connsiteY785" fmla="*/ 5651458 h 6858000"/>
              <a:gd name="connsiteX786" fmla="*/ 5149774 w 12192000"/>
              <a:gd name="connsiteY786" fmla="*/ 5714958 h 6858000"/>
              <a:gd name="connsiteX787" fmla="*/ 5213273 w 12192000"/>
              <a:gd name="connsiteY787" fmla="*/ 5778458 h 6858000"/>
              <a:gd name="connsiteX788" fmla="*/ 5276774 w 12192000"/>
              <a:gd name="connsiteY788" fmla="*/ 5714958 h 6858000"/>
              <a:gd name="connsiteX789" fmla="*/ 5213273 w 12192000"/>
              <a:gd name="connsiteY789" fmla="*/ 5651458 h 6858000"/>
              <a:gd name="connsiteX790" fmla="*/ 4946574 w 12192000"/>
              <a:gd name="connsiteY790" fmla="*/ 5651458 h 6858000"/>
              <a:gd name="connsiteX791" fmla="*/ 4883074 w 12192000"/>
              <a:gd name="connsiteY791" fmla="*/ 5714958 h 6858000"/>
              <a:gd name="connsiteX792" fmla="*/ 4946574 w 12192000"/>
              <a:gd name="connsiteY792" fmla="*/ 5778458 h 6858000"/>
              <a:gd name="connsiteX793" fmla="*/ 5010074 w 12192000"/>
              <a:gd name="connsiteY793" fmla="*/ 5714958 h 6858000"/>
              <a:gd name="connsiteX794" fmla="*/ 4946574 w 12192000"/>
              <a:gd name="connsiteY794" fmla="*/ 5651458 h 6858000"/>
              <a:gd name="connsiteX795" fmla="*/ 4679871 w 12192000"/>
              <a:gd name="connsiteY795" fmla="*/ 5651458 h 6858000"/>
              <a:gd name="connsiteX796" fmla="*/ 4616377 w 12192000"/>
              <a:gd name="connsiteY796" fmla="*/ 5714958 h 6858000"/>
              <a:gd name="connsiteX797" fmla="*/ 4679871 w 12192000"/>
              <a:gd name="connsiteY797" fmla="*/ 5778458 h 6858000"/>
              <a:gd name="connsiteX798" fmla="*/ 4743370 w 12192000"/>
              <a:gd name="connsiteY798" fmla="*/ 5714958 h 6858000"/>
              <a:gd name="connsiteX799" fmla="*/ 4679871 w 12192000"/>
              <a:gd name="connsiteY799" fmla="*/ 5651458 h 6858000"/>
              <a:gd name="connsiteX800" fmla="*/ 4413169 w 12192000"/>
              <a:gd name="connsiteY800" fmla="*/ 5651458 h 6858000"/>
              <a:gd name="connsiteX801" fmla="*/ 4349676 w 12192000"/>
              <a:gd name="connsiteY801" fmla="*/ 5714958 h 6858000"/>
              <a:gd name="connsiteX802" fmla="*/ 4413169 w 12192000"/>
              <a:gd name="connsiteY802" fmla="*/ 5778458 h 6858000"/>
              <a:gd name="connsiteX803" fmla="*/ 4476671 w 12192000"/>
              <a:gd name="connsiteY803" fmla="*/ 5714958 h 6858000"/>
              <a:gd name="connsiteX804" fmla="*/ 4413169 w 12192000"/>
              <a:gd name="connsiteY804" fmla="*/ 5651458 h 6858000"/>
              <a:gd name="connsiteX805" fmla="*/ 4146474 w 12192000"/>
              <a:gd name="connsiteY805" fmla="*/ 5651458 h 6858000"/>
              <a:gd name="connsiteX806" fmla="*/ 4082974 w 12192000"/>
              <a:gd name="connsiteY806" fmla="*/ 5714958 h 6858000"/>
              <a:gd name="connsiteX807" fmla="*/ 4146474 w 12192000"/>
              <a:gd name="connsiteY807" fmla="*/ 5778458 h 6858000"/>
              <a:gd name="connsiteX808" fmla="*/ 4209979 w 12192000"/>
              <a:gd name="connsiteY808" fmla="*/ 5714958 h 6858000"/>
              <a:gd name="connsiteX809" fmla="*/ 4146474 w 12192000"/>
              <a:gd name="connsiteY809" fmla="*/ 5651458 h 6858000"/>
              <a:gd name="connsiteX810" fmla="*/ 3879791 w 12192000"/>
              <a:gd name="connsiteY810" fmla="*/ 5651458 h 6858000"/>
              <a:gd name="connsiteX811" fmla="*/ 3816291 w 12192000"/>
              <a:gd name="connsiteY811" fmla="*/ 5714958 h 6858000"/>
              <a:gd name="connsiteX812" fmla="*/ 3879791 w 12192000"/>
              <a:gd name="connsiteY812" fmla="*/ 5778458 h 6858000"/>
              <a:gd name="connsiteX813" fmla="*/ 3943293 w 12192000"/>
              <a:gd name="connsiteY813" fmla="*/ 5714958 h 6858000"/>
              <a:gd name="connsiteX814" fmla="*/ 3879791 w 12192000"/>
              <a:gd name="connsiteY814" fmla="*/ 5651458 h 6858000"/>
              <a:gd name="connsiteX815" fmla="*/ 3613096 w 12192000"/>
              <a:gd name="connsiteY815" fmla="*/ 5651458 h 6858000"/>
              <a:gd name="connsiteX816" fmla="*/ 3549597 w 12192000"/>
              <a:gd name="connsiteY816" fmla="*/ 5714958 h 6858000"/>
              <a:gd name="connsiteX817" fmla="*/ 3613096 w 12192000"/>
              <a:gd name="connsiteY817" fmla="*/ 5778458 h 6858000"/>
              <a:gd name="connsiteX818" fmla="*/ 3676594 w 12192000"/>
              <a:gd name="connsiteY818" fmla="*/ 5714958 h 6858000"/>
              <a:gd name="connsiteX819" fmla="*/ 3613096 w 12192000"/>
              <a:gd name="connsiteY819" fmla="*/ 5651458 h 6858000"/>
              <a:gd name="connsiteX820" fmla="*/ 3346389 w 12192000"/>
              <a:gd name="connsiteY820" fmla="*/ 5651458 h 6858000"/>
              <a:gd name="connsiteX821" fmla="*/ 3282888 w 12192000"/>
              <a:gd name="connsiteY821" fmla="*/ 5714958 h 6858000"/>
              <a:gd name="connsiteX822" fmla="*/ 3346389 w 12192000"/>
              <a:gd name="connsiteY822" fmla="*/ 5778458 h 6858000"/>
              <a:gd name="connsiteX823" fmla="*/ 3409891 w 12192000"/>
              <a:gd name="connsiteY823" fmla="*/ 5714958 h 6858000"/>
              <a:gd name="connsiteX824" fmla="*/ 3346389 w 12192000"/>
              <a:gd name="connsiteY824" fmla="*/ 5651458 h 6858000"/>
              <a:gd name="connsiteX825" fmla="*/ 3079695 w 12192000"/>
              <a:gd name="connsiteY825" fmla="*/ 5651458 h 6858000"/>
              <a:gd name="connsiteX826" fmla="*/ 3016197 w 12192000"/>
              <a:gd name="connsiteY826" fmla="*/ 5714958 h 6858000"/>
              <a:gd name="connsiteX827" fmla="*/ 3079695 w 12192000"/>
              <a:gd name="connsiteY827" fmla="*/ 5778458 h 6858000"/>
              <a:gd name="connsiteX828" fmla="*/ 3143193 w 12192000"/>
              <a:gd name="connsiteY828" fmla="*/ 5714958 h 6858000"/>
              <a:gd name="connsiteX829" fmla="*/ 3079695 w 12192000"/>
              <a:gd name="connsiteY829" fmla="*/ 5651458 h 6858000"/>
              <a:gd name="connsiteX830" fmla="*/ 2813004 w 12192000"/>
              <a:gd name="connsiteY830" fmla="*/ 5651458 h 6858000"/>
              <a:gd name="connsiteX831" fmla="*/ 2749506 w 12192000"/>
              <a:gd name="connsiteY831" fmla="*/ 5714958 h 6858000"/>
              <a:gd name="connsiteX832" fmla="*/ 2813004 w 12192000"/>
              <a:gd name="connsiteY832" fmla="*/ 5778458 h 6858000"/>
              <a:gd name="connsiteX833" fmla="*/ 2876502 w 12192000"/>
              <a:gd name="connsiteY833" fmla="*/ 5714958 h 6858000"/>
              <a:gd name="connsiteX834" fmla="*/ 2813004 w 12192000"/>
              <a:gd name="connsiteY834" fmla="*/ 5651458 h 6858000"/>
              <a:gd name="connsiteX835" fmla="*/ 2546299 w 12192000"/>
              <a:gd name="connsiteY835" fmla="*/ 5651458 h 6858000"/>
              <a:gd name="connsiteX836" fmla="*/ 2482796 w 12192000"/>
              <a:gd name="connsiteY836" fmla="*/ 5714958 h 6858000"/>
              <a:gd name="connsiteX837" fmla="*/ 2546299 w 12192000"/>
              <a:gd name="connsiteY837" fmla="*/ 5778458 h 6858000"/>
              <a:gd name="connsiteX838" fmla="*/ 2609802 w 12192000"/>
              <a:gd name="connsiteY838" fmla="*/ 5714958 h 6858000"/>
              <a:gd name="connsiteX839" fmla="*/ 2546299 w 12192000"/>
              <a:gd name="connsiteY839" fmla="*/ 5651458 h 6858000"/>
              <a:gd name="connsiteX840" fmla="*/ 2279598 w 12192000"/>
              <a:gd name="connsiteY840" fmla="*/ 5651458 h 6858000"/>
              <a:gd name="connsiteX841" fmla="*/ 2216095 w 12192000"/>
              <a:gd name="connsiteY841" fmla="*/ 5714958 h 6858000"/>
              <a:gd name="connsiteX842" fmla="*/ 2279598 w 12192000"/>
              <a:gd name="connsiteY842" fmla="*/ 5778458 h 6858000"/>
              <a:gd name="connsiteX843" fmla="*/ 2343098 w 12192000"/>
              <a:gd name="connsiteY843" fmla="*/ 5714958 h 6858000"/>
              <a:gd name="connsiteX844" fmla="*/ 2279598 w 12192000"/>
              <a:gd name="connsiteY844" fmla="*/ 5651458 h 6858000"/>
              <a:gd name="connsiteX845" fmla="*/ 2012899 w 12192000"/>
              <a:gd name="connsiteY845" fmla="*/ 5651458 h 6858000"/>
              <a:gd name="connsiteX846" fmla="*/ 1949393 w 12192000"/>
              <a:gd name="connsiteY846" fmla="*/ 5714958 h 6858000"/>
              <a:gd name="connsiteX847" fmla="*/ 2012899 w 12192000"/>
              <a:gd name="connsiteY847" fmla="*/ 5778458 h 6858000"/>
              <a:gd name="connsiteX848" fmla="*/ 2076393 w 12192000"/>
              <a:gd name="connsiteY848" fmla="*/ 5714958 h 6858000"/>
              <a:gd name="connsiteX849" fmla="*/ 2012899 w 12192000"/>
              <a:gd name="connsiteY849" fmla="*/ 5651458 h 6858000"/>
              <a:gd name="connsiteX850" fmla="*/ 1746193 w 12192000"/>
              <a:gd name="connsiteY850" fmla="*/ 5651458 h 6858000"/>
              <a:gd name="connsiteX851" fmla="*/ 1682693 w 12192000"/>
              <a:gd name="connsiteY851" fmla="*/ 5714958 h 6858000"/>
              <a:gd name="connsiteX852" fmla="*/ 1746193 w 12192000"/>
              <a:gd name="connsiteY852" fmla="*/ 5778458 h 6858000"/>
              <a:gd name="connsiteX853" fmla="*/ 1809694 w 12192000"/>
              <a:gd name="connsiteY853" fmla="*/ 5714958 h 6858000"/>
              <a:gd name="connsiteX854" fmla="*/ 1746193 w 12192000"/>
              <a:gd name="connsiteY854" fmla="*/ 5651458 h 6858000"/>
              <a:gd name="connsiteX855" fmla="*/ 1479493 w 12192000"/>
              <a:gd name="connsiteY855" fmla="*/ 5651458 h 6858000"/>
              <a:gd name="connsiteX856" fmla="*/ 1415993 w 12192000"/>
              <a:gd name="connsiteY856" fmla="*/ 5714958 h 6858000"/>
              <a:gd name="connsiteX857" fmla="*/ 1479493 w 12192000"/>
              <a:gd name="connsiteY857" fmla="*/ 5778458 h 6858000"/>
              <a:gd name="connsiteX858" fmla="*/ 1542993 w 12192000"/>
              <a:gd name="connsiteY858" fmla="*/ 5714958 h 6858000"/>
              <a:gd name="connsiteX859" fmla="*/ 1479493 w 12192000"/>
              <a:gd name="connsiteY859" fmla="*/ 5651458 h 6858000"/>
              <a:gd name="connsiteX860" fmla="*/ 1212794 w 12192000"/>
              <a:gd name="connsiteY860" fmla="*/ 5651458 h 6858000"/>
              <a:gd name="connsiteX861" fmla="*/ 1149294 w 12192000"/>
              <a:gd name="connsiteY861" fmla="*/ 5714958 h 6858000"/>
              <a:gd name="connsiteX862" fmla="*/ 1212794 w 12192000"/>
              <a:gd name="connsiteY862" fmla="*/ 5778458 h 6858000"/>
              <a:gd name="connsiteX863" fmla="*/ 1276294 w 12192000"/>
              <a:gd name="connsiteY863" fmla="*/ 5714958 h 6858000"/>
              <a:gd name="connsiteX864" fmla="*/ 1212794 w 12192000"/>
              <a:gd name="connsiteY864" fmla="*/ 5651458 h 6858000"/>
              <a:gd name="connsiteX865" fmla="*/ 946095 w 12192000"/>
              <a:gd name="connsiteY865" fmla="*/ 5651458 h 6858000"/>
              <a:gd name="connsiteX866" fmla="*/ 882595 w 12192000"/>
              <a:gd name="connsiteY866" fmla="*/ 5714958 h 6858000"/>
              <a:gd name="connsiteX867" fmla="*/ 946095 w 12192000"/>
              <a:gd name="connsiteY867" fmla="*/ 5778458 h 6858000"/>
              <a:gd name="connsiteX868" fmla="*/ 1009595 w 12192000"/>
              <a:gd name="connsiteY868" fmla="*/ 5714958 h 6858000"/>
              <a:gd name="connsiteX869" fmla="*/ 946095 w 12192000"/>
              <a:gd name="connsiteY869" fmla="*/ 5651458 h 6858000"/>
              <a:gd name="connsiteX870" fmla="*/ 679396 w 12192000"/>
              <a:gd name="connsiteY870" fmla="*/ 5651458 h 6858000"/>
              <a:gd name="connsiteX871" fmla="*/ 615896 w 12192000"/>
              <a:gd name="connsiteY871" fmla="*/ 5714958 h 6858000"/>
              <a:gd name="connsiteX872" fmla="*/ 679396 w 12192000"/>
              <a:gd name="connsiteY872" fmla="*/ 5778458 h 6858000"/>
              <a:gd name="connsiteX873" fmla="*/ 742896 w 12192000"/>
              <a:gd name="connsiteY873" fmla="*/ 5714958 h 6858000"/>
              <a:gd name="connsiteX874" fmla="*/ 679396 w 12192000"/>
              <a:gd name="connsiteY874" fmla="*/ 5651458 h 6858000"/>
              <a:gd name="connsiteX875" fmla="*/ 412697 w 12192000"/>
              <a:gd name="connsiteY875" fmla="*/ 5651458 h 6858000"/>
              <a:gd name="connsiteX876" fmla="*/ 349197 w 12192000"/>
              <a:gd name="connsiteY876" fmla="*/ 5714958 h 6858000"/>
              <a:gd name="connsiteX877" fmla="*/ 412697 w 12192000"/>
              <a:gd name="connsiteY877" fmla="*/ 5778458 h 6858000"/>
              <a:gd name="connsiteX878" fmla="*/ 476197 w 12192000"/>
              <a:gd name="connsiteY878" fmla="*/ 5714958 h 6858000"/>
              <a:gd name="connsiteX879" fmla="*/ 412697 w 12192000"/>
              <a:gd name="connsiteY879" fmla="*/ 5651458 h 6858000"/>
              <a:gd name="connsiteX880" fmla="*/ 11868068 w 12192000"/>
              <a:gd name="connsiteY880" fmla="*/ 5346658 h 6858000"/>
              <a:gd name="connsiteX881" fmla="*/ 11804568 w 12192000"/>
              <a:gd name="connsiteY881" fmla="*/ 5410158 h 6858000"/>
              <a:gd name="connsiteX882" fmla="*/ 11868068 w 12192000"/>
              <a:gd name="connsiteY882" fmla="*/ 5473658 h 6858000"/>
              <a:gd name="connsiteX883" fmla="*/ 11931568 w 12192000"/>
              <a:gd name="connsiteY883" fmla="*/ 5410158 h 6858000"/>
              <a:gd name="connsiteX884" fmla="*/ 11868068 w 12192000"/>
              <a:gd name="connsiteY884" fmla="*/ 5346658 h 6858000"/>
              <a:gd name="connsiteX885" fmla="*/ 11601368 w 12192000"/>
              <a:gd name="connsiteY885" fmla="*/ 5346658 h 6858000"/>
              <a:gd name="connsiteX886" fmla="*/ 11537868 w 12192000"/>
              <a:gd name="connsiteY886" fmla="*/ 5410158 h 6858000"/>
              <a:gd name="connsiteX887" fmla="*/ 11601368 w 12192000"/>
              <a:gd name="connsiteY887" fmla="*/ 5473658 h 6858000"/>
              <a:gd name="connsiteX888" fmla="*/ 11664868 w 12192000"/>
              <a:gd name="connsiteY888" fmla="*/ 5410158 h 6858000"/>
              <a:gd name="connsiteX889" fmla="*/ 11601368 w 12192000"/>
              <a:gd name="connsiteY889" fmla="*/ 5346658 h 6858000"/>
              <a:gd name="connsiteX890" fmla="*/ 11334668 w 12192000"/>
              <a:gd name="connsiteY890" fmla="*/ 5346658 h 6858000"/>
              <a:gd name="connsiteX891" fmla="*/ 11271168 w 12192000"/>
              <a:gd name="connsiteY891" fmla="*/ 5410158 h 6858000"/>
              <a:gd name="connsiteX892" fmla="*/ 11334668 w 12192000"/>
              <a:gd name="connsiteY892" fmla="*/ 5473658 h 6858000"/>
              <a:gd name="connsiteX893" fmla="*/ 11398168 w 12192000"/>
              <a:gd name="connsiteY893" fmla="*/ 5410158 h 6858000"/>
              <a:gd name="connsiteX894" fmla="*/ 11334668 w 12192000"/>
              <a:gd name="connsiteY894" fmla="*/ 5346658 h 6858000"/>
              <a:gd name="connsiteX895" fmla="*/ 11067968 w 12192000"/>
              <a:gd name="connsiteY895" fmla="*/ 5346658 h 6858000"/>
              <a:gd name="connsiteX896" fmla="*/ 11004468 w 12192000"/>
              <a:gd name="connsiteY896" fmla="*/ 5410158 h 6858000"/>
              <a:gd name="connsiteX897" fmla="*/ 11067968 w 12192000"/>
              <a:gd name="connsiteY897" fmla="*/ 5473658 h 6858000"/>
              <a:gd name="connsiteX898" fmla="*/ 11131468 w 12192000"/>
              <a:gd name="connsiteY898" fmla="*/ 5410158 h 6858000"/>
              <a:gd name="connsiteX899" fmla="*/ 11067968 w 12192000"/>
              <a:gd name="connsiteY899" fmla="*/ 5346658 h 6858000"/>
              <a:gd name="connsiteX900" fmla="*/ 10801268 w 12192000"/>
              <a:gd name="connsiteY900" fmla="*/ 5346658 h 6858000"/>
              <a:gd name="connsiteX901" fmla="*/ 10737768 w 12192000"/>
              <a:gd name="connsiteY901" fmla="*/ 5410158 h 6858000"/>
              <a:gd name="connsiteX902" fmla="*/ 10801268 w 12192000"/>
              <a:gd name="connsiteY902" fmla="*/ 5473658 h 6858000"/>
              <a:gd name="connsiteX903" fmla="*/ 10864768 w 12192000"/>
              <a:gd name="connsiteY903" fmla="*/ 5410158 h 6858000"/>
              <a:gd name="connsiteX904" fmla="*/ 10801268 w 12192000"/>
              <a:gd name="connsiteY904" fmla="*/ 5346658 h 6858000"/>
              <a:gd name="connsiteX905" fmla="*/ 10534568 w 12192000"/>
              <a:gd name="connsiteY905" fmla="*/ 5346658 h 6858000"/>
              <a:gd name="connsiteX906" fmla="*/ 10471068 w 12192000"/>
              <a:gd name="connsiteY906" fmla="*/ 5410158 h 6858000"/>
              <a:gd name="connsiteX907" fmla="*/ 10534568 w 12192000"/>
              <a:gd name="connsiteY907" fmla="*/ 5473658 h 6858000"/>
              <a:gd name="connsiteX908" fmla="*/ 10598068 w 12192000"/>
              <a:gd name="connsiteY908" fmla="*/ 5410158 h 6858000"/>
              <a:gd name="connsiteX909" fmla="*/ 10534568 w 12192000"/>
              <a:gd name="connsiteY909" fmla="*/ 5346658 h 6858000"/>
              <a:gd name="connsiteX910" fmla="*/ 10267868 w 12192000"/>
              <a:gd name="connsiteY910" fmla="*/ 5346658 h 6858000"/>
              <a:gd name="connsiteX911" fmla="*/ 10204368 w 12192000"/>
              <a:gd name="connsiteY911" fmla="*/ 5410158 h 6858000"/>
              <a:gd name="connsiteX912" fmla="*/ 10267868 w 12192000"/>
              <a:gd name="connsiteY912" fmla="*/ 5473658 h 6858000"/>
              <a:gd name="connsiteX913" fmla="*/ 10331368 w 12192000"/>
              <a:gd name="connsiteY913" fmla="*/ 5410158 h 6858000"/>
              <a:gd name="connsiteX914" fmla="*/ 10267868 w 12192000"/>
              <a:gd name="connsiteY914" fmla="*/ 5346658 h 6858000"/>
              <a:gd name="connsiteX915" fmla="*/ 10001168 w 12192000"/>
              <a:gd name="connsiteY915" fmla="*/ 5346658 h 6858000"/>
              <a:gd name="connsiteX916" fmla="*/ 9937668 w 12192000"/>
              <a:gd name="connsiteY916" fmla="*/ 5410158 h 6858000"/>
              <a:gd name="connsiteX917" fmla="*/ 10001168 w 12192000"/>
              <a:gd name="connsiteY917" fmla="*/ 5473658 h 6858000"/>
              <a:gd name="connsiteX918" fmla="*/ 10064668 w 12192000"/>
              <a:gd name="connsiteY918" fmla="*/ 5410158 h 6858000"/>
              <a:gd name="connsiteX919" fmla="*/ 10001168 w 12192000"/>
              <a:gd name="connsiteY919" fmla="*/ 5346658 h 6858000"/>
              <a:gd name="connsiteX920" fmla="*/ 9734468 w 12192000"/>
              <a:gd name="connsiteY920" fmla="*/ 5346658 h 6858000"/>
              <a:gd name="connsiteX921" fmla="*/ 9670968 w 12192000"/>
              <a:gd name="connsiteY921" fmla="*/ 5410158 h 6858000"/>
              <a:gd name="connsiteX922" fmla="*/ 9734468 w 12192000"/>
              <a:gd name="connsiteY922" fmla="*/ 5473658 h 6858000"/>
              <a:gd name="connsiteX923" fmla="*/ 9797968 w 12192000"/>
              <a:gd name="connsiteY923" fmla="*/ 5410158 h 6858000"/>
              <a:gd name="connsiteX924" fmla="*/ 9734468 w 12192000"/>
              <a:gd name="connsiteY924" fmla="*/ 5346658 h 6858000"/>
              <a:gd name="connsiteX925" fmla="*/ 9467768 w 12192000"/>
              <a:gd name="connsiteY925" fmla="*/ 5346658 h 6858000"/>
              <a:gd name="connsiteX926" fmla="*/ 9404268 w 12192000"/>
              <a:gd name="connsiteY926" fmla="*/ 5410158 h 6858000"/>
              <a:gd name="connsiteX927" fmla="*/ 9467768 w 12192000"/>
              <a:gd name="connsiteY927" fmla="*/ 5473658 h 6858000"/>
              <a:gd name="connsiteX928" fmla="*/ 9531268 w 12192000"/>
              <a:gd name="connsiteY928" fmla="*/ 5410158 h 6858000"/>
              <a:gd name="connsiteX929" fmla="*/ 9467768 w 12192000"/>
              <a:gd name="connsiteY929" fmla="*/ 5346658 h 6858000"/>
              <a:gd name="connsiteX930" fmla="*/ 9201068 w 12192000"/>
              <a:gd name="connsiteY930" fmla="*/ 5346658 h 6858000"/>
              <a:gd name="connsiteX931" fmla="*/ 9137568 w 12192000"/>
              <a:gd name="connsiteY931" fmla="*/ 5410158 h 6858000"/>
              <a:gd name="connsiteX932" fmla="*/ 9201068 w 12192000"/>
              <a:gd name="connsiteY932" fmla="*/ 5473658 h 6858000"/>
              <a:gd name="connsiteX933" fmla="*/ 9264568 w 12192000"/>
              <a:gd name="connsiteY933" fmla="*/ 5410158 h 6858000"/>
              <a:gd name="connsiteX934" fmla="*/ 9201068 w 12192000"/>
              <a:gd name="connsiteY934" fmla="*/ 5346658 h 6858000"/>
              <a:gd name="connsiteX935" fmla="*/ 8934368 w 12192000"/>
              <a:gd name="connsiteY935" fmla="*/ 5346658 h 6858000"/>
              <a:gd name="connsiteX936" fmla="*/ 8870868 w 12192000"/>
              <a:gd name="connsiteY936" fmla="*/ 5410158 h 6858000"/>
              <a:gd name="connsiteX937" fmla="*/ 8934368 w 12192000"/>
              <a:gd name="connsiteY937" fmla="*/ 5473658 h 6858000"/>
              <a:gd name="connsiteX938" fmla="*/ 8997868 w 12192000"/>
              <a:gd name="connsiteY938" fmla="*/ 5410158 h 6858000"/>
              <a:gd name="connsiteX939" fmla="*/ 8934368 w 12192000"/>
              <a:gd name="connsiteY939" fmla="*/ 5346658 h 6858000"/>
              <a:gd name="connsiteX940" fmla="*/ 8667668 w 12192000"/>
              <a:gd name="connsiteY940" fmla="*/ 5346658 h 6858000"/>
              <a:gd name="connsiteX941" fmla="*/ 8604168 w 12192000"/>
              <a:gd name="connsiteY941" fmla="*/ 5410158 h 6858000"/>
              <a:gd name="connsiteX942" fmla="*/ 8667668 w 12192000"/>
              <a:gd name="connsiteY942" fmla="*/ 5473658 h 6858000"/>
              <a:gd name="connsiteX943" fmla="*/ 8731168 w 12192000"/>
              <a:gd name="connsiteY943" fmla="*/ 5410158 h 6858000"/>
              <a:gd name="connsiteX944" fmla="*/ 8667668 w 12192000"/>
              <a:gd name="connsiteY944" fmla="*/ 5346658 h 6858000"/>
              <a:gd name="connsiteX945" fmla="*/ 8400968 w 12192000"/>
              <a:gd name="connsiteY945" fmla="*/ 5346658 h 6858000"/>
              <a:gd name="connsiteX946" fmla="*/ 8337468 w 12192000"/>
              <a:gd name="connsiteY946" fmla="*/ 5410158 h 6858000"/>
              <a:gd name="connsiteX947" fmla="*/ 8400968 w 12192000"/>
              <a:gd name="connsiteY947" fmla="*/ 5473658 h 6858000"/>
              <a:gd name="connsiteX948" fmla="*/ 8464468 w 12192000"/>
              <a:gd name="connsiteY948" fmla="*/ 5410158 h 6858000"/>
              <a:gd name="connsiteX949" fmla="*/ 8400968 w 12192000"/>
              <a:gd name="connsiteY949" fmla="*/ 5346658 h 6858000"/>
              <a:gd name="connsiteX950" fmla="*/ 8134268 w 12192000"/>
              <a:gd name="connsiteY950" fmla="*/ 5346658 h 6858000"/>
              <a:gd name="connsiteX951" fmla="*/ 8070768 w 12192000"/>
              <a:gd name="connsiteY951" fmla="*/ 5410158 h 6858000"/>
              <a:gd name="connsiteX952" fmla="*/ 8134268 w 12192000"/>
              <a:gd name="connsiteY952" fmla="*/ 5473658 h 6858000"/>
              <a:gd name="connsiteX953" fmla="*/ 8197768 w 12192000"/>
              <a:gd name="connsiteY953" fmla="*/ 5410158 h 6858000"/>
              <a:gd name="connsiteX954" fmla="*/ 8134268 w 12192000"/>
              <a:gd name="connsiteY954" fmla="*/ 5346658 h 6858000"/>
              <a:gd name="connsiteX955" fmla="*/ 7867568 w 12192000"/>
              <a:gd name="connsiteY955" fmla="*/ 5346658 h 6858000"/>
              <a:gd name="connsiteX956" fmla="*/ 7804068 w 12192000"/>
              <a:gd name="connsiteY956" fmla="*/ 5410158 h 6858000"/>
              <a:gd name="connsiteX957" fmla="*/ 7867568 w 12192000"/>
              <a:gd name="connsiteY957" fmla="*/ 5473658 h 6858000"/>
              <a:gd name="connsiteX958" fmla="*/ 7931068 w 12192000"/>
              <a:gd name="connsiteY958" fmla="*/ 5410158 h 6858000"/>
              <a:gd name="connsiteX959" fmla="*/ 7867568 w 12192000"/>
              <a:gd name="connsiteY959" fmla="*/ 5346658 h 6858000"/>
              <a:gd name="connsiteX960" fmla="*/ 7600868 w 12192000"/>
              <a:gd name="connsiteY960" fmla="*/ 5346658 h 6858000"/>
              <a:gd name="connsiteX961" fmla="*/ 7537368 w 12192000"/>
              <a:gd name="connsiteY961" fmla="*/ 5410158 h 6858000"/>
              <a:gd name="connsiteX962" fmla="*/ 7600868 w 12192000"/>
              <a:gd name="connsiteY962" fmla="*/ 5473658 h 6858000"/>
              <a:gd name="connsiteX963" fmla="*/ 7664368 w 12192000"/>
              <a:gd name="connsiteY963" fmla="*/ 5410158 h 6858000"/>
              <a:gd name="connsiteX964" fmla="*/ 7600868 w 12192000"/>
              <a:gd name="connsiteY964" fmla="*/ 5346658 h 6858000"/>
              <a:gd name="connsiteX965" fmla="*/ 7334168 w 12192000"/>
              <a:gd name="connsiteY965" fmla="*/ 5346658 h 6858000"/>
              <a:gd name="connsiteX966" fmla="*/ 7270668 w 12192000"/>
              <a:gd name="connsiteY966" fmla="*/ 5410158 h 6858000"/>
              <a:gd name="connsiteX967" fmla="*/ 7334168 w 12192000"/>
              <a:gd name="connsiteY967" fmla="*/ 5473658 h 6858000"/>
              <a:gd name="connsiteX968" fmla="*/ 7397668 w 12192000"/>
              <a:gd name="connsiteY968" fmla="*/ 5410158 h 6858000"/>
              <a:gd name="connsiteX969" fmla="*/ 7334168 w 12192000"/>
              <a:gd name="connsiteY969" fmla="*/ 5346658 h 6858000"/>
              <a:gd name="connsiteX970" fmla="*/ 7067468 w 12192000"/>
              <a:gd name="connsiteY970" fmla="*/ 5346658 h 6858000"/>
              <a:gd name="connsiteX971" fmla="*/ 7003968 w 12192000"/>
              <a:gd name="connsiteY971" fmla="*/ 5410158 h 6858000"/>
              <a:gd name="connsiteX972" fmla="*/ 7067468 w 12192000"/>
              <a:gd name="connsiteY972" fmla="*/ 5473658 h 6858000"/>
              <a:gd name="connsiteX973" fmla="*/ 7130968 w 12192000"/>
              <a:gd name="connsiteY973" fmla="*/ 5410158 h 6858000"/>
              <a:gd name="connsiteX974" fmla="*/ 7067468 w 12192000"/>
              <a:gd name="connsiteY974" fmla="*/ 5346658 h 6858000"/>
              <a:gd name="connsiteX975" fmla="*/ 6800768 w 12192000"/>
              <a:gd name="connsiteY975" fmla="*/ 5346658 h 6858000"/>
              <a:gd name="connsiteX976" fmla="*/ 6737268 w 12192000"/>
              <a:gd name="connsiteY976" fmla="*/ 5410158 h 6858000"/>
              <a:gd name="connsiteX977" fmla="*/ 6800768 w 12192000"/>
              <a:gd name="connsiteY977" fmla="*/ 5473658 h 6858000"/>
              <a:gd name="connsiteX978" fmla="*/ 6864268 w 12192000"/>
              <a:gd name="connsiteY978" fmla="*/ 5410158 h 6858000"/>
              <a:gd name="connsiteX979" fmla="*/ 6800768 w 12192000"/>
              <a:gd name="connsiteY979" fmla="*/ 5346658 h 6858000"/>
              <a:gd name="connsiteX980" fmla="*/ 6534068 w 12192000"/>
              <a:gd name="connsiteY980" fmla="*/ 5346658 h 6858000"/>
              <a:gd name="connsiteX981" fmla="*/ 6470568 w 12192000"/>
              <a:gd name="connsiteY981" fmla="*/ 5410158 h 6858000"/>
              <a:gd name="connsiteX982" fmla="*/ 6534068 w 12192000"/>
              <a:gd name="connsiteY982" fmla="*/ 5473658 h 6858000"/>
              <a:gd name="connsiteX983" fmla="*/ 6597568 w 12192000"/>
              <a:gd name="connsiteY983" fmla="*/ 5410158 h 6858000"/>
              <a:gd name="connsiteX984" fmla="*/ 6534068 w 12192000"/>
              <a:gd name="connsiteY984" fmla="*/ 5346658 h 6858000"/>
              <a:gd name="connsiteX985" fmla="*/ 6267368 w 12192000"/>
              <a:gd name="connsiteY985" fmla="*/ 5346658 h 6858000"/>
              <a:gd name="connsiteX986" fmla="*/ 6203868 w 12192000"/>
              <a:gd name="connsiteY986" fmla="*/ 5410158 h 6858000"/>
              <a:gd name="connsiteX987" fmla="*/ 6267368 w 12192000"/>
              <a:gd name="connsiteY987" fmla="*/ 5473658 h 6858000"/>
              <a:gd name="connsiteX988" fmla="*/ 6330868 w 12192000"/>
              <a:gd name="connsiteY988" fmla="*/ 5410158 h 6858000"/>
              <a:gd name="connsiteX989" fmla="*/ 6267368 w 12192000"/>
              <a:gd name="connsiteY989" fmla="*/ 5346658 h 6858000"/>
              <a:gd name="connsiteX990" fmla="*/ 6000673 w 12192000"/>
              <a:gd name="connsiteY990" fmla="*/ 5346658 h 6858000"/>
              <a:gd name="connsiteX991" fmla="*/ 5937168 w 12192000"/>
              <a:gd name="connsiteY991" fmla="*/ 5410158 h 6858000"/>
              <a:gd name="connsiteX992" fmla="*/ 6000673 w 12192000"/>
              <a:gd name="connsiteY992" fmla="*/ 5473658 h 6858000"/>
              <a:gd name="connsiteX993" fmla="*/ 6064178 w 12192000"/>
              <a:gd name="connsiteY993" fmla="*/ 5410158 h 6858000"/>
              <a:gd name="connsiteX994" fmla="*/ 6000673 w 12192000"/>
              <a:gd name="connsiteY994" fmla="*/ 5346658 h 6858000"/>
              <a:gd name="connsiteX995" fmla="*/ 5733970 w 12192000"/>
              <a:gd name="connsiteY995" fmla="*/ 5346658 h 6858000"/>
              <a:gd name="connsiteX996" fmla="*/ 5670472 w 12192000"/>
              <a:gd name="connsiteY996" fmla="*/ 5410158 h 6858000"/>
              <a:gd name="connsiteX997" fmla="*/ 5733970 w 12192000"/>
              <a:gd name="connsiteY997" fmla="*/ 5473658 h 6858000"/>
              <a:gd name="connsiteX998" fmla="*/ 5797469 w 12192000"/>
              <a:gd name="connsiteY998" fmla="*/ 5410158 h 6858000"/>
              <a:gd name="connsiteX999" fmla="*/ 5733970 w 12192000"/>
              <a:gd name="connsiteY999" fmla="*/ 5346658 h 6858000"/>
              <a:gd name="connsiteX1000" fmla="*/ 5467276 w 12192000"/>
              <a:gd name="connsiteY1000" fmla="*/ 5346658 h 6858000"/>
              <a:gd name="connsiteX1001" fmla="*/ 5403779 w 12192000"/>
              <a:gd name="connsiteY1001" fmla="*/ 5410158 h 6858000"/>
              <a:gd name="connsiteX1002" fmla="*/ 5467276 w 12192000"/>
              <a:gd name="connsiteY1002" fmla="*/ 5473658 h 6858000"/>
              <a:gd name="connsiteX1003" fmla="*/ 5530776 w 12192000"/>
              <a:gd name="connsiteY1003" fmla="*/ 5410158 h 6858000"/>
              <a:gd name="connsiteX1004" fmla="*/ 5467276 w 12192000"/>
              <a:gd name="connsiteY1004" fmla="*/ 5346658 h 6858000"/>
              <a:gd name="connsiteX1005" fmla="*/ 5200579 w 12192000"/>
              <a:gd name="connsiteY1005" fmla="*/ 5346658 h 6858000"/>
              <a:gd name="connsiteX1006" fmla="*/ 5137078 w 12192000"/>
              <a:gd name="connsiteY1006" fmla="*/ 5410158 h 6858000"/>
              <a:gd name="connsiteX1007" fmla="*/ 5200579 w 12192000"/>
              <a:gd name="connsiteY1007" fmla="*/ 5473658 h 6858000"/>
              <a:gd name="connsiteX1008" fmla="*/ 5264078 w 12192000"/>
              <a:gd name="connsiteY1008" fmla="*/ 5410158 h 6858000"/>
              <a:gd name="connsiteX1009" fmla="*/ 5200579 w 12192000"/>
              <a:gd name="connsiteY1009" fmla="*/ 5346658 h 6858000"/>
              <a:gd name="connsiteX1010" fmla="*/ 4933876 w 12192000"/>
              <a:gd name="connsiteY1010" fmla="*/ 5346658 h 6858000"/>
              <a:gd name="connsiteX1011" fmla="*/ 4870377 w 12192000"/>
              <a:gd name="connsiteY1011" fmla="*/ 5410158 h 6858000"/>
              <a:gd name="connsiteX1012" fmla="*/ 4933876 w 12192000"/>
              <a:gd name="connsiteY1012" fmla="*/ 5473658 h 6858000"/>
              <a:gd name="connsiteX1013" fmla="*/ 4997377 w 12192000"/>
              <a:gd name="connsiteY1013" fmla="*/ 5410158 h 6858000"/>
              <a:gd name="connsiteX1014" fmla="*/ 4933876 w 12192000"/>
              <a:gd name="connsiteY1014" fmla="*/ 5346658 h 6858000"/>
              <a:gd name="connsiteX1015" fmla="*/ 4667174 w 12192000"/>
              <a:gd name="connsiteY1015" fmla="*/ 5346658 h 6858000"/>
              <a:gd name="connsiteX1016" fmla="*/ 4603684 w 12192000"/>
              <a:gd name="connsiteY1016" fmla="*/ 5410158 h 6858000"/>
              <a:gd name="connsiteX1017" fmla="*/ 4667174 w 12192000"/>
              <a:gd name="connsiteY1017" fmla="*/ 5473658 h 6858000"/>
              <a:gd name="connsiteX1018" fmla="*/ 4730669 w 12192000"/>
              <a:gd name="connsiteY1018" fmla="*/ 5410158 h 6858000"/>
              <a:gd name="connsiteX1019" fmla="*/ 4667174 w 12192000"/>
              <a:gd name="connsiteY1019" fmla="*/ 5346658 h 6858000"/>
              <a:gd name="connsiteX1020" fmla="*/ 4400478 w 12192000"/>
              <a:gd name="connsiteY1020" fmla="*/ 5346658 h 6858000"/>
              <a:gd name="connsiteX1021" fmla="*/ 4336975 w 12192000"/>
              <a:gd name="connsiteY1021" fmla="*/ 5410158 h 6858000"/>
              <a:gd name="connsiteX1022" fmla="*/ 4400478 w 12192000"/>
              <a:gd name="connsiteY1022" fmla="*/ 5473658 h 6858000"/>
              <a:gd name="connsiteX1023" fmla="*/ 4463982 w 12192000"/>
              <a:gd name="connsiteY1023" fmla="*/ 5410158 h 6858000"/>
              <a:gd name="connsiteX1024" fmla="*/ 4400478 w 12192000"/>
              <a:gd name="connsiteY1024" fmla="*/ 5346658 h 6858000"/>
              <a:gd name="connsiteX1025" fmla="*/ 4133777 w 12192000"/>
              <a:gd name="connsiteY1025" fmla="*/ 5346658 h 6858000"/>
              <a:gd name="connsiteX1026" fmla="*/ 4070307 w 12192000"/>
              <a:gd name="connsiteY1026" fmla="*/ 5410158 h 6858000"/>
              <a:gd name="connsiteX1027" fmla="*/ 4133777 w 12192000"/>
              <a:gd name="connsiteY1027" fmla="*/ 5473658 h 6858000"/>
              <a:gd name="connsiteX1028" fmla="*/ 4197282 w 12192000"/>
              <a:gd name="connsiteY1028" fmla="*/ 5410158 h 6858000"/>
              <a:gd name="connsiteX1029" fmla="*/ 4133777 w 12192000"/>
              <a:gd name="connsiteY1029" fmla="*/ 5346658 h 6858000"/>
              <a:gd name="connsiteX1030" fmla="*/ 3867105 w 12192000"/>
              <a:gd name="connsiteY1030" fmla="*/ 5346658 h 6858000"/>
              <a:gd name="connsiteX1031" fmla="*/ 3803602 w 12192000"/>
              <a:gd name="connsiteY1031" fmla="*/ 5410158 h 6858000"/>
              <a:gd name="connsiteX1032" fmla="*/ 3867105 w 12192000"/>
              <a:gd name="connsiteY1032" fmla="*/ 5473658 h 6858000"/>
              <a:gd name="connsiteX1033" fmla="*/ 3930609 w 12192000"/>
              <a:gd name="connsiteY1033" fmla="*/ 5410158 h 6858000"/>
              <a:gd name="connsiteX1034" fmla="*/ 3867105 w 12192000"/>
              <a:gd name="connsiteY1034" fmla="*/ 5346658 h 6858000"/>
              <a:gd name="connsiteX1035" fmla="*/ 3600409 w 12192000"/>
              <a:gd name="connsiteY1035" fmla="*/ 5346658 h 6858000"/>
              <a:gd name="connsiteX1036" fmla="*/ 3536912 w 12192000"/>
              <a:gd name="connsiteY1036" fmla="*/ 5410158 h 6858000"/>
              <a:gd name="connsiteX1037" fmla="*/ 3600409 w 12192000"/>
              <a:gd name="connsiteY1037" fmla="*/ 5473658 h 6858000"/>
              <a:gd name="connsiteX1038" fmla="*/ 3663909 w 12192000"/>
              <a:gd name="connsiteY1038" fmla="*/ 5410158 h 6858000"/>
              <a:gd name="connsiteX1039" fmla="*/ 3600409 w 12192000"/>
              <a:gd name="connsiteY1039" fmla="*/ 5346658 h 6858000"/>
              <a:gd name="connsiteX1040" fmla="*/ 3333699 w 12192000"/>
              <a:gd name="connsiteY1040" fmla="*/ 5346658 h 6858000"/>
              <a:gd name="connsiteX1041" fmla="*/ 3270200 w 12192000"/>
              <a:gd name="connsiteY1041" fmla="*/ 5410158 h 6858000"/>
              <a:gd name="connsiteX1042" fmla="*/ 3333699 w 12192000"/>
              <a:gd name="connsiteY1042" fmla="*/ 5473658 h 6858000"/>
              <a:gd name="connsiteX1043" fmla="*/ 3397203 w 12192000"/>
              <a:gd name="connsiteY1043" fmla="*/ 5410158 h 6858000"/>
              <a:gd name="connsiteX1044" fmla="*/ 3333699 w 12192000"/>
              <a:gd name="connsiteY1044" fmla="*/ 5346658 h 6858000"/>
              <a:gd name="connsiteX1045" fmla="*/ 3067010 w 12192000"/>
              <a:gd name="connsiteY1045" fmla="*/ 5346658 h 6858000"/>
              <a:gd name="connsiteX1046" fmla="*/ 3003514 w 12192000"/>
              <a:gd name="connsiteY1046" fmla="*/ 5410158 h 6858000"/>
              <a:gd name="connsiteX1047" fmla="*/ 3067010 w 12192000"/>
              <a:gd name="connsiteY1047" fmla="*/ 5473658 h 6858000"/>
              <a:gd name="connsiteX1048" fmla="*/ 3130508 w 12192000"/>
              <a:gd name="connsiteY1048" fmla="*/ 5410158 h 6858000"/>
              <a:gd name="connsiteX1049" fmla="*/ 3067010 w 12192000"/>
              <a:gd name="connsiteY1049" fmla="*/ 5346658 h 6858000"/>
              <a:gd name="connsiteX1050" fmla="*/ 2800324 w 12192000"/>
              <a:gd name="connsiteY1050" fmla="*/ 5346658 h 6858000"/>
              <a:gd name="connsiteX1051" fmla="*/ 2736827 w 12192000"/>
              <a:gd name="connsiteY1051" fmla="*/ 5410158 h 6858000"/>
              <a:gd name="connsiteX1052" fmla="*/ 2800324 w 12192000"/>
              <a:gd name="connsiteY1052" fmla="*/ 5473658 h 6858000"/>
              <a:gd name="connsiteX1053" fmla="*/ 2863822 w 12192000"/>
              <a:gd name="connsiteY1053" fmla="*/ 5410158 h 6858000"/>
              <a:gd name="connsiteX1054" fmla="*/ 2800324 w 12192000"/>
              <a:gd name="connsiteY1054" fmla="*/ 5346658 h 6858000"/>
              <a:gd name="connsiteX1055" fmla="*/ 2533615 w 12192000"/>
              <a:gd name="connsiteY1055" fmla="*/ 5346658 h 6858000"/>
              <a:gd name="connsiteX1056" fmla="*/ 2470111 w 12192000"/>
              <a:gd name="connsiteY1056" fmla="*/ 5410158 h 6858000"/>
              <a:gd name="connsiteX1057" fmla="*/ 2533615 w 12192000"/>
              <a:gd name="connsiteY1057" fmla="*/ 5473658 h 6858000"/>
              <a:gd name="connsiteX1058" fmla="*/ 2597120 w 12192000"/>
              <a:gd name="connsiteY1058" fmla="*/ 5410158 h 6858000"/>
              <a:gd name="connsiteX1059" fmla="*/ 2533615 w 12192000"/>
              <a:gd name="connsiteY1059" fmla="*/ 5346658 h 6858000"/>
              <a:gd name="connsiteX1060" fmla="*/ 2266911 w 12192000"/>
              <a:gd name="connsiteY1060" fmla="*/ 5346658 h 6858000"/>
              <a:gd name="connsiteX1061" fmla="*/ 2203415 w 12192000"/>
              <a:gd name="connsiteY1061" fmla="*/ 5410158 h 6858000"/>
              <a:gd name="connsiteX1062" fmla="*/ 2266911 w 12192000"/>
              <a:gd name="connsiteY1062" fmla="*/ 5473658 h 6858000"/>
              <a:gd name="connsiteX1063" fmla="*/ 2330416 w 12192000"/>
              <a:gd name="connsiteY1063" fmla="*/ 5410158 h 6858000"/>
              <a:gd name="connsiteX1064" fmla="*/ 2266911 w 12192000"/>
              <a:gd name="connsiteY1064" fmla="*/ 5346658 h 6858000"/>
              <a:gd name="connsiteX1065" fmla="*/ 2000214 w 12192000"/>
              <a:gd name="connsiteY1065" fmla="*/ 5346658 h 6858000"/>
              <a:gd name="connsiteX1066" fmla="*/ 1936708 w 12192000"/>
              <a:gd name="connsiteY1066" fmla="*/ 5410158 h 6858000"/>
              <a:gd name="connsiteX1067" fmla="*/ 2000214 w 12192000"/>
              <a:gd name="connsiteY1067" fmla="*/ 5473658 h 6858000"/>
              <a:gd name="connsiteX1068" fmla="*/ 2063716 w 12192000"/>
              <a:gd name="connsiteY1068" fmla="*/ 5410158 h 6858000"/>
              <a:gd name="connsiteX1069" fmla="*/ 2000214 w 12192000"/>
              <a:gd name="connsiteY1069" fmla="*/ 5346658 h 6858000"/>
              <a:gd name="connsiteX1070" fmla="*/ 1733506 w 12192000"/>
              <a:gd name="connsiteY1070" fmla="*/ 5346658 h 6858000"/>
              <a:gd name="connsiteX1071" fmla="*/ 1670006 w 12192000"/>
              <a:gd name="connsiteY1071" fmla="*/ 5410158 h 6858000"/>
              <a:gd name="connsiteX1072" fmla="*/ 1733506 w 12192000"/>
              <a:gd name="connsiteY1072" fmla="*/ 5473658 h 6858000"/>
              <a:gd name="connsiteX1073" fmla="*/ 1797005 w 12192000"/>
              <a:gd name="connsiteY1073" fmla="*/ 5410158 h 6858000"/>
              <a:gd name="connsiteX1074" fmla="*/ 1733506 w 12192000"/>
              <a:gd name="connsiteY1074" fmla="*/ 5346658 h 6858000"/>
              <a:gd name="connsiteX1075" fmla="*/ 1466807 w 12192000"/>
              <a:gd name="connsiteY1075" fmla="*/ 5346658 h 6858000"/>
              <a:gd name="connsiteX1076" fmla="*/ 1403307 w 12192000"/>
              <a:gd name="connsiteY1076" fmla="*/ 5410158 h 6858000"/>
              <a:gd name="connsiteX1077" fmla="*/ 1466807 w 12192000"/>
              <a:gd name="connsiteY1077" fmla="*/ 5473658 h 6858000"/>
              <a:gd name="connsiteX1078" fmla="*/ 1530306 w 12192000"/>
              <a:gd name="connsiteY1078" fmla="*/ 5410158 h 6858000"/>
              <a:gd name="connsiteX1079" fmla="*/ 1466807 w 12192000"/>
              <a:gd name="connsiteY1079" fmla="*/ 5346658 h 6858000"/>
              <a:gd name="connsiteX1080" fmla="*/ 1200108 w 12192000"/>
              <a:gd name="connsiteY1080" fmla="*/ 5346658 h 6858000"/>
              <a:gd name="connsiteX1081" fmla="*/ 1136608 w 12192000"/>
              <a:gd name="connsiteY1081" fmla="*/ 5410158 h 6858000"/>
              <a:gd name="connsiteX1082" fmla="*/ 1200108 w 12192000"/>
              <a:gd name="connsiteY1082" fmla="*/ 5473658 h 6858000"/>
              <a:gd name="connsiteX1083" fmla="*/ 1263608 w 12192000"/>
              <a:gd name="connsiteY1083" fmla="*/ 5410158 h 6858000"/>
              <a:gd name="connsiteX1084" fmla="*/ 1200108 w 12192000"/>
              <a:gd name="connsiteY1084" fmla="*/ 5346658 h 6858000"/>
              <a:gd name="connsiteX1085" fmla="*/ 933409 w 12192000"/>
              <a:gd name="connsiteY1085" fmla="*/ 5346658 h 6858000"/>
              <a:gd name="connsiteX1086" fmla="*/ 869909 w 12192000"/>
              <a:gd name="connsiteY1086" fmla="*/ 5410158 h 6858000"/>
              <a:gd name="connsiteX1087" fmla="*/ 933409 w 12192000"/>
              <a:gd name="connsiteY1087" fmla="*/ 5473658 h 6858000"/>
              <a:gd name="connsiteX1088" fmla="*/ 996909 w 12192000"/>
              <a:gd name="connsiteY1088" fmla="*/ 5410158 h 6858000"/>
              <a:gd name="connsiteX1089" fmla="*/ 933409 w 12192000"/>
              <a:gd name="connsiteY1089" fmla="*/ 5346658 h 6858000"/>
              <a:gd name="connsiteX1090" fmla="*/ 666710 w 12192000"/>
              <a:gd name="connsiteY1090" fmla="*/ 5346658 h 6858000"/>
              <a:gd name="connsiteX1091" fmla="*/ 603211 w 12192000"/>
              <a:gd name="connsiteY1091" fmla="*/ 5410158 h 6858000"/>
              <a:gd name="connsiteX1092" fmla="*/ 666710 w 12192000"/>
              <a:gd name="connsiteY1092" fmla="*/ 5473658 h 6858000"/>
              <a:gd name="connsiteX1093" fmla="*/ 730210 w 12192000"/>
              <a:gd name="connsiteY1093" fmla="*/ 5410158 h 6858000"/>
              <a:gd name="connsiteX1094" fmla="*/ 666710 w 12192000"/>
              <a:gd name="connsiteY1094" fmla="*/ 5346658 h 6858000"/>
              <a:gd name="connsiteX1095" fmla="*/ 400012 w 12192000"/>
              <a:gd name="connsiteY1095" fmla="*/ 5346658 h 6858000"/>
              <a:gd name="connsiteX1096" fmla="*/ 336512 w 12192000"/>
              <a:gd name="connsiteY1096" fmla="*/ 5410158 h 6858000"/>
              <a:gd name="connsiteX1097" fmla="*/ 400012 w 12192000"/>
              <a:gd name="connsiteY1097" fmla="*/ 5473658 h 6858000"/>
              <a:gd name="connsiteX1098" fmla="*/ 463512 w 12192000"/>
              <a:gd name="connsiteY1098" fmla="*/ 5410158 h 6858000"/>
              <a:gd name="connsiteX1099" fmla="*/ 400012 w 12192000"/>
              <a:gd name="connsiteY1099" fmla="*/ 5346658 h 6858000"/>
              <a:gd name="connsiteX1100" fmla="*/ 11868068 w 12192000"/>
              <a:gd name="connsiteY1100" fmla="*/ 5041858 h 6858000"/>
              <a:gd name="connsiteX1101" fmla="*/ 11804568 w 12192000"/>
              <a:gd name="connsiteY1101" fmla="*/ 5105358 h 6858000"/>
              <a:gd name="connsiteX1102" fmla="*/ 11868068 w 12192000"/>
              <a:gd name="connsiteY1102" fmla="*/ 5168858 h 6858000"/>
              <a:gd name="connsiteX1103" fmla="*/ 11931568 w 12192000"/>
              <a:gd name="connsiteY1103" fmla="*/ 5105358 h 6858000"/>
              <a:gd name="connsiteX1104" fmla="*/ 11868068 w 12192000"/>
              <a:gd name="connsiteY1104" fmla="*/ 5041858 h 6858000"/>
              <a:gd name="connsiteX1105" fmla="*/ 11601368 w 12192000"/>
              <a:gd name="connsiteY1105" fmla="*/ 5041858 h 6858000"/>
              <a:gd name="connsiteX1106" fmla="*/ 11537868 w 12192000"/>
              <a:gd name="connsiteY1106" fmla="*/ 5105358 h 6858000"/>
              <a:gd name="connsiteX1107" fmla="*/ 11601368 w 12192000"/>
              <a:gd name="connsiteY1107" fmla="*/ 5168858 h 6858000"/>
              <a:gd name="connsiteX1108" fmla="*/ 11664868 w 12192000"/>
              <a:gd name="connsiteY1108" fmla="*/ 5105358 h 6858000"/>
              <a:gd name="connsiteX1109" fmla="*/ 11601368 w 12192000"/>
              <a:gd name="connsiteY1109" fmla="*/ 5041858 h 6858000"/>
              <a:gd name="connsiteX1110" fmla="*/ 11334668 w 12192000"/>
              <a:gd name="connsiteY1110" fmla="*/ 5041858 h 6858000"/>
              <a:gd name="connsiteX1111" fmla="*/ 11271168 w 12192000"/>
              <a:gd name="connsiteY1111" fmla="*/ 5105358 h 6858000"/>
              <a:gd name="connsiteX1112" fmla="*/ 11334668 w 12192000"/>
              <a:gd name="connsiteY1112" fmla="*/ 5168858 h 6858000"/>
              <a:gd name="connsiteX1113" fmla="*/ 11398168 w 12192000"/>
              <a:gd name="connsiteY1113" fmla="*/ 5105358 h 6858000"/>
              <a:gd name="connsiteX1114" fmla="*/ 11334668 w 12192000"/>
              <a:gd name="connsiteY1114" fmla="*/ 5041858 h 6858000"/>
              <a:gd name="connsiteX1115" fmla="*/ 11067968 w 12192000"/>
              <a:gd name="connsiteY1115" fmla="*/ 5041858 h 6858000"/>
              <a:gd name="connsiteX1116" fmla="*/ 11004468 w 12192000"/>
              <a:gd name="connsiteY1116" fmla="*/ 5105358 h 6858000"/>
              <a:gd name="connsiteX1117" fmla="*/ 11067968 w 12192000"/>
              <a:gd name="connsiteY1117" fmla="*/ 5168858 h 6858000"/>
              <a:gd name="connsiteX1118" fmla="*/ 11131468 w 12192000"/>
              <a:gd name="connsiteY1118" fmla="*/ 5105358 h 6858000"/>
              <a:gd name="connsiteX1119" fmla="*/ 11067968 w 12192000"/>
              <a:gd name="connsiteY1119" fmla="*/ 5041858 h 6858000"/>
              <a:gd name="connsiteX1120" fmla="*/ 10801268 w 12192000"/>
              <a:gd name="connsiteY1120" fmla="*/ 5041858 h 6858000"/>
              <a:gd name="connsiteX1121" fmla="*/ 10737768 w 12192000"/>
              <a:gd name="connsiteY1121" fmla="*/ 5105358 h 6858000"/>
              <a:gd name="connsiteX1122" fmla="*/ 10801268 w 12192000"/>
              <a:gd name="connsiteY1122" fmla="*/ 5168858 h 6858000"/>
              <a:gd name="connsiteX1123" fmla="*/ 10864768 w 12192000"/>
              <a:gd name="connsiteY1123" fmla="*/ 5105358 h 6858000"/>
              <a:gd name="connsiteX1124" fmla="*/ 10801268 w 12192000"/>
              <a:gd name="connsiteY1124" fmla="*/ 5041858 h 6858000"/>
              <a:gd name="connsiteX1125" fmla="*/ 10534568 w 12192000"/>
              <a:gd name="connsiteY1125" fmla="*/ 5041858 h 6858000"/>
              <a:gd name="connsiteX1126" fmla="*/ 10471068 w 12192000"/>
              <a:gd name="connsiteY1126" fmla="*/ 5105358 h 6858000"/>
              <a:gd name="connsiteX1127" fmla="*/ 10534568 w 12192000"/>
              <a:gd name="connsiteY1127" fmla="*/ 5168858 h 6858000"/>
              <a:gd name="connsiteX1128" fmla="*/ 10598068 w 12192000"/>
              <a:gd name="connsiteY1128" fmla="*/ 5105358 h 6858000"/>
              <a:gd name="connsiteX1129" fmla="*/ 10534568 w 12192000"/>
              <a:gd name="connsiteY1129" fmla="*/ 5041858 h 6858000"/>
              <a:gd name="connsiteX1130" fmla="*/ 10267868 w 12192000"/>
              <a:gd name="connsiteY1130" fmla="*/ 5041858 h 6858000"/>
              <a:gd name="connsiteX1131" fmla="*/ 10204368 w 12192000"/>
              <a:gd name="connsiteY1131" fmla="*/ 5105358 h 6858000"/>
              <a:gd name="connsiteX1132" fmla="*/ 10267868 w 12192000"/>
              <a:gd name="connsiteY1132" fmla="*/ 5168858 h 6858000"/>
              <a:gd name="connsiteX1133" fmla="*/ 10331368 w 12192000"/>
              <a:gd name="connsiteY1133" fmla="*/ 5105358 h 6858000"/>
              <a:gd name="connsiteX1134" fmla="*/ 10267868 w 12192000"/>
              <a:gd name="connsiteY1134" fmla="*/ 5041858 h 6858000"/>
              <a:gd name="connsiteX1135" fmla="*/ 10001168 w 12192000"/>
              <a:gd name="connsiteY1135" fmla="*/ 5041858 h 6858000"/>
              <a:gd name="connsiteX1136" fmla="*/ 9937668 w 12192000"/>
              <a:gd name="connsiteY1136" fmla="*/ 5105358 h 6858000"/>
              <a:gd name="connsiteX1137" fmla="*/ 10001168 w 12192000"/>
              <a:gd name="connsiteY1137" fmla="*/ 5168858 h 6858000"/>
              <a:gd name="connsiteX1138" fmla="*/ 10064668 w 12192000"/>
              <a:gd name="connsiteY1138" fmla="*/ 5105358 h 6858000"/>
              <a:gd name="connsiteX1139" fmla="*/ 10001168 w 12192000"/>
              <a:gd name="connsiteY1139" fmla="*/ 5041858 h 6858000"/>
              <a:gd name="connsiteX1140" fmla="*/ 9734468 w 12192000"/>
              <a:gd name="connsiteY1140" fmla="*/ 5041858 h 6858000"/>
              <a:gd name="connsiteX1141" fmla="*/ 9670968 w 12192000"/>
              <a:gd name="connsiteY1141" fmla="*/ 5105358 h 6858000"/>
              <a:gd name="connsiteX1142" fmla="*/ 9734468 w 12192000"/>
              <a:gd name="connsiteY1142" fmla="*/ 5168858 h 6858000"/>
              <a:gd name="connsiteX1143" fmla="*/ 9797968 w 12192000"/>
              <a:gd name="connsiteY1143" fmla="*/ 5105358 h 6858000"/>
              <a:gd name="connsiteX1144" fmla="*/ 9734468 w 12192000"/>
              <a:gd name="connsiteY1144" fmla="*/ 5041858 h 6858000"/>
              <a:gd name="connsiteX1145" fmla="*/ 9467768 w 12192000"/>
              <a:gd name="connsiteY1145" fmla="*/ 5041858 h 6858000"/>
              <a:gd name="connsiteX1146" fmla="*/ 9404268 w 12192000"/>
              <a:gd name="connsiteY1146" fmla="*/ 5105358 h 6858000"/>
              <a:gd name="connsiteX1147" fmla="*/ 9467768 w 12192000"/>
              <a:gd name="connsiteY1147" fmla="*/ 5168858 h 6858000"/>
              <a:gd name="connsiteX1148" fmla="*/ 9531268 w 12192000"/>
              <a:gd name="connsiteY1148" fmla="*/ 5105358 h 6858000"/>
              <a:gd name="connsiteX1149" fmla="*/ 9467768 w 12192000"/>
              <a:gd name="connsiteY1149" fmla="*/ 5041858 h 6858000"/>
              <a:gd name="connsiteX1150" fmla="*/ 9201068 w 12192000"/>
              <a:gd name="connsiteY1150" fmla="*/ 5041858 h 6858000"/>
              <a:gd name="connsiteX1151" fmla="*/ 9137568 w 12192000"/>
              <a:gd name="connsiteY1151" fmla="*/ 5105358 h 6858000"/>
              <a:gd name="connsiteX1152" fmla="*/ 9201068 w 12192000"/>
              <a:gd name="connsiteY1152" fmla="*/ 5168858 h 6858000"/>
              <a:gd name="connsiteX1153" fmla="*/ 9264568 w 12192000"/>
              <a:gd name="connsiteY1153" fmla="*/ 5105358 h 6858000"/>
              <a:gd name="connsiteX1154" fmla="*/ 9201068 w 12192000"/>
              <a:gd name="connsiteY1154" fmla="*/ 5041858 h 6858000"/>
              <a:gd name="connsiteX1155" fmla="*/ 8934368 w 12192000"/>
              <a:gd name="connsiteY1155" fmla="*/ 5041858 h 6858000"/>
              <a:gd name="connsiteX1156" fmla="*/ 8870868 w 12192000"/>
              <a:gd name="connsiteY1156" fmla="*/ 5105358 h 6858000"/>
              <a:gd name="connsiteX1157" fmla="*/ 8934368 w 12192000"/>
              <a:gd name="connsiteY1157" fmla="*/ 5168858 h 6858000"/>
              <a:gd name="connsiteX1158" fmla="*/ 8997868 w 12192000"/>
              <a:gd name="connsiteY1158" fmla="*/ 5105358 h 6858000"/>
              <a:gd name="connsiteX1159" fmla="*/ 8934368 w 12192000"/>
              <a:gd name="connsiteY1159" fmla="*/ 5041858 h 6858000"/>
              <a:gd name="connsiteX1160" fmla="*/ 8667668 w 12192000"/>
              <a:gd name="connsiteY1160" fmla="*/ 5041858 h 6858000"/>
              <a:gd name="connsiteX1161" fmla="*/ 8604168 w 12192000"/>
              <a:gd name="connsiteY1161" fmla="*/ 5105358 h 6858000"/>
              <a:gd name="connsiteX1162" fmla="*/ 8667668 w 12192000"/>
              <a:gd name="connsiteY1162" fmla="*/ 5168858 h 6858000"/>
              <a:gd name="connsiteX1163" fmla="*/ 8731168 w 12192000"/>
              <a:gd name="connsiteY1163" fmla="*/ 5105358 h 6858000"/>
              <a:gd name="connsiteX1164" fmla="*/ 8667668 w 12192000"/>
              <a:gd name="connsiteY1164" fmla="*/ 5041858 h 6858000"/>
              <a:gd name="connsiteX1165" fmla="*/ 8400968 w 12192000"/>
              <a:gd name="connsiteY1165" fmla="*/ 5041858 h 6858000"/>
              <a:gd name="connsiteX1166" fmla="*/ 8337468 w 12192000"/>
              <a:gd name="connsiteY1166" fmla="*/ 5105358 h 6858000"/>
              <a:gd name="connsiteX1167" fmla="*/ 8400968 w 12192000"/>
              <a:gd name="connsiteY1167" fmla="*/ 5168858 h 6858000"/>
              <a:gd name="connsiteX1168" fmla="*/ 8464468 w 12192000"/>
              <a:gd name="connsiteY1168" fmla="*/ 5105358 h 6858000"/>
              <a:gd name="connsiteX1169" fmla="*/ 8400968 w 12192000"/>
              <a:gd name="connsiteY1169" fmla="*/ 5041858 h 6858000"/>
              <a:gd name="connsiteX1170" fmla="*/ 8134268 w 12192000"/>
              <a:gd name="connsiteY1170" fmla="*/ 5041858 h 6858000"/>
              <a:gd name="connsiteX1171" fmla="*/ 8070768 w 12192000"/>
              <a:gd name="connsiteY1171" fmla="*/ 5105358 h 6858000"/>
              <a:gd name="connsiteX1172" fmla="*/ 8134268 w 12192000"/>
              <a:gd name="connsiteY1172" fmla="*/ 5168858 h 6858000"/>
              <a:gd name="connsiteX1173" fmla="*/ 8197768 w 12192000"/>
              <a:gd name="connsiteY1173" fmla="*/ 5105358 h 6858000"/>
              <a:gd name="connsiteX1174" fmla="*/ 8134268 w 12192000"/>
              <a:gd name="connsiteY1174" fmla="*/ 5041858 h 6858000"/>
              <a:gd name="connsiteX1175" fmla="*/ 7867568 w 12192000"/>
              <a:gd name="connsiteY1175" fmla="*/ 5041858 h 6858000"/>
              <a:gd name="connsiteX1176" fmla="*/ 7804068 w 12192000"/>
              <a:gd name="connsiteY1176" fmla="*/ 5105358 h 6858000"/>
              <a:gd name="connsiteX1177" fmla="*/ 7867568 w 12192000"/>
              <a:gd name="connsiteY1177" fmla="*/ 5168858 h 6858000"/>
              <a:gd name="connsiteX1178" fmla="*/ 7931068 w 12192000"/>
              <a:gd name="connsiteY1178" fmla="*/ 5105358 h 6858000"/>
              <a:gd name="connsiteX1179" fmla="*/ 7867568 w 12192000"/>
              <a:gd name="connsiteY1179" fmla="*/ 5041858 h 6858000"/>
              <a:gd name="connsiteX1180" fmla="*/ 7600868 w 12192000"/>
              <a:gd name="connsiteY1180" fmla="*/ 5041858 h 6858000"/>
              <a:gd name="connsiteX1181" fmla="*/ 7537368 w 12192000"/>
              <a:gd name="connsiteY1181" fmla="*/ 5105358 h 6858000"/>
              <a:gd name="connsiteX1182" fmla="*/ 7600868 w 12192000"/>
              <a:gd name="connsiteY1182" fmla="*/ 5168858 h 6858000"/>
              <a:gd name="connsiteX1183" fmla="*/ 7664368 w 12192000"/>
              <a:gd name="connsiteY1183" fmla="*/ 5105358 h 6858000"/>
              <a:gd name="connsiteX1184" fmla="*/ 7600868 w 12192000"/>
              <a:gd name="connsiteY1184" fmla="*/ 5041858 h 6858000"/>
              <a:gd name="connsiteX1185" fmla="*/ 7334168 w 12192000"/>
              <a:gd name="connsiteY1185" fmla="*/ 5041858 h 6858000"/>
              <a:gd name="connsiteX1186" fmla="*/ 7270668 w 12192000"/>
              <a:gd name="connsiteY1186" fmla="*/ 5105358 h 6858000"/>
              <a:gd name="connsiteX1187" fmla="*/ 7334168 w 12192000"/>
              <a:gd name="connsiteY1187" fmla="*/ 5168858 h 6858000"/>
              <a:gd name="connsiteX1188" fmla="*/ 7397668 w 12192000"/>
              <a:gd name="connsiteY1188" fmla="*/ 5105358 h 6858000"/>
              <a:gd name="connsiteX1189" fmla="*/ 7334168 w 12192000"/>
              <a:gd name="connsiteY1189" fmla="*/ 5041858 h 6858000"/>
              <a:gd name="connsiteX1190" fmla="*/ 7067468 w 12192000"/>
              <a:gd name="connsiteY1190" fmla="*/ 5041858 h 6858000"/>
              <a:gd name="connsiteX1191" fmla="*/ 7003968 w 12192000"/>
              <a:gd name="connsiteY1191" fmla="*/ 5105358 h 6858000"/>
              <a:gd name="connsiteX1192" fmla="*/ 7067468 w 12192000"/>
              <a:gd name="connsiteY1192" fmla="*/ 5168858 h 6858000"/>
              <a:gd name="connsiteX1193" fmla="*/ 7130968 w 12192000"/>
              <a:gd name="connsiteY1193" fmla="*/ 5105358 h 6858000"/>
              <a:gd name="connsiteX1194" fmla="*/ 7067468 w 12192000"/>
              <a:gd name="connsiteY1194" fmla="*/ 5041858 h 6858000"/>
              <a:gd name="connsiteX1195" fmla="*/ 6800768 w 12192000"/>
              <a:gd name="connsiteY1195" fmla="*/ 5041858 h 6858000"/>
              <a:gd name="connsiteX1196" fmla="*/ 6737268 w 12192000"/>
              <a:gd name="connsiteY1196" fmla="*/ 5105358 h 6858000"/>
              <a:gd name="connsiteX1197" fmla="*/ 6800768 w 12192000"/>
              <a:gd name="connsiteY1197" fmla="*/ 5168858 h 6858000"/>
              <a:gd name="connsiteX1198" fmla="*/ 6864268 w 12192000"/>
              <a:gd name="connsiteY1198" fmla="*/ 5105358 h 6858000"/>
              <a:gd name="connsiteX1199" fmla="*/ 6800768 w 12192000"/>
              <a:gd name="connsiteY1199" fmla="*/ 5041858 h 6858000"/>
              <a:gd name="connsiteX1200" fmla="*/ 6534068 w 12192000"/>
              <a:gd name="connsiteY1200" fmla="*/ 5041858 h 6858000"/>
              <a:gd name="connsiteX1201" fmla="*/ 6470568 w 12192000"/>
              <a:gd name="connsiteY1201" fmla="*/ 5105358 h 6858000"/>
              <a:gd name="connsiteX1202" fmla="*/ 6534068 w 12192000"/>
              <a:gd name="connsiteY1202" fmla="*/ 5168858 h 6858000"/>
              <a:gd name="connsiteX1203" fmla="*/ 6597568 w 12192000"/>
              <a:gd name="connsiteY1203" fmla="*/ 5105358 h 6858000"/>
              <a:gd name="connsiteX1204" fmla="*/ 6534068 w 12192000"/>
              <a:gd name="connsiteY1204" fmla="*/ 5041858 h 6858000"/>
              <a:gd name="connsiteX1205" fmla="*/ 6267368 w 12192000"/>
              <a:gd name="connsiteY1205" fmla="*/ 5041858 h 6858000"/>
              <a:gd name="connsiteX1206" fmla="*/ 6203868 w 12192000"/>
              <a:gd name="connsiteY1206" fmla="*/ 5105358 h 6858000"/>
              <a:gd name="connsiteX1207" fmla="*/ 6267368 w 12192000"/>
              <a:gd name="connsiteY1207" fmla="*/ 5168858 h 6858000"/>
              <a:gd name="connsiteX1208" fmla="*/ 6330868 w 12192000"/>
              <a:gd name="connsiteY1208" fmla="*/ 5105358 h 6858000"/>
              <a:gd name="connsiteX1209" fmla="*/ 6267368 w 12192000"/>
              <a:gd name="connsiteY1209" fmla="*/ 5041858 h 6858000"/>
              <a:gd name="connsiteX1210" fmla="*/ 6000673 w 12192000"/>
              <a:gd name="connsiteY1210" fmla="*/ 5041858 h 6858000"/>
              <a:gd name="connsiteX1211" fmla="*/ 5937168 w 12192000"/>
              <a:gd name="connsiteY1211" fmla="*/ 5105358 h 6858000"/>
              <a:gd name="connsiteX1212" fmla="*/ 6000673 w 12192000"/>
              <a:gd name="connsiteY1212" fmla="*/ 5168858 h 6858000"/>
              <a:gd name="connsiteX1213" fmla="*/ 6064178 w 12192000"/>
              <a:gd name="connsiteY1213" fmla="*/ 5105358 h 6858000"/>
              <a:gd name="connsiteX1214" fmla="*/ 6000673 w 12192000"/>
              <a:gd name="connsiteY1214" fmla="*/ 5041858 h 6858000"/>
              <a:gd name="connsiteX1215" fmla="*/ 5733970 w 12192000"/>
              <a:gd name="connsiteY1215" fmla="*/ 5041858 h 6858000"/>
              <a:gd name="connsiteX1216" fmla="*/ 5670472 w 12192000"/>
              <a:gd name="connsiteY1216" fmla="*/ 5105358 h 6858000"/>
              <a:gd name="connsiteX1217" fmla="*/ 5733970 w 12192000"/>
              <a:gd name="connsiteY1217" fmla="*/ 5168858 h 6858000"/>
              <a:gd name="connsiteX1218" fmla="*/ 5797469 w 12192000"/>
              <a:gd name="connsiteY1218" fmla="*/ 5105358 h 6858000"/>
              <a:gd name="connsiteX1219" fmla="*/ 5733970 w 12192000"/>
              <a:gd name="connsiteY1219" fmla="*/ 5041858 h 6858000"/>
              <a:gd name="connsiteX1220" fmla="*/ 5467276 w 12192000"/>
              <a:gd name="connsiteY1220" fmla="*/ 5041858 h 6858000"/>
              <a:gd name="connsiteX1221" fmla="*/ 5403779 w 12192000"/>
              <a:gd name="connsiteY1221" fmla="*/ 5105358 h 6858000"/>
              <a:gd name="connsiteX1222" fmla="*/ 5467276 w 12192000"/>
              <a:gd name="connsiteY1222" fmla="*/ 5168858 h 6858000"/>
              <a:gd name="connsiteX1223" fmla="*/ 5530776 w 12192000"/>
              <a:gd name="connsiteY1223" fmla="*/ 5105358 h 6858000"/>
              <a:gd name="connsiteX1224" fmla="*/ 5467276 w 12192000"/>
              <a:gd name="connsiteY1224" fmla="*/ 5041858 h 6858000"/>
              <a:gd name="connsiteX1225" fmla="*/ 5200579 w 12192000"/>
              <a:gd name="connsiteY1225" fmla="*/ 5041858 h 6858000"/>
              <a:gd name="connsiteX1226" fmla="*/ 5137078 w 12192000"/>
              <a:gd name="connsiteY1226" fmla="*/ 5105358 h 6858000"/>
              <a:gd name="connsiteX1227" fmla="*/ 5200579 w 12192000"/>
              <a:gd name="connsiteY1227" fmla="*/ 5168858 h 6858000"/>
              <a:gd name="connsiteX1228" fmla="*/ 5264078 w 12192000"/>
              <a:gd name="connsiteY1228" fmla="*/ 5105358 h 6858000"/>
              <a:gd name="connsiteX1229" fmla="*/ 5200579 w 12192000"/>
              <a:gd name="connsiteY1229" fmla="*/ 5041858 h 6858000"/>
              <a:gd name="connsiteX1230" fmla="*/ 4933876 w 12192000"/>
              <a:gd name="connsiteY1230" fmla="*/ 5041858 h 6858000"/>
              <a:gd name="connsiteX1231" fmla="*/ 4870377 w 12192000"/>
              <a:gd name="connsiteY1231" fmla="*/ 5105358 h 6858000"/>
              <a:gd name="connsiteX1232" fmla="*/ 4933876 w 12192000"/>
              <a:gd name="connsiteY1232" fmla="*/ 5168858 h 6858000"/>
              <a:gd name="connsiteX1233" fmla="*/ 4997377 w 12192000"/>
              <a:gd name="connsiteY1233" fmla="*/ 5105358 h 6858000"/>
              <a:gd name="connsiteX1234" fmla="*/ 4933876 w 12192000"/>
              <a:gd name="connsiteY1234" fmla="*/ 5041858 h 6858000"/>
              <a:gd name="connsiteX1235" fmla="*/ 4667174 w 12192000"/>
              <a:gd name="connsiteY1235" fmla="*/ 5041858 h 6858000"/>
              <a:gd name="connsiteX1236" fmla="*/ 4603684 w 12192000"/>
              <a:gd name="connsiteY1236" fmla="*/ 5105358 h 6858000"/>
              <a:gd name="connsiteX1237" fmla="*/ 4667174 w 12192000"/>
              <a:gd name="connsiteY1237" fmla="*/ 5168858 h 6858000"/>
              <a:gd name="connsiteX1238" fmla="*/ 4730670 w 12192000"/>
              <a:gd name="connsiteY1238" fmla="*/ 5105358 h 6858000"/>
              <a:gd name="connsiteX1239" fmla="*/ 4667174 w 12192000"/>
              <a:gd name="connsiteY1239" fmla="*/ 5041858 h 6858000"/>
              <a:gd name="connsiteX1240" fmla="*/ 4400478 w 12192000"/>
              <a:gd name="connsiteY1240" fmla="*/ 5041858 h 6858000"/>
              <a:gd name="connsiteX1241" fmla="*/ 4336975 w 12192000"/>
              <a:gd name="connsiteY1241" fmla="*/ 5105358 h 6858000"/>
              <a:gd name="connsiteX1242" fmla="*/ 4400478 w 12192000"/>
              <a:gd name="connsiteY1242" fmla="*/ 5168858 h 6858000"/>
              <a:gd name="connsiteX1243" fmla="*/ 4463982 w 12192000"/>
              <a:gd name="connsiteY1243" fmla="*/ 5105358 h 6858000"/>
              <a:gd name="connsiteX1244" fmla="*/ 4400478 w 12192000"/>
              <a:gd name="connsiteY1244" fmla="*/ 5041858 h 6858000"/>
              <a:gd name="connsiteX1245" fmla="*/ 4133777 w 12192000"/>
              <a:gd name="connsiteY1245" fmla="*/ 5041858 h 6858000"/>
              <a:gd name="connsiteX1246" fmla="*/ 4070307 w 12192000"/>
              <a:gd name="connsiteY1246" fmla="*/ 5105358 h 6858000"/>
              <a:gd name="connsiteX1247" fmla="*/ 4133777 w 12192000"/>
              <a:gd name="connsiteY1247" fmla="*/ 5168858 h 6858000"/>
              <a:gd name="connsiteX1248" fmla="*/ 4197282 w 12192000"/>
              <a:gd name="connsiteY1248" fmla="*/ 5105358 h 6858000"/>
              <a:gd name="connsiteX1249" fmla="*/ 4133777 w 12192000"/>
              <a:gd name="connsiteY1249" fmla="*/ 5041858 h 6858000"/>
              <a:gd name="connsiteX1250" fmla="*/ 3867105 w 12192000"/>
              <a:gd name="connsiteY1250" fmla="*/ 5041858 h 6858000"/>
              <a:gd name="connsiteX1251" fmla="*/ 3803603 w 12192000"/>
              <a:gd name="connsiteY1251" fmla="*/ 5105358 h 6858000"/>
              <a:gd name="connsiteX1252" fmla="*/ 3867105 w 12192000"/>
              <a:gd name="connsiteY1252" fmla="*/ 5168858 h 6858000"/>
              <a:gd name="connsiteX1253" fmla="*/ 3930609 w 12192000"/>
              <a:gd name="connsiteY1253" fmla="*/ 5105358 h 6858000"/>
              <a:gd name="connsiteX1254" fmla="*/ 3867105 w 12192000"/>
              <a:gd name="connsiteY1254" fmla="*/ 5041858 h 6858000"/>
              <a:gd name="connsiteX1255" fmla="*/ 3600409 w 12192000"/>
              <a:gd name="connsiteY1255" fmla="*/ 5041858 h 6858000"/>
              <a:gd name="connsiteX1256" fmla="*/ 3536912 w 12192000"/>
              <a:gd name="connsiteY1256" fmla="*/ 5105358 h 6858000"/>
              <a:gd name="connsiteX1257" fmla="*/ 3600409 w 12192000"/>
              <a:gd name="connsiteY1257" fmla="*/ 5168858 h 6858000"/>
              <a:gd name="connsiteX1258" fmla="*/ 3663909 w 12192000"/>
              <a:gd name="connsiteY1258" fmla="*/ 5105358 h 6858000"/>
              <a:gd name="connsiteX1259" fmla="*/ 3600409 w 12192000"/>
              <a:gd name="connsiteY1259" fmla="*/ 5041858 h 6858000"/>
              <a:gd name="connsiteX1260" fmla="*/ 3333699 w 12192000"/>
              <a:gd name="connsiteY1260" fmla="*/ 5041858 h 6858000"/>
              <a:gd name="connsiteX1261" fmla="*/ 3270201 w 12192000"/>
              <a:gd name="connsiteY1261" fmla="*/ 5105358 h 6858000"/>
              <a:gd name="connsiteX1262" fmla="*/ 3333699 w 12192000"/>
              <a:gd name="connsiteY1262" fmla="*/ 5168858 h 6858000"/>
              <a:gd name="connsiteX1263" fmla="*/ 3397204 w 12192000"/>
              <a:gd name="connsiteY1263" fmla="*/ 5105358 h 6858000"/>
              <a:gd name="connsiteX1264" fmla="*/ 3333699 w 12192000"/>
              <a:gd name="connsiteY1264" fmla="*/ 5041858 h 6858000"/>
              <a:gd name="connsiteX1265" fmla="*/ 3067011 w 12192000"/>
              <a:gd name="connsiteY1265" fmla="*/ 5041858 h 6858000"/>
              <a:gd name="connsiteX1266" fmla="*/ 3003514 w 12192000"/>
              <a:gd name="connsiteY1266" fmla="*/ 5105358 h 6858000"/>
              <a:gd name="connsiteX1267" fmla="*/ 3067011 w 12192000"/>
              <a:gd name="connsiteY1267" fmla="*/ 5168858 h 6858000"/>
              <a:gd name="connsiteX1268" fmla="*/ 3130508 w 12192000"/>
              <a:gd name="connsiteY1268" fmla="*/ 5105358 h 6858000"/>
              <a:gd name="connsiteX1269" fmla="*/ 3067011 w 12192000"/>
              <a:gd name="connsiteY1269" fmla="*/ 5041858 h 6858000"/>
              <a:gd name="connsiteX1270" fmla="*/ 2800325 w 12192000"/>
              <a:gd name="connsiteY1270" fmla="*/ 5041858 h 6858000"/>
              <a:gd name="connsiteX1271" fmla="*/ 2736827 w 12192000"/>
              <a:gd name="connsiteY1271" fmla="*/ 5105358 h 6858000"/>
              <a:gd name="connsiteX1272" fmla="*/ 2800325 w 12192000"/>
              <a:gd name="connsiteY1272" fmla="*/ 5168858 h 6858000"/>
              <a:gd name="connsiteX1273" fmla="*/ 2863822 w 12192000"/>
              <a:gd name="connsiteY1273" fmla="*/ 5105358 h 6858000"/>
              <a:gd name="connsiteX1274" fmla="*/ 2800325 w 12192000"/>
              <a:gd name="connsiteY1274" fmla="*/ 5041858 h 6858000"/>
              <a:gd name="connsiteX1275" fmla="*/ 2533616 w 12192000"/>
              <a:gd name="connsiteY1275" fmla="*/ 5041858 h 6858000"/>
              <a:gd name="connsiteX1276" fmla="*/ 2470111 w 12192000"/>
              <a:gd name="connsiteY1276" fmla="*/ 5105358 h 6858000"/>
              <a:gd name="connsiteX1277" fmla="*/ 2533616 w 12192000"/>
              <a:gd name="connsiteY1277" fmla="*/ 5168858 h 6858000"/>
              <a:gd name="connsiteX1278" fmla="*/ 2597120 w 12192000"/>
              <a:gd name="connsiteY1278" fmla="*/ 5105358 h 6858000"/>
              <a:gd name="connsiteX1279" fmla="*/ 2533616 w 12192000"/>
              <a:gd name="connsiteY1279" fmla="*/ 5041858 h 6858000"/>
              <a:gd name="connsiteX1280" fmla="*/ 2266911 w 12192000"/>
              <a:gd name="connsiteY1280" fmla="*/ 5041858 h 6858000"/>
              <a:gd name="connsiteX1281" fmla="*/ 2203415 w 12192000"/>
              <a:gd name="connsiteY1281" fmla="*/ 5105358 h 6858000"/>
              <a:gd name="connsiteX1282" fmla="*/ 2266911 w 12192000"/>
              <a:gd name="connsiteY1282" fmla="*/ 5168858 h 6858000"/>
              <a:gd name="connsiteX1283" fmla="*/ 2330416 w 12192000"/>
              <a:gd name="connsiteY1283" fmla="*/ 5105358 h 6858000"/>
              <a:gd name="connsiteX1284" fmla="*/ 2266911 w 12192000"/>
              <a:gd name="connsiteY1284" fmla="*/ 5041858 h 6858000"/>
              <a:gd name="connsiteX1285" fmla="*/ 2000214 w 12192000"/>
              <a:gd name="connsiteY1285" fmla="*/ 5041858 h 6858000"/>
              <a:gd name="connsiteX1286" fmla="*/ 1936708 w 12192000"/>
              <a:gd name="connsiteY1286" fmla="*/ 5105358 h 6858000"/>
              <a:gd name="connsiteX1287" fmla="*/ 2000214 w 12192000"/>
              <a:gd name="connsiteY1287" fmla="*/ 5168858 h 6858000"/>
              <a:gd name="connsiteX1288" fmla="*/ 2063716 w 12192000"/>
              <a:gd name="connsiteY1288" fmla="*/ 5105358 h 6858000"/>
              <a:gd name="connsiteX1289" fmla="*/ 2000214 w 12192000"/>
              <a:gd name="connsiteY1289" fmla="*/ 5041858 h 6858000"/>
              <a:gd name="connsiteX1290" fmla="*/ 1733506 w 12192000"/>
              <a:gd name="connsiteY1290" fmla="*/ 5041858 h 6858000"/>
              <a:gd name="connsiteX1291" fmla="*/ 1670006 w 12192000"/>
              <a:gd name="connsiteY1291" fmla="*/ 5105358 h 6858000"/>
              <a:gd name="connsiteX1292" fmla="*/ 1733506 w 12192000"/>
              <a:gd name="connsiteY1292" fmla="*/ 5168858 h 6858000"/>
              <a:gd name="connsiteX1293" fmla="*/ 1797007 w 12192000"/>
              <a:gd name="connsiteY1293" fmla="*/ 5105358 h 6858000"/>
              <a:gd name="connsiteX1294" fmla="*/ 1733506 w 12192000"/>
              <a:gd name="connsiteY1294" fmla="*/ 5041858 h 6858000"/>
              <a:gd name="connsiteX1295" fmla="*/ 1466807 w 12192000"/>
              <a:gd name="connsiteY1295" fmla="*/ 5041858 h 6858000"/>
              <a:gd name="connsiteX1296" fmla="*/ 1403307 w 12192000"/>
              <a:gd name="connsiteY1296" fmla="*/ 5105358 h 6858000"/>
              <a:gd name="connsiteX1297" fmla="*/ 1466807 w 12192000"/>
              <a:gd name="connsiteY1297" fmla="*/ 5168858 h 6858000"/>
              <a:gd name="connsiteX1298" fmla="*/ 1530307 w 12192000"/>
              <a:gd name="connsiteY1298" fmla="*/ 5105358 h 6858000"/>
              <a:gd name="connsiteX1299" fmla="*/ 1466807 w 12192000"/>
              <a:gd name="connsiteY1299" fmla="*/ 5041858 h 6858000"/>
              <a:gd name="connsiteX1300" fmla="*/ 1200108 w 12192000"/>
              <a:gd name="connsiteY1300" fmla="*/ 5041858 h 6858000"/>
              <a:gd name="connsiteX1301" fmla="*/ 1136608 w 12192000"/>
              <a:gd name="connsiteY1301" fmla="*/ 5105358 h 6858000"/>
              <a:gd name="connsiteX1302" fmla="*/ 1200108 w 12192000"/>
              <a:gd name="connsiteY1302" fmla="*/ 5168858 h 6858000"/>
              <a:gd name="connsiteX1303" fmla="*/ 1263608 w 12192000"/>
              <a:gd name="connsiteY1303" fmla="*/ 5105358 h 6858000"/>
              <a:gd name="connsiteX1304" fmla="*/ 1200108 w 12192000"/>
              <a:gd name="connsiteY1304" fmla="*/ 5041858 h 6858000"/>
              <a:gd name="connsiteX1305" fmla="*/ 933409 w 12192000"/>
              <a:gd name="connsiteY1305" fmla="*/ 5041858 h 6858000"/>
              <a:gd name="connsiteX1306" fmla="*/ 869910 w 12192000"/>
              <a:gd name="connsiteY1306" fmla="*/ 5105358 h 6858000"/>
              <a:gd name="connsiteX1307" fmla="*/ 933409 w 12192000"/>
              <a:gd name="connsiteY1307" fmla="*/ 5168858 h 6858000"/>
              <a:gd name="connsiteX1308" fmla="*/ 996909 w 12192000"/>
              <a:gd name="connsiteY1308" fmla="*/ 5105358 h 6858000"/>
              <a:gd name="connsiteX1309" fmla="*/ 933409 w 12192000"/>
              <a:gd name="connsiteY1309" fmla="*/ 5041858 h 6858000"/>
              <a:gd name="connsiteX1310" fmla="*/ 666711 w 12192000"/>
              <a:gd name="connsiteY1310" fmla="*/ 5041858 h 6858000"/>
              <a:gd name="connsiteX1311" fmla="*/ 603211 w 12192000"/>
              <a:gd name="connsiteY1311" fmla="*/ 5105358 h 6858000"/>
              <a:gd name="connsiteX1312" fmla="*/ 666711 w 12192000"/>
              <a:gd name="connsiteY1312" fmla="*/ 5168858 h 6858000"/>
              <a:gd name="connsiteX1313" fmla="*/ 730210 w 12192000"/>
              <a:gd name="connsiteY1313" fmla="*/ 5105358 h 6858000"/>
              <a:gd name="connsiteX1314" fmla="*/ 666711 w 12192000"/>
              <a:gd name="connsiteY1314" fmla="*/ 5041858 h 6858000"/>
              <a:gd name="connsiteX1315" fmla="*/ 400012 w 12192000"/>
              <a:gd name="connsiteY1315" fmla="*/ 5041858 h 6858000"/>
              <a:gd name="connsiteX1316" fmla="*/ 336512 w 12192000"/>
              <a:gd name="connsiteY1316" fmla="*/ 5105358 h 6858000"/>
              <a:gd name="connsiteX1317" fmla="*/ 400012 w 12192000"/>
              <a:gd name="connsiteY1317" fmla="*/ 5168858 h 6858000"/>
              <a:gd name="connsiteX1318" fmla="*/ 463512 w 12192000"/>
              <a:gd name="connsiteY1318" fmla="*/ 5105358 h 6858000"/>
              <a:gd name="connsiteX1319" fmla="*/ 400012 w 12192000"/>
              <a:gd name="connsiteY1319" fmla="*/ 5041858 h 6858000"/>
              <a:gd name="connsiteX1320" fmla="*/ 11855368 w 12192000"/>
              <a:gd name="connsiteY1320" fmla="*/ 4737058 h 6858000"/>
              <a:gd name="connsiteX1321" fmla="*/ 11791868 w 12192000"/>
              <a:gd name="connsiteY1321" fmla="*/ 4800558 h 6858000"/>
              <a:gd name="connsiteX1322" fmla="*/ 11855368 w 12192000"/>
              <a:gd name="connsiteY1322" fmla="*/ 4864058 h 6858000"/>
              <a:gd name="connsiteX1323" fmla="*/ 11918868 w 12192000"/>
              <a:gd name="connsiteY1323" fmla="*/ 4800558 h 6858000"/>
              <a:gd name="connsiteX1324" fmla="*/ 11855368 w 12192000"/>
              <a:gd name="connsiteY1324" fmla="*/ 4737058 h 6858000"/>
              <a:gd name="connsiteX1325" fmla="*/ 11588668 w 12192000"/>
              <a:gd name="connsiteY1325" fmla="*/ 4737058 h 6858000"/>
              <a:gd name="connsiteX1326" fmla="*/ 11525168 w 12192000"/>
              <a:gd name="connsiteY1326" fmla="*/ 4800558 h 6858000"/>
              <a:gd name="connsiteX1327" fmla="*/ 11588668 w 12192000"/>
              <a:gd name="connsiteY1327" fmla="*/ 4864058 h 6858000"/>
              <a:gd name="connsiteX1328" fmla="*/ 11652168 w 12192000"/>
              <a:gd name="connsiteY1328" fmla="*/ 4800558 h 6858000"/>
              <a:gd name="connsiteX1329" fmla="*/ 11588668 w 12192000"/>
              <a:gd name="connsiteY1329" fmla="*/ 4737058 h 6858000"/>
              <a:gd name="connsiteX1330" fmla="*/ 11321968 w 12192000"/>
              <a:gd name="connsiteY1330" fmla="*/ 4737058 h 6858000"/>
              <a:gd name="connsiteX1331" fmla="*/ 11258468 w 12192000"/>
              <a:gd name="connsiteY1331" fmla="*/ 4800558 h 6858000"/>
              <a:gd name="connsiteX1332" fmla="*/ 11321968 w 12192000"/>
              <a:gd name="connsiteY1332" fmla="*/ 4864058 h 6858000"/>
              <a:gd name="connsiteX1333" fmla="*/ 11385468 w 12192000"/>
              <a:gd name="connsiteY1333" fmla="*/ 4800558 h 6858000"/>
              <a:gd name="connsiteX1334" fmla="*/ 11321968 w 12192000"/>
              <a:gd name="connsiteY1334" fmla="*/ 4737058 h 6858000"/>
              <a:gd name="connsiteX1335" fmla="*/ 11055268 w 12192000"/>
              <a:gd name="connsiteY1335" fmla="*/ 4737058 h 6858000"/>
              <a:gd name="connsiteX1336" fmla="*/ 10991768 w 12192000"/>
              <a:gd name="connsiteY1336" fmla="*/ 4800558 h 6858000"/>
              <a:gd name="connsiteX1337" fmla="*/ 11055268 w 12192000"/>
              <a:gd name="connsiteY1337" fmla="*/ 4864058 h 6858000"/>
              <a:gd name="connsiteX1338" fmla="*/ 11118768 w 12192000"/>
              <a:gd name="connsiteY1338" fmla="*/ 4800558 h 6858000"/>
              <a:gd name="connsiteX1339" fmla="*/ 11055268 w 12192000"/>
              <a:gd name="connsiteY1339" fmla="*/ 4737058 h 6858000"/>
              <a:gd name="connsiteX1340" fmla="*/ 10788568 w 12192000"/>
              <a:gd name="connsiteY1340" fmla="*/ 4737058 h 6858000"/>
              <a:gd name="connsiteX1341" fmla="*/ 10725068 w 12192000"/>
              <a:gd name="connsiteY1341" fmla="*/ 4800558 h 6858000"/>
              <a:gd name="connsiteX1342" fmla="*/ 10788568 w 12192000"/>
              <a:gd name="connsiteY1342" fmla="*/ 4864058 h 6858000"/>
              <a:gd name="connsiteX1343" fmla="*/ 10852068 w 12192000"/>
              <a:gd name="connsiteY1343" fmla="*/ 4800558 h 6858000"/>
              <a:gd name="connsiteX1344" fmla="*/ 10788568 w 12192000"/>
              <a:gd name="connsiteY1344" fmla="*/ 4737058 h 6858000"/>
              <a:gd name="connsiteX1345" fmla="*/ 10521868 w 12192000"/>
              <a:gd name="connsiteY1345" fmla="*/ 4737058 h 6858000"/>
              <a:gd name="connsiteX1346" fmla="*/ 10458368 w 12192000"/>
              <a:gd name="connsiteY1346" fmla="*/ 4800558 h 6858000"/>
              <a:gd name="connsiteX1347" fmla="*/ 10521868 w 12192000"/>
              <a:gd name="connsiteY1347" fmla="*/ 4864058 h 6858000"/>
              <a:gd name="connsiteX1348" fmla="*/ 10585368 w 12192000"/>
              <a:gd name="connsiteY1348" fmla="*/ 4800558 h 6858000"/>
              <a:gd name="connsiteX1349" fmla="*/ 10521868 w 12192000"/>
              <a:gd name="connsiteY1349" fmla="*/ 4737058 h 6858000"/>
              <a:gd name="connsiteX1350" fmla="*/ 10255168 w 12192000"/>
              <a:gd name="connsiteY1350" fmla="*/ 4737058 h 6858000"/>
              <a:gd name="connsiteX1351" fmla="*/ 10191668 w 12192000"/>
              <a:gd name="connsiteY1351" fmla="*/ 4800558 h 6858000"/>
              <a:gd name="connsiteX1352" fmla="*/ 10255168 w 12192000"/>
              <a:gd name="connsiteY1352" fmla="*/ 4864058 h 6858000"/>
              <a:gd name="connsiteX1353" fmla="*/ 10318668 w 12192000"/>
              <a:gd name="connsiteY1353" fmla="*/ 4800558 h 6858000"/>
              <a:gd name="connsiteX1354" fmla="*/ 10255168 w 12192000"/>
              <a:gd name="connsiteY1354" fmla="*/ 4737058 h 6858000"/>
              <a:gd name="connsiteX1355" fmla="*/ 9988468 w 12192000"/>
              <a:gd name="connsiteY1355" fmla="*/ 4737058 h 6858000"/>
              <a:gd name="connsiteX1356" fmla="*/ 9924968 w 12192000"/>
              <a:gd name="connsiteY1356" fmla="*/ 4800558 h 6858000"/>
              <a:gd name="connsiteX1357" fmla="*/ 9988468 w 12192000"/>
              <a:gd name="connsiteY1357" fmla="*/ 4864058 h 6858000"/>
              <a:gd name="connsiteX1358" fmla="*/ 10051968 w 12192000"/>
              <a:gd name="connsiteY1358" fmla="*/ 4800558 h 6858000"/>
              <a:gd name="connsiteX1359" fmla="*/ 9988468 w 12192000"/>
              <a:gd name="connsiteY1359" fmla="*/ 4737058 h 6858000"/>
              <a:gd name="connsiteX1360" fmla="*/ 9721768 w 12192000"/>
              <a:gd name="connsiteY1360" fmla="*/ 4737058 h 6858000"/>
              <a:gd name="connsiteX1361" fmla="*/ 9658268 w 12192000"/>
              <a:gd name="connsiteY1361" fmla="*/ 4800558 h 6858000"/>
              <a:gd name="connsiteX1362" fmla="*/ 9721768 w 12192000"/>
              <a:gd name="connsiteY1362" fmla="*/ 4864058 h 6858000"/>
              <a:gd name="connsiteX1363" fmla="*/ 9785268 w 12192000"/>
              <a:gd name="connsiteY1363" fmla="*/ 4800558 h 6858000"/>
              <a:gd name="connsiteX1364" fmla="*/ 9721768 w 12192000"/>
              <a:gd name="connsiteY1364" fmla="*/ 4737058 h 6858000"/>
              <a:gd name="connsiteX1365" fmla="*/ 9455068 w 12192000"/>
              <a:gd name="connsiteY1365" fmla="*/ 4737058 h 6858000"/>
              <a:gd name="connsiteX1366" fmla="*/ 9391568 w 12192000"/>
              <a:gd name="connsiteY1366" fmla="*/ 4800558 h 6858000"/>
              <a:gd name="connsiteX1367" fmla="*/ 9455068 w 12192000"/>
              <a:gd name="connsiteY1367" fmla="*/ 4864058 h 6858000"/>
              <a:gd name="connsiteX1368" fmla="*/ 9518568 w 12192000"/>
              <a:gd name="connsiteY1368" fmla="*/ 4800558 h 6858000"/>
              <a:gd name="connsiteX1369" fmla="*/ 9455068 w 12192000"/>
              <a:gd name="connsiteY1369" fmla="*/ 4737058 h 6858000"/>
              <a:gd name="connsiteX1370" fmla="*/ 9188368 w 12192000"/>
              <a:gd name="connsiteY1370" fmla="*/ 4737058 h 6858000"/>
              <a:gd name="connsiteX1371" fmla="*/ 9124868 w 12192000"/>
              <a:gd name="connsiteY1371" fmla="*/ 4800558 h 6858000"/>
              <a:gd name="connsiteX1372" fmla="*/ 9188368 w 12192000"/>
              <a:gd name="connsiteY1372" fmla="*/ 4864058 h 6858000"/>
              <a:gd name="connsiteX1373" fmla="*/ 9251868 w 12192000"/>
              <a:gd name="connsiteY1373" fmla="*/ 4800558 h 6858000"/>
              <a:gd name="connsiteX1374" fmla="*/ 9188368 w 12192000"/>
              <a:gd name="connsiteY1374" fmla="*/ 4737058 h 6858000"/>
              <a:gd name="connsiteX1375" fmla="*/ 8921668 w 12192000"/>
              <a:gd name="connsiteY1375" fmla="*/ 4737058 h 6858000"/>
              <a:gd name="connsiteX1376" fmla="*/ 8858168 w 12192000"/>
              <a:gd name="connsiteY1376" fmla="*/ 4800558 h 6858000"/>
              <a:gd name="connsiteX1377" fmla="*/ 8921668 w 12192000"/>
              <a:gd name="connsiteY1377" fmla="*/ 4864058 h 6858000"/>
              <a:gd name="connsiteX1378" fmla="*/ 8985168 w 12192000"/>
              <a:gd name="connsiteY1378" fmla="*/ 4800558 h 6858000"/>
              <a:gd name="connsiteX1379" fmla="*/ 8921668 w 12192000"/>
              <a:gd name="connsiteY1379" fmla="*/ 4737058 h 6858000"/>
              <a:gd name="connsiteX1380" fmla="*/ 8654968 w 12192000"/>
              <a:gd name="connsiteY1380" fmla="*/ 4737058 h 6858000"/>
              <a:gd name="connsiteX1381" fmla="*/ 8591468 w 12192000"/>
              <a:gd name="connsiteY1381" fmla="*/ 4800558 h 6858000"/>
              <a:gd name="connsiteX1382" fmla="*/ 8654968 w 12192000"/>
              <a:gd name="connsiteY1382" fmla="*/ 4864058 h 6858000"/>
              <a:gd name="connsiteX1383" fmla="*/ 8718468 w 12192000"/>
              <a:gd name="connsiteY1383" fmla="*/ 4800558 h 6858000"/>
              <a:gd name="connsiteX1384" fmla="*/ 8654968 w 12192000"/>
              <a:gd name="connsiteY1384" fmla="*/ 4737058 h 6858000"/>
              <a:gd name="connsiteX1385" fmla="*/ 8388268 w 12192000"/>
              <a:gd name="connsiteY1385" fmla="*/ 4737058 h 6858000"/>
              <a:gd name="connsiteX1386" fmla="*/ 8324768 w 12192000"/>
              <a:gd name="connsiteY1386" fmla="*/ 4800558 h 6858000"/>
              <a:gd name="connsiteX1387" fmla="*/ 8388268 w 12192000"/>
              <a:gd name="connsiteY1387" fmla="*/ 4864058 h 6858000"/>
              <a:gd name="connsiteX1388" fmla="*/ 8451768 w 12192000"/>
              <a:gd name="connsiteY1388" fmla="*/ 4800558 h 6858000"/>
              <a:gd name="connsiteX1389" fmla="*/ 8388268 w 12192000"/>
              <a:gd name="connsiteY1389" fmla="*/ 4737058 h 6858000"/>
              <a:gd name="connsiteX1390" fmla="*/ 8121568 w 12192000"/>
              <a:gd name="connsiteY1390" fmla="*/ 4737058 h 6858000"/>
              <a:gd name="connsiteX1391" fmla="*/ 8058068 w 12192000"/>
              <a:gd name="connsiteY1391" fmla="*/ 4800558 h 6858000"/>
              <a:gd name="connsiteX1392" fmla="*/ 8121568 w 12192000"/>
              <a:gd name="connsiteY1392" fmla="*/ 4864058 h 6858000"/>
              <a:gd name="connsiteX1393" fmla="*/ 8185068 w 12192000"/>
              <a:gd name="connsiteY1393" fmla="*/ 4800558 h 6858000"/>
              <a:gd name="connsiteX1394" fmla="*/ 8121568 w 12192000"/>
              <a:gd name="connsiteY1394" fmla="*/ 4737058 h 6858000"/>
              <a:gd name="connsiteX1395" fmla="*/ 7854868 w 12192000"/>
              <a:gd name="connsiteY1395" fmla="*/ 4737058 h 6858000"/>
              <a:gd name="connsiteX1396" fmla="*/ 7791368 w 12192000"/>
              <a:gd name="connsiteY1396" fmla="*/ 4800558 h 6858000"/>
              <a:gd name="connsiteX1397" fmla="*/ 7854868 w 12192000"/>
              <a:gd name="connsiteY1397" fmla="*/ 4864058 h 6858000"/>
              <a:gd name="connsiteX1398" fmla="*/ 7918368 w 12192000"/>
              <a:gd name="connsiteY1398" fmla="*/ 4800558 h 6858000"/>
              <a:gd name="connsiteX1399" fmla="*/ 7854868 w 12192000"/>
              <a:gd name="connsiteY1399" fmla="*/ 4737058 h 6858000"/>
              <a:gd name="connsiteX1400" fmla="*/ 7588168 w 12192000"/>
              <a:gd name="connsiteY1400" fmla="*/ 4737058 h 6858000"/>
              <a:gd name="connsiteX1401" fmla="*/ 7524668 w 12192000"/>
              <a:gd name="connsiteY1401" fmla="*/ 4800558 h 6858000"/>
              <a:gd name="connsiteX1402" fmla="*/ 7588168 w 12192000"/>
              <a:gd name="connsiteY1402" fmla="*/ 4864058 h 6858000"/>
              <a:gd name="connsiteX1403" fmla="*/ 7651668 w 12192000"/>
              <a:gd name="connsiteY1403" fmla="*/ 4800558 h 6858000"/>
              <a:gd name="connsiteX1404" fmla="*/ 7588168 w 12192000"/>
              <a:gd name="connsiteY1404" fmla="*/ 4737058 h 6858000"/>
              <a:gd name="connsiteX1405" fmla="*/ 7321468 w 12192000"/>
              <a:gd name="connsiteY1405" fmla="*/ 4737058 h 6858000"/>
              <a:gd name="connsiteX1406" fmla="*/ 7257968 w 12192000"/>
              <a:gd name="connsiteY1406" fmla="*/ 4800558 h 6858000"/>
              <a:gd name="connsiteX1407" fmla="*/ 7321468 w 12192000"/>
              <a:gd name="connsiteY1407" fmla="*/ 4864058 h 6858000"/>
              <a:gd name="connsiteX1408" fmla="*/ 7384968 w 12192000"/>
              <a:gd name="connsiteY1408" fmla="*/ 4800558 h 6858000"/>
              <a:gd name="connsiteX1409" fmla="*/ 7321468 w 12192000"/>
              <a:gd name="connsiteY1409" fmla="*/ 4737058 h 6858000"/>
              <a:gd name="connsiteX1410" fmla="*/ 7054768 w 12192000"/>
              <a:gd name="connsiteY1410" fmla="*/ 4737058 h 6858000"/>
              <a:gd name="connsiteX1411" fmla="*/ 6991268 w 12192000"/>
              <a:gd name="connsiteY1411" fmla="*/ 4800558 h 6858000"/>
              <a:gd name="connsiteX1412" fmla="*/ 7054768 w 12192000"/>
              <a:gd name="connsiteY1412" fmla="*/ 4864058 h 6858000"/>
              <a:gd name="connsiteX1413" fmla="*/ 7118268 w 12192000"/>
              <a:gd name="connsiteY1413" fmla="*/ 4800558 h 6858000"/>
              <a:gd name="connsiteX1414" fmla="*/ 7054768 w 12192000"/>
              <a:gd name="connsiteY1414" fmla="*/ 4737058 h 6858000"/>
              <a:gd name="connsiteX1415" fmla="*/ 6788068 w 12192000"/>
              <a:gd name="connsiteY1415" fmla="*/ 4737058 h 6858000"/>
              <a:gd name="connsiteX1416" fmla="*/ 6724568 w 12192000"/>
              <a:gd name="connsiteY1416" fmla="*/ 4800558 h 6858000"/>
              <a:gd name="connsiteX1417" fmla="*/ 6788068 w 12192000"/>
              <a:gd name="connsiteY1417" fmla="*/ 4864058 h 6858000"/>
              <a:gd name="connsiteX1418" fmla="*/ 6851568 w 12192000"/>
              <a:gd name="connsiteY1418" fmla="*/ 4800558 h 6858000"/>
              <a:gd name="connsiteX1419" fmla="*/ 6788068 w 12192000"/>
              <a:gd name="connsiteY1419" fmla="*/ 4737058 h 6858000"/>
              <a:gd name="connsiteX1420" fmla="*/ 6521368 w 12192000"/>
              <a:gd name="connsiteY1420" fmla="*/ 4737058 h 6858000"/>
              <a:gd name="connsiteX1421" fmla="*/ 6457868 w 12192000"/>
              <a:gd name="connsiteY1421" fmla="*/ 4800558 h 6858000"/>
              <a:gd name="connsiteX1422" fmla="*/ 6521368 w 12192000"/>
              <a:gd name="connsiteY1422" fmla="*/ 4864058 h 6858000"/>
              <a:gd name="connsiteX1423" fmla="*/ 6584868 w 12192000"/>
              <a:gd name="connsiteY1423" fmla="*/ 4800558 h 6858000"/>
              <a:gd name="connsiteX1424" fmla="*/ 6521368 w 12192000"/>
              <a:gd name="connsiteY1424" fmla="*/ 4737058 h 6858000"/>
              <a:gd name="connsiteX1425" fmla="*/ 6254668 w 12192000"/>
              <a:gd name="connsiteY1425" fmla="*/ 4737058 h 6858000"/>
              <a:gd name="connsiteX1426" fmla="*/ 6191168 w 12192000"/>
              <a:gd name="connsiteY1426" fmla="*/ 4800558 h 6858000"/>
              <a:gd name="connsiteX1427" fmla="*/ 6254668 w 12192000"/>
              <a:gd name="connsiteY1427" fmla="*/ 4864058 h 6858000"/>
              <a:gd name="connsiteX1428" fmla="*/ 6318168 w 12192000"/>
              <a:gd name="connsiteY1428" fmla="*/ 4800558 h 6858000"/>
              <a:gd name="connsiteX1429" fmla="*/ 6254668 w 12192000"/>
              <a:gd name="connsiteY1429" fmla="*/ 4737058 h 6858000"/>
              <a:gd name="connsiteX1430" fmla="*/ 5987973 w 12192000"/>
              <a:gd name="connsiteY1430" fmla="*/ 4737058 h 6858000"/>
              <a:gd name="connsiteX1431" fmla="*/ 5924469 w 12192000"/>
              <a:gd name="connsiteY1431" fmla="*/ 4800558 h 6858000"/>
              <a:gd name="connsiteX1432" fmla="*/ 5987973 w 12192000"/>
              <a:gd name="connsiteY1432" fmla="*/ 4864058 h 6858000"/>
              <a:gd name="connsiteX1433" fmla="*/ 6051479 w 12192000"/>
              <a:gd name="connsiteY1433" fmla="*/ 4800558 h 6858000"/>
              <a:gd name="connsiteX1434" fmla="*/ 5987973 w 12192000"/>
              <a:gd name="connsiteY1434" fmla="*/ 4737058 h 6858000"/>
              <a:gd name="connsiteX1435" fmla="*/ 5721271 w 12192000"/>
              <a:gd name="connsiteY1435" fmla="*/ 4737058 h 6858000"/>
              <a:gd name="connsiteX1436" fmla="*/ 5657772 w 12192000"/>
              <a:gd name="connsiteY1436" fmla="*/ 4800558 h 6858000"/>
              <a:gd name="connsiteX1437" fmla="*/ 5721271 w 12192000"/>
              <a:gd name="connsiteY1437" fmla="*/ 4864058 h 6858000"/>
              <a:gd name="connsiteX1438" fmla="*/ 5784771 w 12192000"/>
              <a:gd name="connsiteY1438" fmla="*/ 4800558 h 6858000"/>
              <a:gd name="connsiteX1439" fmla="*/ 5721271 w 12192000"/>
              <a:gd name="connsiteY1439" fmla="*/ 4737058 h 6858000"/>
              <a:gd name="connsiteX1440" fmla="*/ 5454579 w 12192000"/>
              <a:gd name="connsiteY1440" fmla="*/ 4737058 h 6858000"/>
              <a:gd name="connsiteX1441" fmla="*/ 5391083 w 12192000"/>
              <a:gd name="connsiteY1441" fmla="*/ 4800558 h 6858000"/>
              <a:gd name="connsiteX1442" fmla="*/ 5454579 w 12192000"/>
              <a:gd name="connsiteY1442" fmla="*/ 4864058 h 6858000"/>
              <a:gd name="connsiteX1443" fmla="*/ 5518077 w 12192000"/>
              <a:gd name="connsiteY1443" fmla="*/ 4800558 h 6858000"/>
              <a:gd name="connsiteX1444" fmla="*/ 5454579 w 12192000"/>
              <a:gd name="connsiteY1444" fmla="*/ 4737058 h 6858000"/>
              <a:gd name="connsiteX1445" fmla="*/ 5187881 w 12192000"/>
              <a:gd name="connsiteY1445" fmla="*/ 4737058 h 6858000"/>
              <a:gd name="connsiteX1446" fmla="*/ 5124380 w 12192000"/>
              <a:gd name="connsiteY1446" fmla="*/ 4800558 h 6858000"/>
              <a:gd name="connsiteX1447" fmla="*/ 5187881 w 12192000"/>
              <a:gd name="connsiteY1447" fmla="*/ 4864058 h 6858000"/>
              <a:gd name="connsiteX1448" fmla="*/ 5251377 w 12192000"/>
              <a:gd name="connsiteY1448" fmla="*/ 4800558 h 6858000"/>
              <a:gd name="connsiteX1449" fmla="*/ 5187881 w 12192000"/>
              <a:gd name="connsiteY1449" fmla="*/ 4737058 h 6858000"/>
              <a:gd name="connsiteX1450" fmla="*/ 4921178 w 12192000"/>
              <a:gd name="connsiteY1450" fmla="*/ 4737058 h 6858000"/>
              <a:gd name="connsiteX1451" fmla="*/ 4857680 w 12192000"/>
              <a:gd name="connsiteY1451" fmla="*/ 4800558 h 6858000"/>
              <a:gd name="connsiteX1452" fmla="*/ 4921178 w 12192000"/>
              <a:gd name="connsiteY1452" fmla="*/ 4864058 h 6858000"/>
              <a:gd name="connsiteX1453" fmla="*/ 4984679 w 12192000"/>
              <a:gd name="connsiteY1453" fmla="*/ 4800558 h 6858000"/>
              <a:gd name="connsiteX1454" fmla="*/ 4921178 w 12192000"/>
              <a:gd name="connsiteY1454" fmla="*/ 4737058 h 6858000"/>
              <a:gd name="connsiteX1455" fmla="*/ 4654480 w 12192000"/>
              <a:gd name="connsiteY1455" fmla="*/ 4737058 h 6858000"/>
              <a:gd name="connsiteX1456" fmla="*/ 4590993 w 12192000"/>
              <a:gd name="connsiteY1456" fmla="*/ 4800558 h 6858000"/>
              <a:gd name="connsiteX1457" fmla="*/ 4654480 w 12192000"/>
              <a:gd name="connsiteY1457" fmla="*/ 4864058 h 6858000"/>
              <a:gd name="connsiteX1458" fmla="*/ 4717970 w 12192000"/>
              <a:gd name="connsiteY1458" fmla="*/ 4800558 h 6858000"/>
              <a:gd name="connsiteX1459" fmla="*/ 4654480 w 12192000"/>
              <a:gd name="connsiteY1459" fmla="*/ 4737058 h 6858000"/>
              <a:gd name="connsiteX1460" fmla="*/ 4387783 w 12192000"/>
              <a:gd name="connsiteY1460" fmla="*/ 4737058 h 6858000"/>
              <a:gd name="connsiteX1461" fmla="*/ 4324287 w 12192000"/>
              <a:gd name="connsiteY1461" fmla="*/ 4800558 h 6858000"/>
              <a:gd name="connsiteX1462" fmla="*/ 4387783 w 12192000"/>
              <a:gd name="connsiteY1462" fmla="*/ 4864058 h 6858000"/>
              <a:gd name="connsiteX1463" fmla="*/ 4451293 w 12192000"/>
              <a:gd name="connsiteY1463" fmla="*/ 4800558 h 6858000"/>
              <a:gd name="connsiteX1464" fmla="*/ 4387783 w 12192000"/>
              <a:gd name="connsiteY1464" fmla="*/ 4737058 h 6858000"/>
              <a:gd name="connsiteX1465" fmla="*/ 4121075 w 12192000"/>
              <a:gd name="connsiteY1465" fmla="*/ 4737058 h 6858000"/>
              <a:gd name="connsiteX1466" fmla="*/ 4057621 w 12192000"/>
              <a:gd name="connsiteY1466" fmla="*/ 4800558 h 6858000"/>
              <a:gd name="connsiteX1467" fmla="*/ 4121075 w 12192000"/>
              <a:gd name="connsiteY1467" fmla="*/ 4864058 h 6858000"/>
              <a:gd name="connsiteX1468" fmla="*/ 4184584 w 12192000"/>
              <a:gd name="connsiteY1468" fmla="*/ 4800558 h 6858000"/>
              <a:gd name="connsiteX1469" fmla="*/ 4121075 w 12192000"/>
              <a:gd name="connsiteY1469" fmla="*/ 4737058 h 6858000"/>
              <a:gd name="connsiteX1470" fmla="*/ 3854418 w 12192000"/>
              <a:gd name="connsiteY1470" fmla="*/ 4737058 h 6858000"/>
              <a:gd name="connsiteX1471" fmla="*/ 3790917 w 12192000"/>
              <a:gd name="connsiteY1471" fmla="*/ 4800558 h 6858000"/>
              <a:gd name="connsiteX1472" fmla="*/ 3854418 w 12192000"/>
              <a:gd name="connsiteY1472" fmla="*/ 4864058 h 6858000"/>
              <a:gd name="connsiteX1473" fmla="*/ 3917924 w 12192000"/>
              <a:gd name="connsiteY1473" fmla="*/ 4800558 h 6858000"/>
              <a:gd name="connsiteX1474" fmla="*/ 3854418 w 12192000"/>
              <a:gd name="connsiteY1474" fmla="*/ 4737058 h 6858000"/>
              <a:gd name="connsiteX1475" fmla="*/ 3587728 w 12192000"/>
              <a:gd name="connsiteY1475" fmla="*/ 4737058 h 6858000"/>
              <a:gd name="connsiteX1476" fmla="*/ 3524227 w 12192000"/>
              <a:gd name="connsiteY1476" fmla="*/ 4800558 h 6858000"/>
              <a:gd name="connsiteX1477" fmla="*/ 3587728 w 12192000"/>
              <a:gd name="connsiteY1477" fmla="*/ 4864058 h 6858000"/>
              <a:gd name="connsiteX1478" fmla="*/ 3651227 w 12192000"/>
              <a:gd name="connsiteY1478" fmla="*/ 4800558 h 6858000"/>
              <a:gd name="connsiteX1479" fmla="*/ 3587728 w 12192000"/>
              <a:gd name="connsiteY1479" fmla="*/ 4737058 h 6858000"/>
              <a:gd name="connsiteX1480" fmla="*/ 3321010 w 12192000"/>
              <a:gd name="connsiteY1480" fmla="*/ 4737058 h 6858000"/>
              <a:gd name="connsiteX1481" fmla="*/ 3257513 w 12192000"/>
              <a:gd name="connsiteY1481" fmla="*/ 4800558 h 6858000"/>
              <a:gd name="connsiteX1482" fmla="*/ 3321010 w 12192000"/>
              <a:gd name="connsiteY1482" fmla="*/ 4864058 h 6858000"/>
              <a:gd name="connsiteX1483" fmla="*/ 3384516 w 12192000"/>
              <a:gd name="connsiteY1483" fmla="*/ 4800558 h 6858000"/>
              <a:gd name="connsiteX1484" fmla="*/ 3321010 w 12192000"/>
              <a:gd name="connsiteY1484" fmla="*/ 4737058 h 6858000"/>
              <a:gd name="connsiteX1485" fmla="*/ 3054327 w 12192000"/>
              <a:gd name="connsiteY1485" fmla="*/ 4737058 h 6858000"/>
              <a:gd name="connsiteX1486" fmla="*/ 2990832 w 12192000"/>
              <a:gd name="connsiteY1486" fmla="*/ 4800558 h 6858000"/>
              <a:gd name="connsiteX1487" fmla="*/ 3054327 w 12192000"/>
              <a:gd name="connsiteY1487" fmla="*/ 4864058 h 6858000"/>
              <a:gd name="connsiteX1488" fmla="*/ 3117823 w 12192000"/>
              <a:gd name="connsiteY1488" fmla="*/ 4800558 h 6858000"/>
              <a:gd name="connsiteX1489" fmla="*/ 3054327 w 12192000"/>
              <a:gd name="connsiteY1489" fmla="*/ 4737058 h 6858000"/>
              <a:gd name="connsiteX1490" fmla="*/ 2787646 w 12192000"/>
              <a:gd name="connsiteY1490" fmla="*/ 4737058 h 6858000"/>
              <a:gd name="connsiteX1491" fmla="*/ 2724150 w 12192000"/>
              <a:gd name="connsiteY1491" fmla="*/ 4800558 h 6858000"/>
              <a:gd name="connsiteX1492" fmla="*/ 2787646 w 12192000"/>
              <a:gd name="connsiteY1492" fmla="*/ 4864058 h 6858000"/>
              <a:gd name="connsiteX1493" fmla="*/ 2851141 w 12192000"/>
              <a:gd name="connsiteY1493" fmla="*/ 4800558 h 6858000"/>
              <a:gd name="connsiteX1494" fmla="*/ 2787646 w 12192000"/>
              <a:gd name="connsiteY1494" fmla="*/ 4737058 h 6858000"/>
              <a:gd name="connsiteX1495" fmla="*/ 2520931 w 12192000"/>
              <a:gd name="connsiteY1495" fmla="*/ 4737058 h 6858000"/>
              <a:gd name="connsiteX1496" fmla="*/ 2457425 w 12192000"/>
              <a:gd name="connsiteY1496" fmla="*/ 4800558 h 6858000"/>
              <a:gd name="connsiteX1497" fmla="*/ 2520931 w 12192000"/>
              <a:gd name="connsiteY1497" fmla="*/ 4864058 h 6858000"/>
              <a:gd name="connsiteX1498" fmla="*/ 2584437 w 12192000"/>
              <a:gd name="connsiteY1498" fmla="*/ 4800558 h 6858000"/>
              <a:gd name="connsiteX1499" fmla="*/ 2520931 w 12192000"/>
              <a:gd name="connsiteY1499" fmla="*/ 4737058 h 6858000"/>
              <a:gd name="connsiteX1500" fmla="*/ 2254228 w 12192000"/>
              <a:gd name="connsiteY1500" fmla="*/ 4737058 h 6858000"/>
              <a:gd name="connsiteX1501" fmla="*/ 2190729 w 12192000"/>
              <a:gd name="connsiteY1501" fmla="*/ 4800558 h 6858000"/>
              <a:gd name="connsiteX1502" fmla="*/ 2254228 w 12192000"/>
              <a:gd name="connsiteY1502" fmla="*/ 4864058 h 6858000"/>
              <a:gd name="connsiteX1503" fmla="*/ 2317738 w 12192000"/>
              <a:gd name="connsiteY1503" fmla="*/ 4800558 h 6858000"/>
              <a:gd name="connsiteX1504" fmla="*/ 2254228 w 12192000"/>
              <a:gd name="connsiteY1504" fmla="*/ 4737058 h 6858000"/>
              <a:gd name="connsiteX1505" fmla="*/ 1987530 w 12192000"/>
              <a:gd name="connsiteY1505" fmla="*/ 4737058 h 6858000"/>
              <a:gd name="connsiteX1506" fmla="*/ 1924021 w 12192000"/>
              <a:gd name="connsiteY1506" fmla="*/ 4800558 h 6858000"/>
              <a:gd name="connsiteX1507" fmla="*/ 1987530 w 12192000"/>
              <a:gd name="connsiteY1507" fmla="*/ 4864058 h 6858000"/>
              <a:gd name="connsiteX1508" fmla="*/ 2051030 w 12192000"/>
              <a:gd name="connsiteY1508" fmla="*/ 4800558 h 6858000"/>
              <a:gd name="connsiteX1509" fmla="*/ 1987530 w 12192000"/>
              <a:gd name="connsiteY1509" fmla="*/ 4737058 h 6858000"/>
              <a:gd name="connsiteX1510" fmla="*/ 1720819 w 12192000"/>
              <a:gd name="connsiteY1510" fmla="*/ 4737058 h 6858000"/>
              <a:gd name="connsiteX1511" fmla="*/ 1657319 w 12192000"/>
              <a:gd name="connsiteY1511" fmla="*/ 4800558 h 6858000"/>
              <a:gd name="connsiteX1512" fmla="*/ 1720819 w 12192000"/>
              <a:gd name="connsiteY1512" fmla="*/ 4864058 h 6858000"/>
              <a:gd name="connsiteX1513" fmla="*/ 1784319 w 12192000"/>
              <a:gd name="connsiteY1513" fmla="*/ 4800558 h 6858000"/>
              <a:gd name="connsiteX1514" fmla="*/ 1720819 w 12192000"/>
              <a:gd name="connsiteY1514" fmla="*/ 4737058 h 6858000"/>
              <a:gd name="connsiteX1515" fmla="*/ 1454120 w 12192000"/>
              <a:gd name="connsiteY1515" fmla="*/ 4737058 h 6858000"/>
              <a:gd name="connsiteX1516" fmla="*/ 1390620 w 12192000"/>
              <a:gd name="connsiteY1516" fmla="*/ 4800558 h 6858000"/>
              <a:gd name="connsiteX1517" fmla="*/ 1454120 w 12192000"/>
              <a:gd name="connsiteY1517" fmla="*/ 4864058 h 6858000"/>
              <a:gd name="connsiteX1518" fmla="*/ 1517620 w 12192000"/>
              <a:gd name="connsiteY1518" fmla="*/ 4800558 h 6858000"/>
              <a:gd name="connsiteX1519" fmla="*/ 1454120 w 12192000"/>
              <a:gd name="connsiteY1519" fmla="*/ 4737058 h 6858000"/>
              <a:gd name="connsiteX1520" fmla="*/ 1187422 w 12192000"/>
              <a:gd name="connsiteY1520" fmla="*/ 4737058 h 6858000"/>
              <a:gd name="connsiteX1521" fmla="*/ 1123922 w 12192000"/>
              <a:gd name="connsiteY1521" fmla="*/ 4800558 h 6858000"/>
              <a:gd name="connsiteX1522" fmla="*/ 1187422 w 12192000"/>
              <a:gd name="connsiteY1522" fmla="*/ 4864058 h 6858000"/>
              <a:gd name="connsiteX1523" fmla="*/ 1250921 w 12192000"/>
              <a:gd name="connsiteY1523" fmla="*/ 4800558 h 6858000"/>
              <a:gd name="connsiteX1524" fmla="*/ 1187422 w 12192000"/>
              <a:gd name="connsiteY1524" fmla="*/ 4737058 h 6858000"/>
              <a:gd name="connsiteX1525" fmla="*/ 920723 w 12192000"/>
              <a:gd name="connsiteY1525" fmla="*/ 4737058 h 6858000"/>
              <a:gd name="connsiteX1526" fmla="*/ 857223 w 12192000"/>
              <a:gd name="connsiteY1526" fmla="*/ 4800558 h 6858000"/>
              <a:gd name="connsiteX1527" fmla="*/ 920723 w 12192000"/>
              <a:gd name="connsiteY1527" fmla="*/ 4864058 h 6858000"/>
              <a:gd name="connsiteX1528" fmla="*/ 984223 w 12192000"/>
              <a:gd name="connsiteY1528" fmla="*/ 4800558 h 6858000"/>
              <a:gd name="connsiteX1529" fmla="*/ 920723 w 12192000"/>
              <a:gd name="connsiteY1529" fmla="*/ 4737058 h 6858000"/>
              <a:gd name="connsiteX1530" fmla="*/ 654025 w 12192000"/>
              <a:gd name="connsiteY1530" fmla="*/ 4737058 h 6858000"/>
              <a:gd name="connsiteX1531" fmla="*/ 590525 w 12192000"/>
              <a:gd name="connsiteY1531" fmla="*/ 4800558 h 6858000"/>
              <a:gd name="connsiteX1532" fmla="*/ 654025 w 12192000"/>
              <a:gd name="connsiteY1532" fmla="*/ 4864058 h 6858000"/>
              <a:gd name="connsiteX1533" fmla="*/ 717525 w 12192000"/>
              <a:gd name="connsiteY1533" fmla="*/ 4800558 h 6858000"/>
              <a:gd name="connsiteX1534" fmla="*/ 654025 w 12192000"/>
              <a:gd name="connsiteY1534" fmla="*/ 4737058 h 6858000"/>
              <a:gd name="connsiteX1535" fmla="*/ 387327 w 12192000"/>
              <a:gd name="connsiteY1535" fmla="*/ 4737058 h 6858000"/>
              <a:gd name="connsiteX1536" fmla="*/ 323827 w 12192000"/>
              <a:gd name="connsiteY1536" fmla="*/ 4800558 h 6858000"/>
              <a:gd name="connsiteX1537" fmla="*/ 387327 w 12192000"/>
              <a:gd name="connsiteY1537" fmla="*/ 4864058 h 6858000"/>
              <a:gd name="connsiteX1538" fmla="*/ 450826 w 12192000"/>
              <a:gd name="connsiteY1538" fmla="*/ 4800558 h 6858000"/>
              <a:gd name="connsiteX1539" fmla="*/ 387327 w 12192000"/>
              <a:gd name="connsiteY1539" fmla="*/ 4737058 h 6858000"/>
              <a:gd name="connsiteX1540" fmla="*/ 11855368 w 12192000"/>
              <a:gd name="connsiteY1540" fmla="*/ 4432258 h 6858000"/>
              <a:gd name="connsiteX1541" fmla="*/ 11791868 w 12192000"/>
              <a:gd name="connsiteY1541" fmla="*/ 4495758 h 6858000"/>
              <a:gd name="connsiteX1542" fmla="*/ 11855368 w 12192000"/>
              <a:gd name="connsiteY1542" fmla="*/ 4559258 h 6858000"/>
              <a:gd name="connsiteX1543" fmla="*/ 11918868 w 12192000"/>
              <a:gd name="connsiteY1543" fmla="*/ 4495758 h 6858000"/>
              <a:gd name="connsiteX1544" fmla="*/ 11855368 w 12192000"/>
              <a:gd name="connsiteY1544" fmla="*/ 4432258 h 6858000"/>
              <a:gd name="connsiteX1545" fmla="*/ 11588668 w 12192000"/>
              <a:gd name="connsiteY1545" fmla="*/ 4432258 h 6858000"/>
              <a:gd name="connsiteX1546" fmla="*/ 11525168 w 12192000"/>
              <a:gd name="connsiteY1546" fmla="*/ 4495758 h 6858000"/>
              <a:gd name="connsiteX1547" fmla="*/ 11588668 w 12192000"/>
              <a:gd name="connsiteY1547" fmla="*/ 4559258 h 6858000"/>
              <a:gd name="connsiteX1548" fmla="*/ 11652168 w 12192000"/>
              <a:gd name="connsiteY1548" fmla="*/ 4495758 h 6858000"/>
              <a:gd name="connsiteX1549" fmla="*/ 11588668 w 12192000"/>
              <a:gd name="connsiteY1549" fmla="*/ 4432258 h 6858000"/>
              <a:gd name="connsiteX1550" fmla="*/ 11321968 w 12192000"/>
              <a:gd name="connsiteY1550" fmla="*/ 4432258 h 6858000"/>
              <a:gd name="connsiteX1551" fmla="*/ 11258468 w 12192000"/>
              <a:gd name="connsiteY1551" fmla="*/ 4495758 h 6858000"/>
              <a:gd name="connsiteX1552" fmla="*/ 11321968 w 12192000"/>
              <a:gd name="connsiteY1552" fmla="*/ 4559258 h 6858000"/>
              <a:gd name="connsiteX1553" fmla="*/ 11385468 w 12192000"/>
              <a:gd name="connsiteY1553" fmla="*/ 4495758 h 6858000"/>
              <a:gd name="connsiteX1554" fmla="*/ 11321968 w 12192000"/>
              <a:gd name="connsiteY1554" fmla="*/ 4432258 h 6858000"/>
              <a:gd name="connsiteX1555" fmla="*/ 11055268 w 12192000"/>
              <a:gd name="connsiteY1555" fmla="*/ 4432258 h 6858000"/>
              <a:gd name="connsiteX1556" fmla="*/ 10991768 w 12192000"/>
              <a:gd name="connsiteY1556" fmla="*/ 4495758 h 6858000"/>
              <a:gd name="connsiteX1557" fmla="*/ 11055268 w 12192000"/>
              <a:gd name="connsiteY1557" fmla="*/ 4559258 h 6858000"/>
              <a:gd name="connsiteX1558" fmla="*/ 11118768 w 12192000"/>
              <a:gd name="connsiteY1558" fmla="*/ 4495758 h 6858000"/>
              <a:gd name="connsiteX1559" fmla="*/ 11055268 w 12192000"/>
              <a:gd name="connsiteY1559" fmla="*/ 4432258 h 6858000"/>
              <a:gd name="connsiteX1560" fmla="*/ 10788568 w 12192000"/>
              <a:gd name="connsiteY1560" fmla="*/ 4432258 h 6858000"/>
              <a:gd name="connsiteX1561" fmla="*/ 10725068 w 12192000"/>
              <a:gd name="connsiteY1561" fmla="*/ 4495758 h 6858000"/>
              <a:gd name="connsiteX1562" fmla="*/ 10788568 w 12192000"/>
              <a:gd name="connsiteY1562" fmla="*/ 4559258 h 6858000"/>
              <a:gd name="connsiteX1563" fmla="*/ 10852068 w 12192000"/>
              <a:gd name="connsiteY1563" fmla="*/ 4495758 h 6858000"/>
              <a:gd name="connsiteX1564" fmla="*/ 10788568 w 12192000"/>
              <a:gd name="connsiteY1564" fmla="*/ 4432258 h 6858000"/>
              <a:gd name="connsiteX1565" fmla="*/ 10521868 w 12192000"/>
              <a:gd name="connsiteY1565" fmla="*/ 4432258 h 6858000"/>
              <a:gd name="connsiteX1566" fmla="*/ 10458368 w 12192000"/>
              <a:gd name="connsiteY1566" fmla="*/ 4495758 h 6858000"/>
              <a:gd name="connsiteX1567" fmla="*/ 10521868 w 12192000"/>
              <a:gd name="connsiteY1567" fmla="*/ 4559258 h 6858000"/>
              <a:gd name="connsiteX1568" fmla="*/ 10585368 w 12192000"/>
              <a:gd name="connsiteY1568" fmla="*/ 4495758 h 6858000"/>
              <a:gd name="connsiteX1569" fmla="*/ 10521868 w 12192000"/>
              <a:gd name="connsiteY1569" fmla="*/ 4432258 h 6858000"/>
              <a:gd name="connsiteX1570" fmla="*/ 10255168 w 12192000"/>
              <a:gd name="connsiteY1570" fmla="*/ 4432258 h 6858000"/>
              <a:gd name="connsiteX1571" fmla="*/ 10191668 w 12192000"/>
              <a:gd name="connsiteY1571" fmla="*/ 4495758 h 6858000"/>
              <a:gd name="connsiteX1572" fmla="*/ 10255168 w 12192000"/>
              <a:gd name="connsiteY1572" fmla="*/ 4559258 h 6858000"/>
              <a:gd name="connsiteX1573" fmla="*/ 10318668 w 12192000"/>
              <a:gd name="connsiteY1573" fmla="*/ 4495758 h 6858000"/>
              <a:gd name="connsiteX1574" fmla="*/ 10255168 w 12192000"/>
              <a:gd name="connsiteY1574" fmla="*/ 4432258 h 6858000"/>
              <a:gd name="connsiteX1575" fmla="*/ 9988468 w 12192000"/>
              <a:gd name="connsiteY1575" fmla="*/ 4432258 h 6858000"/>
              <a:gd name="connsiteX1576" fmla="*/ 9924968 w 12192000"/>
              <a:gd name="connsiteY1576" fmla="*/ 4495758 h 6858000"/>
              <a:gd name="connsiteX1577" fmla="*/ 9988468 w 12192000"/>
              <a:gd name="connsiteY1577" fmla="*/ 4559258 h 6858000"/>
              <a:gd name="connsiteX1578" fmla="*/ 10051968 w 12192000"/>
              <a:gd name="connsiteY1578" fmla="*/ 4495758 h 6858000"/>
              <a:gd name="connsiteX1579" fmla="*/ 9988468 w 12192000"/>
              <a:gd name="connsiteY1579" fmla="*/ 4432258 h 6858000"/>
              <a:gd name="connsiteX1580" fmla="*/ 9721768 w 12192000"/>
              <a:gd name="connsiteY1580" fmla="*/ 4432258 h 6858000"/>
              <a:gd name="connsiteX1581" fmla="*/ 9658268 w 12192000"/>
              <a:gd name="connsiteY1581" fmla="*/ 4495758 h 6858000"/>
              <a:gd name="connsiteX1582" fmla="*/ 9721768 w 12192000"/>
              <a:gd name="connsiteY1582" fmla="*/ 4559258 h 6858000"/>
              <a:gd name="connsiteX1583" fmla="*/ 9785268 w 12192000"/>
              <a:gd name="connsiteY1583" fmla="*/ 4495758 h 6858000"/>
              <a:gd name="connsiteX1584" fmla="*/ 9721768 w 12192000"/>
              <a:gd name="connsiteY1584" fmla="*/ 4432258 h 6858000"/>
              <a:gd name="connsiteX1585" fmla="*/ 9455068 w 12192000"/>
              <a:gd name="connsiteY1585" fmla="*/ 4432258 h 6858000"/>
              <a:gd name="connsiteX1586" fmla="*/ 9391568 w 12192000"/>
              <a:gd name="connsiteY1586" fmla="*/ 4495758 h 6858000"/>
              <a:gd name="connsiteX1587" fmla="*/ 9455068 w 12192000"/>
              <a:gd name="connsiteY1587" fmla="*/ 4559258 h 6858000"/>
              <a:gd name="connsiteX1588" fmla="*/ 9518568 w 12192000"/>
              <a:gd name="connsiteY1588" fmla="*/ 4495758 h 6858000"/>
              <a:gd name="connsiteX1589" fmla="*/ 9455068 w 12192000"/>
              <a:gd name="connsiteY1589" fmla="*/ 4432258 h 6858000"/>
              <a:gd name="connsiteX1590" fmla="*/ 9188368 w 12192000"/>
              <a:gd name="connsiteY1590" fmla="*/ 4432258 h 6858000"/>
              <a:gd name="connsiteX1591" fmla="*/ 9124868 w 12192000"/>
              <a:gd name="connsiteY1591" fmla="*/ 4495758 h 6858000"/>
              <a:gd name="connsiteX1592" fmla="*/ 9188368 w 12192000"/>
              <a:gd name="connsiteY1592" fmla="*/ 4559258 h 6858000"/>
              <a:gd name="connsiteX1593" fmla="*/ 9251868 w 12192000"/>
              <a:gd name="connsiteY1593" fmla="*/ 4495758 h 6858000"/>
              <a:gd name="connsiteX1594" fmla="*/ 9188368 w 12192000"/>
              <a:gd name="connsiteY1594" fmla="*/ 4432258 h 6858000"/>
              <a:gd name="connsiteX1595" fmla="*/ 8921668 w 12192000"/>
              <a:gd name="connsiteY1595" fmla="*/ 4432258 h 6858000"/>
              <a:gd name="connsiteX1596" fmla="*/ 8858168 w 12192000"/>
              <a:gd name="connsiteY1596" fmla="*/ 4495758 h 6858000"/>
              <a:gd name="connsiteX1597" fmla="*/ 8921668 w 12192000"/>
              <a:gd name="connsiteY1597" fmla="*/ 4559258 h 6858000"/>
              <a:gd name="connsiteX1598" fmla="*/ 8985168 w 12192000"/>
              <a:gd name="connsiteY1598" fmla="*/ 4495758 h 6858000"/>
              <a:gd name="connsiteX1599" fmla="*/ 8921668 w 12192000"/>
              <a:gd name="connsiteY1599" fmla="*/ 4432258 h 6858000"/>
              <a:gd name="connsiteX1600" fmla="*/ 8654968 w 12192000"/>
              <a:gd name="connsiteY1600" fmla="*/ 4432258 h 6858000"/>
              <a:gd name="connsiteX1601" fmla="*/ 8591468 w 12192000"/>
              <a:gd name="connsiteY1601" fmla="*/ 4495758 h 6858000"/>
              <a:gd name="connsiteX1602" fmla="*/ 8654968 w 12192000"/>
              <a:gd name="connsiteY1602" fmla="*/ 4559258 h 6858000"/>
              <a:gd name="connsiteX1603" fmla="*/ 8718468 w 12192000"/>
              <a:gd name="connsiteY1603" fmla="*/ 4495758 h 6858000"/>
              <a:gd name="connsiteX1604" fmla="*/ 8654968 w 12192000"/>
              <a:gd name="connsiteY1604" fmla="*/ 4432258 h 6858000"/>
              <a:gd name="connsiteX1605" fmla="*/ 8388268 w 12192000"/>
              <a:gd name="connsiteY1605" fmla="*/ 4432258 h 6858000"/>
              <a:gd name="connsiteX1606" fmla="*/ 8324768 w 12192000"/>
              <a:gd name="connsiteY1606" fmla="*/ 4495758 h 6858000"/>
              <a:gd name="connsiteX1607" fmla="*/ 8388268 w 12192000"/>
              <a:gd name="connsiteY1607" fmla="*/ 4559258 h 6858000"/>
              <a:gd name="connsiteX1608" fmla="*/ 8451768 w 12192000"/>
              <a:gd name="connsiteY1608" fmla="*/ 4495758 h 6858000"/>
              <a:gd name="connsiteX1609" fmla="*/ 8388268 w 12192000"/>
              <a:gd name="connsiteY1609" fmla="*/ 4432258 h 6858000"/>
              <a:gd name="connsiteX1610" fmla="*/ 8121568 w 12192000"/>
              <a:gd name="connsiteY1610" fmla="*/ 4432258 h 6858000"/>
              <a:gd name="connsiteX1611" fmla="*/ 8058068 w 12192000"/>
              <a:gd name="connsiteY1611" fmla="*/ 4495758 h 6858000"/>
              <a:gd name="connsiteX1612" fmla="*/ 8121568 w 12192000"/>
              <a:gd name="connsiteY1612" fmla="*/ 4559258 h 6858000"/>
              <a:gd name="connsiteX1613" fmla="*/ 8185068 w 12192000"/>
              <a:gd name="connsiteY1613" fmla="*/ 4495758 h 6858000"/>
              <a:gd name="connsiteX1614" fmla="*/ 8121568 w 12192000"/>
              <a:gd name="connsiteY1614" fmla="*/ 4432258 h 6858000"/>
              <a:gd name="connsiteX1615" fmla="*/ 7854868 w 12192000"/>
              <a:gd name="connsiteY1615" fmla="*/ 4432258 h 6858000"/>
              <a:gd name="connsiteX1616" fmla="*/ 7791368 w 12192000"/>
              <a:gd name="connsiteY1616" fmla="*/ 4495758 h 6858000"/>
              <a:gd name="connsiteX1617" fmla="*/ 7854868 w 12192000"/>
              <a:gd name="connsiteY1617" fmla="*/ 4559258 h 6858000"/>
              <a:gd name="connsiteX1618" fmla="*/ 7918368 w 12192000"/>
              <a:gd name="connsiteY1618" fmla="*/ 4495758 h 6858000"/>
              <a:gd name="connsiteX1619" fmla="*/ 7854868 w 12192000"/>
              <a:gd name="connsiteY1619" fmla="*/ 4432258 h 6858000"/>
              <a:gd name="connsiteX1620" fmla="*/ 7588168 w 12192000"/>
              <a:gd name="connsiteY1620" fmla="*/ 4432258 h 6858000"/>
              <a:gd name="connsiteX1621" fmla="*/ 7524668 w 12192000"/>
              <a:gd name="connsiteY1621" fmla="*/ 4495758 h 6858000"/>
              <a:gd name="connsiteX1622" fmla="*/ 7588168 w 12192000"/>
              <a:gd name="connsiteY1622" fmla="*/ 4559258 h 6858000"/>
              <a:gd name="connsiteX1623" fmla="*/ 7651668 w 12192000"/>
              <a:gd name="connsiteY1623" fmla="*/ 4495758 h 6858000"/>
              <a:gd name="connsiteX1624" fmla="*/ 7588168 w 12192000"/>
              <a:gd name="connsiteY1624" fmla="*/ 4432258 h 6858000"/>
              <a:gd name="connsiteX1625" fmla="*/ 7321468 w 12192000"/>
              <a:gd name="connsiteY1625" fmla="*/ 4432258 h 6858000"/>
              <a:gd name="connsiteX1626" fmla="*/ 7257968 w 12192000"/>
              <a:gd name="connsiteY1626" fmla="*/ 4495758 h 6858000"/>
              <a:gd name="connsiteX1627" fmla="*/ 7321468 w 12192000"/>
              <a:gd name="connsiteY1627" fmla="*/ 4559258 h 6858000"/>
              <a:gd name="connsiteX1628" fmla="*/ 7384968 w 12192000"/>
              <a:gd name="connsiteY1628" fmla="*/ 4495758 h 6858000"/>
              <a:gd name="connsiteX1629" fmla="*/ 7321468 w 12192000"/>
              <a:gd name="connsiteY1629" fmla="*/ 4432258 h 6858000"/>
              <a:gd name="connsiteX1630" fmla="*/ 7054768 w 12192000"/>
              <a:gd name="connsiteY1630" fmla="*/ 4432258 h 6858000"/>
              <a:gd name="connsiteX1631" fmla="*/ 6991268 w 12192000"/>
              <a:gd name="connsiteY1631" fmla="*/ 4495758 h 6858000"/>
              <a:gd name="connsiteX1632" fmla="*/ 7054768 w 12192000"/>
              <a:gd name="connsiteY1632" fmla="*/ 4559258 h 6858000"/>
              <a:gd name="connsiteX1633" fmla="*/ 7118268 w 12192000"/>
              <a:gd name="connsiteY1633" fmla="*/ 4495758 h 6858000"/>
              <a:gd name="connsiteX1634" fmla="*/ 7054768 w 12192000"/>
              <a:gd name="connsiteY1634" fmla="*/ 4432258 h 6858000"/>
              <a:gd name="connsiteX1635" fmla="*/ 6788068 w 12192000"/>
              <a:gd name="connsiteY1635" fmla="*/ 4432258 h 6858000"/>
              <a:gd name="connsiteX1636" fmla="*/ 6724568 w 12192000"/>
              <a:gd name="connsiteY1636" fmla="*/ 4495758 h 6858000"/>
              <a:gd name="connsiteX1637" fmla="*/ 6788068 w 12192000"/>
              <a:gd name="connsiteY1637" fmla="*/ 4559258 h 6858000"/>
              <a:gd name="connsiteX1638" fmla="*/ 6851568 w 12192000"/>
              <a:gd name="connsiteY1638" fmla="*/ 4495758 h 6858000"/>
              <a:gd name="connsiteX1639" fmla="*/ 6788068 w 12192000"/>
              <a:gd name="connsiteY1639" fmla="*/ 4432258 h 6858000"/>
              <a:gd name="connsiteX1640" fmla="*/ 6521368 w 12192000"/>
              <a:gd name="connsiteY1640" fmla="*/ 4432258 h 6858000"/>
              <a:gd name="connsiteX1641" fmla="*/ 6457868 w 12192000"/>
              <a:gd name="connsiteY1641" fmla="*/ 4495758 h 6858000"/>
              <a:gd name="connsiteX1642" fmla="*/ 6521368 w 12192000"/>
              <a:gd name="connsiteY1642" fmla="*/ 4559258 h 6858000"/>
              <a:gd name="connsiteX1643" fmla="*/ 6584868 w 12192000"/>
              <a:gd name="connsiteY1643" fmla="*/ 4495758 h 6858000"/>
              <a:gd name="connsiteX1644" fmla="*/ 6521368 w 12192000"/>
              <a:gd name="connsiteY1644" fmla="*/ 4432258 h 6858000"/>
              <a:gd name="connsiteX1645" fmla="*/ 6254668 w 12192000"/>
              <a:gd name="connsiteY1645" fmla="*/ 4432258 h 6858000"/>
              <a:gd name="connsiteX1646" fmla="*/ 6191168 w 12192000"/>
              <a:gd name="connsiteY1646" fmla="*/ 4495758 h 6858000"/>
              <a:gd name="connsiteX1647" fmla="*/ 6254668 w 12192000"/>
              <a:gd name="connsiteY1647" fmla="*/ 4559258 h 6858000"/>
              <a:gd name="connsiteX1648" fmla="*/ 6318168 w 12192000"/>
              <a:gd name="connsiteY1648" fmla="*/ 4495758 h 6858000"/>
              <a:gd name="connsiteX1649" fmla="*/ 6254668 w 12192000"/>
              <a:gd name="connsiteY1649" fmla="*/ 4432258 h 6858000"/>
              <a:gd name="connsiteX1650" fmla="*/ 5987973 w 12192000"/>
              <a:gd name="connsiteY1650" fmla="*/ 4432258 h 6858000"/>
              <a:gd name="connsiteX1651" fmla="*/ 5924469 w 12192000"/>
              <a:gd name="connsiteY1651" fmla="*/ 4495758 h 6858000"/>
              <a:gd name="connsiteX1652" fmla="*/ 5987973 w 12192000"/>
              <a:gd name="connsiteY1652" fmla="*/ 4559258 h 6858000"/>
              <a:gd name="connsiteX1653" fmla="*/ 6051479 w 12192000"/>
              <a:gd name="connsiteY1653" fmla="*/ 4495758 h 6858000"/>
              <a:gd name="connsiteX1654" fmla="*/ 5987973 w 12192000"/>
              <a:gd name="connsiteY1654" fmla="*/ 4432258 h 6858000"/>
              <a:gd name="connsiteX1655" fmla="*/ 5721271 w 12192000"/>
              <a:gd name="connsiteY1655" fmla="*/ 4432258 h 6858000"/>
              <a:gd name="connsiteX1656" fmla="*/ 5657772 w 12192000"/>
              <a:gd name="connsiteY1656" fmla="*/ 4495758 h 6858000"/>
              <a:gd name="connsiteX1657" fmla="*/ 5721271 w 12192000"/>
              <a:gd name="connsiteY1657" fmla="*/ 4559258 h 6858000"/>
              <a:gd name="connsiteX1658" fmla="*/ 5784771 w 12192000"/>
              <a:gd name="connsiteY1658" fmla="*/ 4495758 h 6858000"/>
              <a:gd name="connsiteX1659" fmla="*/ 5721271 w 12192000"/>
              <a:gd name="connsiteY1659" fmla="*/ 4432258 h 6858000"/>
              <a:gd name="connsiteX1660" fmla="*/ 5454579 w 12192000"/>
              <a:gd name="connsiteY1660" fmla="*/ 4432258 h 6858000"/>
              <a:gd name="connsiteX1661" fmla="*/ 5391083 w 12192000"/>
              <a:gd name="connsiteY1661" fmla="*/ 4495758 h 6858000"/>
              <a:gd name="connsiteX1662" fmla="*/ 5454579 w 12192000"/>
              <a:gd name="connsiteY1662" fmla="*/ 4559258 h 6858000"/>
              <a:gd name="connsiteX1663" fmla="*/ 5518077 w 12192000"/>
              <a:gd name="connsiteY1663" fmla="*/ 4495758 h 6858000"/>
              <a:gd name="connsiteX1664" fmla="*/ 5454579 w 12192000"/>
              <a:gd name="connsiteY1664" fmla="*/ 4432258 h 6858000"/>
              <a:gd name="connsiteX1665" fmla="*/ 5187881 w 12192000"/>
              <a:gd name="connsiteY1665" fmla="*/ 4432258 h 6858000"/>
              <a:gd name="connsiteX1666" fmla="*/ 5124380 w 12192000"/>
              <a:gd name="connsiteY1666" fmla="*/ 4495758 h 6858000"/>
              <a:gd name="connsiteX1667" fmla="*/ 5187881 w 12192000"/>
              <a:gd name="connsiteY1667" fmla="*/ 4559258 h 6858000"/>
              <a:gd name="connsiteX1668" fmla="*/ 5251377 w 12192000"/>
              <a:gd name="connsiteY1668" fmla="*/ 4495758 h 6858000"/>
              <a:gd name="connsiteX1669" fmla="*/ 5187881 w 12192000"/>
              <a:gd name="connsiteY1669" fmla="*/ 4432258 h 6858000"/>
              <a:gd name="connsiteX1670" fmla="*/ 4921178 w 12192000"/>
              <a:gd name="connsiteY1670" fmla="*/ 4432258 h 6858000"/>
              <a:gd name="connsiteX1671" fmla="*/ 4857680 w 12192000"/>
              <a:gd name="connsiteY1671" fmla="*/ 4495758 h 6858000"/>
              <a:gd name="connsiteX1672" fmla="*/ 4921178 w 12192000"/>
              <a:gd name="connsiteY1672" fmla="*/ 4559258 h 6858000"/>
              <a:gd name="connsiteX1673" fmla="*/ 4984679 w 12192000"/>
              <a:gd name="connsiteY1673" fmla="*/ 4495758 h 6858000"/>
              <a:gd name="connsiteX1674" fmla="*/ 4921178 w 12192000"/>
              <a:gd name="connsiteY1674" fmla="*/ 4432258 h 6858000"/>
              <a:gd name="connsiteX1675" fmla="*/ 4654480 w 12192000"/>
              <a:gd name="connsiteY1675" fmla="*/ 4432258 h 6858000"/>
              <a:gd name="connsiteX1676" fmla="*/ 4590993 w 12192000"/>
              <a:gd name="connsiteY1676" fmla="*/ 4495758 h 6858000"/>
              <a:gd name="connsiteX1677" fmla="*/ 4654480 w 12192000"/>
              <a:gd name="connsiteY1677" fmla="*/ 4559258 h 6858000"/>
              <a:gd name="connsiteX1678" fmla="*/ 4717970 w 12192000"/>
              <a:gd name="connsiteY1678" fmla="*/ 4495758 h 6858000"/>
              <a:gd name="connsiteX1679" fmla="*/ 4654480 w 12192000"/>
              <a:gd name="connsiteY1679" fmla="*/ 4432258 h 6858000"/>
              <a:gd name="connsiteX1680" fmla="*/ 4387783 w 12192000"/>
              <a:gd name="connsiteY1680" fmla="*/ 4432258 h 6858000"/>
              <a:gd name="connsiteX1681" fmla="*/ 4324287 w 12192000"/>
              <a:gd name="connsiteY1681" fmla="*/ 4495758 h 6858000"/>
              <a:gd name="connsiteX1682" fmla="*/ 4387783 w 12192000"/>
              <a:gd name="connsiteY1682" fmla="*/ 4559258 h 6858000"/>
              <a:gd name="connsiteX1683" fmla="*/ 4451293 w 12192000"/>
              <a:gd name="connsiteY1683" fmla="*/ 4495758 h 6858000"/>
              <a:gd name="connsiteX1684" fmla="*/ 4387783 w 12192000"/>
              <a:gd name="connsiteY1684" fmla="*/ 4432258 h 6858000"/>
              <a:gd name="connsiteX1685" fmla="*/ 4121075 w 12192000"/>
              <a:gd name="connsiteY1685" fmla="*/ 4432258 h 6858000"/>
              <a:gd name="connsiteX1686" fmla="*/ 4057621 w 12192000"/>
              <a:gd name="connsiteY1686" fmla="*/ 4495758 h 6858000"/>
              <a:gd name="connsiteX1687" fmla="*/ 4121075 w 12192000"/>
              <a:gd name="connsiteY1687" fmla="*/ 4559258 h 6858000"/>
              <a:gd name="connsiteX1688" fmla="*/ 4184584 w 12192000"/>
              <a:gd name="connsiteY1688" fmla="*/ 4495758 h 6858000"/>
              <a:gd name="connsiteX1689" fmla="*/ 4121075 w 12192000"/>
              <a:gd name="connsiteY1689" fmla="*/ 4432258 h 6858000"/>
              <a:gd name="connsiteX1690" fmla="*/ 3854418 w 12192000"/>
              <a:gd name="connsiteY1690" fmla="*/ 4432258 h 6858000"/>
              <a:gd name="connsiteX1691" fmla="*/ 3790917 w 12192000"/>
              <a:gd name="connsiteY1691" fmla="*/ 4495758 h 6858000"/>
              <a:gd name="connsiteX1692" fmla="*/ 3854418 w 12192000"/>
              <a:gd name="connsiteY1692" fmla="*/ 4559258 h 6858000"/>
              <a:gd name="connsiteX1693" fmla="*/ 3917924 w 12192000"/>
              <a:gd name="connsiteY1693" fmla="*/ 4495758 h 6858000"/>
              <a:gd name="connsiteX1694" fmla="*/ 3854418 w 12192000"/>
              <a:gd name="connsiteY1694" fmla="*/ 4432258 h 6858000"/>
              <a:gd name="connsiteX1695" fmla="*/ 3587728 w 12192000"/>
              <a:gd name="connsiteY1695" fmla="*/ 4432258 h 6858000"/>
              <a:gd name="connsiteX1696" fmla="*/ 3524227 w 12192000"/>
              <a:gd name="connsiteY1696" fmla="*/ 4495758 h 6858000"/>
              <a:gd name="connsiteX1697" fmla="*/ 3587728 w 12192000"/>
              <a:gd name="connsiteY1697" fmla="*/ 4559258 h 6858000"/>
              <a:gd name="connsiteX1698" fmla="*/ 3651227 w 12192000"/>
              <a:gd name="connsiteY1698" fmla="*/ 4495758 h 6858000"/>
              <a:gd name="connsiteX1699" fmla="*/ 3587728 w 12192000"/>
              <a:gd name="connsiteY1699" fmla="*/ 4432258 h 6858000"/>
              <a:gd name="connsiteX1700" fmla="*/ 3321010 w 12192000"/>
              <a:gd name="connsiteY1700" fmla="*/ 4432258 h 6858000"/>
              <a:gd name="connsiteX1701" fmla="*/ 3257513 w 12192000"/>
              <a:gd name="connsiteY1701" fmla="*/ 4495758 h 6858000"/>
              <a:gd name="connsiteX1702" fmla="*/ 3321010 w 12192000"/>
              <a:gd name="connsiteY1702" fmla="*/ 4559258 h 6858000"/>
              <a:gd name="connsiteX1703" fmla="*/ 3384516 w 12192000"/>
              <a:gd name="connsiteY1703" fmla="*/ 4495758 h 6858000"/>
              <a:gd name="connsiteX1704" fmla="*/ 3321010 w 12192000"/>
              <a:gd name="connsiteY1704" fmla="*/ 4432258 h 6858000"/>
              <a:gd name="connsiteX1705" fmla="*/ 3054327 w 12192000"/>
              <a:gd name="connsiteY1705" fmla="*/ 4432258 h 6858000"/>
              <a:gd name="connsiteX1706" fmla="*/ 2990832 w 12192000"/>
              <a:gd name="connsiteY1706" fmla="*/ 4495758 h 6858000"/>
              <a:gd name="connsiteX1707" fmla="*/ 3054327 w 12192000"/>
              <a:gd name="connsiteY1707" fmla="*/ 4559258 h 6858000"/>
              <a:gd name="connsiteX1708" fmla="*/ 3117823 w 12192000"/>
              <a:gd name="connsiteY1708" fmla="*/ 4495758 h 6858000"/>
              <a:gd name="connsiteX1709" fmla="*/ 3054327 w 12192000"/>
              <a:gd name="connsiteY1709" fmla="*/ 4432258 h 6858000"/>
              <a:gd name="connsiteX1710" fmla="*/ 2787647 w 12192000"/>
              <a:gd name="connsiteY1710" fmla="*/ 4432258 h 6858000"/>
              <a:gd name="connsiteX1711" fmla="*/ 2724150 w 12192000"/>
              <a:gd name="connsiteY1711" fmla="*/ 4495758 h 6858000"/>
              <a:gd name="connsiteX1712" fmla="*/ 2787647 w 12192000"/>
              <a:gd name="connsiteY1712" fmla="*/ 4559258 h 6858000"/>
              <a:gd name="connsiteX1713" fmla="*/ 2851142 w 12192000"/>
              <a:gd name="connsiteY1713" fmla="*/ 4495758 h 6858000"/>
              <a:gd name="connsiteX1714" fmla="*/ 2787647 w 12192000"/>
              <a:gd name="connsiteY1714" fmla="*/ 4432258 h 6858000"/>
              <a:gd name="connsiteX1715" fmla="*/ 2520932 w 12192000"/>
              <a:gd name="connsiteY1715" fmla="*/ 4432258 h 6858000"/>
              <a:gd name="connsiteX1716" fmla="*/ 2457425 w 12192000"/>
              <a:gd name="connsiteY1716" fmla="*/ 4495758 h 6858000"/>
              <a:gd name="connsiteX1717" fmla="*/ 2520932 w 12192000"/>
              <a:gd name="connsiteY1717" fmla="*/ 4559258 h 6858000"/>
              <a:gd name="connsiteX1718" fmla="*/ 2584438 w 12192000"/>
              <a:gd name="connsiteY1718" fmla="*/ 4495758 h 6858000"/>
              <a:gd name="connsiteX1719" fmla="*/ 2520932 w 12192000"/>
              <a:gd name="connsiteY1719" fmla="*/ 4432258 h 6858000"/>
              <a:gd name="connsiteX1720" fmla="*/ 2254228 w 12192000"/>
              <a:gd name="connsiteY1720" fmla="*/ 4432258 h 6858000"/>
              <a:gd name="connsiteX1721" fmla="*/ 2190729 w 12192000"/>
              <a:gd name="connsiteY1721" fmla="*/ 4495758 h 6858000"/>
              <a:gd name="connsiteX1722" fmla="*/ 2254228 w 12192000"/>
              <a:gd name="connsiteY1722" fmla="*/ 4559258 h 6858000"/>
              <a:gd name="connsiteX1723" fmla="*/ 2317738 w 12192000"/>
              <a:gd name="connsiteY1723" fmla="*/ 4495758 h 6858000"/>
              <a:gd name="connsiteX1724" fmla="*/ 2254228 w 12192000"/>
              <a:gd name="connsiteY1724" fmla="*/ 4432258 h 6858000"/>
              <a:gd name="connsiteX1725" fmla="*/ 1987530 w 12192000"/>
              <a:gd name="connsiteY1725" fmla="*/ 4432258 h 6858000"/>
              <a:gd name="connsiteX1726" fmla="*/ 1924021 w 12192000"/>
              <a:gd name="connsiteY1726" fmla="*/ 4495758 h 6858000"/>
              <a:gd name="connsiteX1727" fmla="*/ 1987530 w 12192000"/>
              <a:gd name="connsiteY1727" fmla="*/ 4559258 h 6858000"/>
              <a:gd name="connsiteX1728" fmla="*/ 2051030 w 12192000"/>
              <a:gd name="connsiteY1728" fmla="*/ 4495758 h 6858000"/>
              <a:gd name="connsiteX1729" fmla="*/ 1987530 w 12192000"/>
              <a:gd name="connsiteY1729" fmla="*/ 4432258 h 6858000"/>
              <a:gd name="connsiteX1730" fmla="*/ 1720819 w 12192000"/>
              <a:gd name="connsiteY1730" fmla="*/ 4432258 h 6858000"/>
              <a:gd name="connsiteX1731" fmla="*/ 1657319 w 12192000"/>
              <a:gd name="connsiteY1731" fmla="*/ 4495758 h 6858000"/>
              <a:gd name="connsiteX1732" fmla="*/ 1720819 w 12192000"/>
              <a:gd name="connsiteY1732" fmla="*/ 4559258 h 6858000"/>
              <a:gd name="connsiteX1733" fmla="*/ 1784320 w 12192000"/>
              <a:gd name="connsiteY1733" fmla="*/ 4495758 h 6858000"/>
              <a:gd name="connsiteX1734" fmla="*/ 1720819 w 12192000"/>
              <a:gd name="connsiteY1734" fmla="*/ 4432258 h 6858000"/>
              <a:gd name="connsiteX1735" fmla="*/ 1454120 w 12192000"/>
              <a:gd name="connsiteY1735" fmla="*/ 4432258 h 6858000"/>
              <a:gd name="connsiteX1736" fmla="*/ 1390620 w 12192000"/>
              <a:gd name="connsiteY1736" fmla="*/ 4495758 h 6858000"/>
              <a:gd name="connsiteX1737" fmla="*/ 1454120 w 12192000"/>
              <a:gd name="connsiteY1737" fmla="*/ 4559258 h 6858000"/>
              <a:gd name="connsiteX1738" fmla="*/ 1517620 w 12192000"/>
              <a:gd name="connsiteY1738" fmla="*/ 4495758 h 6858000"/>
              <a:gd name="connsiteX1739" fmla="*/ 1454120 w 12192000"/>
              <a:gd name="connsiteY1739" fmla="*/ 4432258 h 6858000"/>
              <a:gd name="connsiteX1740" fmla="*/ 1187422 w 12192000"/>
              <a:gd name="connsiteY1740" fmla="*/ 4432258 h 6858000"/>
              <a:gd name="connsiteX1741" fmla="*/ 1123922 w 12192000"/>
              <a:gd name="connsiteY1741" fmla="*/ 4495758 h 6858000"/>
              <a:gd name="connsiteX1742" fmla="*/ 1187422 w 12192000"/>
              <a:gd name="connsiteY1742" fmla="*/ 4559258 h 6858000"/>
              <a:gd name="connsiteX1743" fmla="*/ 1250921 w 12192000"/>
              <a:gd name="connsiteY1743" fmla="*/ 4495758 h 6858000"/>
              <a:gd name="connsiteX1744" fmla="*/ 1187422 w 12192000"/>
              <a:gd name="connsiteY1744" fmla="*/ 4432258 h 6858000"/>
              <a:gd name="connsiteX1745" fmla="*/ 920723 w 12192000"/>
              <a:gd name="connsiteY1745" fmla="*/ 4432258 h 6858000"/>
              <a:gd name="connsiteX1746" fmla="*/ 857224 w 12192000"/>
              <a:gd name="connsiteY1746" fmla="*/ 4495758 h 6858000"/>
              <a:gd name="connsiteX1747" fmla="*/ 920723 w 12192000"/>
              <a:gd name="connsiteY1747" fmla="*/ 4559258 h 6858000"/>
              <a:gd name="connsiteX1748" fmla="*/ 984223 w 12192000"/>
              <a:gd name="connsiteY1748" fmla="*/ 4495758 h 6858000"/>
              <a:gd name="connsiteX1749" fmla="*/ 920723 w 12192000"/>
              <a:gd name="connsiteY1749" fmla="*/ 4432258 h 6858000"/>
              <a:gd name="connsiteX1750" fmla="*/ 654025 w 12192000"/>
              <a:gd name="connsiteY1750" fmla="*/ 4432258 h 6858000"/>
              <a:gd name="connsiteX1751" fmla="*/ 590525 w 12192000"/>
              <a:gd name="connsiteY1751" fmla="*/ 4495758 h 6858000"/>
              <a:gd name="connsiteX1752" fmla="*/ 654025 w 12192000"/>
              <a:gd name="connsiteY1752" fmla="*/ 4559258 h 6858000"/>
              <a:gd name="connsiteX1753" fmla="*/ 717525 w 12192000"/>
              <a:gd name="connsiteY1753" fmla="*/ 4495758 h 6858000"/>
              <a:gd name="connsiteX1754" fmla="*/ 654025 w 12192000"/>
              <a:gd name="connsiteY1754" fmla="*/ 4432258 h 6858000"/>
              <a:gd name="connsiteX1755" fmla="*/ 387327 w 12192000"/>
              <a:gd name="connsiteY1755" fmla="*/ 4432258 h 6858000"/>
              <a:gd name="connsiteX1756" fmla="*/ 323827 w 12192000"/>
              <a:gd name="connsiteY1756" fmla="*/ 4495758 h 6858000"/>
              <a:gd name="connsiteX1757" fmla="*/ 387327 w 12192000"/>
              <a:gd name="connsiteY1757" fmla="*/ 4559258 h 6858000"/>
              <a:gd name="connsiteX1758" fmla="*/ 450826 w 12192000"/>
              <a:gd name="connsiteY1758" fmla="*/ 4495758 h 6858000"/>
              <a:gd name="connsiteX1759" fmla="*/ 387327 w 12192000"/>
              <a:gd name="connsiteY1759" fmla="*/ 4432258 h 6858000"/>
              <a:gd name="connsiteX1760" fmla="*/ 11842668 w 12192000"/>
              <a:gd name="connsiteY1760" fmla="*/ 4127458 h 6858000"/>
              <a:gd name="connsiteX1761" fmla="*/ 11779168 w 12192000"/>
              <a:gd name="connsiteY1761" fmla="*/ 4190958 h 6858000"/>
              <a:gd name="connsiteX1762" fmla="*/ 11842668 w 12192000"/>
              <a:gd name="connsiteY1762" fmla="*/ 4254458 h 6858000"/>
              <a:gd name="connsiteX1763" fmla="*/ 11906168 w 12192000"/>
              <a:gd name="connsiteY1763" fmla="*/ 4190958 h 6858000"/>
              <a:gd name="connsiteX1764" fmla="*/ 11842668 w 12192000"/>
              <a:gd name="connsiteY1764" fmla="*/ 4127458 h 6858000"/>
              <a:gd name="connsiteX1765" fmla="*/ 11575968 w 12192000"/>
              <a:gd name="connsiteY1765" fmla="*/ 4127458 h 6858000"/>
              <a:gd name="connsiteX1766" fmla="*/ 11512468 w 12192000"/>
              <a:gd name="connsiteY1766" fmla="*/ 4190958 h 6858000"/>
              <a:gd name="connsiteX1767" fmla="*/ 11575968 w 12192000"/>
              <a:gd name="connsiteY1767" fmla="*/ 4254458 h 6858000"/>
              <a:gd name="connsiteX1768" fmla="*/ 11639468 w 12192000"/>
              <a:gd name="connsiteY1768" fmla="*/ 4190958 h 6858000"/>
              <a:gd name="connsiteX1769" fmla="*/ 11575968 w 12192000"/>
              <a:gd name="connsiteY1769" fmla="*/ 4127458 h 6858000"/>
              <a:gd name="connsiteX1770" fmla="*/ 11309268 w 12192000"/>
              <a:gd name="connsiteY1770" fmla="*/ 4127458 h 6858000"/>
              <a:gd name="connsiteX1771" fmla="*/ 11245768 w 12192000"/>
              <a:gd name="connsiteY1771" fmla="*/ 4190958 h 6858000"/>
              <a:gd name="connsiteX1772" fmla="*/ 11309268 w 12192000"/>
              <a:gd name="connsiteY1772" fmla="*/ 4254458 h 6858000"/>
              <a:gd name="connsiteX1773" fmla="*/ 11372768 w 12192000"/>
              <a:gd name="connsiteY1773" fmla="*/ 4190958 h 6858000"/>
              <a:gd name="connsiteX1774" fmla="*/ 11309268 w 12192000"/>
              <a:gd name="connsiteY1774" fmla="*/ 4127458 h 6858000"/>
              <a:gd name="connsiteX1775" fmla="*/ 11042568 w 12192000"/>
              <a:gd name="connsiteY1775" fmla="*/ 4127458 h 6858000"/>
              <a:gd name="connsiteX1776" fmla="*/ 10979068 w 12192000"/>
              <a:gd name="connsiteY1776" fmla="*/ 4190958 h 6858000"/>
              <a:gd name="connsiteX1777" fmla="*/ 11042568 w 12192000"/>
              <a:gd name="connsiteY1777" fmla="*/ 4254458 h 6858000"/>
              <a:gd name="connsiteX1778" fmla="*/ 11106068 w 12192000"/>
              <a:gd name="connsiteY1778" fmla="*/ 4190958 h 6858000"/>
              <a:gd name="connsiteX1779" fmla="*/ 11042568 w 12192000"/>
              <a:gd name="connsiteY1779" fmla="*/ 4127458 h 6858000"/>
              <a:gd name="connsiteX1780" fmla="*/ 10775868 w 12192000"/>
              <a:gd name="connsiteY1780" fmla="*/ 4127458 h 6858000"/>
              <a:gd name="connsiteX1781" fmla="*/ 10712368 w 12192000"/>
              <a:gd name="connsiteY1781" fmla="*/ 4190958 h 6858000"/>
              <a:gd name="connsiteX1782" fmla="*/ 10775868 w 12192000"/>
              <a:gd name="connsiteY1782" fmla="*/ 4254458 h 6858000"/>
              <a:gd name="connsiteX1783" fmla="*/ 10839368 w 12192000"/>
              <a:gd name="connsiteY1783" fmla="*/ 4190958 h 6858000"/>
              <a:gd name="connsiteX1784" fmla="*/ 10775868 w 12192000"/>
              <a:gd name="connsiteY1784" fmla="*/ 4127458 h 6858000"/>
              <a:gd name="connsiteX1785" fmla="*/ 10509168 w 12192000"/>
              <a:gd name="connsiteY1785" fmla="*/ 4127458 h 6858000"/>
              <a:gd name="connsiteX1786" fmla="*/ 10445668 w 12192000"/>
              <a:gd name="connsiteY1786" fmla="*/ 4190958 h 6858000"/>
              <a:gd name="connsiteX1787" fmla="*/ 10509168 w 12192000"/>
              <a:gd name="connsiteY1787" fmla="*/ 4254458 h 6858000"/>
              <a:gd name="connsiteX1788" fmla="*/ 10572668 w 12192000"/>
              <a:gd name="connsiteY1788" fmla="*/ 4190958 h 6858000"/>
              <a:gd name="connsiteX1789" fmla="*/ 10509168 w 12192000"/>
              <a:gd name="connsiteY1789" fmla="*/ 4127458 h 6858000"/>
              <a:gd name="connsiteX1790" fmla="*/ 10242468 w 12192000"/>
              <a:gd name="connsiteY1790" fmla="*/ 4127458 h 6858000"/>
              <a:gd name="connsiteX1791" fmla="*/ 10178968 w 12192000"/>
              <a:gd name="connsiteY1791" fmla="*/ 4190958 h 6858000"/>
              <a:gd name="connsiteX1792" fmla="*/ 10242468 w 12192000"/>
              <a:gd name="connsiteY1792" fmla="*/ 4254458 h 6858000"/>
              <a:gd name="connsiteX1793" fmla="*/ 10305968 w 12192000"/>
              <a:gd name="connsiteY1793" fmla="*/ 4190958 h 6858000"/>
              <a:gd name="connsiteX1794" fmla="*/ 10242468 w 12192000"/>
              <a:gd name="connsiteY1794" fmla="*/ 4127458 h 6858000"/>
              <a:gd name="connsiteX1795" fmla="*/ 9975768 w 12192000"/>
              <a:gd name="connsiteY1795" fmla="*/ 4127458 h 6858000"/>
              <a:gd name="connsiteX1796" fmla="*/ 9912268 w 12192000"/>
              <a:gd name="connsiteY1796" fmla="*/ 4190958 h 6858000"/>
              <a:gd name="connsiteX1797" fmla="*/ 9975768 w 12192000"/>
              <a:gd name="connsiteY1797" fmla="*/ 4254458 h 6858000"/>
              <a:gd name="connsiteX1798" fmla="*/ 10039268 w 12192000"/>
              <a:gd name="connsiteY1798" fmla="*/ 4190958 h 6858000"/>
              <a:gd name="connsiteX1799" fmla="*/ 9975768 w 12192000"/>
              <a:gd name="connsiteY1799" fmla="*/ 4127458 h 6858000"/>
              <a:gd name="connsiteX1800" fmla="*/ 9709068 w 12192000"/>
              <a:gd name="connsiteY1800" fmla="*/ 4127458 h 6858000"/>
              <a:gd name="connsiteX1801" fmla="*/ 9645568 w 12192000"/>
              <a:gd name="connsiteY1801" fmla="*/ 4190958 h 6858000"/>
              <a:gd name="connsiteX1802" fmla="*/ 9709068 w 12192000"/>
              <a:gd name="connsiteY1802" fmla="*/ 4254458 h 6858000"/>
              <a:gd name="connsiteX1803" fmla="*/ 9772568 w 12192000"/>
              <a:gd name="connsiteY1803" fmla="*/ 4190958 h 6858000"/>
              <a:gd name="connsiteX1804" fmla="*/ 9709068 w 12192000"/>
              <a:gd name="connsiteY1804" fmla="*/ 4127458 h 6858000"/>
              <a:gd name="connsiteX1805" fmla="*/ 9442368 w 12192000"/>
              <a:gd name="connsiteY1805" fmla="*/ 4127458 h 6858000"/>
              <a:gd name="connsiteX1806" fmla="*/ 9378868 w 12192000"/>
              <a:gd name="connsiteY1806" fmla="*/ 4190958 h 6858000"/>
              <a:gd name="connsiteX1807" fmla="*/ 9442368 w 12192000"/>
              <a:gd name="connsiteY1807" fmla="*/ 4254458 h 6858000"/>
              <a:gd name="connsiteX1808" fmla="*/ 9505868 w 12192000"/>
              <a:gd name="connsiteY1808" fmla="*/ 4190958 h 6858000"/>
              <a:gd name="connsiteX1809" fmla="*/ 9442368 w 12192000"/>
              <a:gd name="connsiteY1809" fmla="*/ 4127458 h 6858000"/>
              <a:gd name="connsiteX1810" fmla="*/ 9175668 w 12192000"/>
              <a:gd name="connsiteY1810" fmla="*/ 4127458 h 6858000"/>
              <a:gd name="connsiteX1811" fmla="*/ 9112168 w 12192000"/>
              <a:gd name="connsiteY1811" fmla="*/ 4190958 h 6858000"/>
              <a:gd name="connsiteX1812" fmla="*/ 9175668 w 12192000"/>
              <a:gd name="connsiteY1812" fmla="*/ 4254458 h 6858000"/>
              <a:gd name="connsiteX1813" fmla="*/ 9239168 w 12192000"/>
              <a:gd name="connsiteY1813" fmla="*/ 4190958 h 6858000"/>
              <a:gd name="connsiteX1814" fmla="*/ 9175668 w 12192000"/>
              <a:gd name="connsiteY1814" fmla="*/ 4127458 h 6858000"/>
              <a:gd name="connsiteX1815" fmla="*/ 8908968 w 12192000"/>
              <a:gd name="connsiteY1815" fmla="*/ 4127458 h 6858000"/>
              <a:gd name="connsiteX1816" fmla="*/ 8845468 w 12192000"/>
              <a:gd name="connsiteY1816" fmla="*/ 4190958 h 6858000"/>
              <a:gd name="connsiteX1817" fmla="*/ 8908968 w 12192000"/>
              <a:gd name="connsiteY1817" fmla="*/ 4254458 h 6858000"/>
              <a:gd name="connsiteX1818" fmla="*/ 8972468 w 12192000"/>
              <a:gd name="connsiteY1818" fmla="*/ 4190958 h 6858000"/>
              <a:gd name="connsiteX1819" fmla="*/ 8908968 w 12192000"/>
              <a:gd name="connsiteY1819" fmla="*/ 4127458 h 6858000"/>
              <a:gd name="connsiteX1820" fmla="*/ 8642268 w 12192000"/>
              <a:gd name="connsiteY1820" fmla="*/ 4127458 h 6858000"/>
              <a:gd name="connsiteX1821" fmla="*/ 8578768 w 12192000"/>
              <a:gd name="connsiteY1821" fmla="*/ 4190958 h 6858000"/>
              <a:gd name="connsiteX1822" fmla="*/ 8642268 w 12192000"/>
              <a:gd name="connsiteY1822" fmla="*/ 4254458 h 6858000"/>
              <a:gd name="connsiteX1823" fmla="*/ 8705768 w 12192000"/>
              <a:gd name="connsiteY1823" fmla="*/ 4190958 h 6858000"/>
              <a:gd name="connsiteX1824" fmla="*/ 8642268 w 12192000"/>
              <a:gd name="connsiteY1824" fmla="*/ 4127458 h 6858000"/>
              <a:gd name="connsiteX1825" fmla="*/ 8375568 w 12192000"/>
              <a:gd name="connsiteY1825" fmla="*/ 4127458 h 6858000"/>
              <a:gd name="connsiteX1826" fmla="*/ 8312068 w 12192000"/>
              <a:gd name="connsiteY1826" fmla="*/ 4190958 h 6858000"/>
              <a:gd name="connsiteX1827" fmla="*/ 8375568 w 12192000"/>
              <a:gd name="connsiteY1827" fmla="*/ 4254458 h 6858000"/>
              <a:gd name="connsiteX1828" fmla="*/ 8439068 w 12192000"/>
              <a:gd name="connsiteY1828" fmla="*/ 4190958 h 6858000"/>
              <a:gd name="connsiteX1829" fmla="*/ 8375568 w 12192000"/>
              <a:gd name="connsiteY1829" fmla="*/ 4127458 h 6858000"/>
              <a:gd name="connsiteX1830" fmla="*/ 8108868 w 12192000"/>
              <a:gd name="connsiteY1830" fmla="*/ 4127458 h 6858000"/>
              <a:gd name="connsiteX1831" fmla="*/ 8045368 w 12192000"/>
              <a:gd name="connsiteY1831" fmla="*/ 4190958 h 6858000"/>
              <a:gd name="connsiteX1832" fmla="*/ 8108868 w 12192000"/>
              <a:gd name="connsiteY1832" fmla="*/ 4254458 h 6858000"/>
              <a:gd name="connsiteX1833" fmla="*/ 8172368 w 12192000"/>
              <a:gd name="connsiteY1833" fmla="*/ 4190958 h 6858000"/>
              <a:gd name="connsiteX1834" fmla="*/ 8108868 w 12192000"/>
              <a:gd name="connsiteY1834" fmla="*/ 4127458 h 6858000"/>
              <a:gd name="connsiteX1835" fmla="*/ 7842168 w 12192000"/>
              <a:gd name="connsiteY1835" fmla="*/ 4127458 h 6858000"/>
              <a:gd name="connsiteX1836" fmla="*/ 7778668 w 12192000"/>
              <a:gd name="connsiteY1836" fmla="*/ 4190958 h 6858000"/>
              <a:gd name="connsiteX1837" fmla="*/ 7842168 w 12192000"/>
              <a:gd name="connsiteY1837" fmla="*/ 4254458 h 6858000"/>
              <a:gd name="connsiteX1838" fmla="*/ 7905668 w 12192000"/>
              <a:gd name="connsiteY1838" fmla="*/ 4190958 h 6858000"/>
              <a:gd name="connsiteX1839" fmla="*/ 7842168 w 12192000"/>
              <a:gd name="connsiteY1839" fmla="*/ 4127458 h 6858000"/>
              <a:gd name="connsiteX1840" fmla="*/ 7575468 w 12192000"/>
              <a:gd name="connsiteY1840" fmla="*/ 4127458 h 6858000"/>
              <a:gd name="connsiteX1841" fmla="*/ 7511968 w 12192000"/>
              <a:gd name="connsiteY1841" fmla="*/ 4190958 h 6858000"/>
              <a:gd name="connsiteX1842" fmla="*/ 7575468 w 12192000"/>
              <a:gd name="connsiteY1842" fmla="*/ 4254458 h 6858000"/>
              <a:gd name="connsiteX1843" fmla="*/ 7638968 w 12192000"/>
              <a:gd name="connsiteY1843" fmla="*/ 4190958 h 6858000"/>
              <a:gd name="connsiteX1844" fmla="*/ 7575468 w 12192000"/>
              <a:gd name="connsiteY1844" fmla="*/ 4127458 h 6858000"/>
              <a:gd name="connsiteX1845" fmla="*/ 7308768 w 12192000"/>
              <a:gd name="connsiteY1845" fmla="*/ 4127458 h 6858000"/>
              <a:gd name="connsiteX1846" fmla="*/ 7245268 w 12192000"/>
              <a:gd name="connsiteY1846" fmla="*/ 4190958 h 6858000"/>
              <a:gd name="connsiteX1847" fmla="*/ 7308768 w 12192000"/>
              <a:gd name="connsiteY1847" fmla="*/ 4254458 h 6858000"/>
              <a:gd name="connsiteX1848" fmla="*/ 7372268 w 12192000"/>
              <a:gd name="connsiteY1848" fmla="*/ 4190958 h 6858000"/>
              <a:gd name="connsiteX1849" fmla="*/ 7308768 w 12192000"/>
              <a:gd name="connsiteY1849" fmla="*/ 4127458 h 6858000"/>
              <a:gd name="connsiteX1850" fmla="*/ 7042068 w 12192000"/>
              <a:gd name="connsiteY1850" fmla="*/ 4127458 h 6858000"/>
              <a:gd name="connsiteX1851" fmla="*/ 6978568 w 12192000"/>
              <a:gd name="connsiteY1851" fmla="*/ 4190958 h 6858000"/>
              <a:gd name="connsiteX1852" fmla="*/ 7042068 w 12192000"/>
              <a:gd name="connsiteY1852" fmla="*/ 4254458 h 6858000"/>
              <a:gd name="connsiteX1853" fmla="*/ 7105568 w 12192000"/>
              <a:gd name="connsiteY1853" fmla="*/ 4190958 h 6858000"/>
              <a:gd name="connsiteX1854" fmla="*/ 7042068 w 12192000"/>
              <a:gd name="connsiteY1854" fmla="*/ 4127458 h 6858000"/>
              <a:gd name="connsiteX1855" fmla="*/ 6775368 w 12192000"/>
              <a:gd name="connsiteY1855" fmla="*/ 4127458 h 6858000"/>
              <a:gd name="connsiteX1856" fmla="*/ 6711868 w 12192000"/>
              <a:gd name="connsiteY1856" fmla="*/ 4190958 h 6858000"/>
              <a:gd name="connsiteX1857" fmla="*/ 6775368 w 12192000"/>
              <a:gd name="connsiteY1857" fmla="*/ 4254458 h 6858000"/>
              <a:gd name="connsiteX1858" fmla="*/ 6838868 w 12192000"/>
              <a:gd name="connsiteY1858" fmla="*/ 4190958 h 6858000"/>
              <a:gd name="connsiteX1859" fmla="*/ 6775368 w 12192000"/>
              <a:gd name="connsiteY1859" fmla="*/ 4127458 h 6858000"/>
              <a:gd name="connsiteX1860" fmla="*/ 6508668 w 12192000"/>
              <a:gd name="connsiteY1860" fmla="*/ 4127458 h 6858000"/>
              <a:gd name="connsiteX1861" fmla="*/ 6445168 w 12192000"/>
              <a:gd name="connsiteY1861" fmla="*/ 4190958 h 6858000"/>
              <a:gd name="connsiteX1862" fmla="*/ 6508668 w 12192000"/>
              <a:gd name="connsiteY1862" fmla="*/ 4254458 h 6858000"/>
              <a:gd name="connsiteX1863" fmla="*/ 6572168 w 12192000"/>
              <a:gd name="connsiteY1863" fmla="*/ 4190958 h 6858000"/>
              <a:gd name="connsiteX1864" fmla="*/ 6508668 w 12192000"/>
              <a:gd name="connsiteY1864" fmla="*/ 4127458 h 6858000"/>
              <a:gd name="connsiteX1865" fmla="*/ 6241968 w 12192000"/>
              <a:gd name="connsiteY1865" fmla="*/ 4127458 h 6858000"/>
              <a:gd name="connsiteX1866" fmla="*/ 6178468 w 12192000"/>
              <a:gd name="connsiteY1866" fmla="*/ 4190958 h 6858000"/>
              <a:gd name="connsiteX1867" fmla="*/ 6241968 w 12192000"/>
              <a:gd name="connsiteY1867" fmla="*/ 4254458 h 6858000"/>
              <a:gd name="connsiteX1868" fmla="*/ 6305468 w 12192000"/>
              <a:gd name="connsiteY1868" fmla="*/ 4190958 h 6858000"/>
              <a:gd name="connsiteX1869" fmla="*/ 6241968 w 12192000"/>
              <a:gd name="connsiteY1869" fmla="*/ 4127458 h 6858000"/>
              <a:gd name="connsiteX1870" fmla="*/ 5975275 w 12192000"/>
              <a:gd name="connsiteY1870" fmla="*/ 4127458 h 6858000"/>
              <a:gd name="connsiteX1871" fmla="*/ 5911768 w 12192000"/>
              <a:gd name="connsiteY1871" fmla="*/ 4190958 h 6858000"/>
              <a:gd name="connsiteX1872" fmla="*/ 5975275 w 12192000"/>
              <a:gd name="connsiteY1872" fmla="*/ 4254458 h 6858000"/>
              <a:gd name="connsiteX1873" fmla="*/ 6038782 w 12192000"/>
              <a:gd name="connsiteY1873" fmla="*/ 4190958 h 6858000"/>
              <a:gd name="connsiteX1874" fmla="*/ 5975275 w 12192000"/>
              <a:gd name="connsiteY1874" fmla="*/ 4127458 h 6858000"/>
              <a:gd name="connsiteX1875" fmla="*/ 5708575 w 12192000"/>
              <a:gd name="connsiteY1875" fmla="*/ 4127458 h 6858000"/>
              <a:gd name="connsiteX1876" fmla="*/ 5645077 w 12192000"/>
              <a:gd name="connsiteY1876" fmla="*/ 4190958 h 6858000"/>
              <a:gd name="connsiteX1877" fmla="*/ 5708575 w 12192000"/>
              <a:gd name="connsiteY1877" fmla="*/ 4254458 h 6858000"/>
              <a:gd name="connsiteX1878" fmla="*/ 5772073 w 12192000"/>
              <a:gd name="connsiteY1878" fmla="*/ 4190958 h 6858000"/>
              <a:gd name="connsiteX1879" fmla="*/ 5708575 w 12192000"/>
              <a:gd name="connsiteY1879" fmla="*/ 4127458 h 6858000"/>
              <a:gd name="connsiteX1880" fmla="*/ 5441882 w 12192000"/>
              <a:gd name="connsiteY1880" fmla="*/ 4127458 h 6858000"/>
              <a:gd name="connsiteX1881" fmla="*/ 5378386 w 12192000"/>
              <a:gd name="connsiteY1881" fmla="*/ 4190958 h 6858000"/>
              <a:gd name="connsiteX1882" fmla="*/ 5441882 w 12192000"/>
              <a:gd name="connsiteY1882" fmla="*/ 4254458 h 6858000"/>
              <a:gd name="connsiteX1883" fmla="*/ 5505384 w 12192000"/>
              <a:gd name="connsiteY1883" fmla="*/ 4190958 h 6858000"/>
              <a:gd name="connsiteX1884" fmla="*/ 5441882 w 12192000"/>
              <a:gd name="connsiteY1884" fmla="*/ 4127458 h 6858000"/>
              <a:gd name="connsiteX1885" fmla="*/ 5175183 w 12192000"/>
              <a:gd name="connsiteY1885" fmla="*/ 4127458 h 6858000"/>
              <a:gd name="connsiteX1886" fmla="*/ 5111682 w 12192000"/>
              <a:gd name="connsiteY1886" fmla="*/ 4190958 h 6858000"/>
              <a:gd name="connsiteX1887" fmla="*/ 5175183 w 12192000"/>
              <a:gd name="connsiteY1887" fmla="*/ 4254458 h 6858000"/>
              <a:gd name="connsiteX1888" fmla="*/ 5238674 w 12192000"/>
              <a:gd name="connsiteY1888" fmla="*/ 4190958 h 6858000"/>
              <a:gd name="connsiteX1889" fmla="*/ 5175183 w 12192000"/>
              <a:gd name="connsiteY1889" fmla="*/ 4127458 h 6858000"/>
              <a:gd name="connsiteX1890" fmla="*/ 4908488 w 12192000"/>
              <a:gd name="connsiteY1890" fmla="*/ 4127458 h 6858000"/>
              <a:gd name="connsiteX1891" fmla="*/ 4844981 w 12192000"/>
              <a:gd name="connsiteY1891" fmla="*/ 4190958 h 6858000"/>
              <a:gd name="connsiteX1892" fmla="*/ 4908488 w 12192000"/>
              <a:gd name="connsiteY1892" fmla="*/ 4254458 h 6858000"/>
              <a:gd name="connsiteX1893" fmla="*/ 4971983 w 12192000"/>
              <a:gd name="connsiteY1893" fmla="*/ 4190958 h 6858000"/>
              <a:gd name="connsiteX1894" fmla="*/ 4908488 w 12192000"/>
              <a:gd name="connsiteY1894" fmla="*/ 4127458 h 6858000"/>
              <a:gd name="connsiteX1895" fmla="*/ 4641785 w 12192000"/>
              <a:gd name="connsiteY1895" fmla="*/ 4127458 h 6858000"/>
              <a:gd name="connsiteX1896" fmla="*/ 4578303 w 12192000"/>
              <a:gd name="connsiteY1896" fmla="*/ 4190958 h 6858000"/>
              <a:gd name="connsiteX1897" fmla="*/ 4641785 w 12192000"/>
              <a:gd name="connsiteY1897" fmla="*/ 4254458 h 6858000"/>
              <a:gd name="connsiteX1898" fmla="*/ 4705269 w 12192000"/>
              <a:gd name="connsiteY1898" fmla="*/ 4190958 h 6858000"/>
              <a:gd name="connsiteX1899" fmla="*/ 4641785 w 12192000"/>
              <a:gd name="connsiteY1899" fmla="*/ 4127458 h 6858000"/>
              <a:gd name="connsiteX1900" fmla="*/ 4375094 w 12192000"/>
              <a:gd name="connsiteY1900" fmla="*/ 4127458 h 6858000"/>
              <a:gd name="connsiteX1901" fmla="*/ 4311589 w 12192000"/>
              <a:gd name="connsiteY1901" fmla="*/ 4190958 h 6858000"/>
              <a:gd name="connsiteX1902" fmla="*/ 4375094 w 12192000"/>
              <a:gd name="connsiteY1902" fmla="*/ 4254458 h 6858000"/>
              <a:gd name="connsiteX1903" fmla="*/ 4438605 w 12192000"/>
              <a:gd name="connsiteY1903" fmla="*/ 4190958 h 6858000"/>
              <a:gd name="connsiteX1904" fmla="*/ 4375094 w 12192000"/>
              <a:gd name="connsiteY1904" fmla="*/ 4127458 h 6858000"/>
              <a:gd name="connsiteX1905" fmla="*/ 4108385 w 12192000"/>
              <a:gd name="connsiteY1905" fmla="*/ 4127458 h 6858000"/>
              <a:gd name="connsiteX1906" fmla="*/ 4044935 w 12192000"/>
              <a:gd name="connsiteY1906" fmla="*/ 4190958 h 6858000"/>
              <a:gd name="connsiteX1907" fmla="*/ 4108385 w 12192000"/>
              <a:gd name="connsiteY1907" fmla="*/ 4254458 h 6858000"/>
              <a:gd name="connsiteX1908" fmla="*/ 4171880 w 12192000"/>
              <a:gd name="connsiteY1908" fmla="*/ 4190958 h 6858000"/>
              <a:gd name="connsiteX1909" fmla="*/ 4108385 w 12192000"/>
              <a:gd name="connsiteY1909" fmla="*/ 4127458 h 6858000"/>
              <a:gd name="connsiteX1910" fmla="*/ 3841729 w 12192000"/>
              <a:gd name="connsiteY1910" fmla="*/ 4127458 h 6858000"/>
              <a:gd name="connsiteX1911" fmla="*/ 3778231 w 12192000"/>
              <a:gd name="connsiteY1911" fmla="*/ 4190958 h 6858000"/>
              <a:gd name="connsiteX1912" fmla="*/ 3841729 w 12192000"/>
              <a:gd name="connsiteY1912" fmla="*/ 4254458 h 6858000"/>
              <a:gd name="connsiteX1913" fmla="*/ 3905237 w 12192000"/>
              <a:gd name="connsiteY1913" fmla="*/ 4190958 h 6858000"/>
              <a:gd name="connsiteX1914" fmla="*/ 3841729 w 12192000"/>
              <a:gd name="connsiteY1914" fmla="*/ 4127458 h 6858000"/>
              <a:gd name="connsiteX1915" fmla="*/ 3575042 w 12192000"/>
              <a:gd name="connsiteY1915" fmla="*/ 4127458 h 6858000"/>
              <a:gd name="connsiteX1916" fmla="*/ 3511543 w 12192000"/>
              <a:gd name="connsiteY1916" fmla="*/ 4190958 h 6858000"/>
              <a:gd name="connsiteX1917" fmla="*/ 3575042 w 12192000"/>
              <a:gd name="connsiteY1917" fmla="*/ 4254458 h 6858000"/>
              <a:gd name="connsiteX1918" fmla="*/ 3638543 w 12192000"/>
              <a:gd name="connsiteY1918" fmla="*/ 4190958 h 6858000"/>
              <a:gd name="connsiteX1919" fmla="*/ 3575042 w 12192000"/>
              <a:gd name="connsiteY1919" fmla="*/ 4127458 h 6858000"/>
              <a:gd name="connsiteX1920" fmla="*/ 3308320 w 12192000"/>
              <a:gd name="connsiteY1920" fmla="*/ 4127458 h 6858000"/>
              <a:gd name="connsiteX1921" fmla="*/ 3244826 w 12192000"/>
              <a:gd name="connsiteY1921" fmla="*/ 4190958 h 6858000"/>
              <a:gd name="connsiteX1922" fmla="*/ 3308320 w 12192000"/>
              <a:gd name="connsiteY1922" fmla="*/ 4254458 h 6858000"/>
              <a:gd name="connsiteX1923" fmla="*/ 3371827 w 12192000"/>
              <a:gd name="connsiteY1923" fmla="*/ 4190958 h 6858000"/>
              <a:gd name="connsiteX1924" fmla="*/ 3308320 w 12192000"/>
              <a:gd name="connsiteY1924" fmla="*/ 4127458 h 6858000"/>
              <a:gd name="connsiteX1925" fmla="*/ 3041644 w 12192000"/>
              <a:gd name="connsiteY1925" fmla="*/ 4127458 h 6858000"/>
              <a:gd name="connsiteX1926" fmla="*/ 2978150 w 12192000"/>
              <a:gd name="connsiteY1926" fmla="*/ 4190958 h 6858000"/>
              <a:gd name="connsiteX1927" fmla="*/ 3041644 w 12192000"/>
              <a:gd name="connsiteY1927" fmla="*/ 4254458 h 6858000"/>
              <a:gd name="connsiteX1928" fmla="*/ 3105138 w 12192000"/>
              <a:gd name="connsiteY1928" fmla="*/ 4190958 h 6858000"/>
              <a:gd name="connsiteX1929" fmla="*/ 3041644 w 12192000"/>
              <a:gd name="connsiteY1929" fmla="*/ 4127458 h 6858000"/>
              <a:gd name="connsiteX1930" fmla="*/ 2774968 w 12192000"/>
              <a:gd name="connsiteY1930" fmla="*/ 4127458 h 6858000"/>
              <a:gd name="connsiteX1931" fmla="*/ 2711466 w 12192000"/>
              <a:gd name="connsiteY1931" fmla="*/ 4190958 h 6858000"/>
              <a:gd name="connsiteX1932" fmla="*/ 2774968 w 12192000"/>
              <a:gd name="connsiteY1932" fmla="*/ 4254458 h 6858000"/>
              <a:gd name="connsiteX1933" fmla="*/ 2838463 w 12192000"/>
              <a:gd name="connsiteY1933" fmla="*/ 4190958 h 6858000"/>
              <a:gd name="connsiteX1934" fmla="*/ 2774968 w 12192000"/>
              <a:gd name="connsiteY1934" fmla="*/ 4127458 h 6858000"/>
              <a:gd name="connsiteX1935" fmla="*/ 2508246 w 12192000"/>
              <a:gd name="connsiteY1935" fmla="*/ 4127458 h 6858000"/>
              <a:gd name="connsiteX1936" fmla="*/ 2444739 w 12192000"/>
              <a:gd name="connsiteY1936" fmla="*/ 4190958 h 6858000"/>
              <a:gd name="connsiteX1937" fmla="*/ 2508246 w 12192000"/>
              <a:gd name="connsiteY1937" fmla="*/ 4254458 h 6858000"/>
              <a:gd name="connsiteX1938" fmla="*/ 2571754 w 12192000"/>
              <a:gd name="connsiteY1938" fmla="*/ 4190958 h 6858000"/>
              <a:gd name="connsiteX1939" fmla="*/ 2508246 w 12192000"/>
              <a:gd name="connsiteY1939" fmla="*/ 4127458 h 6858000"/>
              <a:gd name="connsiteX1940" fmla="*/ 2241539 w 12192000"/>
              <a:gd name="connsiteY1940" fmla="*/ 4127458 h 6858000"/>
              <a:gd name="connsiteX1941" fmla="*/ 2178052 w 12192000"/>
              <a:gd name="connsiteY1941" fmla="*/ 4190958 h 6858000"/>
              <a:gd name="connsiteX1942" fmla="*/ 2241539 w 12192000"/>
              <a:gd name="connsiteY1942" fmla="*/ 4254458 h 6858000"/>
              <a:gd name="connsiteX1943" fmla="*/ 2305054 w 12192000"/>
              <a:gd name="connsiteY1943" fmla="*/ 4190958 h 6858000"/>
              <a:gd name="connsiteX1944" fmla="*/ 2241539 w 12192000"/>
              <a:gd name="connsiteY1944" fmla="*/ 4127458 h 6858000"/>
              <a:gd name="connsiteX1945" fmla="*/ 1974836 w 12192000"/>
              <a:gd name="connsiteY1945" fmla="*/ 4127458 h 6858000"/>
              <a:gd name="connsiteX1946" fmla="*/ 1911333 w 12192000"/>
              <a:gd name="connsiteY1946" fmla="*/ 4190958 h 6858000"/>
              <a:gd name="connsiteX1947" fmla="*/ 1974836 w 12192000"/>
              <a:gd name="connsiteY1947" fmla="*/ 4254458 h 6858000"/>
              <a:gd name="connsiteX1948" fmla="*/ 2038343 w 12192000"/>
              <a:gd name="connsiteY1948" fmla="*/ 4190958 h 6858000"/>
              <a:gd name="connsiteX1949" fmla="*/ 1974836 w 12192000"/>
              <a:gd name="connsiteY1949" fmla="*/ 4127458 h 6858000"/>
              <a:gd name="connsiteX1950" fmla="*/ 1708134 w 12192000"/>
              <a:gd name="connsiteY1950" fmla="*/ 4127458 h 6858000"/>
              <a:gd name="connsiteX1951" fmla="*/ 1644632 w 12192000"/>
              <a:gd name="connsiteY1951" fmla="*/ 4190958 h 6858000"/>
              <a:gd name="connsiteX1952" fmla="*/ 1708134 w 12192000"/>
              <a:gd name="connsiteY1952" fmla="*/ 4254458 h 6858000"/>
              <a:gd name="connsiteX1953" fmla="*/ 1771633 w 12192000"/>
              <a:gd name="connsiteY1953" fmla="*/ 4190958 h 6858000"/>
              <a:gd name="connsiteX1954" fmla="*/ 1708134 w 12192000"/>
              <a:gd name="connsiteY1954" fmla="*/ 4127458 h 6858000"/>
              <a:gd name="connsiteX1955" fmla="*/ 1441433 w 12192000"/>
              <a:gd name="connsiteY1955" fmla="*/ 4127458 h 6858000"/>
              <a:gd name="connsiteX1956" fmla="*/ 1377934 w 12192000"/>
              <a:gd name="connsiteY1956" fmla="*/ 4190958 h 6858000"/>
              <a:gd name="connsiteX1957" fmla="*/ 1441433 w 12192000"/>
              <a:gd name="connsiteY1957" fmla="*/ 4254458 h 6858000"/>
              <a:gd name="connsiteX1958" fmla="*/ 1504933 w 12192000"/>
              <a:gd name="connsiteY1958" fmla="*/ 4190958 h 6858000"/>
              <a:gd name="connsiteX1959" fmla="*/ 1441433 w 12192000"/>
              <a:gd name="connsiteY1959" fmla="*/ 4127458 h 6858000"/>
              <a:gd name="connsiteX1960" fmla="*/ 1174735 w 12192000"/>
              <a:gd name="connsiteY1960" fmla="*/ 4127458 h 6858000"/>
              <a:gd name="connsiteX1961" fmla="*/ 1111236 w 12192000"/>
              <a:gd name="connsiteY1961" fmla="*/ 4190958 h 6858000"/>
              <a:gd name="connsiteX1962" fmla="*/ 1174735 w 12192000"/>
              <a:gd name="connsiteY1962" fmla="*/ 4254458 h 6858000"/>
              <a:gd name="connsiteX1963" fmla="*/ 1238235 w 12192000"/>
              <a:gd name="connsiteY1963" fmla="*/ 4190958 h 6858000"/>
              <a:gd name="connsiteX1964" fmla="*/ 1174735 w 12192000"/>
              <a:gd name="connsiteY1964" fmla="*/ 4127458 h 6858000"/>
              <a:gd name="connsiteX1965" fmla="*/ 908037 w 12192000"/>
              <a:gd name="connsiteY1965" fmla="*/ 4127458 h 6858000"/>
              <a:gd name="connsiteX1966" fmla="*/ 844538 w 12192000"/>
              <a:gd name="connsiteY1966" fmla="*/ 4190958 h 6858000"/>
              <a:gd name="connsiteX1967" fmla="*/ 908037 w 12192000"/>
              <a:gd name="connsiteY1967" fmla="*/ 4254458 h 6858000"/>
              <a:gd name="connsiteX1968" fmla="*/ 971537 w 12192000"/>
              <a:gd name="connsiteY1968" fmla="*/ 4190958 h 6858000"/>
              <a:gd name="connsiteX1969" fmla="*/ 908037 w 12192000"/>
              <a:gd name="connsiteY1969" fmla="*/ 4127458 h 6858000"/>
              <a:gd name="connsiteX1970" fmla="*/ 641339 w 12192000"/>
              <a:gd name="connsiteY1970" fmla="*/ 4127458 h 6858000"/>
              <a:gd name="connsiteX1971" fmla="*/ 577840 w 12192000"/>
              <a:gd name="connsiteY1971" fmla="*/ 4190958 h 6858000"/>
              <a:gd name="connsiteX1972" fmla="*/ 641339 w 12192000"/>
              <a:gd name="connsiteY1972" fmla="*/ 4254458 h 6858000"/>
              <a:gd name="connsiteX1973" fmla="*/ 704839 w 12192000"/>
              <a:gd name="connsiteY1973" fmla="*/ 4190958 h 6858000"/>
              <a:gd name="connsiteX1974" fmla="*/ 641339 w 12192000"/>
              <a:gd name="connsiteY1974" fmla="*/ 4127458 h 6858000"/>
              <a:gd name="connsiteX1975" fmla="*/ 374641 w 12192000"/>
              <a:gd name="connsiteY1975" fmla="*/ 4127458 h 6858000"/>
              <a:gd name="connsiteX1976" fmla="*/ 311142 w 12192000"/>
              <a:gd name="connsiteY1976" fmla="*/ 4190958 h 6858000"/>
              <a:gd name="connsiteX1977" fmla="*/ 374641 w 12192000"/>
              <a:gd name="connsiteY1977" fmla="*/ 4254458 h 6858000"/>
              <a:gd name="connsiteX1978" fmla="*/ 438141 w 12192000"/>
              <a:gd name="connsiteY1978" fmla="*/ 4190958 h 6858000"/>
              <a:gd name="connsiteX1979" fmla="*/ 374641 w 12192000"/>
              <a:gd name="connsiteY1979" fmla="*/ 4127458 h 6858000"/>
              <a:gd name="connsiteX1980" fmla="*/ 11842668 w 12192000"/>
              <a:gd name="connsiteY1980" fmla="*/ 3822658 h 6858000"/>
              <a:gd name="connsiteX1981" fmla="*/ 11779168 w 12192000"/>
              <a:gd name="connsiteY1981" fmla="*/ 3886158 h 6858000"/>
              <a:gd name="connsiteX1982" fmla="*/ 11842668 w 12192000"/>
              <a:gd name="connsiteY1982" fmla="*/ 3949658 h 6858000"/>
              <a:gd name="connsiteX1983" fmla="*/ 11906168 w 12192000"/>
              <a:gd name="connsiteY1983" fmla="*/ 3886158 h 6858000"/>
              <a:gd name="connsiteX1984" fmla="*/ 11842668 w 12192000"/>
              <a:gd name="connsiteY1984" fmla="*/ 3822658 h 6858000"/>
              <a:gd name="connsiteX1985" fmla="*/ 11575968 w 12192000"/>
              <a:gd name="connsiteY1985" fmla="*/ 3822658 h 6858000"/>
              <a:gd name="connsiteX1986" fmla="*/ 11512468 w 12192000"/>
              <a:gd name="connsiteY1986" fmla="*/ 3886158 h 6858000"/>
              <a:gd name="connsiteX1987" fmla="*/ 11575968 w 12192000"/>
              <a:gd name="connsiteY1987" fmla="*/ 3949658 h 6858000"/>
              <a:gd name="connsiteX1988" fmla="*/ 11639468 w 12192000"/>
              <a:gd name="connsiteY1988" fmla="*/ 3886158 h 6858000"/>
              <a:gd name="connsiteX1989" fmla="*/ 11575968 w 12192000"/>
              <a:gd name="connsiteY1989" fmla="*/ 3822658 h 6858000"/>
              <a:gd name="connsiteX1990" fmla="*/ 11309268 w 12192000"/>
              <a:gd name="connsiteY1990" fmla="*/ 3822658 h 6858000"/>
              <a:gd name="connsiteX1991" fmla="*/ 11245768 w 12192000"/>
              <a:gd name="connsiteY1991" fmla="*/ 3886158 h 6858000"/>
              <a:gd name="connsiteX1992" fmla="*/ 11309268 w 12192000"/>
              <a:gd name="connsiteY1992" fmla="*/ 3949658 h 6858000"/>
              <a:gd name="connsiteX1993" fmla="*/ 11372768 w 12192000"/>
              <a:gd name="connsiteY1993" fmla="*/ 3886158 h 6858000"/>
              <a:gd name="connsiteX1994" fmla="*/ 11309268 w 12192000"/>
              <a:gd name="connsiteY1994" fmla="*/ 3822658 h 6858000"/>
              <a:gd name="connsiteX1995" fmla="*/ 11042568 w 12192000"/>
              <a:gd name="connsiteY1995" fmla="*/ 3822658 h 6858000"/>
              <a:gd name="connsiteX1996" fmla="*/ 10979068 w 12192000"/>
              <a:gd name="connsiteY1996" fmla="*/ 3886158 h 6858000"/>
              <a:gd name="connsiteX1997" fmla="*/ 11042568 w 12192000"/>
              <a:gd name="connsiteY1997" fmla="*/ 3949658 h 6858000"/>
              <a:gd name="connsiteX1998" fmla="*/ 11106068 w 12192000"/>
              <a:gd name="connsiteY1998" fmla="*/ 3886158 h 6858000"/>
              <a:gd name="connsiteX1999" fmla="*/ 11042568 w 12192000"/>
              <a:gd name="connsiteY1999" fmla="*/ 3822658 h 6858000"/>
              <a:gd name="connsiteX2000" fmla="*/ 10775868 w 12192000"/>
              <a:gd name="connsiteY2000" fmla="*/ 3822658 h 6858000"/>
              <a:gd name="connsiteX2001" fmla="*/ 10712368 w 12192000"/>
              <a:gd name="connsiteY2001" fmla="*/ 3886158 h 6858000"/>
              <a:gd name="connsiteX2002" fmla="*/ 10775868 w 12192000"/>
              <a:gd name="connsiteY2002" fmla="*/ 3949658 h 6858000"/>
              <a:gd name="connsiteX2003" fmla="*/ 10839368 w 12192000"/>
              <a:gd name="connsiteY2003" fmla="*/ 3886158 h 6858000"/>
              <a:gd name="connsiteX2004" fmla="*/ 10775868 w 12192000"/>
              <a:gd name="connsiteY2004" fmla="*/ 3822658 h 6858000"/>
              <a:gd name="connsiteX2005" fmla="*/ 10509168 w 12192000"/>
              <a:gd name="connsiteY2005" fmla="*/ 3822658 h 6858000"/>
              <a:gd name="connsiteX2006" fmla="*/ 10445668 w 12192000"/>
              <a:gd name="connsiteY2006" fmla="*/ 3886158 h 6858000"/>
              <a:gd name="connsiteX2007" fmla="*/ 10509168 w 12192000"/>
              <a:gd name="connsiteY2007" fmla="*/ 3949658 h 6858000"/>
              <a:gd name="connsiteX2008" fmla="*/ 10572668 w 12192000"/>
              <a:gd name="connsiteY2008" fmla="*/ 3886158 h 6858000"/>
              <a:gd name="connsiteX2009" fmla="*/ 10509168 w 12192000"/>
              <a:gd name="connsiteY2009" fmla="*/ 3822658 h 6858000"/>
              <a:gd name="connsiteX2010" fmla="*/ 10242468 w 12192000"/>
              <a:gd name="connsiteY2010" fmla="*/ 3822658 h 6858000"/>
              <a:gd name="connsiteX2011" fmla="*/ 10178968 w 12192000"/>
              <a:gd name="connsiteY2011" fmla="*/ 3886158 h 6858000"/>
              <a:gd name="connsiteX2012" fmla="*/ 10242468 w 12192000"/>
              <a:gd name="connsiteY2012" fmla="*/ 3949658 h 6858000"/>
              <a:gd name="connsiteX2013" fmla="*/ 10305968 w 12192000"/>
              <a:gd name="connsiteY2013" fmla="*/ 3886158 h 6858000"/>
              <a:gd name="connsiteX2014" fmla="*/ 10242468 w 12192000"/>
              <a:gd name="connsiteY2014" fmla="*/ 3822658 h 6858000"/>
              <a:gd name="connsiteX2015" fmla="*/ 9975768 w 12192000"/>
              <a:gd name="connsiteY2015" fmla="*/ 3822658 h 6858000"/>
              <a:gd name="connsiteX2016" fmla="*/ 9912268 w 12192000"/>
              <a:gd name="connsiteY2016" fmla="*/ 3886158 h 6858000"/>
              <a:gd name="connsiteX2017" fmla="*/ 9975768 w 12192000"/>
              <a:gd name="connsiteY2017" fmla="*/ 3949658 h 6858000"/>
              <a:gd name="connsiteX2018" fmla="*/ 10039268 w 12192000"/>
              <a:gd name="connsiteY2018" fmla="*/ 3886158 h 6858000"/>
              <a:gd name="connsiteX2019" fmla="*/ 9975768 w 12192000"/>
              <a:gd name="connsiteY2019" fmla="*/ 3822658 h 6858000"/>
              <a:gd name="connsiteX2020" fmla="*/ 9709068 w 12192000"/>
              <a:gd name="connsiteY2020" fmla="*/ 3822658 h 6858000"/>
              <a:gd name="connsiteX2021" fmla="*/ 9645568 w 12192000"/>
              <a:gd name="connsiteY2021" fmla="*/ 3886158 h 6858000"/>
              <a:gd name="connsiteX2022" fmla="*/ 9709068 w 12192000"/>
              <a:gd name="connsiteY2022" fmla="*/ 3949658 h 6858000"/>
              <a:gd name="connsiteX2023" fmla="*/ 9772568 w 12192000"/>
              <a:gd name="connsiteY2023" fmla="*/ 3886158 h 6858000"/>
              <a:gd name="connsiteX2024" fmla="*/ 9709068 w 12192000"/>
              <a:gd name="connsiteY2024" fmla="*/ 3822658 h 6858000"/>
              <a:gd name="connsiteX2025" fmla="*/ 9442368 w 12192000"/>
              <a:gd name="connsiteY2025" fmla="*/ 3822658 h 6858000"/>
              <a:gd name="connsiteX2026" fmla="*/ 9378868 w 12192000"/>
              <a:gd name="connsiteY2026" fmla="*/ 3886158 h 6858000"/>
              <a:gd name="connsiteX2027" fmla="*/ 9442368 w 12192000"/>
              <a:gd name="connsiteY2027" fmla="*/ 3949658 h 6858000"/>
              <a:gd name="connsiteX2028" fmla="*/ 9505868 w 12192000"/>
              <a:gd name="connsiteY2028" fmla="*/ 3886158 h 6858000"/>
              <a:gd name="connsiteX2029" fmla="*/ 9442368 w 12192000"/>
              <a:gd name="connsiteY2029" fmla="*/ 3822658 h 6858000"/>
              <a:gd name="connsiteX2030" fmla="*/ 9175668 w 12192000"/>
              <a:gd name="connsiteY2030" fmla="*/ 3822658 h 6858000"/>
              <a:gd name="connsiteX2031" fmla="*/ 9112168 w 12192000"/>
              <a:gd name="connsiteY2031" fmla="*/ 3886158 h 6858000"/>
              <a:gd name="connsiteX2032" fmla="*/ 9175668 w 12192000"/>
              <a:gd name="connsiteY2032" fmla="*/ 3949658 h 6858000"/>
              <a:gd name="connsiteX2033" fmla="*/ 9239168 w 12192000"/>
              <a:gd name="connsiteY2033" fmla="*/ 3886158 h 6858000"/>
              <a:gd name="connsiteX2034" fmla="*/ 9175668 w 12192000"/>
              <a:gd name="connsiteY2034" fmla="*/ 3822658 h 6858000"/>
              <a:gd name="connsiteX2035" fmla="*/ 8908968 w 12192000"/>
              <a:gd name="connsiteY2035" fmla="*/ 3822658 h 6858000"/>
              <a:gd name="connsiteX2036" fmla="*/ 8845468 w 12192000"/>
              <a:gd name="connsiteY2036" fmla="*/ 3886158 h 6858000"/>
              <a:gd name="connsiteX2037" fmla="*/ 8908968 w 12192000"/>
              <a:gd name="connsiteY2037" fmla="*/ 3949658 h 6858000"/>
              <a:gd name="connsiteX2038" fmla="*/ 8972468 w 12192000"/>
              <a:gd name="connsiteY2038" fmla="*/ 3886158 h 6858000"/>
              <a:gd name="connsiteX2039" fmla="*/ 8908968 w 12192000"/>
              <a:gd name="connsiteY2039" fmla="*/ 3822658 h 6858000"/>
              <a:gd name="connsiteX2040" fmla="*/ 8642268 w 12192000"/>
              <a:gd name="connsiteY2040" fmla="*/ 3822658 h 6858000"/>
              <a:gd name="connsiteX2041" fmla="*/ 8578768 w 12192000"/>
              <a:gd name="connsiteY2041" fmla="*/ 3886158 h 6858000"/>
              <a:gd name="connsiteX2042" fmla="*/ 8642268 w 12192000"/>
              <a:gd name="connsiteY2042" fmla="*/ 3949658 h 6858000"/>
              <a:gd name="connsiteX2043" fmla="*/ 8705768 w 12192000"/>
              <a:gd name="connsiteY2043" fmla="*/ 3886158 h 6858000"/>
              <a:gd name="connsiteX2044" fmla="*/ 8642268 w 12192000"/>
              <a:gd name="connsiteY2044" fmla="*/ 3822658 h 6858000"/>
              <a:gd name="connsiteX2045" fmla="*/ 8375568 w 12192000"/>
              <a:gd name="connsiteY2045" fmla="*/ 3822658 h 6858000"/>
              <a:gd name="connsiteX2046" fmla="*/ 8312068 w 12192000"/>
              <a:gd name="connsiteY2046" fmla="*/ 3886158 h 6858000"/>
              <a:gd name="connsiteX2047" fmla="*/ 8375568 w 12192000"/>
              <a:gd name="connsiteY2047" fmla="*/ 3949658 h 6858000"/>
              <a:gd name="connsiteX2048" fmla="*/ 8439068 w 12192000"/>
              <a:gd name="connsiteY2048" fmla="*/ 3886158 h 6858000"/>
              <a:gd name="connsiteX2049" fmla="*/ 8375568 w 12192000"/>
              <a:gd name="connsiteY2049" fmla="*/ 3822658 h 6858000"/>
              <a:gd name="connsiteX2050" fmla="*/ 8108868 w 12192000"/>
              <a:gd name="connsiteY2050" fmla="*/ 3822658 h 6858000"/>
              <a:gd name="connsiteX2051" fmla="*/ 8045368 w 12192000"/>
              <a:gd name="connsiteY2051" fmla="*/ 3886158 h 6858000"/>
              <a:gd name="connsiteX2052" fmla="*/ 8108868 w 12192000"/>
              <a:gd name="connsiteY2052" fmla="*/ 3949658 h 6858000"/>
              <a:gd name="connsiteX2053" fmla="*/ 8172368 w 12192000"/>
              <a:gd name="connsiteY2053" fmla="*/ 3886158 h 6858000"/>
              <a:gd name="connsiteX2054" fmla="*/ 8108868 w 12192000"/>
              <a:gd name="connsiteY2054" fmla="*/ 3822658 h 6858000"/>
              <a:gd name="connsiteX2055" fmla="*/ 7842168 w 12192000"/>
              <a:gd name="connsiteY2055" fmla="*/ 3822658 h 6858000"/>
              <a:gd name="connsiteX2056" fmla="*/ 7778668 w 12192000"/>
              <a:gd name="connsiteY2056" fmla="*/ 3886158 h 6858000"/>
              <a:gd name="connsiteX2057" fmla="*/ 7842168 w 12192000"/>
              <a:gd name="connsiteY2057" fmla="*/ 3949658 h 6858000"/>
              <a:gd name="connsiteX2058" fmla="*/ 7905668 w 12192000"/>
              <a:gd name="connsiteY2058" fmla="*/ 3886158 h 6858000"/>
              <a:gd name="connsiteX2059" fmla="*/ 7842168 w 12192000"/>
              <a:gd name="connsiteY2059" fmla="*/ 3822658 h 6858000"/>
              <a:gd name="connsiteX2060" fmla="*/ 7575468 w 12192000"/>
              <a:gd name="connsiteY2060" fmla="*/ 3822658 h 6858000"/>
              <a:gd name="connsiteX2061" fmla="*/ 7511968 w 12192000"/>
              <a:gd name="connsiteY2061" fmla="*/ 3886158 h 6858000"/>
              <a:gd name="connsiteX2062" fmla="*/ 7575468 w 12192000"/>
              <a:gd name="connsiteY2062" fmla="*/ 3949658 h 6858000"/>
              <a:gd name="connsiteX2063" fmla="*/ 7638968 w 12192000"/>
              <a:gd name="connsiteY2063" fmla="*/ 3886158 h 6858000"/>
              <a:gd name="connsiteX2064" fmla="*/ 7575468 w 12192000"/>
              <a:gd name="connsiteY2064" fmla="*/ 3822658 h 6858000"/>
              <a:gd name="connsiteX2065" fmla="*/ 7308768 w 12192000"/>
              <a:gd name="connsiteY2065" fmla="*/ 3822658 h 6858000"/>
              <a:gd name="connsiteX2066" fmla="*/ 7245268 w 12192000"/>
              <a:gd name="connsiteY2066" fmla="*/ 3886158 h 6858000"/>
              <a:gd name="connsiteX2067" fmla="*/ 7308768 w 12192000"/>
              <a:gd name="connsiteY2067" fmla="*/ 3949658 h 6858000"/>
              <a:gd name="connsiteX2068" fmla="*/ 7372268 w 12192000"/>
              <a:gd name="connsiteY2068" fmla="*/ 3886158 h 6858000"/>
              <a:gd name="connsiteX2069" fmla="*/ 7308768 w 12192000"/>
              <a:gd name="connsiteY2069" fmla="*/ 3822658 h 6858000"/>
              <a:gd name="connsiteX2070" fmla="*/ 7042068 w 12192000"/>
              <a:gd name="connsiteY2070" fmla="*/ 3822658 h 6858000"/>
              <a:gd name="connsiteX2071" fmla="*/ 6978568 w 12192000"/>
              <a:gd name="connsiteY2071" fmla="*/ 3886158 h 6858000"/>
              <a:gd name="connsiteX2072" fmla="*/ 7042068 w 12192000"/>
              <a:gd name="connsiteY2072" fmla="*/ 3949658 h 6858000"/>
              <a:gd name="connsiteX2073" fmla="*/ 7105568 w 12192000"/>
              <a:gd name="connsiteY2073" fmla="*/ 3886158 h 6858000"/>
              <a:gd name="connsiteX2074" fmla="*/ 7042068 w 12192000"/>
              <a:gd name="connsiteY2074" fmla="*/ 3822658 h 6858000"/>
              <a:gd name="connsiteX2075" fmla="*/ 6775368 w 12192000"/>
              <a:gd name="connsiteY2075" fmla="*/ 3822658 h 6858000"/>
              <a:gd name="connsiteX2076" fmla="*/ 6711868 w 12192000"/>
              <a:gd name="connsiteY2076" fmla="*/ 3886158 h 6858000"/>
              <a:gd name="connsiteX2077" fmla="*/ 6775368 w 12192000"/>
              <a:gd name="connsiteY2077" fmla="*/ 3949658 h 6858000"/>
              <a:gd name="connsiteX2078" fmla="*/ 6838868 w 12192000"/>
              <a:gd name="connsiteY2078" fmla="*/ 3886158 h 6858000"/>
              <a:gd name="connsiteX2079" fmla="*/ 6775368 w 12192000"/>
              <a:gd name="connsiteY2079" fmla="*/ 3822658 h 6858000"/>
              <a:gd name="connsiteX2080" fmla="*/ 6508668 w 12192000"/>
              <a:gd name="connsiteY2080" fmla="*/ 3822658 h 6858000"/>
              <a:gd name="connsiteX2081" fmla="*/ 6445168 w 12192000"/>
              <a:gd name="connsiteY2081" fmla="*/ 3886158 h 6858000"/>
              <a:gd name="connsiteX2082" fmla="*/ 6508668 w 12192000"/>
              <a:gd name="connsiteY2082" fmla="*/ 3949658 h 6858000"/>
              <a:gd name="connsiteX2083" fmla="*/ 6572168 w 12192000"/>
              <a:gd name="connsiteY2083" fmla="*/ 3886158 h 6858000"/>
              <a:gd name="connsiteX2084" fmla="*/ 6508668 w 12192000"/>
              <a:gd name="connsiteY2084" fmla="*/ 3822658 h 6858000"/>
              <a:gd name="connsiteX2085" fmla="*/ 6241968 w 12192000"/>
              <a:gd name="connsiteY2085" fmla="*/ 3822658 h 6858000"/>
              <a:gd name="connsiteX2086" fmla="*/ 6178468 w 12192000"/>
              <a:gd name="connsiteY2086" fmla="*/ 3886158 h 6858000"/>
              <a:gd name="connsiteX2087" fmla="*/ 6241968 w 12192000"/>
              <a:gd name="connsiteY2087" fmla="*/ 3949658 h 6858000"/>
              <a:gd name="connsiteX2088" fmla="*/ 6305468 w 12192000"/>
              <a:gd name="connsiteY2088" fmla="*/ 3886158 h 6858000"/>
              <a:gd name="connsiteX2089" fmla="*/ 6241968 w 12192000"/>
              <a:gd name="connsiteY2089" fmla="*/ 3822658 h 6858000"/>
              <a:gd name="connsiteX2090" fmla="*/ 5975275 w 12192000"/>
              <a:gd name="connsiteY2090" fmla="*/ 3822658 h 6858000"/>
              <a:gd name="connsiteX2091" fmla="*/ 5911768 w 12192000"/>
              <a:gd name="connsiteY2091" fmla="*/ 3886158 h 6858000"/>
              <a:gd name="connsiteX2092" fmla="*/ 5975275 w 12192000"/>
              <a:gd name="connsiteY2092" fmla="*/ 3949658 h 6858000"/>
              <a:gd name="connsiteX2093" fmla="*/ 6038782 w 12192000"/>
              <a:gd name="connsiteY2093" fmla="*/ 3886158 h 6858000"/>
              <a:gd name="connsiteX2094" fmla="*/ 5975275 w 12192000"/>
              <a:gd name="connsiteY2094" fmla="*/ 3822658 h 6858000"/>
              <a:gd name="connsiteX2095" fmla="*/ 5708575 w 12192000"/>
              <a:gd name="connsiteY2095" fmla="*/ 3822658 h 6858000"/>
              <a:gd name="connsiteX2096" fmla="*/ 5645077 w 12192000"/>
              <a:gd name="connsiteY2096" fmla="*/ 3886158 h 6858000"/>
              <a:gd name="connsiteX2097" fmla="*/ 5708575 w 12192000"/>
              <a:gd name="connsiteY2097" fmla="*/ 3949658 h 6858000"/>
              <a:gd name="connsiteX2098" fmla="*/ 5772073 w 12192000"/>
              <a:gd name="connsiteY2098" fmla="*/ 3886158 h 6858000"/>
              <a:gd name="connsiteX2099" fmla="*/ 5708575 w 12192000"/>
              <a:gd name="connsiteY2099" fmla="*/ 3822658 h 6858000"/>
              <a:gd name="connsiteX2100" fmla="*/ 5441882 w 12192000"/>
              <a:gd name="connsiteY2100" fmla="*/ 3822658 h 6858000"/>
              <a:gd name="connsiteX2101" fmla="*/ 5378386 w 12192000"/>
              <a:gd name="connsiteY2101" fmla="*/ 3886158 h 6858000"/>
              <a:gd name="connsiteX2102" fmla="*/ 5441882 w 12192000"/>
              <a:gd name="connsiteY2102" fmla="*/ 3949658 h 6858000"/>
              <a:gd name="connsiteX2103" fmla="*/ 5505384 w 12192000"/>
              <a:gd name="connsiteY2103" fmla="*/ 3886158 h 6858000"/>
              <a:gd name="connsiteX2104" fmla="*/ 5441882 w 12192000"/>
              <a:gd name="connsiteY2104" fmla="*/ 3822658 h 6858000"/>
              <a:gd name="connsiteX2105" fmla="*/ 5175183 w 12192000"/>
              <a:gd name="connsiteY2105" fmla="*/ 3822658 h 6858000"/>
              <a:gd name="connsiteX2106" fmla="*/ 5111682 w 12192000"/>
              <a:gd name="connsiteY2106" fmla="*/ 3886158 h 6858000"/>
              <a:gd name="connsiteX2107" fmla="*/ 5175183 w 12192000"/>
              <a:gd name="connsiteY2107" fmla="*/ 3949658 h 6858000"/>
              <a:gd name="connsiteX2108" fmla="*/ 5238674 w 12192000"/>
              <a:gd name="connsiteY2108" fmla="*/ 3886158 h 6858000"/>
              <a:gd name="connsiteX2109" fmla="*/ 5175183 w 12192000"/>
              <a:gd name="connsiteY2109" fmla="*/ 3822658 h 6858000"/>
              <a:gd name="connsiteX2110" fmla="*/ 4908488 w 12192000"/>
              <a:gd name="connsiteY2110" fmla="*/ 3822658 h 6858000"/>
              <a:gd name="connsiteX2111" fmla="*/ 4844981 w 12192000"/>
              <a:gd name="connsiteY2111" fmla="*/ 3886158 h 6858000"/>
              <a:gd name="connsiteX2112" fmla="*/ 4908488 w 12192000"/>
              <a:gd name="connsiteY2112" fmla="*/ 3949658 h 6858000"/>
              <a:gd name="connsiteX2113" fmla="*/ 4971983 w 12192000"/>
              <a:gd name="connsiteY2113" fmla="*/ 3886158 h 6858000"/>
              <a:gd name="connsiteX2114" fmla="*/ 4908488 w 12192000"/>
              <a:gd name="connsiteY2114" fmla="*/ 3822658 h 6858000"/>
              <a:gd name="connsiteX2115" fmla="*/ 4641785 w 12192000"/>
              <a:gd name="connsiteY2115" fmla="*/ 3822658 h 6858000"/>
              <a:gd name="connsiteX2116" fmla="*/ 4578303 w 12192000"/>
              <a:gd name="connsiteY2116" fmla="*/ 3886158 h 6858000"/>
              <a:gd name="connsiteX2117" fmla="*/ 4641785 w 12192000"/>
              <a:gd name="connsiteY2117" fmla="*/ 3949658 h 6858000"/>
              <a:gd name="connsiteX2118" fmla="*/ 4705269 w 12192000"/>
              <a:gd name="connsiteY2118" fmla="*/ 3886158 h 6858000"/>
              <a:gd name="connsiteX2119" fmla="*/ 4641785 w 12192000"/>
              <a:gd name="connsiteY2119" fmla="*/ 3822658 h 6858000"/>
              <a:gd name="connsiteX2120" fmla="*/ 4375094 w 12192000"/>
              <a:gd name="connsiteY2120" fmla="*/ 3822658 h 6858000"/>
              <a:gd name="connsiteX2121" fmla="*/ 4311589 w 12192000"/>
              <a:gd name="connsiteY2121" fmla="*/ 3886158 h 6858000"/>
              <a:gd name="connsiteX2122" fmla="*/ 4375094 w 12192000"/>
              <a:gd name="connsiteY2122" fmla="*/ 3949658 h 6858000"/>
              <a:gd name="connsiteX2123" fmla="*/ 4438605 w 12192000"/>
              <a:gd name="connsiteY2123" fmla="*/ 3886158 h 6858000"/>
              <a:gd name="connsiteX2124" fmla="*/ 4375094 w 12192000"/>
              <a:gd name="connsiteY2124" fmla="*/ 3822658 h 6858000"/>
              <a:gd name="connsiteX2125" fmla="*/ 4108385 w 12192000"/>
              <a:gd name="connsiteY2125" fmla="*/ 3822658 h 6858000"/>
              <a:gd name="connsiteX2126" fmla="*/ 4044936 w 12192000"/>
              <a:gd name="connsiteY2126" fmla="*/ 3886158 h 6858000"/>
              <a:gd name="connsiteX2127" fmla="*/ 4108385 w 12192000"/>
              <a:gd name="connsiteY2127" fmla="*/ 3949658 h 6858000"/>
              <a:gd name="connsiteX2128" fmla="*/ 4171880 w 12192000"/>
              <a:gd name="connsiteY2128" fmla="*/ 3886158 h 6858000"/>
              <a:gd name="connsiteX2129" fmla="*/ 4108385 w 12192000"/>
              <a:gd name="connsiteY2129" fmla="*/ 3822658 h 6858000"/>
              <a:gd name="connsiteX2130" fmla="*/ 3841729 w 12192000"/>
              <a:gd name="connsiteY2130" fmla="*/ 3822658 h 6858000"/>
              <a:gd name="connsiteX2131" fmla="*/ 3778231 w 12192000"/>
              <a:gd name="connsiteY2131" fmla="*/ 3886158 h 6858000"/>
              <a:gd name="connsiteX2132" fmla="*/ 3841729 w 12192000"/>
              <a:gd name="connsiteY2132" fmla="*/ 3949658 h 6858000"/>
              <a:gd name="connsiteX2133" fmla="*/ 3905237 w 12192000"/>
              <a:gd name="connsiteY2133" fmla="*/ 3886158 h 6858000"/>
              <a:gd name="connsiteX2134" fmla="*/ 3841729 w 12192000"/>
              <a:gd name="connsiteY2134" fmla="*/ 3822658 h 6858000"/>
              <a:gd name="connsiteX2135" fmla="*/ 3575042 w 12192000"/>
              <a:gd name="connsiteY2135" fmla="*/ 3822658 h 6858000"/>
              <a:gd name="connsiteX2136" fmla="*/ 3511543 w 12192000"/>
              <a:gd name="connsiteY2136" fmla="*/ 3886158 h 6858000"/>
              <a:gd name="connsiteX2137" fmla="*/ 3575042 w 12192000"/>
              <a:gd name="connsiteY2137" fmla="*/ 3949658 h 6858000"/>
              <a:gd name="connsiteX2138" fmla="*/ 3638543 w 12192000"/>
              <a:gd name="connsiteY2138" fmla="*/ 3886158 h 6858000"/>
              <a:gd name="connsiteX2139" fmla="*/ 3575042 w 12192000"/>
              <a:gd name="connsiteY2139" fmla="*/ 3822658 h 6858000"/>
              <a:gd name="connsiteX2140" fmla="*/ 3308320 w 12192000"/>
              <a:gd name="connsiteY2140" fmla="*/ 3822658 h 6858000"/>
              <a:gd name="connsiteX2141" fmla="*/ 3244826 w 12192000"/>
              <a:gd name="connsiteY2141" fmla="*/ 3886158 h 6858000"/>
              <a:gd name="connsiteX2142" fmla="*/ 3308320 w 12192000"/>
              <a:gd name="connsiteY2142" fmla="*/ 3949658 h 6858000"/>
              <a:gd name="connsiteX2143" fmla="*/ 3371827 w 12192000"/>
              <a:gd name="connsiteY2143" fmla="*/ 3886158 h 6858000"/>
              <a:gd name="connsiteX2144" fmla="*/ 3308320 w 12192000"/>
              <a:gd name="connsiteY2144" fmla="*/ 3822658 h 6858000"/>
              <a:gd name="connsiteX2145" fmla="*/ 3041644 w 12192000"/>
              <a:gd name="connsiteY2145" fmla="*/ 3822658 h 6858000"/>
              <a:gd name="connsiteX2146" fmla="*/ 2978150 w 12192000"/>
              <a:gd name="connsiteY2146" fmla="*/ 3886158 h 6858000"/>
              <a:gd name="connsiteX2147" fmla="*/ 3041644 w 12192000"/>
              <a:gd name="connsiteY2147" fmla="*/ 3949658 h 6858000"/>
              <a:gd name="connsiteX2148" fmla="*/ 3105138 w 12192000"/>
              <a:gd name="connsiteY2148" fmla="*/ 3886158 h 6858000"/>
              <a:gd name="connsiteX2149" fmla="*/ 3041644 w 12192000"/>
              <a:gd name="connsiteY2149" fmla="*/ 3822658 h 6858000"/>
              <a:gd name="connsiteX2150" fmla="*/ 2774968 w 12192000"/>
              <a:gd name="connsiteY2150" fmla="*/ 3822658 h 6858000"/>
              <a:gd name="connsiteX2151" fmla="*/ 2711466 w 12192000"/>
              <a:gd name="connsiteY2151" fmla="*/ 3886158 h 6858000"/>
              <a:gd name="connsiteX2152" fmla="*/ 2774968 w 12192000"/>
              <a:gd name="connsiteY2152" fmla="*/ 3949658 h 6858000"/>
              <a:gd name="connsiteX2153" fmla="*/ 2838463 w 12192000"/>
              <a:gd name="connsiteY2153" fmla="*/ 3886158 h 6858000"/>
              <a:gd name="connsiteX2154" fmla="*/ 2774968 w 12192000"/>
              <a:gd name="connsiteY2154" fmla="*/ 3822658 h 6858000"/>
              <a:gd name="connsiteX2155" fmla="*/ 2508246 w 12192000"/>
              <a:gd name="connsiteY2155" fmla="*/ 3822658 h 6858000"/>
              <a:gd name="connsiteX2156" fmla="*/ 2444739 w 12192000"/>
              <a:gd name="connsiteY2156" fmla="*/ 3886158 h 6858000"/>
              <a:gd name="connsiteX2157" fmla="*/ 2508246 w 12192000"/>
              <a:gd name="connsiteY2157" fmla="*/ 3949658 h 6858000"/>
              <a:gd name="connsiteX2158" fmla="*/ 2571755 w 12192000"/>
              <a:gd name="connsiteY2158" fmla="*/ 3886158 h 6858000"/>
              <a:gd name="connsiteX2159" fmla="*/ 2508246 w 12192000"/>
              <a:gd name="connsiteY2159" fmla="*/ 3822658 h 6858000"/>
              <a:gd name="connsiteX2160" fmla="*/ 2241539 w 12192000"/>
              <a:gd name="connsiteY2160" fmla="*/ 3822658 h 6858000"/>
              <a:gd name="connsiteX2161" fmla="*/ 2178052 w 12192000"/>
              <a:gd name="connsiteY2161" fmla="*/ 3886158 h 6858000"/>
              <a:gd name="connsiteX2162" fmla="*/ 2241539 w 12192000"/>
              <a:gd name="connsiteY2162" fmla="*/ 3949658 h 6858000"/>
              <a:gd name="connsiteX2163" fmla="*/ 2305054 w 12192000"/>
              <a:gd name="connsiteY2163" fmla="*/ 3886158 h 6858000"/>
              <a:gd name="connsiteX2164" fmla="*/ 2241539 w 12192000"/>
              <a:gd name="connsiteY2164" fmla="*/ 3822658 h 6858000"/>
              <a:gd name="connsiteX2165" fmla="*/ 1974836 w 12192000"/>
              <a:gd name="connsiteY2165" fmla="*/ 3822658 h 6858000"/>
              <a:gd name="connsiteX2166" fmla="*/ 1911333 w 12192000"/>
              <a:gd name="connsiteY2166" fmla="*/ 3886158 h 6858000"/>
              <a:gd name="connsiteX2167" fmla="*/ 1974836 w 12192000"/>
              <a:gd name="connsiteY2167" fmla="*/ 3949658 h 6858000"/>
              <a:gd name="connsiteX2168" fmla="*/ 2038343 w 12192000"/>
              <a:gd name="connsiteY2168" fmla="*/ 3886158 h 6858000"/>
              <a:gd name="connsiteX2169" fmla="*/ 1974836 w 12192000"/>
              <a:gd name="connsiteY2169" fmla="*/ 3822658 h 6858000"/>
              <a:gd name="connsiteX2170" fmla="*/ 1708134 w 12192000"/>
              <a:gd name="connsiteY2170" fmla="*/ 3822658 h 6858000"/>
              <a:gd name="connsiteX2171" fmla="*/ 1644632 w 12192000"/>
              <a:gd name="connsiteY2171" fmla="*/ 3886158 h 6858000"/>
              <a:gd name="connsiteX2172" fmla="*/ 1708134 w 12192000"/>
              <a:gd name="connsiteY2172" fmla="*/ 3949658 h 6858000"/>
              <a:gd name="connsiteX2173" fmla="*/ 1771633 w 12192000"/>
              <a:gd name="connsiteY2173" fmla="*/ 3886158 h 6858000"/>
              <a:gd name="connsiteX2174" fmla="*/ 1708134 w 12192000"/>
              <a:gd name="connsiteY2174" fmla="*/ 3822658 h 6858000"/>
              <a:gd name="connsiteX2175" fmla="*/ 1441434 w 12192000"/>
              <a:gd name="connsiteY2175" fmla="*/ 3822658 h 6858000"/>
              <a:gd name="connsiteX2176" fmla="*/ 1377934 w 12192000"/>
              <a:gd name="connsiteY2176" fmla="*/ 3886158 h 6858000"/>
              <a:gd name="connsiteX2177" fmla="*/ 1441434 w 12192000"/>
              <a:gd name="connsiteY2177" fmla="*/ 3949658 h 6858000"/>
              <a:gd name="connsiteX2178" fmla="*/ 1504933 w 12192000"/>
              <a:gd name="connsiteY2178" fmla="*/ 3886158 h 6858000"/>
              <a:gd name="connsiteX2179" fmla="*/ 1441434 w 12192000"/>
              <a:gd name="connsiteY2179" fmla="*/ 3822658 h 6858000"/>
              <a:gd name="connsiteX2180" fmla="*/ 1174736 w 12192000"/>
              <a:gd name="connsiteY2180" fmla="*/ 3822658 h 6858000"/>
              <a:gd name="connsiteX2181" fmla="*/ 1111236 w 12192000"/>
              <a:gd name="connsiteY2181" fmla="*/ 3886158 h 6858000"/>
              <a:gd name="connsiteX2182" fmla="*/ 1174736 w 12192000"/>
              <a:gd name="connsiteY2182" fmla="*/ 3949658 h 6858000"/>
              <a:gd name="connsiteX2183" fmla="*/ 1238235 w 12192000"/>
              <a:gd name="connsiteY2183" fmla="*/ 3886158 h 6858000"/>
              <a:gd name="connsiteX2184" fmla="*/ 1174736 w 12192000"/>
              <a:gd name="connsiteY2184" fmla="*/ 3822658 h 6858000"/>
              <a:gd name="connsiteX2185" fmla="*/ 908038 w 12192000"/>
              <a:gd name="connsiteY2185" fmla="*/ 3822658 h 6858000"/>
              <a:gd name="connsiteX2186" fmla="*/ 844538 w 12192000"/>
              <a:gd name="connsiteY2186" fmla="*/ 3886158 h 6858000"/>
              <a:gd name="connsiteX2187" fmla="*/ 908038 w 12192000"/>
              <a:gd name="connsiteY2187" fmla="*/ 3949658 h 6858000"/>
              <a:gd name="connsiteX2188" fmla="*/ 971537 w 12192000"/>
              <a:gd name="connsiteY2188" fmla="*/ 3886158 h 6858000"/>
              <a:gd name="connsiteX2189" fmla="*/ 908038 w 12192000"/>
              <a:gd name="connsiteY2189" fmla="*/ 3822658 h 6858000"/>
              <a:gd name="connsiteX2190" fmla="*/ 641339 w 12192000"/>
              <a:gd name="connsiteY2190" fmla="*/ 3822658 h 6858000"/>
              <a:gd name="connsiteX2191" fmla="*/ 577840 w 12192000"/>
              <a:gd name="connsiteY2191" fmla="*/ 3886158 h 6858000"/>
              <a:gd name="connsiteX2192" fmla="*/ 641339 w 12192000"/>
              <a:gd name="connsiteY2192" fmla="*/ 3949658 h 6858000"/>
              <a:gd name="connsiteX2193" fmla="*/ 704839 w 12192000"/>
              <a:gd name="connsiteY2193" fmla="*/ 3886158 h 6858000"/>
              <a:gd name="connsiteX2194" fmla="*/ 641339 w 12192000"/>
              <a:gd name="connsiteY2194" fmla="*/ 3822658 h 6858000"/>
              <a:gd name="connsiteX2195" fmla="*/ 374641 w 12192000"/>
              <a:gd name="connsiteY2195" fmla="*/ 3822658 h 6858000"/>
              <a:gd name="connsiteX2196" fmla="*/ 311142 w 12192000"/>
              <a:gd name="connsiteY2196" fmla="*/ 3886158 h 6858000"/>
              <a:gd name="connsiteX2197" fmla="*/ 374641 w 12192000"/>
              <a:gd name="connsiteY2197" fmla="*/ 3949658 h 6858000"/>
              <a:gd name="connsiteX2198" fmla="*/ 438141 w 12192000"/>
              <a:gd name="connsiteY2198" fmla="*/ 3886158 h 6858000"/>
              <a:gd name="connsiteX2199" fmla="*/ 374641 w 12192000"/>
              <a:gd name="connsiteY2199" fmla="*/ 3822658 h 6858000"/>
              <a:gd name="connsiteX2200" fmla="*/ 11829968 w 12192000"/>
              <a:gd name="connsiteY2200" fmla="*/ 3517858 h 6858000"/>
              <a:gd name="connsiteX2201" fmla="*/ 11766468 w 12192000"/>
              <a:gd name="connsiteY2201" fmla="*/ 3581358 h 6858000"/>
              <a:gd name="connsiteX2202" fmla="*/ 11829968 w 12192000"/>
              <a:gd name="connsiteY2202" fmla="*/ 3644858 h 6858000"/>
              <a:gd name="connsiteX2203" fmla="*/ 11893468 w 12192000"/>
              <a:gd name="connsiteY2203" fmla="*/ 3581358 h 6858000"/>
              <a:gd name="connsiteX2204" fmla="*/ 11829968 w 12192000"/>
              <a:gd name="connsiteY2204" fmla="*/ 3517858 h 6858000"/>
              <a:gd name="connsiteX2205" fmla="*/ 11563268 w 12192000"/>
              <a:gd name="connsiteY2205" fmla="*/ 3517858 h 6858000"/>
              <a:gd name="connsiteX2206" fmla="*/ 11499768 w 12192000"/>
              <a:gd name="connsiteY2206" fmla="*/ 3581358 h 6858000"/>
              <a:gd name="connsiteX2207" fmla="*/ 11563268 w 12192000"/>
              <a:gd name="connsiteY2207" fmla="*/ 3644858 h 6858000"/>
              <a:gd name="connsiteX2208" fmla="*/ 11626768 w 12192000"/>
              <a:gd name="connsiteY2208" fmla="*/ 3581358 h 6858000"/>
              <a:gd name="connsiteX2209" fmla="*/ 11563268 w 12192000"/>
              <a:gd name="connsiteY2209" fmla="*/ 3517858 h 6858000"/>
              <a:gd name="connsiteX2210" fmla="*/ 11296568 w 12192000"/>
              <a:gd name="connsiteY2210" fmla="*/ 3517858 h 6858000"/>
              <a:gd name="connsiteX2211" fmla="*/ 11233068 w 12192000"/>
              <a:gd name="connsiteY2211" fmla="*/ 3581358 h 6858000"/>
              <a:gd name="connsiteX2212" fmla="*/ 11296568 w 12192000"/>
              <a:gd name="connsiteY2212" fmla="*/ 3644858 h 6858000"/>
              <a:gd name="connsiteX2213" fmla="*/ 11360068 w 12192000"/>
              <a:gd name="connsiteY2213" fmla="*/ 3581358 h 6858000"/>
              <a:gd name="connsiteX2214" fmla="*/ 11296568 w 12192000"/>
              <a:gd name="connsiteY2214" fmla="*/ 3517858 h 6858000"/>
              <a:gd name="connsiteX2215" fmla="*/ 11029868 w 12192000"/>
              <a:gd name="connsiteY2215" fmla="*/ 3517858 h 6858000"/>
              <a:gd name="connsiteX2216" fmla="*/ 10966368 w 12192000"/>
              <a:gd name="connsiteY2216" fmla="*/ 3581358 h 6858000"/>
              <a:gd name="connsiteX2217" fmla="*/ 11029868 w 12192000"/>
              <a:gd name="connsiteY2217" fmla="*/ 3644858 h 6858000"/>
              <a:gd name="connsiteX2218" fmla="*/ 11093368 w 12192000"/>
              <a:gd name="connsiteY2218" fmla="*/ 3581358 h 6858000"/>
              <a:gd name="connsiteX2219" fmla="*/ 11029868 w 12192000"/>
              <a:gd name="connsiteY2219" fmla="*/ 3517858 h 6858000"/>
              <a:gd name="connsiteX2220" fmla="*/ 10763168 w 12192000"/>
              <a:gd name="connsiteY2220" fmla="*/ 3517858 h 6858000"/>
              <a:gd name="connsiteX2221" fmla="*/ 10699668 w 12192000"/>
              <a:gd name="connsiteY2221" fmla="*/ 3581358 h 6858000"/>
              <a:gd name="connsiteX2222" fmla="*/ 10763168 w 12192000"/>
              <a:gd name="connsiteY2222" fmla="*/ 3644858 h 6858000"/>
              <a:gd name="connsiteX2223" fmla="*/ 10826668 w 12192000"/>
              <a:gd name="connsiteY2223" fmla="*/ 3581358 h 6858000"/>
              <a:gd name="connsiteX2224" fmla="*/ 10763168 w 12192000"/>
              <a:gd name="connsiteY2224" fmla="*/ 3517858 h 6858000"/>
              <a:gd name="connsiteX2225" fmla="*/ 10496468 w 12192000"/>
              <a:gd name="connsiteY2225" fmla="*/ 3517858 h 6858000"/>
              <a:gd name="connsiteX2226" fmla="*/ 10432968 w 12192000"/>
              <a:gd name="connsiteY2226" fmla="*/ 3581358 h 6858000"/>
              <a:gd name="connsiteX2227" fmla="*/ 10496468 w 12192000"/>
              <a:gd name="connsiteY2227" fmla="*/ 3644858 h 6858000"/>
              <a:gd name="connsiteX2228" fmla="*/ 10559968 w 12192000"/>
              <a:gd name="connsiteY2228" fmla="*/ 3581358 h 6858000"/>
              <a:gd name="connsiteX2229" fmla="*/ 10496468 w 12192000"/>
              <a:gd name="connsiteY2229" fmla="*/ 3517858 h 6858000"/>
              <a:gd name="connsiteX2230" fmla="*/ 10229768 w 12192000"/>
              <a:gd name="connsiteY2230" fmla="*/ 3517858 h 6858000"/>
              <a:gd name="connsiteX2231" fmla="*/ 10166268 w 12192000"/>
              <a:gd name="connsiteY2231" fmla="*/ 3581358 h 6858000"/>
              <a:gd name="connsiteX2232" fmla="*/ 10229768 w 12192000"/>
              <a:gd name="connsiteY2232" fmla="*/ 3644858 h 6858000"/>
              <a:gd name="connsiteX2233" fmla="*/ 10293268 w 12192000"/>
              <a:gd name="connsiteY2233" fmla="*/ 3581358 h 6858000"/>
              <a:gd name="connsiteX2234" fmla="*/ 10229768 w 12192000"/>
              <a:gd name="connsiteY2234" fmla="*/ 3517858 h 6858000"/>
              <a:gd name="connsiteX2235" fmla="*/ 9963068 w 12192000"/>
              <a:gd name="connsiteY2235" fmla="*/ 3517858 h 6858000"/>
              <a:gd name="connsiteX2236" fmla="*/ 9899568 w 12192000"/>
              <a:gd name="connsiteY2236" fmla="*/ 3581358 h 6858000"/>
              <a:gd name="connsiteX2237" fmla="*/ 9963068 w 12192000"/>
              <a:gd name="connsiteY2237" fmla="*/ 3644858 h 6858000"/>
              <a:gd name="connsiteX2238" fmla="*/ 10026568 w 12192000"/>
              <a:gd name="connsiteY2238" fmla="*/ 3581358 h 6858000"/>
              <a:gd name="connsiteX2239" fmla="*/ 9963068 w 12192000"/>
              <a:gd name="connsiteY2239" fmla="*/ 3517858 h 6858000"/>
              <a:gd name="connsiteX2240" fmla="*/ 9696368 w 12192000"/>
              <a:gd name="connsiteY2240" fmla="*/ 3517858 h 6858000"/>
              <a:gd name="connsiteX2241" fmla="*/ 9632868 w 12192000"/>
              <a:gd name="connsiteY2241" fmla="*/ 3581358 h 6858000"/>
              <a:gd name="connsiteX2242" fmla="*/ 9696368 w 12192000"/>
              <a:gd name="connsiteY2242" fmla="*/ 3644858 h 6858000"/>
              <a:gd name="connsiteX2243" fmla="*/ 9759868 w 12192000"/>
              <a:gd name="connsiteY2243" fmla="*/ 3581358 h 6858000"/>
              <a:gd name="connsiteX2244" fmla="*/ 9696368 w 12192000"/>
              <a:gd name="connsiteY2244" fmla="*/ 3517858 h 6858000"/>
              <a:gd name="connsiteX2245" fmla="*/ 9429668 w 12192000"/>
              <a:gd name="connsiteY2245" fmla="*/ 3517858 h 6858000"/>
              <a:gd name="connsiteX2246" fmla="*/ 9366168 w 12192000"/>
              <a:gd name="connsiteY2246" fmla="*/ 3581358 h 6858000"/>
              <a:gd name="connsiteX2247" fmla="*/ 9429668 w 12192000"/>
              <a:gd name="connsiteY2247" fmla="*/ 3644858 h 6858000"/>
              <a:gd name="connsiteX2248" fmla="*/ 9493168 w 12192000"/>
              <a:gd name="connsiteY2248" fmla="*/ 3581358 h 6858000"/>
              <a:gd name="connsiteX2249" fmla="*/ 9429668 w 12192000"/>
              <a:gd name="connsiteY2249" fmla="*/ 3517858 h 6858000"/>
              <a:gd name="connsiteX2250" fmla="*/ 9162968 w 12192000"/>
              <a:gd name="connsiteY2250" fmla="*/ 3517858 h 6858000"/>
              <a:gd name="connsiteX2251" fmla="*/ 9099468 w 12192000"/>
              <a:gd name="connsiteY2251" fmla="*/ 3581358 h 6858000"/>
              <a:gd name="connsiteX2252" fmla="*/ 9162968 w 12192000"/>
              <a:gd name="connsiteY2252" fmla="*/ 3644858 h 6858000"/>
              <a:gd name="connsiteX2253" fmla="*/ 9226468 w 12192000"/>
              <a:gd name="connsiteY2253" fmla="*/ 3581358 h 6858000"/>
              <a:gd name="connsiteX2254" fmla="*/ 9162968 w 12192000"/>
              <a:gd name="connsiteY2254" fmla="*/ 3517858 h 6858000"/>
              <a:gd name="connsiteX2255" fmla="*/ 8896268 w 12192000"/>
              <a:gd name="connsiteY2255" fmla="*/ 3517858 h 6858000"/>
              <a:gd name="connsiteX2256" fmla="*/ 8832768 w 12192000"/>
              <a:gd name="connsiteY2256" fmla="*/ 3581358 h 6858000"/>
              <a:gd name="connsiteX2257" fmla="*/ 8896268 w 12192000"/>
              <a:gd name="connsiteY2257" fmla="*/ 3644858 h 6858000"/>
              <a:gd name="connsiteX2258" fmla="*/ 8959768 w 12192000"/>
              <a:gd name="connsiteY2258" fmla="*/ 3581358 h 6858000"/>
              <a:gd name="connsiteX2259" fmla="*/ 8896268 w 12192000"/>
              <a:gd name="connsiteY2259" fmla="*/ 3517858 h 6858000"/>
              <a:gd name="connsiteX2260" fmla="*/ 8629568 w 12192000"/>
              <a:gd name="connsiteY2260" fmla="*/ 3517858 h 6858000"/>
              <a:gd name="connsiteX2261" fmla="*/ 8566068 w 12192000"/>
              <a:gd name="connsiteY2261" fmla="*/ 3581358 h 6858000"/>
              <a:gd name="connsiteX2262" fmla="*/ 8629568 w 12192000"/>
              <a:gd name="connsiteY2262" fmla="*/ 3644858 h 6858000"/>
              <a:gd name="connsiteX2263" fmla="*/ 8693068 w 12192000"/>
              <a:gd name="connsiteY2263" fmla="*/ 3581358 h 6858000"/>
              <a:gd name="connsiteX2264" fmla="*/ 8629568 w 12192000"/>
              <a:gd name="connsiteY2264" fmla="*/ 3517858 h 6858000"/>
              <a:gd name="connsiteX2265" fmla="*/ 8362868 w 12192000"/>
              <a:gd name="connsiteY2265" fmla="*/ 3517858 h 6858000"/>
              <a:gd name="connsiteX2266" fmla="*/ 8299368 w 12192000"/>
              <a:gd name="connsiteY2266" fmla="*/ 3581358 h 6858000"/>
              <a:gd name="connsiteX2267" fmla="*/ 8362868 w 12192000"/>
              <a:gd name="connsiteY2267" fmla="*/ 3644858 h 6858000"/>
              <a:gd name="connsiteX2268" fmla="*/ 8426368 w 12192000"/>
              <a:gd name="connsiteY2268" fmla="*/ 3581358 h 6858000"/>
              <a:gd name="connsiteX2269" fmla="*/ 8362868 w 12192000"/>
              <a:gd name="connsiteY2269" fmla="*/ 3517858 h 6858000"/>
              <a:gd name="connsiteX2270" fmla="*/ 8096168 w 12192000"/>
              <a:gd name="connsiteY2270" fmla="*/ 3517858 h 6858000"/>
              <a:gd name="connsiteX2271" fmla="*/ 8032668 w 12192000"/>
              <a:gd name="connsiteY2271" fmla="*/ 3581358 h 6858000"/>
              <a:gd name="connsiteX2272" fmla="*/ 8096168 w 12192000"/>
              <a:gd name="connsiteY2272" fmla="*/ 3644858 h 6858000"/>
              <a:gd name="connsiteX2273" fmla="*/ 8159668 w 12192000"/>
              <a:gd name="connsiteY2273" fmla="*/ 3581358 h 6858000"/>
              <a:gd name="connsiteX2274" fmla="*/ 8096168 w 12192000"/>
              <a:gd name="connsiteY2274" fmla="*/ 3517858 h 6858000"/>
              <a:gd name="connsiteX2275" fmla="*/ 7829468 w 12192000"/>
              <a:gd name="connsiteY2275" fmla="*/ 3517858 h 6858000"/>
              <a:gd name="connsiteX2276" fmla="*/ 7765968 w 12192000"/>
              <a:gd name="connsiteY2276" fmla="*/ 3581358 h 6858000"/>
              <a:gd name="connsiteX2277" fmla="*/ 7829468 w 12192000"/>
              <a:gd name="connsiteY2277" fmla="*/ 3644858 h 6858000"/>
              <a:gd name="connsiteX2278" fmla="*/ 7892968 w 12192000"/>
              <a:gd name="connsiteY2278" fmla="*/ 3581358 h 6858000"/>
              <a:gd name="connsiteX2279" fmla="*/ 7829468 w 12192000"/>
              <a:gd name="connsiteY2279" fmla="*/ 3517858 h 6858000"/>
              <a:gd name="connsiteX2280" fmla="*/ 7562768 w 12192000"/>
              <a:gd name="connsiteY2280" fmla="*/ 3517858 h 6858000"/>
              <a:gd name="connsiteX2281" fmla="*/ 7499268 w 12192000"/>
              <a:gd name="connsiteY2281" fmla="*/ 3581358 h 6858000"/>
              <a:gd name="connsiteX2282" fmla="*/ 7562768 w 12192000"/>
              <a:gd name="connsiteY2282" fmla="*/ 3644858 h 6858000"/>
              <a:gd name="connsiteX2283" fmla="*/ 7626268 w 12192000"/>
              <a:gd name="connsiteY2283" fmla="*/ 3581358 h 6858000"/>
              <a:gd name="connsiteX2284" fmla="*/ 7562768 w 12192000"/>
              <a:gd name="connsiteY2284" fmla="*/ 3517858 h 6858000"/>
              <a:gd name="connsiteX2285" fmla="*/ 7296068 w 12192000"/>
              <a:gd name="connsiteY2285" fmla="*/ 3517858 h 6858000"/>
              <a:gd name="connsiteX2286" fmla="*/ 7232568 w 12192000"/>
              <a:gd name="connsiteY2286" fmla="*/ 3581358 h 6858000"/>
              <a:gd name="connsiteX2287" fmla="*/ 7296068 w 12192000"/>
              <a:gd name="connsiteY2287" fmla="*/ 3644858 h 6858000"/>
              <a:gd name="connsiteX2288" fmla="*/ 7359568 w 12192000"/>
              <a:gd name="connsiteY2288" fmla="*/ 3581358 h 6858000"/>
              <a:gd name="connsiteX2289" fmla="*/ 7296068 w 12192000"/>
              <a:gd name="connsiteY2289" fmla="*/ 3517858 h 6858000"/>
              <a:gd name="connsiteX2290" fmla="*/ 7029368 w 12192000"/>
              <a:gd name="connsiteY2290" fmla="*/ 3517858 h 6858000"/>
              <a:gd name="connsiteX2291" fmla="*/ 6965868 w 12192000"/>
              <a:gd name="connsiteY2291" fmla="*/ 3581358 h 6858000"/>
              <a:gd name="connsiteX2292" fmla="*/ 7029368 w 12192000"/>
              <a:gd name="connsiteY2292" fmla="*/ 3644858 h 6858000"/>
              <a:gd name="connsiteX2293" fmla="*/ 7092868 w 12192000"/>
              <a:gd name="connsiteY2293" fmla="*/ 3581358 h 6858000"/>
              <a:gd name="connsiteX2294" fmla="*/ 7029368 w 12192000"/>
              <a:gd name="connsiteY2294" fmla="*/ 3517858 h 6858000"/>
              <a:gd name="connsiteX2295" fmla="*/ 6762668 w 12192000"/>
              <a:gd name="connsiteY2295" fmla="*/ 3517858 h 6858000"/>
              <a:gd name="connsiteX2296" fmla="*/ 6699168 w 12192000"/>
              <a:gd name="connsiteY2296" fmla="*/ 3581358 h 6858000"/>
              <a:gd name="connsiteX2297" fmla="*/ 6762668 w 12192000"/>
              <a:gd name="connsiteY2297" fmla="*/ 3644858 h 6858000"/>
              <a:gd name="connsiteX2298" fmla="*/ 6826168 w 12192000"/>
              <a:gd name="connsiteY2298" fmla="*/ 3581358 h 6858000"/>
              <a:gd name="connsiteX2299" fmla="*/ 6762668 w 12192000"/>
              <a:gd name="connsiteY2299" fmla="*/ 3517858 h 6858000"/>
              <a:gd name="connsiteX2300" fmla="*/ 6495968 w 12192000"/>
              <a:gd name="connsiteY2300" fmla="*/ 3517858 h 6858000"/>
              <a:gd name="connsiteX2301" fmla="*/ 6432468 w 12192000"/>
              <a:gd name="connsiteY2301" fmla="*/ 3581358 h 6858000"/>
              <a:gd name="connsiteX2302" fmla="*/ 6495968 w 12192000"/>
              <a:gd name="connsiteY2302" fmla="*/ 3644858 h 6858000"/>
              <a:gd name="connsiteX2303" fmla="*/ 6559468 w 12192000"/>
              <a:gd name="connsiteY2303" fmla="*/ 3581358 h 6858000"/>
              <a:gd name="connsiteX2304" fmla="*/ 6495968 w 12192000"/>
              <a:gd name="connsiteY2304" fmla="*/ 3517858 h 6858000"/>
              <a:gd name="connsiteX2305" fmla="*/ 6229268 w 12192000"/>
              <a:gd name="connsiteY2305" fmla="*/ 3517858 h 6858000"/>
              <a:gd name="connsiteX2306" fmla="*/ 6165768 w 12192000"/>
              <a:gd name="connsiteY2306" fmla="*/ 3581358 h 6858000"/>
              <a:gd name="connsiteX2307" fmla="*/ 6229268 w 12192000"/>
              <a:gd name="connsiteY2307" fmla="*/ 3644858 h 6858000"/>
              <a:gd name="connsiteX2308" fmla="*/ 6292768 w 12192000"/>
              <a:gd name="connsiteY2308" fmla="*/ 3581358 h 6858000"/>
              <a:gd name="connsiteX2309" fmla="*/ 6229268 w 12192000"/>
              <a:gd name="connsiteY2309" fmla="*/ 3517858 h 6858000"/>
              <a:gd name="connsiteX2310" fmla="*/ 5962574 w 12192000"/>
              <a:gd name="connsiteY2310" fmla="*/ 3517858 h 6858000"/>
              <a:gd name="connsiteX2311" fmla="*/ 5899070 w 12192000"/>
              <a:gd name="connsiteY2311" fmla="*/ 3581358 h 6858000"/>
              <a:gd name="connsiteX2312" fmla="*/ 5962574 w 12192000"/>
              <a:gd name="connsiteY2312" fmla="*/ 3644858 h 6858000"/>
              <a:gd name="connsiteX2313" fmla="*/ 6026082 w 12192000"/>
              <a:gd name="connsiteY2313" fmla="*/ 3581358 h 6858000"/>
              <a:gd name="connsiteX2314" fmla="*/ 5962574 w 12192000"/>
              <a:gd name="connsiteY2314" fmla="*/ 3517858 h 6858000"/>
              <a:gd name="connsiteX2315" fmla="*/ 5695880 w 12192000"/>
              <a:gd name="connsiteY2315" fmla="*/ 3517858 h 6858000"/>
              <a:gd name="connsiteX2316" fmla="*/ 5632380 w 12192000"/>
              <a:gd name="connsiteY2316" fmla="*/ 3581358 h 6858000"/>
              <a:gd name="connsiteX2317" fmla="*/ 5695880 w 12192000"/>
              <a:gd name="connsiteY2317" fmla="*/ 3644858 h 6858000"/>
              <a:gd name="connsiteX2318" fmla="*/ 5759373 w 12192000"/>
              <a:gd name="connsiteY2318" fmla="*/ 3581358 h 6858000"/>
              <a:gd name="connsiteX2319" fmla="*/ 5695880 w 12192000"/>
              <a:gd name="connsiteY2319" fmla="*/ 3517858 h 6858000"/>
              <a:gd name="connsiteX2320" fmla="*/ 5429188 w 12192000"/>
              <a:gd name="connsiteY2320" fmla="*/ 3517858 h 6858000"/>
              <a:gd name="connsiteX2321" fmla="*/ 5365689 w 12192000"/>
              <a:gd name="connsiteY2321" fmla="*/ 3581358 h 6858000"/>
              <a:gd name="connsiteX2322" fmla="*/ 5429188 w 12192000"/>
              <a:gd name="connsiteY2322" fmla="*/ 3644858 h 6858000"/>
              <a:gd name="connsiteX2323" fmla="*/ 5492684 w 12192000"/>
              <a:gd name="connsiteY2323" fmla="*/ 3581358 h 6858000"/>
              <a:gd name="connsiteX2324" fmla="*/ 5429188 w 12192000"/>
              <a:gd name="connsiteY2324" fmla="*/ 3517858 h 6858000"/>
              <a:gd name="connsiteX2325" fmla="*/ 5162487 w 12192000"/>
              <a:gd name="connsiteY2325" fmla="*/ 3517858 h 6858000"/>
              <a:gd name="connsiteX2326" fmla="*/ 5098981 w 12192000"/>
              <a:gd name="connsiteY2326" fmla="*/ 3581358 h 6858000"/>
              <a:gd name="connsiteX2327" fmla="*/ 5162487 w 12192000"/>
              <a:gd name="connsiteY2327" fmla="*/ 3644858 h 6858000"/>
              <a:gd name="connsiteX2328" fmla="*/ 5225975 w 12192000"/>
              <a:gd name="connsiteY2328" fmla="*/ 3581358 h 6858000"/>
              <a:gd name="connsiteX2329" fmla="*/ 5162487 w 12192000"/>
              <a:gd name="connsiteY2329" fmla="*/ 3517858 h 6858000"/>
              <a:gd name="connsiteX2330" fmla="*/ 4895790 w 12192000"/>
              <a:gd name="connsiteY2330" fmla="*/ 3517858 h 6858000"/>
              <a:gd name="connsiteX2331" fmla="*/ 4832285 w 12192000"/>
              <a:gd name="connsiteY2331" fmla="*/ 3581358 h 6858000"/>
              <a:gd name="connsiteX2332" fmla="*/ 4895790 w 12192000"/>
              <a:gd name="connsiteY2332" fmla="*/ 3644858 h 6858000"/>
              <a:gd name="connsiteX2333" fmla="*/ 4959288 w 12192000"/>
              <a:gd name="connsiteY2333" fmla="*/ 3581358 h 6858000"/>
              <a:gd name="connsiteX2334" fmla="*/ 4895790 w 12192000"/>
              <a:gd name="connsiteY2334" fmla="*/ 3517858 h 6858000"/>
              <a:gd name="connsiteX2335" fmla="*/ 4629095 w 12192000"/>
              <a:gd name="connsiteY2335" fmla="*/ 3517858 h 6858000"/>
              <a:gd name="connsiteX2336" fmla="*/ 4565615 w 12192000"/>
              <a:gd name="connsiteY2336" fmla="*/ 3581358 h 6858000"/>
              <a:gd name="connsiteX2337" fmla="*/ 4629095 w 12192000"/>
              <a:gd name="connsiteY2337" fmla="*/ 3644858 h 6858000"/>
              <a:gd name="connsiteX2338" fmla="*/ 4692573 w 12192000"/>
              <a:gd name="connsiteY2338" fmla="*/ 3581358 h 6858000"/>
              <a:gd name="connsiteX2339" fmla="*/ 4629095 w 12192000"/>
              <a:gd name="connsiteY2339" fmla="*/ 3517858 h 6858000"/>
              <a:gd name="connsiteX2340" fmla="*/ 4362395 w 12192000"/>
              <a:gd name="connsiteY2340" fmla="*/ 3517858 h 6858000"/>
              <a:gd name="connsiteX2341" fmla="*/ 4298899 w 12192000"/>
              <a:gd name="connsiteY2341" fmla="*/ 3581358 h 6858000"/>
              <a:gd name="connsiteX2342" fmla="*/ 4362395 w 12192000"/>
              <a:gd name="connsiteY2342" fmla="*/ 3644858 h 6858000"/>
              <a:gd name="connsiteX2343" fmla="*/ 4425899 w 12192000"/>
              <a:gd name="connsiteY2343" fmla="*/ 3581358 h 6858000"/>
              <a:gd name="connsiteX2344" fmla="*/ 4362395 w 12192000"/>
              <a:gd name="connsiteY2344" fmla="*/ 3517858 h 6858000"/>
              <a:gd name="connsiteX2345" fmla="*/ 4095685 w 12192000"/>
              <a:gd name="connsiteY2345" fmla="*/ 3517858 h 6858000"/>
              <a:gd name="connsiteX2346" fmla="*/ 4032255 w 12192000"/>
              <a:gd name="connsiteY2346" fmla="*/ 3581358 h 6858000"/>
              <a:gd name="connsiteX2347" fmla="*/ 4095685 w 12192000"/>
              <a:gd name="connsiteY2347" fmla="*/ 3644858 h 6858000"/>
              <a:gd name="connsiteX2348" fmla="*/ 4159187 w 12192000"/>
              <a:gd name="connsiteY2348" fmla="*/ 3581358 h 6858000"/>
              <a:gd name="connsiteX2349" fmla="*/ 4095685 w 12192000"/>
              <a:gd name="connsiteY2349" fmla="*/ 3517858 h 6858000"/>
              <a:gd name="connsiteX2350" fmla="*/ 3829041 w 12192000"/>
              <a:gd name="connsiteY2350" fmla="*/ 3517858 h 6858000"/>
              <a:gd name="connsiteX2351" fmla="*/ 3765547 w 12192000"/>
              <a:gd name="connsiteY2351" fmla="*/ 3581358 h 6858000"/>
              <a:gd name="connsiteX2352" fmla="*/ 3829041 w 12192000"/>
              <a:gd name="connsiteY2352" fmla="*/ 3644858 h 6858000"/>
              <a:gd name="connsiteX2353" fmla="*/ 3892547 w 12192000"/>
              <a:gd name="connsiteY2353" fmla="*/ 3581358 h 6858000"/>
              <a:gd name="connsiteX2354" fmla="*/ 3829041 w 12192000"/>
              <a:gd name="connsiteY2354" fmla="*/ 3517858 h 6858000"/>
              <a:gd name="connsiteX2355" fmla="*/ 3562364 w 12192000"/>
              <a:gd name="connsiteY2355" fmla="*/ 3517858 h 6858000"/>
              <a:gd name="connsiteX2356" fmla="*/ 3498857 w 12192000"/>
              <a:gd name="connsiteY2356" fmla="*/ 3581358 h 6858000"/>
              <a:gd name="connsiteX2357" fmla="*/ 3562364 w 12192000"/>
              <a:gd name="connsiteY2357" fmla="*/ 3644858 h 6858000"/>
              <a:gd name="connsiteX2358" fmla="*/ 3625859 w 12192000"/>
              <a:gd name="connsiteY2358" fmla="*/ 3581358 h 6858000"/>
              <a:gd name="connsiteX2359" fmla="*/ 3562364 w 12192000"/>
              <a:gd name="connsiteY2359" fmla="*/ 3517858 h 6858000"/>
              <a:gd name="connsiteX2360" fmla="*/ 3295633 w 12192000"/>
              <a:gd name="connsiteY2360" fmla="*/ 3517858 h 6858000"/>
              <a:gd name="connsiteX2361" fmla="*/ 3232140 w 12192000"/>
              <a:gd name="connsiteY2361" fmla="*/ 3581358 h 6858000"/>
              <a:gd name="connsiteX2362" fmla="*/ 3295633 w 12192000"/>
              <a:gd name="connsiteY2362" fmla="*/ 3644858 h 6858000"/>
              <a:gd name="connsiteX2363" fmla="*/ 3359138 w 12192000"/>
              <a:gd name="connsiteY2363" fmla="*/ 3581358 h 6858000"/>
              <a:gd name="connsiteX2364" fmla="*/ 3295633 w 12192000"/>
              <a:gd name="connsiteY2364" fmla="*/ 3517858 h 6858000"/>
              <a:gd name="connsiteX2365" fmla="*/ 3028961 w 12192000"/>
              <a:gd name="connsiteY2365" fmla="*/ 3517858 h 6858000"/>
              <a:gd name="connsiteX2366" fmla="*/ 2965468 w 12192000"/>
              <a:gd name="connsiteY2366" fmla="*/ 3581358 h 6858000"/>
              <a:gd name="connsiteX2367" fmla="*/ 3028961 w 12192000"/>
              <a:gd name="connsiteY2367" fmla="*/ 3644858 h 6858000"/>
              <a:gd name="connsiteX2368" fmla="*/ 3092455 w 12192000"/>
              <a:gd name="connsiteY2368" fmla="*/ 3581358 h 6858000"/>
              <a:gd name="connsiteX2369" fmla="*/ 3028961 w 12192000"/>
              <a:gd name="connsiteY2369" fmla="*/ 3517858 h 6858000"/>
              <a:gd name="connsiteX2370" fmla="*/ 2762290 w 12192000"/>
              <a:gd name="connsiteY2370" fmla="*/ 3517858 h 6858000"/>
              <a:gd name="connsiteX2371" fmla="*/ 2698776 w 12192000"/>
              <a:gd name="connsiteY2371" fmla="*/ 3581358 h 6858000"/>
              <a:gd name="connsiteX2372" fmla="*/ 2762290 w 12192000"/>
              <a:gd name="connsiteY2372" fmla="*/ 3644858 h 6858000"/>
              <a:gd name="connsiteX2373" fmla="*/ 2825784 w 12192000"/>
              <a:gd name="connsiteY2373" fmla="*/ 3581358 h 6858000"/>
              <a:gd name="connsiteX2374" fmla="*/ 2762290 w 12192000"/>
              <a:gd name="connsiteY2374" fmla="*/ 3517858 h 6858000"/>
              <a:gd name="connsiteX2375" fmla="*/ 2495561 w 12192000"/>
              <a:gd name="connsiteY2375" fmla="*/ 3517858 h 6858000"/>
              <a:gd name="connsiteX2376" fmla="*/ 2432057 w 12192000"/>
              <a:gd name="connsiteY2376" fmla="*/ 3581358 h 6858000"/>
              <a:gd name="connsiteX2377" fmla="*/ 2495561 w 12192000"/>
              <a:gd name="connsiteY2377" fmla="*/ 3644858 h 6858000"/>
              <a:gd name="connsiteX2378" fmla="*/ 2559070 w 12192000"/>
              <a:gd name="connsiteY2378" fmla="*/ 3581358 h 6858000"/>
              <a:gd name="connsiteX2379" fmla="*/ 2495561 w 12192000"/>
              <a:gd name="connsiteY2379" fmla="*/ 3517858 h 6858000"/>
              <a:gd name="connsiteX2380" fmla="*/ 2228855 w 12192000"/>
              <a:gd name="connsiteY2380" fmla="*/ 3517858 h 6858000"/>
              <a:gd name="connsiteX2381" fmla="*/ 2165361 w 12192000"/>
              <a:gd name="connsiteY2381" fmla="*/ 3581358 h 6858000"/>
              <a:gd name="connsiteX2382" fmla="*/ 2228855 w 12192000"/>
              <a:gd name="connsiteY2382" fmla="*/ 3644858 h 6858000"/>
              <a:gd name="connsiteX2383" fmla="*/ 2292366 w 12192000"/>
              <a:gd name="connsiteY2383" fmla="*/ 3581358 h 6858000"/>
              <a:gd name="connsiteX2384" fmla="*/ 2228855 w 12192000"/>
              <a:gd name="connsiteY2384" fmla="*/ 3517858 h 6858000"/>
              <a:gd name="connsiteX2385" fmla="*/ 1962148 w 12192000"/>
              <a:gd name="connsiteY2385" fmla="*/ 3517858 h 6858000"/>
              <a:gd name="connsiteX2386" fmla="*/ 1898646 w 12192000"/>
              <a:gd name="connsiteY2386" fmla="*/ 3581358 h 6858000"/>
              <a:gd name="connsiteX2387" fmla="*/ 1962148 w 12192000"/>
              <a:gd name="connsiteY2387" fmla="*/ 3644858 h 6858000"/>
              <a:gd name="connsiteX2388" fmla="*/ 2025661 w 12192000"/>
              <a:gd name="connsiteY2388" fmla="*/ 3581358 h 6858000"/>
              <a:gd name="connsiteX2389" fmla="*/ 1962148 w 12192000"/>
              <a:gd name="connsiteY2389" fmla="*/ 3517858 h 6858000"/>
              <a:gd name="connsiteX2390" fmla="*/ 1695447 w 12192000"/>
              <a:gd name="connsiteY2390" fmla="*/ 3517858 h 6858000"/>
              <a:gd name="connsiteX2391" fmla="*/ 1631947 w 12192000"/>
              <a:gd name="connsiteY2391" fmla="*/ 3581358 h 6858000"/>
              <a:gd name="connsiteX2392" fmla="*/ 1695447 w 12192000"/>
              <a:gd name="connsiteY2392" fmla="*/ 3644858 h 6858000"/>
              <a:gd name="connsiteX2393" fmla="*/ 1758947 w 12192000"/>
              <a:gd name="connsiteY2393" fmla="*/ 3581358 h 6858000"/>
              <a:gd name="connsiteX2394" fmla="*/ 1695447 w 12192000"/>
              <a:gd name="connsiteY2394" fmla="*/ 3517858 h 6858000"/>
              <a:gd name="connsiteX2395" fmla="*/ 1428747 w 12192000"/>
              <a:gd name="connsiteY2395" fmla="*/ 3517858 h 6858000"/>
              <a:gd name="connsiteX2396" fmla="*/ 1365247 w 12192000"/>
              <a:gd name="connsiteY2396" fmla="*/ 3581358 h 6858000"/>
              <a:gd name="connsiteX2397" fmla="*/ 1428747 w 12192000"/>
              <a:gd name="connsiteY2397" fmla="*/ 3644858 h 6858000"/>
              <a:gd name="connsiteX2398" fmla="*/ 1492247 w 12192000"/>
              <a:gd name="connsiteY2398" fmla="*/ 3581358 h 6858000"/>
              <a:gd name="connsiteX2399" fmla="*/ 1428747 w 12192000"/>
              <a:gd name="connsiteY2399" fmla="*/ 3517858 h 6858000"/>
              <a:gd name="connsiteX2400" fmla="*/ 1162049 w 12192000"/>
              <a:gd name="connsiteY2400" fmla="*/ 3517858 h 6858000"/>
              <a:gd name="connsiteX2401" fmla="*/ 1098550 w 12192000"/>
              <a:gd name="connsiteY2401" fmla="*/ 3581358 h 6858000"/>
              <a:gd name="connsiteX2402" fmla="*/ 1162049 w 12192000"/>
              <a:gd name="connsiteY2402" fmla="*/ 3644858 h 6858000"/>
              <a:gd name="connsiteX2403" fmla="*/ 1225549 w 12192000"/>
              <a:gd name="connsiteY2403" fmla="*/ 3581358 h 6858000"/>
              <a:gd name="connsiteX2404" fmla="*/ 1162049 w 12192000"/>
              <a:gd name="connsiteY2404" fmla="*/ 3517858 h 6858000"/>
              <a:gd name="connsiteX2405" fmla="*/ 895352 w 12192000"/>
              <a:gd name="connsiteY2405" fmla="*/ 3517858 h 6858000"/>
              <a:gd name="connsiteX2406" fmla="*/ 831852 w 12192000"/>
              <a:gd name="connsiteY2406" fmla="*/ 3581358 h 6858000"/>
              <a:gd name="connsiteX2407" fmla="*/ 895352 w 12192000"/>
              <a:gd name="connsiteY2407" fmla="*/ 3644858 h 6858000"/>
              <a:gd name="connsiteX2408" fmla="*/ 958851 w 12192000"/>
              <a:gd name="connsiteY2408" fmla="*/ 3581358 h 6858000"/>
              <a:gd name="connsiteX2409" fmla="*/ 895352 w 12192000"/>
              <a:gd name="connsiteY2409" fmla="*/ 3517858 h 6858000"/>
              <a:gd name="connsiteX2410" fmla="*/ 628654 w 12192000"/>
              <a:gd name="connsiteY2410" fmla="*/ 3517858 h 6858000"/>
              <a:gd name="connsiteX2411" fmla="*/ 565154 w 12192000"/>
              <a:gd name="connsiteY2411" fmla="*/ 3581358 h 6858000"/>
              <a:gd name="connsiteX2412" fmla="*/ 628654 w 12192000"/>
              <a:gd name="connsiteY2412" fmla="*/ 3644858 h 6858000"/>
              <a:gd name="connsiteX2413" fmla="*/ 692153 w 12192000"/>
              <a:gd name="connsiteY2413" fmla="*/ 3581358 h 6858000"/>
              <a:gd name="connsiteX2414" fmla="*/ 628654 w 12192000"/>
              <a:gd name="connsiteY2414" fmla="*/ 3517858 h 6858000"/>
              <a:gd name="connsiteX2415" fmla="*/ 361956 w 12192000"/>
              <a:gd name="connsiteY2415" fmla="*/ 3517858 h 6858000"/>
              <a:gd name="connsiteX2416" fmla="*/ 298457 w 12192000"/>
              <a:gd name="connsiteY2416" fmla="*/ 3581358 h 6858000"/>
              <a:gd name="connsiteX2417" fmla="*/ 361956 w 12192000"/>
              <a:gd name="connsiteY2417" fmla="*/ 3644858 h 6858000"/>
              <a:gd name="connsiteX2418" fmla="*/ 425456 w 12192000"/>
              <a:gd name="connsiteY2418" fmla="*/ 3581358 h 6858000"/>
              <a:gd name="connsiteX2419" fmla="*/ 361956 w 12192000"/>
              <a:gd name="connsiteY2419" fmla="*/ 3517858 h 6858000"/>
              <a:gd name="connsiteX2420" fmla="*/ 2228855 w 12192000"/>
              <a:gd name="connsiteY2420" fmla="*/ 3213099 h 6858000"/>
              <a:gd name="connsiteX2421" fmla="*/ 2165361 w 12192000"/>
              <a:gd name="connsiteY2421" fmla="*/ 3276581 h 6858000"/>
              <a:gd name="connsiteX2422" fmla="*/ 2228855 w 12192000"/>
              <a:gd name="connsiteY2422" fmla="*/ 3340062 h 6858000"/>
              <a:gd name="connsiteX2423" fmla="*/ 2292366 w 12192000"/>
              <a:gd name="connsiteY2423" fmla="*/ 3276581 h 6858000"/>
              <a:gd name="connsiteX2424" fmla="*/ 2228855 w 12192000"/>
              <a:gd name="connsiteY2424" fmla="*/ 3213099 h 6858000"/>
              <a:gd name="connsiteX2425" fmla="*/ 1962148 w 12192000"/>
              <a:gd name="connsiteY2425" fmla="*/ 3213099 h 6858000"/>
              <a:gd name="connsiteX2426" fmla="*/ 1898646 w 12192000"/>
              <a:gd name="connsiteY2426" fmla="*/ 3276581 h 6858000"/>
              <a:gd name="connsiteX2427" fmla="*/ 1962148 w 12192000"/>
              <a:gd name="connsiteY2427" fmla="*/ 3340062 h 6858000"/>
              <a:gd name="connsiteX2428" fmla="*/ 2025661 w 12192000"/>
              <a:gd name="connsiteY2428" fmla="*/ 3276581 h 6858000"/>
              <a:gd name="connsiteX2429" fmla="*/ 1962148 w 12192000"/>
              <a:gd name="connsiteY2429" fmla="*/ 3213099 h 6858000"/>
              <a:gd name="connsiteX2430" fmla="*/ 1695447 w 12192000"/>
              <a:gd name="connsiteY2430" fmla="*/ 3213099 h 6858000"/>
              <a:gd name="connsiteX2431" fmla="*/ 1631947 w 12192000"/>
              <a:gd name="connsiteY2431" fmla="*/ 3276581 h 6858000"/>
              <a:gd name="connsiteX2432" fmla="*/ 1695447 w 12192000"/>
              <a:gd name="connsiteY2432" fmla="*/ 3340062 h 6858000"/>
              <a:gd name="connsiteX2433" fmla="*/ 1758947 w 12192000"/>
              <a:gd name="connsiteY2433" fmla="*/ 3276581 h 6858000"/>
              <a:gd name="connsiteX2434" fmla="*/ 1695447 w 12192000"/>
              <a:gd name="connsiteY2434" fmla="*/ 3213099 h 6858000"/>
              <a:gd name="connsiteX2435" fmla="*/ 1428747 w 12192000"/>
              <a:gd name="connsiteY2435" fmla="*/ 3213099 h 6858000"/>
              <a:gd name="connsiteX2436" fmla="*/ 1365247 w 12192000"/>
              <a:gd name="connsiteY2436" fmla="*/ 3276581 h 6858000"/>
              <a:gd name="connsiteX2437" fmla="*/ 1428747 w 12192000"/>
              <a:gd name="connsiteY2437" fmla="*/ 3340062 h 6858000"/>
              <a:gd name="connsiteX2438" fmla="*/ 1492247 w 12192000"/>
              <a:gd name="connsiteY2438" fmla="*/ 3276581 h 6858000"/>
              <a:gd name="connsiteX2439" fmla="*/ 1428747 w 12192000"/>
              <a:gd name="connsiteY2439" fmla="*/ 3213099 h 6858000"/>
              <a:gd name="connsiteX2440" fmla="*/ 1162049 w 12192000"/>
              <a:gd name="connsiteY2440" fmla="*/ 3213099 h 6858000"/>
              <a:gd name="connsiteX2441" fmla="*/ 1098550 w 12192000"/>
              <a:gd name="connsiteY2441" fmla="*/ 3276581 h 6858000"/>
              <a:gd name="connsiteX2442" fmla="*/ 1162049 w 12192000"/>
              <a:gd name="connsiteY2442" fmla="*/ 3340062 h 6858000"/>
              <a:gd name="connsiteX2443" fmla="*/ 1225549 w 12192000"/>
              <a:gd name="connsiteY2443" fmla="*/ 3276581 h 6858000"/>
              <a:gd name="connsiteX2444" fmla="*/ 1162049 w 12192000"/>
              <a:gd name="connsiteY2444" fmla="*/ 3213099 h 6858000"/>
              <a:gd name="connsiteX2445" fmla="*/ 895352 w 12192000"/>
              <a:gd name="connsiteY2445" fmla="*/ 3213099 h 6858000"/>
              <a:gd name="connsiteX2446" fmla="*/ 831852 w 12192000"/>
              <a:gd name="connsiteY2446" fmla="*/ 3276581 h 6858000"/>
              <a:gd name="connsiteX2447" fmla="*/ 895352 w 12192000"/>
              <a:gd name="connsiteY2447" fmla="*/ 3340064 h 6858000"/>
              <a:gd name="connsiteX2448" fmla="*/ 958851 w 12192000"/>
              <a:gd name="connsiteY2448" fmla="*/ 3276581 h 6858000"/>
              <a:gd name="connsiteX2449" fmla="*/ 895352 w 12192000"/>
              <a:gd name="connsiteY2449" fmla="*/ 3213099 h 6858000"/>
              <a:gd name="connsiteX2450" fmla="*/ 628654 w 12192000"/>
              <a:gd name="connsiteY2450" fmla="*/ 3213099 h 6858000"/>
              <a:gd name="connsiteX2451" fmla="*/ 565155 w 12192000"/>
              <a:gd name="connsiteY2451" fmla="*/ 3276581 h 6858000"/>
              <a:gd name="connsiteX2452" fmla="*/ 628654 w 12192000"/>
              <a:gd name="connsiteY2452" fmla="*/ 3340064 h 6858000"/>
              <a:gd name="connsiteX2453" fmla="*/ 692154 w 12192000"/>
              <a:gd name="connsiteY2453" fmla="*/ 3276581 h 6858000"/>
              <a:gd name="connsiteX2454" fmla="*/ 628654 w 12192000"/>
              <a:gd name="connsiteY2454" fmla="*/ 3213099 h 6858000"/>
              <a:gd name="connsiteX2455" fmla="*/ 361956 w 12192000"/>
              <a:gd name="connsiteY2455" fmla="*/ 3213099 h 6858000"/>
              <a:gd name="connsiteX2456" fmla="*/ 298457 w 12192000"/>
              <a:gd name="connsiteY2456" fmla="*/ 3276581 h 6858000"/>
              <a:gd name="connsiteX2457" fmla="*/ 361956 w 12192000"/>
              <a:gd name="connsiteY2457" fmla="*/ 3340064 h 6858000"/>
              <a:gd name="connsiteX2458" fmla="*/ 425456 w 12192000"/>
              <a:gd name="connsiteY2458" fmla="*/ 3276581 h 6858000"/>
              <a:gd name="connsiteX2459" fmla="*/ 361956 w 12192000"/>
              <a:gd name="connsiteY2459" fmla="*/ 3213099 h 6858000"/>
              <a:gd name="connsiteX2460" fmla="*/ 5429188 w 12192000"/>
              <a:gd name="connsiteY2460" fmla="*/ 3213097 h 6858000"/>
              <a:gd name="connsiteX2461" fmla="*/ 5365689 w 12192000"/>
              <a:gd name="connsiteY2461" fmla="*/ 3276580 h 6858000"/>
              <a:gd name="connsiteX2462" fmla="*/ 5429188 w 12192000"/>
              <a:gd name="connsiteY2462" fmla="*/ 3340062 h 6858000"/>
              <a:gd name="connsiteX2463" fmla="*/ 5492684 w 12192000"/>
              <a:gd name="connsiteY2463" fmla="*/ 3276580 h 6858000"/>
              <a:gd name="connsiteX2464" fmla="*/ 5429188 w 12192000"/>
              <a:gd name="connsiteY2464" fmla="*/ 3213097 h 6858000"/>
              <a:gd name="connsiteX2465" fmla="*/ 5162487 w 12192000"/>
              <a:gd name="connsiteY2465" fmla="*/ 3213097 h 6858000"/>
              <a:gd name="connsiteX2466" fmla="*/ 5098981 w 12192000"/>
              <a:gd name="connsiteY2466" fmla="*/ 3276580 h 6858000"/>
              <a:gd name="connsiteX2467" fmla="*/ 5162487 w 12192000"/>
              <a:gd name="connsiteY2467" fmla="*/ 3340062 h 6858000"/>
              <a:gd name="connsiteX2468" fmla="*/ 5225975 w 12192000"/>
              <a:gd name="connsiteY2468" fmla="*/ 3276580 h 6858000"/>
              <a:gd name="connsiteX2469" fmla="*/ 5162487 w 12192000"/>
              <a:gd name="connsiteY2469" fmla="*/ 3213097 h 6858000"/>
              <a:gd name="connsiteX2470" fmla="*/ 4895790 w 12192000"/>
              <a:gd name="connsiteY2470" fmla="*/ 3213097 h 6858000"/>
              <a:gd name="connsiteX2471" fmla="*/ 4832285 w 12192000"/>
              <a:gd name="connsiteY2471" fmla="*/ 3276580 h 6858000"/>
              <a:gd name="connsiteX2472" fmla="*/ 4895790 w 12192000"/>
              <a:gd name="connsiteY2472" fmla="*/ 3340062 h 6858000"/>
              <a:gd name="connsiteX2473" fmla="*/ 4959288 w 12192000"/>
              <a:gd name="connsiteY2473" fmla="*/ 3276580 h 6858000"/>
              <a:gd name="connsiteX2474" fmla="*/ 4895790 w 12192000"/>
              <a:gd name="connsiteY2474" fmla="*/ 3213097 h 6858000"/>
              <a:gd name="connsiteX2475" fmla="*/ 4629095 w 12192000"/>
              <a:gd name="connsiteY2475" fmla="*/ 3213097 h 6858000"/>
              <a:gd name="connsiteX2476" fmla="*/ 4565615 w 12192000"/>
              <a:gd name="connsiteY2476" fmla="*/ 3276580 h 6858000"/>
              <a:gd name="connsiteX2477" fmla="*/ 4629095 w 12192000"/>
              <a:gd name="connsiteY2477" fmla="*/ 3340062 h 6858000"/>
              <a:gd name="connsiteX2478" fmla="*/ 4692573 w 12192000"/>
              <a:gd name="connsiteY2478" fmla="*/ 3276580 h 6858000"/>
              <a:gd name="connsiteX2479" fmla="*/ 4629095 w 12192000"/>
              <a:gd name="connsiteY2479" fmla="*/ 3213097 h 6858000"/>
              <a:gd name="connsiteX2480" fmla="*/ 4362395 w 12192000"/>
              <a:gd name="connsiteY2480" fmla="*/ 3213097 h 6858000"/>
              <a:gd name="connsiteX2481" fmla="*/ 4298899 w 12192000"/>
              <a:gd name="connsiteY2481" fmla="*/ 3276580 h 6858000"/>
              <a:gd name="connsiteX2482" fmla="*/ 4362395 w 12192000"/>
              <a:gd name="connsiteY2482" fmla="*/ 3340062 h 6858000"/>
              <a:gd name="connsiteX2483" fmla="*/ 4425899 w 12192000"/>
              <a:gd name="connsiteY2483" fmla="*/ 3276580 h 6858000"/>
              <a:gd name="connsiteX2484" fmla="*/ 4362395 w 12192000"/>
              <a:gd name="connsiteY2484" fmla="*/ 3213097 h 6858000"/>
              <a:gd name="connsiteX2485" fmla="*/ 4095685 w 12192000"/>
              <a:gd name="connsiteY2485" fmla="*/ 3213097 h 6858000"/>
              <a:gd name="connsiteX2486" fmla="*/ 4032255 w 12192000"/>
              <a:gd name="connsiteY2486" fmla="*/ 3276580 h 6858000"/>
              <a:gd name="connsiteX2487" fmla="*/ 4095685 w 12192000"/>
              <a:gd name="connsiteY2487" fmla="*/ 3340062 h 6858000"/>
              <a:gd name="connsiteX2488" fmla="*/ 4159187 w 12192000"/>
              <a:gd name="connsiteY2488" fmla="*/ 3276580 h 6858000"/>
              <a:gd name="connsiteX2489" fmla="*/ 4095685 w 12192000"/>
              <a:gd name="connsiteY2489" fmla="*/ 3213097 h 6858000"/>
              <a:gd name="connsiteX2490" fmla="*/ 3829041 w 12192000"/>
              <a:gd name="connsiteY2490" fmla="*/ 3213097 h 6858000"/>
              <a:gd name="connsiteX2491" fmla="*/ 3765547 w 12192000"/>
              <a:gd name="connsiteY2491" fmla="*/ 3276580 h 6858000"/>
              <a:gd name="connsiteX2492" fmla="*/ 3829041 w 12192000"/>
              <a:gd name="connsiteY2492" fmla="*/ 3340062 h 6858000"/>
              <a:gd name="connsiteX2493" fmla="*/ 3892547 w 12192000"/>
              <a:gd name="connsiteY2493" fmla="*/ 3276580 h 6858000"/>
              <a:gd name="connsiteX2494" fmla="*/ 3829041 w 12192000"/>
              <a:gd name="connsiteY2494" fmla="*/ 3213097 h 6858000"/>
              <a:gd name="connsiteX2495" fmla="*/ 3562364 w 12192000"/>
              <a:gd name="connsiteY2495" fmla="*/ 3213097 h 6858000"/>
              <a:gd name="connsiteX2496" fmla="*/ 3498858 w 12192000"/>
              <a:gd name="connsiteY2496" fmla="*/ 3276580 h 6858000"/>
              <a:gd name="connsiteX2497" fmla="*/ 3562364 w 12192000"/>
              <a:gd name="connsiteY2497" fmla="*/ 3340062 h 6858000"/>
              <a:gd name="connsiteX2498" fmla="*/ 3625859 w 12192000"/>
              <a:gd name="connsiteY2498" fmla="*/ 3276580 h 6858000"/>
              <a:gd name="connsiteX2499" fmla="*/ 3562364 w 12192000"/>
              <a:gd name="connsiteY2499" fmla="*/ 3213097 h 6858000"/>
              <a:gd name="connsiteX2500" fmla="*/ 3295633 w 12192000"/>
              <a:gd name="connsiteY2500" fmla="*/ 3213097 h 6858000"/>
              <a:gd name="connsiteX2501" fmla="*/ 3232140 w 12192000"/>
              <a:gd name="connsiteY2501" fmla="*/ 3276580 h 6858000"/>
              <a:gd name="connsiteX2502" fmla="*/ 3295633 w 12192000"/>
              <a:gd name="connsiteY2502" fmla="*/ 3340062 h 6858000"/>
              <a:gd name="connsiteX2503" fmla="*/ 3359138 w 12192000"/>
              <a:gd name="connsiteY2503" fmla="*/ 3276580 h 6858000"/>
              <a:gd name="connsiteX2504" fmla="*/ 3295633 w 12192000"/>
              <a:gd name="connsiteY2504" fmla="*/ 3213097 h 6858000"/>
              <a:gd name="connsiteX2505" fmla="*/ 3028961 w 12192000"/>
              <a:gd name="connsiteY2505" fmla="*/ 3213097 h 6858000"/>
              <a:gd name="connsiteX2506" fmla="*/ 2965468 w 12192000"/>
              <a:gd name="connsiteY2506" fmla="*/ 3276580 h 6858000"/>
              <a:gd name="connsiteX2507" fmla="*/ 3028961 w 12192000"/>
              <a:gd name="connsiteY2507" fmla="*/ 3340062 h 6858000"/>
              <a:gd name="connsiteX2508" fmla="*/ 3092456 w 12192000"/>
              <a:gd name="connsiteY2508" fmla="*/ 3276580 h 6858000"/>
              <a:gd name="connsiteX2509" fmla="*/ 3028961 w 12192000"/>
              <a:gd name="connsiteY2509" fmla="*/ 3213097 h 6858000"/>
              <a:gd name="connsiteX2510" fmla="*/ 2762291 w 12192000"/>
              <a:gd name="connsiteY2510" fmla="*/ 3213097 h 6858000"/>
              <a:gd name="connsiteX2511" fmla="*/ 2698776 w 12192000"/>
              <a:gd name="connsiteY2511" fmla="*/ 3276580 h 6858000"/>
              <a:gd name="connsiteX2512" fmla="*/ 2762291 w 12192000"/>
              <a:gd name="connsiteY2512" fmla="*/ 3340062 h 6858000"/>
              <a:gd name="connsiteX2513" fmla="*/ 2825784 w 12192000"/>
              <a:gd name="connsiteY2513" fmla="*/ 3276580 h 6858000"/>
              <a:gd name="connsiteX2514" fmla="*/ 2762291 w 12192000"/>
              <a:gd name="connsiteY2514" fmla="*/ 3213097 h 6858000"/>
              <a:gd name="connsiteX2515" fmla="*/ 2495561 w 12192000"/>
              <a:gd name="connsiteY2515" fmla="*/ 3213097 h 6858000"/>
              <a:gd name="connsiteX2516" fmla="*/ 2432059 w 12192000"/>
              <a:gd name="connsiteY2516" fmla="*/ 3276580 h 6858000"/>
              <a:gd name="connsiteX2517" fmla="*/ 2495561 w 12192000"/>
              <a:gd name="connsiteY2517" fmla="*/ 3340062 h 6858000"/>
              <a:gd name="connsiteX2518" fmla="*/ 2559071 w 12192000"/>
              <a:gd name="connsiteY2518" fmla="*/ 3276580 h 6858000"/>
              <a:gd name="connsiteX2519" fmla="*/ 2495561 w 12192000"/>
              <a:gd name="connsiteY2519" fmla="*/ 3213097 h 6858000"/>
              <a:gd name="connsiteX2520" fmla="*/ 8362868 w 12192000"/>
              <a:gd name="connsiteY2520" fmla="*/ 3213095 h 6858000"/>
              <a:gd name="connsiteX2521" fmla="*/ 8299368 w 12192000"/>
              <a:gd name="connsiteY2521" fmla="*/ 3276578 h 6858000"/>
              <a:gd name="connsiteX2522" fmla="*/ 8362868 w 12192000"/>
              <a:gd name="connsiteY2522" fmla="*/ 3340062 h 6858000"/>
              <a:gd name="connsiteX2523" fmla="*/ 8426368 w 12192000"/>
              <a:gd name="connsiteY2523" fmla="*/ 3276578 h 6858000"/>
              <a:gd name="connsiteX2524" fmla="*/ 8362868 w 12192000"/>
              <a:gd name="connsiteY2524" fmla="*/ 3213095 h 6858000"/>
              <a:gd name="connsiteX2525" fmla="*/ 8096168 w 12192000"/>
              <a:gd name="connsiteY2525" fmla="*/ 3213095 h 6858000"/>
              <a:gd name="connsiteX2526" fmla="*/ 8032668 w 12192000"/>
              <a:gd name="connsiteY2526" fmla="*/ 3276578 h 6858000"/>
              <a:gd name="connsiteX2527" fmla="*/ 8096168 w 12192000"/>
              <a:gd name="connsiteY2527" fmla="*/ 3340062 h 6858000"/>
              <a:gd name="connsiteX2528" fmla="*/ 8159668 w 12192000"/>
              <a:gd name="connsiteY2528" fmla="*/ 3276578 h 6858000"/>
              <a:gd name="connsiteX2529" fmla="*/ 8096168 w 12192000"/>
              <a:gd name="connsiteY2529" fmla="*/ 3213095 h 6858000"/>
              <a:gd name="connsiteX2530" fmla="*/ 7829468 w 12192000"/>
              <a:gd name="connsiteY2530" fmla="*/ 3213095 h 6858000"/>
              <a:gd name="connsiteX2531" fmla="*/ 7765968 w 12192000"/>
              <a:gd name="connsiteY2531" fmla="*/ 3276578 h 6858000"/>
              <a:gd name="connsiteX2532" fmla="*/ 7829468 w 12192000"/>
              <a:gd name="connsiteY2532" fmla="*/ 3340062 h 6858000"/>
              <a:gd name="connsiteX2533" fmla="*/ 7892968 w 12192000"/>
              <a:gd name="connsiteY2533" fmla="*/ 3276578 h 6858000"/>
              <a:gd name="connsiteX2534" fmla="*/ 7829468 w 12192000"/>
              <a:gd name="connsiteY2534" fmla="*/ 3213095 h 6858000"/>
              <a:gd name="connsiteX2535" fmla="*/ 7562768 w 12192000"/>
              <a:gd name="connsiteY2535" fmla="*/ 3213095 h 6858000"/>
              <a:gd name="connsiteX2536" fmla="*/ 7499268 w 12192000"/>
              <a:gd name="connsiteY2536" fmla="*/ 3276578 h 6858000"/>
              <a:gd name="connsiteX2537" fmla="*/ 7562768 w 12192000"/>
              <a:gd name="connsiteY2537" fmla="*/ 3340062 h 6858000"/>
              <a:gd name="connsiteX2538" fmla="*/ 7626268 w 12192000"/>
              <a:gd name="connsiteY2538" fmla="*/ 3276578 h 6858000"/>
              <a:gd name="connsiteX2539" fmla="*/ 7562768 w 12192000"/>
              <a:gd name="connsiteY2539" fmla="*/ 3213095 h 6858000"/>
              <a:gd name="connsiteX2540" fmla="*/ 7296068 w 12192000"/>
              <a:gd name="connsiteY2540" fmla="*/ 3213095 h 6858000"/>
              <a:gd name="connsiteX2541" fmla="*/ 7232568 w 12192000"/>
              <a:gd name="connsiteY2541" fmla="*/ 3276578 h 6858000"/>
              <a:gd name="connsiteX2542" fmla="*/ 7296068 w 12192000"/>
              <a:gd name="connsiteY2542" fmla="*/ 3340062 h 6858000"/>
              <a:gd name="connsiteX2543" fmla="*/ 7359568 w 12192000"/>
              <a:gd name="connsiteY2543" fmla="*/ 3276578 h 6858000"/>
              <a:gd name="connsiteX2544" fmla="*/ 7296068 w 12192000"/>
              <a:gd name="connsiteY2544" fmla="*/ 3213095 h 6858000"/>
              <a:gd name="connsiteX2545" fmla="*/ 7029368 w 12192000"/>
              <a:gd name="connsiteY2545" fmla="*/ 3213095 h 6858000"/>
              <a:gd name="connsiteX2546" fmla="*/ 6965868 w 12192000"/>
              <a:gd name="connsiteY2546" fmla="*/ 3276580 h 6858000"/>
              <a:gd name="connsiteX2547" fmla="*/ 7029368 w 12192000"/>
              <a:gd name="connsiteY2547" fmla="*/ 3340062 h 6858000"/>
              <a:gd name="connsiteX2548" fmla="*/ 7092868 w 12192000"/>
              <a:gd name="connsiteY2548" fmla="*/ 3276580 h 6858000"/>
              <a:gd name="connsiteX2549" fmla="*/ 7029368 w 12192000"/>
              <a:gd name="connsiteY2549" fmla="*/ 3213095 h 6858000"/>
              <a:gd name="connsiteX2550" fmla="*/ 6762668 w 12192000"/>
              <a:gd name="connsiteY2550" fmla="*/ 3213095 h 6858000"/>
              <a:gd name="connsiteX2551" fmla="*/ 6699168 w 12192000"/>
              <a:gd name="connsiteY2551" fmla="*/ 3276580 h 6858000"/>
              <a:gd name="connsiteX2552" fmla="*/ 6762668 w 12192000"/>
              <a:gd name="connsiteY2552" fmla="*/ 3340062 h 6858000"/>
              <a:gd name="connsiteX2553" fmla="*/ 6826168 w 12192000"/>
              <a:gd name="connsiteY2553" fmla="*/ 3276580 h 6858000"/>
              <a:gd name="connsiteX2554" fmla="*/ 6762668 w 12192000"/>
              <a:gd name="connsiteY2554" fmla="*/ 3213095 h 6858000"/>
              <a:gd name="connsiteX2555" fmla="*/ 6495968 w 12192000"/>
              <a:gd name="connsiteY2555" fmla="*/ 3213095 h 6858000"/>
              <a:gd name="connsiteX2556" fmla="*/ 6432468 w 12192000"/>
              <a:gd name="connsiteY2556" fmla="*/ 3276580 h 6858000"/>
              <a:gd name="connsiteX2557" fmla="*/ 6495968 w 12192000"/>
              <a:gd name="connsiteY2557" fmla="*/ 3340062 h 6858000"/>
              <a:gd name="connsiteX2558" fmla="*/ 6559468 w 12192000"/>
              <a:gd name="connsiteY2558" fmla="*/ 3276580 h 6858000"/>
              <a:gd name="connsiteX2559" fmla="*/ 6495968 w 12192000"/>
              <a:gd name="connsiteY2559" fmla="*/ 3213095 h 6858000"/>
              <a:gd name="connsiteX2560" fmla="*/ 6229268 w 12192000"/>
              <a:gd name="connsiteY2560" fmla="*/ 3213095 h 6858000"/>
              <a:gd name="connsiteX2561" fmla="*/ 6165768 w 12192000"/>
              <a:gd name="connsiteY2561" fmla="*/ 3276580 h 6858000"/>
              <a:gd name="connsiteX2562" fmla="*/ 6229268 w 12192000"/>
              <a:gd name="connsiteY2562" fmla="*/ 3340062 h 6858000"/>
              <a:gd name="connsiteX2563" fmla="*/ 6292768 w 12192000"/>
              <a:gd name="connsiteY2563" fmla="*/ 3276580 h 6858000"/>
              <a:gd name="connsiteX2564" fmla="*/ 6229268 w 12192000"/>
              <a:gd name="connsiteY2564" fmla="*/ 3213095 h 6858000"/>
              <a:gd name="connsiteX2565" fmla="*/ 5962574 w 12192000"/>
              <a:gd name="connsiteY2565" fmla="*/ 3213095 h 6858000"/>
              <a:gd name="connsiteX2566" fmla="*/ 5899070 w 12192000"/>
              <a:gd name="connsiteY2566" fmla="*/ 3276580 h 6858000"/>
              <a:gd name="connsiteX2567" fmla="*/ 5962574 w 12192000"/>
              <a:gd name="connsiteY2567" fmla="*/ 3340062 h 6858000"/>
              <a:gd name="connsiteX2568" fmla="*/ 6026082 w 12192000"/>
              <a:gd name="connsiteY2568" fmla="*/ 3276580 h 6858000"/>
              <a:gd name="connsiteX2569" fmla="*/ 5962574 w 12192000"/>
              <a:gd name="connsiteY2569" fmla="*/ 3213095 h 6858000"/>
              <a:gd name="connsiteX2570" fmla="*/ 5695880 w 12192000"/>
              <a:gd name="connsiteY2570" fmla="*/ 3213095 h 6858000"/>
              <a:gd name="connsiteX2571" fmla="*/ 5632380 w 12192000"/>
              <a:gd name="connsiteY2571" fmla="*/ 3276580 h 6858000"/>
              <a:gd name="connsiteX2572" fmla="*/ 5695880 w 12192000"/>
              <a:gd name="connsiteY2572" fmla="*/ 3340062 h 6858000"/>
              <a:gd name="connsiteX2573" fmla="*/ 5759373 w 12192000"/>
              <a:gd name="connsiteY2573" fmla="*/ 3276580 h 6858000"/>
              <a:gd name="connsiteX2574" fmla="*/ 5695880 w 12192000"/>
              <a:gd name="connsiteY2574" fmla="*/ 3213095 h 6858000"/>
              <a:gd name="connsiteX2575" fmla="*/ 11296568 w 12192000"/>
              <a:gd name="connsiteY2575" fmla="*/ 3213093 h 6858000"/>
              <a:gd name="connsiteX2576" fmla="*/ 11233068 w 12192000"/>
              <a:gd name="connsiteY2576" fmla="*/ 3276578 h 6858000"/>
              <a:gd name="connsiteX2577" fmla="*/ 11296568 w 12192000"/>
              <a:gd name="connsiteY2577" fmla="*/ 3340062 h 6858000"/>
              <a:gd name="connsiteX2578" fmla="*/ 11360068 w 12192000"/>
              <a:gd name="connsiteY2578" fmla="*/ 3276578 h 6858000"/>
              <a:gd name="connsiteX2579" fmla="*/ 11296568 w 12192000"/>
              <a:gd name="connsiteY2579" fmla="*/ 3213093 h 6858000"/>
              <a:gd name="connsiteX2580" fmla="*/ 11029868 w 12192000"/>
              <a:gd name="connsiteY2580" fmla="*/ 3213093 h 6858000"/>
              <a:gd name="connsiteX2581" fmla="*/ 10966368 w 12192000"/>
              <a:gd name="connsiteY2581" fmla="*/ 3276578 h 6858000"/>
              <a:gd name="connsiteX2582" fmla="*/ 11029868 w 12192000"/>
              <a:gd name="connsiteY2582" fmla="*/ 3340062 h 6858000"/>
              <a:gd name="connsiteX2583" fmla="*/ 11093368 w 12192000"/>
              <a:gd name="connsiteY2583" fmla="*/ 3276578 h 6858000"/>
              <a:gd name="connsiteX2584" fmla="*/ 11029868 w 12192000"/>
              <a:gd name="connsiteY2584" fmla="*/ 3213093 h 6858000"/>
              <a:gd name="connsiteX2585" fmla="*/ 10763168 w 12192000"/>
              <a:gd name="connsiteY2585" fmla="*/ 3213093 h 6858000"/>
              <a:gd name="connsiteX2586" fmla="*/ 10699668 w 12192000"/>
              <a:gd name="connsiteY2586" fmla="*/ 3276578 h 6858000"/>
              <a:gd name="connsiteX2587" fmla="*/ 10763168 w 12192000"/>
              <a:gd name="connsiteY2587" fmla="*/ 3340062 h 6858000"/>
              <a:gd name="connsiteX2588" fmla="*/ 10826668 w 12192000"/>
              <a:gd name="connsiteY2588" fmla="*/ 3276578 h 6858000"/>
              <a:gd name="connsiteX2589" fmla="*/ 10763168 w 12192000"/>
              <a:gd name="connsiteY2589" fmla="*/ 3213093 h 6858000"/>
              <a:gd name="connsiteX2590" fmla="*/ 10496468 w 12192000"/>
              <a:gd name="connsiteY2590" fmla="*/ 3213093 h 6858000"/>
              <a:gd name="connsiteX2591" fmla="*/ 10432968 w 12192000"/>
              <a:gd name="connsiteY2591" fmla="*/ 3276578 h 6858000"/>
              <a:gd name="connsiteX2592" fmla="*/ 10496468 w 12192000"/>
              <a:gd name="connsiteY2592" fmla="*/ 3340062 h 6858000"/>
              <a:gd name="connsiteX2593" fmla="*/ 10559968 w 12192000"/>
              <a:gd name="connsiteY2593" fmla="*/ 3276578 h 6858000"/>
              <a:gd name="connsiteX2594" fmla="*/ 10496468 w 12192000"/>
              <a:gd name="connsiteY2594" fmla="*/ 3213093 h 6858000"/>
              <a:gd name="connsiteX2595" fmla="*/ 10229768 w 12192000"/>
              <a:gd name="connsiteY2595" fmla="*/ 3213093 h 6858000"/>
              <a:gd name="connsiteX2596" fmla="*/ 10166268 w 12192000"/>
              <a:gd name="connsiteY2596" fmla="*/ 3276578 h 6858000"/>
              <a:gd name="connsiteX2597" fmla="*/ 10229768 w 12192000"/>
              <a:gd name="connsiteY2597" fmla="*/ 3340062 h 6858000"/>
              <a:gd name="connsiteX2598" fmla="*/ 10293268 w 12192000"/>
              <a:gd name="connsiteY2598" fmla="*/ 3276578 h 6858000"/>
              <a:gd name="connsiteX2599" fmla="*/ 10229768 w 12192000"/>
              <a:gd name="connsiteY2599" fmla="*/ 3213093 h 6858000"/>
              <a:gd name="connsiteX2600" fmla="*/ 9963068 w 12192000"/>
              <a:gd name="connsiteY2600" fmla="*/ 3213093 h 6858000"/>
              <a:gd name="connsiteX2601" fmla="*/ 9899568 w 12192000"/>
              <a:gd name="connsiteY2601" fmla="*/ 3276578 h 6858000"/>
              <a:gd name="connsiteX2602" fmla="*/ 9963068 w 12192000"/>
              <a:gd name="connsiteY2602" fmla="*/ 3340062 h 6858000"/>
              <a:gd name="connsiteX2603" fmla="*/ 10026568 w 12192000"/>
              <a:gd name="connsiteY2603" fmla="*/ 3276578 h 6858000"/>
              <a:gd name="connsiteX2604" fmla="*/ 9963068 w 12192000"/>
              <a:gd name="connsiteY2604" fmla="*/ 3213093 h 6858000"/>
              <a:gd name="connsiteX2605" fmla="*/ 9696368 w 12192000"/>
              <a:gd name="connsiteY2605" fmla="*/ 3213093 h 6858000"/>
              <a:gd name="connsiteX2606" fmla="*/ 9632868 w 12192000"/>
              <a:gd name="connsiteY2606" fmla="*/ 3276578 h 6858000"/>
              <a:gd name="connsiteX2607" fmla="*/ 9696368 w 12192000"/>
              <a:gd name="connsiteY2607" fmla="*/ 3340062 h 6858000"/>
              <a:gd name="connsiteX2608" fmla="*/ 9759868 w 12192000"/>
              <a:gd name="connsiteY2608" fmla="*/ 3276578 h 6858000"/>
              <a:gd name="connsiteX2609" fmla="*/ 9696368 w 12192000"/>
              <a:gd name="connsiteY2609" fmla="*/ 3213093 h 6858000"/>
              <a:gd name="connsiteX2610" fmla="*/ 9429668 w 12192000"/>
              <a:gd name="connsiteY2610" fmla="*/ 3213093 h 6858000"/>
              <a:gd name="connsiteX2611" fmla="*/ 9366168 w 12192000"/>
              <a:gd name="connsiteY2611" fmla="*/ 3276578 h 6858000"/>
              <a:gd name="connsiteX2612" fmla="*/ 9429668 w 12192000"/>
              <a:gd name="connsiteY2612" fmla="*/ 3340062 h 6858000"/>
              <a:gd name="connsiteX2613" fmla="*/ 9493168 w 12192000"/>
              <a:gd name="connsiteY2613" fmla="*/ 3276578 h 6858000"/>
              <a:gd name="connsiteX2614" fmla="*/ 9429668 w 12192000"/>
              <a:gd name="connsiteY2614" fmla="*/ 3213093 h 6858000"/>
              <a:gd name="connsiteX2615" fmla="*/ 9162968 w 12192000"/>
              <a:gd name="connsiteY2615" fmla="*/ 3213093 h 6858000"/>
              <a:gd name="connsiteX2616" fmla="*/ 9099468 w 12192000"/>
              <a:gd name="connsiteY2616" fmla="*/ 3276578 h 6858000"/>
              <a:gd name="connsiteX2617" fmla="*/ 9162968 w 12192000"/>
              <a:gd name="connsiteY2617" fmla="*/ 3340062 h 6858000"/>
              <a:gd name="connsiteX2618" fmla="*/ 9226468 w 12192000"/>
              <a:gd name="connsiteY2618" fmla="*/ 3276578 h 6858000"/>
              <a:gd name="connsiteX2619" fmla="*/ 9162968 w 12192000"/>
              <a:gd name="connsiteY2619" fmla="*/ 3213093 h 6858000"/>
              <a:gd name="connsiteX2620" fmla="*/ 8896268 w 12192000"/>
              <a:gd name="connsiteY2620" fmla="*/ 3213093 h 6858000"/>
              <a:gd name="connsiteX2621" fmla="*/ 8832768 w 12192000"/>
              <a:gd name="connsiteY2621" fmla="*/ 3276578 h 6858000"/>
              <a:gd name="connsiteX2622" fmla="*/ 8896268 w 12192000"/>
              <a:gd name="connsiteY2622" fmla="*/ 3340062 h 6858000"/>
              <a:gd name="connsiteX2623" fmla="*/ 8959768 w 12192000"/>
              <a:gd name="connsiteY2623" fmla="*/ 3276578 h 6858000"/>
              <a:gd name="connsiteX2624" fmla="*/ 8896268 w 12192000"/>
              <a:gd name="connsiteY2624" fmla="*/ 3213093 h 6858000"/>
              <a:gd name="connsiteX2625" fmla="*/ 8629568 w 12192000"/>
              <a:gd name="connsiteY2625" fmla="*/ 3213093 h 6858000"/>
              <a:gd name="connsiteX2626" fmla="*/ 8566068 w 12192000"/>
              <a:gd name="connsiteY2626" fmla="*/ 3276578 h 6858000"/>
              <a:gd name="connsiteX2627" fmla="*/ 8629568 w 12192000"/>
              <a:gd name="connsiteY2627" fmla="*/ 3340062 h 6858000"/>
              <a:gd name="connsiteX2628" fmla="*/ 8693068 w 12192000"/>
              <a:gd name="connsiteY2628" fmla="*/ 3276578 h 6858000"/>
              <a:gd name="connsiteX2629" fmla="*/ 8629568 w 12192000"/>
              <a:gd name="connsiteY2629" fmla="*/ 3213093 h 6858000"/>
              <a:gd name="connsiteX2630" fmla="*/ 11829968 w 12192000"/>
              <a:gd name="connsiteY2630" fmla="*/ 3213091 h 6858000"/>
              <a:gd name="connsiteX2631" fmla="*/ 11766468 w 12192000"/>
              <a:gd name="connsiteY2631" fmla="*/ 3276578 h 6858000"/>
              <a:gd name="connsiteX2632" fmla="*/ 11829968 w 12192000"/>
              <a:gd name="connsiteY2632" fmla="*/ 3340062 h 6858000"/>
              <a:gd name="connsiteX2633" fmla="*/ 11893468 w 12192000"/>
              <a:gd name="connsiteY2633" fmla="*/ 3276578 h 6858000"/>
              <a:gd name="connsiteX2634" fmla="*/ 11829968 w 12192000"/>
              <a:gd name="connsiteY2634" fmla="*/ 3213091 h 6858000"/>
              <a:gd name="connsiteX2635" fmla="*/ 11563268 w 12192000"/>
              <a:gd name="connsiteY2635" fmla="*/ 3213091 h 6858000"/>
              <a:gd name="connsiteX2636" fmla="*/ 11499768 w 12192000"/>
              <a:gd name="connsiteY2636" fmla="*/ 3276578 h 6858000"/>
              <a:gd name="connsiteX2637" fmla="*/ 11563268 w 12192000"/>
              <a:gd name="connsiteY2637" fmla="*/ 3340062 h 6858000"/>
              <a:gd name="connsiteX2638" fmla="*/ 11626768 w 12192000"/>
              <a:gd name="connsiteY2638" fmla="*/ 3276578 h 6858000"/>
              <a:gd name="connsiteX2639" fmla="*/ 11563268 w 12192000"/>
              <a:gd name="connsiteY2639" fmla="*/ 3213091 h 6858000"/>
              <a:gd name="connsiteX2640" fmla="*/ 615968 w 12192000"/>
              <a:gd name="connsiteY2640" fmla="*/ 2908405 h 6858000"/>
              <a:gd name="connsiteX2641" fmla="*/ 552469 w 12192000"/>
              <a:gd name="connsiteY2641" fmla="*/ 2971885 h 6858000"/>
              <a:gd name="connsiteX2642" fmla="*/ 615968 w 12192000"/>
              <a:gd name="connsiteY2642" fmla="*/ 3035364 h 6858000"/>
              <a:gd name="connsiteX2643" fmla="*/ 679468 w 12192000"/>
              <a:gd name="connsiteY2643" fmla="*/ 2971885 h 6858000"/>
              <a:gd name="connsiteX2644" fmla="*/ 615968 w 12192000"/>
              <a:gd name="connsiteY2644" fmla="*/ 2908405 h 6858000"/>
              <a:gd name="connsiteX2645" fmla="*/ 349271 w 12192000"/>
              <a:gd name="connsiteY2645" fmla="*/ 2908405 h 6858000"/>
              <a:gd name="connsiteX2646" fmla="*/ 285772 w 12192000"/>
              <a:gd name="connsiteY2646" fmla="*/ 2971885 h 6858000"/>
              <a:gd name="connsiteX2647" fmla="*/ 349271 w 12192000"/>
              <a:gd name="connsiteY2647" fmla="*/ 3035364 h 6858000"/>
              <a:gd name="connsiteX2648" fmla="*/ 412770 w 12192000"/>
              <a:gd name="connsiteY2648" fmla="*/ 2971885 h 6858000"/>
              <a:gd name="connsiteX2649" fmla="*/ 349271 w 12192000"/>
              <a:gd name="connsiteY2649" fmla="*/ 2908405 h 6858000"/>
              <a:gd name="connsiteX2650" fmla="*/ 1416060 w 12192000"/>
              <a:gd name="connsiteY2650" fmla="*/ 2908404 h 6858000"/>
              <a:gd name="connsiteX2651" fmla="*/ 1352561 w 12192000"/>
              <a:gd name="connsiteY2651" fmla="*/ 2971883 h 6858000"/>
              <a:gd name="connsiteX2652" fmla="*/ 1416060 w 12192000"/>
              <a:gd name="connsiteY2652" fmla="*/ 3035362 h 6858000"/>
              <a:gd name="connsiteX2653" fmla="*/ 1479560 w 12192000"/>
              <a:gd name="connsiteY2653" fmla="*/ 2971883 h 6858000"/>
              <a:gd name="connsiteX2654" fmla="*/ 1416060 w 12192000"/>
              <a:gd name="connsiteY2654" fmla="*/ 2908404 h 6858000"/>
              <a:gd name="connsiteX2655" fmla="*/ 1149363 w 12192000"/>
              <a:gd name="connsiteY2655" fmla="*/ 2908404 h 6858000"/>
              <a:gd name="connsiteX2656" fmla="*/ 1085864 w 12192000"/>
              <a:gd name="connsiteY2656" fmla="*/ 2971883 h 6858000"/>
              <a:gd name="connsiteX2657" fmla="*/ 1149363 w 12192000"/>
              <a:gd name="connsiteY2657" fmla="*/ 3035362 h 6858000"/>
              <a:gd name="connsiteX2658" fmla="*/ 1212862 w 12192000"/>
              <a:gd name="connsiteY2658" fmla="*/ 2971883 h 6858000"/>
              <a:gd name="connsiteX2659" fmla="*/ 1149363 w 12192000"/>
              <a:gd name="connsiteY2659" fmla="*/ 2908404 h 6858000"/>
              <a:gd name="connsiteX2660" fmla="*/ 882666 w 12192000"/>
              <a:gd name="connsiteY2660" fmla="*/ 2908404 h 6858000"/>
              <a:gd name="connsiteX2661" fmla="*/ 819166 w 12192000"/>
              <a:gd name="connsiteY2661" fmla="*/ 2971883 h 6858000"/>
              <a:gd name="connsiteX2662" fmla="*/ 882666 w 12192000"/>
              <a:gd name="connsiteY2662" fmla="*/ 3035364 h 6858000"/>
              <a:gd name="connsiteX2663" fmla="*/ 946165 w 12192000"/>
              <a:gd name="connsiteY2663" fmla="*/ 2971883 h 6858000"/>
              <a:gd name="connsiteX2664" fmla="*/ 882666 w 12192000"/>
              <a:gd name="connsiteY2664" fmla="*/ 2908404 h 6858000"/>
              <a:gd name="connsiteX2665" fmla="*/ 2482874 w 12192000"/>
              <a:gd name="connsiteY2665" fmla="*/ 2908402 h 6858000"/>
              <a:gd name="connsiteX2666" fmla="*/ 2419370 w 12192000"/>
              <a:gd name="connsiteY2666" fmla="*/ 2971881 h 6858000"/>
              <a:gd name="connsiteX2667" fmla="*/ 2482874 w 12192000"/>
              <a:gd name="connsiteY2667" fmla="*/ 3035360 h 6858000"/>
              <a:gd name="connsiteX2668" fmla="*/ 2546385 w 12192000"/>
              <a:gd name="connsiteY2668" fmla="*/ 2971881 h 6858000"/>
              <a:gd name="connsiteX2669" fmla="*/ 2482874 w 12192000"/>
              <a:gd name="connsiteY2669" fmla="*/ 2908402 h 6858000"/>
              <a:gd name="connsiteX2670" fmla="*/ 2216173 w 12192000"/>
              <a:gd name="connsiteY2670" fmla="*/ 2908402 h 6858000"/>
              <a:gd name="connsiteX2671" fmla="*/ 2152679 w 12192000"/>
              <a:gd name="connsiteY2671" fmla="*/ 2971881 h 6858000"/>
              <a:gd name="connsiteX2672" fmla="*/ 2216173 w 12192000"/>
              <a:gd name="connsiteY2672" fmla="*/ 3035360 h 6858000"/>
              <a:gd name="connsiteX2673" fmla="*/ 2279681 w 12192000"/>
              <a:gd name="connsiteY2673" fmla="*/ 2971881 h 6858000"/>
              <a:gd name="connsiteX2674" fmla="*/ 2216173 w 12192000"/>
              <a:gd name="connsiteY2674" fmla="*/ 2908402 h 6858000"/>
              <a:gd name="connsiteX2675" fmla="*/ 1949461 w 12192000"/>
              <a:gd name="connsiteY2675" fmla="*/ 2908402 h 6858000"/>
              <a:gd name="connsiteX2676" fmla="*/ 1885958 w 12192000"/>
              <a:gd name="connsiteY2676" fmla="*/ 2971883 h 6858000"/>
              <a:gd name="connsiteX2677" fmla="*/ 1949461 w 12192000"/>
              <a:gd name="connsiteY2677" fmla="*/ 3035362 h 6858000"/>
              <a:gd name="connsiteX2678" fmla="*/ 2012981 w 12192000"/>
              <a:gd name="connsiteY2678" fmla="*/ 2971883 h 6858000"/>
              <a:gd name="connsiteX2679" fmla="*/ 1949461 w 12192000"/>
              <a:gd name="connsiteY2679" fmla="*/ 2908402 h 6858000"/>
              <a:gd name="connsiteX2680" fmla="*/ 1682759 w 12192000"/>
              <a:gd name="connsiteY2680" fmla="*/ 2908402 h 6858000"/>
              <a:gd name="connsiteX2681" fmla="*/ 1619260 w 12192000"/>
              <a:gd name="connsiteY2681" fmla="*/ 2971883 h 6858000"/>
              <a:gd name="connsiteX2682" fmla="*/ 1682759 w 12192000"/>
              <a:gd name="connsiteY2682" fmla="*/ 3035362 h 6858000"/>
              <a:gd name="connsiteX2683" fmla="*/ 1746259 w 12192000"/>
              <a:gd name="connsiteY2683" fmla="*/ 2971883 h 6858000"/>
              <a:gd name="connsiteX2684" fmla="*/ 1682759 w 12192000"/>
              <a:gd name="connsiteY2684" fmla="*/ 2908402 h 6858000"/>
              <a:gd name="connsiteX2685" fmla="*/ 3549680 w 12192000"/>
              <a:gd name="connsiteY2685" fmla="*/ 2908400 h 6858000"/>
              <a:gd name="connsiteX2686" fmla="*/ 3486172 w 12192000"/>
              <a:gd name="connsiteY2686" fmla="*/ 2971879 h 6858000"/>
              <a:gd name="connsiteX2687" fmla="*/ 3549680 w 12192000"/>
              <a:gd name="connsiteY2687" fmla="*/ 3035360 h 6858000"/>
              <a:gd name="connsiteX2688" fmla="*/ 3613176 w 12192000"/>
              <a:gd name="connsiteY2688" fmla="*/ 2971879 h 6858000"/>
              <a:gd name="connsiteX2689" fmla="*/ 3549680 w 12192000"/>
              <a:gd name="connsiteY2689" fmla="*/ 2908400 h 6858000"/>
              <a:gd name="connsiteX2690" fmla="*/ 3282946 w 12192000"/>
              <a:gd name="connsiteY2690" fmla="*/ 2908400 h 6858000"/>
              <a:gd name="connsiteX2691" fmla="*/ 3219454 w 12192000"/>
              <a:gd name="connsiteY2691" fmla="*/ 2971879 h 6858000"/>
              <a:gd name="connsiteX2692" fmla="*/ 3282946 w 12192000"/>
              <a:gd name="connsiteY2692" fmla="*/ 3035360 h 6858000"/>
              <a:gd name="connsiteX2693" fmla="*/ 3346448 w 12192000"/>
              <a:gd name="connsiteY2693" fmla="*/ 2971879 h 6858000"/>
              <a:gd name="connsiteX2694" fmla="*/ 3282946 w 12192000"/>
              <a:gd name="connsiteY2694" fmla="*/ 2908400 h 6858000"/>
              <a:gd name="connsiteX2695" fmla="*/ 3016279 w 12192000"/>
              <a:gd name="connsiteY2695" fmla="*/ 2908400 h 6858000"/>
              <a:gd name="connsiteX2696" fmla="*/ 2952787 w 12192000"/>
              <a:gd name="connsiteY2696" fmla="*/ 2971881 h 6858000"/>
              <a:gd name="connsiteX2697" fmla="*/ 3016279 w 12192000"/>
              <a:gd name="connsiteY2697" fmla="*/ 3035360 h 6858000"/>
              <a:gd name="connsiteX2698" fmla="*/ 3079772 w 12192000"/>
              <a:gd name="connsiteY2698" fmla="*/ 2971881 h 6858000"/>
              <a:gd name="connsiteX2699" fmla="*/ 3016279 w 12192000"/>
              <a:gd name="connsiteY2699" fmla="*/ 2908400 h 6858000"/>
              <a:gd name="connsiteX2700" fmla="*/ 2749613 w 12192000"/>
              <a:gd name="connsiteY2700" fmla="*/ 2908400 h 6858000"/>
              <a:gd name="connsiteX2701" fmla="*/ 2686082 w 12192000"/>
              <a:gd name="connsiteY2701" fmla="*/ 2971881 h 6858000"/>
              <a:gd name="connsiteX2702" fmla="*/ 2749613 w 12192000"/>
              <a:gd name="connsiteY2702" fmla="*/ 3035360 h 6858000"/>
              <a:gd name="connsiteX2703" fmla="*/ 2813105 w 12192000"/>
              <a:gd name="connsiteY2703" fmla="*/ 2971881 h 6858000"/>
              <a:gd name="connsiteX2704" fmla="*/ 2749613 w 12192000"/>
              <a:gd name="connsiteY2704" fmla="*/ 2908400 h 6858000"/>
              <a:gd name="connsiteX2705" fmla="*/ 4616405 w 12192000"/>
              <a:gd name="connsiteY2705" fmla="*/ 2908398 h 6858000"/>
              <a:gd name="connsiteX2706" fmla="*/ 4552900 w 12192000"/>
              <a:gd name="connsiteY2706" fmla="*/ 2971878 h 6858000"/>
              <a:gd name="connsiteX2707" fmla="*/ 4616405 w 12192000"/>
              <a:gd name="connsiteY2707" fmla="*/ 3035359 h 6858000"/>
              <a:gd name="connsiteX2708" fmla="*/ 4679879 w 12192000"/>
              <a:gd name="connsiteY2708" fmla="*/ 2971878 h 6858000"/>
              <a:gd name="connsiteX2709" fmla="*/ 4616405 w 12192000"/>
              <a:gd name="connsiteY2709" fmla="*/ 2908398 h 6858000"/>
              <a:gd name="connsiteX2710" fmla="*/ 4349694 w 12192000"/>
              <a:gd name="connsiteY2710" fmla="*/ 2908398 h 6858000"/>
              <a:gd name="connsiteX2711" fmla="*/ 4286199 w 12192000"/>
              <a:gd name="connsiteY2711" fmla="*/ 2971878 h 6858000"/>
              <a:gd name="connsiteX2712" fmla="*/ 4349694 w 12192000"/>
              <a:gd name="connsiteY2712" fmla="*/ 3035359 h 6858000"/>
              <a:gd name="connsiteX2713" fmla="*/ 4413179 w 12192000"/>
              <a:gd name="connsiteY2713" fmla="*/ 2971878 h 6858000"/>
              <a:gd name="connsiteX2714" fmla="*/ 4349694 w 12192000"/>
              <a:gd name="connsiteY2714" fmla="*/ 2908398 h 6858000"/>
              <a:gd name="connsiteX2715" fmla="*/ 4082994 w 12192000"/>
              <a:gd name="connsiteY2715" fmla="*/ 2908398 h 6858000"/>
              <a:gd name="connsiteX2716" fmla="*/ 4019556 w 12192000"/>
              <a:gd name="connsiteY2716" fmla="*/ 2971879 h 6858000"/>
              <a:gd name="connsiteX2717" fmla="*/ 4082994 w 12192000"/>
              <a:gd name="connsiteY2717" fmla="*/ 3035359 h 6858000"/>
              <a:gd name="connsiteX2718" fmla="*/ 4146498 w 12192000"/>
              <a:gd name="connsiteY2718" fmla="*/ 2971879 h 6858000"/>
              <a:gd name="connsiteX2719" fmla="*/ 4082994 w 12192000"/>
              <a:gd name="connsiteY2719" fmla="*/ 2908398 h 6858000"/>
              <a:gd name="connsiteX2720" fmla="*/ 3816356 w 12192000"/>
              <a:gd name="connsiteY2720" fmla="*/ 2908398 h 6858000"/>
              <a:gd name="connsiteX2721" fmla="*/ 3752862 w 12192000"/>
              <a:gd name="connsiteY2721" fmla="*/ 2971879 h 6858000"/>
              <a:gd name="connsiteX2722" fmla="*/ 3816356 w 12192000"/>
              <a:gd name="connsiteY2722" fmla="*/ 3035359 h 6858000"/>
              <a:gd name="connsiteX2723" fmla="*/ 3879862 w 12192000"/>
              <a:gd name="connsiteY2723" fmla="*/ 2971879 h 6858000"/>
              <a:gd name="connsiteX2724" fmla="*/ 3816356 w 12192000"/>
              <a:gd name="connsiteY2724" fmla="*/ 2908398 h 6858000"/>
              <a:gd name="connsiteX2725" fmla="*/ 5416495 w 12192000"/>
              <a:gd name="connsiteY2725" fmla="*/ 2908397 h 6858000"/>
              <a:gd name="connsiteX2726" fmla="*/ 5352995 w 12192000"/>
              <a:gd name="connsiteY2726" fmla="*/ 2971876 h 6858000"/>
              <a:gd name="connsiteX2727" fmla="*/ 5416495 w 12192000"/>
              <a:gd name="connsiteY2727" fmla="*/ 3035357 h 6858000"/>
              <a:gd name="connsiteX2728" fmla="*/ 5479994 w 12192000"/>
              <a:gd name="connsiteY2728" fmla="*/ 2971876 h 6858000"/>
              <a:gd name="connsiteX2729" fmla="*/ 5416495 w 12192000"/>
              <a:gd name="connsiteY2729" fmla="*/ 2908397 h 6858000"/>
              <a:gd name="connsiteX2730" fmla="*/ 5149793 w 12192000"/>
              <a:gd name="connsiteY2730" fmla="*/ 2908397 h 6858000"/>
              <a:gd name="connsiteX2731" fmla="*/ 5086284 w 12192000"/>
              <a:gd name="connsiteY2731" fmla="*/ 2971878 h 6858000"/>
              <a:gd name="connsiteX2732" fmla="*/ 5149793 w 12192000"/>
              <a:gd name="connsiteY2732" fmla="*/ 3035357 h 6858000"/>
              <a:gd name="connsiteX2733" fmla="*/ 5213289 w 12192000"/>
              <a:gd name="connsiteY2733" fmla="*/ 2971878 h 6858000"/>
              <a:gd name="connsiteX2734" fmla="*/ 5149793 w 12192000"/>
              <a:gd name="connsiteY2734" fmla="*/ 2908397 h 6858000"/>
              <a:gd name="connsiteX2735" fmla="*/ 4883094 w 12192000"/>
              <a:gd name="connsiteY2735" fmla="*/ 2908397 h 6858000"/>
              <a:gd name="connsiteX2736" fmla="*/ 4819583 w 12192000"/>
              <a:gd name="connsiteY2736" fmla="*/ 2971878 h 6858000"/>
              <a:gd name="connsiteX2737" fmla="*/ 4883094 w 12192000"/>
              <a:gd name="connsiteY2737" fmla="*/ 3035359 h 6858000"/>
              <a:gd name="connsiteX2738" fmla="*/ 4946597 w 12192000"/>
              <a:gd name="connsiteY2738" fmla="*/ 2971878 h 6858000"/>
              <a:gd name="connsiteX2739" fmla="*/ 4883094 w 12192000"/>
              <a:gd name="connsiteY2739" fmla="*/ 2908397 h 6858000"/>
              <a:gd name="connsiteX2740" fmla="*/ 6483268 w 12192000"/>
              <a:gd name="connsiteY2740" fmla="*/ 2908395 h 6858000"/>
              <a:gd name="connsiteX2741" fmla="*/ 6419768 w 12192000"/>
              <a:gd name="connsiteY2741" fmla="*/ 2971876 h 6858000"/>
              <a:gd name="connsiteX2742" fmla="*/ 6483268 w 12192000"/>
              <a:gd name="connsiteY2742" fmla="*/ 3035355 h 6858000"/>
              <a:gd name="connsiteX2743" fmla="*/ 6546768 w 12192000"/>
              <a:gd name="connsiteY2743" fmla="*/ 2971876 h 6858000"/>
              <a:gd name="connsiteX2744" fmla="*/ 6483268 w 12192000"/>
              <a:gd name="connsiteY2744" fmla="*/ 2908395 h 6858000"/>
              <a:gd name="connsiteX2745" fmla="*/ 6216568 w 12192000"/>
              <a:gd name="connsiteY2745" fmla="*/ 2908395 h 6858000"/>
              <a:gd name="connsiteX2746" fmla="*/ 6153068 w 12192000"/>
              <a:gd name="connsiteY2746" fmla="*/ 2971876 h 6858000"/>
              <a:gd name="connsiteX2747" fmla="*/ 6216568 w 12192000"/>
              <a:gd name="connsiteY2747" fmla="*/ 3035357 h 6858000"/>
              <a:gd name="connsiteX2748" fmla="*/ 6280068 w 12192000"/>
              <a:gd name="connsiteY2748" fmla="*/ 2971876 h 6858000"/>
              <a:gd name="connsiteX2749" fmla="*/ 6216568 w 12192000"/>
              <a:gd name="connsiteY2749" fmla="*/ 2908395 h 6858000"/>
              <a:gd name="connsiteX2750" fmla="*/ 5949873 w 12192000"/>
              <a:gd name="connsiteY2750" fmla="*/ 2908395 h 6858000"/>
              <a:gd name="connsiteX2751" fmla="*/ 5886370 w 12192000"/>
              <a:gd name="connsiteY2751" fmla="*/ 2971876 h 6858000"/>
              <a:gd name="connsiteX2752" fmla="*/ 5949873 w 12192000"/>
              <a:gd name="connsiteY2752" fmla="*/ 3035357 h 6858000"/>
              <a:gd name="connsiteX2753" fmla="*/ 6013385 w 12192000"/>
              <a:gd name="connsiteY2753" fmla="*/ 2971876 h 6858000"/>
              <a:gd name="connsiteX2754" fmla="*/ 5949873 w 12192000"/>
              <a:gd name="connsiteY2754" fmla="*/ 2908395 h 6858000"/>
              <a:gd name="connsiteX2755" fmla="*/ 5683180 w 12192000"/>
              <a:gd name="connsiteY2755" fmla="*/ 2908395 h 6858000"/>
              <a:gd name="connsiteX2756" fmla="*/ 5619681 w 12192000"/>
              <a:gd name="connsiteY2756" fmla="*/ 2971876 h 6858000"/>
              <a:gd name="connsiteX2757" fmla="*/ 5683180 w 12192000"/>
              <a:gd name="connsiteY2757" fmla="*/ 3035357 h 6858000"/>
              <a:gd name="connsiteX2758" fmla="*/ 5746675 w 12192000"/>
              <a:gd name="connsiteY2758" fmla="*/ 2971876 h 6858000"/>
              <a:gd name="connsiteX2759" fmla="*/ 5683180 w 12192000"/>
              <a:gd name="connsiteY2759" fmla="*/ 2908395 h 6858000"/>
              <a:gd name="connsiteX2760" fmla="*/ 7283368 w 12192000"/>
              <a:gd name="connsiteY2760" fmla="*/ 2908393 h 6858000"/>
              <a:gd name="connsiteX2761" fmla="*/ 7219868 w 12192000"/>
              <a:gd name="connsiteY2761" fmla="*/ 2971874 h 6858000"/>
              <a:gd name="connsiteX2762" fmla="*/ 7283368 w 12192000"/>
              <a:gd name="connsiteY2762" fmla="*/ 3035355 h 6858000"/>
              <a:gd name="connsiteX2763" fmla="*/ 7346868 w 12192000"/>
              <a:gd name="connsiteY2763" fmla="*/ 2971874 h 6858000"/>
              <a:gd name="connsiteX2764" fmla="*/ 7283368 w 12192000"/>
              <a:gd name="connsiteY2764" fmla="*/ 2908393 h 6858000"/>
              <a:gd name="connsiteX2765" fmla="*/ 7016668 w 12192000"/>
              <a:gd name="connsiteY2765" fmla="*/ 2908393 h 6858000"/>
              <a:gd name="connsiteX2766" fmla="*/ 6953168 w 12192000"/>
              <a:gd name="connsiteY2766" fmla="*/ 2971874 h 6858000"/>
              <a:gd name="connsiteX2767" fmla="*/ 7016668 w 12192000"/>
              <a:gd name="connsiteY2767" fmla="*/ 3035355 h 6858000"/>
              <a:gd name="connsiteX2768" fmla="*/ 7080168 w 12192000"/>
              <a:gd name="connsiteY2768" fmla="*/ 2971874 h 6858000"/>
              <a:gd name="connsiteX2769" fmla="*/ 7016668 w 12192000"/>
              <a:gd name="connsiteY2769" fmla="*/ 2908393 h 6858000"/>
              <a:gd name="connsiteX2770" fmla="*/ 6749968 w 12192000"/>
              <a:gd name="connsiteY2770" fmla="*/ 2908393 h 6858000"/>
              <a:gd name="connsiteX2771" fmla="*/ 6686468 w 12192000"/>
              <a:gd name="connsiteY2771" fmla="*/ 2971874 h 6858000"/>
              <a:gd name="connsiteX2772" fmla="*/ 6749968 w 12192000"/>
              <a:gd name="connsiteY2772" fmla="*/ 3035355 h 6858000"/>
              <a:gd name="connsiteX2773" fmla="*/ 6813468 w 12192000"/>
              <a:gd name="connsiteY2773" fmla="*/ 2971874 h 6858000"/>
              <a:gd name="connsiteX2774" fmla="*/ 6749968 w 12192000"/>
              <a:gd name="connsiteY2774" fmla="*/ 2908393 h 6858000"/>
              <a:gd name="connsiteX2775" fmla="*/ 8616868 w 12192000"/>
              <a:gd name="connsiteY2775" fmla="*/ 2908391 h 6858000"/>
              <a:gd name="connsiteX2776" fmla="*/ 8553368 w 12192000"/>
              <a:gd name="connsiteY2776" fmla="*/ 2971872 h 6858000"/>
              <a:gd name="connsiteX2777" fmla="*/ 8616868 w 12192000"/>
              <a:gd name="connsiteY2777" fmla="*/ 3035353 h 6858000"/>
              <a:gd name="connsiteX2778" fmla="*/ 8680368 w 12192000"/>
              <a:gd name="connsiteY2778" fmla="*/ 2971872 h 6858000"/>
              <a:gd name="connsiteX2779" fmla="*/ 8616868 w 12192000"/>
              <a:gd name="connsiteY2779" fmla="*/ 2908391 h 6858000"/>
              <a:gd name="connsiteX2780" fmla="*/ 8350168 w 12192000"/>
              <a:gd name="connsiteY2780" fmla="*/ 2908391 h 6858000"/>
              <a:gd name="connsiteX2781" fmla="*/ 8286668 w 12192000"/>
              <a:gd name="connsiteY2781" fmla="*/ 2971872 h 6858000"/>
              <a:gd name="connsiteX2782" fmla="*/ 8350168 w 12192000"/>
              <a:gd name="connsiteY2782" fmla="*/ 3035353 h 6858000"/>
              <a:gd name="connsiteX2783" fmla="*/ 8413668 w 12192000"/>
              <a:gd name="connsiteY2783" fmla="*/ 2971872 h 6858000"/>
              <a:gd name="connsiteX2784" fmla="*/ 8350168 w 12192000"/>
              <a:gd name="connsiteY2784" fmla="*/ 2908391 h 6858000"/>
              <a:gd name="connsiteX2785" fmla="*/ 8083468 w 12192000"/>
              <a:gd name="connsiteY2785" fmla="*/ 2908391 h 6858000"/>
              <a:gd name="connsiteX2786" fmla="*/ 8019968 w 12192000"/>
              <a:gd name="connsiteY2786" fmla="*/ 2971872 h 6858000"/>
              <a:gd name="connsiteX2787" fmla="*/ 8083468 w 12192000"/>
              <a:gd name="connsiteY2787" fmla="*/ 3035353 h 6858000"/>
              <a:gd name="connsiteX2788" fmla="*/ 8146968 w 12192000"/>
              <a:gd name="connsiteY2788" fmla="*/ 2971872 h 6858000"/>
              <a:gd name="connsiteX2789" fmla="*/ 8083468 w 12192000"/>
              <a:gd name="connsiteY2789" fmla="*/ 2908391 h 6858000"/>
              <a:gd name="connsiteX2790" fmla="*/ 7816768 w 12192000"/>
              <a:gd name="connsiteY2790" fmla="*/ 2908391 h 6858000"/>
              <a:gd name="connsiteX2791" fmla="*/ 7753268 w 12192000"/>
              <a:gd name="connsiteY2791" fmla="*/ 2971872 h 6858000"/>
              <a:gd name="connsiteX2792" fmla="*/ 7816768 w 12192000"/>
              <a:gd name="connsiteY2792" fmla="*/ 3035353 h 6858000"/>
              <a:gd name="connsiteX2793" fmla="*/ 7880268 w 12192000"/>
              <a:gd name="connsiteY2793" fmla="*/ 2971872 h 6858000"/>
              <a:gd name="connsiteX2794" fmla="*/ 7816768 w 12192000"/>
              <a:gd name="connsiteY2794" fmla="*/ 2908391 h 6858000"/>
              <a:gd name="connsiteX2795" fmla="*/ 7550068 w 12192000"/>
              <a:gd name="connsiteY2795" fmla="*/ 2908391 h 6858000"/>
              <a:gd name="connsiteX2796" fmla="*/ 7486568 w 12192000"/>
              <a:gd name="connsiteY2796" fmla="*/ 2971874 h 6858000"/>
              <a:gd name="connsiteX2797" fmla="*/ 7550068 w 12192000"/>
              <a:gd name="connsiteY2797" fmla="*/ 3035355 h 6858000"/>
              <a:gd name="connsiteX2798" fmla="*/ 7613568 w 12192000"/>
              <a:gd name="connsiteY2798" fmla="*/ 2971874 h 6858000"/>
              <a:gd name="connsiteX2799" fmla="*/ 7550068 w 12192000"/>
              <a:gd name="connsiteY2799" fmla="*/ 2908391 h 6858000"/>
              <a:gd name="connsiteX2800" fmla="*/ 9416968 w 12192000"/>
              <a:gd name="connsiteY2800" fmla="*/ 2908390 h 6858000"/>
              <a:gd name="connsiteX2801" fmla="*/ 9353468 w 12192000"/>
              <a:gd name="connsiteY2801" fmla="*/ 2971871 h 6858000"/>
              <a:gd name="connsiteX2802" fmla="*/ 9416968 w 12192000"/>
              <a:gd name="connsiteY2802" fmla="*/ 3035352 h 6858000"/>
              <a:gd name="connsiteX2803" fmla="*/ 9480468 w 12192000"/>
              <a:gd name="connsiteY2803" fmla="*/ 2971871 h 6858000"/>
              <a:gd name="connsiteX2804" fmla="*/ 9416968 w 12192000"/>
              <a:gd name="connsiteY2804" fmla="*/ 2908390 h 6858000"/>
              <a:gd name="connsiteX2805" fmla="*/ 9150268 w 12192000"/>
              <a:gd name="connsiteY2805" fmla="*/ 2908390 h 6858000"/>
              <a:gd name="connsiteX2806" fmla="*/ 9086768 w 12192000"/>
              <a:gd name="connsiteY2806" fmla="*/ 2971871 h 6858000"/>
              <a:gd name="connsiteX2807" fmla="*/ 9150268 w 12192000"/>
              <a:gd name="connsiteY2807" fmla="*/ 3035353 h 6858000"/>
              <a:gd name="connsiteX2808" fmla="*/ 9213768 w 12192000"/>
              <a:gd name="connsiteY2808" fmla="*/ 2971871 h 6858000"/>
              <a:gd name="connsiteX2809" fmla="*/ 9150268 w 12192000"/>
              <a:gd name="connsiteY2809" fmla="*/ 2908390 h 6858000"/>
              <a:gd name="connsiteX2810" fmla="*/ 8883568 w 12192000"/>
              <a:gd name="connsiteY2810" fmla="*/ 2908390 h 6858000"/>
              <a:gd name="connsiteX2811" fmla="*/ 8820068 w 12192000"/>
              <a:gd name="connsiteY2811" fmla="*/ 2971872 h 6858000"/>
              <a:gd name="connsiteX2812" fmla="*/ 8883568 w 12192000"/>
              <a:gd name="connsiteY2812" fmla="*/ 3035353 h 6858000"/>
              <a:gd name="connsiteX2813" fmla="*/ 8947068 w 12192000"/>
              <a:gd name="connsiteY2813" fmla="*/ 2971872 h 6858000"/>
              <a:gd name="connsiteX2814" fmla="*/ 8883568 w 12192000"/>
              <a:gd name="connsiteY2814" fmla="*/ 2908390 h 6858000"/>
              <a:gd name="connsiteX2815" fmla="*/ 10483768 w 12192000"/>
              <a:gd name="connsiteY2815" fmla="*/ 2908388 h 6858000"/>
              <a:gd name="connsiteX2816" fmla="*/ 10420268 w 12192000"/>
              <a:gd name="connsiteY2816" fmla="*/ 2971869 h 6858000"/>
              <a:gd name="connsiteX2817" fmla="*/ 10483768 w 12192000"/>
              <a:gd name="connsiteY2817" fmla="*/ 3035350 h 6858000"/>
              <a:gd name="connsiteX2818" fmla="*/ 10547268 w 12192000"/>
              <a:gd name="connsiteY2818" fmla="*/ 2971869 h 6858000"/>
              <a:gd name="connsiteX2819" fmla="*/ 10483768 w 12192000"/>
              <a:gd name="connsiteY2819" fmla="*/ 2908388 h 6858000"/>
              <a:gd name="connsiteX2820" fmla="*/ 10217068 w 12192000"/>
              <a:gd name="connsiteY2820" fmla="*/ 2908388 h 6858000"/>
              <a:gd name="connsiteX2821" fmla="*/ 10153568 w 12192000"/>
              <a:gd name="connsiteY2821" fmla="*/ 2971869 h 6858000"/>
              <a:gd name="connsiteX2822" fmla="*/ 10217068 w 12192000"/>
              <a:gd name="connsiteY2822" fmla="*/ 3035352 h 6858000"/>
              <a:gd name="connsiteX2823" fmla="*/ 10280568 w 12192000"/>
              <a:gd name="connsiteY2823" fmla="*/ 2971869 h 6858000"/>
              <a:gd name="connsiteX2824" fmla="*/ 10217068 w 12192000"/>
              <a:gd name="connsiteY2824" fmla="*/ 2908388 h 6858000"/>
              <a:gd name="connsiteX2825" fmla="*/ 9950368 w 12192000"/>
              <a:gd name="connsiteY2825" fmla="*/ 2908388 h 6858000"/>
              <a:gd name="connsiteX2826" fmla="*/ 9886868 w 12192000"/>
              <a:gd name="connsiteY2826" fmla="*/ 2971869 h 6858000"/>
              <a:gd name="connsiteX2827" fmla="*/ 9950368 w 12192000"/>
              <a:gd name="connsiteY2827" fmla="*/ 3035352 h 6858000"/>
              <a:gd name="connsiteX2828" fmla="*/ 10013868 w 12192000"/>
              <a:gd name="connsiteY2828" fmla="*/ 2971869 h 6858000"/>
              <a:gd name="connsiteX2829" fmla="*/ 9950368 w 12192000"/>
              <a:gd name="connsiteY2829" fmla="*/ 2908388 h 6858000"/>
              <a:gd name="connsiteX2830" fmla="*/ 9683668 w 12192000"/>
              <a:gd name="connsiteY2830" fmla="*/ 2908388 h 6858000"/>
              <a:gd name="connsiteX2831" fmla="*/ 9620168 w 12192000"/>
              <a:gd name="connsiteY2831" fmla="*/ 2971871 h 6858000"/>
              <a:gd name="connsiteX2832" fmla="*/ 9683668 w 12192000"/>
              <a:gd name="connsiteY2832" fmla="*/ 3035352 h 6858000"/>
              <a:gd name="connsiteX2833" fmla="*/ 9747168 w 12192000"/>
              <a:gd name="connsiteY2833" fmla="*/ 2971871 h 6858000"/>
              <a:gd name="connsiteX2834" fmla="*/ 9683668 w 12192000"/>
              <a:gd name="connsiteY2834" fmla="*/ 2908388 h 6858000"/>
              <a:gd name="connsiteX2835" fmla="*/ 11283868 w 12192000"/>
              <a:gd name="connsiteY2835" fmla="*/ 2908386 h 6858000"/>
              <a:gd name="connsiteX2836" fmla="*/ 11220368 w 12192000"/>
              <a:gd name="connsiteY2836" fmla="*/ 2971867 h 6858000"/>
              <a:gd name="connsiteX2837" fmla="*/ 11283868 w 12192000"/>
              <a:gd name="connsiteY2837" fmla="*/ 3035350 h 6858000"/>
              <a:gd name="connsiteX2838" fmla="*/ 11347368 w 12192000"/>
              <a:gd name="connsiteY2838" fmla="*/ 2971867 h 6858000"/>
              <a:gd name="connsiteX2839" fmla="*/ 11283868 w 12192000"/>
              <a:gd name="connsiteY2839" fmla="*/ 2908386 h 6858000"/>
              <a:gd name="connsiteX2840" fmla="*/ 11017168 w 12192000"/>
              <a:gd name="connsiteY2840" fmla="*/ 2908386 h 6858000"/>
              <a:gd name="connsiteX2841" fmla="*/ 10953668 w 12192000"/>
              <a:gd name="connsiteY2841" fmla="*/ 2971869 h 6858000"/>
              <a:gd name="connsiteX2842" fmla="*/ 11017168 w 12192000"/>
              <a:gd name="connsiteY2842" fmla="*/ 3035350 h 6858000"/>
              <a:gd name="connsiteX2843" fmla="*/ 11080668 w 12192000"/>
              <a:gd name="connsiteY2843" fmla="*/ 2971869 h 6858000"/>
              <a:gd name="connsiteX2844" fmla="*/ 11017168 w 12192000"/>
              <a:gd name="connsiteY2844" fmla="*/ 2908386 h 6858000"/>
              <a:gd name="connsiteX2845" fmla="*/ 10750468 w 12192000"/>
              <a:gd name="connsiteY2845" fmla="*/ 2908386 h 6858000"/>
              <a:gd name="connsiteX2846" fmla="*/ 10686968 w 12192000"/>
              <a:gd name="connsiteY2846" fmla="*/ 2971869 h 6858000"/>
              <a:gd name="connsiteX2847" fmla="*/ 10750468 w 12192000"/>
              <a:gd name="connsiteY2847" fmla="*/ 3035350 h 6858000"/>
              <a:gd name="connsiteX2848" fmla="*/ 10813968 w 12192000"/>
              <a:gd name="connsiteY2848" fmla="*/ 2971869 h 6858000"/>
              <a:gd name="connsiteX2849" fmla="*/ 10750468 w 12192000"/>
              <a:gd name="connsiteY2849" fmla="*/ 2908386 h 6858000"/>
              <a:gd name="connsiteX2850" fmla="*/ 11817268 w 12192000"/>
              <a:gd name="connsiteY2850" fmla="*/ 2908384 h 6858000"/>
              <a:gd name="connsiteX2851" fmla="*/ 11753768 w 12192000"/>
              <a:gd name="connsiteY2851" fmla="*/ 2971867 h 6858000"/>
              <a:gd name="connsiteX2852" fmla="*/ 11817268 w 12192000"/>
              <a:gd name="connsiteY2852" fmla="*/ 3035350 h 6858000"/>
              <a:gd name="connsiteX2853" fmla="*/ 11880768 w 12192000"/>
              <a:gd name="connsiteY2853" fmla="*/ 2971867 h 6858000"/>
              <a:gd name="connsiteX2854" fmla="*/ 11817268 w 12192000"/>
              <a:gd name="connsiteY2854" fmla="*/ 2908384 h 6858000"/>
              <a:gd name="connsiteX2855" fmla="*/ 11550568 w 12192000"/>
              <a:gd name="connsiteY2855" fmla="*/ 2908384 h 6858000"/>
              <a:gd name="connsiteX2856" fmla="*/ 11487068 w 12192000"/>
              <a:gd name="connsiteY2856" fmla="*/ 2971867 h 6858000"/>
              <a:gd name="connsiteX2857" fmla="*/ 11550568 w 12192000"/>
              <a:gd name="connsiteY2857" fmla="*/ 3035350 h 6858000"/>
              <a:gd name="connsiteX2858" fmla="*/ 11614068 w 12192000"/>
              <a:gd name="connsiteY2858" fmla="*/ 2971867 h 6858000"/>
              <a:gd name="connsiteX2859" fmla="*/ 11550568 w 12192000"/>
              <a:gd name="connsiteY2859" fmla="*/ 2908384 h 6858000"/>
              <a:gd name="connsiteX2860" fmla="*/ 349271 w 12192000"/>
              <a:gd name="connsiteY2860" fmla="*/ 2603543 h 6858000"/>
              <a:gd name="connsiteX2861" fmla="*/ 285772 w 12192000"/>
              <a:gd name="connsiteY2861" fmla="*/ 2667053 h 6858000"/>
              <a:gd name="connsiteX2862" fmla="*/ 349271 w 12192000"/>
              <a:gd name="connsiteY2862" fmla="*/ 2730561 h 6858000"/>
              <a:gd name="connsiteX2863" fmla="*/ 412771 w 12192000"/>
              <a:gd name="connsiteY2863" fmla="*/ 2667053 h 6858000"/>
              <a:gd name="connsiteX2864" fmla="*/ 349271 w 12192000"/>
              <a:gd name="connsiteY2864" fmla="*/ 2603543 h 6858000"/>
              <a:gd name="connsiteX2865" fmla="*/ 1149363 w 12192000"/>
              <a:gd name="connsiteY2865" fmla="*/ 2603542 h 6858000"/>
              <a:gd name="connsiteX2866" fmla="*/ 1085864 w 12192000"/>
              <a:gd name="connsiteY2866" fmla="*/ 2667048 h 6858000"/>
              <a:gd name="connsiteX2867" fmla="*/ 1149363 w 12192000"/>
              <a:gd name="connsiteY2867" fmla="*/ 2730559 h 6858000"/>
              <a:gd name="connsiteX2868" fmla="*/ 1212863 w 12192000"/>
              <a:gd name="connsiteY2868" fmla="*/ 2667048 h 6858000"/>
              <a:gd name="connsiteX2869" fmla="*/ 1149363 w 12192000"/>
              <a:gd name="connsiteY2869" fmla="*/ 2603542 h 6858000"/>
              <a:gd name="connsiteX2870" fmla="*/ 882666 w 12192000"/>
              <a:gd name="connsiteY2870" fmla="*/ 2603542 h 6858000"/>
              <a:gd name="connsiteX2871" fmla="*/ 819166 w 12192000"/>
              <a:gd name="connsiteY2871" fmla="*/ 2667048 h 6858000"/>
              <a:gd name="connsiteX2872" fmla="*/ 882666 w 12192000"/>
              <a:gd name="connsiteY2872" fmla="*/ 2730559 h 6858000"/>
              <a:gd name="connsiteX2873" fmla="*/ 946165 w 12192000"/>
              <a:gd name="connsiteY2873" fmla="*/ 2667048 h 6858000"/>
              <a:gd name="connsiteX2874" fmla="*/ 882666 w 12192000"/>
              <a:gd name="connsiteY2874" fmla="*/ 2603542 h 6858000"/>
              <a:gd name="connsiteX2875" fmla="*/ 615969 w 12192000"/>
              <a:gd name="connsiteY2875" fmla="*/ 2603542 h 6858000"/>
              <a:gd name="connsiteX2876" fmla="*/ 552469 w 12192000"/>
              <a:gd name="connsiteY2876" fmla="*/ 2667053 h 6858000"/>
              <a:gd name="connsiteX2877" fmla="*/ 615969 w 12192000"/>
              <a:gd name="connsiteY2877" fmla="*/ 2730559 h 6858000"/>
              <a:gd name="connsiteX2878" fmla="*/ 679468 w 12192000"/>
              <a:gd name="connsiteY2878" fmla="*/ 2667053 h 6858000"/>
              <a:gd name="connsiteX2879" fmla="*/ 615969 w 12192000"/>
              <a:gd name="connsiteY2879" fmla="*/ 2603542 h 6858000"/>
              <a:gd name="connsiteX2880" fmla="*/ 2216173 w 12192000"/>
              <a:gd name="connsiteY2880" fmla="*/ 2603541 h 6858000"/>
              <a:gd name="connsiteX2881" fmla="*/ 2152679 w 12192000"/>
              <a:gd name="connsiteY2881" fmla="*/ 2667048 h 6858000"/>
              <a:gd name="connsiteX2882" fmla="*/ 2216173 w 12192000"/>
              <a:gd name="connsiteY2882" fmla="*/ 2730558 h 6858000"/>
              <a:gd name="connsiteX2883" fmla="*/ 2279681 w 12192000"/>
              <a:gd name="connsiteY2883" fmla="*/ 2667048 h 6858000"/>
              <a:gd name="connsiteX2884" fmla="*/ 2216173 w 12192000"/>
              <a:gd name="connsiteY2884" fmla="*/ 2603541 h 6858000"/>
              <a:gd name="connsiteX2885" fmla="*/ 1949461 w 12192000"/>
              <a:gd name="connsiteY2885" fmla="*/ 2603541 h 6858000"/>
              <a:gd name="connsiteX2886" fmla="*/ 1885958 w 12192000"/>
              <a:gd name="connsiteY2886" fmla="*/ 2667048 h 6858000"/>
              <a:gd name="connsiteX2887" fmla="*/ 1949461 w 12192000"/>
              <a:gd name="connsiteY2887" fmla="*/ 2730558 h 6858000"/>
              <a:gd name="connsiteX2888" fmla="*/ 2012981 w 12192000"/>
              <a:gd name="connsiteY2888" fmla="*/ 2667048 h 6858000"/>
              <a:gd name="connsiteX2889" fmla="*/ 1949461 w 12192000"/>
              <a:gd name="connsiteY2889" fmla="*/ 2603541 h 6858000"/>
              <a:gd name="connsiteX2890" fmla="*/ 1682759 w 12192000"/>
              <a:gd name="connsiteY2890" fmla="*/ 2603541 h 6858000"/>
              <a:gd name="connsiteX2891" fmla="*/ 1619260 w 12192000"/>
              <a:gd name="connsiteY2891" fmla="*/ 2667048 h 6858000"/>
              <a:gd name="connsiteX2892" fmla="*/ 1682759 w 12192000"/>
              <a:gd name="connsiteY2892" fmla="*/ 2730558 h 6858000"/>
              <a:gd name="connsiteX2893" fmla="*/ 1746259 w 12192000"/>
              <a:gd name="connsiteY2893" fmla="*/ 2667048 h 6858000"/>
              <a:gd name="connsiteX2894" fmla="*/ 1682759 w 12192000"/>
              <a:gd name="connsiteY2894" fmla="*/ 2603541 h 6858000"/>
              <a:gd name="connsiteX2895" fmla="*/ 1416060 w 12192000"/>
              <a:gd name="connsiteY2895" fmla="*/ 2603541 h 6858000"/>
              <a:gd name="connsiteX2896" fmla="*/ 1352561 w 12192000"/>
              <a:gd name="connsiteY2896" fmla="*/ 2667048 h 6858000"/>
              <a:gd name="connsiteX2897" fmla="*/ 1416060 w 12192000"/>
              <a:gd name="connsiteY2897" fmla="*/ 2730559 h 6858000"/>
              <a:gd name="connsiteX2898" fmla="*/ 1479560 w 12192000"/>
              <a:gd name="connsiteY2898" fmla="*/ 2667048 h 6858000"/>
              <a:gd name="connsiteX2899" fmla="*/ 1416060 w 12192000"/>
              <a:gd name="connsiteY2899" fmla="*/ 2603541 h 6858000"/>
              <a:gd name="connsiteX2900" fmla="*/ 3549680 w 12192000"/>
              <a:gd name="connsiteY2900" fmla="*/ 2603540 h 6858000"/>
              <a:gd name="connsiteX2901" fmla="*/ 3486172 w 12192000"/>
              <a:gd name="connsiteY2901" fmla="*/ 2667048 h 6858000"/>
              <a:gd name="connsiteX2902" fmla="*/ 3549680 w 12192000"/>
              <a:gd name="connsiteY2902" fmla="*/ 2730556 h 6858000"/>
              <a:gd name="connsiteX2903" fmla="*/ 3613176 w 12192000"/>
              <a:gd name="connsiteY2903" fmla="*/ 2667048 h 6858000"/>
              <a:gd name="connsiteX2904" fmla="*/ 3549680 w 12192000"/>
              <a:gd name="connsiteY2904" fmla="*/ 2603540 h 6858000"/>
              <a:gd name="connsiteX2905" fmla="*/ 3282946 w 12192000"/>
              <a:gd name="connsiteY2905" fmla="*/ 2603540 h 6858000"/>
              <a:gd name="connsiteX2906" fmla="*/ 3219454 w 12192000"/>
              <a:gd name="connsiteY2906" fmla="*/ 2667048 h 6858000"/>
              <a:gd name="connsiteX2907" fmla="*/ 3282946 w 12192000"/>
              <a:gd name="connsiteY2907" fmla="*/ 2730558 h 6858000"/>
              <a:gd name="connsiteX2908" fmla="*/ 3346448 w 12192000"/>
              <a:gd name="connsiteY2908" fmla="*/ 2667048 h 6858000"/>
              <a:gd name="connsiteX2909" fmla="*/ 3282946 w 12192000"/>
              <a:gd name="connsiteY2909" fmla="*/ 2603540 h 6858000"/>
              <a:gd name="connsiteX2910" fmla="*/ 3016279 w 12192000"/>
              <a:gd name="connsiteY2910" fmla="*/ 2603540 h 6858000"/>
              <a:gd name="connsiteX2911" fmla="*/ 2952787 w 12192000"/>
              <a:gd name="connsiteY2911" fmla="*/ 2667048 h 6858000"/>
              <a:gd name="connsiteX2912" fmla="*/ 3016279 w 12192000"/>
              <a:gd name="connsiteY2912" fmla="*/ 2730558 h 6858000"/>
              <a:gd name="connsiteX2913" fmla="*/ 3079772 w 12192000"/>
              <a:gd name="connsiteY2913" fmla="*/ 2667048 h 6858000"/>
              <a:gd name="connsiteX2914" fmla="*/ 3016279 w 12192000"/>
              <a:gd name="connsiteY2914" fmla="*/ 2603540 h 6858000"/>
              <a:gd name="connsiteX2915" fmla="*/ 2749613 w 12192000"/>
              <a:gd name="connsiteY2915" fmla="*/ 2603540 h 6858000"/>
              <a:gd name="connsiteX2916" fmla="*/ 2686084 w 12192000"/>
              <a:gd name="connsiteY2916" fmla="*/ 2667048 h 6858000"/>
              <a:gd name="connsiteX2917" fmla="*/ 2749613 w 12192000"/>
              <a:gd name="connsiteY2917" fmla="*/ 2730558 h 6858000"/>
              <a:gd name="connsiteX2918" fmla="*/ 2813105 w 12192000"/>
              <a:gd name="connsiteY2918" fmla="*/ 2667048 h 6858000"/>
              <a:gd name="connsiteX2919" fmla="*/ 2749613 w 12192000"/>
              <a:gd name="connsiteY2919" fmla="*/ 2603540 h 6858000"/>
              <a:gd name="connsiteX2920" fmla="*/ 2482874 w 12192000"/>
              <a:gd name="connsiteY2920" fmla="*/ 2603540 h 6858000"/>
              <a:gd name="connsiteX2921" fmla="*/ 2419370 w 12192000"/>
              <a:gd name="connsiteY2921" fmla="*/ 2667048 h 6858000"/>
              <a:gd name="connsiteX2922" fmla="*/ 2482874 w 12192000"/>
              <a:gd name="connsiteY2922" fmla="*/ 2730558 h 6858000"/>
              <a:gd name="connsiteX2923" fmla="*/ 2546386 w 12192000"/>
              <a:gd name="connsiteY2923" fmla="*/ 2667048 h 6858000"/>
              <a:gd name="connsiteX2924" fmla="*/ 2482874 w 12192000"/>
              <a:gd name="connsiteY2924" fmla="*/ 2603540 h 6858000"/>
              <a:gd name="connsiteX2925" fmla="*/ 4616405 w 12192000"/>
              <a:gd name="connsiteY2925" fmla="*/ 2603539 h 6858000"/>
              <a:gd name="connsiteX2926" fmla="*/ 4552900 w 12192000"/>
              <a:gd name="connsiteY2926" fmla="*/ 2667048 h 6858000"/>
              <a:gd name="connsiteX2927" fmla="*/ 4616405 w 12192000"/>
              <a:gd name="connsiteY2927" fmla="*/ 2730556 h 6858000"/>
              <a:gd name="connsiteX2928" fmla="*/ 4679879 w 12192000"/>
              <a:gd name="connsiteY2928" fmla="*/ 2667048 h 6858000"/>
              <a:gd name="connsiteX2929" fmla="*/ 4616405 w 12192000"/>
              <a:gd name="connsiteY2929" fmla="*/ 2603539 h 6858000"/>
              <a:gd name="connsiteX2930" fmla="*/ 4349694 w 12192000"/>
              <a:gd name="connsiteY2930" fmla="*/ 2603539 h 6858000"/>
              <a:gd name="connsiteX2931" fmla="*/ 4286199 w 12192000"/>
              <a:gd name="connsiteY2931" fmla="*/ 2667048 h 6858000"/>
              <a:gd name="connsiteX2932" fmla="*/ 4349694 w 12192000"/>
              <a:gd name="connsiteY2932" fmla="*/ 2730556 h 6858000"/>
              <a:gd name="connsiteX2933" fmla="*/ 4413179 w 12192000"/>
              <a:gd name="connsiteY2933" fmla="*/ 2667048 h 6858000"/>
              <a:gd name="connsiteX2934" fmla="*/ 4349694 w 12192000"/>
              <a:gd name="connsiteY2934" fmla="*/ 2603539 h 6858000"/>
              <a:gd name="connsiteX2935" fmla="*/ 4082994 w 12192000"/>
              <a:gd name="connsiteY2935" fmla="*/ 2603539 h 6858000"/>
              <a:gd name="connsiteX2936" fmla="*/ 4019556 w 12192000"/>
              <a:gd name="connsiteY2936" fmla="*/ 2667048 h 6858000"/>
              <a:gd name="connsiteX2937" fmla="*/ 4082994 w 12192000"/>
              <a:gd name="connsiteY2937" fmla="*/ 2730556 h 6858000"/>
              <a:gd name="connsiteX2938" fmla="*/ 4146498 w 12192000"/>
              <a:gd name="connsiteY2938" fmla="*/ 2667048 h 6858000"/>
              <a:gd name="connsiteX2939" fmla="*/ 4082994 w 12192000"/>
              <a:gd name="connsiteY2939" fmla="*/ 2603539 h 6858000"/>
              <a:gd name="connsiteX2940" fmla="*/ 3816356 w 12192000"/>
              <a:gd name="connsiteY2940" fmla="*/ 2603539 h 6858000"/>
              <a:gd name="connsiteX2941" fmla="*/ 3752863 w 12192000"/>
              <a:gd name="connsiteY2941" fmla="*/ 2667048 h 6858000"/>
              <a:gd name="connsiteX2942" fmla="*/ 3816356 w 12192000"/>
              <a:gd name="connsiteY2942" fmla="*/ 2730556 h 6858000"/>
              <a:gd name="connsiteX2943" fmla="*/ 3879862 w 12192000"/>
              <a:gd name="connsiteY2943" fmla="*/ 2667048 h 6858000"/>
              <a:gd name="connsiteX2944" fmla="*/ 3816356 w 12192000"/>
              <a:gd name="connsiteY2944" fmla="*/ 2603539 h 6858000"/>
              <a:gd name="connsiteX2945" fmla="*/ 5149793 w 12192000"/>
              <a:gd name="connsiteY2945" fmla="*/ 2603538 h 6858000"/>
              <a:gd name="connsiteX2946" fmla="*/ 5086284 w 12192000"/>
              <a:gd name="connsiteY2946" fmla="*/ 2667048 h 6858000"/>
              <a:gd name="connsiteX2947" fmla="*/ 5149793 w 12192000"/>
              <a:gd name="connsiteY2947" fmla="*/ 2730554 h 6858000"/>
              <a:gd name="connsiteX2948" fmla="*/ 5213289 w 12192000"/>
              <a:gd name="connsiteY2948" fmla="*/ 2667048 h 6858000"/>
              <a:gd name="connsiteX2949" fmla="*/ 5149793 w 12192000"/>
              <a:gd name="connsiteY2949" fmla="*/ 2603538 h 6858000"/>
              <a:gd name="connsiteX2950" fmla="*/ 4883094 w 12192000"/>
              <a:gd name="connsiteY2950" fmla="*/ 2603538 h 6858000"/>
              <a:gd name="connsiteX2951" fmla="*/ 4819583 w 12192000"/>
              <a:gd name="connsiteY2951" fmla="*/ 2667048 h 6858000"/>
              <a:gd name="connsiteX2952" fmla="*/ 4883094 w 12192000"/>
              <a:gd name="connsiteY2952" fmla="*/ 2730554 h 6858000"/>
              <a:gd name="connsiteX2953" fmla="*/ 4946597 w 12192000"/>
              <a:gd name="connsiteY2953" fmla="*/ 2667048 h 6858000"/>
              <a:gd name="connsiteX2954" fmla="*/ 4883094 w 12192000"/>
              <a:gd name="connsiteY2954" fmla="*/ 2603538 h 6858000"/>
              <a:gd name="connsiteX2955" fmla="*/ 6216568 w 12192000"/>
              <a:gd name="connsiteY2955" fmla="*/ 2603537 h 6858000"/>
              <a:gd name="connsiteX2956" fmla="*/ 6153068 w 12192000"/>
              <a:gd name="connsiteY2956" fmla="*/ 2667040 h 6858000"/>
              <a:gd name="connsiteX2957" fmla="*/ 6216568 w 12192000"/>
              <a:gd name="connsiteY2957" fmla="*/ 2730553 h 6858000"/>
              <a:gd name="connsiteX2958" fmla="*/ 6280068 w 12192000"/>
              <a:gd name="connsiteY2958" fmla="*/ 2667040 h 6858000"/>
              <a:gd name="connsiteX2959" fmla="*/ 6216568 w 12192000"/>
              <a:gd name="connsiteY2959" fmla="*/ 2603537 h 6858000"/>
              <a:gd name="connsiteX2960" fmla="*/ 5949873 w 12192000"/>
              <a:gd name="connsiteY2960" fmla="*/ 2603537 h 6858000"/>
              <a:gd name="connsiteX2961" fmla="*/ 5886370 w 12192000"/>
              <a:gd name="connsiteY2961" fmla="*/ 2667040 h 6858000"/>
              <a:gd name="connsiteX2962" fmla="*/ 5949873 w 12192000"/>
              <a:gd name="connsiteY2962" fmla="*/ 2730553 h 6858000"/>
              <a:gd name="connsiteX2963" fmla="*/ 6013385 w 12192000"/>
              <a:gd name="connsiteY2963" fmla="*/ 2667040 h 6858000"/>
              <a:gd name="connsiteX2964" fmla="*/ 5949873 w 12192000"/>
              <a:gd name="connsiteY2964" fmla="*/ 2603537 h 6858000"/>
              <a:gd name="connsiteX2965" fmla="*/ 5683180 w 12192000"/>
              <a:gd name="connsiteY2965" fmla="*/ 2603537 h 6858000"/>
              <a:gd name="connsiteX2966" fmla="*/ 5619681 w 12192000"/>
              <a:gd name="connsiteY2966" fmla="*/ 2667048 h 6858000"/>
              <a:gd name="connsiteX2967" fmla="*/ 5683180 w 12192000"/>
              <a:gd name="connsiteY2967" fmla="*/ 2730554 h 6858000"/>
              <a:gd name="connsiteX2968" fmla="*/ 5746675 w 12192000"/>
              <a:gd name="connsiteY2968" fmla="*/ 2667048 h 6858000"/>
              <a:gd name="connsiteX2969" fmla="*/ 5683180 w 12192000"/>
              <a:gd name="connsiteY2969" fmla="*/ 2603537 h 6858000"/>
              <a:gd name="connsiteX2970" fmla="*/ 5416495 w 12192000"/>
              <a:gd name="connsiteY2970" fmla="*/ 2603537 h 6858000"/>
              <a:gd name="connsiteX2971" fmla="*/ 5352995 w 12192000"/>
              <a:gd name="connsiteY2971" fmla="*/ 2667048 h 6858000"/>
              <a:gd name="connsiteX2972" fmla="*/ 5416495 w 12192000"/>
              <a:gd name="connsiteY2972" fmla="*/ 2730554 h 6858000"/>
              <a:gd name="connsiteX2973" fmla="*/ 5479994 w 12192000"/>
              <a:gd name="connsiteY2973" fmla="*/ 2667048 h 6858000"/>
              <a:gd name="connsiteX2974" fmla="*/ 5416495 w 12192000"/>
              <a:gd name="connsiteY2974" fmla="*/ 2603537 h 6858000"/>
              <a:gd name="connsiteX2975" fmla="*/ 7016668 w 12192000"/>
              <a:gd name="connsiteY2975" fmla="*/ 2603536 h 6858000"/>
              <a:gd name="connsiteX2976" fmla="*/ 6953168 w 12192000"/>
              <a:gd name="connsiteY2976" fmla="*/ 2667040 h 6858000"/>
              <a:gd name="connsiteX2977" fmla="*/ 7016668 w 12192000"/>
              <a:gd name="connsiteY2977" fmla="*/ 2730553 h 6858000"/>
              <a:gd name="connsiteX2978" fmla="*/ 7080168 w 12192000"/>
              <a:gd name="connsiteY2978" fmla="*/ 2667040 h 6858000"/>
              <a:gd name="connsiteX2979" fmla="*/ 7016668 w 12192000"/>
              <a:gd name="connsiteY2979" fmla="*/ 2603536 h 6858000"/>
              <a:gd name="connsiteX2980" fmla="*/ 6749968 w 12192000"/>
              <a:gd name="connsiteY2980" fmla="*/ 2603536 h 6858000"/>
              <a:gd name="connsiteX2981" fmla="*/ 6686468 w 12192000"/>
              <a:gd name="connsiteY2981" fmla="*/ 2667040 h 6858000"/>
              <a:gd name="connsiteX2982" fmla="*/ 6749968 w 12192000"/>
              <a:gd name="connsiteY2982" fmla="*/ 2730553 h 6858000"/>
              <a:gd name="connsiteX2983" fmla="*/ 6813468 w 12192000"/>
              <a:gd name="connsiteY2983" fmla="*/ 2667040 h 6858000"/>
              <a:gd name="connsiteX2984" fmla="*/ 6749968 w 12192000"/>
              <a:gd name="connsiteY2984" fmla="*/ 2603536 h 6858000"/>
              <a:gd name="connsiteX2985" fmla="*/ 6483268 w 12192000"/>
              <a:gd name="connsiteY2985" fmla="*/ 2603536 h 6858000"/>
              <a:gd name="connsiteX2986" fmla="*/ 6419768 w 12192000"/>
              <a:gd name="connsiteY2986" fmla="*/ 2667040 h 6858000"/>
              <a:gd name="connsiteX2987" fmla="*/ 6483268 w 12192000"/>
              <a:gd name="connsiteY2987" fmla="*/ 2730553 h 6858000"/>
              <a:gd name="connsiteX2988" fmla="*/ 6546768 w 12192000"/>
              <a:gd name="connsiteY2988" fmla="*/ 2667040 h 6858000"/>
              <a:gd name="connsiteX2989" fmla="*/ 6483268 w 12192000"/>
              <a:gd name="connsiteY2989" fmla="*/ 2603536 h 6858000"/>
              <a:gd name="connsiteX2990" fmla="*/ 7550068 w 12192000"/>
              <a:gd name="connsiteY2990" fmla="*/ 2603535 h 6858000"/>
              <a:gd name="connsiteX2991" fmla="*/ 7486568 w 12192000"/>
              <a:gd name="connsiteY2991" fmla="*/ 2667040 h 6858000"/>
              <a:gd name="connsiteX2992" fmla="*/ 7550068 w 12192000"/>
              <a:gd name="connsiteY2992" fmla="*/ 2730553 h 6858000"/>
              <a:gd name="connsiteX2993" fmla="*/ 7613568 w 12192000"/>
              <a:gd name="connsiteY2993" fmla="*/ 2667040 h 6858000"/>
              <a:gd name="connsiteX2994" fmla="*/ 7550068 w 12192000"/>
              <a:gd name="connsiteY2994" fmla="*/ 2603535 h 6858000"/>
              <a:gd name="connsiteX2995" fmla="*/ 7283368 w 12192000"/>
              <a:gd name="connsiteY2995" fmla="*/ 2603535 h 6858000"/>
              <a:gd name="connsiteX2996" fmla="*/ 7219868 w 12192000"/>
              <a:gd name="connsiteY2996" fmla="*/ 2667040 h 6858000"/>
              <a:gd name="connsiteX2997" fmla="*/ 7283368 w 12192000"/>
              <a:gd name="connsiteY2997" fmla="*/ 2730553 h 6858000"/>
              <a:gd name="connsiteX2998" fmla="*/ 7346868 w 12192000"/>
              <a:gd name="connsiteY2998" fmla="*/ 2667040 h 6858000"/>
              <a:gd name="connsiteX2999" fmla="*/ 7283368 w 12192000"/>
              <a:gd name="connsiteY2999" fmla="*/ 2603535 h 6858000"/>
              <a:gd name="connsiteX3000" fmla="*/ 9416968 w 12192000"/>
              <a:gd name="connsiteY3000" fmla="*/ 2603534 h 6858000"/>
              <a:gd name="connsiteX3001" fmla="*/ 9353468 w 12192000"/>
              <a:gd name="connsiteY3001" fmla="*/ 2667040 h 6858000"/>
              <a:gd name="connsiteX3002" fmla="*/ 9416968 w 12192000"/>
              <a:gd name="connsiteY3002" fmla="*/ 2730549 h 6858000"/>
              <a:gd name="connsiteX3003" fmla="*/ 9480468 w 12192000"/>
              <a:gd name="connsiteY3003" fmla="*/ 2667040 h 6858000"/>
              <a:gd name="connsiteX3004" fmla="*/ 9416968 w 12192000"/>
              <a:gd name="connsiteY3004" fmla="*/ 2603534 h 6858000"/>
              <a:gd name="connsiteX3005" fmla="*/ 9150268 w 12192000"/>
              <a:gd name="connsiteY3005" fmla="*/ 2603534 h 6858000"/>
              <a:gd name="connsiteX3006" fmla="*/ 9086768 w 12192000"/>
              <a:gd name="connsiteY3006" fmla="*/ 2667040 h 6858000"/>
              <a:gd name="connsiteX3007" fmla="*/ 9150268 w 12192000"/>
              <a:gd name="connsiteY3007" fmla="*/ 2730549 h 6858000"/>
              <a:gd name="connsiteX3008" fmla="*/ 9213768 w 12192000"/>
              <a:gd name="connsiteY3008" fmla="*/ 2667040 h 6858000"/>
              <a:gd name="connsiteX3009" fmla="*/ 9150268 w 12192000"/>
              <a:gd name="connsiteY3009" fmla="*/ 2603534 h 6858000"/>
              <a:gd name="connsiteX3010" fmla="*/ 8883568 w 12192000"/>
              <a:gd name="connsiteY3010" fmla="*/ 2603534 h 6858000"/>
              <a:gd name="connsiteX3011" fmla="*/ 8820068 w 12192000"/>
              <a:gd name="connsiteY3011" fmla="*/ 2667040 h 6858000"/>
              <a:gd name="connsiteX3012" fmla="*/ 8883568 w 12192000"/>
              <a:gd name="connsiteY3012" fmla="*/ 2730551 h 6858000"/>
              <a:gd name="connsiteX3013" fmla="*/ 8947068 w 12192000"/>
              <a:gd name="connsiteY3013" fmla="*/ 2667040 h 6858000"/>
              <a:gd name="connsiteX3014" fmla="*/ 8883568 w 12192000"/>
              <a:gd name="connsiteY3014" fmla="*/ 2603534 h 6858000"/>
              <a:gd name="connsiteX3015" fmla="*/ 8616868 w 12192000"/>
              <a:gd name="connsiteY3015" fmla="*/ 2603534 h 6858000"/>
              <a:gd name="connsiteX3016" fmla="*/ 8553368 w 12192000"/>
              <a:gd name="connsiteY3016" fmla="*/ 2667040 h 6858000"/>
              <a:gd name="connsiteX3017" fmla="*/ 8616868 w 12192000"/>
              <a:gd name="connsiteY3017" fmla="*/ 2730551 h 6858000"/>
              <a:gd name="connsiteX3018" fmla="*/ 8680368 w 12192000"/>
              <a:gd name="connsiteY3018" fmla="*/ 2667040 h 6858000"/>
              <a:gd name="connsiteX3019" fmla="*/ 8616868 w 12192000"/>
              <a:gd name="connsiteY3019" fmla="*/ 2603534 h 6858000"/>
              <a:gd name="connsiteX3020" fmla="*/ 8350168 w 12192000"/>
              <a:gd name="connsiteY3020" fmla="*/ 2603534 h 6858000"/>
              <a:gd name="connsiteX3021" fmla="*/ 8286668 w 12192000"/>
              <a:gd name="connsiteY3021" fmla="*/ 2667040 h 6858000"/>
              <a:gd name="connsiteX3022" fmla="*/ 8350168 w 12192000"/>
              <a:gd name="connsiteY3022" fmla="*/ 2730551 h 6858000"/>
              <a:gd name="connsiteX3023" fmla="*/ 8413668 w 12192000"/>
              <a:gd name="connsiteY3023" fmla="*/ 2667040 h 6858000"/>
              <a:gd name="connsiteX3024" fmla="*/ 8350168 w 12192000"/>
              <a:gd name="connsiteY3024" fmla="*/ 2603534 h 6858000"/>
              <a:gd name="connsiteX3025" fmla="*/ 8083468 w 12192000"/>
              <a:gd name="connsiteY3025" fmla="*/ 2603534 h 6858000"/>
              <a:gd name="connsiteX3026" fmla="*/ 8019968 w 12192000"/>
              <a:gd name="connsiteY3026" fmla="*/ 2667040 h 6858000"/>
              <a:gd name="connsiteX3027" fmla="*/ 8083468 w 12192000"/>
              <a:gd name="connsiteY3027" fmla="*/ 2730551 h 6858000"/>
              <a:gd name="connsiteX3028" fmla="*/ 8146968 w 12192000"/>
              <a:gd name="connsiteY3028" fmla="*/ 2667040 h 6858000"/>
              <a:gd name="connsiteX3029" fmla="*/ 8083468 w 12192000"/>
              <a:gd name="connsiteY3029" fmla="*/ 2603534 h 6858000"/>
              <a:gd name="connsiteX3030" fmla="*/ 7816768 w 12192000"/>
              <a:gd name="connsiteY3030" fmla="*/ 2603534 h 6858000"/>
              <a:gd name="connsiteX3031" fmla="*/ 7753268 w 12192000"/>
              <a:gd name="connsiteY3031" fmla="*/ 2667040 h 6858000"/>
              <a:gd name="connsiteX3032" fmla="*/ 7816768 w 12192000"/>
              <a:gd name="connsiteY3032" fmla="*/ 2730551 h 6858000"/>
              <a:gd name="connsiteX3033" fmla="*/ 7880268 w 12192000"/>
              <a:gd name="connsiteY3033" fmla="*/ 2667040 h 6858000"/>
              <a:gd name="connsiteX3034" fmla="*/ 7816768 w 12192000"/>
              <a:gd name="connsiteY3034" fmla="*/ 2603534 h 6858000"/>
              <a:gd name="connsiteX3035" fmla="*/ 10483768 w 12192000"/>
              <a:gd name="connsiteY3035" fmla="*/ 2603533 h 6858000"/>
              <a:gd name="connsiteX3036" fmla="*/ 10420268 w 12192000"/>
              <a:gd name="connsiteY3036" fmla="*/ 2667037 h 6858000"/>
              <a:gd name="connsiteX3037" fmla="*/ 10483768 w 12192000"/>
              <a:gd name="connsiteY3037" fmla="*/ 2730548 h 6858000"/>
              <a:gd name="connsiteX3038" fmla="*/ 10547268 w 12192000"/>
              <a:gd name="connsiteY3038" fmla="*/ 2667037 h 6858000"/>
              <a:gd name="connsiteX3039" fmla="*/ 10483768 w 12192000"/>
              <a:gd name="connsiteY3039" fmla="*/ 2603533 h 6858000"/>
              <a:gd name="connsiteX3040" fmla="*/ 10217068 w 12192000"/>
              <a:gd name="connsiteY3040" fmla="*/ 2603533 h 6858000"/>
              <a:gd name="connsiteX3041" fmla="*/ 10153568 w 12192000"/>
              <a:gd name="connsiteY3041" fmla="*/ 2667037 h 6858000"/>
              <a:gd name="connsiteX3042" fmla="*/ 10217068 w 12192000"/>
              <a:gd name="connsiteY3042" fmla="*/ 2730548 h 6858000"/>
              <a:gd name="connsiteX3043" fmla="*/ 10280568 w 12192000"/>
              <a:gd name="connsiteY3043" fmla="*/ 2667037 h 6858000"/>
              <a:gd name="connsiteX3044" fmla="*/ 10217068 w 12192000"/>
              <a:gd name="connsiteY3044" fmla="*/ 2603533 h 6858000"/>
              <a:gd name="connsiteX3045" fmla="*/ 9950368 w 12192000"/>
              <a:gd name="connsiteY3045" fmla="*/ 2603533 h 6858000"/>
              <a:gd name="connsiteX3046" fmla="*/ 9886868 w 12192000"/>
              <a:gd name="connsiteY3046" fmla="*/ 2667037 h 6858000"/>
              <a:gd name="connsiteX3047" fmla="*/ 9950368 w 12192000"/>
              <a:gd name="connsiteY3047" fmla="*/ 2730549 h 6858000"/>
              <a:gd name="connsiteX3048" fmla="*/ 10013868 w 12192000"/>
              <a:gd name="connsiteY3048" fmla="*/ 2667037 h 6858000"/>
              <a:gd name="connsiteX3049" fmla="*/ 9950368 w 12192000"/>
              <a:gd name="connsiteY3049" fmla="*/ 2603533 h 6858000"/>
              <a:gd name="connsiteX3050" fmla="*/ 9683668 w 12192000"/>
              <a:gd name="connsiteY3050" fmla="*/ 2603533 h 6858000"/>
              <a:gd name="connsiteX3051" fmla="*/ 9620168 w 12192000"/>
              <a:gd name="connsiteY3051" fmla="*/ 2667040 h 6858000"/>
              <a:gd name="connsiteX3052" fmla="*/ 9683668 w 12192000"/>
              <a:gd name="connsiteY3052" fmla="*/ 2730549 h 6858000"/>
              <a:gd name="connsiteX3053" fmla="*/ 9747168 w 12192000"/>
              <a:gd name="connsiteY3053" fmla="*/ 2667040 h 6858000"/>
              <a:gd name="connsiteX3054" fmla="*/ 9683668 w 12192000"/>
              <a:gd name="connsiteY3054" fmla="*/ 2603533 h 6858000"/>
              <a:gd name="connsiteX3055" fmla="*/ 11017168 w 12192000"/>
              <a:gd name="connsiteY3055" fmla="*/ 2603532 h 6858000"/>
              <a:gd name="connsiteX3056" fmla="*/ 10953668 w 12192000"/>
              <a:gd name="connsiteY3056" fmla="*/ 2667037 h 6858000"/>
              <a:gd name="connsiteX3057" fmla="*/ 11017168 w 12192000"/>
              <a:gd name="connsiteY3057" fmla="*/ 2730548 h 6858000"/>
              <a:gd name="connsiteX3058" fmla="*/ 11080668 w 12192000"/>
              <a:gd name="connsiteY3058" fmla="*/ 2667037 h 6858000"/>
              <a:gd name="connsiteX3059" fmla="*/ 11017168 w 12192000"/>
              <a:gd name="connsiteY3059" fmla="*/ 2603532 h 6858000"/>
              <a:gd name="connsiteX3060" fmla="*/ 10750468 w 12192000"/>
              <a:gd name="connsiteY3060" fmla="*/ 2603532 h 6858000"/>
              <a:gd name="connsiteX3061" fmla="*/ 10686968 w 12192000"/>
              <a:gd name="connsiteY3061" fmla="*/ 2667037 h 6858000"/>
              <a:gd name="connsiteX3062" fmla="*/ 10750468 w 12192000"/>
              <a:gd name="connsiteY3062" fmla="*/ 2730548 h 6858000"/>
              <a:gd name="connsiteX3063" fmla="*/ 10813968 w 12192000"/>
              <a:gd name="connsiteY3063" fmla="*/ 2667037 h 6858000"/>
              <a:gd name="connsiteX3064" fmla="*/ 10750468 w 12192000"/>
              <a:gd name="connsiteY3064" fmla="*/ 2603532 h 6858000"/>
              <a:gd name="connsiteX3065" fmla="*/ 11817268 w 12192000"/>
              <a:gd name="connsiteY3065" fmla="*/ 2603531 h 6858000"/>
              <a:gd name="connsiteX3066" fmla="*/ 11753768 w 12192000"/>
              <a:gd name="connsiteY3066" fmla="*/ 2667033 h 6858000"/>
              <a:gd name="connsiteX3067" fmla="*/ 11817268 w 12192000"/>
              <a:gd name="connsiteY3067" fmla="*/ 2730548 h 6858000"/>
              <a:gd name="connsiteX3068" fmla="*/ 11880768 w 12192000"/>
              <a:gd name="connsiteY3068" fmla="*/ 2667033 h 6858000"/>
              <a:gd name="connsiteX3069" fmla="*/ 11817268 w 12192000"/>
              <a:gd name="connsiteY3069" fmla="*/ 2603531 h 6858000"/>
              <a:gd name="connsiteX3070" fmla="*/ 11550568 w 12192000"/>
              <a:gd name="connsiteY3070" fmla="*/ 2603531 h 6858000"/>
              <a:gd name="connsiteX3071" fmla="*/ 11487068 w 12192000"/>
              <a:gd name="connsiteY3071" fmla="*/ 2667033 h 6858000"/>
              <a:gd name="connsiteX3072" fmla="*/ 11550568 w 12192000"/>
              <a:gd name="connsiteY3072" fmla="*/ 2730548 h 6858000"/>
              <a:gd name="connsiteX3073" fmla="*/ 11614068 w 12192000"/>
              <a:gd name="connsiteY3073" fmla="*/ 2667033 h 6858000"/>
              <a:gd name="connsiteX3074" fmla="*/ 11550568 w 12192000"/>
              <a:gd name="connsiteY3074" fmla="*/ 2603531 h 6858000"/>
              <a:gd name="connsiteX3075" fmla="*/ 11283868 w 12192000"/>
              <a:gd name="connsiteY3075" fmla="*/ 2603531 h 6858000"/>
              <a:gd name="connsiteX3076" fmla="*/ 11220368 w 12192000"/>
              <a:gd name="connsiteY3076" fmla="*/ 2667037 h 6858000"/>
              <a:gd name="connsiteX3077" fmla="*/ 11283868 w 12192000"/>
              <a:gd name="connsiteY3077" fmla="*/ 2730548 h 6858000"/>
              <a:gd name="connsiteX3078" fmla="*/ 11347368 w 12192000"/>
              <a:gd name="connsiteY3078" fmla="*/ 2667037 h 6858000"/>
              <a:gd name="connsiteX3079" fmla="*/ 11283868 w 12192000"/>
              <a:gd name="connsiteY3079" fmla="*/ 2603531 h 6858000"/>
              <a:gd name="connsiteX3080" fmla="*/ 1136677 w 12192000"/>
              <a:gd name="connsiteY3080" fmla="*/ 2298672 h 6858000"/>
              <a:gd name="connsiteX3081" fmla="*/ 1073178 w 12192000"/>
              <a:gd name="connsiteY3081" fmla="*/ 2362189 h 6858000"/>
              <a:gd name="connsiteX3082" fmla="*/ 1136677 w 12192000"/>
              <a:gd name="connsiteY3082" fmla="*/ 2425706 h 6858000"/>
              <a:gd name="connsiteX3083" fmla="*/ 1200176 w 12192000"/>
              <a:gd name="connsiteY3083" fmla="*/ 2362189 h 6858000"/>
              <a:gd name="connsiteX3084" fmla="*/ 1136677 w 12192000"/>
              <a:gd name="connsiteY3084" fmla="*/ 2298672 h 6858000"/>
              <a:gd name="connsiteX3085" fmla="*/ 869980 w 12192000"/>
              <a:gd name="connsiteY3085" fmla="*/ 2298672 h 6858000"/>
              <a:gd name="connsiteX3086" fmla="*/ 806481 w 12192000"/>
              <a:gd name="connsiteY3086" fmla="*/ 2362189 h 6858000"/>
              <a:gd name="connsiteX3087" fmla="*/ 869980 w 12192000"/>
              <a:gd name="connsiteY3087" fmla="*/ 2425706 h 6858000"/>
              <a:gd name="connsiteX3088" fmla="*/ 933479 w 12192000"/>
              <a:gd name="connsiteY3088" fmla="*/ 2362189 h 6858000"/>
              <a:gd name="connsiteX3089" fmla="*/ 869980 w 12192000"/>
              <a:gd name="connsiteY3089" fmla="*/ 2298672 h 6858000"/>
              <a:gd name="connsiteX3090" fmla="*/ 603283 w 12192000"/>
              <a:gd name="connsiteY3090" fmla="*/ 2298672 h 6858000"/>
              <a:gd name="connsiteX3091" fmla="*/ 539784 w 12192000"/>
              <a:gd name="connsiteY3091" fmla="*/ 2362189 h 6858000"/>
              <a:gd name="connsiteX3092" fmla="*/ 603283 w 12192000"/>
              <a:gd name="connsiteY3092" fmla="*/ 2425706 h 6858000"/>
              <a:gd name="connsiteX3093" fmla="*/ 666782 w 12192000"/>
              <a:gd name="connsiteY3093" fmla="*/ 2362189 h 6858000"/>
              <a:gd name="connsiteX3094" fmla="*/ 603283 w 12192000"/>
              <a:gd name="connsiteY3094" fmla="*/ 2298672 h 6858000"/>
              <a:gd name="connsiteX3095" fmla="*/ 336586 w 12192000"/>
              <a:gd name="connsiteY3095" fmla="*/ 2298672 h 6858000"/>
              <a:gd name="connsiteX3096" fmla="*/ 273087 w 12192000"/>
              <a:gd name="connsiteY3096" fmla="*/ 2362190 h 6858000"/>
              <a:gd name="connsiteX3097" fmla="*/ 336586 w 12192000"/>
              <a:gd name="connsiteY3097" fmla="*/ 2425706 h 6858000"/>
              <a:gd name="connsiteX3098" fmla="*/ 400085 w 12192000"/>
              <a:gd name="connsiteY3098" fmla="*/ 2362190 h 6858000"/>
              <a:gd name="connsiteX3099" fmla="*/ 336586 w 12192000"/>
              <a:gd name="connsiteY3099" fmla="*/ 2298672 h 6858000"/>
              <a:gd name="connsiteX3100" fmla="*/ 11804568 w 12192000"/>
              <a:gd name="connsiteY3100" fmla="*/ 2298671 h 6858000"/>
              <a:gd name="connsiteX3101" fmla="*/ 11741068 w 12192000"/>
              <a:gd name="connsiteY3101" fmla="*/ 2362185 h 6858000"/>
              <a:gd name="connsiteX3102" fmla="*/ 11804568 w 12192000"/>
              <a:gd name="connsiteY3102" fmla="*/ 2425701 h 6858000"/>
              <a:gd name="connsiteX3103" fmla="*/ 11868068 w 12192000"/>
              <a:gd name="connsiteY3103" fmla="*/ 2362185 h 6858000"/>
              <a:gd name="connsiteX3104" fmla="*/ 11804568 w 12192000"/>
              <a:gd name="connsiteY3104" fmla="*/ 2298671 h 6858000"/>
              <a:gd name="connsiteX3105" fmla="*/ 11537868 w 12192000"/>
              <a:gd name="connsiteY3105" fmla="*/ 2298671 h 6858000"/>
              <a:gd name="connsiteX3106" fmla="*/ 11474368 w 12192000"/>
              <a:gd name="connsiteY3106" fmla="*/ 2362185 h 6858000"/>
              <a:gd name="connsiteX3107" fmla="*/ 11537868 w 12192000"/>
              <a:gd name="connsiteY3107" fmla="*/ 2425701 h 6858000"/>
              <a:gd name="connsiteX3108" fmla="*/ 11601368 w 12192000"/>
              <a:gd name="connsiteY3108" fmla="*/ 2362185 h 6858000"/>
              <a:gd name="connsiteX3109" fmla="*/ 11537868 w 12192000"/>
              <a:gd name="connsiteY3109" fmla="*/ 2298671 h 6858000"/>
              <a:gd name="connsiteX3110" fmla="*/ 11271168 w 12192000"/>
              <a:gd name="connsiteY3110" fmla="*/ 2298671 h 6858000"/>
              <a:gd name="connsiteX3111" fmla="*/ 11207668 w 12192000"/>
              <a:gd name="connsiteY3111" fmla="*/ 2362185 h 6858000"/>
              <a:gd name="connsiteX3112" fmla="*/ 11271168 w 12192000"/>
              <a:gd name="connsiteY3112" fmla="*/ 2425701 h 6858000"/>
              <a:gd name="connsiteX3113" fmla="*/ 11334668 w 12192000"/>
              <a:gd name="connsiteY3113" fmla="*/ 2362185 h 6858000"/>
              <a:gd name="connsiteX3114" fmla="*/ 11271168 w 12192000"/>
              <a:gd name="connsiteY3114" fmla="*/ 2298671 h 6858000"/>
              <a:gd name="connsiteX3115" fmla="*/ 11004468 w 12192000"/>
              <a:gd name="connsiteY3115" fmla="*/ 2298671 h 6858000"/>
              <a:gd name="connsiteX3116" fmla="*/ 10940968 w 12192000"/>
              <a:gd name="connsiteY3116" fmla="*/ 2362186 h 6858000"/>
              <a:gd name="connsiteX3117" fmla="*/ 11004468 w 12192000"/>
              <a:gd name="connsiteY3117" fmla="*/ 2425701 h 6858000"/>
              <a:gd name="connsiteX3118" fmla="*/ 11067968 w 12192000"/>
              <a:gd name="connsiteY3118" fmla="*/ 2362186 h 6858000"/>
              <a:gd name="connsiteX3119" fmla="*/ 11004468 w 12192000"/>
              <a:gd name="connsiteY3119" fmla="*/ 2298671 h 6858000"/>
              <a:gd name="connsiteX3120" fmla="*/ 10737768 w 12192000"/>
              <a:gd name="connsiteY3120" fmla="*/ 2298671 h 6858000"/>
              <a:gd name="connsiteX3121" fmla="*/ 10674268 w 12192000"/>
              <a:gd name="connsiteY3121" fmla="*/ 2362186 h 6858000"/>
              <a:gd name="connsiteX3122" fmla="*/ 10737768 w 12192000"/>
              <a:gd name="connsiteY3122" fmla="*/ 2425701 h 6858000"/>
              <a:gd name="connsiteX3123" fmla="*/ 10801268 w 12192000"/>
              <a:gd name="connsiteY3123" fmla="*/ 2362186 h 6858000"/>
              <a:gd name="connsiteX3124" fmla="*/ 10737768 w 12192000"/>
              <a:gd name="connsiteY3124" fmla="*/ 2298671 h 6858000"/>
              <a:gd name="connsiteX3125" fmla="*/ 10471068 w 12192000"/>
              <a:gd name="connsiteY3125" fmla="*/ 2298671 h 6858000"/>
              <a:gd name="connsiteX3126" fmla="*/ 10407568 w 12192000"/>
              <a:gd name="connsiteY3126" fmla="*/ 2362186 h 6858000"/>
              <a:gd name="connsiteX3127" fmla="*/ 10471068 w 12192000"/>
              <a:gd name="connsiteY3127" fmla="*/ 2425701 h 6858000"/>
              <a:gd name="connsiteX3128" fmla="*/ 10534568 w 12192000"/>
              <a:gd name="connsiteY3128" fmla="*/ 2362186 h 6858000"/>
              <a:gd name="connsiteX3129" fmla="*/ 10471068 w 12192000"/>
              <a:gd name="connsiteY3129" fmla="*/ 2298671 h 6858000"/>
              <a:gd name="connsiteX3130" fmla="*/ 10204368 w 12192000"/>
              <a:gd name="connsiteY3130" fmla="*/ 2298671 h 6858000"/>
              <a:gd name="connsiteX3131" fmla="*/ 10140868 w 12192000"/>
              <a:gd name="connsiteY3131" fmla="*/ 2362186 h 6858000"/>
              <a:gd name="connsiteX3132" fmla="*/ 10204368 w 12192000"/>
              <a:gd name="connsiteY3132" fmla="*/ 2425702 h 6858000"/>
              <a:gd name="connsiteX3133" fmla="*/ 10267868 w 12192000"/>
              <a:gd name="connsiteY3133" fmla="*/ 2362186 h 6858000"/>
              <a:gd name="connsiteX3134" fmla="*/ 10204368 w 12192000"/>
              <a:gd name="connsiteY3134" fmla="*/ 2298671 h 6858000"/>
              <a:gd name="connsiteX3135" fmla="*/ 9937668 w 12192000"/>
              <a:gd name="connsiteY3135" fmla="*/ 2298671 h 6858000"/>
              <a:gd name="connsiteX3136" fmla="*/ 9874168 w 12192000"/>
              <a:gd name="connsiteY3136" fmla="*/ 2362186 h 6858000"/>
              <a:gd name="connsiteX3137" fmla="*/ 9937668 w 12192000"/>
              <a:gd name="connsiteY3137" fmla="*/ 2425702 h 6858000"/>
              <a:gd name="connsiteX3138" fmla="*/ 10001168 w 12192000"/>
              <a:gd name="connsiteY3138" fmla="*/ 2362186 h 6858000"/>
              <a:gd name="connsiteX3139" fmla="*/ 9937668 w 12192000"/>
              <a:gd name="connsiteY3139" fmla="*/ 2298671 h 6858000"/>
              <a:gd name="connsiteX3140" fmla="*/ 9670968 w 12192000"/>
              <a:gd name="connsiteY3140" fmla="*/ 2298671 h 6858000"/>
              <a:gd name="connsiteX3141" fmla="*/ 9607468 w 12192000"/>
              <a:gd name="connsiteY3141" fmla="*/ 2362186 h 6858000"/>
              <a:gd name="connsiteX3142" fmla="*/ 9670968 w 12192000"/>
              <a:gd name="connsiteY3142" fmla="*/ 2425702 h 6858000"/>
              <a:gd name="connsiteX3143" fmla="*/ 9734468 w 12192000"/>
              <a:gd name="connsiteY3143" fmla="*/ 2362186 h 6858000"/>
              <a:gd name="connsiteX3144" fmla="*/ 9670968 w 12192000"/>
              <a:gd name="connsiteY3144" fmla="*/ 2298671 h 6858000"/>
              <a:gd name="connsiteX3145" fmla="*/ 9404268 w 12192000"/>
              <a:gd name="connsiteY3145" fmla="*/ 2298671 h 6858000"/>
              <a:gd name="connsiteX3146" fmla="*/ 9340768 w 12192000"/>
              <a:gd name="connsiteY3146" fmla="*/ 2362186 h 6858000"/>
              <a:gd name="connsiteX3147" fmla="*/ 9404268 w 12192000"/>
              <a:gd name="connsiteY3147" fmla="*/ 2425702 h 6858000"/>
              <a:gd name="connsiteX3148" fmla="*/ 9467768 w 12192000"/>
              <a:gd name="connsiteY3148" fmla="*/ 2362186 h 6858000"/>
              <a:gd name="connsiteX3149" fmla="*/ 9404268 w 12192000"/>
              <a:gd name="connsiteY3149" fmla="*/ 2298671 h 6858000"/>
              <a:gd name="connsiteX3150" fmla="*/ 9137568 w 12192000"/>
              <a:gd name="connsiteY3150" fmla="*/ 2298671 h 6858000"/>
              <a:gd name="connsiteX3151" fmla="*/ 9074068 w 12192000"/>
              <a:gd name="connsiteY3151" fmla="*/ 2362186 h 6858000"/>
              <a:gd name="connsiteX3152" fmla="*/ 9137568 w 12192000"/>
              <a:gd name="connsiteY3152" fmla="*/ 2425702 h 6858000"/>
              <a:gd name="connsiteX3153" fmla="*/ 9201068 w 12192000"/>
              <a:gd name="connsiteY3153" fmla="*/ 2362186 h 6858000"/>
              <a:gd name="connsiteX3154" fmla="*/ 9137568 w 12192000"/>
              <a:gd name="connsiteY3154" fmla="*/ 2298671 h 6858000"/>
              <a:gd name="connsiteX3155" fmla="*/ 8870868 w 12192000"/>
              <a:gd name="connsiteY3155" fmla="*/ 2298671 h 6858000"/>
              <a:gd name="connsiteX3156" fmla="*/ 8807368 w 12192000"/>
              <a:gd name="connsiteY3156" fmla="*/ 2362186 h 6858000"/>
              <a:gd name="connsiteX3157" fmla="*/ 8870868 w 12192000"/>
              <a:gd name="connsiteY3157" fmla="*/ 2425702 h 6858000"/>
              <a:gd name="connsiteX3158" fmla="*/ 8934368 w 12192000"/>
              <a:gd name="connsiteY3158" fmla="*/ 2362186 h 6858000"/>
              <a:gd name="connsiteX3159" fmla="*/ 8870868 w 12192000"/>
              <a:gd name="connsiteY3159" fmla="*/ 2298671 h 6858000"/>
              <a:gd name="connsiteX3160" fmla="*/ 8604168 w 12192000"/>
              <a:gd name="connsiteY3160" fmla="*/ 2298671 h 6858000"/>
              <a:gd name="connsiteX3161" fmla="*/ 8540668 w 12192000"/>
              <a:gd name="connsiteY3161" fmla="*/ 2362186 h 6858000"/>
              <a:gd name="connsiteX3162" fmla="*/ 8604168 w 12192000"/>
              <a:gd name="connsiteY3162" fmla="*/ 2425702 h 6858000"/>
              <a:gd name="connsiteX3163" fmla="*/ 8667668 w 12192000"/>
              <a:gd name="connsiteY3163" fmla="*/ 2362186 h 6858000"/>
              <a:gd name="connsiteX3164" fmla="*/ 8604168 w 12192000"/>
              <a:gd name="connsiteY3164" fmla="*/ 2298671 h 6858000"/>
              <a:gd name="connsiteX3165" fmla="*/ 8337468 w 12192000"/>
              <a:gd name="connsiteY3165" fmla="*/ 2298671 h 6858000"/>
              <a:gd name="connsiteX3166" fmla="*/ 8273968 w 12192000"/>
              <a:gd name="connsiteY3166" fmla="*/ 2362187 h 6858000"/>
              <a:gd name="connsiteX3167" fmla="*/ 8337468 w 12192000"/>
              <a:gd name="connsiteY3167" fmla="*/ 2425702 h 6858000"/>
              <a:gd name="connsiteX3168" fmla="*/ 8400968 w 12192000"/>
              <a:gd name="connsiteY3168" fmla="*/ 2362187 h 6858000"/>
              <a:gd name="connsiteX3169" fmla="*/ 8337468 w 12192000"/>
              <a:gd name="connsiteY3169" fmla="*/ 2298671 h 6858000"/>
              <a:gd name="connsiteX3170" fmla="*/ 8070768 w 12192000"/>
              <a:gd name="connsiteY3170" fmla="*/ 2298671 h 6858000"/>
              <a:gd name="connsiteX3171" fmla="*/ 8007268 w 12192000"/>
              <a:gd name="connsiteY3171" fmla="*/ 2362187 h 6858000"/>
              <a:gd name="connsiteX3172" fmla="*/ 8070768 w 12192000"/>
              <a:gd name="connsiteY3172" fmla="*/ 2425702 h 6858000"/>
              <a:gd name="connsiteX3173" fmla="*/ 8134268 w 12192000"/>
              <a:gd name="connsiteY3173" fmla="*/ 2362187 h 6858000"/>
              <a:gd name="connsiteX3174" fmla="*/ 8070768 w 12192000"/>
              <a:gd name="connsiteY3174" fmla="*/ 2298671 h 6858000"/>
              <a:gd name="connsiteX3175" fmla="*/ 7804068 w 12192000"/>
              <a:gd name="connsiteY3175" fmla="*/ 2298671 h 6858000"/>
              <a:gd name="connsiteX3176" fmla="*/ 7740568 w 12192000"/>
              <a:gd name="connsiteY3176" fmla="*/ 2362187 h 6858000"/>
              <a:gd name="connsiteX3177" fmla="*/ 7804068 w 12192000"/>
              <a:gd name="connsiteY3177" fmla="*/ 2425702 h 6858000"/>
              <a:gd name="connsiteX3178" fmla="*/ 7867568 w 12192000"/>
              <a:gd name="connsiteY3178" fmla="*/ 2362187 h 6858000"/>
              <a:gd name="connsiteX3179" fmla="*/ 7804068 w 12192000"/>
              <a:gd name="connsiteY3179" fmla="*/ 2298671 h 6858000"/>
              <a:gd name="connsiteX3180" fmla="*/ 7537368 w 12192000"/>
              <a:gd name="connsiteY3180" fmla="*/ 2298671 h 6858000"/>
              <a:gd name="connsiteX3181" fmla="*/ 7473868 w 12192000"/>
              <a:gd name="connsiteY3181" fmla="*/ 2362187 h 6858000"/>
              <a:gd name="connsiteX3182" fmla="*/ 7537368 w 12192000"/>
              <a:gd name="connsiteY3182" fmla="*/ 2425702 h 6858000"/>
              <a:gd name="connsiteX3183" fmla="*/ 7600868 w 12192000"/>
              <a:gd name="connsiteY3183" fmla="*/ 2362187 h 6858000"/>
              <a:gd name="connsiteX3184" fmla="*/ 7537368 w 12192000"/>
              <a:gd name="connsiteY3184" fmla="*/ 2298671 h 6858000"/>
              <a:gd name="connsiteX3185" fmla="*/ 7270668 w 12192000"/>
              <a:gd name="connsiteY3185" fmla="*/ 2298671 h 6858000"/>
              <a:gd name="connsiteX3186" fmla="*/ 7207168 w 12192000"/>
              <a:gd name="connsiteY3186" fmla="*/ 2362187 h 6858000"/>
              <a:gd name="connsiteX3187" fmla="*/ 7270668 w 12192000"/>
              <a:gd name="connsiteY3187" fmla="*/ 2425702 h 6858000"/>
              <a:gd name="connsiteX3188" fmla="*/ 7334168 w 12192000"/>
              <a:gd name="connsiteY3188" fmla="*/ 2362187 h 6858000"/>
              <a:gd name="connsiteX3189" fmla="*/ 7270668 w 12192000"/>
              <a:gd name="connsiteY3189" fmla="*/ 2298671 h 6858000"/>
              <a:gd name="connsiteX3190" fmla="*/ 7003968 w 12192000"/>
              <a:gd name="connsiteY3190" fmla="*/ 2298671 h 6858000"/>
              <a:gd name="connsiteX3191" fmla="*/ 6940468 w 12192000"/>
              <a:gd name="connsiteY3191" fmla="*/ 2362187 h 6858000"/>
              <a:gd name="connsiteX3192" fmla="*/ 7003968 w 12192000"/>
              <a:gd name="connsiteY3192" fmla="*/ 2425702 h 6858000"/>
              <a:gd name="connsiteX3193" fmla="*/ 7067468 w 12192000"/>
              <a:gd name="connsiteY3193" fmla="*/ 2362187 h 6858000"/>
              <a:gd name="connsiteX3194" fmla="*/ 7003968 w 12192000"/>
              <a:gd name="connsiteY3194" fmla="*/ 2298671 h 6858000"/>
              <a:gd name="connsiteX3195" fmla="*/ 6737268 w 12192000"/>
              <a:gd name="connsiteY3195" fmla="*/ 2298671 h 6858000"/>
              <a:gd name="connsiteX3196" fmla="*/ 6673768 w 12192000"/>
              <a:gd name="connsiteY3196" fmla="*/ 2362187 h 6858000"/>
              <a:gd name="connsiteX3197" fmla="*/ 6737268 w 12192000"/>
              <a:gd name="connsiteY3197" fmla="*/ 2425703 h 6858000"/>
              <a:gd name="connsiteX3198" fmla="*/ 6800768 w 12192000"/>
              <a:gd name="connsiteY3198" fmla="*/ 2362187 h 6858000"/>
              <a:gd name="connsiteX3199" fmla="*/ 6737268 w 12192000"/>
              <a:gd name="connsiteY3199" fmla="*/ 2298671 h 6858000"/>
              <a:gd name="connsiteX3200" fmla="*/ 6470568 w 12192000"/>
              <a:gd name="connsiteY3200" fmla="*/ 2298671 h 6858000"/>
              <a:gd name="connsiteX3201" fmla="*/ 6407068 w 12192000"/>
              <a:gd name="connsiteY3201" fmla="*/ 2362187 h 6858000"/>
              <a:gd name="connsiteX3202" fmla="*/ 6470568 w 12192000"/>
              <a:gd name="connsiteY3202" fmla="*/ 2425703 h 6858000"/>
              <a:gd name="connsiteX3203" fmla="*/ 6534068 w 12192000"/>
              <a:gd name="connsiteY3203" fmla="*/ 2362187 h 6858000"/>
              <a:gd name="connsiteX3204" fmla="*/ 6470568 w 12192000"/>
              <a:gd name="connsiteY3204" fmla="*/ 2298671 h 6858000"/>
              <a:gd name="connsiteX3205" fmla="*/ 6203868 w 12192000"/>
              <a:gd name="connsiteY3205" fmla="*/ 2298671 h 6858000"/>
              <a:gd name="connsiteX3206" fmla="*/ 6140368 w 12192000"/>
              <a:gd name="connsiteY3206" fmla="*/ 2362187 h 6858000"/>
              <a:gd name="connsiteX3207" fmla="*/ 6203868 w 12192000"/>
              <a:gd name="connsiteY3207" fmla="*/ 2425703 h 6858000"/>
              <a:gd name="connsiteX3208" fmla="*/ 6267368 w 12192000"/>
              <a:gd name="connsiteY3208" fmla="*/ 2362187 h 6858000"/>
              <a:gd name="connsiteX3209" fmla="*/ 6203868 w 12192000"/>
              <a:gd name="connsiteY3209" fmla="*/ 2298671 h 6858000"/>
              <a:gd name="connsiteX3210" fmla="*/ 5937172 w 12192000"/>
              <a:gd name="connsiteY3210" fmla="*/ 2298671 h 6858000"/>
              <a:gd name="connsiteX3211" fmla="*/ 5873671 w 12192000"/>
              <a:gd name="connsiteY3211" fmla="*/ 2362187 h 6858000"/>
              <a:gd name="connsiteX3212" fmla="*/ 5937172 w 12192000"/>
              <a:gd name="connsiteY3212" fmla="*/ 2425703 h 6858000"/>
              <a:gd name="connsiteX3213" fmla="*/ 6000684 w 12192000"/>
              <a:gd name="connsiteY3213" fmla="*/ 2362187 h 6858000"/>
              <a:gd name="connsiteX3214" fmla="*/ 5937172 w 12192000"/>
              <a:gd name="connsiteY3214" fmla="*/ 2298671 h 6858000"/>
              <a:gd name="connsiteX3215" fmla="*/ 5670482 w 12192000"/>
              <a:gd name="connsiteY3215" fmla="*/ 2298671 h 6858000"/>
              <a:gd name="connsiteX3216" fmla="*/ 5606977 w 12192000"/>
              <a:gd name="connsiteY3216" fmla="*/ 2362187 h 6858000"/>
              <a:gd name="connsiteX3217" fmla="*/ 5670482 w 12192000"/>
              <a:gd name="connsiteY3217" fmla="*/ 2425703 h 6858000"/>
              <a:gd name="connsiteX3218" fmla="*/ 5733974 w 12192000"/>
              <a:gd name="connsiteY3218" fmla="*/ 2362187 h 6858000"/>
              <a:gd name="connsiteX3219" fmla="*/ 5670482 w 12192000"/>
              <a:gd name="connsiteY3219" fmla="*/ 2298671 h 6858000"/>
              <a:gd name="connsiteX3220" fmla="*/ 5403800 w 12192000"/>
              <a:gd name="connsiteY3220" fmla="*/ 2298671 h 6858000"/>
              <a:gd name="connsiteX3221" fmla="*/ 5340281 w 12192000"/>
              <a:gd name="connsiteY3221" fmla="*/ 2362188 h 6858000"/>
              <a:gd name="connsiteX3222" fmla="*/ 5403800 w 12192000"/>
              <a:gd name="connsiteY3222" fmla="*/ 2425704 h 6858000"/>
              <a:gd name="connsiteX3223" fmla="*/ 5467294 w 12192000"/>
              <a:gd name="connsiteY3223" fmla="*/ 2362188 h 6858000"/>
              <a:gd name="connsiteX3224" fmla="*/ 5403800 w 12192000"/>
              <a:gd name="connsiteY3224" fmla="*/ 2298671 h 6858000"/>
              <a:gd name="connsiteX3225" fmla="*/ 5137096 w 12192000"/>
              <a:gd name="connsiteY3225" fmla="*/ 2298671 h 6858000"/>
              <a:gd name="connsiteX3226" fmla="*/ 5073582 w 12192000"/>
              <a:gd name="connsiteY3226" fmla="*/ 2362188 h 6858000"/>
              <a:gd name="connsiteX3227" fmla="*/ 5137096 w 12192000"/>
              <a:gd name="connsiteY3227" fmla="*/ 2425704 h 6858000"/>
              <a:gd name="connsiteX3228" fmla="*/ 5200605 w 12192000"/>
              <a:gd name="connsiteY3228" fmla="*/ 2362188 h 6858000"/>
              <a:gd name="connsiteX3229" fmla="*/ 5137096 w 12192000"/>
              <a:gd name="connsiteY3229" fmla="*/ 2298671 h 6858000"/>
              <a:gd name="connsiteX3230" fmla="*/ 4870395 w 12192000"/>
              <a:gd name="connsiteY3230" fmla="*/ 2298671 h 6858000"/>
              <a:gd name="connsiteX3231" fmla="*/ 4806884 w 12192000"/>
              <a:gd name="connsiteY3231" fmla="*/ 2362188 h 6858000"/>
              <a:gd name="connsiteX3232" fmla="*/ 4870395 w 12192000"/>
              <a:gd name="connsiteY3232" fmla="*/ 2425704 h 6858000"/>
              <a:gd name="connsiteX3233" fmla="*/ 4933895 w 12192000"/>
              <a:gd name="connsiteY3233" fmla="*/ 2362188 h 6858000"/>
              <a:gd name="connsiteX3234" fmla="*/ 4870395 w 12192000"/>
              <a:gd name="connsiteY3234" fmla="*/ 2298671 h 6858000"/>
              <a:gd name="connsiteX3235" fmla="*/ 4603715 w 12192000"/>
              <a:gd name="connsiteY3235" fmla="*/ 2298671 h 6858000"/>
              <a:gd name="connsiteX3236" fmla="*/ 4540235 w 12192000"/>
              <a:gd name="connsiteY3236" fmla="*/ 2362188 h 6858000"/>
              <a:gd name="connsiteX3237" fmla="*/ 4603715 w 12192000"/>
              <a:gd name="connsiteY3237" fmla="*/ 2425704 h 6858000"/>
              <a:gd name="connsiteX3238" fmla="*/ 4667187 w 12192000"/>
              <a:gd name="connsiteY3238" fmla="*/ 2362188 h 6858000"/>
              <a:gd name="connsiteX3239" fmla="*/ 4603715 w 12192000"/>
              <a:gd name="connsiteY3239" fmla="*/ 2298671 h 6858000"/>
              <a:gd name="connsiteX3240" fmla="*/ 4336996 w 12192000"/>
              <a:gd name="connsiteY3240" fmla="*/ 2298671 h 6858000"/>
              <a:gd name="connsiteX3241" fmla="*/ 4273506 w 12192000"/>
              <a:gd name="connsiteY3241" fmla="*/ 2362188 h 6858000"/>
              <a:gd name="connsiteX3242" fmla="*/ 4336996 w 12192000"/>
              <a:gd name="connsiteY3242" fmla="*/ 2425704 h 6858000"/>
              <a:gd name="connsiteX3243" fmla="*/ 4400498 w 12192000"/>
              <a:gd name="connsiteY3243" fmla="*/ 2362188 h 6858000"/>
              <a:gd name="connsiteX3244" fmla="*/ 4336996 w 12192000"/>
              <a:gd name="connsiteY3244" fmla="*/ 2298671 h 6858000"/>
              <a:gd name="connsiteX3245" fmla="*/ 4070379 w 12192000"/>
              <a:gd name="connsiteY3245" fmla="*/ 2298671 h 6858000"/>
              <a:gd name="connsiteX3246" fmla="*/ 4006877 w 12192000"/>
              <a:gd name="connsiteY3246" fmla="*/ 2362188 h 6858000"/>
              <a:gd name="connsiteX3247" fmla="*/ 4070379 w 12192000"/>
              <a:gd name="connsiteY3247" fmla="*/ 2425704 h 6858000"/>
              <a:gd name="connsiteX3248" fmla="*/ 4133800 w 12192000"/>
              <a:gd name="connsiteY3248" fmla="*/ 2362188 h 6858000"/>
              <a:gd name="connsiteX3249" fmla="*/ 4070379 w 12192000"/>
              <a:gd name="connsiteY3249" fmla="*/ 2298671 h 6858000"/>
              <a:gd name="connsiteX3250" fmla="*/ 3803667 w 12192000"/>
              <a:gd name="connsiteY3250" fmla="*/ 2298671 h 6858000"/>
              <a:gd name="connsiteX3251" fmla="*/ 3740178 w 12192000"/>
              <a:gd name="connsiteY3251" fmla="*/ 2362188 h 6858000"/>
              <a:gd name="connsiteX3252" fmla="*/ 3803667 w 12192000"/>
              <a:gd name="connsiteY3252" fmla="*/ 2425704 h 6858000"/>
              <a:gd name="connsiteX3253" fmla="*/ 3867174 w 12192000"/>
              <a:gd name="connsiteY3253" fmla="*/ 2362188 h 6858000"/>
              <a:gd name="connsiteX3254" fmla="*/ 3803667 w 12192000"/>
              <a:gd name="connsiteY3254" fmla="*/ 2298671 h 6858000"/>
              <a:gd name="connsiteX3255" fmla="*/ 3536988 w 12192000"/>
              <a:gd name="connsiteY3255" fmla="*/ 2298671 h 6858000"/>
              <a:gd name="connsiteX3256" fmla="*/ 3473485 w 12192000"/>
              <a:gd name="connsiteY3256" fmla="*/ 2362188 h 6858000"/>
              <a:gd name="connsiteX3257" fmla="*/ 3536988 w 12192000"/>
              <a:gd name="connsiteY3257" fmla="*/ 2425705 h 6858000"/>
              <a:gd name="connsiteX3258" fmla="*/ 3600494 w 12192000"/>
              <a:gd name="connsiteY3258" fmla="*/ 2362188 h 6858000"/>
              <a:gd name="connsiteX3259" fmla="*/ 3536988 w 12192000"/>
              <a:gd name="connsiteY3259" fmla="*/ 2298671 h 6858000"/>
              <a:gd name="connsiteX3260" fmla="*/ 3270259 w 12192000"/>
              <a:gd name="connsiteY3260" fmla="*/ 2298671 h 6858000"/>
              <a:gd name="connsiteX3261" fmla="*/ 3206768 w 12192000"/>
              <a:gd name="connsiteY3261" fmla="*/ 2362188 h 6858000"/>
              <a:gd name="connsiteX3262" fmla="*/ 3270259 w 12192000"/>
              <a:gd name="connsiteY3262" fmla="*/ 2425705 h 6858000"/>
              <a:gd name="connsiteX3263" fmla="*/ 3333757 w 12192000"/>
              <a:gd name="connsiteY3263" fmla="*/ 2362188 h 6858000"/>
              <a:gd name="connsiteX3264" fmla="*/ 3270259 w 12192000"/>
              <a:gd name="connsiteY3264" fmla="*/ 2298671 h 6858000"/>
              <a:gd name="connsiteX3265" fmla="*/ 3003598 w 12192000"/>
              <a:gd name="connsiteY3265" fmla="*/ 2298671 h 6858000"/>
              <a:gd name="connsiteX3266" fmla="*/ 2940107 w 12192000"/>
              <a:gd name="connsiteY3266" fmla="*/ 2362188 h 6858000"/>
              <a:gd name="connsiteX3267" fmla="*/ 3003598 w 12192000"/>
              <a:gd name="connsiteY3267" fmla="*/ 2425705 h 6858000"/>
              <a:gd name="connsiteX3268" fmla="*/ 3067089 w 12192000"/>
              <a:gd name="connsiteY3268" fmla="*/ 2362188 h 6858000"/>
              <a:gd name="connsiteX3269" fmla="*/ 3003598 w 12192000"/>
              <a:gd name="connsiteY3269" fmla="*/ 2298671 h 6858000"/>
              <a:gd name="connsiteX3270" fmla="*/ 2736934 w 12192000"/>
              <a:gd name="connsiteY3270" fmla="*/ 2298671 h 6858000"/>
              <a:gd name="connsiteX3271" fmla="*/ 2673414 w 12192000"/>
              <a:gd name="connsiteY3271" fmla="*/ 2362189 h 6858000"/>
              <a:gd name="connsiteX3272" fmla="*/ 2736934 w 12192000"/>
              <a:gd name="connsiteY3272" fmla="*/ 2425705 h 6858000"/>
              <a:gd name="connsiteX3273" fmla="*/ 2800427 w 12192000"/>
              <a:gd name="connsiteY3273" fmla="*/ 2362189 h 6858000"/>
              <a:gd name="connsiteX3274" fmla="*/ 2736934 w 12192000"/>
              <a:gd name="connsiteY3274" fmla="*/ 2298671 h 6858000"/>
              <a:gd name="connsiteX3275" fmla="*/ 2470187 w 12192000"/>
              <a:gd name="connsiteY3275" fmla="*/ 2298671 h 6858000"/>
              <a:gd name="connsiteX3276" fmla="*/ 2406681 w 12192000"/>
              <a:gd name="connsiteY3276" fmla="*/ 2362189 h 6858000"/>
              <a:gd name="connsiteX3277" fmla="*/ 2470187 w 12192000"/>
              <a:gd name="connsiteY3277" fmla="*/ 2425705 h 6858000"/>
              <a:gd name="connsiteX3278" fmla="*/ 2533700 w 12192000"/>
              <a:gd name="connsiteY3278" fmla="*/ 2362189 h 6858000"/>
              <a:gd name="connsiteX3279" fmla="*/ 2470187 w 12192000"/>
              <a:gd name="connsiteY3279" fmla="*/ 2298671 h 6858000"/>
              <a:gd name="connsiteX3280" fmla="*/ 2203499 w 12192000"/>
              <a:gd name="connsiteY3280" fmla="*/ 2298671 h 6858000"/>
              <a:gd name="connsiteX3281" fmla="*/ 2139993 w 12192000"/>
              <a:gd name="connsiteY3281" fmla="*/ 2362189 h 6858000"/>
              <a:gd name="connsiteX3282" fmla="*/ 2203499 w 12192000"/>
              <a:gd name="connsiteY3282" fmla="*/ 2425705 h 6858000"/>
              <a:gd name="connsiteX3283" fmla="*/ 2266991 w 12192000"/>
              <a:gd name="connsiteY3283" fmla="*/ 2362189 h 6858000"/>
              <a:gd name="connsiteX3284" fmla="*/ 2203499 w 12192000"/>
              <a:gd name="connsiteY3284" fmla="*/ 2298671 h 6858000"/>
              <a:gd name="connsiteX3285" fmla="*/ 1936778 w 12192000"/>
              <a:gd name="connsiteY3285" fmla="*/ 2298671 h 6858000"/>
              <a:gd name="connsiteX3286" fmla="*/ 1873269 w 12192000"/>
              <a:gd name="connsiteY3286" fmla="*/ 2362189 h 6858000"/>
              <a:gd name="connsiteX3287" fmla="*/ 1936778 w 12192000"/>
              <a:gd name="connsiteY3287" fmla="*/ 2425706 h 6858000"/>
              <a:gd name="connsiteX3288" fmla="*/ 2000296 w 12192000"/>
              <a:gd name="connsiteY3288" fmla="*/ 2362189 h 6858000"/>
              <a:gd name="connsiteX3289" fmla="*/ 1936778 w 12192000"/>
              <a:gd name="connsiteY3289" fmla="*/ 2298671 h 6858000"/>
              <a:gd name="connsiteX3290" fmla="*/ 1670074 w 12192000"/>
              <a:gd name="connsiteY3290" fmla="*/ 2298671 h 6858000"/>
              <a:gd name="connsiteX3291" fmla="*/ 1606572 w 12192000"/>
              <a:gd name="connsiteY3291" fmla="*/ 2362189 h 6858000"/>
              <a:gd name="connsiteX3292" fmla="*/ 1670074 w 12192000"/>
              <a:gd name="connsiteY3292" fmla="*/ 2425706 h 6858000"/>
              <a:gd name="connsiteX3293" fmla="*/ 1733572 w 12192000"/>
              <a:gd name="connsiteY3293" fmla="*/ 2362189 h 6858000"/>
              <a:gd name="connsiteX3294" fmla="*/ 1670074 w 12192000"/>
              <a:gd name="connsiteY3294" fmla="*/ 2298671 h 6858000"/>
              <a:gd name="connsiteX3295" fmla="*/ 1403374 w 12192000"/>
              <a:gd name="connsiteY3295" fmla="*/ 2298671 h 6858000"/>
              <a:gd name="connsiteX3296" fmla="*/ 1339875 w 12192000"/>
              <a:gd name="connsiteY3296" fmla="*/ 2362189 h 6858000"/>
              <a:gd name="connsiteX3297" fmla="*/ 1403374 w 12192000"/>
              <a:gd name="connsiteY3297" fmla="*/ 2425706 h 6858000"/>
              <a:gd name="connsiteX3298" fmla="*/ 1466874 w 12192000"/>
              <a:gd name="connsiteY3298" fmla="*/ 2362189 h 6858000"/>
              <a:gd name="connsiteX3299" fmla="*/ 1403374 w 12192000"/>
              <a:gd name="connsiteY3299" fmla="*/ 2298671 h 6858000"/>
              <a:gd name="connsiteX3300" fmla="*/ 2203499 w 12192000"/>
              <a:gd name="connsiteY3300" fmla="*/ 1993925 h 6858000"/>
              <a:gd name="connsiteX3301" fmla="*/ 2139993 w 12192000"/>
              <a:gd name="connsiteY3301" fmla="*/ 2057424 h 6858000"/>
              <a:gd name="connsiteX3302" fmla="*/ 2203499 w 12192000"/>
              <a:gd name="connsiteY3302" fmla="*/ 2120937 h 6858000"/>
              <a:gd name="connsiteX3303" fmla="*/ 2266991 w 12192000"/>
              <a:gd name="connsiteY3303" fmla="*/ 2057424 h 6858000"/>
              <a:gd name="connsiteX3304" fmla="*/ 2203499 w 12192000"/>
              <a:gd name="connsiteY3304" fmla="*/ 1993925 h 6858000"/>
              <a:gd name="connsiteX3305" fmla="*/ 1936779 w 12192000"/>
              <a:gd name="connsiteY3305" fmla="*/ 1993925 h 6858000"/>
              <a:gd name="connsiteX3306" fmla="*/ 1873269 w 12192000"/>
              <a:gd name="connsiteY3306" fmla="*/ 2057424 h 6858000"/>
              <a:gd name="connsiteX3307" fmla="*/ 1936779 w 12192000"/>
              <a:gd name="connsiteY3307" fmla="*/ 2120937 h 6858000"/>
              <a:gd name="connsiteX3308" fmla="*/ 2000296 w 12192000"/>
              <a:gd name="connsiteY3308" fmla="*/ 2057424 h 6858000"/>
              <a:gd name="connsiteX3309" fmla="*/ 1936779 w 12192000"/>
              <a:gd name="connsiteY3309" fmla="*/ 1993925 h 6858000"/>
              <a:gd name="connsiteX3310" fmla="*/ 1670074 w 12192000"/>
              <a:gd name="connsiteY3310" fmla="*/ 1993925 h 6858000"/>
              <a:gd name="connsiteX3311" fmla="*/ 1606572 w 12192000"/>
              <a:gd name="connsiteY3311" fmla="*/ 2057424 h 6858000"/>
              <a:gd name="connsiteX3312" fmla="*/ 1670074 w 12192000"/>
              <a:gd name="connsiteY3312" fmla="*/ 2120937 h 6858000"/>
              <a:gd name="connsiteX3313" fmla="*/ 1733573 w 12192000"/>
              <a:gd name="connsiteY3313" fmla="*/ 2057424 h 6858000"/>
              <a:gd name="connsiteX3314" fmla="*/ 1670074 w 12192000"/>
              <a:gd name="connsiteY3314" fmla="*/ 1993925 h 6858000"/>
              <a:gd name="connsiteX3315" fmla="*/ 1403374 w 12192000"/>
              <a:gd name="connsiteY3315" fmla="*/ 1993925 h 6858000"/>
              <a:gd name="connsiteX3316" fmla="*/ 1339875 w 12192000"/>
              <a:gd name="connsiteY3316" fmla="*/ 2057424 h 6858000"/>
              <a:gd name="connsiteX3317" fmla="*/ 1403374 w 12192000"/>
              <a:gd name="connsiteY3317" fmla="*/ 2120939 h 6858000"/>
              <a:gd name="connsiteX3318" fmla="*/ 1466874 w 12192000"/>
              <a:gd name="connsiteY3318" fmla="*/ 2057424 h 6858000"/>
              <a:gd name="connsiteX3319" fmla="*/ 1403374 w 12192000"/>
              <a:gd name="connsiteY3319" fmla="*/ 1993925 h 6858000"/>
              <a:gd name="connsiteX3320" fmla="*/ 1136677 w 12192000"/>
              <a:gd name="connsiteY3320" fmla="*/ 1993925 h 6858000"/>
              <a:gd name="connsiteX3321" fmla="*/ 1073178 w 12192000"/>
              <a:gd name="connsiteY3321" fmla="*/ 2057424 h 6858000"/>
              <a:gd name="connsiteX3322" fmla="*/ 1136677 w 12192000"/>
              <a:gd name="connsiteY3322" fmla="*/ 2120939 h 6858000"/>
              <a:gd name="connsiteX3323" fmla="*/ 1200176 w 12192000"/>
              <a:gd name="connsiteY3323" fmla="*/ 2057424 h 6858000"/>
              <a:gd name="connsiteX3324" fmla="*/ 1136677 w 12192000"/>
              <a:gd name="connsiteY3324" fmla="*/ 1993925 h 6858000"/>
              <a:gd name="connsiteX3325" fmla="*/ 869980 w 12192000"/>
              <a:gd name="connsiteY3325" fmla="*/ 1993925 h 6858000"/>
              <a:gd name="connsiteX3326" fmla="*/ 806481 w 12192000"/>
              <a:gd name="connsiteY3326" fmla="*/ 2057424 h 6858000"/>
              <a:gd name="connsiteX3327" fmla="*/ 869980 w 12192000"/>
              <a:gd name="connsiteY3327" fmla="*/ 2120939 h 6858000"/>
              <a:gd name="connsiteX3328" fmla="*/ 933479 w 12192000"/>
              <a:gd name="connsiteY3328" fmla="*/ 2057424 h 6858000"/>
              <a:gd name="connsiteX3329" fmla="*/ 869980 w 12192000"/>
              <a:gd name="connsiteY3329" fmla="*/ 1993925 h 6858000"/>
              <a:gd name="connsiteX3330" fmla="*/ 603283 w 12192000"/>
              <a:gd name="connsiteY3330" fmla="*/ 1993925 h 6858000"/>
              <a:gd name="connsiteX3331" fmla="*/ 539784 w 12192000"/>
              <a:gd name="connsiteY3331" fmla="*/ 2057424 h 6858000"/>
              <a:gd name="connsiteX3332" fmla="*/ 603283 w 12192000"/>
              <a:gd name="connsiteY3332" fmla="*/ 2120939 h 6858000"/>
              <a:gd name="connsiteX3333" fmla="*/ 666783 w 12192000"/>
              <a:gd name="connsiteY3333" fmla="*/ 2057424 h 6858000"/>
              <a:gd name="connsiteX3334" fmla="*/ 603283 w 12192000"/>
              <a:gd name="connsiteY3334" fmla="*/ 1993925 h 6858000"/>
              <a:gd name="connsiteX3335" fmla="*/ 336586 w 12192000"/>
              <a:gd name="connsiteY3335" fmla="*/ 1993925 h 6858000"/>
              <a:gd name="connsiteX3336" fmla="*/ 273087 w 12192000"/>
              <a:gd name="connsiteY3336" fmla="*/ 2057424 h 6858000"/>
              <a:gd name="connsiteX3337" fmla="*/ 336586 w 12192000"/>
              <a:gd name="connsiteY3337" fmla="*/ 2120939 h 6858000"/>
              <a:gd name="connsiteX3338" fmla="*/ 400086 w 12192000"/>
              <a:gd name="connsiteY3338" fmla="*/ 2057424 h 6858000"/>
              <a:gd name="connsiteX3339" fmla="*/ 336586 w 12192000"/>
              <a:gd name="connsiteY3339" fmla="*/ 1993925 h 6858000"/>
              <a:gd name="connsiteX3340" fmla="*/ 5670482 w 12192000"/>
              <a:gd name="connsiteY3340" fmla="*/ 1993923 h 6858000"/>
              <a:gd name="connsiteX3341" fmla="*/ 5606977 w 12192000"/>
              <a:gd name="connsiteY3341" fmla="*/ 2057420 h 6858000"/>
              <a:gd name="connsiteX3342" fmla="*/ 5670482 w 12192000"/>
              <a:gd name="connsiteY3342" fmla="*/ 2120933 h 6858000"/>
              <a:gd name="connsiteX3343" fmla="*/ 5733974 w 12192000"/>
              <a:gd name="connsiteY3343" fmla="*/ 2057420 h 6858000"/>
              <a:gd name="connsiteX3344" fmla="*/ 5670482 w 12192000"/>
              <a:gd name="connsiteY3344" fmla="*/ 1993923 h 6858000"/>
              <a:gd name="connsiteX3345" fmla="*/ 5403800 w 12192000"/>
              <a:gd name="connsiteY3345" fmla="*/ 1993923 h 6858000"/>
              <a:gd name="connsiteX3346" fmla="*/ 5340281 w 12192000"/>
              <a:gd name="connsiteY3346" fmla="*/ 2057422 h 6858000"/>
              <a:gd name="connsiteX3347" fmla="*/ 5403800 w 12192000"/>
              <a:gd name="connsiteY3347" fmla="*/ 2120933 h 6858000"/>
              <a:gd name="connsiteX3348" fmla="*/ 5467294 w 12192000"/>
              <a:gd name="connsiteY3348" fmla="*/ 2057422 h 6858000"/>
              <a:gd name="connsiteX3349" fmla="*/ 5403800 w 12192000"/>
              <a:gd name="connsiteY3349" fmla="*/ 1993923 h 6858000"/>
              <a:gd name="connsiteX3350" fmla="*/ 5137096 w 12192000"/>
              <a:gd name="connsiteY3350" fmla="*/ 1993923 h 6858000"/>
              <a:gd name="connsiteX3351" fmla="*/ 5073582 w 12192000"/>
              <a:gd name="connsiteY3351" fmla="*/ 2057422 h 6858000"/>
              <a:gd name="connsiteX3352" fmla="*/ 5137096 w 12192000"/>
              <a:gd name="connsiteY3352" fmla="*/ 2120933 h 6858000"/>
              <a:gd name="connsiteX3353" fmla="*/ 5200605 w 12192000"/>
              <a:gd name="connsiteY3353" fmla="*/ 2057422 h 6858000"/>
              <a:gd name="connsiteX3354" fmla="*/ 5137096 w 12192000"/>
              <a:gd name="connsiteY3354" fmla="*/ 1993923 h 6858000"/>
              <a:gd name="connsiteX3355" fmla="*/ 4870395 w 12192000"/>
              <a:gd name="connsiteY3355" fmla="*/ 1993923 h 6858000"/>
              <a:gd name="connsiteX3356" fmla="*/ 4806884 w 12192000"/>
              <a:gd name="connsiteY3356" fmla="*/ 2057422 h 6858000"/>
              <a:gd name="connsiteX3357" fmla="*/ 4870395 w 12192000"/>
              <a:gd name="connsiteY3357" fmla="*/ 2120933 h 6858000"/>
              <a:gd name="connsiteX3358" fmla="*/ 4933895 w 12192000"/>
              <a:gd name="connsiteY3358" fmla="*/ 2057422 h 6858000"/>
              <a:gd name="connsiteX3359" fmla="*/ 4870395 w 12192000"/>
              <a:gd name="connsiteY3359" fmla="*/ 1993923 h 6858000"/>
              <a:gd name="connsiteX3360" fmla="*/ 4603715 w 12192000"/>
              <a:gd name="connsiteY3360" fmla="*/ 1993923 h 6858000"/>
              <a:gd name="connsiteX3361" fmla="*/ 4540235 w 12192000"/>
              <a:gd name="connsiteY3361" fmla="*/ 2057422 h 6858000"/>
              <a:gd name="connsiteX3362" fmla="*/ 4603715 w 12192000"/>
              <a:gd name="connsiteY3362" fmla="*/ 2120933 h 6858000"/>
              <a:gd name="connsiteX3363" fmla="*/ 4667187 w 12192000"/>
              <a:gd name="connsiteY3363" fmla="*/ 2057422 h 6858000"/>
              <a:gd name="connsiteX3364" fmla="*/ 4603715 w 12192000"/>
              <a:gd name="connsiteY3364" fmla="*/ 1993923 h 6858000"/>
              <a:gd name="connsiteX3365" fmla="*/ 4336996 w 12192000"/>
              <a:gd name="connsiteY3365" fmla="*/ 1993923 h 6858000"/>
              <a:gd name="connsiteX3366" fmla="*/ 4273506 w 12192000"/>
              <a:gd name="connsiteY3366" fmla="*/ 2057422 h 6858000"/>
              <a:gd name="connsiteX3367" fmla="*/ 4336996 w 12192000"/>
              <a:gd name="connsiteY3367" fmla="*/ 2120936 h 6858000"/>
              <a:gd name="connsiteX3368" fmla="*/ 4400498 w 12192000"/>
              <a:gd name="connsiteY3368" fmla="*/ 2057422 h 6858000"/>
              <a:gd name="connsiteX3369" fmla="*/ 4336996 w 12192000"/>
              <a:gd name="connsiteY3369" fmla="*/ 1993923 h 6858000"/>
              <a:gd name="connsiteX3370" fmla="*/ 4070380 w 12192000"/>
              <a:gd name="connsiteY3370" fmla="*/ 1993923 h 6858000"/>
              <a:gd name="connsiteX3371" fmla="*/ 4006877 w 12192000"/>
              <a:gd name="connsiteY3371" fmla="*/ 2057422 h 6858000"/>
              <a:gd name="connsiteX3372" fmla="*/ 4070380 w 12192000"/>
              <a:gd name="connsiteY3372" fmla="*/ 2120936 h 6858000"/>
              <a:gd name="connsiteX3373" fmla="*/ 4133800 w 12192000"/>
              <a:gd name="connsiteY3373" fmla="*/ 2057422 h 6858000"/>
              <a:gd name="connsiteX3374" fmla="*/ 4070380 w 12192000"/>
              <a:gd name="connsiteY3374" fmla="*/ 1993923 h 6858000"/>
              <a:gd name="connsiteX3375" fmla="*/ 3803667 w 12192000"/>
              <a:gd name="connsiteY3375" fmla="*/ 1993923 h 6858000"/>
              <a:gd name="connsiteX3376" fmla="*/ 3740179 w 12192000"/>
              <a:gd name="connsiteY3376" fmla="*/ 2057422 h 6858000"/>
              <a:gd name="connsiteX3377" fmla="*/ 3803667 w 12192000"/>
              <a:gd name="connsiteY3377" fmla="*/ 2120936 h 6858000"/>
              <a:gd name="connsiteX3378" fmla="*/ 3867174 w 12192000"/>
              <a:gd name="connsiteY3378" fmla="*/ 2057422 h 6858000"/>
              <a:gd name="connsiteX3379" fmla="*/ 3803667 w 12192000"/>
              <a:gd name="connsiteY3379" fmla="*/ 1993923 h 6858000"/>
              <a:gd name="connsiteX3380" fmla="*/ 3536988 w 12192000"/>
              <a:gd name="connsiteY3380" fmla="*/ 1993923 h 6858000"/>
              <a:gd name="connsiteX3381" fmla="*/ 3473486 w 12192000"/>
              <a:gd name="connsiteY3381" fmla="*/ 2057422 h 6858000"/>
              <a:gd name="connsiteX3382" fmla="*/ 3536988 w 12192000"/>
              <a:gd name="connsiteY3382" fmla="*/ 2120936 h 6858000"/>
              <a:gd name="connsiteX3383" fmla="*/ 3600494 w 12192000"/>
              <a:gd name="connsiteY3383" fmla="*/ 2057422 h 6858000"/>
              <a:gd name="connsiteX3384" fmla="*/ 3536988 w 12192000"/>
              <a:gd name="connsiteY3384" fmla="*/ 1993923 h 6858000"/>
              <a:gd name="connsiteX3385" fmla="*/ 3270259 w 12192000"/>
              <a:gd name="connsiteY3385" fmla="*/ 1993923 h 6858000"/>
              <a:gd name="connsiteX3386" fmla="*/ 3206768 w 12192000"/>
              <a:gd name="connsiteY3386" fmla="*/ 2057422 h 6858000"/>
              <a:gd name="connsiteX3387" fmla="*/ 3270259 w 12192000"/>
              <a:gd name="connsiteY3387" fmla="*/ 2120937 h 6858000"/>
              <a:gd name="connsiteX3388" fmla="*/ 3333757 w 12192000"/>
              <a:gd name="connsiteY3388" fmla="*/ 2057422 h 6858000"/>
              <a:gd name="connsiteX3389" fmla="*/ 3270259 w 12192000"/>
              <a:gd name="connsiteY3389" fmla="*/ 1993923 h 6858000"/>
              <a:gd name="connsiteX3390" fmla="*/ 3003598 w 12192000"/>
              <a:gd name="connsiteY3390" fmla="*/ 1993923 h 6858000"/>
              <a:gd name="connsiteX3391" fmla="*/ 2940107 w 12192000"/>
              <a:gd name="connsiteY3391" fmla="*/ 2057422 h 6858000"/>
              <a:gd name="connsiteX3392" fmla="*/ 3003598 w 12192000"/>
              <a:gd name="connsiteY3392" fmla="*/ 2120937 h 6858000"/>
              <a:gd name="connsiteX3393" fmla="*/ 3067089 w 12192000"/>
              <a:gd name="connsiteY3393" fmla="*/ 2057422 h 6858000"/>
              <a:gd name="connsiteX3394" fmla="*/ 3003598 w 12192000"/>
              <a:gd name="connsiteY3394" fmla="*/ 1993923 h 6858000"/>
              <a:gd name="connsiteX3395" fmla="*/ 2736934 w 12192000"/>
              <a:gd name="connsiteY3395" fmla="*/ 1993923 h 6858000"/>
              <a:gd name="connsiteX3396" fmla="*/ 2673414 w 12192000"/>
              <a:gd name="connsiteY3396" fmla="*/ 2057422 h 6858000"/>
              <a:gd name="connsiteX3397" fmla="*/ 2736934 w 12192000"/>
              <a:gd name="connsiteY3397" fmla="*/ 2120937 h 6858000"/>
              <a:gd name="connsiteX3398" fmla="*/ 2800427 w 12192000"/>
              <a:gd name="connsiteY3398" fmla="*/ 2057422 h 6858000"/>
              <a:gd name="connsiteX3399" fmla="*/ 2736934 w 12192000"/>
              <a:gd name="connsiteY3399" fmla="*/ 1993923 h 6858000"/>
              <a:gd name="connsiteX3400" fmla="*/ 2470187 w 12192000"/>
              <a:gd name="connsiteY3400" fmla="*/ 1993923 h 6858000"/>
              <a:gd name="connsiteX3401" fmla="*/ 2406681 w 12192000"/>
              <a:gd name="connsiteY3401" fmla="*/ 2057422 h 6858000"/>
              <a:gd name="connsiteX3402" fmla="*/ 2470187 w 12192000"/>
              <a:gd name="connsiteY3402" fmla="*/ 2120937 h 6858000"/>
              <a:gd name="connsiteX3403" fmla="*/ 2533701 w 12192000"/>
              <a:gd name="connsiteY3403" fmla="*/ 2057422 h 6858000"/>
              <a:gd name="connsiteX3404" fmla="*/ 2470187 w 12192000"/>
              <a:gd name="connsiteY3404" fmla="*/ 1993923 h 6858000"/>
              <a:gd name="connsiteX3405" fmla="*/ 6737268 w 12192000"/>
              <a:gd name="connsiteY3405" fmla="*/ 1993920 h 6858000"/>
              <a:gd name="connsiteX3406" fmla="*/ 6673768 w 12192000"/>
              <a:gd name="connsiteY3406" fmla="*/ 2057420 h 6858000"/>
              <a:gd name="connsiteX3407" fmla="*/ 6737268 w 12192000"/>
              <a:gd name="connsiteY3407" fmla="*/ 2120933 h 6858000"/>
              <a:gd name="connsiteX3408" fmla="*/ 6800768 w 12192000"/>
              <a:gd name="connsiteY3408" fmla="*/ 2057420 h 6858000"/>
              <a:gd name="connsiteX3409" fmla="*/ 6737268 w 12192000"/>
              <a:gd name="connsiteY3409" fmla="*/ 1993920 h 6858000"/>
              <a:gd name="connsiteX3410" fmla="*/ 6470568 w 12192000"/>
              <a:gd name="connsiteY3410" fmla="*/ 1993920 h 6858000"/>
              <a:gd name="connsiteX3411" fmla="*/ 6407068 w 12192000"/>
              <a:gd name="connsiteY3411" fmla="*/ 2057420 h 6858000"/>
              <a:gd name="connsiteX3412" fmla="*/ 6470568 w 12192000"/>
              <a:gd name="connsiteY3412" fmla="*/ 2120933 h 6858000"/>
              <a:gd name="connsiteX3413" fmla="*/ 6534068 w 12192000"/>
              <a:gd name="connsiteY3413" fmla="*/ 2057420 h 6858000"/>
              <a:gd name="connsiteX3414" fmla="*/ 6470568 w 12192000"/>
              <a:gd name="connsiteY3414" fmla="*/ 1993920 h 6858000"/>
              <a:gd name="connsiteX3415" fmla="*/ 6203868 w 12192000"/>
              <a:gd name="connsiteY3415" fmla="*/ 1993920 h 6858000"/>
              <a:gd name="connsiteX3416" fmla="*/ 6140368 w 12192000"/>
              <a:gd name="connsiteY3416" fmla="*/ 2057420 h 6858000"/>
              <a:gd name="connsiteX3417" fmla="*/ 6203868 w 12192000"/>
              <a:gd name="connsiteY3417" fmla="*/ 2120933 h 6858000"/>
              <a:gd name="connsiteX3418" fmla="*/ 6267368 w 12192000"/>
              <a:gd name="connsiteY3418" fmla="*/ 2057420 h 6858000"/>
              <a:gd name="connsiteX3419" fmla="*/ 6203868 w 12192000"/>
              <a:gd name="connsiteY3419" fmla="*/ 1993920 h 6858000"/>
              <a:gd name="connsiteX3420" fmla="*/ 5937172 w 12192000"/>
              <a:gd name="connsiteY3420" fmla="*/ 1993920 h 6858000"/>
              <a:gd name="connsiteX3421" fmla="*/ 5873671 w 12192000"/>
              <a:gd name="connsiteY3421" fmla="*/ 2057420 h 6858000"/>
              <a:gd name="connsiteX3422" fmla="*/ 5937172 w 12192000"/>
              <a:gd name="connsiteY3422" fmla="*/ 2120933 h 6858000"/>
              <a:gd name="connsiteX3423" fmla="*/ 6000684 w 12192000"/>
              <a:gd name="connsiteY3423" fmla="*/ 2057420 h 6858000"/>
              <a:gd name="connsiteX3424" fmla="*/ 5937172 w 12192000"/>
              <a:gd name="connsiteY3424" fmla="*/ 1993920 h 6858000"/>
              <a:gd name="connsiteX3425" fmla="*/ 10471068 w 12192000"/>
              <a:gd name="connsiteY3425" fmla="*/ 1993919 h 6858000"/>
              <a:gd name="connsiteX3426" fmla="*/ 10407568 w 12192000"/>
              <a:gd name="connsiteY3426" fmla="*/ 2057419 h 6858000"/>
              <a:gd name="connsiteX3427" fmla="*/ 10471068 w 12192000"/>
              <a:gd name="connsiteY3427" fmla="*/ 2120932 h 6858000"/>
              <a:gd name="connsiteX3428" fmla="*/ 10534568 w 12192000"/>
              <a:gd name="connsiteY3428" fmla="*/ 2057419 h 6858000"/>
              <a:gd name="connsiteX3429" fmla="*/ 10471068 w 12192000"/>
              <a:gd name="connsiteY3429" fmla="*/ 1993919 h 6858000"/>
              <a:gd name="connsiteX3430" fmla="*/ 10204368 w 12192000"/>
              <a:gd name="connsiteY3430" fmla="*/ 1993919 h 6858000"/>
              <a:gd name="connsiteX3431" fmla="*/ 10140868 w 12192000"/>
              <a:gd name="connsiteY3431" fmla="*/ 2057419 h 6858000"/>
              <a:gd name="connsiteX3432" fmla="*/ 10204368 w 12192000"/>
              <a:gd name="connsiteY3432" fmla="*/ 2120932 h 6858000"/>
              <a:gd name="connsiteX3433" fmla="*/ 10267868 w 12192000"/>
              <a:gd name="connsiteY3433" fmla="*/ 2057419 h 6858000"/>
              <a:gd name="connsiteX3434" fmla="*/ 10204368 w 12192000"/>
              <a:gd name="connsiteY3434" fmla="*/ 1993919 h 6858000"/>
              <a:gd name="connsiteX3435" fmla="*/ 9937668 w 12192000"/>
              <a:gd name="connsiteY3435" fmla="*/ 1993919 h 6858000"/>
              <a:gd name="connsiteX3436" fmla="*/ 9874168 w 12192000"/>
              <a:gd name="connsiteY3436" fmla="*/ 2057419 h 6858000"/>
              <a:gd name="connsiteX3437" fmla="*/ 9937668 w 12192000"/>
              <a:gd name="connsiteY3437" fmla="*/ 2120932 h 6858000"/>
              <a:gd name="connsiteX3438" fmla="*/ 10001168 w 12192000"/>
              <a:gd name="connsiteY3438" fmla="*/ 2057419 h 6858000"/>
              <a:gd name="connsiteX3439" fmla="*/ 9937668 w 12192000"/>
              <a:gd name="connsiteY3439" fmla="*/ 1993919 h 6858000"/>
              <a:gd name="connsiteX3440" fmla="*/ 9670968 w 12192000"/>
              <a:gd name="connsiteY3440" fmla="*/ 1993919 h 6858000"/>
              <a:gd name="connsiteX3441" fmla="*/ 9607468 w 12192000"/>
              <a:gd name="connsiteY3441" fmla="*/ 2057419 h 6858000"/>
              <a:gd name="connsiteX3442" fmla="*/ 9670968 w 12192000"/>
              <a:gd name="connsiteY3442" fmla="*/ 2120932 h 6858000"/>
              <a:gd name="connsiteX3443" fmla="*/ 9734468 w 12192000"/>
              <a:gd name="connsiteY3443" fmla="*/ 2057419 h 6858000"/>
              <a:gd name="connsiteX3444" fmla="*/ 9670968 w 12192000"/>
              <a:gd name="connsiteY3444" fmla="*/ 1993919 h 6858000"/>
              <a:gd name="connsiteX3445" fmla="*/ 9404268 w 12192000"/>
              <a:gd name="connsiteY3445" fmla="*/ 1993919 h 6858000"/>
              <a:gd name="connsiteX3446" fmla="*/ 9340768 w 12192000"/>
              <a:gd name="connsiteY3446" fmla="*/ 2057419 h 6858000"/>
              <a:gd name="connsiteX3447" fmla="*/ 9404268 w 12192000"/>
              <a:gd name="connsiteY3447" fmla="*/ 2120932 h 6858000"/>
              <a:gd name="connsiteX3448" fmla="*/ 9467768 w 12192000"/>
              <a:gd name="connsiteY3448" fmla="*/ 2057419 h 6858000"/>
              <a:gd name="connsiteX3449" fmla="*/ 9404268 w 12192000"/>
              <a:gd name="connsiteY3449" fmla="*/ 1993919 h 6858000"/>
              <a:gd name="connsiteX3450" fmla="*/ 9137568 w 12192000"/>
              <a:gd name="connsiteY3450" fmla="*/ 1993919 h 6858000"/>
              <a:gd name="connsiteX3451" fmla="*/ 9074068 w 12192000"/>
              <a:gd name="connsiteY3451" fmla="*/ 2057419 h 6858000"/>
              <a:gd name="connsiteX3452" fmla="*/ 9137568 w 12192000"/>
              <a:gd name="connsiteY3452" fmla="*/ 2120932 h 6858000"/>
              <a:gd name="connsiteX3453" fmla="*/ 9201068 w 12192000"/>
              <a:gd name="connsiteY3453" fmla="*/ 2057419 h 6858000"/>
              <a:gd name="connsiteX3454" fmla="*/ 9137568 w 12192000"/>
              <a:gd name="connsiteY3454" fmla="*/ 1993919 h 6858000"/>
              <a:gd name="connsiteX3455" fmla="*/ 8870868 w 12192000"/>
              <a:gd name="connsiteY3455" fmla="*/ 1993919 h 6858000"/>
              <a:gd name="connsiteX3456" fmla="*/ 8807368 w 12192000"/>
              <a:gd name="connsiteY3456" fmla="*/ 2057419 h 6858000"/>
              <a:gd name="connsiteX3457" fmla="*/ 8870868 w 12192000"/>
              <a:gd name="connsiteY3457" fmla="*/ 2120932 h 6858000"/>
              <a:gd name="connsiteX3458" fmla="*/ 8934368 w 12192000"/>
              <a:gd name="connsiteY3458" fmla="*/ 2057419 h 6858000"/>
              <a:gd name="connsiteX3459" fmla="*/ 8870868 w 12192000"/>
              <a:gd name="connsiteY3459" fmla="*/ 1993919 h 6858000"/>
              <a:gd name="connsiteX3460" fmla="*/ 8604168 w 12192000"/>
              <a:gd name="connsiteY3460" fmla="*/ 1993919 h 6858000"/>
              <a:gd name="connsiteX3461" fmla="*/ 8540668 w 12192000"/>
              <a:gd name="connsiteY3461" fmla="*/ 2057419 h 6858000"/>
              <a:gd name="connsiteX3462" fmla="*/ 8604168 w 12192000"/>
              <a:gd name="connsiteY3462" fmla="*/ 2120932 h 6858000"/>
              <a:gd name="connsiteX3463" fmla="*/ 8667668 w 12192000"/>
              <a:gd name="connsiteY3463" fmla="*/ 2057419 h 6858000"/>
              <a:gd name="connsiteX3464" fmla="*/ 8604168 w 12192000"/>
              <a:gd name="connsiteY3464" fmla="*/ 1993919 h 6858000"/>
              <a:gd name="connsiteX3465" fmla="*/ 8337468 w 12192000"/>
              <a:gd name="connsiteY3465" fmla="*/ 1993919 h 6858000"/>
              <a:gd name="connsiteX3466" fmla="*/ 8273968 w 12192000"/>
              <a:gd name="connsiteY3466" fmla="*/ 2057419 h 6858000"/>
              <a:gd name="connsiteX3467" fmla="*/ 8337468 w 12192000"/>
              <a:gd name="connsiteY3467" fmla="*/ 2120932 h 6858000"/>
              <a:gd name="connsiteX3468" fmla="*/ 8400968 w 12192000"/>
              <a:gd name="connsiteY3468" fmla="*/ 2057419 h 6858000"/>
              <a:gd name="connsiteX3469" fmla="*/ 8337468 w 12192000"/>
              <a:gd name="connsiteY3469" fmla="*/ 1993919 h 6858000"/>
              <a:gd name="connsiteX3470" fmla="*/ 8070768 w 12192000"/>
              <a:gd name="connsiteY3470" fmla="*/ 1993919 h 6858000"/>
              <a:gd name="connsiteX3471" fmla="*/ 8007268 w 12192000"/>
              <a:gd name="connsiteY3471" fmla="*/ 2057419 h 6858000"/>
              <a:gd name="connsiteX3472" fmla="*/ 8070768 w 12192000"/>
              <a:gd name="connsiteY3472" fmla="*/ 2120933 h 6858000"/>
              <a:gd name="connsiteX3473" fmla="*/ 8134268 w 12192000"/>
              <a:gd name="connsiteY3473" fmla="*/ 2057419 h 6858000"/>
              <a:gd name="connsiteX3474" fmla="*/ 8070768 w 12192000"/>
              <a:gd name="connsiteY3474" fmla="*/ 1993919 h 6858000"/>
              <a:gd name="connsiteX3475" fmla="*/ 7804068 w 12192000"/>
              <a:gd name="connsiteY3475" fmla="*/ 1993919 h 6858000"/>
              <a:gd name="connsiteX3476" fmla="*/ 7740568 w 12192000"/>
              <a:gd name="connsiteY3476" fmla="*/ 2057420 h 6858000"/>
              <a:gd name="connsiteX3477" fmla="*/ 7804068 w 12192000"/>
              <a:gd name="connsiteY3477" fmla="*/ 2120933 h 6858000"/>
              <a:gd name="connsiteX3478" fmla="*/ 7867568 w 12192000"/>
              <a:gd name="connsiteY3478" fmla="*/ 2057420 h 6858000"/>
              <a:gd name="connsiteX3479" fmla="*/ 7804068 w 12192000"/>
              <a:gd name="connsiteY3479" fmla="*/ 1993919 h 6858000"/>
              <a:gd name="connsiteX3480" fmla="*/ 7537368 w 12192000"/>
              <a:gd name="connsiteY3480" fmla="*/ 1993919 h 6858000"/>
              <a:gd name="connsiteX3481" fmla="*/ 7473868 w 12192000"/>
              <a:gd name="connsiteY3481" fmla="*/ 2057420 h 6858000"/>
              <a:gd name="connsiteX3482" fmla="*/ 7537368 w 12192000"/>
              <a:gd name="connsiteY3482" fmla="*/ 2120933 h 6858000"/>
              <a:gd name="connsiteX3483" fmla="*/ 7600868 w 12192000"/>
              <a:gd name="connsiteY3483" fmla="*/ 2057420 h 6858000"/>
              <a:gd name="connsiteX3484" fmla="*/ 7537368 w 12192000"/>
              <a:gd name="connsiteY3484" fmla="*/ 1993919 h 6858000"/>
              <a:gd name="connsiteX3485" fmla="*/ 7270668 w 12192000"/>
              <a:gd name="connsiteY3485" fmla="*/ 1993919 h 6858000"/>
              <a:gd name="connsiteX3486" fmla="*/ 7207168 w 12192000"/>
              <a:gd name="connsiteY3486" fmla="*/ 2057420 h 6858000"/>
              <a:gd name="connsiteX3487" fmla="*/ 7270668 w 12192000"/>
              <a:gd name="connsiteY3487" fmla="*/ 2120933 h 6858000"/>
              <a:gd name="connsiteX3488" fmla="*/ 7334168 w 12192000"/>
              <a:gd name="connsiteY3488" fmla="*/ 2057420 h 6858000"/>
              <a:gd name="connsiteX3489" fmla="*/ 7270668 w 12192000"/>
              <a:gd name="connsiteY3489" fmla="*/ 1993919 h 6858000"/>
              <a:gd name="connsiteX3490" fmla="*/ 7003968 w 12192000"/>
              <a:gd name="connsiteY3490" fmla="*/ 1993919 h 6858000"/>
              <a:gd name="connsiteX3491" fmla="*/ 6940468 w 12192000"/>
              <a:gd name="connsiteY3491" fmla="*/ 2057420 h 6858000"/>
              <a:gd name="connsiteX3492" fmla="*/ 7003968 w 12192000"/>
              <a:gd name="connsiteY3492" fmla="*/ 2120933 h 6858000"/>
              <a:gd name="connsiteX3493" fmla="*/ 7067468 w 12192000"/>
              <a:gd name="connsiteY3493" fmla="*/ 2057420 h 6858000"/>
              <a:gd name="connsiteX3494" fmla="*/ 7003968 w 12192000"/>
              <a:gd name="connsiteY3494" fmla="*/ 1993919 h 6858000"/>
              <a:gd name="connsiteX3495" fmla="*/ 11804568 w 12192000"/>
              <a:gd name="connsiteY3495" fmla="*/ 1993916 h 6858000"/>
              <a:gd name="connsiteX3496" fmla="*/ 11741068 w 12192000"/>
              <a:gd name="connsiteY3496" fmla="*/ 2057417 h 6858000"/>
              <a:gd name="connsiteX3497" fmla="*/ 11804568 w 12192000"/>
              <a:gd name="connsiteY3497" fmla="*/ 2120932 h 6858000"/>
              <a:gd name="connsiteX3498" fmla="*/ 11868068 w 12192000"/>
              <a:gd name="connsiteY3498" fmla="*/ 2057417 h 6858000"/>
              <a:gd name="connsiteX3499" fmla="*/ 11804568 w 12192000"/>
              <a:gd name="connsiteY3499" fmla="*/ 1993916 h 6858000"/>
              <a:gd name="connsiteX3500" fmla="*/ 11537868 w 12192000"/>
              <a:gd name="connsiteY3500" fmla="*/ 1993916 h 6858000"/>
              <a:gd name="connsiteX3501" fmla="*/ 11474368 w 12192000"/>
              <a:gd name="connsiteY3501" fmla="*/ 2057417 h 6858000"/>
              <a:gd name="connsiteX3502" fmla="*/ 11537868 w 12192000"/>
              <a:gd name="connsiteY3502" fmla="*/ 2120932 h 6858000"/>
              <a:gd name="connsiteX3503" fmla="*/ 11601368 w 12192000"/>
              <a:gd name="connsiteY3503" fmla="*/ 2057417 h 6858000"/>
              <a:gd name="connsiteX3504" fmla="*/ 11537868 w 12192000"/>
              <a:gd name="connsiteY3504" fmla="*/ 1993916 h 6858000"/>
              <a:gd name="connsiteX3505" fmla="*/ 11271168 w 12192000"/>
              <a:gd name="connsiteY3505" fmla="*/ 1993916 h 6858000"/>
              <a:gd name="connsiteX3506" fmla="*/ 11207668 w 12192000"/>
              <a:gd name="connsiteY3506" fmla="*/ 2057417 h 6858000"/>
              <a:gd name="connsiteX3507" fmla="*/ 11271168 w 12192000"/>
              <a:gd name="connsiteY3507" fmla="*/ 2120932 h 6858000"/>
              <a:gd name="connsiteX3508" fmla="*/ 11334668 w 12192000"/>
              <a:gd name="connsiteY3508" fmla="*/ 2057417 h 6858000"/>
              <a:gd name="connsiteX3509" fmla="*/ 11271168 w 12192000"/>
              <a:gd name="connsiteY3509" fmla="*/ 1993916 h 6858000"/>
              <a:gd name="connsiteX3510" fmla="*/ 11004468 w 12192000"/>
              <a:gd name="connsiteY3510" fmla="*/ 1993916 h 6858000"/>
              <a:gd name="connsiteX3511" fmla="*/ 10940968 w 12192000"/>
              <a:gd name="connsiteY3511" fmla="*/ 2057417 h 6858000"/>
              <a:gd name="connsiteX3512" fmla="*/ 11004468 w 12192000"/>
              <a:gd name="connsiteY3512" fmla="*/ 2120932 h 6858000"/>
              <a:gd name="connsiteX3513" fmla="*/ 11067968 w 12192000"/>
              <a:gd name="connsiteY3513" fmla="*/ 2057417 h 6858000"/>
              <a:gd name="connsiteX3514" fmla="*/ 11004468 w 12192000"/>
              <a:gd name="connsiteY3514" fmla="*/ 1993916 h 6858000"/>
              <a:gd name="connsiteX3515" fmla="*/ 10737768 w 12192000"/>
              <a:gd name="connsiteY3515" fmla="*/ 1993916 h 6858000"/>
              <a:gd name="connsiteX3516" fmla="*/ 10674268 w 12192000"/>
              <a:gd name="connsiteY3516" fmla="*/ 2057417 h 6858000"/>
              <a:gd name="connsiteX3517" fmla="*/ 10737768 w 12192000"/>
              <a:gd name="connsiteY3517" fmla="*/ 2120932 h 6858000"/>
              <a:gd name="connsiteX3518" fmla="*/ 10801268 w 12192000"/>
              <a:gd name="connsiteY3518" fmla="*/ 2057417 h 6858000"/>
              <a:gd name="connsiteX3519" fmla="*/ 10737768 w 12192000"/>
              <a:gd name="connsiteY3519" fmla="*/ 1993916 h 6858000"/>
              <a:gd name="connsiteX3520" fmla="*/ 590598 w 12192000"/>
              <a:gd name="connsiteY3520" fmla="*/ 1689145 h 6858000"/>
              <a:gd name="connsiteX3521" fmla="*/ 527098 w 12192000"/>
              <a:gd name="connsiteY3521" fmla="*/ 1752641 h 6858000"/>
              <a:gd name="connsiteX3522" fmla="*/ 590598 w 12192000"/>
              <a:gd name="connsiteY3522" fmla="*/ 1816138 h 6858000"/>
              <a:gd name="connsiteX3523" fmla="*/ 654097 w 12192000"/>
              <a:gd name="connsiteY3523" fmla="*/ 1752641 h 6858000"/>
              <a:gd name="connsiteX3524" fmla="*/ 590598 w 12192000"/>
              <a:gd name="connsiteY3524" fmla="*/ 1689145 h 6858000"/>
              <a:gd name="connsiteX3525" fmla="*/ 323901 w 12192000"/>
              <a:gd name="connsiteY3525" fmla="*/ 1689145 h 6858000"/>
              <a:gd name="connsiteX3526" fmla="*/ 260402 w 12192000"/>
              <a:gd name="connsiteY3526" fmla="*/ 1752642 h 6858000"/>
              <a:gd name="connsiteX3527" fmla="*/ 323901 w 12192000"/>
              <a:gd name="connsiteY3527" fmla="*/ 1816138 h 6858000"/>
              <a:gd name="connsiteX3528" fmla="*/ 387400 w 12192000"/>
              <a:gd name="connsiteY3528" fmla="*/ 1752642 h 6858000"/>
              <a:gd name="connsiteX3529" fmla="*/ 323901 w 12192000"/>
              <a:gd name="connsiteY3529" fmla="*/ 1689145 h 6858000"/>
              <a:gd name="connsiteX3530" fmla="*/ 1657384 w 12192000"/>
              <a:gd name="connsiteY3530" fmla="*/ 1689144 h 6858000"/>
              <a:gd name="connsiteX3531" fmla="*/ 1593886 w 12192000"/>
              <a:gd name="connsiteY3531" fmla="*/ 1752640 h 6858000"/>
              <a:gd name="connsiteX3532" fmla="*/ 1657384 w 12192000"/>
              <a:gd name="connsiteY3532" fmla="*/ 1816137 h 6858000"/>
              <a:gd name="connsiteX3533" fmla="*/ 1720885 w 12192000"/>
              <a:gd name="connsiteY3533" fmla="*/ 1752640 h 6858000"/>
              <a:gd name="connsiteX3534" fmla="*/ 1657384 w 12192000"/>
              <a:gd name="connsiteY3534" fmla="*/ 1689144 h 6858000"/>
              <a:gd name="connsiteX3535" fmla="*/ 1390687 w 12192000"/>
              <a:gd name="connsiteY3535" fmla="*/ 1689144 h 6858000"/>
              <a:gd name="connsiteX3536" fmla="*/ 1327188 w 12192000"/>
              <a:gd name="connsiteY3536" fmla="*/ 1752641 h 6858000"/>
              <a:gd name="connsiteX3537" fmla="*/ 1390687 w 12192000"/>
              <a:gd name="connsiteY3537" fmla="*/ 1816137 h 6858000"/>
              <a:gd name="connsiteX3538" fmla="*/ 1454187 w 12192000"/>
              <a:gd name="connsiteY3538" fmla="*/ 1752641 h 6858000"/>
              <a:gd name="connsiteX3539" fmla="*/ 1390687 w 12192000"/>
              <a:gd name="connsiteY3539" fmla="*/ 1689144 h 6858000"/>
              <a:gd name="connsiteX3540" fmla="*/ 1123991 w 12192000"/>
              <a:gd name="connsiteY3540" fmla="*/ 1689144 h 6858000"/>
              <a:gd name="connsiteX3541" fmla="*/ 1060491 w 12192000"/>
              <a:gd name="connsiteY3541" fmla="*/ 1752641 h 6858000"/>
              <a:gd name="connsiteX3542" fmla="*/ 1123991 w 12192000"/>
              <a:gd name="connsiteY3542" fmla="*/ 1816138 h 6858000"/>
              <a:gd name="connsiteX3543" fmla="*/ 1187490 w 12192000"/>
              <a:gd name="connsiteY3543" fmla="*/ 1752641 h 6858000"/>
              <a:gd name="connsiteX3544" fmla="*/ 1123991 w 12192000"/>
              <a:gd name="connsiteY3544" fmla="*/ 1689144 h 6858000"/>
              <a:gd name="connsiteX3545" fmla="*/ 857294 w 12192000"/>
              <a:gd name="connsiteY3545" fmla="*/ 1689144 h 6858000"/>
              <a:gd name="connsiteX3546" fmla="*/ 793795 w 12192000"/>
              <a:gd name="connsiteY3546" fmla="*/ 1752641 h 6858000"/>
              <a:gd name="connsiteX3547" fmla="*/ 857294 w 12192000"/>
              <a:gd name="connsiteY3547" fmla="*/ 1816138 h 6858000"/>
              <a:gd name="connsiteX3548" fmla="*/ 920793 w 12192000"/>
              <a:gd name="connsiteY3548" fmla="*/ 1752641 h 6858000"/>
              <a:gd name="connsiteX3549" fmla="*/ 857294 w 12192000"/>
              <a:gd name="connsiteY3549" fmla="*/ 1689144 h 6858000"/>
              <a:gd name="connsiteX3550" fmla="*/ 2990917 w 12192000"/>
              <a:gd name="connsiteY3550" fmla="*/ 1689143 h 6858000"/>
              <a:gd name="connsiteX3551" fmla="*/ 2927427 w 12192000"/>
              <a:gd name="connsiteY3551" fmla="*/ 1752639 h 6858000"/>
              <a:gd name="connsiteX3552" fmla="*/ 2990917 w 12192000"/>
              <a:gd name="connsiteY3552" fmla="*/ 1816136 h 6858000"/>
              <a:gd name="connsiteX3553" fmla="*/ 3054407 w 12192000"/>
              <a:gd name="connsiteY3553" fmla="*/ 1752639 h 6858000"/>
              <a:gd name="connsiteX3554" fmla="*/ 2990917 w 12192000"/>
              <a:gd name="connsiteY3554" fmla="*/ 1689143 h 6858000"/>
              <a:gd name="connsiteX3555" fmla="*/ 2724260 w 12192000"/>
              <a:gd name="connsiteY3555" fmla="*/ 1689143 h 6858000"/>
              <a:gd name="connsiteX3556" fmla="*/ 2660740 w 12192000"/>
              <a:gd name="connsiteY3556" fmla="*/ 1752640 h 6858000"/>
              <a:gd name="connsiteX3557" fmla="*/ 2724260 w 12192000"/>
              <a:gd name="connsiteY3557" fmla="*/ 1816136 h 6858000"/>
              <a:gd name="connsiteX3558" fmla="*/ 2787750 w 12192000"/>
              <a:gd name="connsiteY3558" fmla="*/ 1752640 h 6858000"/>
              <a:gd name="connsiteX3559" fmla="*/ 2724260 w 12192000"/>
              <a:gd name="connsiteY3559" fmla="*/ 1689143 h 6858000"/>
              <a:gd name="connsiteX3560" fmla="*/ 2457500 w 12192000"/>
              <a:gd name="connsiteY3560" fmla="*/ 1689143 h 6858000"/>
              <a:gd name="connsiteX3561" fmla="*/ 2394006 w 12192000"/>
              <a:gd name="connsiteY3561" fmla="*/ 1752640 h 6858000"/>
              <a:gd name="connsiteX3562" fmla="*/ 2457500 w 12192000"/>
              <a:gd name="connsiteY3562" fmla="*/ 1816137 h 6858000"/>
              <a:gd name="connsiteX3563" fmla="*/ 2521015 w 12192000"/>
              <a:gd name="connsiteY3563" fmla="*/ 1752640 h 6858000"/>
              <a:gd name="connsiteX3564" fmla="*/ 2457500 w 12192000"/>
              <a:gd name="connsiteY3564" fmla="*/ 1689143 h 6858000"/>
              <a:gd name="connsiteX3565" fmla="*/ 2190807 w 12192000"/>
              <a:gd name="connsiteY3565" fmla="*/ 1689143 h 6858000"/>
              <a:gd name="connsiteX3566" fmla="*/ 2127318 w 12192000"/>
              <a:gd name="connsiteY3566" fmla="*/ 1752640 h 6858000"/>
              <a:gd name="connsiteX3567" fmla="*/ 2190807 w 12192000"/>
              <a:gd name="connsiteY3567" fmla="*/ 1816137 h 6858000"/>
              <a:gd name="connsiteX3568" fmla="*/ 2254301 w 12192000"/>
              <a:gd name="connsiteY3568" fmla="*/ 1752640 h 6858000"/>
              <a:gd name="connsiteX3569" fmla="*/ 2190807 w 12192000"/>
              <a:gd name="connsiteY3569" fmla="*/ 1689143 h 6858000"/>
              <a:gd name="connsiteX3570" fmla="*/ 1924092 w 12192000"/>
              <a:gd name="connsiteY3570" fmla="*/ 1689143 h 6858000"/>
              <a:gd name="connsiteX3571" fmla="*/ 1860584 w 12192000"/>
              <a:gd name="connsiteY3571" fmla="*/ 1752640 h 6858000"/>
              <a:gd name="connsiteX3572" fmla="*/ 1924092 w 12192000"/>
              <a:gd name="connsiteY3572" fmla="*/ 1816137 h 6858000"/>
              <a:gd name="connsiteX3573" fmla="*/ 1987612 w 12192000"/>
              <a:gd name="connsiteY3573" fmla="*/ 1752640 h 6858000"/>
              <a:gd name="connsiteX3574" fmla="*/ 1924092 w 12192000"/>
              <a:gd name="connsiteY3574" fmla="*/ 1689143 h 6858000"/>
              <a:gd name="connsiteX3575" fmla="*/ 4057695 w 12192000"/>
              <a:gd name="connsiteY3575" fmla="*/ 1689142 h 6858000"/>
              <a:gd name="connsiteX3576" fmla="*/ 3994189 w 12192000"/>
              <a:gd name="connsiteY3576" fmla="*/ 1752638 h 6858000"/>
              <a:gd name="connsiteX3577" fmla="*/ 4057695 w 12192000"/>
              <a:gd name="connsiteY3577" fmla="*/ 1816135 h 6858000"/>
              <a:gd name="connsiteX3578" fmla="*/ 4121092 w 12192000"/>
              <a:gd name="connsiteY3578" fmla="*/ 1752638 h 6858000"/>
              <a:gd name="connsiteX3579" fmla="*/ 4057695 w 12192000"/>
              <a:gd name="connsiteY3579" fmla="*/ 1689142 h 6858000"/>
              <a:gd name="connsiteX3580" fmla="*/ 3790981 w 12192000"/>
              <a:gd name="connsiteY3580" fmla="*/ 1689142 h 6858000"/>
              <a:gd name="connsiteX3581" fmla="*/ 3727495 w 12192000"/>
              <a:gd name="connsiteY3581" fmla="*/ 1752639 h 6858000"/>
              <a:gd name="connsiteX3582" fmla="*/ 3790981 w 12192000"/>
              <a:gd name="connsiteY3582" fmla="*/ 1816135 h 6858000"/>
              <a:gd name="connsiteX3583" fmla="*/ 3854483 w 12192000"/>
              <a:gd name="connsiteY3583" fmla="*/ 1752639 h 6858000"/>
              <a:gd name="connsiteX3584" fmla="*/ 3790981 w 12192000"/>
              <a:gd name="connsiteY3584" fmla="*/ 1689142 h 6858000"/>
              <a:gd name="connsiteX3585" fmla="*/ 3524306 w 12192000"/>
              <a:gd name="connsiteY3585" fmla="*/ 1689142 h 6858000"/>
              <a:gd name="connsiteX3586" fmla="*/ 3460797 w 12192000"/>
              <a:gd name="connsiteY3586" fmla="*/ 1752639 h 6858000"/>
              <a:gd name="connsiteX3587" fmla="*/ 3524306 w 12192000"/>
              <a:gd name="connsiteY3587" fmla="*/ 1816136 h 6858000"/>
              <a:gd name="connsiteX3588" fmla="*/ 3587804 w 12192000"/>
              <a:gd name="connsiteY3588" fmla="*/ 1752639 h 6858000"/>
              <a:gd name="connsiteX3589" fmla="*/ 3524306 w 12192000"/>
              <a:gd name="connsiteY3589" fmla="*/ 1689142 h 6858000"/>
              <a:gd name="connsiteX3590" fmla="*/ 3257573 w 12192000"/>
              <a:gd name="connsiteY3590" fmla="*/ 1689142 h 6858000"/>
              <a:gd name="connsiteX3591" fmla="*/ 3194083 w 12192000"/>
              <a:gd name="connsiteY3591" fmla="*/ 1752639 h 6858000"/>
              <a:gd name="connsiteX3592" fmla="*/ 3257573 w 12192000"/>
              <a:gd name="connsiteY3592" fmla="*/ 1816136 h 6858000"/>
              <a:gd name="connsiteX3593" fmla="*/ 3321065 w 12192000"/>
              <a:gd name="connsiteY3593" fmla="*/ 1752639 h 6858000"/>
              <a:gd name="connsiteX3594" fmla="*/ 3257573 w 12192000"/>
              <a:gd name="connsiteY3594" fmla="*/ 1689142 h 6858000"/>
              <a:gd name="connsiteX3595" fmla="*/ 5391099 w 12192000"/>
              <a:gd name="connsiteY3595" fmla="*/ 1689141 h 6858000"/>
              <a:gd name="connsiteX3596" fmla="*/ 5327599 w 12192000"/>
              <a:gd name="connsiteY3596" fmla="*/ 1752637 h 6858000"/>
              <a:gd name="connsiteX3597" fmla="*/ 5391099 w 12192000"/>
              <a:gd name="connsiteY3597" fmla="*/ 1816134 h 6858000"/>
              <a:gd name="connsiteX3598" fmla="*/ 5454596 w 12192000"/>
              <a:gd name="connsiteY3598" fmla="*/ 1752637 h 6858000"/>
              <a:gd name="connsiteX3599" fmla="*/ 5391099 w 12192000"/>
              <a:gd name="connsiteY3599" fmla="*/ 1689141 h 6858000"/>
              <a:gd name="connsiteX3600" fmla="*/ 5124395 w 12192000"/>
              <a:gd name="connsiteY3600" fmla="*/ 1689141 h 6858000"/>
              <a:gd name="connsiteX3601" fmla="*/ 5060881 w 12192000"/>
              <a:gd name="connsiteY3601" fmla="*/ 1752638 h 6858000"/>
              <a:gd name="connsiteX3602" fmla="*/ 5124395 w 12192000"/>
              <a:gd name="connsiteY3602" fmla="*/ 1816135 h 6858000"/>
              <a:gd name="connsiteX3603" fmla="*/ 5187901 w 12192000"/>
              <a:gd name="connsiteY3603" fmla="*/ 1752638 h 6858000"/>
              <a:gd name="connsiteX3604" fmla="*/ 5124395 w 12192000"/>
              <a:gd name="connsiteY3604" fmla="*/ 1689141 h 6858000"/>
              <a:gd name="connsiteX3605" fmla="*/ 4857694 w 12192000"/>
              <a:gd name="connsiteY3605" fmla="*/ 1689141 h 6858000"/>
              <a:gd name="connsiteX3606" fmla="*/ 4794186 w 12192000"/>
              <a:gd name="connsiteY3606" fmla="*/ 1752638 h 6858000"/>
              <a:gd name="connsiteX3607" fmla="*/ 4857694 w 12192000"/>
              <a:gd name="connsiteY3607" fmla="*/ 1816135 h 6858000"/>
              <a:gd name="connsiteX3608" fmla="*/ 4921192 w 12192000"/>
              <a:gd name="connsiteY3608" fmla="*/ 1752638 h 6858000"/>
              <a:gd name="connsiteX3609" fmla="*/ 4857694 w 12192000"/>
              <a:gd name="connsiteY3609" fmla="*/ 1689141 h 6858000"/>
              <a:gd name="connsiteX3610" fmla="*/ 4591027 w 12192000"/>
              <a:gd name="connsiteY3610" fmla="*/ 1689141 h 6858000"/>
              <a:gd name="connsiteX3611" fmla="*/ 4527531 w 12192000"/>
              <a:gd name="connsiteY3611" fmla="*/ 1752638 h 6858000"/>
              <a:gd name="connsiteX3612" fmla="*/ 4591027 w 12192000"/>
              <a:gd name="connsiteY3612" fmla="*/ 1816135 h 6858000"/>
              <a:gd name="connsiteX3613" fmla="*/ 4654496 w 12192000"/>
              <a:gd name="connsiteY3613" fmla="*/ 1752638 h 6858000"/>
              <a:gd name="connsiteX3614" fmla="*/ 4591027 w 12192000"/>
              <a:gd name="connsiteY3614" fmla="*/ 1689141 h 6858000"/>
              <a:gd name="connsiteX3615" fmla="*/ 4324320 w 12192000"/>
              <a:gd name="connsiteY3615" fmla="*/ 1689141 h 6858000"/>
              <a:gd name="connsiteX3616" fmla="*/ 4260813 w 12192000"/>
              <a:gd name="connsiteY3616" fmla="*/ 1752638 h 6858000"/>
              <a:gd name="connsiteX3617" fmla="*/ 4324320 w 12192000"/>
              <a:gd name="connsiteY3617" fmla="*/ 1816135 h 6858000"/>
              <a:gd name="connsiteX3618" fmla="*/ 4387806 w 12192000"/>
              <a:gd name="connsiteY3618" fmla="*/ 1752638 h 6858000"/>
              <a:gd name="connsiteX3619" fmla="*/ 4324320 w 12192000"/>
              <a:gd name="connsiteY3619" fmla="*/ 1689141 h 6858000"/>
              <a:gd name="connsiteX3620" fmla="*/ 6457868 w 12192000"/>
              <a:gd name="connsiteY3620" fmla="*/ 1689140 h 6858000"/>
              <a:gd name="connsiteX3621" fmla="*/ 6394368 w 12192000"/>
              <a:gd name="connsiteY3621" fmla="*/ 1752636 h 6858000"/>
              <a:gd name="connsiteX3622" fmla="*/ 6457868 w 12192000"/>
              <a:gd name="connsiteY3622" fmla="*/ 1816133 h 6858000"/>
              <a:gd name="connsiteX3623" fmla="*/ 6521368 w 12192000"/>
              <a:gd name="connsiteY3623" fmla="*/ 1752636 h 6858000"/>
              <a:gd name="connsiteX3624" fmla="*/ 6457868 w 12192000"/>
              <a:gd name="connsiteY3624" fmla="*/ 1689140 h 6858000"/>
              <a:gd name="connsiteX3625" fmla="*/ 6191168 w 12192000"/>
              <a:gd name="connsiteY3625" fmla="*/ 1689140 h 6858000"/>
              <a:gd name="connsiteX3626" fmla="*/ 6127668 w 12192000"/>
              <a:gd name="connsiteY3626" fmla="*/ 1752637 h 6858000"/>
              <a:gd name="connsiteX3627" fmla="*/ 6191168 w 12192000"/>
              <a:gd name="connsiteY3627" fmla="*/ 1816134 h 6858000"/>
              <a:gd name="connsiteX3628" fmla="*/ 6254668 w 12192000"/>
              <a:gd name="connsiteY3628" fmla="*/ 1752637 h 6858000"/>
              <a:gd name="connsiteX3629" fmla="*/ 6191168 w 12192000"/>
              <a:gd name="connsiteY3629" fmla="*/ 1689140 h 6858000"/>
              <a:gd name="connsiteX3630" fmla="*/ 5924469 w 12192000"/>
              <a:gd name="connsiteY3630" fmla="*/ 1689140 h 6858000"/>
              <a:gd name="connsiteX3631" fmla="*/ 5860973 w 12192000"/>
              <a:gd name="connsiteY3631" fmla="*/ 1752637 h 6858000"/>
              <a:gd name="connsiteX3632" fmla="*/ 5924469 w 12192000"/>
              <a:gd name="connsiteY3632" fmla="*/ 1816134 h 6858000"/>
              <a:gd name="connsiteX3633" fmla="*/ 5987982 w 12192000"/>
              <a:gd name="connsiteY3633" fmla="*/ 1752637 h 6858000"/>
              <a:gd name="connsiteX3634" fmla="*/ 5924469 w 12192000"/>
              <a:gd name="connsiteY3634" fmla="*/ 1689140 h 6858000"/>
              <a:gd name="connsiteX3635" fmla="*/ 5657777 w 12192000"/>
              <a:gd name="connsiteY3635" fmla="*/ 1689140 h 6858000"/>
              <a:gd name="connsiteX3636" fmla="*/ 5594291 w 12192000"/>
              <a:gd name="connsiteY3636" fmla="*/ 1752637 h 6858000"/>
              <a:gd name="connsiteX3637" fmla="*/ 5657777 w 12192000"/>
              <a:gd name="connsiteY3637" fmla="*/ 1816134 h 6858000"/>
              <a:gd name="connsiteX3638" fmla="*/ 5721277 w 12192000"/>
              <a:gd name="connsiteY3638" fmla="*/ 1752637 h 6858000"/>
              <a:gd name="connsiteX3639" fmla="*/ 5657777 w 12192000"/>
              <a:gd name="connsiteY3639" fmla="*/ 1689140 h 6858000"/>
              <a:gd name="connsiteX3640" fmla="*/ 7791368 w 12192000"/>
              <a:gd name="connsiteY3640" fmla="*/ 1689139 h 6858000"/>
              <a:gd name="connsiteX3641" fmla="*/ 7727868 w 12192000"/>
              <a:gd name="connsiteY3641" fmla="*/ 1752636 h 6858000"/>
              <a:gd name="connsiteX3642" fmla="*/ 7791368 w 12192000"/>
              <a:gd name="connsiteY3642" fmla="*/ 1816132 h 6858000"/>
              <a:gd name="connsiteX3643" fmla="*/ 7854868 w 12192000"/>
              <a:gd name="connsiteY3643" fmla="*/ 1752636 h 6858000"/>
              <a:gd name="connsiteX3644" fmla="*/ 7791368 w 12192000"/>
              <a:gd name="connsiteY3644" fmla="*/ 1689139 h 6858000"/>
              <a:gd name="connsiteX3645" fmla="*/ 7524668 w 12192000"/>
              <a:gd name="connsiteY3645" fmla="*/ 1689139 h 6858000"/>
              <a:gd name="connsiteX3646" fmla="*/ 7461168 w 12192000"/>
              <a:gd name="connsiteY3646" fmla="*/ 1752636 h 6858000"/>
              <a:gd name="connsiteX3647" fmla="*/ 7524668 w 12192000"/>
              <a:gd name="connsiteY3647" fmla="*/ 1816133 h 6858000"/>
              <a:gd name="connsiteX3648" fmla="*/ 7588168 w 12192000"/>
              <a:gd name="connsiteY3648" fmla="*/ 1752636 h 6858000"/>
              <a:gd name="connsiteX3649" fmla="*/ 7524668 w 12192000"/>
              <a:gd name="connsiteY3649" fmla="*/ 1689139 h 6858000"/>
              <a:gd name="connsiteX3650" fmla="*/ 7257968 w 12192000"/>
              <a:gd name="connsiteY3650" fmla="*/ 1689139 h 6858000"/>
              <a:gd name="connsiteX3651" fmla="*/ 7194468 w 12192000"/>
              <a:gd name="connsiteY3651" fmla="*/ 1752636 h 6858000"/>
              <a:gd name="connsiteX3652" fmla="*/ 7257968 w 12192000"/>
              <a:gd name="connsiteY3652" fmla="*/ 1816133 h 6858000"/>
              <a:gd name="connsiteX3653" fmla="*/ 7321468 w 12192000"/>
              <a:gd name="connsiteY3653" fmla="*/ 1752636 h 6858000"/>
              <a:gd name="connsiteX3654" fmla="*/ 7257968 w 12192000"/>
              <a:gd name="connsiteY3654" fmla="*/ 1689139 h 6858000"/>
              <a:gd name="connsiteX3655" fmla="*/ 6991268 w 12192000"/>
              <a:gd name="connsiteY3655" fmla="*/ 1689139 h 6858000"/>
              <a:gd name="connsiteX3656" fmla="*/ 6927768 w 12192000"/>
              <a:gd name="connsiteY3656" fmla="*/ 1752636 h 6858000"/>
              <a:gd name="connsiteX3657" fmla="*/ 6991268 w 12192000"/>
              <a:gd name="connsiteY3657" fmla="*/ 1816133 h 6858000"/>
              <a:gd name="connsiteX3658" fmla="*/ 7054768 w 12192000"/>
              <a:gd name="connsiteY3658" fmla="*/ 1752636 h 6858000"/>
              <a:gd name="connsiteX3659" fmla="*/ 6991268 w 12192000"/>
              <a:gd name="connsiteY3659" fmla="*/ 1689139 h 6858000"/>
              <a:gd name="connsiteX3660" fmla="*/ 6724568 w 12192000"/>
              <a:gd name="connsiteY3660" fmla="*/ 1689139 h 6858000"/>
              <a:gd name="connsiteX3661" fmla="*/ 6661068 w 12192000"/>
              <a:gd name="connsiteY3661" fmla="*/ 1752636 h 6858000"/>
              <a:gd name="connsiteX3662" fmla="*/ 6724568 w 12192000"/>
              <a:gd name="connsiteY3662" fmla="*/ 1816133 h 6858000"/>
              <a:gd name="connsiteX3663" fmla="*/ 6788068 w 12192000"/>
              <a:gd name="connsiteY3663" fmla="*/ 1752636 h 6858000"/>
              <a:gd name="connsiteX3664" fmla="*/ 6724568 w 12192000"/>
              <a:gd name="connsiteY3664" fmla="*/ 1689139 h 6858000"/>
              <a:gd name="connsiteX3665" fmla="*/ 8858168 w 12192000"/>
              <a:gd name="connsiteY3665" fmla="*/ 1689138 h 6858000"/>
              <a:gd name="connsiteX3666" fmla="*/ 8794668 w 12192000"/>
              <a:gd name="connsiteY3666" fmla="*/ 1752635 h 6858000"/>
              <a:gd name="connsiteX3667" fmla="*/ 8858168 w 12192000"/>
              <a:gd name="connsiteY3667" fmla="*/ 1816132 h 6858000"/>
              <a:gd name="connsiteX3668" fmla="*/ 8921668 w 12192000"/>
              <a:gd name="connsiteY3668" fmla="*/ 1752635 h 6858000"/>
              <a:gd name="connsiteX3669" fmla="*/ 8858168 w 12192000"/>
              <a:gd name="connsiteY3669" fmla="*/ 1689138 h 6858000"/>
              <a:gd name="connsiteX3670" fmla="*/ 8591468 w 12192000"/>
              <a:gd name="connsiteY3670" fmla="*/ 1689138 h 6858000"/>
              <a:gd name="connsiteX3671" fmla="*/ 8527968 w 12192000"/>
              <a:gd name="connsiteY3671" fmla="*/ 1752635 h 6858000"/>
              <a:gd name="connsiteX3672" fmla="*/ 8591468 w 12192000"/>
              <a:gd name="connsiteY3672" fmla="*/ 1816132 h 6858000"/>
              <a:gd name="connsiteX3673" fmla="*/ 8654968 w 12192000"/>
              <a:gd name="connsiteY3673" fmla="*/ 1752635 h 6858000"/>
              <a:gd name="connsiteX3674" fmla="*/ 8591468 w 12192000"/>
              <a:gd name="connsiteY3674" fmla="*/ 1689138 h 6858000"/>
              <a:gd name="connsiteX3675" fmla="*/ 8324768 w 12192000"/>
              <a:gd name="connsiteY3675" fmla="*/ 1689138 h 6858000"/>
              <a:gd name="connsiteX3676" fmla="*/ 8261268 w 12192000"/>
              <a:gd name="connsiteY3676" fmla="*/ 1752635 h 6858000"/>
              <a:gd name="connsiteX3677" fmla="*/ 8324768 w 12192000"/>
              <a:gd name="connsiteY3677" fmla="*/ 1816132 h 6858000"/>
              <a:gd name="connsiteX3678" fmla="*/ 8388268 w 12192000"/>
              <a:gd name="connsiteY3678" fmla="*/ 1752635 h 6858000"/>
              <a:gd name="connsiteX3679" fmla="*/ 8324768 w 12192000"/>
              <a:gd name="connsiteY3679" fmla="*/ 1689138 h 6858000"/>
              <a:gd name="connsiteX3680" fmla="*/ 8058068 w 12192000"/>
              <a:gd name="connsiteY3680" fmla="*/ 1689138 h 6858000"/>
              <a:gd name="connsiteX3681" fmla="*/ 7994568 w 12192000"/>
              <a:gd name="connsiteY3681" fmla="*/ 1752635 h 6858000"/>
              <a:gd name="connsiteX3682" fmla="*/ 8058068 w 12192000"/>
              <a:gd name="connsiteY3682" fmla="*/ 1816132 h 6858000"/>
              <a:gd name="connsiteX3683" fmla="*/ 8121568 w 12192000"/>
              <a:gd name="connsiteY3683" fmla="*/ 1752635 h 6858000"/>
              <a:gd name="connsiteX3684" fmla="*/ 8058068 w 12192000"/>
              <a:gd name="connsiteY3684" fmla="*/ 1689138 h 6858000"/>
              <a:gd name="connsiteX3685" fmla="*/ 10191668 w 12192000"/>
              <a:gd name="connsiteY3685" fmla="*/ 1689137 h 6858000"/>
              <a:gd name="connsiteX3686" fmla="*/ 10128168 w 12192000"/>
              <a:gd name="connsiteY3686" fmla="*/ 1752634 h 6858000"/>
              <a:gd name="connsiteX3687" fmla="*/ 10191668 w 12192000"/>
              <a:gd name="connsiteY3687" fmla="*/ 1816131 h 6858000"/>
              <a:gd name="connsiteX3688" fmla="*/ 10255168 w 12192000"/>
              <a:gd name="connsiteY3688" fmla="*/ 1752634 h 6858000"/>
              <a:gd name="connsiteX3689" fmla="*/ 10191668 w 12192000"/>
              <a:gd name="connsiteY3689" fmla="*/ 1689137 h 6858000"/>
              <a:gd name="connsiteX3690" fmla="*/ 9924968 w 12192000"/>
              <a:gd name="connsiteY3690" fmla="*/ 1689137 h 6858000"/>
              <a:gd name="connsiteX3691" fmla="*/ 9861468 w 12192000"/>
              <a:gd name="connsiteY3691" fmla="*/ 1752634 h 6858000"/>
              <a:gd name="connsiteX3692" fmla="*/ 9924968 w 12192000"/>
              <a:gd name="connsiteY3692" fmla="*/ 1816131 h 6858000"/>
              <a:gd name="connsiteX3693" fmla="*/ 9988468 w 12192000"/>
              <a:gd name="connsiteY3693" fmla="*/ 1752634 h 6858000"/>
              <a:gd name="connsiteX3694" fmla="*/ 9924968 w 12192000"/>
              <a:gd name="connsiteY3694" fmla="*/ 1689137 h 6858000"/>
              <a:gd name="connsiteX3695" fmla="*/ 9658268 w 12192000"/>
              <a:gd name="connsiteY3695" fmla="*/ 1689137 h 6858000"/>
              <a:gd name="connsiteX3696" fmla="*/ 9594768 w 12192000"/>
              <a:gd name="connsiteY3696" fmla="*/ 1752634 h 6858000"/>
              <a:gd name="connsiteX3697" fmla="*/ 9658268 w 12192000"/>
              <a:gd name="connsiteY3697" fmla="*/ 1816131 h 6858000"/>
              <a:gd name="connsiteX3698" fmla="*/ 9721768 w 12192000"/>
              <a:gd name="connsiteY3698" fmla="*/ 1752634 h 6858000"/>
              <a:gd name="connsiteX3699" fmla="*/ 9658268 w 12192000"/>
              <a:gd name="connsiteY3699" fmla="*/ 1689137 h 6858000"/>
              <a:gd name="connsiteX3700" fmla="*/ 9391568 w 12192000"/>
              <a:gd name="connsiteY3700" fmla="*/ 1689137 h 6858000"/>
              <a:gd name="connsiteX3701" fmla="*/ 9328068 w 12192000"/>
              <a:gd name="connsiteY3701" fmla="*/ 1752634 h 6858000"/>
              <a:gd name="connsiteX3702" fmla="*/ 9391568 w 12192000"/>
              <a:gd name="connsiteY3702" fmla="*/ 1816131 h 6858000"/>
              <a:gd name="connsiteX3703" fmla="*/ 9455068 w 12192000"/>
              <a:gd name="connsiteY3703" fmla="*/ 1752634 h 6858000"/>
              <a:gd name="connsiteX3704" fmla="*/ 9391568 w 12192000"/>
              <a:gd name="connsiteY3704" fmla="*/ 1689137 h 6858000"/>
              <a:gd name="connsiteX3705" fmla="*/ 9124868 w 12192000"/>
              <a:gd name="connsiteY3705" fmla="*/ 1689137 h 6858000"/>
              <a:gd name="connsiteX3706" fmla="*/ 9061368 w 12192000"/>
              <a:gd name="connsiteY3706" fmla="*/ 1752634 h 6858000"/>
              <a:gd name="connsiteX3707" fmla="*/ 9124868 w 12192000"/>
              <a:gd name="connsiteY3707" fmla="*/ 1816132 h 6858000"/>
              <a:gd name="connsiteX3708" fmla="*/ 9188368 w 12192000"/>
              <a:gd name="connsiteY3708" fmla="*/ 1752634 h 6858000"/>
              <a:gd name="connsiteX3709" fmla="*/ 9124868 w 12192000"/>
              <a:gd name="connsiteY3709" fmla="*/ 1689137 h 6858000"/>
              <a:gd name="connsiteX3710" fmla="*/ 11525168 w 12192000"/>
              <a:gd name="connsiteY3710" fmla="*/ 1689136 h 6858000"/>
              <a:gd name="connsiteX3711" fmla="*/ 11461668 w 12192000"/>
              <a:gd name="connsiteY3711" fmla="*/ 1752633 h 6858000"/>
              <a:gd name="connsiteX3712" fmla="*/ 11525168 w 12192000"/>
              <a:gd name="connsiteY3712" fmla="*/ 1816130 h 6858000"/>
              <a:gd name="connsiteX3713" fmla="*/ 11588668 w 12192000"/>
              <a:gd name="connsiteY3713" fmla="*/ 1752633 h 6858000"/>
              <a:gd name="connsiteX3714" fmla="*/ 11525168 w 12192000"/>
              <a:gd name="connsiteY3714" fmla="*/ 1689136 h 6858000"/>
              <a:gd name="connsiteX3715" fmla="*/ 11258468 w 12192000"/>
              <a:gd name="connsiteY3715" fmla="*/ 1689136 h 6858000"/>
              <a:gd name="connsiteX3716" fmla="*/ 11194968 w 12192000"/>
              <a:gd name="connsiteY3716" fmla="*/ 1752633 h 6858000"/>
              <a:gd name="connsiteX3717" fmla="*/ 11258468 w 12192000"/>
              <a:gd name="connsiteY3717" fmla="*/ 1816130 h 6858000"/>
              <a:gd name="connsiteX3718" fmla="*/ 11321968 w 12192000"/>
              <a:gd name="connsiteY3718" fmla="*/ 1752633 h 6858000"/>
              <a:gd name="connsiteX3719" fmla="*/ 11258468 w 12192000"/>
              <a:gd name="connsiteY3719" fmla="*/ 1689136 h 6858000"/>
              <a:gd name="connsiteX3720" fmla="*/ 10991768 w 12192000"/>
              <a:gd name="connsiteY3720" fmla="*/ 1689136 h 6858000"/>
              <a:gd name="connsiteX3721" fmla="*/ 10928268 w 12192000"/>
              <a:gd name="connsiteY3721" fmla="*/ 1752633 h 6858000"/>
              <a:gd name="connsiteX3722" fmla="*/ 10991768 w 12192000"/>
              <a:gd name="connsiteY3722" fmla="*/ 1816130 h 6858000"/>
              <a:gd name="connsiteX3723" fmla="*/ 11055268 w 12192000"/>
              <a:gd name="connsiteY3723" fmla="*/ 1752633 h 6858000"/>
              <a:gd name="connsiteX3724" fmla="*/ 10991768 w 12192000"/>
              <a:gd name="connsiteY3724" fmla="*/ 1689136 h 6858000"/>
              <a:gd name="connsiteX3725" fmla="*/ 10725068 w 12192000"/>
              <a:gd name="connsiteY3725" fmla="*/ 1689136 h 6858000"/>
              <a:gd name="connsiteX3726" fmla="*/ 10661568 w 12192000"/>
              <a:gd name="connsiteY3726" fmla="*/ 1752633 h 6858000"/>
              <a:gd name="connsiteX3727" fmla="*/ 10725068 w 12192000"/>
              <a:gd name="connsiteY3727" fmla="*/ 1816130 h 6858000"/>
              <a:gd name="connsiteX3728" fmla="*/ 10788568 w 12192000"/>
              <a:gd name="connsiteY3728" fmla="*/ 1752633 h 6858000"/>
              <a:gd name="connsiteX3729" fmla="*/ 10725068 w 12192000"/>
              <a:gd name="connsiteY3729" fmla="*/ 1689136 h 6858000"/>
              <a:gd name="connsiteX3730" fmla="*/ 10458368 w 12192000"/>
              <a:gd name="connsiteY3730" fmla="*/ 1689136 h 6858000"/>
              <a:gd name="connsiteX3731" fmla="*/ 10394868 w 12192000"/>
              <a:gd name="connsiteY3731" fmla="*/ 1752633 h 6858000"/>
              <a:gd name="connsiteX3732" fmla="*/ 10458368 w 12192000"/>
              <a:gd name="connsiteY3732" fmla="*/ 1816130 h 6858000"/>
              <a:gd name="connsiteX3733" fmla="*/ 10521868 w 12192000"/>
              <a:gd name="connsiteY3733" fmla="*/ 1752633 h 6858000"/>
              <a:gd name="connsiteX3734" fmla="*/ 10458368 w 12192000"/>
              <a:gd name="connsiteY3734" fmla="*/ 1689136 h 6858000"/>
              <a:gd name="connsiteX3735" fmla="*/ 11791868 w 12192000"/>
              <a:gd name="connsiteY3735" fmla="*/ 1689135 h 6858000"/>
              <a:gd name="connsiteX3736" fmla="*/ 11728368 w 12192000"/>
              <a:gd name="connsiteY3736" fmla="*/ 1752632 h 6858000"/>
              <a:gd name="connsiteX3737" fmla="*/ 11791868 w 12192000"/>
              <a:gd name="connsiteY3737" fmla="*/ 1816129 h 6858000"/>
              <a:gd name="connsiteX3738" fmla="*/ 11855368 w 12192000"/>
              <a:gd name="connsiteY3738" fmla="*/ 1752632 h 6858000"/>
              <a:gd name="connsiteX3739" fmla="*/ 11791868 w 12192000"/>
              <a:gd name="connsiteY3739" fmla="*/ 1689135 h 6858000"/>
              <a:gd name="connsiteX3740" fmla="*/ 323901 w 12192000"/>
              <a:gd name="connsiteY3740" fmla="*/ 1384352 h 6858000"/>
              <a:gd name="connsiteX3741" fmla="*/ 260402 w 12192000"/>
              <a:gd name="connsiteY3741" fmla="*/ 1447856 h 6858000"/>
              <a:gd name="connsiteX3742" fmla="*/ 323901 w 12192000"/>
              <a:gd name="connsiteY3742" fmla="*/ 1511354 h 6858000"/>
              <a:gd name="connsiteX3743" fmla="*/ 387400 w 12192000"/>
              <a:gd name="connsiteY3743" fmla="*/ 1447856 h 6858000"/>
              <a:gd name="connsiteX3744" fmla="*/ 323901 w 12192000"/>
              <a:gd name="connsiteY3744" fmla="*/ 1384352 h 6858000"/>
              <a:gd name="connsiteX3745" fmla="*/ 1390688 w 12192000"/>
              <a:gd name="connsiteY3745" fmla="*/ 1384351 h 6858000"/>
              <a:gd name="connsiteX3746" fmla="*/ 1327188 w 12192000"/>
              <a:gd name="connsiteY3746" fmla="*/ 1447855 h 6858000"/>
              <a:gd name="connsiteX3747" fmla="*/ 1390688 w 12192000"/>
              <a:gd name="connsiteY3747" fmla="*/ 1511353 h 6858000"/>
              <a:gd name="connsiteX3748" fmla="*/ 1454187 w 12192000"/>
              <a:gd name="connsiteY3748" fmla="*/ 1447855 h 6858000"/>
              <a:gd name="connsiteX3749" fmla="*/ 1390688 w 12192000"/>
              <a:gd name="connsiteY3749" fmla="*/ 1384351 h 6858000"/>
              <a:gd name="connsiteX3750" fmla="*/ 1123991 w 12192000"/>
              <a:gd name="connsiteY3750" fmla="*/ 1384351 h 6858000"/>
              <a:gd name="connsiteX3751" fmla="*/ 1060492 w 12192000"/>
              <a:gd name="connsiteY3751" fmla="*/ 1447855 h 6858000"/>
              <a:gd name="connsiteX3752" fmla="*/ 1123991 w 12192000"/>
              <a:gd name="connsiteY3752" fmla="*/ 1511353 h 6858000"/>
              <a:gd name="connsiteX3753" fmla="*/ 1187490 w 12192000"/>
              <a:gd name="connsiteY3753" fmla="*/ 1447855 h 6858000"/>
              <a:gd name="connsiteX3754" fmla="*/ 1123991 w 12192000"/>
              <a:gd name="connsiteY3754" fmla="*/ 1384351 h 6858000"/>
              <a:gd name="connsiteX3755" fmla="*/ 857294 w 12192000"/>
              <a:gd name="connsiteY3755" fmla="*/ 1384351 h 6858000"/>
              <a:gd name="connsiteX3756" fmla="*/ 793795 w 12192000"/>
              <a:gd name="connsiteY3756" fmla="*/ 1447856 h 6858000"/>
              <a:gd name="connsiteX3757" fmla="*/ 857294 w 12192000"/>
              <a:gd name="connsiteY3757" fmla="*/ 1511354 h 6858000"/>
              <a:gd name="connsiteX3758" fmla="*/ 920794 w 12192000"/>
              <a:gd name="connsiteY3758" fmla="*/ 1447856 h 6858000"/>
              <a:gd name="connsiteX3759" fmla="*/ 857294 w 12192000"/>
              <a:gd name="connsiteY3759" fmla="*/ 1384351 h 6858000"/>
              <a:gd name="connsiteX3760" fmla="*/ 590598 w 12192000"/>
              <a:gd name="connsiteY3760" fmla="*/ 1384351 h 6858000"/>
              <a:gd name="connsiteX3761" fmla="*/ 527098 w 12192000"/>
              <a:gd name="connsiteY3761" fmla="*/ 1447856 h 6858000"/>
              <a:gd name="connsiteX3762" fmla="*/ 590598 w 12192000"/>
              <a:gd name="connsiteY3762" fmla="*/ 1511354 h 6858000"/>
              <a:gd name="connsiteX3763" fmla="*/ 654097 w 12192000"/>
              <a:gd name="connsiteY3763" fmla="*/ 1447856 h 6858000"/>
              <a:gd name="connsiteX3764" fmla="*/ 590598 w 12192000"/>
              <a:gd name="connsiteY3764" fmla="*/ 1384351 h 6858000"/>
              <a:gd name="connsiteX3765" fmla="*/ 2724260 w 12192000"/>
              <a:gd name="connsiteY3765" fmla="*/ 1384350 h 6858000"/>
              <a:gd name="connsiteX3766" fmla="*/ 2660740 w 12192000"/>
              <a:gd name="connsiteY3766" fmla="*/ 1447854 h 6858000"/>
              <a:gd name="connsiteX3767" fmla="*/ 2724260 w 12192000"/>
              <a:gd name="connsiteY3767" fmla="*/ 1511352 h 6858000"/>
              <a:gd name="connsiteX3768" fmla="*/ 2787750 w 12192000"/>
              <a:gd name="connsiteY3768" fmla="*/ 1447854 h 6858000"/>
              <a:gd name="connsiteX3769" fmla="*/ 2724260 w 12192000"/>
              <a:gd name="connsiteY3769" fmla="*/ 1384350 h 6858000"/>
              <a:gd name="connsiteX3770" fmla="*/ 2457500 w 12192000"/>
              <a:gd name="connsiteY3770" fmla="*/ 1384350 h 6858000"/>
              <a:gd name="connsiteX3771" fmla="*/ 2394006 w 12192000"/>
              <a:gd name="connsiteY3771" fmla="*/ 1447854 h 6858000"/>
              <a:gd name="connsiteX3772" fmla="*/ 2457500 w 12192000"/>
              <a:gd name="connsiteY3772" fmla="*/ 1511352 h 6858000"/>
              <a:gd name="connsiteX3773" fmla="*/ 2521015 w 12192000"/>
              <a:gd name="connsiteY3773" fmla="*/ 1447854 h 6858000"/>
              <a:gd name="connsiteX3774" fmla="*/ 2457500 w 12192000"/>
              <a:gd name="connsiteY3774" fmla="*/ 1384350 h 6858000"/>
              <a:gd name="connsiteX3775" fmla="*/ 2190807 w 12192000"/>
              <a:gd name="connsiteY3775" fmla="*/ 1384350 h 6858000"/>
              <a:gd name="connsiteX3776" fmla="*/ 2127318 w 12192000"/>
              <a:gd name="connsiteY3776" fmla="*/ 1447854 h 6858000"/>
              <a:gd name="connsiteX3777" fmla="*/ 2190807 w 12192000"/>
              <a:gd name="connsiteY3777" fmla="*/ 1511352 h 6858000"/>
              <a:gd name="connsiteX3778" fmla="*/ 2254301 w 12192000"/>
              <a:gd name="connsiteY3778" fmla="*/ 1447854 h 6858000"/>
              <a:gd name="connsiteX3779" fmla="*/ 2190807 w 12192000"/>
              <a:gd name="connsiteY3779" fmla="*/ 1384350 h 6858000"/>
              <a:gd name="connsiteX3780" fmla="*/ 1924092 w 12192000"/>
              <a:gd name="connsiteY3780" fmla="*/ 1384350 h 6858000"/>
              <a:gd name="connsiteX3781" fmla="*/ 1860584 w 12192000"/>
              <a:gd name="connsiteY3781" fmla="*/ 1447854 h 6858000"/>
              <a:gd name="connsiteX3782" fmla="*/ 1924092 w 12192000"/>
              <a:gd name="connsiteY3782" fmla="*/ 1511353 h 6858000"/>
              <a:gd name="connsiteX3783" fmla="*/ 1987612 w 12192000"/>
              <a:gd name="connsiteY3783" fmla="*/ 1447854 h 6858000"/>
              <a:gd name="connsiteX3784" fmla="*/ 1924092 w 12192000"/>
              <a:gd name="connsiteY3784" fmla="*/ 1384350 h 6858000"/>
              <a:gd name="connsiteX3785" fmla="*/ 1657384 w 12192000"/>
              <a:gd name="connsiteY3785" fmla="*/ 1384350 h 6858000"/>
              <a:gd name="connsiteX3786" fmla="*/ 1593886 w 12192000"/>
              <a:gd name="connsiteY3786" fmla="*/ 1447855 h 6858000"/>
              <a:gd name="connsiteX3787" fmla="*/ 1657384 w 12192000"/>
              <a:gd name="connsiteY3787" fmla="*/ 1511353 h 6858000"/>
              <a:gd name="connsiteX3788" fmla="*/ 1720885 w 12192000"/>
              <a:gd name="connsiteY3788" fmla="*/ 1447855 h 6858000"/>
              <a:gd name="connsiteX3789" fmla="*/ 1657384 w 12192000"/>
              <a:gd name="connsiteY3789" fmla="*/ 1384350 h 6858000"/>
              <a:gd name="connsiteX3790" fmla="*/ 3790982 w 12192000"/>
              <a:gd name="connsiteY3790" fmla="*/ 1384349 h 6858000"/>
              <a:gd name="connsiteX3791" fmla="*/ 3727495 w 12192000"/>
              <a:gd name="connsiteY3791" fmla="*/ 1447853 h 6858000"/>
              <a:gd name="connsiteX3792" fmla="*/ 3790982 w 12192000"/>
              <a:gd name="connsiteY3792" fmla="*/ 1511351 h 6858000"/>
              <a:gd name="connsiteX3793" fmla="*/ 3854483 w 12192000"/>
              <a:gd name="connsiteY3793" fmla="*/ 1447853 h 6858000"/>
              <a:gd name="connsiteX3794" fmla="*/ 3790982 w 12192000"/>
              <a:gd name="connsiteY3794" fmla="*/ 1384349 h 6858000"/>
              <a:gd name="connsiteX3795" fmla="*/ 3524306 w 12192000"/>
              <a:gd name="connsiteY3795" fmla="*/ 1384349 h 6858000"/>
              <a:gd name="connsiteX3796" fmla="*/ 3460798 w 12192000"/>
              <a:gd name="connsiteY3796" fmla="*/ 1447853 h 6858000"/>
              <a:gd name="connsiteX3797" fmla="*/ 3524306 w 12192000"/>
              <a:gd name="connsiteY3797" fmla="*/ 1511351 h 6858000"/>
              <a:gd name="connsiteX3798" fmla="*/ 3587804 w 12192000"/>
              <a:gd name="connsiteY3798" fmla="*/ 1447853 h 6858000"/>
              <a:gd name="connsiteX3799" fmla="*/ 3524306 w 12192000"/>
              <a:gd name="connsiteY3799" fmla="*/ 1384349 h 6858000"/>
              <a:gd name="connsiteX3800" fmla="*/ 3257573 w 12192000"/>
              <a:gd name="connsiteY3800" fmla="*/ 1384349 h 6858000"/>
              <a:gd name="connsiteX3801" fmla="*/ 3194083 w 12192000"/>
              <a:gd name="connsiteY3801" fmla="*/ 1447853 h 6858000"/>
              <a:gd name="connsiteX3802" fmla="*/ 3257573 w 12192000"/>
              <a:gd name="connsiteY3802" fmla="*/ 1511351 h 6858000"/>
              <a:gd name="connsiteX3803" fmla="*/ 3321066 w 12192000"/>
              <a:gd name="connsiteY3803" fmla="*/ 1447853 h 6858000"/>
              <a:gd name="connsiteX3804" fmla="*/ 3257573 w 12192000"/>
              <a:gd name="connsiteY3804" fmla="*/ 1384349 h 6858000"/>
              <a:gd name="connsiteX3805" fmla="*/ 2990917 w 12192000"/>
              <a:gd name="connsiteY3805" fmla="*/ 1384349 h 6858000"/>
              <a:gd name="connsiteX3806" fmla="*/ 2927427 w 12192000"/>
              <a:gd name="connsiteY3806" fmla="*/ 1447854 h 6858000"/>
              <a:gd name="connsiteX3807" fmla="*/ 2990917 w 12192000"/>
              <a:gd name="connsiteY3807" fmla="*/ 1511352 h 6858000"/>
              <a:gd name="connsiteX3808" fmla="*/ 3054407 w 12192000"/>
              <a:gd name="connsiteY3808" fmla="*/ 1447854 h 6858000"/>
              <a:gd name="connsiteX3809" fmla="*/ 2990917 w 12192000"/>
              <a:gd name="connsiteY3809" fmla="*/ 1384349 h 6858000"/>
              <a:gd name="connsiteX3810" fmla="*/ 4857694 w 12192000"/>
              <a:gd name="connsiteY3810" fmla="*/ 1384348 h 6858000"/>
              <a:gd name="connsiteX3811" fmla="*/ 4794186 w 12192000"/>
              <a:gd name="connsiteY3811" fmla="*/ 1447852 h 6858000"/>
              <a:gd name="connsiteX3812" fmla="*/ 4857694 w 12192000"/>
              <a:gd name="connsiteY3812" fmla="*/ 1511350 h 6858000"/>
              <a:gd name="connsiteX3813" fmla="*/ 4921192 w 12192000"/>
              <a:gd name="connsiteY3813" fmla="*/ 1447852 h 6858000"/>
              <a:gd name="connsiteX3814" fmla="*/ 4857694 w 12192000"/>
              <a:gd name="connsiteY3814" fmla="*/ 1384348 h 6858000"/>
              <a:gd name="connsiteX3815" fmla="*/ 4591027 w 12192000"/>
              <a:gd name="connsiteY3815" fmla="*/ 1384348 h 6858000"/>
              <a:gd name="connsiteX3816" fmla="*/ 4527531 w 12192000"/>
              <a:gd name="connsiteY3816" fmla="*/ 1447852 h 6858000"/>
              <a:gd name="connsiteX3817" fmla="*/ 4591027 w 12192000"/>
              <a:gd name="connsiteY3817" fmla="*/ 1511350 h 6858000"/>
              <a:gd name="connsiteX3818" fmla="*/ 4654496 w 12192000"/>
              <a:gd name="connsiteY3818" fmla="*/ 1447852 h 6858000"/>
              <a:gd name="connsiteX3819" fmla="*/ 4591027 w 12192000"/>
              <a:gd name="connsiteY3819" fmla="*/ 1384348 h 6858000"/>
              <a:gd name="connsiteX3820" fmla="*/ 4324320 w 12192000"/>
              <a:gd name="connsiteY3820" fmla="*/ 1384348 h 6858000"/>
              <a:gd name="connsiteX3821" fmla="*/ 4260813 w 12192000"/>
              <a:gd name="connsiteY3821" fmla="*/ 1447852 h 6858000"/>
              <a:gd name="connsiteX3822" fmla="*/ 4324320 w 12192000"/>
              <a:gd name="connsiteY3822" fmla="*/ 1511350 h 6858000"/>
              <a:gd name="connsiteX3823" fmla="*/ 4387806 w 12192000"/>
              <a:gd name="connsiteY3823" fmla="*/ 1447852 h 6858000"/>
              <a:gd name="connsiteX3824" fmla="*/ 4324320 w 12192000"/>
              <a:gd name="connsiteY3824" fmla="*/ 1384348 h 6858000"/>
              <a:gd name="connsiteX3825" fmla="*/ 4057695 w 12192000"/>
              <a:gd name="connsiteY3825" fmla="*/ 1384348 h 6858000"/>
              <a:gd name="connsiteX3826" fmla="*/ 3994189 w 12192000"/>
              <a:gd name="connsiteY3826" fmla="*/ 1447853 h 6858000"/>
              <a:gd name="connsiteX3827" fmla="*/ 4057695 w 12192000"/>
              <a:gd name="connsiteY3827" fmla="*/ 1511351 h 6858000"/>
              <a:gd name="connsiteX3828" fmla="*/ 4121092 w 12192000"/>
              <a:gd name="connsiteY3828" fmla="*/ 1447853 h 6858000"/>
              <a:gd name="connsiteX3829" fmla="*/ 4057695 w 12192000"/>
              <a:gd name="connsiteY3829" fmla="*/ 1384348 h 6858000"/>
              <a:gd name="connsiteX3830" fmla="*/ 5924469 w 12192000"/>
              <a:gd name="connsiteY3830" fmla="*/ 1384347 h 6858000"/>
              <a:gd name="connsiteX3831" fmla="*/ 5860973 w 12192000"/>
              <a:gd name="connsiteY3831" fmla="*/ 1447851 h 6858000"/>
              <a:gd name="connsiteX3832" fmla="*/ 5924469 w 12192000"/>
              <a:gd name="connsiteY3832" fmla="*/ 1511349 h 6858000"/>
              <a:gd name="connsiteX3833" fmla="*/ 5987984 w 12192000"/>
              <a:gd name="connsiteY3833" fmla="*/ 1447851 h 6858000"/>
              <a:gd name="connsiteX3834" fmla="*/ 5924469 w 12192000"/>
              <a:gd name="connsiteY3834" fmla="*/ 1384347 h 6858000"/>
              <a:gd name="connsiteX3835" fmla="*/ 5657777 w 12192000"/>
              <a:gd name="connsiteY3835" fmla="*/ 1384347 h 6858000"/>
              <a:gd name="connsiteX3836" fmla="*/ 5594291 w 12192000"/>
              <a:gd name="connsiteY3836" fmla="*/ 1447851 h 6858000"/>
              <a:gd name="connsiteX3837" fmla="*/ 5657777 w 12192000"/>
              <a:gd name="connsiteY3837" fmla="*/ 1511349 h 6858000"/>
              <a:gd name="connsiteX3838" fmla="*/ 5721277 w 12192000"/>
              <a:gd name="connsiteY3838" fmla="*/ 1447851 h 6858000"/>
              <a:gd name="connsiteX3839" fmla="*/ 5657777 w 12192000"/>
              <a:gd name="connsiteY3839" fmla="*/ 1384347 h 6858000"/>
              <a:gd name="connsiteX3840" fmla="*/ 5391099 w 12192000"/>
              <a:gd name="connsiteY3840" fmla="*/ 1384347 h 6858000"/>
              <a:gd name="connsiteX3841" fmla="*/ 5327599 w 12192000"/>
              <a:gd name="connsiteY3841" fmla="*/ 1447851 h 6858000"/>
              <a:gd name="connsiteX3842" fmla="*/ 5391099 w 12192000"/>
              <a:gd name="connsiteY3842" fmla="*/ 1511349 h 6858000"/>
              <a:gd name="connsiteX3843" fmla="*/ 5454596 w 12192000"/>
              <a:gd name="connsiteY3843" fmla="*/ 1447851 h 6858000"/>
              <a:gd name="connsiteX3844" fmla="*/ 5391099 w 12192000"/>
              <a:gd name="connsiteY3844" fmla="*/ 1384347 h 6858000"/>
              <a:gd name="connsiteX3845" fmla="*/ 5124395 w 12192000"/>
              <a:gd name="connsiteY3845" fmla="*/ 1384347 h 6858000"/>
              <a:gd name="connsiteX3846" fmla="*/ 5060881 w 12192000"/>
              <a:gd name="connsiteY3846" fmla="*/ 1447852 h 6858000"/>
              <a:gd name="connsiteX3847" fmla="*/ 5124395 w 12192000"/>
              <a:gd name="connsiteY3847" fmla="*/ 1511350 h 6858000"/>
              <a:gd name="connsiteX3848" fmla="*/ 5187901 w 12192000"/>
              <a:gd name="connsiteY3848" fmla="*/ 1447852 h 6858000"/>
              <a:gd name="connsiteX3849" fmla="*/ 5124395 w 12192000"/>
              <a:gd name="connsiteY3849" fmla="*/ 1384347 h 6858000"/>
              <a:gd name="connsiteX3850" fmla="*/ 7257968 w 12192000"/>
              <a:gd name="connsiteY3850" fmla="*/ 1384346 h 6858000"/>
              <a:gd name="connsiteX3851" fmla="*/ 7194468 w 12192000"/>
              <a:gd name="connsiteY3851" fmla="*/ 1447850 h 6858000"/>
              <a:gd name="connsiteX3852" fmla="*/ 7257968 w 12192000"/>
              <a:gd name="connsiteY3852" fmla="*/ 1511348 h 6858000"/>
              <a:gd name="connsiteX3853" fmla="*/ 7321468 w 12192000"/>
              <a:gd name="connsiteY3853" fmla="*/ 1447850 h 6858000"/>
              <a:gd name="connsiteX3854" fmla="*/ 7257968 w 12192000"/>
              <a:gd name="connsiteY3854" fmla="*/ 1384346 h 6858000"/>
              <a:gd name="connsiteX3855" fmla="*/ 6991268 w 12192000"/>
              <a:gd name="connsiteY3855" fmla="*/ 1384346 h 6858000"/>
              <a:gd name="connsiteX3856" fmla="*/ 6927768 w 12192000"/>
              <a:gd name="connsiteY3856" fmla="*/ 1447850 h 6858000"/>
              <a:gd name="connsiteX3857" fmla="*/ 6991268 w 12192000"/>
              <a:gd name="connsiteY3857" fmla="*/ 1511348 h 6858000"/>
              <a:gd name="connsiteX3858" fmla="*/ 7054768 w 12192000"/>
              <a:gd name="connsiteY3858" fmla="*/ 1447850 h 6858000"/>
              <a:gd name="connsiteX3859" fmla="*/ 6991268 w 12192000"/>
              <a:gd name="connsiteY3859" fmla="*/ 1384346 h 6858000"/>
              <a:gd name="connsiteX3860" fmla="*/ 6724568 w 12192000"/>
              <a:gd name="connsiteY3860" fmla="*/ 1384346 h 6858000"/>
              <a:gd name="connsiteX3861" fmla="*/ 6661068 w 12192000"/>
              <a:gd name="connsiteY3861" fmla="*/ 1447850 h 6858000"/>
              <a:gd name="connsiteX3862" fmla="*/ 6724568 w 12192000"/>
              <a:gd name="connsiteY3862" fmla="*/ 1511348 h 6858000"/>
              <a:gd name="connsiteX3863" fmla="*/ 6788068 w 12192000"/>
              <a:gd name="connsiteY3863" fmla="*/ 1447850 h 6858000"/>
              <a:gd name="connsiteX3864" fmla="*/ 6724568 w 12192000"/>
              <a:gd name="connsiteY3864" fmla="*/ 1384346 h 6858000"/>
              <a:gd name="connsiteX3865" fmla="*/ 6457868 w 12192000"/>
              <a:gd name="connsiteY3865" fmla="*/ 1384346 h 6858000"/>
              <a:gd name="connsiteX3866" fmla="*/ 6394368 w 12192000"/>
              <a:gd name="connsiteY3866" fmla="*/ 1447850 h 6858000"/>
              <a:gd name="connsiteX3867" fmla="*/ 6457868 w 12192000"/>
              <a:gd name="connsiteY3867" fmla="*/ 1511348 h 6858000"/>
              <a:gd name="connsiteX3868" fmla="*/ 6521368 w 12192000"/>
              <a:gd name="connsiteY3868" fmla="*/ 1447850 h 6858000"/>
              <a:gd name="connsiteX3869" fmla="*/ 6457868 w 12192000"/>
              <a:gd name="connsiteY3869" fmla="*/ 1384346 h 6858000"/>
              <a:gd name="connsiteX3870" fmla="*/ 6191168 w 12192000"/>
              <a:gd name="connsiteY3870" fmla="*/ 1384346 h 6858000"/>
              <a:gd name="connsiteX3871" fmla="*/ 6127668 w 12192000"/>
              <a:gd name="connsiteY3871" fmla="*/ 1447851 h 6858000"/>
              <a:gd name="connsiteX3872" fmla="*/ 6191168 w 12192000"/>
              <a:gd name="connsiteY3872" fmla="*/ 1511349 h 6858000"/>
              <a:gd name="connsiteX3873" fmla="*/ 6254668 w 12192000"/>
              <a:gd name="connsiteY3873" fmla="*/ 1447851 h 6858000"/>
              <a:gd name="connsiteX3874" fmla="*/ 6191168 w 12192000"/>
              <a:gd name="connsiteY3874" fmla="*/ 1384346 h 6858000"/>
              <a:gd name="connsiteX3875" fmla="*/ 8324768 w 12192000"/>
              <a:gd name="connsiteY3875" fmla="*/ 1384345 h 6858000"/>
              <a:gd name="connsiteX3876" fmla="*/ 8261268 w 12192000"/>
              <a:gd name="connsiteY3876" fmla="*/ 1447849 h 6858000"/>
              <a:gd name="connsiteX3877" fmla="*/ 8324768 w 12192000"/>
              <a:gd name="connsiteY3877" fmla="*/ 1511347 h 6858000"/>
              <a:gd name="connsiteX3878" fmla="*/ 8388268 w 12192000"/>
              <a:gd name="connsiteY3878" fmla="*/ 1447849 h 6858000"/>
              <a:gd name="connsiteX3879" fmla="*/ 8324768 w 12192000"/>
              <a:gd name="connsiteY3879" fmla="*/ 1384345 h 6858000"/>
              <a:gd name="connsiteX3880" fmla="*/ 8058068 w 12192000"/>
              <a:gd name="connsiteY3880" fmla="*/ 1384345 h 6858000"/>
              <a:gd name="connsiteX3881" fmla="*/ 7994568 w 12192000"/>
              <a:gd name="connsiteY3881" fmla="*/ 1447849 h 6858000"/>
              <a:gd name="connsiteX3882" fmla="*/ 8058068 w 12192000"/>
              <a:gd name="connsiteY3882" fmla="*/ 1511347 h 6858000"/>
              <a:gd name="connsiteX3883" fmla="*/ 8121568 w 12192000"/>
              <a:gd name="connsiteY3883" fmla="*/ 1447849 h 6858000"/>
              <a:gd name="connsiteX3884" fmla="*/ 8058068 w 12192000"/>
              <a:gd name="connsiteY3884" fmla="*/ 1384345 h 6858000"/>
              <a:gd name="connsiteX3885" fmla="*/ 7791368 w 12192000"/>
              <a:gd name="connsiteY3885" fmla="*/ 1384345 h 6858000"/>
              <a:gd name="connsiteX3886" fmla="*/ 7727868 w 12192000"/>
              <a:gd name="connsiteY3886" fmla="*/ 1447849 h 6858000"/>
              <a:gd name="connsiteX3887" fmla="*/ 7791368 w 12192000"/>
              <a:gd name="connsiteY3887" fmla="*/ 1511347 h 6858000"/>
              <a:gd name="connsiteX3888" fmla="*/ 7854868 w 12192000"/>
              <a:gd name="connsiteY3888" fmla="*/ 1447849 h 6858000"/>
              <a:gd name="connsiteX3889" fmla="*/ 7791368 w 12192000"/>
              <a:gd name="connsiteY3889" fmla="*/ 1384345 h 6858000"/>
              <a:gd name="connsiteX3890" fmla="*/ 7524668 w 12192000"/>
              <a:gd name="connsiteY3890" fmla="*/ 1384345 h 6858000"/>
              <a:gd name="connsiteX3891" fmla="*/ 7461168 w 12192000"/>
              <a:gd name="connsiteY3891" fmla="*/ 1447849 h 6858000"/>
              <a:gd name="connsiteX3892" fmla="*/ 7524668 w 12192000"/>
              <a:gd name="connsiteY3892" fmla="*/ 1511348 h 6858000"/>
              <a:gd name="connsiteX3893" fmla="*/ 7588168 w 12192000"/>
              <a:gd name="connsiteY3893" fmla="*/ 1447849 h 6858000"/>
              <a:gd name="connsiteX3894" fmla="*/ 7524668 w 12192000"/>
              <a:gd name="connsiteY3894" fmla="*/ 1384345 h 6858000"/>
              <a:gd name="connsiteX3895" fmla="*/ 9658268 w 12192000"/>
              <a:gd name="connsiteY3895" fmla="*/ 1384344 h 6858000"/>
              <a:gd name="connsiteX3896" fmla="*/ 9594768 w 12192000"/>
              <a:gd name="connsiteY3896" fmla="*/ 1447847 h 6858000"/>
              <a:gd name="connsiteX3897" fmla="*/ 9658268 w 12192000"/>
              <a:gd name="connsiteY3897" fmla="*/ 1511346 h 6858000"/>
              <a:gd name="connsiteX3898" fmla="*/ 9721768 w 12192000"/>
              <a:gd name="connsiteY3898" fmla="*/ 1447847 h 6858000"/>
              <a:gd name="connsiteX3899" fmla="*/ 9658268 w 12192000"/>
              <a:gd name="connsiteY3899" fmla="*/ 1384344 h 6858000"/>
              <a:gd name="connsiteX3900" fmla="*/ 9391568 w 12192000"/>
              <a:gd name="connsiteY3900" fmla="*/ 1384344 h 6858000"/>
              <a:gd name="connsiteX3901" fmla="*/ 9328068 w 12192000"/>
              <a:gd name="connsiteY3901" fmla="*/ 1447847 h 6858000"/>
              <a:gd name="connsiteX3902" fmla="*/ 9391568 w 12192000"/>
              <a:gd name="connsiteY3902" fmla="*/ 1511346 h 6858000"/>
              <a:gd name="connsiteX3903" fmla="*/ 9455068 w 12192000"/>
              <a:gd name="connsiteY3903" fmla="*/ 1447847 h 6858000"/>
              <a:gd name="connsiteX3904" fmla="*/ 9391568 w 12192000"/>
              <a:gd name="connsiteY3904" fmla="*/ 1384344 h 6858000"/>
              <a:gd name="connsiteX3905" fmla="*/ 9124868 w 12192000"/>
              <a:gd name="connsiteY3905" fmla="*/ 1384344 h 6858000"/>
              <a:gd name="connsiteX3906" fmla="*/ 9061368 w 12192000"/>
              <a:gd name="connsiteY3906" fmla="*/ 1447848 h 6858000"/>
              <a:gd name="connsiteX3907" fmla="*/ 9124868 w 12192000"/>
              <a:gd name="connsiteY3907" fmla="*/ 1511346 h 6858000"/>
              <a:gd name="connsiteX3908" fmla="*/ 9188368 w 12192000"/>
              <a:gd name="connsiteY3908" fmla="*/ 1447848 h 6858000"/>
              <a:gd name="connsiteX3909" fmla="*/ 9124868 w 12192000"/>
              <a:gd name="connsiteY3909" fmla="*/ 1384344 h 6858000"/>
              <a:gd name="connsiteX3910" fmla="*/ 8858168 w 12192000"/>
              <a:gd name="connsiteY3910" fmla="*/ 1384344 h 6858000"/>
              <a:gd name="connsiteX3911" fmla="*/ 8794668 w 12192000"/>
              <a:gd name="connsiteY3911" fmla="*/ 1447848 h 6858000"/>
              <a:gd name="connsiteX3912" fmla="*/ 8858168 w 12192000"/>
              <a:gd name="connsiteY3912" fmla="*/ 1511346 h 6858000"/>
              <a:gd name="connsiteX3913" fmla="*/ 8921668 w 12192000"/>
              <a:gd name="connsiteY3913" fmla="*/ 1447848 h 6858000"/>
              <a:gd name="connsiteX3914" fmla="*/ 8858168 w 12192000"/>
              <a:gd name="connsiteY3914" fmla="*/ 1384344 h 6858000"/>
              <a:gd name="connsiteX3915" fmla="*/ 8591468 w 12192000"/>
              <a:gd name="connsiteY3915" fmla="*/ 1384344 h 6858000"/>
              <a:gd name="connsiteX3916" fmla="*/ 8527968 w 12192000"/>
              <a:gd name="connsiteY3916" fmla="*/ 1447848 h 6858000"/>
              <a:gd name="connsiteX3917" fmla="*/ 8591468 w 12192000"/>
              <a:gd name="connsiteY3917" fmla="*/ 1511346 h 6858000"/>
              <a:gd name="connsiteX3918" fmla="*/ 8654968 w 12192000"/>
              <a:gd name="connsiteY3918" fmla="*/ 1447848 h 6858000"/>
              <a:gd name="connsiteX3919" fmla="*/ 8591468 w 12192000"/>
              <a:gd name="connsiteY3919" fmla="*/ 1384344 h 6858000"/>
              <a:gd name="connsiteX3920" fmla="*/ 10458368 w 12192000"/>
              <a:gd name="connsiteY3920" fmla="*/ 1384343 h 6858000"/>
              <a:gd name="connsiteX3921" fmla="*/ 10394868 w 12192000"/>
              <a:gd name="connsiteY3921" fmla="*/ 1447847 h 6858000"/>
              <a:gd name="connsiteX3922" fmla="*/ 10458368 w 12192000"/>
              <a:gd name="connsiteY3922" fmla="*/ 1511345 h 6858000"/>
              <a:gd name="connsiteX3923" fmla="*/ 10521868 w 12192000"/>
              <a:gd name="connsiteY3923" fmla="*/ 1447847 h 6858000"/>
              <a:gd name="connsiteX3924" fmla="*/ 10458368 w 12192000"/>
              <a:gd name="connsiteY3924" fmla="*/ 1384343 h 6858000"/>
              <a:gd name="connsiteX3925" fmla="*/ 10191668 w 12192000"/>
              <a:gd name="connsiteY3925" fmla="*/ 1384343 h 6858000"/>
              <a:gd name="connsiteX3926" fmla="*/ 10128168 w 12192000"/>
              <a:gd name="connsiteY3926" fmla="*/ 1447847 h 6858000"/>
              <a:gd name="connsiteX3927" fmla="*/ 10191668 w 12192000"/>
              <a:gd name="connsiteY3927" fmla="*/ 1511345 h 6858000"/>
              <a:gd name="connsiteX3928" fmla="*/ 10255168 w 12192000"/>
              <a:gd name="connsiteY3928" fmla="*/ 1447847 h 6858000"/>
              <a:gd name="connsiteX3929" fmla="*/ 10191668 w 12192000"/>
              <a:gd name="connsiteY3929" fmla="*/ 1384343 h 6858000"/>
              <a:gd name="connsiteX3930" fmla="*/ 9924968 w 12192000"/>
              <a:gd name="connsiteY3930" fmla="*/ 1384343 h 6858000"/>
              <a:gd name="connsiteX3931" fmla="*/ 9861468 w 12192000"/>
              <a:gd name="connsiteY3931" fmla="*/ 1447847 h 6858000"/>
              <a:gd name="connsiteX3932" fmla="*/ 9924968 w 12192000"/>
              <a:gd name="connsiteY3932" fmla="*/ 1511345 h 6858000"/>
              <a:gd name="connsiteX3933" fmla="*/ 9988468 w 12192000"/>
              <a:gd name="connsiteY3933" fmla="*/ 1447847 h 6858000"/>
              <a:gd name="connsiteX3934" fmla="*/ 9924968 w 12192000"/>
              <a:gd name="connsiteY3934" fmla="*/ 1384343 h 6858000"/>
              <a:gd name="connsiteX3935" fmla="*/ 11525168 w 12192000"/>
              <a:gd name="connsiteY3935" fmla="*/ 1384342 h 6858000"/>
              <a:gd name="connsiteX3936" fmla="*/ 11461668 w 12192000"/>
              <a:gd name="connsiteY3936" fmla="*/ 1447846 h 6858000"/>
              <a:gd name="connsiteX3937" fmla="*/ 11525168 w 12192000"/>
              <a:gd name="connsiteY3937" fmla="*/ 1511344 h 6858000"/>
              <a:gd name="connsiteX3938" fmla="*/ 11588668 w 12192000"/>
              <a:gd name="connsiteY3938" fmla="*/ 1447846 h 6858000"/>
              <a:gd name="connsiteX3939" fmla="*/ 11525168 w 12192000"/>
              <a:gd name="connsiteY3939" fmla="*/ 1384342 h 6858000"/>
              <a:gd name="connsiteX3940" fmla="*/ 11258468 w 12192000"/>
              <a:gd name="connsiteY3940" fmla="*/ 1384342 h 6858000"/>
              <a:gd name="connsiteX3941" fmla="*/ 11194968 w 12192000"/>
              <a:gd name="connsiteY3941" fmla="*/ 1447846 h 6858000"/>
              <a:gd name="connsiteX3942" fmla="*/ 11258468 w 12192000"/>
              <a:gd name="connsiteY3942" fmla="*/ 1511344 h 6858000"/>
              <a:gd name="connsiteX3943" fmla="*/ 11321968 w 12192000"/>
              <a:gd name="connsiteY3943" fmla="*/ 1447846 h 6858000"/>
              <a:gd name="connsiteX3944" fmla="*/ 11258468 w 12192000"/>
              <a:gd name="connsiteY3944" fmla="*/ 1384342 h 6858000"/>
              <a:gd name="connsiteX3945" fmla="*/ 10991768 w 12192000"/>
              <a:gd name="connsiteY3945" fmla="*/ 1384342 h 6858000"/>
              <a:gd name="connsiteX3946" fmla="*/ 10928268 w 12192000"/>
              <a:gd name="connsiteY3946" fmla="*/ 1447846 h 6858000"/>
              <a:gd name="connsiteX3947" fmla="*/ 10991768 w 12192000"/>
              <a:gd name="connsiteY3947" fmla="*/ 1511344 h 6858000"/>
              <a:gd name="connsiteX3948" fmla="*/ 11055268 w 12192000"/>
              <a:gd name="connsiteY3948" fmla="*/ 1447846 h 6858000"/>
              <a:gd name="connsiteX3949" fmla="*/ 10991768 w 12192000"/>
              <a:gd name="connsiteY3949" fmla="*/ 1384342 h 6858000"/>
              <a:gd name="connsiteX3950" fmla="*/ 10725068 w 12192000"/>
              <a:gd name="connsiteY3950" fmla="*/ 1384342 h 6858000"/>
              <a:gd name="connsiteX3951" fmla="*/ 10661568 w 12192000"/>
              <a:gd name="connsiteY3951" fmla="*/ 1447846 h 6858000"/>
              <a:gd name="connsiteX3952" fmla="*/ 10725068 w 12192000"/>
              <a:gd name="connsiteY3952" fmla="*/ 1511345 h 6858000"/>
              <a:gd name="connsiteX3953" fmla="*/ 10788568 w 12192000"/>
              <a:gd name="connsiteY3953" fmla="*/ 1447846 h 6858000"/>
              <a:gd name="connsiteX3954" fmla="*/ 10725068 w 12192000"/>
              <a:gd name="connsiteY3954" fmla="*/ 1384342 h 6858000"/>
              <a:gd name="connsiteX3955" fmla="*/ 11791868 w 12192000"/>
              <a:gd name="connsiteY3955" fmla="*/ 1384341 h 6858000"/>
              <a:gd name="connsiteX3956" fmla="*/ 11728368 w 12192000"/>
              <a:gd name="connsiteY3956" fmla="*/ 1447845 h 6858000"/>
              <a:gd name="connsiteX3957" fmla="*/ 11791868 w 12192000"/>
              <a:gd name="connsiteY3957" fmla="*/ 1511344 h 6858000"/>
              <a:gd name="connsiteX3958" fmla="*/ 11855368 w 12192000"/>
              <a:gd name="connsiteY3958" fmla="*/ 1447845 h 6858000"/>
              <a:gd name="connsiteX3959" fmla="*/ 11791868 w 12192000"/>
              <a:gd name="connsiteY3959" fmla="*/ 1384341 h 6858000"/>
              <a:gd name="connsiteX3960" fmla="*/ 577912 w 12192000"/>
              <a:gd name="connsiteY3960" fmla="*/ 1079539 h 6858000"/>
              <a:gd name="connsiteX3961" fmla="*/ 514413 w 12192000"/>
              <a:gd name="connsiteY3961" fmla="*/ 1143043 h 6858000"/>
              <a:gd name="connsiteX3962" fmla="*/ 577912 w 12192000"/>
              <a:gd name="connsiteY3962" fmla="*/ 1206548 h 6858000"/>
              <a:gd name="connsiteX3963" fmla="*/ 641411 w 12192000"/>
              <a:gd name="connsiteY3963" fmla="*/ 1143043 h 6858000"/>
              <a:gd name="connsiteX3964" fmla="*/ 577912 w 12192000"/>
              <a:gd name="connsiteY3964" fmla="*/ 1079539 h 6858000"/>
              <a:gd name="connsiteX3965" fmla="*/ 311216 w 12192000"/>
              <a:gd name="connsiteY3965" fmla="*/ 1079539 h 6858000"/>
              <a:gd name="connsiteX3966" fmla="*/ 247717 w 12192000"/>
              <a:gd name="connsiteY3966" fmla="*/ 1143044 h 6858000"/>
              <a:gd name="connsiteX3967" fmla="*/ 311216 w 12192000"/>
              <a:gd name="connsiteY3967" fmla="*/ 1206549 h 6858000"/>
              <a:gd name="connsiteX3968" fmla="*/ 374715 w 12192000"/>
              <a:gd name="connsiteY3968" fmla="*/ 1143044 h 6858000"/>
              <a:gd name="connsiteX3969" fmla="*/ 311216 w 12192000"/>
              <a:gd name="connsiteY3969" fmla="*/ 1079539 h 6858000"/>
              <a:gd name="connsiteX3970" fmla="*/ 1911401 w 12192000"/>
              <a:gd name="connsiteY3970" fmla="*/ 1079538 h 6858000"/>
              <a:gd name="connsiteX3971" fmla="*/ 1847898 w 12192000"/>
              <a:gd name="connsiteY3971" fmla="*/ 1143043 h 6858000"/>
              <a:gd name="connsiteX3972" fmla="*/ 1911401 w 12192000"/>
              <a:gd name="connsiteY3972" fmla="*/ 1206547 h 6858000"/>
              <a:gd name="connsiteX3973" fmla="*/ 1974906 w 12192000"/>
              <a:gd name="connsiteY3973" fmla="*/ 1143043 h 6858000"/>
              <a:gd name="connsiteX3974" fmla="*/ 1911401 w 12192000"/>
              <a:gd name="connsiteY3974" fmla="*/ 1079538 h 6858000"/>
              <a:gd name="connsiteX3975" fmla="*/ 1644699 w 12192000"/>
              <a:gd name="connsiteY3975" fmla="*/ 1079538 h 6858000"/>
              <a:gd name="connsiteX3976" fmla="*/ 1581200 w 12192000"/>
              <a:gd name="connsiteY3976" fmla="*/ 1143043 h 6858000"/>
              <a:gd name="connsiteX3977" fmla="*/ 1644699 w 12192000"/>
              <a:gd name="connsiteY3977" fmla="*/ 1206547 h 6858000"/>
              <a:gd name="connsiteX3978" fmla="*/ 1708201 w 12192000"/>
              <a:gd name="connsiteY3978" fmla="*/ 1143043 h 6858000"/>
              <a:gd name="connsiteX3979" fmla="*/ 1644699 w 12192000"/>
              <a:gd name="connsiteY3979" fmla="*/ 1079538 h 6858000"/>
              <a:gd name="connsiteX3980" fmla="*/ 1378001 w 12192000"/>
              <a:gd name="connsiteY3980" fmla="*/ 1079538 h 6858000"/>
              <a:gd name="connsiteX3981" fmla="*/ 1314502 w 12192000"/>
              <a:gd name="connsiteY3981" fmla="*/ 1143043 h 6858000"/>
              <a:gd name="connsiteX3982" fmla="*/ 1378001 w 12192000"/>
              <a:gd name="connsiteY3982" fmla="*/ 1206548 h 6858000"/>
              <a:gd name="connsiteX3983" fmla="*/ 1441500 w 12192000"/>
              <a:gd name="connsiteY3983" fmla="*/ 1143043 h 6858000"/>
              <a:gd name="connsiteX3984" fmla="*/ 1378001 w 12192000"/>
              <a:gd name="connsiteY3984" fmla="*/ 1079538 h 6858000"/>
              <a:gd name="connsiteX3985" fmla="*/ 1111305 w 12192000"/>
              <a:gd name="connsiteY3985" fmla="*/ 1079538 h 6858000"/>
              <a:gd name="connsiteX3986" fmla="*/ 1047805 w 12192000"/>
              <a:gd name="connsiteY3986" fmla="*/ 1143043 h 6858000"/>
              <a:gd name="connsiteX3987" fmla="*/ 1111305 w 12192000"/>
              <a:gd name="connsiteY3987" fmla="*/ 1206548 h 6858000"/>
              <a:gd name="connsiteX3988" fmla="*/ 1174804 w 12192000"/>
              <a:gd name="connsiteY3988" fmla="*/ 1143043 h 6858000"/>
              <a:gd name="connsiteX3989" fmla="*/ 1111305 w 12192000"/>
              <a:gd name="connsiteY3989" fmla="*/ 1079538 h 6858000"/>
              <a:gd name="connsiteX3990" fmla="*/ 844608 w 12192000"/>
              <a:gd name="connsiteY3990" fmla="*/ 1079538 h 6858000"/>
              <a:gd name="connsiteX3991" fmla="*/ 781109 w 12192000"/>
              <a:gd name="connsiteY3991" fmla="*/ 1143043 h 6858000"/>
              <a:gd name="connsiteX3992" fmla="*/ 844608 w 12192000"/>
              <a:gd name="connsiteY3992" fmla="*/ 1206548 h 6858000"/>
              <a:gd name="connsiteX3993" fmla="*/ 908108 w 12192000"/>
              <a:gd name="connsiteY3993" fmla="*/ 1143043 h 6858000"/>
              <a:gd name="connsiteX3994" fmla="*/ 844608 w 12192000"/>
              <a:gd name="connsiteY3994" fmla="*/ 1079538 h 6858000"/>
              <a:gd name="connsiteX3995" fmla="*/ 3511623 w 12192000"/>
              <a:gd name="connsiteY3995" fmla="*/ 1079537 h 6858000"/>
              <a:gd name="connsiteX3996" fmla="*/ 3448109 w 12192000"/>
              <a:gd name="connsiteY3996" fmla="*/ 1143041 h 6858000"/>
              <a:gd name="connsiteX3997" fmla="*/ 3511623 w 12192000"/>
              <a:gd name="connsiteY3997" fmla="*/ 1206546 h 6858000"/>
              <a:gd name="connsiteX3998" fmla="*/ 3575121 w 12192000"/>
              <a:gd name="connsiteY3998" fmla="*/ 1143041 h 6858000"/>
              <a:gd name="connsiteX3999" fmla="*/ 3511623 w 12192000"/>
              <a:gd name="connsiteY3999" fmla="*/ 1079537 h 6858000"/>
              <a:gd name="connsiteX4000" fmla="*/ 3244887 w 12192000"/>
              <a:gd name="connsiteY4000" fmla="*/ 1079537 h 6858000"/>
              <a:gd name="connsiteX4001" fmla="*/ 3181399 w 12192000"/>
              <a:gd name="connsiteY4001" fmla="*/ 1143041 h 6858000"/>
              <a:gd name="connsiteX4002" fmla="*/ 3244887 w 12192000"/>
              <a:gd name="connsiteY4002" fmla="*/ 1206546 h 6858000"/>
              <a:gd name="connsiteX4003" fmla="*/ 3308377 w 12192000"/>
              <a:gd name="connsiteY4003" fmla="*/ 1143041 h 6858000"/>
              <a:gd name="connsiteX4004" fmla="*/ 3244887 w 12192000"/>
              <a:gd name="connsiteY4004" fmla="*/ 1079537 h 6858000"/>
              <a:gd name="connsiteX4005" fmla="*/ 2978236 w 12192000"/>
              <a:gd name="connsiteY4005" fmla="*/ 1079537 h 6858000"/>
              <a:gd name="connsiteX4006" fmla="*/ 2914748 w 12192000"/>
              <a:gd name="connsiteY4006" fmla="*/ 1143042 h 6858000"/>
              <a:gd name="connsiteX4007" fmla="*/ 2978236 w 12192000"/>
              <a:gd name="connsiteY4007" fmla="*/ 1206546 h 6858000"/>
              <a:gd name="connsiteX4008" fmla="*/ 3041724 w 12192000"/>
              <a:gd name="connsiteY4008" fmla="*/ 1143042 h 6858000"/>
              <a:gd name="connsiteX4009" fmla="*/ 2978236 w 12192000"/>
              <a:gd name="connsiteY4009" fmla="*/ 1079537 h 6858000"/>
              <a:gd name="connsiteX4010" fmla="*/ 2711569 w 12192000"/>
              <a:gd name="connsiteY4010" fmla="*/ 1079537 h 6858000"/>
              <a:gd name="connsiteX4011" fmla="*/ 2648050 w 12192000"/>
              <a:gd name="connsiteY4011" fmla="*/ 1143042 h 6858000"/>
              <a:gd name="connsiteX4012" fmla="*/ 2711569 w 12192000"/>
              <a:gd name="connsiteY4012" fmla="*/ 1206547 h 6858000"/>
              <a:gd name="connsiteX4013" fmla="*/ 2775073 w 12192000"/>
              <a:gd name="connsiteY4013" fmla="*/ 1143042 h 6858000"/>
              <a:gd name="connsiteX4014" fmla="*/ 2711569 w 12192000"/>
              <a:gd name="connsiteY4014" fmla="*/ 1079537 h 6858000"/>
              <a:gd name="connsiteX4015" fmla="*/ 2444817 w 12192000"/>
              <a:gd name="connsiteY4015" fmla="*/ 1079537 h 6858000"/>
              <a:gd name="connsiteX4016" fmla="*/ 2381320 w 12192000"/>
              <a:gd name="connsiteY4016" fmla="*/ 1143042 h 6858000"/>
              <a:gd name="connsiteX4017" fmla="*/ 2444817 w 12192000"/>
              <a:gd name="connsiteY4017" fmla="*/ 1206547 h 6858000"/>
              <a:gd name="connsiteX4018" fmla="*/ 2508328 w 12192000"/>
              <a:gd name="connsiteY4018" fmla="*/ 1143042 h 6858000"/>
              <a:gd name="connsiteX4019" fmla="*/ 2444817 w 12192000"/>
              <a:gd name="connsiteY4019" fmla="*/ 1079537 h 6858000"/>
              <a:gd name="connsiteX4020" fmla="*/ 2178139 w 12192000"/>
              <a:gd name="connsiteY4020" fmla="*/ 1079537 h 6858000"/>
              <a:gd name="connsiteX4021" fmla="*/ 2114627 w 12192000"/>
              <a:gd name="connsiteY4021" fmla="*/ 1143042 h 6858000"/>
              <a:gd name="connsiteX4022" fmla="*/ 2178139 w 12192000"/>
              <a:gd name="connsiteY4022" fmla="*/ 1206547 h 6858000"/>
              <a:gd name="connsiteX4023" fmla="*/ 2241610 w 12192000"/>
              <a:gd name="connsiteY4023" fmla="*/ 1143042 h 6858000"/>
              <a:gd name="connsiteX4024" fmla="*/ 2178139 w 12192000"/>
              <a:gd name="connsiteY4024" fmla="*/ 1079537 h 6858000"/>
              <a:gd name="connsiteX4025" fmla="*/ 4844996 w 12192000"/>
              <a:gd name="connsiteY4025" fmla="*/ 1079536 h 6858000"/>
              <a:gd name="connsiteX4026" fmla="*/ 4781498 w 12192000"/>
              <a:gd name="connsiteY4026" fmla="*/ 1143040 h 6858000"/>
              <a:gd name="connsiteX4027" fmla="*/ 4844996 w 12192000"/>
              <a:gd name="connsiteY4027" fmla="*/ 1206545 h 6858000"/>
              <a:gd name="connsiteX4028" fmla="*/ 4908504 w 12192000"/>
              <a:gd name="connsiteY4028" fmla="*/ 1143040 h 6858000"/>
              <a:gd name="connsiteX4029" fmla="*/ 4844996 w 12192000"/>
              <a:gd name="connsiteY4029" fmla="*/ 1079536 h 6858000"/>
              <a:gd name="connsiteX4030" fmla="*/ 4578343 w 12192000"/>
              <a:gd name="connsiteY4030" fmla="*/ 1079536 h 6858000"/>
              <a:gd name="connsiteX4031" fmla="*/ 4514828 w 12192000"/>
              <a:gd name="connsiteY4031" fmla="*/ 1143041 h 6858000"/>
              <a:gd name="connsiteX4032" fmla="*/ 4578343 w 12192000"/>
              <a:gd name="connsiteY4032" fmla="*/ 1206545 h 6858000"/>
              <a:gd name="connsiteX4033" fmla="*/ 4641806 w 12192000"/>
              <a:gd name="connsiteY4033" fmla="*/ 1143041 h 6858000"/>
              <a:gd name="connsiteX4034" fmla="*/ 4578343 w 12192000"/>
              <a:gd name="connsiteY4034" fmla="*/ 1079536 h 6858000"/>
              <a:gd name="connsiteX4035" fmla="*/ 4311612 w 12192000"/>
              <a:gd name="connsiteY4035" fmla="*/ 1079536 h 6858000"/>
              <a:gd name="connsiteX4036" fmla="*/ 4248124 w 12192000"/>
              <a:gd name="connsiteY4036" fmla="*/ 1143041 h 6858000"/>
              <a:gd name="connsiteX4037" fmla="*/ 4311612 w 12192000"/>
              <a:gd name="connsiteY4037" fmla="*/ 1206545 h 6858000"/>
              <a:gd name="connsiteX4038" fmla="*/ 4375123 w 12192000"/>
              <a:gd name="connsiteY4038" fmla="*/ 1143041 h 6858000"/>
              <a:gd name="connsiteX4039" fmla="*/ 4311612 w 12192000"/>
              <a:gd name="connsiteY4039" fmla="*/ 1079536 h 6858000"/>
              <a:gd name="connsiteX4040" fmla="*/ 4045002 w 12192000"/>
              <a:gd name="connsiteY4040" fmla="*/ 1079536 h 6858000"/>
              <a:gd name="connsiteX4041" fmla="*/ 3981504 w 12192000"/>
              <a:gd name="connsiteY4041" fmla="*/ 1143041 h 6858000"/>
              <a:gd name="connsiteX4042" fmla="*/ 4045002 w 12192000"/>
              <a:gd name="connsiteY4042" fmla="*/ 1206546 h 6858000"/>
              <a:gd name="connsiteX4043" fmla="*/ 4108408 w 12192000"/>
              <a:gd name="connsiteY4043" fmla="*/ 1143041 h 6858000"/>
              <a:gd name="connsiteX4044" fmla="*/ 4045002 w 12192000"/>
              <a:gd name="connsiteY4044" fmla="*/ 1079536 h 6858000"/>
              <a:gd name="connsiteX4045" fmla="*/ 3778300 w 12192000"/>
              <a:gd name="connsiteY4045" fmla="*/ 1079536 h 6858000"/>
              <a:gd name="connsiteX4046" fmla="*/ 3714812 w 12192000"/>
              <a:gd name="connsiteY4046" fmla="*/ 1143041 h 6858000"/>
              <a:gd name="connsiteX4047" fmla="*/ 3778300 w 12192000"/>
              <a:gd name="connsiteY4047" fmla="*/ 1206546 h 6858000"/>
              <a:gd name="connsiteX4048" fmla="*/ 3841795 w 12192000"/>
              <a:gd name="connsiteY4048" fmla="*/ 1143041 h 6858000"/>
              <a:gd name="connsiteX4049" fmla="*/ 3778300 w 12192000"/>
              <a:gd name="connsiteY4049" fmla="*/ 1079536 h 6858000"/>
              <a:gd name="connsiteX4050" fmla="*/ 6445168 w 12192000"/>
              <a:gd name="connsiteY4050" fmla="*/ 1079535 h 6858000"/>
              <a:gd name="connsiteX4051" fmla="*/ 6381668 w 12192000"/>
              <a:gd name="connsiteY4051" fmla="*/ 1143039 h 6858000"/>
              <a:gd name="connsiteX4052" fmla="*/ 6445168 w 12192000"/>
              <a:gd name="connsiteY4052" fmla="*/ 1206544 h 6858000"/>
              <a:gd name="connsiteX4053" fmla="*/ 6508668 w 12192000"/>
              <a:gd name="connsiteY4053" fmla="*/ 1143039 h 6858000"/>
              <a:gd name="connsiteX4054" fmla="*/ 6445168 w 12192000"/>
              <a:gd name="connsiteY4054" fmla="*/ 1079535 h 6858000"/>
              <a:gd name="connsiteX4055" fmla="*/ 6178468 w 12192000"/>
              <a:gd name="connsiteY4055" fmla="*/ 1079535 h 6858000"/>
              <a:gd name="connsiteX4056" fmla="*/ 6114968 w 12192000"/>
              <a:gd name="connsiteY4056" fmla="*/ 1143039 h 6858000"/>
              <a:gd name="connsiteX4057" fmla="*/ 6178468 w 12192000"/>
              <a:gd name="connsiteY4057" fmla="*/ 1206544 h 6858000"/>
              <a:gd name="connsiteX4058" fmla="*/ 6241968 w 12192000"/>
              <a:gd name="connsiteY4058" fmla="*/ 1143039 h 6858000"/>
              <a:gd name="connsiteX4059" fmla="*/ 6178468 w 12192000"/>
              <a:gd name="connsiteY4059" fmla="*/ 1079535 h 6858000"/>
              <a:gd name="connsiteX4060" fmla="*/ 5911769 w 12192000"/>
              <a:gd name="connsiteY4060" fmla="*/ 1079535 h 6858000"/>
              <a:gd name="connsiteX4061" fmla="*/ 5848274 w 12192000"/>
              <a:gd name="connsiteY4061" fmla="*/ 1143040 h 6858000"/>
              <a:gd name="connsiteX4062" fmla="*/ 5911769 w 12192000"/>
              <a:gd name="connsiteY4062" fmla="*/ 1206544 h 6858000"/>
              <a:gd name="connsiteX4063" fmla="*/ 5975281 w 12192000"/>
              <a:gd name="connsiteY4063" fmla="*/ 1143040 h 6858000"/>
              <a:gd name="connsiteX4064" fmla="*/ 5911769 w 12192000"/>
              <a:gd name="connsiteY4064" fmla="*/ 1079535 h 6858000"/>
              <a:gd name="connsiteX4065" fmla="*/ 5645088 w 12192000"/>
              <a:gd name="connsiteY4065" fmla="*/ 1079535 h 6858000"/>
              <a:gd name="connsiteX4066" fmla="*/ 5581595 w 12192000"/>
              <a:gd name="connsiteY4066" fmla="*/ 1143040 h 6858000"/>
              <a:gd name="connsiteX4067" fmla="*/ 5645088 w 12192000"/>
              <a:gd name="connsiteY4067" fmla="*/ 1206544 h 6858000"/>
              <a:gd name="connsiteX4068" fmla="*/ 5708583 w 12192000"/>
              <a:gd name="connsiteY4068" fmla="*/ 1143040 h 6858000"/>
              <a:gd name="connsiteX4069" fmla="*/ 5645088 w 12192000"/>
              <a:gd name="connsiteY4069" fmla="*/ 1079535 h 6858000"/>
              <a:gd name="connsiteX4070" fmla="*/ 5378407 w 12192000"/>
              <a:gd name="connsiteY4070" fmla="*/ 1079535 h 6858000"/>
              <a:gd name="connsiteX4071" fmla="*/ 5314897 w 12192000"/>
              <a:gd name="connsiteY4071" fmla="*/ 1143040 h 6858000"/>
              <a:gd name="connsiteX4072" fmla="*/ 5378407 w 12192000"/>
              <a:gd name="connsiteY4072" fmla="*/ 1206544 h 6858000"/>
              <a:gd name="connsiteX4073" fmla="*/ 5441901 w 12192000"/>
              <a:gd name="connsiteY4073" fmla="*/ 1143040 h 6858000"/>
              <a:gd name="connsiteX4074" fmla="*/ 5378407 w 12192000"/>
              <a:gd name="connsiteY4074" fmla="*/ 1079535 h 6858000"/>
              <a:gd name="connsiteX4075" fmla="*/ 5111694 w 12192000"/>
              <a:gd name="connsiteY4075" fmla="*/ 1079535 h 6858000"/>
              <a:gd name="connsiteX4076" fmla="*/ 5048180 w 12192000"/>
              <a:gd name="connsiteY4076" fmla="*/ 1143040 h 6858000"/>
              <a:gd name="connsiteX4077" fmla="*/ 5111694 w 12192000"/>
              <a:gd name="connsiteY4077" fmla="*/ 1206545 h 6858000"/>
              <a:gd name="connsiteX4078" fmla="*/ 5175199 w 12192000"/>
              <a:gd name="connsiteY4078" fmla="*/ 1143040 h 6858000"/>
              <a:gd name="connsiteX4079" fmla="*/ 5111694 w 12192000"/>
              <a:gd name="connsiteY4079" fmla="*/ 1079535 h 6858000"/>
              <a:gd name="connsiteX4080" fmla="*/ 7778668 w 12192000"/>
              <a:gd name="connsiteY4080" fmla="*/ 1079534 h 6858000"/>
              <a:gd name="connsiteX4081" fmla="*/ 7715168 w 12192000"/>
              <a:gd name="connsiteY4081" fmla="*/ 1143038 h 6858000"/>
              <a:gd name="connsiteX4082" fmla="*/ 7778668 w 12192000"/>
              <a:gd name="connsiteY4082" fmla="*/ 1206543 h 6858000"/>
              <a:gd name="connsiteX4083" fmla="*/ 7842168 w 12192000"/>
              <a:gd name="connsiteY4083" fmla="*/ 1143038 h 6858000"/>
              <a:gd name="connsiteX4084" fmla="*/ 7778668 w 12192000"/>
              <a:gd name="connsiteY4084" fmla="*/ 1079534 h 6858000"/>
              <a:gd name="connsiteX4085" fmla="*/ 7511968 w 12192000"/>
              <a:gd name="connsiteY4085" fmla="*/ 1079534 h 6858000"/>
              <a:gd name="connsiteX4086" fmla="*/ 7448468 w 12192000"/>
              <a:gd name="connsiteY4086" fmla="*/ 1143038 h 6858000"/>
              <a:gd name="connsiteX4087" fmla="*/ 7511968 w 12192000"/>
              <a:gd name="connsiteY4087" fmla="*/ 1206543 h 6858000"/>
              <a:gd name="connsiteX4088" fmla="*/ 7575468 w 12192000"/>
              <a:gd name="connsiteY4088" fmla="*/ 1143038 h 6858000"/>
              <a:gd name="connsiteX4089" fmla="*/ 7511968 w 12192000"/>
              <a:gd name="connsiteY4089" fmla="*/ 1079534 h 6858000"/>
              <a:gd name="connsiteX4090" fmla="*/ 7245268 w 12192000"/>
              <a:gd name="connsiteY4090" fmla="*/ 1079534 h 6858000"/>
              <a:gd name="connsiteX4091" fmla="*/ 7181768 w 12192000"/>
              <a:gd name="connsiteY4091" fmla="*/ 1143038 h 6858000"/>
              <a:gd name="connsiteX4092" fmla="*/ 7245268 w 12192000"/>
              <a:gd name="connsiteY4092" fmla="*/ 1206543 h 6858000"/>
              <a:gd name="connsiteX4093" fmla="*/ 7308768 w 12192000"/>
              <a:gd name="connsiteY4093" fmla="*/ 1143038 h 6858000"/>
              <a:gd name="connsiteX4094" fmla="*/ 7245268 w 12192000"/>
              <a:gd name="connsiteY4094" fmla="*/ 1079534 h 6858000"/>
              <a:gd name="connsiteX4095" fmla="*/ 6978568 w 12192000"/>
              <a:gd name="connsiteY4095" fmla="*/ 1079534 h 6858000"/>
              <a:gd name="connsiteX4096" fmla="*/ 6915068 w 12192000"/>
              <a:gd name="connsiteY4096" fmla="*/ 1143039 h 6858000"/>
              <a:gd name="connsiteX4097" fmla="*/ 6978568 w 12192000"/>
              <a:gd name="connsiteY4097" fmla="*/ 1206543 h 6858000"/>
              <a:gd name="connsiteX4098" fmla="*/ 7042068 w 12192000"/>
              <a:gd name="connsiteY4098" fmla="*/ 1143039 h 6858000"/>
              <a:gd name="connsiteX4099" fmla="*/ 6978568 w 12192000"/>
              <a:gd name="connsiteY4099" fmla="*/ 1079534 h 6858000"/>
              <a:gd name="connsiteX4100" fmla="*/ 6711868 w 12192000"/>
              <a:gd name="connsiteY4100" fmla="*/ 1079534 h 6858000"/>
              <a:gd name="connsiteX4101" fmla="*/ 6648368 w 12192000"/>
              <a:gd name="connsiteY4101" fmla="*/ 1143039 h 6858000"/>
              <a:gd name="connsiteX4102" fmla="*/ 6711868 w 12192000"/>
              <a:gd name="connsiteY4102" fmla="*/ 1206544 h 6858000"/>
              <a:gd name="connsiteX4103" fmla="*/ 6775368 w 12192000"/>
              <a:gd name="connsiteY4103" fmla="*/ 1143039 h 6858000"/>
              <a:gd name="connsiteX4104" fmla="*/ 6711868 w 12192000"/>
              <a:gd name="connsiteY4104" fmla="*/ 1079534 h 6858000"/>
              <a:gd name="connsiteX4105" fmla="*/ 9112168 w 12192000"/>
              <a:gd name="connsiteY4105" fmla="*/ 1079533 h 6858000"/>
              <a:gd name="connsiteX4106" fmla="*/ 9048668 w 12192000"/>
              <a:gd name="connsiteY4106" fmla="*/ 1143037 h 6858000"/>
              <a:gd name="connsiteX4107" fmla="*/ 9112168 w 12192000"/>
              <a:gd name="connsiteY4107" fmla="*/ 1206542 h 6858000"/>
              <a:gd name="connsiteX4108" fmla="*/ 9175668 w 12192000"/>
              <a:gd name="connsiteY4108" fmla="*/ 1143037 h 6858000"/>
              <a:gd name="connsiteX4109" fmla="*/ 9112168 w 12192000"/>
              <a:gd name="connsiteY4109" fmla="*/ 1079533 h 6858000"/>
              <a:gd name="connsiteX4110" fmla="*/ 8845468 w 12192000"/>
              <a:gd name="connsiteY4110" fmla="*/ 1079533 h 6858000"/>
              <a:gd name="connsiteX4111" fmla="*/ 8781968 w 12192000"/>
              <a:gd name="connsiteY4111" fmla="*/ 1143037 h 6858000"/>
              <a:gd name="connsiteX4112" fmla="*/ 8845468 w 12192000"/>
              <a:gd name="connsiteY4112" fmla="*/ 1206542 h 6858000"/>
              <a:gd name="connsiteX4113" fmla="*/ 8908968 w 12192000"/>
              <a:gd name="connsiteY4113" fmla="*/ 1143037 h 6858000"/>
              <a:gd name="connsiteX4114" fmla="*/ 8845468 w 12192000"/>
              <a:gd name="connsiteY4114" fmla="*/ 1079533 h 6858000"/>
              <a:gd name="connsiteX4115" fmla="*/ 8578768 w 12192000"/>
              <a:gd name="connsiteY4115" fmla="*/ 1079533 h 6858000"/>
              <a:gd name="connsiteX4116" fmla="*/ 8515268 w 12192000"/>
              <a:gd name="connsiteY4116" fmla="*/ 1143038 h 6858000"/>
              <a:gd name="connsiteX4117" fmla="*/ 8578768 w 12192000"/>
              <a:gd name="connsiteY4117" fmla="*/ 1206542 h 6858000"/>
              <a:gd name="connsiteX4118" fmla="*/ 8642268 w 12192000"/>
              <a:gd name="connsiteY4118" fmla="*/ 1143038 h 6858000"/>
              <a:gd name="connsiteX4119" fmla="*/ 8578768 w 12192000"/>
              <a:gd name="connsiteY4119" fmla="*/ 1079533 h 6858000"/>
              <a:gd name="connsiteX4120" fmla="*/ 8312068 w 12192000"/>
              <a:gd name="connsiteY4120" fmla="*/ 1079533 h 6858000"/>
              <a:gd name="connsiteX4121" fmla="*/ 8248568 w 12192000"/>
              <a:gd name="connsiteY4121" fmla="*/ 1143038 h 6858000"/>
              <a:gd name="connsiteX4122" fmla="*/ 8312068 w 12192000"/>
              <a:gd name="connsiteY4122" fmla="*/ 1206542 h 6858000"/>
              <a:gd name="connsiteX4123" fmla="*/ 8375568 w 12192000"/>
              <a:gd name="connsiteY4123" fmla="*/ 1143038 h 6858000"/>
              <a:gd name="connsiteX4124" fmla="*/ 8312068 w 12192000"/>
              <a:gd name="connsiteY4124" fmla="*/ 1079533 h 6858000"/>
              <a:gd name="connsiteX4125" fmla="*/ 8045368 w 12192000"/>
              <a:gd name="connsiteY4125" fmla="*/ 1079533 h 6858000"/>
              <a:gd name="connsiteX4126" fmla="*/ 7981868 w 12192000"/>
              <a:gd name="connsiteY4126" fmla="*/ 1143038 h 6858000"/>
              <a:gd name="connsiteX4127" fmla="*/ 8045368 w 12192000"/>
              <a:gd name="connsiteY4127" fmla="*/ 1206542 h 6858000"/>
              <a:gd name="connsiteX4128" fmla="*/ 8108868 w 12192000"/>
              <a:gd name="connsiteY4128" fmla="*/ 1143038 h 6858000"/>
              <a:gd name="connsiteX4129" fmla="*/ 8045368 w 12192000"/>
              <a:gd name="connsiteY4129" fmla="*/ 1079533 h 6858000"/>
              <a:gd name="connsiteX4130" fmla="*/ 10712368 w 12192000"/>
              <a:gd name="connsiteY4130" fmla="*/ 1079532 h 6858000"/>
              <a:gd name="connsiteX4131" fmla="*/ 10648868 w 12192000"/>
              <a:gd name="connsiteY4131" fmla="*/ 1143036 h 6858000"/>
              <a:gd name="connsiteX4132" fmla="*/ 10712368 w 12192000"/>
              <a:gd name="connsiteY4132" fmla="*/ 1206540 h 6858000"/>
              <a:gd name="connsiteX4133" fmla="*/ 10775868 w 12192000"/>
              <a:gd name="connsiteY4133" fmla="*/ 1143036 h 6858000"/>
              <a:gd name="connsiteX4134" fmla="*/ 10712368 w 12192000"/>
              <a:gd name="connsiteY4134" fmla="*/ 1079532 h 6858000"/>
              <a:gd name="connsiteX4135" fmla="*/ 10445668 w 12192000"/>
              <a:gd name="connsiteY4135" fmla="*/ 1079532 h 6858000"/>
              <a:gd name="connsiteX4136" fmla="*/ 10382168 w 12192000"/>
              <a:gd name="connsiteY4136" fmla="*/ 1143036 h 6858000"/>
              <a:gd name="connsiteX4137" fmla="*/ 10445668 w 12192000"/>
              <a:gd name="connsiteY4137" fmla="*/ 1206541 h 6858000"/>
              <a:gd name="connsiteX4138" fmla="*/ 10509168 w 12192000"/>
              <a:gd name="connsiteY4138" fmla="*/ 1143036 h 6858000"/>
              <a:gd name="connsiteX4139" fmla="*/ 10445668 w 12192000"/>
              <a:gd name="connsiteY4139" fmla="*/ 1079532 h 6858000"/>
              <a:gd name="connsiteX4140" fmla="*/ 10178968 w 12192000"/>
              <a:gd name="connsiteY4140" fmla="*/ 1079532 h 6858000"/>
              <a:gd name="connsiteX4141" fmla="*/ 10115468 w 12192000"/>
              <a:gd name="connsiteY4141" fmla="*/ 1143036 h 6858000"/>
              <a:gd name="connsiteX4142" fmla="*/ 10178968 w 12192000"/>
              <a:gd name="connsiteY4142" fmla="*/ 1206541 h 6858000"/>
              <a:gd name="connsiteX4143" fmla="*/ 10242468 w 12192000"/>
              <a:gd name="connsiteY4143" fmla="*/ 1143036 h 6858000"/>
              <a:gd name="connsiteX4144" fmla="*/ 10178968 w 12192000"/>
              <a:gd name="connsiteY4144" fmla="*/ 1079532 h 6858000"/>
              <a:gd name="connsiteX4145" fmla="*/ 9912268 w 12192000"/>
              <a:gd name="connsiteY4145" fmla="*/ 1079532 h 6858000"/>
              <a:gd name="connsiteX4146" fmla="*/ 9848768 w 12192000"/>
              <a:gd name="connsiteY4146" fmla="*/ 1143036 h 6858000"/>
              <a:gd name="connsiteX4147" fmla="*/ 9912268 w 12192000"/>
              <a:gd name="connsiteY4147" fmla="*/ 1206541 h 6858000"/>
              <a:gd name="connsiteX4148" fmla="*/ 9975768 w 12192000"/>
              <a:gd name="connsiteY4148" fmla="*/ 1143036 h 6858000"/>
              <a:gd name="connsiteX4149" fmla="*/ 9912268 w 12192000"/>
              <a:gd name="connsiteY4149" fmla="*/ 1079532 h 6858000"/>
              <a:gd name="connsiteX4150" fmla="*/ 9645568 w 12192000"/>
              <a:gd name="connsiteY4150" fmla="*/ 1079532 h 6858000"/>
              <a:gd name="connsiteX4151" fmla="*/ 9582068 w 12192000"/>
              <a:gd name="connsiteY4151" fmla="*/ 1143037 h 6858000"/>
              <a:gd name="connsiteX4152" fmla="*/ 9645568 w 12192000"/>
              <a:gd name="connsiteY4152" fmla="*/ 1206541 h 6858000"/>
              <a:gd name="connsiteX4153" fmla="*/ 9709068 w 12192000"/>
              <a:gd name="connsiteY4153" fmla="*/ 1143037 h 6858000"/>
              <a:gd name="connsiteX4154" fmla="*/ 9645568 w 12192000"/>
              <a:gd name="connsiteY4154" fmla="*/ 1079532 h 6858000"/>
              <a:gd name="connsiteX4155" fmla="*/ 9378868 w 12192000"/>
              <a:gd name="connsiteY4155" fmla="*/ 1079532 h 6858000"/>
              <a:gd name="connsiteX4156" fmla="*/ 9315368 w 12192000"/>
              <a:gd name="connsiteY4156" fmla="*/ 1143037 h 6858000"/>
              <a:gd name="connsiteX4157" fmla="*/ 9378868 w 12192000"/>
              <a:gd name="connsiteY4157" fmla="*/ 1206542 h 6858000"/>
              <a:gd name="connsiteX4158" fmla="*/ 9442368 w 12192000"/>
              <a:gd name="connsiteY4158" fmla="*/ 1143037 h 6858000"/>
              <a:gd name="connsiteX4159" fmla="*/ 9378868 w 12192000"/>
              <a:gd name="connsiteY4159" fmla="*/ 1079532 h 6858000"/>
              <a:gd name="connsiteX4160" fmla="*/ 11779168 w 12192000"/>
              <a:gd name="connsiteY4160" fmla="*/ 1079531 h 6858000"/>
              <a:gd name="connsiteX4161" fmla="*/ 11715668 w 12192000"/>
              <a:gd name="connsiteY4161" fmla="*/ 1143035 h 6858000"/>
              <a:gd name="connsiteX4162" fmla="*/ 11779168 w 12192000"/>
              <a:gd name="connsiteY4162" fmla="*/ 1206540 h 6858000"/>
              <a:gd name="connsiteX4163" fmla="*/ 11842668 w 12192000"/>
              <a:gd name="connsiteY4163" fmla="*/ 1143035 h 6858000"/>
              <a:gd name="connsiteX4164" fmla="*/ 11779168 w 12192000"/>
              <a:gd name="connsiteY4164" fmla="*/ 1079531 h 6858000"/>
              <a:gd name="connsiteX4165" fmla="*/ 11512468 w 12192000"/>
              <a:gd name="connsiteY4165" fmla="*/ 1079531 h 6858000"/>
              <a:gd name="connsiteX4166" fmla="*/ 11448968 w 12192000"/>
              <a:gd name="connsiteY4166" fmla="*/ 1143035 h 6858000"/>
              <a:gd name="connsiteX4167" fmla="*/ 11512468 w 12192000"/>
              <a:gd name="connsiteY4167" fmla="*/ 1206540 h 6858000"/>
              <a:gd name="connsiteX4168" fmla="*/ 11575968 w 12192000"/>
              <a:gd name="connsiteY4168" fmla="*/ 1143035 h 6858000"/>
              <a:gd name="connsiteX4169" fmla="*/ 11512468 w 12192000"/>
              <a:gd name="connsiteY4169" fmla="*/ 1079531 h 6858000"/>
              <a:gd name="connsiteX4170" fmla="*/ 11245768 w 12192000"/>
              <a:gd name="connsiteY4170" fmla="*/ 1079531 h 6858000"/>
              <a:gd name="connsiteX4171" fmla="*/ 11182268 w 12192000"/>
              <a:gd name="connsiteY4171" fmla="*/ 1143036 h 6858000"/>
              <a:gd name="connsiteX4172" fmla="*/ 11245768 w 12192000"/>
              <a:gd name="connsiteY4172" fmla="*/ 1206540 h 6858000"/>
              <a:gd name="connsiteX4173" fmla="*/ 11309268 w 12192000"/>
              <a:gd name="connsiteY4173" fmla="*/ 1143036 h 6858000"/>
              <a:gd name="connsiteX4174" fmla="*/ 11245768 w 12192000"/>
              <a:gd name="connsiteY4174" fmla="*/ 1079531 h 6858000"/>
              <a:gd name="connsiteX4175" fmla="*/ 10979068 w 12192000"/>
              <a:gd name="connsiteY4175" fmla="*/ 1079531 h 6858000"/>
              <a:gd name="connsiteX4176" fmla="*/ 10915568 w 12192000"/>
              <a:gd name="connsiteY4176" fmla="*/ 1143036 h 6858000"/>
              <a:gd name="connsiteX4177" fmla="*/ 10979068 w 12192000"/>
              <a:gd name="connsiteY4177" fmla="*/ 1206540 h 6858000"/>
              <a:gd name="connsiteX4178" fmla="*/ 11042568 w 12192000"/>
              <a:gd name="connsiteY4178" fmla="*/ 1143036 h 6858000"/>
              <a:gd name="connsiteX4179" fmla="*/ 10979068 w 12192000"/>
              <a:gd name="connsiteY4179" fmla="*/ 1079531 h 6858000"/>
              <a:gd name="connsiteX4180" fmla="*/ 844609 w 12192000"/>
              <a:gd name="connsiteY4180" fmla="*/ 774734 h 6858000"/>
              <a:gd name="connsiteX4181" fmla="*/ 781109 w 12192000"/>
              <a:gd name="connsiteY4181" fmla="*/ 838233 h 6858000"/>
              <a:gd name="connsiteX4182" fmla="*/ 844609 w 12192000"/>
              <a:gd name="connsiteY4182" fmla="*/ 901732 h 6858000"/>
              <a:gd name="connsiteX4183" fmla="*/ 908108 w 12192000"/>
              <a:gd name="connsiteY4183" fmla="*/ 838233 h 6858000"/>
              <a:gd name="connsiteX4184" fmla="*/ 844609 w 12192000"/>
              <a:gd name="connsiteY4184" fmla="*/ 774734 h 6858000"/>
              <a:gd name="connsiteX4185" fmla="*/ 577912 w 12192000"/>
              <a:gd name="connsiteY4185" fmla="*/ 774734 h 6858000"/>
              <a:gd name="connsiteX4186" fmla="*/ 514413 w 12192000"/>
              <a:gd name="connsiteY4186" fmla="*/ 838233 h 6858000"/>
              <a:gd name="connsiteX4187" fmla="*/ 577912 w 12192000"/>
              <a:gd name="connsiteY4187" fmla="*/ 901732 h 6858000"/>
              <a:gd name="connsiteX4188" fmla="*/ 641411 w 12192000"/>
              <a:gd name="connsiteY4188" fmla="*/ 838233 h 6858000"/>
              <a:gd name="connsiteX4189" fmla="*/ 577912 w 12192000"/>
              <a:gd name="connsiteY4189" fmla="*/ 774734 h 6858000"/>
              <a:gd name="connsiteX4190" fmla="*/ 311216 w 12192000"/>
              <a:gd name="connsiteY4190" fmla="*/ 774734 h 6858000"/>
              <a:gd name="connsiteX4191" fmla="*/ 247717 w 12192000"/>
              <a:gd name="connsiteY4191" fmla="*/ 838233 h 6858000"/>
              <a:gd name="connsiteX4192" fmla="*/ 311216 w 12192000"/>
              <a:gd name="connsiteY4192" fmla="*/ 901732 h 6858000"/>
              <a:gd name="connsiteX4193" fmla="*/ 374715 w 12192000"/>
              <a:gd name="connsiteY4193" fmla="*/ 838233 h 6858000"/>
              <a:gd name="connsiteX4194" fmla="*/ 311216 w 12192000"/>
              <a:gd name="connsiteY4194" fmla="*/ 774734 h 6858000"/>
              <a:gd name="connsiteX4195" fmla="*/ 2444817 w 12192000"/>
              <a:gd name="connsiteY4195" fmla="*/ 774733 h 6858000"/>
              <a:gd name="connsiteX4196" fmla="*/ 2381320 w 12192000"/>
              <a:gd name="connsiteY4196" fmla="*/ 838232 h 6858000"/>
              <a:gd name="connsiteX4197" fmla="*/ 2444817 w 12192000"/>
              <a:gd name="connsiteY4197" fmla="*/ 901731 h 6858000"/>
              <a:gd name="connsiteX4198" fmla="*/ 2508328 w 12192000"/>
              <a:gd name="connsiteY4198" fmla="*/ 838232 h 6858000"/>
              <a:gd name="connsiteX4199" fmla="*/ 2444817 w 12192000"/>
              <a:gd name="connsiteY4199" fmla="*/ 774733 h 6858000"/>
              <a:gd name="connsiteX4200" fmla="*/ 2178139 w 12192000"/>
              <a:gd name="connsiteY4200" fmla="*/ 774733 h 6858000"/>
              <a:gd name="connsiteX4201" fmla="*/ 2114627 w 12192000"/>
              <a:gd name="connsiteY4201" fmla="*/ 838232 h 6858000"/>
              <a:gd name="connsiteX4202" fmla="*/ 2178139 w 12192000"/>
              <a:gd name="connsiteY4202" fmla="*/ 901731 h 6858000"/>
              <a:gd name="connsiteX4203" fmla="*/ 2241610 w 12192000"/>
              <a:gd name="connsiteY4203" fmla="*/ 838232 h 6858000"/>
              <a:gd name="connsiteX4204" fmla="*/ 2178139 w 12192000"/>
              <a:gd name="connsiteY4204" fmla="*/ 774733 h 6858000"/>
              <a:gd name="connsiteX4205" fmla="*/ 1911402 w 12192000"/>
              <a:gd name="connsiteY4205" fmla="*/ 774733 h 6858000"/>
              <a:gd name="connsiteX4206" fmla="*/ 1847898 w 12192000"/>
              <a:gd name="connsiteY4206" fmla="*/ 838232 h 6858000"/>
              <a:gd name="connsiteX4207" fmla="*/ 1911402 w 12192000"/>
              <a:gd name="connsiteY4207" fmla="*/ 901731 h 6858000"/>
              <a:gd name="connsiteX4208" fmla="*/ 1974906 w 12192000"/>
              <a:gd name="connsiteY4208" fmla="*/ 838232 h 6858000"/>
              <a:gd name="connsiteX4209" fmla="*/ 1911402 w 12192000"/>
              <a:gd name="connsiteY4209" fmla="*/ 774733 h 6858000"/>
              <a:gd name="connsiteX4210" fmla="*/ 1644699 w 12192000"/>
              <a:gd name="connsiteY4210" fmla="*/ 774733 h 6858000"/>
              <a:gd name="connsiteX4211" fmla="*/ 1581200 w 12192000"/>
              <a:gd name="connsiteY4211" fmla="*/ 838232 h 6858000"/>
              <a:gd name="connsiteX4212" fmla="*/ 1644699 w 12192000"/>
              <a:gd name="connsiteY4212" fmla="*/ 901731 h 6858000"/>
              <a:gd name="connsiteX4213" fmla="*/ 1708202 w 12192000"/>
              <a:gd name="connsiteY4213" fmla="*/ 838232 h 6858000"/>
              <a:gd name="connsiteX4214" fmla="*/ 1644699 w 12192000"/>
              <a:gd name="connsiteY4214" fmla="*/ 774733 h 6858000"/>
              <a:gd name="connsiteX4215" fmla="*/ 1378001 w 12192000"/>
              <a:gd name="connsiteY4215" fmla="*/ 774733 h 6858000"/>
              <a:gd name="connsiteX4216" fmla="*/ 1314502 w 12192000"/>
              <a:gd name="connsiteY4216" fmla="*/ 838232 h 6858000"/>
              <a:gd name="connsiteX4217" fmla="*/ 1378001 w 12192000"/>
              <a:gd name="connsiteY4217" fmla="*/ 901732 h 6858000"/>
              <a:gd name="connsiteX4218" fmla="*/ 1441500 w 12192000"/>
              <a:gd name="connsiteY4218" fmla="*/ 838232 h 6858000"/>
              <a:gd name="connsiteX4219" fmla="*/ 1378001 w 12192000"/>
              <a:gd name="connsiteY4219" fmla="*/ 774733 h 6858000"/>
              <a:gd name="connsiteX4220" fmla="*/ 1111305 w 12192000"/>
              <a:gd name="connsiteY4220" fmla="*/ 774733 h 6858000"/>
              <a:gd name="connsiteX4221" fmla="*/ 1047806 w 12192000"/>
              <a:gd name="connsiteY4221" fmla="*/ 838232 h 6858000"/>
              <a:gd name="connsiteX4222" fmla="*/ 1111305 w 12192000"/>
              <a:gd name="connsiteY4222" fmla="*/ 901732 h 6858000"/>
              <a:gd name="connsiteX4223" fmla="*/ 1174804 w 12192000"/>
              <a:gd name="connsiteY4223" fmla="*/ 838232 h 6858000"/>
              <a:gd name="connsiteX4224" fmla="*/ 1111305 w 12192000"/>
              <a:gd name="connsiteY4224" fmla="*/ 774733 h 6858000"/>
              <a:gd name="connsiteX4225" fmla="*/ 3778300 w 12192000"/>
              <a:gd name="connsiteY4225" fmla="*/ 774732 h 6858000"/>
              <a:gd name="connsiteX4226" fmla="*/ 3714814 w 12192000"/>
              <a:gd name="connsiteY4226" fmla="*/ 838231 h 6858000"/>
              <a:gd name="connsiteX4227" fmla="*/ 3778300 w 12192000"/>
              <a:gd name="connsiteY4227" fmla="*/ 901730 h 6858000"/>
              <a:gd name="connsiteX4228" fmla="*/ 3841795 w 12192000"/>
              <a:gd name="connsiteY4228" fmla="*/ 838231 h 6858000"/>
              <a:gd name="connsiteX4229" fmla="*/ 3778300 w 12192000"/>
              <a:gd name="connsiteY4229" fmla="*/ 774732 h 6858000"/>
              <a:gd name="connsiteX4230" fmla="*/ 3511623 w 12192000"/>
              <a:gd name="connsiteY4230" fmla="*/ 774732 h 6858000"/>
              <a:gd name="connsiteX4231" fmla="*/ 3448109 w 12192000"/>
              <a:gd name="connsiteY4231" fmla="*/ 838231 h 6858000"/>
              <a:gd name="connsiteX4232" fmla="*/ 3511623 w 12192000"/>
              <a:gd name="connsiteY4232" fmla="*/ 901730 h 6858000"/>
              <a:gd name="connsiteX4233" fmla="*/ 3575121 w 12192000"/>
              <a:gd name="connsiteY4233" fmla="*/ 838231 h 6858000"/>
              <a:gd name="connsiteX4234" fmla="*/ 3511623 w 12192000"/>
              <a:gd name="connsiteY4234" fmla="*/ 774732 h 6858000"/>
              <a:gd name="connsiteX4235" fmla="*/ 3244887 w 12192000"/>
              <a:gd name="connsiteY4235" fmla="*/ 774732 h 6858000"/>
              <a:gd name="connsiteX4236" fmla="*/ 3181399 w 12192000"/>
              <a:gd name="connsiteY4236" fmla="*/ 838231 h 6858000"/>
              <a:gd name="connsiteX4237" fmla="*/ 3244887 w 12192000"/>
              <a:gd name="connsiteY4237" fmla="*/ 901730 h 6858000"/>
              <a:gd name="connsiteX4238" fmla="*/ 3308377 w 12192000"/>
              <a:gd name="connsiteY4238" fmla="*/ 838231 h 6858000"/>
              <a:gd name="connsiteX4239" fmla="*/ 3244887 w 12192000"/>
              <a:gd name="connsiteY4239" fmla="*/ 774732 h 6858000"/>
              <a:gd name="connsiteX4240" fmla="*/ 2978236 w 12192000"/>
              <a:gd name="connsiteY4240" fmla="*/ 774732 h 6858000"/>
              <a:gd name="connsiteX4241" fmla="*/ 2914748 w 12192000"/>
              <a:gd name="connsiteY4241" fmla="*/ 838231 h 6858000"/>
              <a:gd name="connsiteX4242" fmla="*/ 2978236 w 12192000"/>
              <a:gd name="connsiteY4242" fmla="*/ 901731 h 6858000"/>
              <a:gd name="connsiteX4243" fmla="*/ 3041724 w 12192000"/>
              <a:gd name="connsiteY4243" fmla="*/ 838231 h 6858000"/>
              <a:gd name="connsiteX4244" fmla="*/ 2978236 w 12192000"/>
              <a:gd name="connsiteY4244" fmla="*/ 774732 h 6858000"/>
              <a:gd name="connsiteX4245" fmla="*/ 2711569 w 12192000"/>
              <a:gd name="connsiteY4245" fmla="*/ 774732 h 6858000"/>
              <a:gd name="connsiteX4246" fmla="*/ 2648050 w 12192000"/>
              <a:gd name="connsiteY4246" fmla="*/ 838232 h 6858000"/>
              <a:gd name="connsiteX4247" fmla="*/ 2711569 w 12192000"/>
              <a:gd name="connsiteY4247" fmla="*/ 901731 h 6858000"/>
              <a:gd name="connsiteX4248" fmla="*/ 2775073 w 12192000"/>
              <a:gd name="connsiteY4248" fmla="*/ 838232 h 6858000"/>
              <a:gd name="connsiteX4249" fmla="*/ 2711569 w 12192000"/>
              <a:gd name="connsiteY4249" fmla="*/ 774732 h 6858000"/>
              <a:gd name="connsiteX4250" fmla="*/ 5378407 w 12192000"/>
              <a:gd name="connsiteY4250" fmla="*/ 774731 h 6858000"/>
              <a:gd name="connsiteX4251" fmla="*/ 5314897 w 12192000"/>
              <a:gd name="connsiteY4251" fmla="*/ 838230 h 6858000"/>
              <a:gd name="connsiteX4252" fmla="*/ 5378407 w 12192000"/>
              <a:gd name="connsiteY4252" fmla="*/ 901729 h 6858000"/>
              <a:gd name="connsiteX4253" fmla="*/ 5441901 w 12192000"/>
              <a:gd name="connsiteY4253" fmla="*/ 838230 h 6858000"/>
              <a:gd name="connsiteX4254" fmla="*/ 5378407 w 12192000"/>
              <a:gd name="connsiteY4254" fmla="*/ 774731 h 6858000"/>
              <a:gd name="connsiteX4255" fmla="*/ 5111694 w 12192000"/>
              <a:gd name="connsiteY4255" fmla="*/ 774731 h 6858000"/>
              <a:gd name="connsiteX4256" fmla="*/ 5048180 w 12192000"/>
              <a:gd name="connsiteY4256" fmla="*/ 838230 h 6858000"/>
              <a:gd name="connsiteX4257" fmla="*/ 5111694 w 12192000"/>
              <a:gd name="connsiteY4257" fmla="*/ 901729 h 6858000"/>
              <a:gd name="connsiteX4258" fmla="*/ 5175199 w 12192000"/>
              <a:gd name="connsiteY4258" fmla="*/ 838230 h 6858000"/>
              <a:gd name="connsiteX4259" fmla="*/ 5111694 w 12192000"/>
              <a:gd name="connsiteY4259" fmla="*/ 774731 h 6858000"/>
              <a:gd name="connsiteX4260" fmla="*/ 4844996 w 12192000"/>
              <a:gd name="connsiteY4260" fmla="*/ 774731 h 6858000"/>
              <a:gd name="connsiteX4261" fmla="*/ 4781498 w 12192000"/>
              <a:gd name="connsiteY4261" fmla="*/ 838230 h 6858000"/>
              <a:gd name="connsiteX4262" fmla="*/ 4844996 w 12192000"/>
              <a:gd name="connsiteY4262" fmla="*/ 901729 h 6858000"/>
              <a:gd name="connsiteX4263" fmla="*/ 4908504 w 12192000"/>
              <a:gd name="connsiteY4263" fmla="*/ 838230 h 6858000"/>
              <a:gd name="connsiteX4264" fmla="*/ 4844996 w 12192000"/>
              <a:gd name="connsiteY4264" fmla="*/ 774731 h 6858000"/>
              <a:gd name="connsiteX4265" fmla="*/ 4578343 w 12192000"/>
              <a:gd name="connsiteY4265" fmla="*/ 774731 h 6858000"/>
              <a:gd name="connsiteX4266" fmla="*/ 4514828 w 12192000"/>
              <a:gd name="connsiteY4266" fmla="*/ 838230 h 6858000"/>
              <a:gd name="connsiteX4267" fmla="*/ 4578343 w 12192000"/>
              <a:gd name="connsiteY4267" fmla="*/ 901730 h 6858000"/>
              <a:gd name="connsiteX4268" fmla="*/ 4641806 w 12192000"/>
              <a:gd name="connsiteY4268" fmla="*/ 838230 h 6858000"/>
              <a:gd name="connsiteX4269" fmla="*/ 4578343 w 12192000"/>
              <a:gd name="connsiteY4269" fmla="*/ 774731 h 6858000"/>
              <a:gd name="connsiteX4270" fmla="*/ 4311612 w 12192000"/>
              <a:gd name="connsiteY4270" fmla="*/ 774731 h 6858000"/>
              <a:gd name="connsiteX4271" fmla="*/ 4248124 w 12192000"/>
              <a:gd name="connsiteY4271" fmla="*/ 838230 h 6858000"/>
              <a:gd name="connsiteX4272" fmla="*/ 4311612 w 12192000"/>
              <a:gd name="connsiteY4272" fmla="*/ 901730 h 6858000"/>
              <a:gd name="connsiteX4273" fmla="*/ 4375123 w 12192000"/>
              <a:gd name="connsiteY4273" fmla="*/ 838230 h 6858000"/>
              <a:gd name="connsiteX4274" fmla="*/ 4311612 w 12192000"/>
              <a:gd name="connsiteY4274" fmla="*/ 774731 h 6858000"/>
              <a:gd name="connsiteX4275" fmla="*/ 4045003 w 12192000"/>
              <a:gd name="connsiteY4275" fmla="*/ 774731 h 6858000"/>
              <a:gd name="connsiteX4276" fmla="*/ 3981504 w 12192000"/>
              <a:gd name="connsiteY4276" fmla="*/ 838231 h 6858000"/>
              <a:gd name="connsiteX4277" fmla="*/ 4045003 w 12192000"/>
              <a:gd name="connsiteY4277" fmla="*/ 901730 h 6858000"/>
              <a:gd name="connsiteX4278" fmla="*/ 4108408 w 12192000"/>
              <a:gd name="connsiteY4278" fmla="*/ 838231 h 6858000"/>
              <a:gd name="connsiteX4279" fmla="*/ 4045003 w 12192000"/>
              <a:gd name="connsiteY4279" fmla="*/ 774731 h 6858000"/>
              <a:gd name="connsiteX4280" fmla="*/ 6978568 w 12192000"/>
              <a:gd name="connsiteY4280" fmla="*/ 774730 h 6858000"/>
              <a:gd name="connsiteX4281" fmla="*/ 6915068 w 12192000"/>
              <a:gd name="connsiteY4281" fmla="*/ 838229 h 6858000"/>
              <a:gd name="connsiteX4282" fmla="*/ 6978568 w 12192000"/>
              <a:gd name="connsiteY4282" fmla="*/ 901728 h 6858000"/>
              <a:gd name="connsiteX4283" fmla="*/ 7042068 w 12192000"/>
              <a:gd name="connsiteY4283" fmla="*/ 838229 h 6858000"/>
              <a:gd name="connsiteX4284" fmla="*/ 6978568 w 12192000"/>
              <a:gd name="connsiteY4284" fmla="*/ 774730 h 6858000"/>
              <a:gd name="connsiteX4285" fmla="*/ 6711868 w 12192000"/>
              <a:gd name="connsiteY4285" fmla="*/ 774730 h 6858000"/>
              <a:gd name="connsiteX4286" fmla="*/ 6648368 w 12192000"/>
              <a:gd name="connsiteY4286" fmla="*/ 838229 h 6858000"/>
              <a:gd name="connsiteX4287" fmla="*/ 6711868 w 12192000"/>
              <a:gd name="connsiteY4287" fmla="*/ 901728 h 6858000"/>
              <a:gd name="connsiteX4288" fmla="*/ 6775368 w 12192000"/>
              <a:gd name="connsiteY4288" fmla="*/ 838229 h 6858000"/>
              <a:gd name="connsiteX4289" fmla="*/ 6711868 w 12192000"/>
              <a:gd name="connsiteY4289" fmla="*/ 774730 h 6858000"/>
              <a:gd name="connsiteX4290" fmla="*/ 6445168 w 12192000"/>
              <a:gd name="connsiteY4290" fmla="*/ 774730 h 6858000"/>
              <a:gd name="connsiteX4291" fmla="*/ 6381668 w 12192000"/>
              <a:gd name="connsiteY4291" fmla="*/ 838229 h 6858000"/>
              <a:gd name="connsiteX4292" fmla="*/ 6445168 w 12192000"/>
              <a:gd name="connsiteY4292" fmla="*/ 901728 h 6858000"/>
              <a:gd name="connsiteX4293" fmla="*/ 6508668 w 12192000"/>
              <a:gd name="connsiteY4293" fmla="*/ 838229 h 6858000"/>
              <a:gd name="connsiteX4294" fmla="*/ 6445168 w 12192000"/>
              <a:gd name="connsiteY4294" fmla="*/ 774730 h 6858000"/>
              <a:gd name="connsiteX4295" fmla="*/ 6178468 w 12192000"/>
              <a:gd name="connsiteY4295" fmla="*/ 774730 h 6858000"/>
              <a:gd name="connsiteX4296" fmla="*/ 6114968 w 12192000"/>
              <a:gd name="connsiteY4296" fmla="*/ 838229 h 6858000"/>
              <a:gd name="connsiteX4297" fmla="*/ 6178468 w 12192000"/>
              <a:gd name="connsiteY4297" fmla="*/ 901729 h 6858000"/>
              <a:gd name="connsiteX4298" fmla="*/ 6241968 w 12192000"/>
              <a:gd name="connsiteY4298" fmla="*/ 838229 h 6858000"/>
              <a:gd name="connsiteX4299" fmla="*/ 6178468 w 12192000"/>
              <a:gd name="connsiteY4299" fmla="*/ 774730 h 6858000"/>
              <a:gd name="connsiteX4300" fmla="*/ 5911769 w 12192000"/>
              <a:gd name="connsiteY4300" fmla="*/ 774730 h 6858000"/>
              <a:gd name="connsiteX4301" fmla="*/ 5848274 w 12192000"/>
              <a:gd name="connsiteY4301" fmla="*/ 838229 h 6858000"/>
              <a:gd name="connsiteX4302" fmla="*/ 5911769 w 12192000"/>
              <a:gd name="connsiteY4302" fmla="*/ 901729 h 6858000"/>
              <a:gd name="connsiteX4303" fmla="*/ 5975281 w 12192000"/>
              <a:gd name="connsiteY4303" fmla="*/ 838229 h 6858000"/>
              <a:gd name="connsiteX4304" fmla="*/ 5911769 w 12192000"/>
              <a:gd name="connsiteY4304" fmla="*/ 774730 h 6858000"/>
              <a:gd name="connsiteX4305" fmla="*/ 5645088 w 12192000"/>
              <a:gd name="connsiteY4305" fmla="*/ 774730 h 6858000"/>
              <a:gd name="connsiteX4306" fmla="*/ 5581595 w 12192000"/>
              <a:gd name="connsiteY4306" fmla="*/ 838230 h 6858000"/>
              <a:gd name="connsiteX4307" fmla="*/ 5645088 w 12192000"/>
              <a:gd name="connsiteY4307" fmla="*/ 901729 h 6858000"/>
              <a:gd name="connsiteX4308" fmla="*/ 5708583 w 12192000"/>
              <a:gd name="connsiteY4308" fmla="*/ 838230 h 6858000"/>
              <a:gd name="connsiteX4309" fmla="*/ 5645088 w 12192000"/>
              <a:gd name="connsiteY4309" fmla="*/ 774730 h 6858000"/>
              <a:gd name="connsiteX4310" fmla="*/ 8578768 w 12192000"/>
              <a:gd name="connsiteY4310" fmla="*/ 774729 h 6858000"/>
              <a:gd name="connsiteX4311" fmla="*/ 8515268 w 12192000"/>
              <a:gd name="connsiteY4311" fmla="*/ 838228 h 6858000"/>
              <a:gd name="connsiteX4312" fmla="*/ 8578768 w 12192000"/>
              <a:gd name="connsiteY4312" fmla="*/ 901727 h 6858000"/>
              <a:gd name="connsiteX4313" fmla="*/ 8642268 w 12192000"/>
              <a:gd name="connsiteY4313" fmla="*/ 838228 h 6858000"/>
              <a:gd name="connsiteX4314" fmla="*/ 8578768 w 12192000"/>
              <a:gd name="connsiteY4314" fmla="*/ 774729 h 6858000"/>
              <a:gd name="connsiteX4315" fmla="*/ 8312068 w 12192000"/>
              <a:gd name="connsiteY4315" fmla="*/ 774729 h 6858000"/>
              <a:gd name="connsiteX4316" fmla="*/ 8248568 w 12192000"/>
              <a:gd name="connsiteY4316" fmla="*/ 838228 h 6858000"/>
              <a:gd name="connsiteX4317" fmla="*/ 8312068 w 12192000"/>
              <a:gd name="connsiteY4317" fmla="*/ 901727 h 6858000"/>
              <a:gd name="connsiteX4318" fmla="*/ 8375568 w 12192000"/>
              <a:gd name="connsiteY4318" fmla="*/ 838228 h 6858000"/>
              <a:gd name="connsiteX4319" fmla="*/ 8312068 w 12192000"/>
              <a:gd name="connsiteY4319" fmla="*/ 774729 h 6858000"/>
              <a:gd name="connsiteX4320" fmla="*/ 8045368 w 12192000"/>
              <a:gd name="connsiteY4320" fmla="*/ 774729 h 6858000"/>
              <a:gd name="connsiteX4321" fmla="*/ 7981868 w 12192000"/>
              <a:gd name="connsiteY4321" fmla="*/ 838228 h 6858000"/>
              <a:gd name="connsiteX4322" fmla="*/ 8045368 w 12192000"/>
              <a:gd name="connsiteY4322" fmla="*/ 901727 h 6858000"/>
              <a:gd name="connsiteX4323" fmla="*/ 8108868 w 12192000"/>
              <a:gd name="connsiteY4323" fmla="*/ 838228 h 6858000"/>
              <a:gd name="connsiteX4324" fmla="*/ 8045368 w 12192000"/>
              <a:gd name="connsiteY4324" fmla="*/ 774729 h 6858000"/>
              <a:gd name="connsiteX4325" fmla="*/ 7778668 w 12192000"/>
              <a:gd name="connsiteY4325" fmla="*/ 774729 h 6858000"/>
              <a:gd name="connsiteX4326" fmla="*/ 7715168 w 12192000"/>
              <a:gd name="connsiteY4326" fmla="*/ 838228 h 6858000"/>
              <a:gd name="connsiteX4327" fmla="*/ 7778668 w 12192000"/>
              <a:gd name="connsiteY4327" fmla="*/ 901728 h 6858000"/>
              <a:gd name="connsiteX4328" fmla="*/ 7842168 w 12192000"/>
              <a:gd name="connsiteY4328" fmla="*/ 838228 h 6858000"/>
              <a:gd name="connsiteX4329" fmla="*/ 7778668 w 12192000"/>
              <a:gd name="connsiteY4329" fmla="*/ 774729 h 6858000"/>
              <a:gd name="connsiteX4330" fmla="*/ 7511968 w 12192000"/>
              <a:gd name="connsiteY4330" fmla="*/ 774729 h 6858000"/>
              <a:gd name="connsiteX4331" fmla="*/ 7448468 w 12192000"/>
              <a:gd name="connsiteY4331" fmla="*/ 838228 h 6858000"/>
              <a:gd name="connsiteX4332" fmla="*/ 7511968 w 12192000"/>
              <a:gd name="connsiteY4332" fmla="*/ 901728 h 6858000"/>
              <a:gd name="connsiteX4333" fmla="*/ 7575468 w 12192000"/>
              <a:gd name="connsiteY4333" fmla="*/ 838228 h 6858000"/>
              <a:gd name="connsiteX4334" fmla="*/ 7511968 w 12192000"/>
              <a:gd name="connsiteY4334" fmla="*/ 774729 h 6858000"/>
              <a:gd name="connsiteX4335" fmla="*/ 7245268 w 12192000"/>
              <a:gd name="connsiteY4335" fmla="*/ 774729 h 6858000"/>
              <a:gd name="connsiteX4336" fmla="*/ 7181768 w 12192000"/>
              <a:gd name="connsiteY4336" fmla="*/ 838229 h 6858000"/>
              <a:gd name="connsiteX4337" fmla="*/ 7245268 w 12192000"/>
              <a:gd name="connsiteY4337" fmla="*/ 901728 h 6858000"/>
              <a:gd name="connsiteX4338" fmla="*/ 7308768 w 12192000"/>
              <a:gd name="connsiteY4338" fmla="*/ 838229 h 6858000"/>
              <a:gd name="connsiteX4339" fmla="*/ 7245268 w 12192000"/>
              <a:gd name="connsiteY4339" fmla="*/ 774729 h 6858000"/>
              <a:gd name="connsiteX4340" fmla="*/ 9912268 w 12192000"/>
              <a:gd name="connsiteY4340" fmla="*/ 774728 h 6858000"/>
              <a:gd name="connsiteX4341" fmla="*/ 9848768 w 12192000"/>
              <a:gd name="connsiteY4341" fmla="*/ 838227 h 6858000"/>
              <a:gd name="connsiteX4342" fmla="*/ 9912268 w 12192000"/>
              <a:gd name="connsiteY4342" fmla="*/ 901726 h 6858000"/>
              <a:gd name="connsiteX4343" fmla="*/ 9975768 w 12192000"/>
              <a:gd name="connsiteY4343" fmla="*/ 838227 h 6858000"/>
              <a:gd name="connsiteX4344" fmla="*/ 9912268 w 12192000"/>
              <a:gd name="connsiteY4344" fmla="*/ 774728 h 6858000"/>
              <a:gd name="connsiteX4345" fmla="*/ 9645568 w 12192000"/>
              <a:gd name="connsiteY4345" fmla="*/ 774728 h 6858000"/>
              <a:gd name="connsiteX4346" fmla="*/ 9582068 w 12192000"/>
              <a:gd name="connsiteY4346" fmla="*/ 838227 h 6858000"/>
              <a:gd name="connsiteX4347" fmla="*/ 9645568 w 12192000"/>
              <a:gd name="connsiteY4347" fmla="*/ 901726 h 6858000"/>
              <a:gd name="connsiteX4348" fmla="*/ 9709068 w 12192000"/>
              <a:gd name="connsiteY4348" fmla="*/ 838227 h 6858000"/>
              <a:gd name="connsiteX4349" fmla="*/ 9645568 w 12192000"/>
              <a:gd name="connsiteY4349" fmla="*/ 774728 h 6858000"/>
              <a:gd name="connsiteX4350" fmla="*/ 9378868 w 12192000"/>
              <a:gd name="connsiteY4350" fmla="*/ 774728 h 6858000"/>
              <a:gd name="connsiteX4351" fmla="*/ 9315368 w 12192000"/>
              <a:gd name="connsiteY4351" fmla="*/ 838227 h 6858000"/>
              <a:gd name="connsiteX4352" fmla="*/ 9378868 w 12192000"/>
              <a:gd name="connsiteY4352" fmla="*/ 901727 h 6858000"/>
              <a:gd name="connsiteX4353" fmla="*/ 9442368 w 12192000"/>
              <a:gd name="connsiteY4353" fmla="*/ 838227 h 6858000"/>
              <a:gd name="connsiteX4354" fmla="*/ 9378868 w 12192000"/>
              <a:gd name="connsiteY4354" fmla="*/ 774728 h 6858000"/>
              <a:gd name="connsiteX4355" fmla="*/ 9112168 w 12192000"/>
              <a:gd name="connsiteY4355" fmla="*/ 774728 h 6858000"/>
              <a:gd name="connsiteX4356" fmla="*/ 9048668 w 12192000"/>
              <a:gd name="connsiteY4356" fmla="*/ 838227 h 6858000"/>
              <a:gd name="connsiteX4357" fmla="*/ 9112168 w 12192000"/>
              <a:gd name="connsiteY4357" fmla="*/ 901727 h 6858000"/>
              <a:gd name="connsiteX4358" fmla="*/ 9175668 w 12192000"/>
              <a:gd name="connsiteY4358" fmla="*/ 838227 h 6858000"/>
              <a:gd name="connsiteX4359" fmla="*/ 9112168 w 12192000"/>
              <a:gd name="connsiteY4359" fmla="*/ 774728 h 6858000"/>
              <a:gd name="connsiteX4360" fmla="*/ 8845468 w 12192000"/>
              <a:gd name="connsiteY4360" fmla="*/ 774728 h 6858000"/>
              <a:gd name="connsiteX4361" fmla="*/ 8781968 w 12192000"/>
              <a:gd name="connsiteY4361" fmla="*/ 838228 h 6858000"/>
              <a:gd name="connsiteX4362" fmla="*/ 8845468 w 12192000"/>
              <a:gd name="connsiteY4362" fmla="*/ 901727 h 6858000"/>
              <a:gd name="connsiteX4363" fmla="*/ 8908968 w 12192000"/>
              <a:gd name="connsiteY4363" fmla="*/ 838228 h 6858000"/>
              <a:gd name="connsiteX4364" fmla="*/ 8845468 w 12192000"/>
              <a:gd name="connsiteY4364" fmla="*/ 774728 h 6858000"/>
              <a:gd name="connsiteX4365" fmla="*/ 11512468 w 12192000"/>
              <a:gd name="connsiteY4365" fmla="*/ 774727 h 6858000"/>
              <a:gd name="connsiteX4366" fmla="*/ 11448968 w 12192000"/>
              <a:gd name="connsiteY4366" fmla="*/ 838226 h 6858000"/>
              <a:gd name="connsiteX4367" fmla="*/ 11512468 w 12192000"/>
              <a:gd name="connsiteY4367" fmla="*/ 901725 h 6858000"/>
              <a:gd name="connsiteX4368" fmla="*/ 11575968 w 12192000"/>
              <a:gd name="connsiteY4368" fmla="*/ 838226 h 6858000"/>
              <a:gd name="connsiteX4369" fmla="*/ 11512468 w 12192000"/>
              <a:gd name="connsiteY4369" fmla="*/ 774727 h 6858000"/>
              <a:gd name="connsiteX4370" fmla="*/ 11245768 w 12192000"/>
              <a:gd name="connsiteY4370" fmla="*/ 774727 h 6858000"/>
              <a:gd name="connsiteX4371" fmla="*/ 11182268 w 12192000"/>
              <a:gd name="connsiteY4371" fmla="*/ 838226 h 6858000"/>
              <a:gd name="connsiteX4372" fmla="*/ 11245768 w 12192000"/>
              <a:gd name="connsiteY4372" fmla="*/ 901725 h 6858000"/>
              <a:gd name="connsiteX4373" fmla="*/ 11309268 w 12192000"/>
              <a:gd name="connsiteY4373" fmla="*/ 838226 h 6858000"/>
              <a:gd name="connsiteX4374" fmla="*/ 11245768 w 12192000"/>
              <a:gd name="connsiteY4374" fmla="*/ 774727 h 6858000"/>
              <a:gd name="connsiteX4375" fmla="*/ 10979068 w 12192000"/>
              <a:gd name="connsiteY4375" fmla="*/ 774727 h 6858000"/>
              <a:gd name="connsiteX4376" fmla="*/ 10915568 w 12192000"/>
              <a:gd name="connsiteY4376" fmla="*/ 838226 h 6858000"/>
              <a:gd name="connsiteX4377" fmla="*/ 10979068 w 12192000"/>
              <a:gd name="connsiteY4377" fmla="*/ 901725 h 6858000"/>
              <a:gd name="connsiteX4378" fmla="*/ 11042568 w 12192000"/>
              <a:gd name="connsiteY4378" fmla="*/ 838226 h 6858000"/>
              <a:gd name="connsiteX4379" fmla="*/ 10979068 w 12192000"/>
              <a:gd name="connsiteY4379" fmla="*/ 774727 h 6858000"/>
              <a:gd name="connsiteX4380" fmla="*/ 10712368 w 12192000"/>
              <a:gd name="connsiteY4380" fmla="*/ 774727 h 6858000"/>
              <a:gd name="connsiteX4381" fmla="*/ 10648868 w 12192000"/>
              <a:gd name="connsiteY4381" fmla="*/ 838226 h 6858000"/>
              <a:gd name="connsiteX4382" fmla="*/ 10712368 w 12192000"/>
              <a:gd name="connsiteY4382" fmla="*/ 901726 h 6858000"/>
              <a:gd name="connsiteX4383" fmla="*/ 10775868 w 12192000"/>
              <a:gd name="connsiteY4383" fmla="*/ 838226 h 6858000"/>
              <a:gd name="connsiteX4384" fmla="*/ 10712368 w 12192000"/>
              <a:gd name="connsiteY4384" fmla="*/ 774727 h 6858000"/>
              <a:gd name="connsiteX4385" fmla="*/ 10445668 w 12192000"/>
              <a:gd name="connsiteY4385" fmla="*/ 774727 h 6858000"/>
              <a:gd name="connsiteX4386" fmla="*/ 10382168 w 12192000"/>
              <a:gd name="connsiteY4386" fmla="*/ 838227 h 6858000"/>
              <a:gd name="connsiteX4387" fmla="*/ 10445668 w 12192000"/>
              <a:gd name="connsiteY4387" fmla="*/ 901726 h 6858000"/>
              <a:gd name="connsiteX4388" fmla="*/ 10509168 w 12192000"/>
              <a:gd name="connsiteY4388" fmla="*/ 838227 h 6858000"/>
              <a:gd name="connsiteX4389" fmla="*/ 10445668 w 12192000"/>
              <a:gd name="connsiteY4389" fmla="*/ 774727 h 6858000"/>
              <a:gd name="connsiteX4390" fmla="*/ 10178968 w 12192000"/>
              <a:gd name="connsiteY4390" fmla="*/ 774727 h 6858000"/>
              <a:gd name="connsiteX4391" fmla="*/ 10115468 w 12192000"/>
              <a:gd name="connsiteY4391" fmla="*/ 838227 h 6858000"/>
              <a:gd name="connsiteX4392" fmla="*/ 10178968 w 12192000"/>
              <a:gd name="connsiteY4392" fmla="*/ 901726 h 6858000"/>
              <a:gd name="connsiteX4393" fmla="*/ 10242468 w 12192000"/>
              <a:gd name="connsiteY4393" fmla="*/ 838227 h 6858000"/>
              <a:gd name="connsiteX4394" fmla="*/ 10178968 w 12192000"/>
              <a:gd name="connsiteY4394" fmla="*/ 774727 h 6858000"/>
              <a:gd name="connsiteX4395" fmla="*/ 11779168 w 12192000"/>
              <a:gd name="connsiteY4395" fmla="*/ 774726 h 6858000"/>
              <a:gd name="connsiteX4396" fmla="*/ 11715668 w 12192000"/>
              <a:gd name="connsiteY4396" fmla="*/ 838226 h 6858000"/>
              <a:gd name="connsiteX4397" fmla="*/ 11779168 w 12192000"/>
              <a:gd name="connsiteY4397" fmla="*/ 901725 h 6858000"/>
              <a:gd name="connsiteX4398" fmla="*/ 11842668 w 12192000"/>
              <a:gd name="connsiteY4398" fmla="*/ 838226 h 6858000"/>
              <a:gd name="connsiteX4399" fmla="*/ 11779168 w 12192000"/>
              <a:gd name="connsiteY4399" fmla="*/ 774726 h 6858000"/>
              <a:gd name="connsiteX4400" fmla="*/ 1098619 w 12192000"/>
              <a:gd name="connsiteY4400" fmla="*/ 469946 h 6858000"/>
              <a:gd name="connsiteX4401" fmla="*/ 1035120 w 12192000"/>
              <a:gd name="connsiteY4401" fmla="*/ 533445 h 6858000"/>
              <a:gd name="connsiteX4402" fmla="*/ 1098619 w 12192000"/>
              <a:gd name="connsiteY4402" fmla="*/ 596944 h 6858000"/>
              <a:gd name="connsiteX4403" fmla="*/ 1162118 w 12192000"/>
              <a:gd name="connsiteY4403" fmla="*/ 533445 h 6858000"/>
              <a:gd name="connsiteX4404" fmla="*/ 1098619 w 12192000"/>
              <a:gd name="connsiteY4404" fmla="*/ 469946 h 6858000"/>
              <a:gd name="connsiteX4405" fmla="*/ 831923 w 12192000"/>
              <a:gd name="connsiteY4405" fmla="*/ 469946 h 6858000"/>
              <a:gd name="connsiteX4406" fmla="*/ 768424 w 12192000"/>
              <a:gd name="connsiteY4406" fmla="*/ 533445 h 6858000"/>
              <a:gd name="connsiteX4407" fmla="*/ 831923 w 12192000"/>
              <a:gd name="connsiteY4407" fmla="*/ 596944 h 6858000"/>
              <a:gd name="connsiteX4408" fmla="*/ 895422 w 12192000"/>
              <a:gd name="connsiteY4408" fmla="*/ 533445 h 6858000"/>
              <a:gd name="connsiteX4409" fmla="*/ 831923 w 12192000"/>
              <a:gd name="connsiteY4409" fmla="*/ 469946 h 6858000"/>
              <a:gd name="connsiteX4410" fmla="*/ 565227 w 12192000"/>
              <a:gd name="connsiteY4410" fmla="*/ 469946 h 6858000"/>
              <a:gd name="connsiteX4411" fmla="*/ 501728 w 12192000"/>
              <a:gd name="connsiteY4411" fmla="*/ 533445 h 6858000"/>
              <a:gd name="connsiteX4412" fmla="*/ 565227 w 12192000"/>
              <a:gd name="connsiteY4412" fmla="*/ 596944 h 6858000"/>
              <a:gd name="connsiteX4413" fmla="*/ 628726 w 12192000"/>
              <a:gd name="connsiteY4413" fmla="*/ 533445 h 6858000"/>
              <a:gd name="connsiteX4414" fmla="*/ 565227 w 12192000"/>
              <a:gd name="connsiteY4414" fmla="*/ 469946 h 6858000"/>
              <a:gd name="connsiteX4415" fmla="*/ 298531 w 12192000"/>
              <a:gd name="connsiteY4415" fmla="*/ 469946 h 6858000"/>
              <a:gd name="connsiteX4416" fmla="*/ 235032 w 12192000"/>
              <a:gd name="connsiteY4416" fmla="*/ 533445 h 6858000"/>
              <a:gd name="connsiteX4417" fmla="*/ 298531 w 12192000"/>
              <a:gd name="connsiteY4417" fmla="*/ 596945 h 6858000"/>
              <a:gd name="connsiteX4418" fmla="*/ 362030 w 12192000"/>
              <a:gd name="connsiteY4418" fmla="*/ 533445 h 6858000"/>
              <a:gd name="connsiteX4419" fmla="*/ 298531 w 12192000"/>
              <a:gd name="connsiteY4419" fmla="*/ 469946 h 6858000"/>
              <a:gd name="connsiteX4420" fmla="*/ 2698871 w 12192000"/>
              <a:gd name="connsiteY4420" fmla="*/ 469945 h 6858000"/>
              <a:gd name="connsiteX4421" fmla="*/ 2635370 w 12192000"/>
              <a:gd name="connsiteY4421" fmla="*/ 533444 h 6858000"/>
              <a:gd name="connsiteX4422" fmla="*/ 2698871 w 12192000"/>
              <a:gd name="connsiteY4422" fmla="*/ 596943 h 6858000"/>
              <a:gd name="connsiteX4423" fmla="*/ 2762396 w 12192000"/>
              <a:gd name="connsiteY4423" fmla="*/ 533444 h 6858000"/>
              <a:gd name="connsiteX4424" fmla="*/ 2698871 w 12192000"/>
              <a:gd name="connsiteY4424" fmla="*/ 469945 h 6858000"/>
              <a:gd name="connsiteX4425" fmla="*/ 2432134 w 12192000"/>
              <a:gd name="connsiteY4425" fmla="*/ 469945 h 6858000"/>
              <a:gd name="connsiteX4426" fmla="*/ 2368636 w 12192000"/>
              <a:gd name="connsiteY4426" fmla="*/ 533444 h 6858000"/>
              <a:gd name="connsiteX4427" fmla="*/ 2432134 w 12192000"/>
              <a:gd name="connsiteY4427" fmla="*/ 596943 h 6858000"/>
              <a:gd name="connsiteX4428" fmla="*/ 2495641 w 12192000"/>
              <a:gd name="connsiteY4428" fmla="*/ 533444 h 6858000"/>
              <a:gd name="connsiteX4429" fmla="*/ 2432134 w 12192000"/>
              <a:gd name="connsiteY4429" fmla="*/ 469945 h 6858000"/>
              <a:gd name="connsiteX4430" fmla="*/ 2165442 w 12192000"/>
              <a:gd name="connsiteY4430" fmla="*/ 469945 h 6858000"/>
              <a:gd name="connsiteX4431" fmla="*/ 2101947 w 12192000"/>
              <a:gd name="connsiteY4431" fmla="*/ 533444 h 6858000"/>
              <a:gd name="connsiteX4432" fmla="*/ 2165442 w 12192000"/>
              <a:gd name="connsiteY4432" fmla="*/ 596943 h 6858000"/>
              <a:gd name="connsiteX4433" fmla="*/ 2228935 w 12192000"/>
              <a:gd name="connsiteY4433" fmla="*/ 533444 h 6858000"/>
              <a:gd name="connsiteX4434" fmla="*/ 2165442 w 12192000"/>
              <a:gd name="connsiteY4434" fmla="*/ 469945 h 6858000"/>
              <a:gd name="connsiteX4435" fmla="*/ 1898714 w 12192000"/>
              <a:gd name="connsiteY4435" fmla="*/ 469945 h 6858000"/>
              <a:gd name="connsiteX4436" fmla="*/ 1835214 w 12192000"/>
              <a:gd name="connsiteY4436" fmla="*/ 533444 h 6858000"/>
              <a:gd name="connsiteX4437" fmla="*/ 1898714 w 12192000"/>
              <a:gd name="connsiteY4437" fmla="*/ 596943 h 6858000"/>
              <a:gd name="connsiteX4438" fmla="*/ 1962216 w 12192000"/>
              <a:gd name="connsiteY4438" fmla="*/ 533444 h 6858000"/>
              <a:gd name="connsiteX4439" fmla="*/ 1898714 w 12192000"/>
              <a:gd name="connsiteY4439" fmla="*/ 469945 h 6858000"/>
              <a:gd name="connsiteX4440" fmla="*/ 1632014 w 12192000"/>
              <a:gd name="connsiteY4440" fmla="*/ 469945 h 6858000"/>
              <a:gd name="connsiteX4441" fmla="*/ 1568512 w 12192000"/>
              <a:gd name="connsiteY4441" fmla="*/ 533444 h 6858000"/>
              <a:gd name="connsiteX4442" fmla="*/ 1632014 w 12192000"/>
              <a:gd name="connsiteY4442" fmla="*/ 596944 h 6858000"/>
              <a:gd name="connsiteX4443" fmla="*/ 1695512 w 12192000"/>
              <a:gd name="connsiteY4443" fmla="*/ 533444 h 6858000"/>
              <a:gd name="connsiteX4444" fmla="*/ 1632014 w 12192000"/>
              <a:gd name="connsiteY4444" fmla="*/ 469945 h 6858000"/>
              <a:gd name="connsiteX4445" fmla="*/ 1365315 w 12192000"/>
              <a:gd name="connsiteY4445" fmla="*/ 469945 h 6858000"/>
              <a:gd name="connsiteX4446" fmla="*/ 1301816 w 12192000"/>
              <a:gd name="connsiteY4446" fmla="*/ 533445 h 6858000"/>
              <a:gd name="connsiteX4447" fmla="*/ 1365315 w 12192000"/>
              <a:gd name="connsiteY4447" fmla="*/ 596944 h 6858000"/>
              <a:gd name="connsiteX4448" fmla="*/ 1428814 w 12192000"/>
              <a:gd name="connsiteY4448" fmla="*/ 533445 h 6858000"/>
              <a:gd name="connsiteX4449" fmla="*/ 1365315 w 12192000"/>
              <a:gd name="connsiteY4449" fmla="*/ 469945 h 6858000"/>
              <a:gd name="connsiteX4450" fmla="*/ 4032336 w 12192000"/>
              <a:gd name="connsiteY4450" fmla="*/ 469944 h 6858000"/>
              <a:gd name="connsiteX4451" fmla="*/ 3968820 w 12192000"/>
              <a:gd name="connsiteY4451" fmla="*/ 533443 h 6858000"/>
              <a:gd name="connsiteX4452" fmla="*/ 4032336 w 12192000"/>
              <a:gd name="connsiteY4452" fmla="*/ 596942 h 6858000"/>
              <a:gd name="connsiteX4453" fmla="*/ 4095701 w 12192000"/>
              <a:gd name="connsiteY4453" fmla="*/ 533443 h 6858000"/>
              <a:gd name="connsiteX4454" fmla="*/ 4032336 w 12192000"/>
              <a:gd name="connsiteY4454" fmla="*/ 469944 h 6858000"/>
              <a:gd name="connsiteX4455" fmla="*/ 3765616 w 12192000"/>
              <a:gd name="connsiteY4455" fmla="*/ 469944 h 6858000"/>
              <a:gd name="connsiteX4456" fmla="*/ 3702132 w 12192000"/>
              <a:gd name="connsiteY4456" fmla="*/ 533443 h 6858000"/>
              <a:gd name="connsiteX4457" fmla="*/ 3765616 w 12192000"/>
              <a:gd name="connsiteY4457" fmla="*/ 596942 h 6858000"/>
              <a:gd name="connsiteX4458" fmla="*/ 3829104 w 12192000"/>
              <a:gd name="connsiteY4458" fmla="*/ 533443 h 6858000"/>
              <a:gd name="connsiteX4459" fmla="*/ 3765616 w 12192000"/>
              <a:gd name="connsiteY4459" fmla="*/ 469944 h 6858000"/>
              <a:gd name="connsiteX4460" fmla="*/ 3498937 w 12192000"/>
              <a:gd name="connsiteY4460" fmla="*/ 469944 h 6858000"/>
              <a:gd name="connsiteX4461" fmla="*/ 3435420 w 12192000"/>
              <a:gd name="connsiteY4461" fmla="*/ 533443 h 6858000"/>
              <a:gd name="connsiteX4462" fmla="*/ 3498937 w 12192000"/>
              <a:gd name="connsiteY4462" fmla="*/ 596942 h 6858000"/>
              <a:gd name="connsiteX4463" fmla="*/ 3562450 w 12192000"/>
              <a:gd name="connsiteY4463" fmla="*/ 533443 h 6858000"/>
              <a:gd name="connsiteX4464" fmla="*/ 3498937 w 12192000"/>
              <a:gd name="connsiteY4464" fmla="*/ 469944 h 6858000"/>
              <a:gd name="connsiteX4465" fmla="*/ 3232202 w 12192000"/>
              <a:gd name="connsiteY4465" fmla="*/ 469944 h 6858000"/>
              <a:gd name="connsiteX4466" fmla="*/ 3168715 w 12192000"/>
              <a:gd name="connsiteY4466" fmla="*/ 533443 h 6858000"/>
              <a:gd name="connsiteX4467" fmla="*/ 3232202 w 12192000"/>
              <a:gd name="connsiteY4467" fmla="*/ 596942 h 6858000"/>
              <a:gd name="connsiteX4468" fmla="*/ 3295689 w 12192000"/>
              <a:gd name="connsiteY4468" fmla="*/ 533443 h 6858000"/>
              <a:gd name="connsiteX4469" fmla="*/ 3232202 w 12192000"/>
              <a:gd name="connsiteY4469" fmla="*/ 469944 h 6858000"/>
              <a:gd name="connsiteX4470" fmla="*/ 2965556 w 12192000"/>
              <a:gd name="connsiteY4470" fmla="*/ 469944 h 6858000"/>
              <a:gd name="connsiteX4471" fmla="*/ 2902068 w 12192000"/>
              <a:gd name="connsiteY4471" fmla="*/ 533444 h 6858000"/>
              <a:gd name="connsiteX4472" fmla="*/ 2965556 w 12192000"/>
              <a:gd name="connsiteY4472" fmla="*/ 596943 h 6858000"/>
              <a:gd name="connsiteX4473" fmla="*/ 3029043 w 12192000"/>
              <a:gd name="connsiteY4473" fmla="*/ 533444 h 6858000"/>
              <a:gd name="connsiteX4474" fmla="*/ 2965556 w 12192000"/>
              <a:gd name="connsiteY4474" fmla="*/ 469944 h 6858000"/>
              <a:gd name="connsiteX4475" fmla="*/ 5365709 w 12192000"/>
              <a:gd name="connsiteY4475" fmla="*/ 469943 h 6858000"/>
              <a:gd name="connsiteX4476" fmla="*/ 5302216 w 12192000"/>
              <a:gd name="connsiteY4476" fmla="*/ 533442 h 6858000"/>
              <a:gd name="connsiteX4477" fmla="*/ 5365709 w 12192000"/>
              <a:gd name="connsiteY4477" fmla="*/ 596941 h 6858000"/>
              <a:gd name="connsiteX4478" fmla="*/ 5429204 w 12192000"/>
              <a:gd name="connsiteY4478" fmla="*/ 533442 h 6858000"/>
              <a:gd name="connsiteX4479" fmla="*/ 5365709 w 12192000"/>
              <a:gd name="connsiteY4479" fmla="*/ 469943 h 6858000"/>
              <a:gd name="connsiteX4480" fmla="*/ 5098992 w 12192000"/>
              <a:gd name="connsiteY4480" fmla="*/ 469943 h 6858000"/>
              <a:gd name="connsiteX4481" fmla="*/ 5035504 w 12192000"/>
              <a:gd name="connsiteY4481" fmla="*/ 533442 h 6858000"/>
              <a:gd name="connsiteX4482" fmla="*/ 5098992 w 12192000"/>
              <a:gd name="connsiteY4482" fmla="*/ 596941 h 6858000"/>
              <a:gd name="connsiteX4483" fmla="*/ 5162504 w 12192000"/>
              <a:gd name="connsiteY4483" fmla="*/ 533442 h 6858000"/>
              <a:gd name="connsiteX4484" fmla="*/ 5098992 w 12192000"/>
              <a:gd name="connsiteY4484" fmla="*/ 469943 h 6858000"/>
              <a:gd name="connsiteX4485" fmla="*/ 4832299 w 12192000"/>
              <a:gd name="connsiteY4485" fmla="*/ 469943 h 6858000"/>
              <a:gd name="connsiteX4486" fmla="*/ 4768790 w 12192000"/>
              <a:gd name="connsiteY4486" fmla="*/ 533442 h 6858000"/>
              <a:gd name="connsiteX4487" fmla="*/ 4832299 w 12192000"/>
              <a:gd name="connsiteY4487" fmla="*/ 596941 h 6858000"/>
              <a:gd name="connsiteX4488" fmla="*/ 4895808 w 12192000"/>
              <a:gd name="connsiteY4488" fmla="*/ 533442 h 6858000"/>
              <a:gd name="connsiteX4489" fmla="*/ 4832299 w 12192000"/>
              <a:gd name="connsiteY4489" fmla="*/ 469943 h 6858000"/>
              <a:gd name="connsiteX4490" fmla="*/ 4565659 w 12192000"/>
              <a:gd name="connsiteY4490" fmla="*/ 469943 h 6858000"/>
              <a:gd name="connsiteX4491" fmla="*/ 4502122 w 12192000"/>
              <a:gd name="connsiteY4491" fmla="*/ 533442 h 6858000"/>
              <a:gd name="connsiteX4492" fmla="*/ 4565659 w 12192000"/>
              <a:gd name="connsiteY4492" fmla="*/ 596942 h 6858000"/>
              <a:gd name="connsiteX4493" fmla="*/ 4629117 w 12192000"/>
              <a:gd name="connsiteY4493" fmla="*/ 533442 h 6858000"/>
              <a:gd name="connsiteX4494" fmla="*/ 4565659 w 12192000"/>
              <a:gd name="connsiteY4494" fmla="*/ 469943 h 6858000"/>
              <a:gd name="connsiteX4495" fmla="*/ 4298922 w 12192000"/>
              <a:gd name="connsiteY4495" fmla="*/ 469943 h 6858000"/>
              <a:gd name="connsiteX4496" fmla="*/ 4235426 w 12192000"/>
              <a:gd name="connsiteY4496" fmla="*/ 533443 h 6858000"/>
              <a:gd name="connsiteX4497" fmla="*/ 4298922 w 12192000"/>
              <a:gd name="connsiteY4497" fmla="*/ 596942 h 6858000"/>
              <a:gd name="connsiteX4498" fmla="*/ 4362411 w 12192000"/>
              <a:gd name="connsiteY4498" fmla="*/ 533443 h 6858000"/>
              <a:gd name="connsiteX4499" fmla="*/ 4298922 w 12192000"/>
              <a:gd name="connsiteY4499" fmla="*/ 469943 h 6858000"/>
              <a:gd name="connsiteX4500" fmla="*/ 6699168 w 12192000"/>
              <a:gd name="connsiteY4500" fmla="*/ 469942 h 6858000"/>
              <a:gd name="connsiteX4501" fmla="*/ 6635668 w 12192000"/>
              <a:gd name="connsiteY4501" fmla="*/ 533441 h 6858000"/>
              <a:gd name="connsiteX4502" fmla="*/ 6699168 w 12192000"/>
              <a:gd name="connsiteY4502" fmla="*/ 596940 h 6858000"/>
              <a:gd name="connsiteX4503" fmla="*/ 6762668 w 12192000"/>
              <a:gd name="connsiteY4503" fmla="*/ 533441 h 6858000"/>
              <a:gd name="connsiteX4504" fmla="*/ 6699168 w 12192000"/>
              <a:gd name="connsiteY4504" fmla="*/ 469942 h 6858000"/>
              <a:gd name="connsiteX4505" fmla="*/ 6432468 w 12192000"/>
              <a:gd name="connsiteY4505" fmla="*/ 469942 h 6858000"/>
              <a:gd name="connsiteX4506" fmla="*/ 6368968 w 12192000"/>
              <a:gd name="connsiteY4506" fmla="*/ 533441 h 6858000"/>
              <a:gd name="connsiteX4507" fmla="*/ 6432468 w 12192000"/>
              <a:gd name="connsiteY4507" fmla="*/ 596940 h 6858000"/>
              <a:gd name="connsiteX4508" fmla="*/ 6495968 w 12192000"/>
              <a:gd name="connsiteY4508" fmla="*/ 533441 h 6858000"/>
              <a:gd name="connsiteX4509" fmla="*/ 6432468 w 12192000"/>
              <a:gd name="connsiteY4509" fmla="*/ 469942 h 6858000"/>
              <a:gd name="connsiteX4510" fmla="*/ 6165768 w 12192000"/>
              <a:gd name="connsiteY4510" fmla="*/ 469942 h 6858000"/>
              <a:gd name="connsiteX4511" fmla="*/ 6102268 w 12192000"/>
              <a:gd name="connsiteY4511" fmla="*/ 533441 h 6858000"/>
              <a:gd name="connsiteX4512" fmla="*/ 6165768 w 12192000"/>
              <a:gd name="connsiteY4512" fmla="*/ 596940 h 6858000"/>
              <a:gd name="connsiteX4513" fmla="*/ 6229268 w 12192000"/>
              <a:gd name="connsiteY4513" fmla="*/ 533441 h 6858000"/>
              <a:gd name="connsiteX4514" fmla="*/ 6165768 w 12192000"/>
              <a:gd name="connsiteY4514" fmla="*/ 469942 h 6858000"/>
              <a:gd name="connsiteX4515" fmla="*/ 5899070 w 12192000"/>
              <a:gd name="connsiteY4515" fmla="*/ 469942 h 6858000"/>
              <a:gd name="connsiteX4516" fmla="*/ 5835571 w 12192000"/>
              <a:gd name="connsiteY4516" fmla="*/ 533441 h 6858000"/>
              <a:gd name="connsiteX4517" fmla="*/ 5899070 w 12192000"/>
              <a:gd name="connsiteY4517" fmla="*/ 596941 h 6858000"/>
              <a:gd name="connsiteX4518" fmla="*/ 5962580 w 12192000"/>
              <a:gd name="connsiteY4518" fmla="*/ 533441 h 6858000"/>
              <a:gd name="connsiteX4519" fmla="*/ 5899070 w 12192000"/>
              <a:gd name="connsiteY4519" fmla="*/ 469942 h 6858000"/>
              <a:gd name="connsiteX4520" fmla="*/ 5632393 w 12192000"/>
              <a:gd name="connsiteY4520" fmla="*/ 469942 h 6858000"/>
              <a:gd name="connsiteX4521" fmla="*/ 5568897 w 12192000"/>
              <a:gd name="connsiteY4521" fmla="*/ 533442 h 6858000"/>
              <a:gd name="connsiteX4522" fmla="*/ 5632393 w 12192000"/>
              <a:gd name="connsiteY4522" fmla="*/ 596941 h 6858000"/>
              <a:gd name="connsiteX4523" fmla="*/ 5695890 w 12192000"/>
              <a:gd name="connsiteY4523" fmla="*/ 533442 h 6858000"/>
              <a:gd name="connsiteX4524" fmla="*/ 5632393 w 12192000"/>
              <a:gd name="connsiteY4524" fmla="*/ 469942 h 6858000"/>
              <a:gd name="connsiteX4525" fmla="*/ 8032668 w 12192000"/>
              <a:gd name="connsiteY4525" fmla="*/ 469941 h 6858000"/>
              <a:gd name="connsiteX4526" fmla="*/ 7969168 w 12192000"/>
              <a:gd name="connsiteY4526" fmla="*/ 533440 h 6858000"/>
              <a:gd name="connsiteX4527" fmla="*/ 8032668 w 12192000"/>
              <a:gd name="connsiteY4527" fmla="*/ 596939 h 6858000"/>
              <a:gd name="connsiteX4528" fmla="*/ 8096168 w 12192000"/>
              <a:gd name="connsiteY4528" fmla="*/ 533440 h 6858000"/>
              <a:gd name="connsiteX4529" fmla="*/ 8032668 w 12192000"/>
              <a:gd name="connsiteY4529" fmla="*/ 469941 h 6858000"/>
              <a:gd name="connsiteX4530" fmla="*/ 7765968 w 12192000"/>
              <a:gd name="connsiteY4530" fmla="*/ 469941 h 6858000"/>
              <a:gd name="connsiteX4531" fmla="*/ 7702468 w 12192000"/>
              <a:gd name="connsiteY4531" fmla="*/ 533440 h 6858000"/>
              <a:gd name="connsiteX4532" fmla="*/ 7765968 w 12192000"/>
              <a:gd name="connsiteY4532" fmla="*/ 596939 h 6858000"/>
              <a:gd name="connsiteX4533" fmla="*/ 7829468 w 12192000"/>
              <a:gd name="connsiteY4533" fmla="*/ 533440 h 6858000"/>
              <a:gd name="connsiteX4534" fmla="*/ 7765968 w 12192000"/>
              <a:gd name="connsiteY4534" fmla="*/ 469941 h 6858000"/>
              <a:gd name="connsiteX4535" fmla="*/ 7499268 w 12192000"/>
              <a:gd name="connsiteY4535" fmla="*/ 469941 h 6858000"/>
              <a:gd name="connsiteX4536" fmla="*/ 7435768 w 12192000"/>
              <a:gd name="connsiteY4536" fmla="*/ 533440 h 6858000"/>
              <a:gd name="connsiteX4537" fmla="*/ 7499268 w 12192000"/>
              <a:gd name="connsiteY4537" fmla="*/ 596939 h 6858000"/>
              <a:gd name="connsiteX4538" fmla="*/ 7562768 w 12192000"/>
              <a:gd name="connsiteY4538" fmla="*/ 533440 h 6858000"/>
              <a:gd name="connsiteX4539" fmla="*/ 7499268 w 12192000"/>
              <a:gd name="connsiteY4539" fmla="*/ 469941 h 6858000"/>
              <a:gd name="connsiteX4540" fmla="*/ 7232568 w 12192000"/>
              <a:gd name="connsiteY4540" fmla="*/ 469941 h 6858000"/>
              <a:gd name="connsiteX4541" fmla="*/ 7169068 w 12192000"/>
              <a:gd name="connsiteY4541" fmla="*/ 533440 h 6858000"/>
              <a:gd name="connsiteX4542" fmla="*/ 7232568 w 12192000"/>
              <a:gd name="connsiteY4542" fmla="*/ 596940 h 6858000"/>
              <a:gd name="connsiteX4543" fmla="*/ 7296068 w 12192000"/>
              <a:gd name="connsiteY4543" fmla="*/ 533440 h 6858000"/>
              <a:gd name="connsiteX4544" fmla="*/ 7232568 w 12192000"/>
              <a:gd name="connsiteY4544" fmla="*/ 469941 h 6858000"/>
              <a:gd name="connsiteX4545" fmla="*/ 6965868 w 12192000"/>
              <a:gd name="connsiteY4545" fmla="*/ 469941 h 6858000"/>
              <a:gd name="connsiteX4546" fmla="*/ 6902368 w 12192000"/>
              <a:gd name="connsiteY4546" fmla="*/ 533441 h 6858000"/>
              <a:gd name="connsiteX4547" fmla="*/ 6965868 w 12192000"/>
              <a:gd name="connsiteY4547" fmla="*/ 596940 h 6858000"/>
              <a:gd name="connsiteX4548" fmla="*/ 7029368 w 12192000"/>
              <a:gd name="connsiteY4548" fmla="*/ 533441 h 6858000"/>
              <a:gd name="connsiteX4549" fmla="*/ 6965868 w 12192000"/>
              <a:gd name="connsiteY4549" fmla="*/ 469941 h 6858000"/>
              <a:gd name="connsiteX4550" fmla="*/ 9366168 w 12192000"/>
              <a:gd name="connsiteY4550" fmla="*/ 469940 h 6858000"/>
              <a:gd name="connsiteX4551" fmla="*/ 9302668 w 12192000"/>
              <a:gd name="connsiteY4551" fmla="*/ 533439 h 6858000"/>
              <a:gd name="connsiteX4552" fmla="*/ 9366168 w 12192000"/>
              <a:gd name="connsiteY4552" fmla="*/ 596938 h 6858000"/>
              <a:gd name="connsiteX4553" fmla="*/ 9429668 w 12192000"/>
              <a:gd name="connsiteY4553" fmla="*/ 533439 h 6858000"/>
              <a:gd name="connsiteX4554" fmla="*/ 9366168 w 12192000"/>
              <a:gd name="connsiteY4554" fmla="*/ 469940 h 6858000"/>
              <a:gd name="connsiteX4555" fmla="*/ 9099468 w 12192000"/>
              <a:gd name="connsiteY4555" fmla="*/ 469940 h 6858000"/>
              <a:gd name="connsiteX4556" fmla="*/ 9035968 w 12192000"/>
              <a:gd name="connsiteY4556" fmla="*/ 533439 h 6858000"/>
              <a:gd name="connsiteX4557" fmla="*/ 9099468 w 12192000"/>
              <a:gd name="connsiteY4557" fmla="*/ 596938 h 6858000"/>
              <a:gd name="connsiteX4558" fmla="*/ 9162968 w 12192000"/>
              <a:gd name="connsiteY4558" fmla="*/ 533439 h 6858000"/>
              <a:gd name="connsiteX4559" fmla="*/ 9099468 w 12192000"/>
              <a:gd name="connsiteY4559" fmla="*/ 469940 h 6858000"/>
              <a:gd name="connsiteX4560" fmla="*/ 8832768 w 12192000"/>
              <a:gd name="connsiteY4560" fmla="*/ 469940 h 6858000"/>
              <a:gd name="connsiteX4561" fmla="*/ 8769268 w 12192000"/>
              <a:gd name="connsiteY4561" fmla="*/ 533439 h 6858000"/>
              <a:gd name="connsiteX4562" fmla="*/ 8832768 w 12192000"/>
              <a:gd name="connsiteY4562" fmla="*/ 596938 h 6858000"/>
              <a:gd name="connsiteX4563" fmla="*/ 8896268 w 12192000"/>
              <a:gd name="connsiteY4563" fmla="*/ 533439 h 6858000"/>
              <a:gd name="connsiteX4564" fmla="*/ 8832768 w 12192000"/>
              <a:gd name="connsiteY4564" fmla="*/ 469940 h 6858000"/>
              <a:gd name="connsiteX4565" fmla="*/ 8566068 w 12192000"/>
              <a:gd name="connsiteY4565" fmla="*/ 469940 h 6858000"/>
              <a:gd name="connsiteX4566" fmla="*/ 8502568 w 12192000"/>
              <a:gd name="connsiteY4566" fmla="*/ 533439 h 6858000"/>
              <a:gd name="connsiteX4567" fmla="*/ 8566068 w 12192000"/>
              <a:gd name="connsiteY4567" fmla="*/ 596939 h 6858000"/>
              <a:gd name="connsiteX4568" fmla="*/ 8629568 w 12192000"/>
              <a:gd name="connsiteY4568" fmla="*/ 533439 h 6858000"/>
              <a:gd name="connsiteX4569" fmla="*/ 8566068 w 12192000"/>
              <a:gd name="connsiteY4569" fmla="*/ 469940 h 6858000"/>
              <a:gd name="connsiteX4570" fmla="*/ 8299368 w 12192000"/>
              <a:gd name="connsiteY4570" fmla="*/ 469940 h 6858000"/>
              <a:gd name="connsiteX4571" fmla="*/ 8235868 w 12192000"/>
              <a:gd name="connsiteY4571" fmla="*/ 533440 h 6858000"/>
              <a:gd name="connsiteX4572" fmla="*/ 8299368 w 12192000"/>
              <a:gd name="connsiteY4572" fmla="*/ 596939 h 6858000"/>
              <a:gd name="connsiteX4573" fmla="*/ 8362868 w 12192000"/>
              <a:gd name="connsiteY4573" fmla="*/ 533440 h 6858000"/>
              <a:gd name="connsiteX4574" fmla="*/ 8299368 w 12192000"/>
              <a:gd name="connsiteY4574" fmla="*/ 469940 h 6858000"/>
              <a:gd name="connsiteX4575" fmla="*/ 10699668 w 12192000"/>
              <a:gd name="connsiteY4575" fmla="*/ 469939 h 6858000"/>
              <a:gd name="connsiteX4576" fmla="*/ 10636168 w 12192000"/>
              <a:gd name="connsiteY4576" fmla="*/ 533438 h 6858000"/>
              <a:gd name="connsiteX4577" fmla="*/ 10699668 w 12192000"/>
              <a:gd name="connsiteY4577" fmla="*/ 596937 h 6858000"/>
              <a:gd name="connsiteX4578" fmla="*/ 10763168 w 12192000"/>
              <a:gd name="connsiteY4578" fmla="*/ 533438 h 6858000"/>
              <a:gd name="connsiteX4579" fmla="*/ 10699668 w 12192000"/>
              <a:gd name="connsiteY4579" fmla="*/ 469939 h 6858000"/>
              <a:gd name="connsiteX4580" fmla="*/ 10432968 w 12192000"/>
              <a:gd name="connsiteY4580" fmla="*/ 469939 h 6858000"/>
              <a:gd name="connsiteX4581" fmla="*/ 10369468 w 12192000"/>
              <a:gd name="connsiteY4581" fmla="*/ 533438 h 6858000"/>
              <a:gd name="connsiteX4582" fmla="*/ 10432968 w 12192000"/>
              <a:gd name="connsiteY4582" fmla="*/ 596937 h 6858000"/>
              <a:gd name="connsiteX4583" fmla="*/ 10496468 w 12192000"/>
              <a:gd name="connsiteY4583" fmla="*/ 533438 h 6858000"/>
              <a:gd name="connsiteX4584" fmla="*/ 10432968 w 12192000"/>
              <a:gd name="connsiteY4584" fmla="*/ 469939 h 6858000"/>
              <a:gd name="connsiteX4585" fmla="*/ 10166268 w 12192000"/>
              <a:gd name="connsiteY4585" fmla="*/ 469939 h 6858000"/>
              <a:gd name="connsiteX4586" fmla="*/ 10102768 w 12192000"/>
              <a:gd name="connsiteY4586" fmla="*/ 533438 h 6858000"/>
              <a:gd name="connsiteX4587" fmla="*/ 10166268 w 12192000"/>
              <a:gd name="connsiteY4587" fmla="*/ 596937 h 6858000"/>
              <a:gd name="connsiteX4588" fmla="*/ 10229768 w 12192000"/>
              <a:gd name="connsiteY4588" fmla="*/ 533438 h 6858000"/>
              <a:gd name="connsiteX4589" fmla="*/ 10166268 w 12192000"/>
              <a:gd name="connsiteY4589" fmla="*/ 469939 h 6858000"/>
              <a:gd name="connsiteX4590" fmla="*/ 9899568 w 12192000"/>
              <a:gd name="connsiteY4590" fmla="*/ 469939 h 6858000"/>
              <a:gd name="connsiteX4591" fmla="*/ 9836068 w 12192000"/>
              <a:gd name="connsiteY4591" fmla="*/ 533438 h 6858000"/>
              <a:gd name="connsiteX4592" fmla="*/ 9899568 w 12192000"/>
              <a:gd name="connsiteY4592" fmla="*/ 596938 h 6858000"/>
              <a:gd name="connsiteX4593" fmla="*/ 9963068 w 12192000"/>
              <a:gd name="connsiteY4593" fmla="*/ 533438 h 6858000"/>
              <a:gd name="connsiteX4594" fmla="*/ 9899568 w 12192000"/>
              <a:gd name="connsiteY4594" fmla="*/ 469939 h 6858000"/>
              <a:gd name="connsiteX4595" fmla="*/ 9632868 w 12192000"/>
              <a:gd name="connsiteY4595" fmla="*/ 469939 h 6858000"/>
              <a:gd name="connsiteX4596" fmla="*/ 9569368 w 12192000"/>
              <a:gd name="connsiteY4596" fmla="*/ 533439 h 6858000"/>
              <a:gd name="connsiteX4597" fmla="*/ 9632868 w 12192000"/>
              <a:gd name="connsiteY4597" fmla="*/ 596938 h 6858000"/>
              <a:gd name="connsiteX4598" fmla="*/ 9696368 w 12192000"/>
              <a:gd name="connsiteY4598" fmla="*/ 533439 h 6858000"/>
              <a:gd name="connsiteX4599" fmla="*/ 9632868 w 12192000"/>
              <a:gd name="connsiteY4599" fmla="*/ 469939 h 6858000"/>
              <a:gd name="connsiteX4600" fmla="*/ 11766468 w 12192000"/>
              <a:gd name="connsiteY4600" fmla="*/ 469938 h 6858000"/>
              <a:gd name="connsiteX4601" fmla="*/ 11702968 w 12192000"/>
              <a:gd name="connsiteY4601" fmla="*/ 533437 h 6858000"/>
              <a:gd name="connsiteX4602" fmla="*/ 11766468 w 12192000"/>
              <a:gd name="connsiteY4602" fmla="*/ 596936 h 6858000"/>
              <a:gd name="connsiteX4603" fmla="*/ 11829968 w 12192000"/>
              <a:gd name="connsiteY4603" fmla="*/ 533437 h 6858000"/>
              <a:gd name="connsiteX4604" fmla="*/ 11766468 w 12192000"/>
              <a:gd name="connsiteY4604" fmla="*/ 469938 h 6858000"/>
              <a:gd name="connsiteX4605" fmla="*/ 11499768 w 12192000"/>
              <a:gd name="connsiteY4605" fmla="*/ 469938 h 6858000"/>
              <a:gd name="connsiteX4606" fmla="*/ 11436268 w 12192000"/>
              <a:gd name="connsiteY4606" fmla="*/ 533437 h 6858000"/>
              <a:gd name="connsiteX4607" fmla="*/ 11499768 w 12192000"/>
              <a:gd name="connsiteY4607" fmla="*/ 596936 h 6858000"/>
              <a:gd name="connsiteX4608" fmla="*/ 11563268 w 12192000"/>
              <a:gd name="connsiteY4608" fmla="*/ 533437 h 6858000"/>
              <a:gd name="connsiteX4609" fmla="*/ 11499768 w 12192000"/>
              <a:gd name="connsiteY4609" fmla="*/ 469938 h 6858000"/>
              <a:gd name="connsiteX4610" fmla="*/ 11233068 w 12192000"/>
              <a:gd name="connsiteY4610" fmla="*/ 469938 h 6858000"/>
              <a:gd name="connsiteX4611" fmla="*/ 11169568 w 12192000"/>
              <a:gd name="connsiteY4611" fmla="*/ 533437 h 6858000"/>
              <a:gd name="connsiteX4612" fmla="*/ 11233068 w 12192000"/>
              <a:gd name="connsiteY4612" fmla="*/ 596937 h 6858000"/>
              <a:gd name="connsiteX4613" fmla="*/ 11296568 w 12192000"/>
              <a:gd name="connsiteY4613" fmla="*/ 533437 h 6858000"/>
              <a:gd name="connsiteX4614" fmla="*/ 11233068 w 12192000"/>
              <a:gd name="connsiteY4614" fmla="*/ 469938 h 6858000"/>
              <a:gd name="connsiteX4615" fmla="*/ 10966368 w 12192000"/>
              <a:gd name="connsiteY4615" fmla="*/ 469938 h 6858000"/>
              <a:gd name="connsiteX4616" fmla="*/ 10902868 w 12192000"/>
              <a:gd name="connsiteY4616" fmla="*/ 533438 h 6858000"/>
              <a:gd name="connsiteX4617" fmla="*/ 10966368 w 12192000"/>
              <a:gd name="connsiteY4617" fmla="*/ 596937 h 6858000"/>
              <a:gd name="connsiteX4618" fmla="*/ 11029868 w 12192000"/>
              <a:gd name="connsiteY4618" fmla="*/ 533438 h 6858000"/>
              <a:gd name="connsiteX4619" fmla="*/ 10966368 w 12192000"/>
              <a:gd name="connsiteY4619" fmla="*/ 469938 h 6858000"/>
              <a:gd name="connsiteX4620" fmla="*/ 1098619 w 12192000"/>
              <a:gd name="connsiteY4620" fmla="*/ 165150 h 6858000"/>
              <a:gd name="connsiteX4621" fmla="*/ 1035120 w 12192000"/>
              <a:gd name="connsiteY4621" fmla="*/ 228649 h 6858000"/>
              <a:gd name="connsiteX4622" fmla="*/ 1098619 w 12192000"/>
              <a:gd name="connsiteY4622" fmla="*/ 292148 h 6858000"/>
              <a:gd name="connsiteX4623" fmla="*/ 1162118 w 12192000"/>
              <a:gd name="connsiteY4623" fmla="*/ 228649 h 6858000"/>
              <a:gd name="connsiteX4624" fmla="*/ 1098619 w 12192000"/>
              <a:gd name="connsiteY4624" fmla="*/ 165150 h 6858000"/>
              <a:gd name="connsiteX4625" fmla="*/ 831923 w 12192000"/>
              <a:gd name="connsiteY4625" fmla="*/ 165150 h 6858000"/>
              <a:gd name="connsiteX4626" fmla="*/ 768424 w 12192000"/>
              <a:gd name="connsiteY4626" fmla="*/ 228649 h 6858000"/>
              <a:gd name="connsiteX4627" fmla="*/ 831923 w 12192000"/>
              <a:gd name="connsiteY4627" fmla="*/ 292148 h 6858000"/>
              <a:gd name="connsiteX4628" fmla="*/ 895422 w 12192000"/>
              <a:gd name="connsiteY4628" fmla="*/ 228649 h 6858000"/>
              <a:gd name="connsiteX4629" fmla="*/ 831923 w 12192000"/>
              <a:gd name="connsiteY4629" fmla="*/ 165150 h 6858000"/>
              <a:gd name="connsiteX4630" fmla="*/ 565227 w 12192000"/>
              <a:gd name="connsiteY4630" fmla="*/ 165150 h 6858000"/>
              <a:gd name="connsiteX4631" fmla="*/ 501728 w 12192000"/>
              <a:gd name="connsiteY4631" fmla="*/ 228649 h 6858000"/>
              <a:gd name="connsiteX4632" fmla="*/ 565227 w 12192000"/>
              <a:gd name="connsiteY4632" fmla="*/ 292148 h 6858000"/>
              <a:gd name="connsiteX4633" fmla="*/ 628726 w 12192000"/>
              <a:gd name="connsiteY4633" fmla="*/ 228649 h 6858000"/>
              <a:gd name="connsiteX4634" fmla="*/ 565227 w 12192000"/>
              <a:gd name="connsiteY4634" fmla="*/ 165150 h 6858000"/>
              <a:gd name="connsiteX4635" fmla="*/ 298531 w 12192000"/>
              <a:gd name="connsiteY4635" fmla="*/ 165150 h 6858000"/>
              <a:gd name="connsiteX4636" fmla="*/ 235032 w 12192000"/>
              <a:gd name="connsiteY4636" fmla="*/ 228649 h 6858000"/>
              <a:gd name="connsiteX4637" fmla="*/ 298531 w 12192000"/>
              <a:gd name="connsiteY4637" fmla="*/ 292149 h 6858000"/>
              <a:gd name="connsiteX4638" fmla="*/ 362030 w 12192000"/>
              <a:gd name="connsiteY4638" fmla="*/ 228649 h 6858000"/>
              <a:gd name="connsiteX4639" fmla="*/ 298531 w 12192000"/>
              <a:gd name="connsiteY4639" fmla="*/ 165150 h 6858000"/>
              <a:gd name="connsiteX4640" fmla="*/ 2698871 w 12192000"/>
              <a:gd name="connsiteY4640" fmla="*/ 165149 h 6858000"/>
              <a:gd name="connsiteX4641" fmla="*/ 2635370 w 12192000"/>
              <a:gd name="connsiteY4641" fmla="*/ 228648 h 6858000"/>
              <a:gd name="connsiteX4642" fmla="*/ 2698871 w 12192000"/>
              <a:gd name="connsiteY4642" fmla="*/ 292147 h 6858000"/>
              <a:gd name="connsiteX4643" fmla="*/ 2762397 w 12192000"/>
              <a:gd name="connsiteY4643" fmla="*/ 228648 h 6858000"/>
              <a:gd name="connsiteX4644" fmla="*/ 2698871 w 12192000"/>
              <a:gd name="connsiteY4644" fmla="*/ 165149 h 6858000"/>
              <a:gd name="connsiteX4645" fmla="*/ 2432135 w 12192000"/>
              <a:gd name="connsiteY4645" fmla="*/ 165149 h 6858000"/>
              <a:gd name="connsiteX4646" fmla="*/ 2368636 w 12192000"/>
              <a:gd name="connsiteY4646" fmla="*/ 228648 h 6858000"/>
              <a:gd name="connsiteX4647" fmla="*/ 2432135 w 12192000"/>
              <a:gd name="connsiteY4647" fmla="*/ 292147 h 6858000"/>
              <a:gd name="connsiteX4648" fmla="*/ 2495641 w 12192000"/>
              <a:gd name="connsiteY4648" fmla="*/ 228648 h 6858000"/>
              <a:gd name="connsiteX4649" fmla="*/ 2432135 w 12192000"/>
              <a:gd name="connsiteY4649" fmla="*/ 165149 h 6858000"/>
              <a:gd name="connsiteX4650" fmla="*/ 2165442 w 12192000"/>
              <a:gd name="connsiteY4650" fmla="*/ 165149 h 6858000"/>
              <a:gd name="connsiteX4651" fmla="*/ 2101947 w 12192000"/>
              <a:gd name="connsiteY4651" fmla="*/ 228648 h 6858000"/>
              <a:gd name="connsiteX4652" fmla="*/ 2165442 w 12192000"/>
              <a:gd name="connsiteY4652" fmla="*/ 292147 h 6858000"/>
              <a:gd name="connsiteX4653" fmla="*/ 2228935 w 12192000"/>
              <a:gd name="connsiteY4653" fmla="*/ 228648 h 6858000"/>
              <a:gd name="connsiteX4654" fmla="*/ 2165442 w 12192000"/>
              <a:gd name="connsiteY4654" fmla="*/ 165149 h 6858000"/>
              <a:gd name="connsiteX4655" fmla="*/ 1898714 w 12192000"/>
              <a:gd name="connsiteY4655" fmla="*/ 165149 h 6858000"/>
              <a:gd name="connsiteX4656" fmla="*/ 1835214 w 12192000"/>
              <a:gd name="connsiteY4656" fmla="*/ 228648 h 6858000"/>
              <a:gd name="connsiteX4657" fmla="*/ 1898714 w 12192000"/>
              <a:gd name="connsiteY4657" fmla="*/ 292147 h 6858000"/>
              <a:gd name="connsiteX4658" fmla="*/ 1962218 w 12192000"/>
              <a:gd name="connsiteY4658" fmla="*/ 228648 h 6858000"/>
              <a:gd name="connsiteX4659" fmla="*/ 1898714 w 12192000"/>
              <a:gd name="connsiteY4659" fmla="*/ 165149 h 6858000"/>
              <a:gd name="connsiteX4660" fmla="*/ 1632014 w 12192000"/>
              <a:gd name="connsiteY4660" fmla="*/ 165149 h 6858000"/>
              <a:gd name="connsiteX4661" fmla="*/ 1568513 w 12192000"/>
              <a:gd name="connsiteY4661" fmla="*/ 228648 h 6858000"/>
              <a:gd name="connsiteX4662" fmla="*/ 1632014 w 12192000"/>
              <a:gd name="connsiteY4662" fmla="*/ 292148 h 6858000"/>
              <a:gd name="connsiteX4663" fmla="*/ 1695513 w 12192000"/>
              <a:gd name="connsiteY4663" fmla="*/ 228648 h 6858000"/>
              <a:gd name="connsiteX4664" fmla="*/ 1632014 w 12192000"/>
              <a:gd name="connsiteY4664" fmla="*/ 165149 h 6858000"/>
              <a:gd name="connsiteX4665" fmla="*/ 1365315 w 12192000"/>
              <a:gd name="connsiteY4665" fmla="*/ 165149 h 6858000"/>
              <a:gd name="connsiteX4666" fmla="*/ 1301816 w 12192000"/>
              <a:gd name="connsiteY4666" fmla="*/ 228649 h 6858000"/>
              <a:gd name="connsiteX4667" fmla="*/ 1365315 w 12192000"/>
              <a:gd name="connsiteY4667" fmla="*/ 292148 h 6858000"/>
              <a:gd name="connsiteX4668" fmla="*/ 1428814 w 12192000"/>
              <a:gd name="connsiteY4668" fmla="*/ 228649 h 6858000"/>
              <a:gd name="connsiteX4669" fmla="*/ 1365315 w 12192000"/>
              <a:gd name="connsiteY4669" fmla="*/ 165149 h 6858000"/>
              <a:gd name="connsiteX4670" fmla="*/ 4032336 w 12192000"/>
              <a:gd name="connsiteY4670" fmla="*/ 165148 h 6858000"/>
              <a:gd name="connsiteX4671" fmla="*/ 3968820 w 12192000"/>
              <a:gd name="connsiteY4671" fmla="*/ 228647 h 6858000"/>
              <a:gd name="connsiteX4672" fmla="*/ 4032336 w 12192000"/>
              <a:gd name="connsiteY4672" fmla="*/ 292146 h 6858000"/>
              <a:gd name="connsiteX4673" fmla="*/ 4095701 w 12192000"/>
              <a:gd name="connsiteY4673" fmla="*/ 228647 h 6858000"/>
              <a:gd name="connsiteX4674" fmla="*/ 4032336 w 12192000"/>
              <a:gd name="connsiteY4674" fmla="*/ 165148 h 6858000"/>
              <a:gd name="connsiteX4675" fmla="*/ 3765616 w 12192000"/>
              <a:gd name="connsiteY4675" fmla="*/ 165148 h 6858000"/>
              <a:gd name="connsiteX4676" fmla="*/ 3702132 w 12192000"/>
              <a:gd name="connsiteY4676" fmla="*/ 228647 h 6858000"/>
              <a:gd name="connsiteX4677" fmla="*/ 3765616 w 12192000"/>
              <a:gd name="connsiteY4677" fmla="*/ 292146 h 6858000"/>
              <a:gd name="connsiteX4678" fmla="*/ 3829105 w 12192000"/>
              <a:gd name="connsiteY4678" fmla="*/ 228647 h 6858000"/>
              <a:gd name="connsiteX4679" fmla="*/ 3765616 w 12192000"/>
              <a:gd name="connsiteY4679" fmla="*/ 165148 h 6858000"/>
              <a:gd name="connsiteX4680" fmla="*/ 3498937 w 12192000"/>
              <a:gd name="connsiteY4680" fmla="*/ 165148 h 6858000"/>
              <a:gd name="connsiteX4681" fmla="*/ 3435420 w 12192000"/>
              <a:gd name="connsiteY4681" fmla="*/ 228647 h 6858000"/>
              <a:gd name="connsiteX4682" fmla="*/ 3498937 w 12192000"/>
              <a:gd name="connsiteY4682" fmla="*/ 292146 h 6858000"/>
              <a:gd name="connsiteX4683" fmla="*/ 3562450 w 12192000"/>
              <a:gd name="connsiteY4683" fmla="*/ 228647 h 6858000"/>
              <a:gd name="connsiteX4684" fmla="*/ 3498937 w 12192000"/>
              <a:gd name="connsiteY4684" fmla="*/ 165148 h 6858000"/>
              <a:gd name="connsiteX4685" fmla="*/ 3232202 w 12192000"/>
              <a:gd name="connsiteY4685" fmla="*/ 165148 h 6858000"/>
              <a:gd name="connsiteX4686" fmla="*/ 3168715 w 12192000"/>
              <a:gd name="connsiteY4686" fmla="*/ 228647 h 6858000"/>
              <a:gd name="connsiteX4687" fmla="*/ 3232202 w 12192000"/>
              <a:gd name="connsiteY4687" fmla="*/ 292146 h 6858000"/>
              <a:gd name="connsiteX4688" fmla="*/ 3295690 w 12192000"/>
              <a:gd name="connsiteY4688" fmla="*/ 228647 h 6858000"/>
              <a:gd name="connsiteX4689" fmla="*/ 3232202 w 12192000"/>
              <a:gd name="connsiteY4689" fmla="*/ 165148 h 6858000"/>
              <a:gd name="connsiteX4690" fmla="*/ 2965556 w 12192000"/>
              <a:gd name="connsiteY4690" fmla="*/ 165148 h 6858000"/>
              <a:gd name="connsiteX4691" fmla="*/ 2902069 w 12192000"/>
              <a:gd name="connsiteY4691" fmla="*/ 228648 h 6858000"/>
              <a:gd name="connsiteX4692" fmla="*/ 2965556 w 12192000"/>
              <a:gd name="connsiteY4692" fmla="*/ 292147 h 6858000"/>
              <a:gd name="connsiteX4693" fmla="*/ 3029043 w 12192000"/>
              <a:gd name="connsiteY4693" fmla="*/ 228648 h 6858000"/>
              <a:gd name="connsiteX4694" fmla="*/ 2965556 w 12192000"/>
              <a:gd name="connsiteY4694" fmla="*/ 165148 h 6858000"/>
              <a:gd name="connsiteX4695" fmla="*/ 5365711 w 12192000"/>
              <a:gd name="connsiteY4695" fmla="*/ 165147 h 6858000"/>
              <a:gd name="connsiteX4696" fmla="*/ 5302216 w 12192000"/>
              <a:gd name="connsiteY4696" fmla="*/ 228646 h 6858000"/>
              <a:gd name="connsiteX4697" fmla="*/ 5365711 w 12192000"/>
              <a:gd name="connsiteY4697" fmla="*/ 292145 h 6858000"/>
              <a:gd name="connsiteX4698" fmla="*/ 5429204 w 12192000"/>
              <a:gd name="connsiteY4698" fmla="*/ 228646 h 6858000"/>
              <a:gd name="connsiteX4699" fmla="*/ 5365711 w 12192000"/>
              <a:gd name="connsiteY4699" fmla="*/ 165147 h 6858000"/>
              <a:gd name="connsiteX4700" fmla="*/ 5098992 w 12192000"/>
              <a:gd name="connsiteY4700" fmla="*/ 165147 h 6858000"/>
              <a:gd name="connsiteX4701" fmla="*/ 5035504 w 12192000"/>
              <a:gd name="connsiteY4701" fmla="*/ 228646 h 6858000"/>
              <a:gd name="connsiteX4702" fmla="*/ 5098992 w 12192000"/>
              <a:gd name="connsiteY4702" fmla="*/ 292145 h 6858000"/>
              <a:gd name="connsiteX4703" fmla="*/ 5162504 w 12192000"/>
              <a:gd name="connsiteY4703" fmla="*/ 228646 h 6858000"/>
              <a:gd name="connsiteX4704" fmla="*/ 5098992 w 12192000"/>
              <a:gd name="connsiteY4704" fmla="*/ 165147 h 6858000"/>
              <a:gd name="connsiteX4705" fmla="*/ 4832299 w 12192000"/>
              <a:gd name="connsiteY4705" fmla="*/ 165147 h 6858000"/>
              <a:gd name="connsiteX4706" fmla="*/ 4768790 w 12192000"/>
              <a:gd name="connsiteY4706" fmla="*/ 228646 h 6858000"/>
              <a:gd name="connsiteX4707" fmla="*/ 4832299 w 12192000"/>
              <a:gd name="connsiteY4707" fmla="*/ 292145 h 6858000"/>
              <a:gd name="connsiteX4708" fmla="*/ 4895808 w 12192000"/>
              <a:gd name="connsiteY4708" fmla="*/ 228646 h 6858000"/>
              <a:gd name="connsiteX4709" fmla="*/ 4832299 w 12192000"/>
              <a:gd name="connsiteY4709" fmla="*/ 165147 h 6858000"/>
              <a:gd name="connsiteX4710" fmla="*/ 4565659 w 12192000"/>
              <a:gd name="connsiteY4710" fmla="*/ 165147 h 6858000"/>
              <a:gd name="connsiteX4711" fmla="*/ 4502122 w 12192000"/>
              <a:gd name="connsiteY4711" fmla="*/ 228646 h 6858000"/>
              <a:gd name="connsiteX4712" fmla="*/ 4565659 w 12192000"/>
              <a:gd name="connsiteY4712" fmla="*/ 292146 h 6858000"/>
              <a:gd name="connsiteX4713" fmla="*/ 4629117 w 12192000"/>
              <a:gd name="connsiteY4713" fmla="*/ 228646 h 6858000"/>
              <a:gd name="connsiteX4714" fmla="*/ 4565659 w 12192000"/>
              <a:gd name="connsiteY4714" fmla="*/ 165147 h 6858000"/>
              <a:gd name="connsiteX4715" fmla="*/ 4298922 w 12192000"/>
              <a:gd name="connsiteY4715" fmla="*/ 165147 h 6858000"/>
              <a:gd name="connsiteX4716" fmla="*/ 4235426 w 12192000"/>
              <a:gd name="connsiteY4716" fmla="*/ 228647 h 6858000"/>
              <a:gd name="connsiteX4717" fmla="*/ 4298922 w 12192000"/>
              <a:gd name="connsiteY4717" fmla="*/ 292146 h 6858000"/>
              <a:gd name="connsiteX4718" fmla="*/ 4362411 w 12192000"/>
              <a:gd name="connsiteY4718" fmla="*/ 228647 h 6858000"/>
              <a:gd name="connsiteX4719" fmla="*/ 4298922 w 12192000"/>
              <a:gd name="connsiteY4719" fmla="*/ 165147 h 6858000"/>
              <a:gd name="connsiteX4720" fmla="*/ 6699168 w 12192000"/>
              <a:gd name="connsiteY4720" fmla="*/ 165146 h 6858000"/>
              <a:gd name="connsiteX4721" fmla="*/ 6635668 w 12192000"/>
              <a:gd name="connsiteY4721" fmla="*/ 228645 h 6858000"/>
              <a:gd name="connsiteX4722" fmla="*/ 6699168 w 12192000"/>
              <a:gd name="connsiteY4722" fmla="*/ 292144 h 6858000"/>
              <a:gd name="connsiteX4723" fmla="*/ 6762668 w 12192000"/>
              <a:gd name="connsiteY4723" fmla="*/ 228645 h 6858000"/>
              <a:gd name="connsiteX4724" fmla="*/ 6699168 w 12192000"/>
              <a:gd name="connsiteY4724" fmla="*/ 165146 h 6858000"/>
              <a:gd name="connsiteX4725" fmla="*/ 6432468 w 12192000"/>
              <a:gd name="connsiteY4725" fmla="*/ 165146 h 6858000"/>
              <a:gd name="connsiteX4726" fmla="*/ 6368968 w 12192000"/>
              <a:gd name="connsiteY4726" fmla="*/ 228645 h 6858000"/>
              <a:gd name="connsiteX4727" fmla="*/ 6432468 w 12192000"/>
              <a:gd name="connsiteY4727" fmla="*/ 292144 h 6858000"/>
              <a:gd name="connsiteX4728" fmla="*/ 6495968 w 12192000"/>
              <a:gd name="connsiteY4728" fmla="*/ 228645 h 6858000"/>
              <a:gd name="connsiteX4729" fmla="*/ 6432468 w 12192000"/>
              <a:gd name="connsiteY4729" fmla="*/ 165146 h 6858000"/>
              <a:gd name="connsiteX4730" fmla="*/ 6165768 w 12192000"/>
              <a:gd name="connsiteY4730" fmla="*/ 165146 h 6858000"/>
              <a:gd name="connsiteX4731" fmla="*/ 6102268 w 12192000"/>
              <a:gd name="connsiteY4731" fmla="*/ 228645 h 6858000"/>
              <a:gd name="connsiteX4732" fmla="*/ 6165768 w 12192000"/>
              <a:gd name="connsiteY4732" fmla="*/ 292144 h 6858000"/>
              <a:gd name="connsiteX4733" fmla="*/ 6229268 w 12192000"/>
              <a:gd name="connsiteY4733" fmla="*/ 228645 h 6858000"/>
              <a:gd name="connsiteX4734" fmla="*/ 6165768 w 12192000"/>
              <a:gd name="connsiteY4734" fmla="*/ 165146 h 6858000"/>
              <a:gd name="connsiteX4735" fmla="*/ 5899070 w 12192000"/>
              <a:gd name="connsiteY4735" fmla="*/ 165146 h 6858000"/>
              <a:gd name="connsiteX4736" fmla="*/ 5835571 w 12192000"/>
              <a:gd name="connsiteY4736" fmla="*/ 228645 h 6858000"/>
              <a:gd name="connsiteX4737" fmla="*/ 5899070 w 12192000"/>
              <a:gd name="connsiteY4737" fmla="*/ 292145 h 6858000"/>
              <a:gd name="connsiteX4738" fmla="*/ 5962580 w 12192000"/>
              <a:gd name="connsiteY4738" fmla="*/ 228645 h 6858000"/>
              <a:gd name="connsiteX4739" fmla="*/ 5899070 w 12192000"/>
              <a:gd name="connsiteY4739" fmla="*/ 165146 h 6858000"/>
              <a:gd name="connsiteX4740" fmla="*/ 5632393 w 12192000"/>
              <a:gd name="connsiteY4740" fmla="*/ 165146 h 6858000"/>
              <a:gd name="connsiteX4741" fmla="*/ 5568897 w 12192000"/>
              <a:gd name="connsiteY4741" fmla="*/ 228646 h 6858000"/>
              <a:gd name="connsiteX4742" fmla="*/ 5632393 w 12192000"/>
              <a:gd name="connsiteY4742" fmla="*/ 292145 h 6858000"/>
              <a:gd name="connsiteX4743" fmla="*/ 5695890 w 12192000"/>
              <a:gd name="connsiteY4743" fmla="*/ 228646 h 6858000"/>
              <a:gd name="connsiteX4744" fmla="*/ 5632393 w 12192000"/>
              <a:gd name="connsiteY4744" fmla="*/ 165146 h 6858000"/>
              <a:gd name="connsiteX4745" fmla="*/ 8032668 w 12192000"/>
              <a:gd name="connsiteY4745" fmla="*/ 165145 h 6858000"/>
              <a:gd name="connsiteX4746" fmla="*/ 7969168 w 12192000"/>
              <a:gd name="connsiteY4746" fmla="*/ 228644 h 6858000"/>
              <a:gd name="connsiteX4747" fmla="*/ 8032668 w 12192000"/>
              <a:gd name="connsiteY4747" fmla="*/ 292143 h 6858000"/>
              <a:gd name="connsiteX4748" fmla="*/ 8096168 w 12192000"/>
              <a:gd name="connsiteY4748" fmla="*/ 228644 h 6858000"/>
              <a:gd name="connsiteX4749" fmla="*/ 8032668 w 12192000"/>
              <a:gd name="connsiteY4749" fmla="*/ 165145 h 6858000"/>
              <a:gd name="connsiteX4750" fmla="*/ 7765968 w 12192000"/>
              <a:gd name="connsiteY4750" fmla="*/ 165145 h 6858000"/>
              <a:gd name="connsiteX4751" fmla="*/ 7702468 w 12192000"/>
              <a:gd name="connsiteY4751" fmla="*/ 228644 h 6858000"/>
              <a:gd name="connsiteX4752" fmla="*/ 7765968 w 12192000"/>
              <a:gd name="connsiteY4752" fmla="*/ 292143 h 6858000"/>
              <a:gd name="connsiteX4753" fmla="*/ 7829468 w 12192000"/>
              <a:gd name="connsiteY4753" fmla="*/ 228644 h 6858000"/>
              <a:gd name="connsiteX4754" fmla="*/ 7765968 w 12192000"/>
              <a:gd name="connsiteY4754" fmla="*/ 165145 h 6858000"/>
              <a:gd name="connsiteX4755" fmla="*/ 7499268 w 12192000"/>
              <a:gd name="connsiteY4755" fmla="*/ 165145 h 6858000"/>
              <a:gd name="connsiteX4756" fmla="*/ 7435768 w 12192000"/>
              <a:gd name="connsiteY4756" fmla="*/ 228644 h 6858000"/>
              <a:gd name="connsiteX4757" fmla="*/ 7499268 w 12192000"/>
              <a:gd name="connsiteY4757" fmla="*/ 292143 h 6858000"/>
              <a:gd name="connsiteX4758" fmla="*/ 7562768 w 12192000"/>
              <a:gd name="connsiteY4758" fmla="*/ 228644 h 6858000"/>
              <a:gd name="connsiteX4759" fmla="*/ 7499268 w 12192000"/>
              <a:gd name="connsiteY4759" fmla="*/ 165145 h 6858000"/>
              <a:gd name="connsiteX4760" fmla="*/ 7232568 w 12192000"/>
              <a:gd name="connsiteY4760" fmla="*/ 165145 h 6858000"/>
              <a:gd name="connsiteX4761" fmla="*/ 7169068 w 12192000"/>
              <a:gd name="connsiteY4761" fmla="*/ 228644 h 6858000"/>
              <a:gd name="connsiteX4762" fmla="*/ 7232568 w 12192000"/>
              <a:gd name="connsiteY4762" fmla="*/ 292144 h 6858000"/>
              <a:gd name="connsiteX4763" fmla="*/ 7296068 w 12192000"/>
              <a:gd name="connsiteY4763" fmla="*/ 228644 h 6858000"/>
              <a:gd name="connsiteX4764" fmla="*/ 7232568 w 12192000"/>
              <a:gd name="connsiteY4764" fmla="*/ 165145 h 6858000"/>
              <a:gd name="connsiteX4765" fmla="*/ 6965868 w 12192000"/>
              <a:gd name="connsiteY4765" fmla="*/ 165145 h 6858000"/>
              <a:gd name="connsiteX4766" fmla="*/ 6902368 w 12192000"/>
              <a:gd name="connsiteY4766" fmla="*/ 228645 h 6858000"/>
              <a:gd name="connsiteX4767" fmla="*/ 6965868 w 12192000"/>
              <a:gd name="connsiteY4767" fmla="*/ 292144 h 6858000"/>
              <a:gd name="connsiteX4768" fmla="*/ 7029368 w 12192000"/>
              <a:gd name="connsiteY4768" fmla="*/ 228645 h 6858000"/>
              <a:gd name="connsiteX4769" fmla="*/ 6965868 w 12192000"/>
              <a:gd name="connsiteY4769" fmla="*/ 165145 h 6858000"/>
              <a:gd name="connsiteX4770" fmla="*/ 9366168 w 12192000"/>
              <a:gd name="connsiteY4770" fmla="*/ 165144 h 6858000"/>
              <a:gd name="connsiteX4771" fmla="*/ 9302668 w 12192000"/>
              <a:gd name="connsiteY4771" fmla="*/ 228643 h 6858000"/>
              <a:gd name="connsiteX4772" fmla="*/ 9366168 w 12192000"/>
              <a:gd name="connsiteY4772" fmla="*/ 292142 h 6858000"/>
              <a:gd name="connsiteX4773" fmla="*/ 9429668 w 12192000"/>
              <a:gd name="connsiteY4773" fmla="*/ 228643 h 6858000"/>
              <a:gd name="connsiteX4774" fmla="*/ 9366168 w 12192000"/>
              <a:gd name="connsiteY4774" fmla="*/ 165144 h 6858000"/>
              <a:gd name="connsiteX4775" fmla="*/ 9099468 w 12192000"/>
              <a:gd name="connsiteY4775" fmla="*/ 165144 h 6858000"/>
              <a:gd name="connsiteX4776" fmla="*/ 9035968 w 12192000"/>
              <a:gd name="connsiteY4776" fmla="*/ 228643 h 6858000"/>
              <a:gd name="connsiteX4777" fmla="*/ 9099468 w 12192000"/>
              <a:gd name="connsiteY4777" fmla="*/ 292142 h 6858000"/>
              <a:gd name="connsiteX4778" fmla="*/ 9162968 w 12192000"/>
              <a:gd name="connsiteY4778" fmla="*/ 228643 h 6858000"/>
              <a:gd name="connsiteX4779" fmla="*/ 9099468 w 12192000"/>
              <a:gd name="connsiteY4779" fmla="*/ 165144 h 6858000"/>
              <a:gd name="connsiteX4780" fmla="*/ 8832768 w 12192000"/>
              <a:gd name="connsiteY4780" fmla="*/ 165144 h 6858000"/>
              <a:gd name="connsiteX4781" fmla="*/ 8769268 w 12192000"/>
              <a:gd name="connsiteY4781" fmla="*/ 228643 h 6858000"/>
              <a:gd name="connsiteX4782" fmla="*/ 8832768 w 12192000"/>
              <a:gd name="connsiteY4782" fmla="*/ 292142 h 6858000"/>
              <a:gd name="connsiteX4783" fmla="*/ 8896268 w 12192000"/>
              <a:gd name="connsiteY4783" fmla="*/ 228643 h 6858000"/>
              <a:gd name="connsiteX4784" fmla="*/ 8832768 w 12192000"/>
              <a:gd name="connsiteY4784" fmla="*/ 165144 h 6858000"/>
              <a:gd name="connsiteX4785" fmla="*/ 8566068 w 12192000"/>
              <a:gd name="connsiteY4785" fmla="*/ 165144 h 6858000"/>
              <a:gd name="connsiteX4786" fmla="*/ 8502568 w 12192000"/>
              <a:gd name="connsiteY4786" fmla="*/ 228643 h 6858000"/>
              <a:gd name="connsiteX4787" fmla="*/ 8566068 w 12192000"/>
              <a:gd name="connsiteY4787" fmla="*/ 292143 h 6858000"/>
              <a:gd name="connsiteX4788" fmla="*/ 8629568 w 12192000"/>
              <a:gd name="connsiteY4788" fmla="*/ 228643 h 6858000"/>
              <a:gd name="connsiteX4789" fmla="*/ 8566068 w 12192000"/>
              <a:gd name="connsiteY4789" fmla="*/ 165144 h 6858000"/>
              <a:gd name="connsiteX4790" fmla="*/ 8299368 w 12192000"/>
              <a:gd name="connsiteY4790" fmla="*/ 165144 h 6858000"/>
              <a:gd name="connsiteX4791" fmla="*/ 8235868 w 12192000"/>
              <a:gd name="connsiteY4791" fmla="*/ 228644 h 6858000"/>
              <a:gd name="connsiteX4792" fmla="*/ 8299368 w 12192000"/>
              <a:gd name="connsiteY4792" fmla="*/ 292143 h 6858000"/>
              <a:gd name="connsiteX4793" fmla="*/ 8362868 w 12192000"/>
              <a:gd name="connsiteY4793" fmla="*/ 228644 h 6858000"/>
              <a:gd name="connsiteX4794" fmla="*/ 8299368 w 12192000"/>
              <a:gd name="connsiteY4794" fmla="*/ 165144 h 6858000"/>
              <a:gd name="connsiteX4795" fmla="*/ 10699668 w 12192000"/>
              <a:gd name="connsiteY4795" fmla="*/ 165143 h 6858000"/>
              <a:gd name="connsiteX4796" fmla="*/ 10636168 w 12192000"/>
              <a:gd name="connsiteY4796" fmla="*/ 228642 h 6858000"/>
              <a:gd name="connsiteX4797" fmla="*/ 10699668 w 12192000"/>
              <a:gd name="connsiteY4797" fmla="*/ 292141 h 6858000"/>
              <a:gd name="connsiteX4798" fmla="*/ 10763168 w 12192000"/>
              <a:gd name="connsiteY4798" fmla="*/ 228642 h 6858000"/>
              <a:gd name="connsiteX4799" fmla="*/ 10699668 w 12192000"/>
              <a:gd name="connsiteY4799" fmla="*/ 165143 h 6858000"/>
              <a:gd name="connsiteX4800" fmla="*/ 10432968 w 12192000"/>
              <a:gd name="connsiteY4800" fmla="*/ 165143 h 6858000"/>
              <a:gd name="connsiteX4801" fmla="*/ 10369468 w 12192000"/>
              <a:gd name="connsiteY4801" fmla="*/ 228642 h 6858000"/>
              <a:gd name="connsiteX4802" fmla="*/ 10432968 w 12192000"/>
              <a:gd name="connsiteY4802" fmla="*/ 292141 h 6858000"/>
              <a:gd name="connsiteX4803" fmla="*/ 10496468 w 12192000"/>
              <a:gd name="connsiteY4803" fmla="*/ 228642 h 6858000"/>
              <a:gd name="connsiteX4804" fmla="*/ 10432968 w 12192000"/>
              <a:gd name="connsiteY4804" fmla="*/ 165143 h 6858000"/>
              <a:gd name="connsiteX4805" fmla="*/ 10166268 w 12192000"/>
              <a:gd name="connsiteY4805" fmla="*/ 165143 h 6858000"/>
              <a:gd name="connsiteX4806" fmla="*/ 10102768 w 12192000"/>
              <a:gd name="connsiteY4806" fmla="*/ 228642 h 6858000"/>
              <a:gd name="connsiteX4807" fmla="*/ 10166268 w 12192000"/>
              <a:gd name="connsiteY4807" fmla="*/ 292141 h 6858000"/>
              <a:gd name="connsiteX4808" fmla="*/ 10229768 w 12192000"/>
              <a:gd name="connsiteY4808" fmla="*/ 228642 h 6858000"/>
              <a:gd name="connsiteX4809" fmla="*/ 10166268 w 12192000"/>
              <a:gd name="connsiteY4809" fmla="*/ 165143 h 6858000"/>
              <a:gd name="connsiteX4810" fmla="*/ 9899568 w 12192000"/>
              <a:gd name="connsiteY4810" fmla="*/ 165143 h 6858000"/>
              <a:gd name="connsiteX4811" fmla="*/ 9836068 w 12192000"/>
              <a:gd name="connsiteY4811" fmla="*/ 228642 h 6858000"/>
              <a:gd name="connsiteX4812" fmla="*/ 9899568 w 12192000"/>
              <a:gd name="connsiteY4812" fmla="*/ 292142 h 6858000"/>
              <a:gd name="connsiteX4813" fmla="*/ 9963068 w 12192000"/>
              <a:gd name="connsiteY4813" fmla="*/ 228642 h 6858000"/>
              <a:gd name="connsiteX4814" fmla="*/ 9899568 w 12192000"/>
              <a:gd name="connsiteY4814" fmla="*/ 165143 h 6858000"/>
              <a:gd name="connsiteX4815" fmla="*/ 9632868 w 12192000"/>
              <a:gd name="connsiteY4815" fmla="*/ 165143 h 6858000"/>
              <a:gd name="connsiteX4816" fmla="*/ 9569368 w 12192000"/>
              <a:gd name="connsiteY4816" fmla="*/ 228643 h 6858000"/>
              <a:gd name="connsiteX4817" fmla="*/ 9632868 w 12192000"/>
              <a:gd name="connsiteY4817" fmla="*/ 292142 h 6858000"/>
              <a:gd name="connsiteX4818" fmla="*/ 9696368 w 12192000"/>
              <a:gd name="connsiteY4818" fmla="*/ 228643 h 6858000"/>
              <a:gd name="connsiteX4819" fmla="*/ 9632868 w 12192000"/>
              <a:gd name="connsiteY4819" fmla="*/ 165143 h 6858000"/>
              <a:gd name="connsiteX4820" fmla="*/ 11766468 w 12192000"/>
              <a:gd name="connsiteY4820" fmla="*/ 165142 h 6858000"/>
              <a:gd name="connsiteX4821" fmla="*/ 11702968 w 12192000"/>
              <a:gd name="connsiteY4821" fmla="*/ 228641 h 6858000"/>
              <a:gd name="connsiteX4822" fmla="*/ 11766468 w 12192000"/>
              <a:gd name="connsiteY4822" fmla="*/ 292140 h 6858000"/>
              <a:gd name="connsiteX4823" fmla="*/ 11829968 w 12192000"/>
              <a:gd name="connsiteY4823" fmla="*/ 228641 h 6858000"/>
              <a:gd name="connsiteX4824" fmla="*/ 11766468 w 12192000"/>
              <a:gd name="connsiteY4824" fmla="*/ 165142 h 6858000"/>
              <a:gd name="connsiteX4825" fmla="*/ 11499768 w 12192000"/>
              <a:gd name="connsiteY4825" fmla="*/ 165142 h 6858000"/>
              <a:gd name="connsiteX4826" fmla="*/ 11436268 w 12192000"/>
              <a:gd name="connsiteY4826" fmla="*/ 228641 h 6858000"/>
              <a:gd name="connsiteX4827" fmla="*/ 11499768 w 12192000"/>
              <a:gd name="connsiteY4827" fmla="*/ 292140 h 6858000"/>
              <a:gd name="connsiteX4828" fmla="*/ 11563268 w 12192000"/>
              <a:gd name="connsiteY4828" fmla="*/ 228641 h 6858000"/>
              <a:gd name="connsiteX4829" fmla="*/ 11499768 w 12192000"/>
              <a:gd name="connsiteY4829" fmla="*/ 165142 h 6858000"/>
              <a:gd name="connsiteX4830" fmla="*/ 11233068 w 12192000"/>
              <a:gd name="connsiteY4830" fmla="*/ 165142 h 6858000"/>
              <a:gd name="connsiteX4831" fmla="*/ 11169568 w 12192000"/>
              <a:gd name="connsiteY4831" fmla="*/ 228641 h 6858000"/>
              <a:gd name="connsiteX4832" fmla="*/ 11233068 w 12192000"/>
              <a:gd name="connsiteY4832" fmla="*/ 292141 h 6858000"/>
              <a:gd name="connsiteX4833" fmla="*/ 11296568 w 12192000"/>
              <a:gd name="connsiteY4833" fmla="*/ 228641 h 6858000"/>
              <a:gd name="connsiteX4834" fmla="*/ 11233068 w 12192000"/>
              <a:gd name="connsiteY4834" fmla="*/ 165142 h 6858000"/>
              <a:gd name="connsiteX4835" fmla="*/ 10966368 w 12192000"/>
              <a:gd name="connsiteY4835" fmla="*/ 165142 h 6858000"/>
              <a:gd name="connsiteX4836" fmla="*/ 10902868 w 12192000"/>
              <a:gd name="connsiteY4836" fmla="*/ 228642 h 6858000"/>
              <a:gd name="connsiteX4837" fmla="*/ 10966368 w 12192000"/>
              <a:gd name="connsiteY4837" fmla="*/ 292141 h 6858000"/>
              <a:gd name="connsiteX4838" fmla="*/ 11029868 w 12192000"/>
              <a:gd name="connsiteY4838" fmla="*/ 228642 h 6858000"/>
              <a:gd name="connsiteX4839" fmla="*/ 10966368 w 12192000"/>
              <a:gd name="connsiteY4839" fmla="*/ 165142 h 6858000"/>
              <a:gd name="connsiteX4840" fmla="*/ 0 w 12192000"/>
              <a:gd name="connsiteY4840" fmla="*/ 0 h 6858000"/>
              <a:gd name="connsiteX4841" fmla="*/ 12192000 w 12192000"/>
              <a:gd name="connsiteY4841" fmla="*/ 0 h 6858000"/>
              <a:gd name="connsiteX4842" fmla="*/ 12192000 w 12192000"/>
              <a:gd name="connsiteY4842" fmla="*/ 6858000 h 6858000"/>
              <a:gd name="connsiteX4843" fmla="*/ 0 w 12192000"/>
              <a:gd name="connsiteY484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</a:cxnLst>
            <a:rect l="l" t="t" r="r" b="b"/>
            <a:pathLst>
              <a:path w="12192000" h="6858000">
                <a:moveTo>
                  <a:pt x="11893468" y="6565858"/>
                </a:moveTo>
                <a:cubicBezTo>
                  <a:pt x="11858398" y="6565858"/>
                  <a:pt x="11829968" y="6594288"/>
                  <a:pt x="11829968" y="6629358"/>
                </a:cubicBezTo>
                <a:cubicBezTo>
                  <a:pt x="11829968" y="6664428"/>
                  <a:pt x="11858398" y="6692858"/>
                  <a:pt x="11893468" y="6692858"/>
                </a:cubicBezTo>
                <a:cubicBezTo>
                  <a:pt x="11928538" y="6692858"/>
                  <a:pt x="11956968" y="6664428"/>
                  <a:pt x="11956968" y="6629358"/>
                </a:cubicBezTo>
                <a:cubicBezTo>
                  <a:pt x="11956968" y="6594288"/>
                  <a:pt x="11928538" y="6565858"/>
                  <a:pt x="11893468" y="6565858"/>
                </a:cubicBezTo>
                <a:close/>
                <a:moveTo>
                  <a:pt x="11626768" y="6565858"/>
                </a:moveTo>
                <a:cubicBezTo>
                  <a:pt x="11591698" y="6565858"/>
                  <a:pt x="11563268" y="6594288"/>
                  <a:pt x="11563268" y="6629358"/>
                </a:cubicBezTo>
                <a:cubicBezTo>
                  <a:pt x="11563268" y="6664428"/>
                  <a:pt x="11591698" y="6692858"/>
                  <a:pt x="11626768" y="6692858"/>
                </a:cubicBezTo>
                <a:cubicBezTo>
                  <a:pt x="11661838" y="6692858"/>
                  <a:pt x="11690268" y="6664428"/>
                  <a:pt x="11690268" y="6629358"/>
                </a:cubicBezTo>
                <a:cubicBezTo>
                  <a:pt x="11690268" y="6594288"/>
                  <a:pt x="11661838" y="6565858"/>
                  <a:pt x="11626768" y="6565858"/>
                </a:cubicBezTo>
                <a:close/>
                <a:moveTo>
                  <a:pt x="11360068" y="6565858"/>
                </a:moveTo>
                <a:cubicBezTo>
                  <a:pt x="11324998" y="6565858"/>
                  <a:pt x="11296568" y="6594288"/>
                  <a:pt x="11296568" y="6629358"/>
                </a:cubicBezTo>
                <a:cubicBezTo>
                  <a:pt x="11296568" y="6664428"/>
                  <a:pt x="11324998" y="6692858"/>
                  <a:pt x="11360068" y="6692858"/>
                </a:cubicBezTo>
                <a:cubicBezTo>
                  <a:pt x="11395138" y="6692858"/>
                  <a:pt x="11423568" y="6664428"/>
                  <a:pt x="11423568" y="6629358"/>
                </a:cubicBezTo>
                <a:cubicBezTo>
                  <a:pt x="11423568" y="6594288"/>
                  <a:pt x="11395138" y="6565858"/>
                  <a:pt x="11360068" y="6565858"/>
                </a:cubicBezTo>
                <a:close/>
                <a:moveTo>
                  <a:pt x="11093368" y="6565858"/>
                </a:moveTo>
                <a:cubicBezTo>
                  <a:pt x="11058298" y="6565858"/>
                  <a:pt x="11029868" y="6594288"/>
                  <a:pt x="11029868" y="6629358"/>
                </a:cubicBezTo>
                <a:cubicBezTo>
                  <a:pt x="11029868" y="6664428"/>
                  <a:pt x="11058298" y="6692858"/>
                  <a:pt x="11093368" y="6692858"/>
                </a:cubicBezTo>
                <a:cubicBezTo>
                  <a:pt x="11128438" y="6692858"/>
                  <a:pt x="11156868" y="6664428"/>
                  <a:pt x="11156868" y="6629358"/>
                </a:cubicBezTo>
                <a:cubicBezTo>
                  <a:pt x="11156868" y="6594288"/>
                  <a:pt x="11128438" y="6565858"/>
                  <a:pt x="11093368" y="6565858"/>
                </a:cubicBezTo>
                <a:close/>
                <a:moveTo>
                  <a:pt x="10826668" y="6565858"/>
                </a:moveTo>
                <a:cubicBezTo>
                  <a:pt x="10791598" y="6565858"/>
                  <a:pt x="10763168" y="6594288"/>
                  <a:pt x="10763168" y="6629358"/>
                </a:cubicBezTo>
                <a:cubicBezTo>
                  <a:pt x="10763168" y="6664428"/>
                  <a:pt x="10791598" y="6692858"/>
                  <a:pt x="10826668" y="6692858"/>
                </a:cubicBezTo>
                <a:cubicBezTo>
                  <a:pt x="10861738" y="6692858"/>
                  <a:pt x="10890168" y="6664428"/>
                  <a:pt x="10890168" y="6629358"/>
                </a:cubicBezTo>
                <a:cubicBezTo>
                  <a:pt x="10890168" y="6594288"/>
                  <a:pt x="10861738" y="6565858"/>
                  <a:pt x="10826668" y="6565858"/>
                </a:cubicBezTo>
                <a:close/>
                <a:moveTo>
                  <a:pt x="10559968" y="6565858"/>
                </a:moveTo>
                <a:cubicBezTo>
                  <a:pt x="10524898" y="6565858"/>
                  <a:pt x="10496468" y="6594288"/>
                  <a:pt x="10496468" y="6629358"/>
                </a:cubicBezTo>
                <a:cubicBezTo>
                  <a:pt x="10496468" y="6664428"/>
                  <a:pt x="10524898" y="6692858"/>
                  <a:pt x="10559968" y="6692858"/>
                </a:cubicBezTo>
                <a:cubicBezTo>
                  <a:pt x="10595038" y="6692858"/>
                  <a:pt x="10623468" y="6664428"/>
                  <a:pt x="10623468" y="6629358"/>
                </a:cubicBezTo>
                <a:cubicBezTo>
                  <a:pt x="10623468" y="6594288"/>
                  <a:pt x="10595038" y="6565858"/>
                  <a:pt x="10559968" y="6565858"/>
                </a:cubicBezTo>
                <a:close/>
                <a:moveTo>
                  <a:pt x="10293268" y="6565858"/>
                </a:moveTo>
                <a:cubicBezTo>
                  <a:pt x="10258198" y="6565858"/>
                  <a:pt x="10229768" y="6594288"/>
                  <a:pt x="10229768" y="6629358"/>
                </a:cubicBezTo>
                <a:cubicBezTo>
                  <a:pt x="10229768" y="6664428"/>
                  <a:pt x="10258198" y="6692858"/>
                  <a:pt x="10293268" y="6692858"/>
                </a:cubicBezTo>
                <a:cubicBezTo>
                  <a:pt x="10328338" y="6692858"/>
                  <a:pt x="10356768" y="6664428"/>
                  <a:pt x="10356768" y="6629358"/>
                </a:cubicBezTo>
                <a:cubicBezTo>
                  <a:pt x="10356768" y="6594288"/>
                  <a:pt x="10328338" y="6565858"/>
                  <a:pt x="10293268" y="6565858"/>
                </a:cubicBezTo>
                <a:close/>
                <a:moveTo>
                  <a:pt x="10026568" y="6565858"/>
                </a:moveTo>
                <a:cubicBezTo>
                  <a:pt x="9991498" y="6565858"/>
                  <a:pt x="9963068" y="6594288"/>
                  <a:pt x="9963068" y="6629358"/>
                </a:cubicBezTo>
                <a:cubicBezTo>
                  <a:pt x="9963068" y="6664428"/>
                  <a:pt x="9991498" y="6692858"/>
                  <a:pt x="10026568" y="6692858"/>
                </a:cubicBezTo>
                <a:cubicBezTo>
                  <a:pt x="10061638" y="6692858"/>
                  <a:pt x="10090068" y="6664428"/>
                  <a:pt x="10090068" y="6629358"/>
                </a:cubicBezTo>
                <a:cubicBezTo>
                  <a:pt x="10090068" y="6594288"/>
                  <a:pt x="10061638" y="6565858"/>
                  <a:pt x="10026568" y="6565858"/>
                </a:cubicBezTo>
                <a:close/>
                <a:moveTo>
                  <a:pt x="9759868" y="6565858"/>
                </a:moveTo>
                <a:cubicBezTo>
                  <a:pt x="9724798" y="6565858"/>
                  <a:pt x="9696368" y="6594288"/>
                  <a:pt x="9696368" y="6629358"/>
                </a:cubicBezTo>
                <a:cubicBezTo>
                  <a:pt x="9696368" y="6664428"/>
                  <a:pt x="9724798" y="6692858"/>
                  <a:pt x="9759868" y="6692858"/>
                </a:cubicBezTo>
                <a:cubicBezTo>
                  <a:pt x="9794938" y="6692858"/>
                  <a:pt x="9823368" y="6664428"/>
                  <a:pt x="9823368" y="6629358"/>
                </a:cubicBezTo>
                <a:cubicBezTo>
                  <a:pt x="9823368" y="6594288"/>
                  <a:pt x="9794938" y="6565858"/>
                  <a:pt x="9759868" y="6565858"/>
                </a:cubicBezTo>
                <a:close/>
                <a:moveTo>
                  <a:pt x="9493168" y="6565858"/>
                </a:moveTo>
                <a:cubicBezTo>
                  <a:pt x="9458098" y="6565858"/>
                  <a:pt x="9429668" y="6594288"/>
                  <a:pt x="9429668" y="6629358"/>
                </a:cubicBezTo>
                <a:cubicBezTo>
                  <a:pt x="9429668" y="6664428"/>
                  <a:pt x="9458098" y="6692858"/>
                  <a:pt x="9493168" y="6692858"/>
                </a:cubicBezTo>
                <a:cubicBezTo>
                  <a:pt x="9528238" y="6692858"/>
                  <a:pt x="9556668" y="6664428"/>
                  <a:pt x="9556668" y="6629358"/>
                </a:cubicBezTo>
                <a:cubicBezTo>
                  <a:pt x="9556668" y="6594288"/>
                  <a:pt x="9528238" y="6565858"/>
                  <a:pt x="9493168" y="6565858"/>
                </a:cubicBezTo>
                <a:close/>
                <a:moveTo>
                  <a:pt x="9226468" y="6565858"/>
                </a:moveTo>
                <a:cubicBezTo>
                  <a:pt x="9191398" y="6565858"/>
                  <a:pt x="9162968" y="6594288"/>
                  <a:pt x="9162968" y="6629358"/>
                </a:cubicBezTo>
                <a:cubicBezTo>
                  <a:pt x="9162968" y="6664428"/>
                  <a:pt x="9191398" y="6692858"/>
                  <a:pt x="9226468" y="6692858"/>
                </a:cubicBezTo>
                <a:cubicBezTo>
                  <a:pt x="9261538" y="6692858"/>
                  <a:pt x="9289968" y="6664428"/>
                  <a:pt x="9289968" y="6629358"/>
                </a:cubicBezTo>
                <a:cubicBezTo>
                  <a:pt x="9289968" y="6594288"/>
                  <a:pt x="9261538" y="6565858"/>
                  <a:pt x="9226468" y="6565858"/>
                </a:cubicBezTo>
                <a:close/>
                <a:moveTo>
                  <a:pt x="8959768" y="6565858"/>
                </a:moveTo>
                <a:cubicBezTo>
                  <a:pt x="8924698" y="6565858"/>
                  <a:pt x="8896268" y="6594288"/>
                  <a:pt x="8896268" y="6629358"/>
                </a:cubicBezTo>
                <a:cubicBezTo>
                  <a:pt x="8896268" y="6664428"/>
                  <a:pt x="8924698" y="6692858"/>
                  <a:pt x="8959768" y="6692858"/>
                </a:cubicBezTo>
                <a:cubicBezTo>
                  <a:pt x="8994838" y="6692858"/>
                  <a:pt x="9023268" y="6664428"/>
                  <a:pt x="9023268" y="6629358"/>
                </a:cubicBezTo>
                <a:cubicBezTo>
                  <a:pt x="9023268" y="6594288"/>
                  <a:pt x="8994838" y="6565858"/>
                  <a:pt x="8959768" y="6565858"/>
                </a:cubicBezTo>
                <a:close/>
                <a:moveTo>
                  <a:pt x="8693068" y="6565858"/>
                </a:moveTo>
                <a:cubicBezTo>
                  <a:pt x="8657998" y="6565858"/>
                  <a:pt x="8629568" y="6594288"/>
                  <a:pt x="8629568" y="6629358"/>
                </a:cubicBezTo>
                <a:cubicBezTo>
                  <a:pt x="8629568" y="6664428"/>
                  <a:pt x="8657998" y="6692858"/>
                  <a:pt x="8693068" y="6692858"/>
                </a:cubicBezTo>
                <a:cubicBezTo>
                  <a:pt x="8728138" y="6692858"/>
                  <a:pt x="8756568" y="6664428"/>
                  <a:pt x="8756568" y="6629358"/>
                </a:cubicBezTo>
                <a:cubicBezTo>
                  <a:pt x="8756568" y="6594288"/>
                  <a:pt x="8728138" y="6565858"/>
                  <a:pt x="8693068" y="6565858"/>
                </a:cubicBezTo>
                <a:close/>
                <a:moveTo>
                  <a:pt x="8426368" y="6565858"/>
                </a:moveTo>
                <a:cubicBezTo>
                  <a:pt x="8391298" y="6565858"/>
                  <a:pt x="8362868" y="6594288"/>
                  <a:pt x="8362868" y="6629358"/>
                </a:cubicBezTo>
                <a:cubicBezTo>
                  <a:pt x="8362868" y="6664428"/>
                  <a:pt x="8391298" y="6692858"/>
                  <a:pt x="8426368" y="6692858"/>
                </a:cubicBezTo>
                <a:cubicBezTo>
                  <a:pt x="8461438" y="6692858"/>
                  <a:pt x="8489868" y="6664428"/>
                  <a:pt x="8489868" y="6629358"/>
                </a:cubicBezTo>
                <a:cubicBezTo>
                  <a:pt x="8489868" y="6594288"/>
                  <a:pt x="8461438" y="6565858"/>
                  <a:pt x="8426368" y="6565858"/>
                </a:cubicBezTo>
                <a:close/>
                <a:moveTo>
                  <a:pt x="8159668" y="6565858"/>
                </a:moveTo>
                <a:cubicBezTo>
                  <a:pt x="8124598" y="6565858"/>
                  <a:pt x="8096168" y="6594288"/>
                  <a:pt x="8096168" y="6629358"/>
                </a:cubicBezTo>
                <a:cubicBezTo>
                  <a:pt x="8096168" y="6664428"/>
                  <a:pt x="8124598" y="6692858"/>
                  <a:pt x="8159668" y="6692858"/>
                </a:cubicBezTo>
                <a:cubicBezTo>
                  <a:pt x="8194738" y="6692858"/>
                  <a:pt x="8223168" y="6664428"/>
                  <a:pt x="8223168" y="6629358"/>
                </a:cubicBezTo>
                <a:cubicBezTo>
                  <a:pt x="8223168" y="6594288"/>
                  <a:pt x="8194738" y="6565858"/>
                  <a:pt x="8159668" y="6565858"/>
                </a:cubicBezTo>
                <a:close/>
                <a:moveTo>
                  <a:pt x="7892968" y="6565858"/>
                </a:moveTo>
                <a:cubicBezTo>
                  <a:pt x="7857898" y="6565858"/>
                  <a:pt x="7829468" y="6594288"/>
                  <a:pt x="7829468" y="6629358"/>
                </a:cubicBezTo>
                <a:cubicBezTo>
                  <a:pt x="7829468" y="6664428"/>
                  <a:pt x="7857898" y="6692858"/>
                  <a:pt x="7892968" y="6692858"/>
                </a:cubicBezTo>
                <a:cubicBezTo>
                  <a:pt x="7928038" y="6692858"/>
                  <a:pt x="7956468" y="6664428"/>
                  <a:pt x="7956468" y="6629358"/>
                </a:cubicBezTo>
                <a:cubicBezTo>
                  <a:pt x="7956468" y="6594288"/>
                  <a:pt x="7928038" y="6565858"/>
                  <a:pt x="7892968" y="6565858"/>
                </a:cubicBezTo>
                <a:close/>
                <a:moveTo>
                  <a:pt x="7626268" y="6565858"/>
                </a:moveTo>
                <a:cubicBezTo>
                  <a:pt x="7591198" y="6565858"/>
                  <a:pt x="7562768" y="6594288"/>
                  <a:pt x="7562768" y="6629358"/>
                </a:cubicBezTo>
                <a:cubicBezTo>
                  <a:pt x="7562768" y="6664428"/>
                  <a:pt x="7591198" y="6692858"/>
                  <a:pt x="7626268" y="6692858"/>
                </a:cubicBezTo>
                <a:cubicBezTo>
                  <a:pt x="7661338" y="6692858"/>
                  <a:pt x="7689768" y="6664428"/>
                  <a:pt x="7689768" y="6629358"/>
                </a:cubicBezTo>
                <a:cubicBezTo>
                  <a:pt x="7689768" y="6594288"/>
                  <a:pt x="7661338" y="6565858"/>
                  <a:pt x="7626268" y="6565858"/>
                </a:cubicBezTo>
                <a:close/>
                <a:moveTo>
                  <a:pt x="7359568" y="6565858"/>
                </a:moveTo>
                <a:cubicBezTo>
                  <a:pt x="7324498" y="6565858"/>
                  <a:pt x="7296068" y="6594288"/>
                  <a:pt x="7296068" y="6629358"/>
                </a:cubicBezTo>
                <a:cubicBezTo>
                  <a:pt x="7296068" y="6664428"/>
                  <a:pt x="7324498" y="6692858"/>
                  <a:pt x="7359568" y="6692858"/>
                </a:cubicBezTo>
                <a:cubicBezTo>
                  <a:pt x="7394638" y="6692858"/>
                  <a:pt x="7423068" y="6664428"/>
                  <a:pt x="7423068" y="6629358"/>
                </a:cubicBezTo>
                <a:cubicBezTo>
                  <a:pt x="7423068" y="6594288"/>
                  <a:pt x="7394638" y="6565858"/>
                  <a:pt x="7359568" y="6565858"/>
                </a:cubicBezTo>
                <a:close/>
                <a:moveTo>
                  <a:pt x="7092868" y="6565858"/>
                </a:moveTo>
                <a:cubicBezTo>
                  <a:pt x="7057798" y="6565858"/>
                  <a:pt x="7029368" y="6594288"/>
                  <a:pt x="7029368" y="6629358"/>
                </a:cubicBezTo>
                <a:cubicBezTo>
                  <a:pt x="7029368" y="6664428"/>
                  <a:pt x="7057798" y="6692858"/>
                  <a:pt x="7092868" y="6692858"/>
                </a:cubicBezTo>
                <a:cubicBezTo>
                  <a:pt x="7127938" y="6692858"/>
                  <a:pt x="7156368" y="6664428"/>
                  <a:pt x="7156368" y="6629358"/>
                </a:cubicBezTo>
                <a:cubicBezTo>
                  <a:pt x="7156368" y="6594288"/>
                  <a:pt x="7127938" y="6565858"/>
                  <a:pt x="7092868" y="6565858"/>
                </a:cubicBezTo>
                <a:close/>
                <a:moveTo>
                  <a:pt x="6826168" y="6565858"/>
                </a:moveTo>
                <a:cubicBezTo>
                  <a:pt x="6791098" y="6565858"/>
                  <a:pt x="6762668" y="6594288"/>
                  <a:pt x="6762668" y="6629358"/>
                </a:cubicBezTo>
                <a:cubicBezTo>
                  <a:pt x="6762668" y="6664428"/>
                  <a:pt x="6791098" y="6692858"/>
                  <a:pt x="6826168" y="6692858"/>
                </a:cubicBezTo>
                <a:cubicBezTo>
                  <a:pt x="6861238" y="6692858"/>
                  <a:pt x="6889668" y="6664428"/>
                  <a:pt x="6889668" y="6629358"/>
                </a:cubicBezTo>
                <a:cubicBezTo>
                  <a:pt x="6889668" y="6594288"/>
                  <a:pt x="6861238" y="6565858"/>
                  <a:pt x="6826168" y="6565858"/>
                </a:cubicBezTo>
                <a:close/>
                <a:moveTo>
                  <a:pt x="6559468" y="6565858"/>
                </a:moveTo>
                <a:cubicBezTo>
                  <a:pt x="6524398" y="6565858"/>
                  <a:pt x="6495968" y="6594288"/>
                  <a:pt x="6495968" y="6629358"/>
                </a:cubicBezTo>
                <a:cubicBezTo>
                  <a:pt x="6495968" y="6664428"/>
                  <a:pt x="6524398" y="6692858"/>
                  <a:pt x="6559468" y="6692858"/>
                </a:cubicBezTo>
                <a:cubicBezTo>
                  <a:pt x="6594538" y="6692858"/>
                  <a:pt x="6622968" y="6664428"/>
                  <a:pt x="6622968" y="6629358"/>
                </a:cubicBezTo>
                <a:cubicBezTo>
                  <a:pt x="6622968" y="6594288"/>
                  <a:pt x="6594538" y="6565858"/>
                  <a:pt x="6559468" y="6565858"/>
                </a:cubicBezTo>
                <a:close/>
                <a:moveTo>
                  <a:pt x="6292768" y="6565858"/>
                </a:moveTo>
                <a:cubicBezTo>
                  <a:pt x="6257698" y="6565858"/>
                  <a:pt x="6229268" y="6594288"/>
                  <a:pt x="6229268" y="6629358"/>
                </a:cubicBezTo>
                <a:cubicBezTo>
                  <a:pt x="6229268" y="6664428"/>
                  <a:pt x="6257698" y="6692858"/>
                  <a:pt x="6292768" y="6692858"/>
                </a:cubicBezTo>
                <a:cubicBezTo>
                  <a:pt x="6327838" y="6692858"/>
                  <a:pt x="6356268" y="6664428"/>
                  <a:pt x="6356268" y="6629358"/>
                </a:cubicBezTo>
                <a:cubicBezTo>
                  <a:pt x="6356268" y="6594288"/>
                  <a:pt x="6327838" y="6565858"/>
                  <a:pt x="6292768" y="6565858"/>
                </a:cubicBezTo>
                <a:close/>
                <a:moveTo>
                  <a:pt x="6026070" y="6565858"/>
                </a:moveTo>
                <a:cubicBezTo>
                  <a:pt x="5990998" y="6565858"/>
                  <a:pt x="5962569" y="6594288"/>
                  <a:pt x="5962569" y="6629358"/>
                </a:cubicBezTo>
                <a:cubicBezTo>
                  <a:pt x="5962569" y="6664428"/>
                  <a:pt x="5990998" y="6692858"/>
                  <a:pt x="6026070" y="6692858"/>
                </a:cubicBezTo>
                <a:cubicBezTo>
                  <a:pt x="6061140" y="6692858"/>
                  <a:pt x="6089570" y="6664428"/>
                  <a:pt x="6089570" y="6629358"/>
                </a:cubicBezTo>
                <a:cubicBezTo>
                  <a:pt x="6089570" y="6594288"/>
                  <a:pt x="6061140" y="6565858"/>
                  <a:pt x="6026070" y="6565858"/>
                </a:cubicBezTo>
                <a:close/>
                <a:moveTo>
                  <a:pt x="5759368" y="6565858"/>
                </a:moveTo>
                <a:cubicBezTo>
                  <a:pt x="5724298" y="6565858"/>
                  <a:pt x="5695870" y="6594288"/>
                  <a:pt x="5695870" y="6629358"/>
                </a:cubicBezTo>
                <a:cubicBezTo>
                  <a:pt x="5695870" y="6664428"/>
                  <a:pt x="5724298" y="6692858"/>
                  <a:pt x="5759368" y="6692858"/>
                </a:cubicBezTo>
                <a:cubicBezTo>
                  <a:pt x="5794438" y="6692858"/>
                  <a:pt x="5822868" y="6664428"/>
                  <a:pt x="5822868" y="6629358"/>
                </a:cubicBezTo>
                <a:cubicBezTo>
                  <a:pt x="5822868" y="6594288"/>
                  <a:pt x="5794438" y="6565858"/>
                  <a:pt x="5759368" y="6565858"/>
                </a:cubicBezTo>
                <a:close/>
                <a:moveTo>
                  <a:pt x="5492670" y="6565858"/>
                </a:moveTo>
                <a:cubicBezTo>
                  <a:pt x="5457599" y="6565858"/>
                  <a:pt x="5429170" y="6594288"/>
                  <a:pt x="5429170" y="6629358"/>
                </a:cubicBezTo>
                <a:cubicBezTo>
                  <a:pt x="5429170" y="6664428"/>
                  <a:pt x="5457599" y="6692858"/>
                  <a:pt x="5492670" y="6692858"/>
                </a:cubicBezTo>
                <a:cubicBezTo>
                  <a:pt x="5527740" y="6692858"/>
                  <a:pt x="5556169" y="6664428"/>
                  <a:pt x="5556169" y="6629358"/>
                </a:cubicBezTo>
                <a:cubicBezTo>
                  <a:pt x="5556169" y="6594288"/>
                  <a:pt x="5527740" y="6565858"/>
                  <a:pt x="5492670" y="6565858"/>
                </a:cubicBezTo>
                <a:close/>
                <a:moveTo>
                  <a:pt x="5225969" y="6565858"/>
                </a:moveTo>
                <a:cubicBezTo>
                  <a:pt x="5190901" y="6565858"/>
                  <a:pt x="5162470" y="6594288"/>
                  <a:pt x="5162470" y="6629358"/>
                </a:cubicBezTo>
                <a:cubicBezTo>
                  <a:pt x="5162470" y="6664428"/>
                  <a:pt x="5190901" y="6692858"/>
                  <a:pt x="5225969" y="6692858"/>
                </a:cubicBezTo>
                <a:cubicBezTo>
                  <a:pt x="5261040" y="6692858"/>
                  <a:pt x="5289471" y="6664428"/>
                  <a:pt x="5289471" y="6629358"/>
                </a:cubicBezTo>
                <a:cubicBezTo>
                  <a:pt x="5289471" y="6594288"/>
                  <a:pt x="5261040" y="6565858"/>
                  <a:pt x="5225969" y="6565858"/>
                </a:cubicBezTo>
                <a:close/>
                <a:moveTo>
                  <a:pt x="4959270" y="6565858"/>
                </a:moveTo>
                <a:cubicBezTo>
                  <a:pt x="4924201" y="6565858"/>
                  <a:pt x="4895770" y="6594288"/>
                  <a:pt x="4895770" y="6629358"/>
                </a:cubicBezTo>
                <a:cubicBezTo>
                  <a:pt x="4895770" y="6664428"/>
                  <a:pt x="4924201" y="6692858"/>
                  <a:pt x="4959270" y="6692858"/>
                </a:cubicBezTo>
                <a:cubicBezTo>
                  <a:pt x="4994340" y="6692858"/>
                  <a:pt x="5022771" y="6664428"/>
                  <a:pt x="5022771" y="6629358"/>
                </a:cubicBezTo>
                <a:cubicBezTo>
                  <a:pt x="5022771" y="6594288"/>
                  <a:pt x="4994340" y="6565858"/>
                  <a:pt x="4959270" y="6565858"/>
                </a:cubicBezTo>
                <a:close/>
                <a:moveTo>
                  <a:pt x="4692568" y="6565858"/>
                </a:moveTo>
                <a:cubicBezTo>
                  <a:pt x="4657499" y="6565858"/>
                  <a:pt x="4629071" y="6594288"/>
                  <a:pt x="4629071" y="6629358"/>
                </a:cubicBezTo>
                <a:cubicBezTo>
                  <a:pt x="4629071" y="6664428"/>
                  <a:pt x="4657499" y="6692858"/>
                  <a:pt x="4692568" y="6692858"/>
                </a:cubicBezTo>
                <a:cubicBezTo>
                  <a:pt x="4727638" y="6692858"/>
                  <a:pt x="4756068" y="6664428"/>
                  <a:pt x="4756068" y="6629358"/>
                </a:cubicBezTo>
                <a:cubicBezTo>
                  <a:pt x="4756068" y="6594288"/>
                  <a:pt x="4727638" y="6565858"/>
                  <a:pt x="4692568" y="6565858"/>
                </a:cubicBezTo>
                <a:close/>
                <a:moveTo>
                  <a:pt x="4425872" y="6565858"/>
                </a:moveTo>
                <a:cubicBezTo>
                  <a:pt x="4390801" y="6565858"/>
                  <a:pt x="4362372" y="6594288"/>
                  <a:pt x="4362372" y="6629358"/>
                </a:cubicBezTo>
                <a:cubicBezTo>
                  <a:pt x="4362372" y="6664428"/>
                  <a:pt x="4390801" y="6692858"/>
                  <a:pt x="4425872" y="6692858"/>
                </a:cubicBezTo>
                <a:cubicBezTo>
                  <a:pt x="4460944" y="6692858"/>
                  <a:pt x="4489371" y="6664428"/>
                  <a:pt x="4489371" y="6629358"/>
                </a:cubicBezTo>
                <a:cubicBezTo>
                  <a:pt x="4489371" y="6594288"/>
                  <a:pt x="4460944" y="6565858"/>
                  <a:pt x="4425872" y="6565858"/>
                </a:cubicBezTo>
                <a:close/>
                <a:moveTo>
                  <a:pt x="4159171" y="6565858"/>
                </a:moveTo>
                <a:cubicBezTo>
                  <a:pt x="4124100" y="6565858"/>
                  <a:pt x="4095669" y="6594288"/>
                  <a:pt x="4095669" y="6629358"/>
                </a:cubicBezTo>
                <a:cubicBezTo>
                  <a:pt x="4095669" y="6664428"/>
                  <a:pt x="4124100" y="6692858"/>
                  <a:pt x="4159171" y="6692858"/>
                </a:cubicBezTo>
                <a:cubicBezTo>
                  <a:pt x="4194239" y="6692858"/>
                  <a:pt x="4222672" y="6664428"/>
                  <a:pt x="4222672" y="6629358"/>
                </a:cubicBezTo>
                <a:cubicBezTo>
                  <a:pt x="4222672" y="6594288"/>
                  <a:pt x="4194239" y="6565858"/>
                  <a:pt x="4159171" y="6565858"/>
                </a:cubicBezTo>
                <a:close/>
                <a:moveTo>
                  <a:pt x="3892478" y="6565858"/>
                </a:moveTo>
                <a:cubicBezTo>
                  <a:pt x="3857408" y="6565858"/>
                  <a:pt x="3828977" y="6594288"/>
                  <a:pt x="3828977" y="6629358"/>
                </a:cubicBezTo>
                <a:cubicBezTo>
                  <a:pt x="3828977" y="6664428"/>
                  <a:pt x="3857408" y="6692858"/>
                  <a:pt x="3892478" y="6692858"/>
                </a:cubicBezTo>
                <a:cubicBezTo>
                  <a:pt x="3927548" y="6692858"/>
                  <a:pt x="3955978" y="6664428"/>
                  <a:pt x="3955978" y="6629358"/>
                </a:cubicBezTo>
                <a:cubicBezTo>
                  <a:pt x="3955978" y="6594288"/>
                  <a:pt x="3927548" y="6565858"/>
                  <a:pt x="3892478" y="6565858"/>
                </a:cubicBezTo>
                <a:close/>
                <a:moveTo>
                  <a:pt x="3625779" y="6565858"/>
                </a:moveTo>
                <a:cubicBezTo>
                  <a:pt x="3590708" y="6565858"/>
                  <a:pt x="3562278" y="6594288"/>
                  <a:pt x="3562278" y="6629358"/>
                </a:cubicBezTo>
                <a:cubicBezTo>
                  <a:pt x="3562278" y="6664428"/>
                  <a:pt x="3590708" y="6692858"/>
                  <a:pt x="3625779" y="6692858"/>
                </a:cubicBezTo>
                <a:cubicBezTo>
                  <a:pt x="3660849" y="6692858"/>
                  <a:pt x="3689278" y="6664428"/>
                  <a:pt x="3689278" y="6629358"/>
                </a:cubicBezTo>
                <a:cubicBezTo>
                  <a:pt x="3689278" y="6594288"/>
                  <a:pt x="3660849" y="6565858"/>
                  <a:pt x="3625779" y="6565858"/>
                </a:cubicBezTo>
                <a:close/>
                <a:moveTo>
                  <a:pt x="3359077" y="6565858"/>
                </a:moveTo>
                <a:cubicBezTo>
                  <a:pt x="3324006" y="6565858"/>
                  <a:pt x="3295576" y="6594288"/>
                  <a:pt x="3295576" y="6629358"/>
                </a:cubicBezTo>
                <a:cubicBezTo>
                  <a:pt x="3295576" y="6664428"/>
                  <a:pt x="3324006" y="6692858"/>
                  <a:pt x="3359077" y="6692858"/>
                </a:cubicBezTo>
                <a:cubicBezTo>
                  <a:pt x="3394147" y="6692858"/>
                  <a:pt x="3422578" y="6664428"/>
                  <a:pt x="3422578" y="6629358"/>
                </a:cubicBezTo>
                <a:cubicBezTo>
                  <a:pt x="3422578" y="6594288"/>
                  <a:pt x="3394147" y="6565858"/>
                  <a:pt x="3359077" y="6565858"/>
                </a:cubicBezTo>
                <a:close/>
                <a:moveTo>
                  <a:pt x="3092379" y="6565858"/>
                </a:moveTo>
                <a:cubicBezTo>
                  <a:pt x="3057310" y="6565858"/>
                  <a:pt x="3028880" y="6594288"/>
                  <a:pt x="3028880" y="6629358"/>
                </a:cubicBezTo>
                <a:cubicBezTo>
                  <a:pt x="3028880" y="6664428"/>
                  <a:pt x="3057310" y="6692858"/>
                  <a:pt x="3092379" y="6692858"/>
                </a:cubicBezTo>
                <a:cubicBezTo>
                  <a:pt x="3127449" y="6692858"/>
                  <a:pt x="3155879" y="6664428"/>
                  <a:pt x="3155879" y="6629358"/>
                </a:cubicBezTo>
                <a:cubicBezTo>
                  <a:pt x="3155879" y="6594288"/>
                  <a:pt x="3127449" y="6565858"/>
                  <a:pt x="3092379" y="6565858"/>
                </a:cubicBezTo>
                <a:close/>
                <a:moveTo>
                  <a:pt x="2825684" y="6565858"/>
                </a:moveTo>
                <a:cubicBezTo>
                  <a:pt x="2790614" y="6565858"/>
                  <a:pt x="2762184" y="6594288"/>
                  <a:pt x="2762184" y="6629358"/>
                </a:cubicBezTo>
                <a:cubicBezTo>
                  <a:pt x="2762184" y="6664428"/>
                  <a:pt x="2790614" y="6692858"/>
                  <a:pt x="2825684" y="6692858"/>
                </a:cubicBezTo>
                <a:cubicBezTo>
                  <a:pt x="2860753" y="6692858"/>
                  <a:pt x="2889183" y="6664428"/>
                  <a:pt x="2889183" y="6629358"/>
                </a:cubicBezTo>
                <a:cubicBezTo>
                  <a:pt x="2889183" y="6594288"/>
                  <a:pt x="2860753" y="6565858"/>
                  <a:pt x="2825684" y="6565858"/>
                </a:cubicBezTo>
                <a:close/>
                <a:moveTo>
                  <a:pt x="2558982" y="6565858"/>
                </a:moveTo>
                <a:cubicBezTo>
                  <a:pt x="2523911" y="6565858"/>
                  <a:pt x="2495481" y="6594288"/>
                  <a:pt x="2495481" y="6629358"/>
                </a:cubicBezTo>
                <a:cubicBezTo>
                  <a:pt x="2495481" y="6664428"/>
                  <a:pt x="2523911" y="6692858"/>
                  <a:pt x="2558982" y="6692858"/>
                </a:cubicBezTo>
                <a:cubicBezTo>
                  <a:pt x="2594053" y="6692858"/>
                  <a:pt x="2622483" y="6664428"/>
                  <a:pt x="2622483" y="6629358"/>
                </a:cubicBezTo>
                <a:cubicBezTo>
                  <a:pt x="2622483" y="6594288"/>
                  <a:pt x="2594053" y="6565858"/>
                  <a:pt x="2558982" y="6565858"/>
                </a:cubicBezTo>
                <a:close/>
                <a:moveTo>
                  <a:pt x="2292282" y="6565858"/>
                </a:moveTo>
                <a:cubicBezTo>
                  <a:pt x="2257210" y="6565858"/>
                  <a:pt x="2228780" y="6594288"/>
                  <a:pt x="2228780" y="6629358"/>
                </a:cubicBezTo>
                <a:cubicBezTo>
                  <a:pt x="2228780" y="6664428"/>
                  <a:pt x="2257210" y="6692858"/>
                  <a:pt x="2292282" y="6692858"/>
                </a:cubicBezTo>
                <a:cubicBezTo>
                  <a:pt x="2327352" y="6692858"/>
                  <a:pt x="2355779" y="6664428"/>
                  <a:pt x="2355779" y="6629358"/>
                </a:cubicBezTo>
                <a:cubicBezTo>
                  <a:pt x="2355779" y="6594288"/>
                  <a:pt x="2327352" y="6565858"/>
                  <a:pt x="2292282" y="6565858"/>
                </a:cubicBezTo>
                <a:close/>
                <a:moveTo>
                  <a:pt x="2025582" y="6565858"/>
                </a:moveTo>
                <a:cubicBezTo>
                  <a:pt x="1990512" y="6565858"/>
                  <a:pt x="1962079" y="6594288"/>
                  <a:pt x="1962079" y="6629358"/>
                </a:cubicBezTo>
                <a:cubicBezTo>
                  <a:pt x="1962079" y="6664428"/>
                  <a:pt x="1990512" y="6692858"/>
                  <a:pt x="2025582" y="6692858"/>
                </a:cubicBezTo>
                <a:cubicBezTo>
                  <a:pt x="2060652" y="6692858"/>
                  <a:pt x="2089081" y="6664428"/>
                  <a:pt x="2089081" y="6629358"/>
                </a:cubicBezTo>
                <a:cubicBezTo>
                  <a:pt x="2089081" y="6594288"/>
                  <a:pt x="2060652" y="6565858"/>
                  <a:pt x="2025582" y="6565858"/>
                </a:cubicBezTo>
                <a:close/>
                <a:moveTo>
                  <a:pt x="1758880" y="6565858"/>
                </a:moveTo>
                <a:cubicBezTo>
                  <a:pt x="1723809" y="6565858"/>
                  <a:pt x="1695380" y="6594288"/>
                  <a:pt x="1695380" y="6629358"/>
                </a:cubicBezTo>
                <a:cubicBezTo>
                  <a:pt x="1695380" y="6664428"/>
                  <a:pt x="1723809" y="6692858"/>
                  <a:pt x="1758880" y="6692858"/>
                </a:cubicBezTo>
                <a:cubicBezTo>
                  <a:pt x="1793949" y="6692858"/>
                  <a:pt x="1822380" y="6664428"/>
                  <a:pt x="1822380" y="6629358"/>
                </a:cubicBezTo>
                <a:cubicBezTo>
                  <a:pt x="1822380" y="6594288"/>
                  <a:pt x="1793949" y="6565858"/>
                  <a:pt x="1758880" y="6565858"/>
                </a:cubicBezTo>
                <a:close/>
                <a:moveTo>
                  <a:pt x="1492180" y="6565858"/>
                </a:moveTo>
                <a:cubicBezTo>
                  <a:pt x="1457110" y="6565858"/>
                  <a:pt x="1428680" y="6594288"/>
                  <a:pt x="1428680" y="6629358"/>
                </a:cubicBezTo>
                <a:cubicBezTo>
                  <a:pt x="1428680" y="6664428"/>
                  <a:pt x="1457110" y="6692858"/>
                  <a:pt x="1492180" y="6692858"/>
                </a:cubicBezTo>
                <a:cubicBezTo>
                  <a:pt x="1527250" y="6692858"/>
                  <a:pt x="1555680" y="6664428"/>
                  <a:pt x="1555680" y="6629358"/>
                </a:cubicBezTo>
                <a:cubicBezTo>
                  <a:pt x="1555680" y="6594288"/>
                  <a:pt x="1527250" y="6565858"/>
                  <a:pt x="1492180" y="6565858"/>
                </a:cubicBezTo>
                <a:close/>
                <a:moveTo>
                  <a:pt x="1225480" y="6565858"/>
                </a:moveTo>
                <a:cubicBezTo>
                  <a:pt x="1190410" y="6565858"/>
                  <a:pt x="1161980" y="6594288"/>
                  <a:pt x="1161980" y="6629358"/>
                </a:cubicBezTo>
                <a:cubicBezTo>
                  <a:pt x="1161980" y="6664428"/>
                  <a:pt x="1190410" y="6692858"/>
                  <a:pt x="1225480" y="6692858"/>
                </a:cubicBezTo>
                <a:cubicBezTo>
                  <a:pt x="1260550" y="6692858"/>
                  <a:pt x="1288980" y="6664428"/>
                  <a:pt x="1288980" y="6629358"/>
                </a:cubicBezTo>
                <a:cubicBezTo>
                  <a:pt x="1288980" y="6594288"/>
                  <a:pt x="1260550" y="6565858"/>
                  <a:pt x="1225480" y="6565858"/>
                </a:cubicBezTo>
                <a:close/>
                <a:moveTo>
                  <a:pt x="958781" y="6565858"/>
                </a:moveTo>
                <a:cubicBezTo>
                  <a:pt x="923711" y="6565858"/>
                  <a:pt x="895281" y="6594288"/>
                  <a:pt x="895281" y="6629358"/>
                </a:cubicBezTo>
                <a:cubicBezTo>
                  <a:pt x="895281" y="6664428"/>
                  <a:pt x="923711" y="6692858"/>
                  <a:pt x="958781" y="6692858"/>
                </a:cubicBezTo>
                <a:cubicBezTo>
                  <a:pt x="993851" y="6692858"/>
                  <a:pt x="1022281" y="6664428"/>
                  <a:pt x="1022281" y="6629358"/>
                </a:cubicBezTo>
                <a:cubicBezTo>
                  <a:pt x="1022281" y="6594288"/>
                  <a:pt x="993851" y="6565858"/>
                  <a:pt x="958781" y="6565858"/>
                </a:cubicBezTo>
                <a:close/>
                <a:moveTo>
                  <a:pt x="692082" y="6565858"/>
                </a:moveTo>
                <a:cubicBezTo>
                  <a:pt x="657012" y="6565858"/>
                  <a:pt x="628582" y="6594288"/>
                  <a:pt x="628582" y="6629358"/>
                </a:cubicBezTo>
                <a:cubicBezTo>
                  <a:pt x="628582" y="6664428"/>
                  <a:pt x="657012" y="6692858"/>
                  <a:pt x="692082" y="6692858"/>
                </a:cubicBezTo>
                <a:cubicBezTo>
                  <a:pt x="727152" y="6692858"/>
                  <a:pt x="755582" y="6664428"/>
                  <a:pt x="755582" y="6629358"/>
                </a:cubicBezTo>
                <a:cubicBezTo>
                  <a:pt x="755582" y="6594288"/>
                  <a:pt x="727152" y="6565858"/>
                  <a:pt x="692082" y="6565858"/>
                </a:cubicBezTo>
                <a:close/>
                <a:moveTo>
                  <a:pt x="425382" y="6565858"/>
                </a:moveTo>
                <a:cubicBezTo>
                  <a:pt x="390312" y="6565858"/>
                  <a:pt x="361882" y="6594288"/>
                  <a:pt x="361882" y="6629358"/>
                </a:cubicBezTo>
                <a:cubicBezTo>
                  <a:pt x="361882" y="6664428"/>
                  <a:pt x="390312" y="6692858"/>
                  <a:pt x="425382" y="6692858"/>
                </a:cubicBezTo>
                <a:cubicBezTo>
                  <a:pt x="460452" y="6692858"/>
                  <a:pt x="488882" y="6664428"/>
                  <a:pt x="488882" y="6629358"/>
                </a:cubicBezTo>
                <a:cubicBezTo>
                  <a:pt x="488882" y="6594288"/>
                  <a:pt x="460452" y="6565858"/>
                  <a:pt x="425382" y="6565858"/>
                </a:cubicBezTo>
                <a:close/>
                <a:moveTo>
                  <a:pt x="11893468" y="6261058"/>
                </a:moveTo>
                <a:cubicBezTo>
                  <a:pt x="11858398" y="6261058"/>
                  <a:pt x="11829968" y="6289488"/>
                  <a:pt x="11829968" y="6324558"/>
                </a:cubicBezTo>
                <a:cubicBezTo>
                  <a:pt x="11829968" y="6359628"/>
                  <a:pt x="11858398" y="6388058"/>
                  <a:pt x="11893468" y="6388058"/>
                </a:cubicBezTo>
                <a:cubicBezTo>
                  <a:pt x="11928538" y="6388058"/>
                  <a:pt x="11956968" y="6359628"/>
                  <a:pt x="11956968" y="6324558"/>
                </a:cubicBezTo>
                <a:cubicBezTo>
                  <a:pt x="11956968" y="6289488"/>
                  <a:pt x="11928538" y="6261058"/>
                  <a:pt x="11893468" y="6261058"/>
                </a:cubicBezTo>
                <a:close/>
                <a:moveTo>
                  <a:pt x="11626768" y="6261058"/>
                </a:moveTo>
                <a:cubicBezTo>
                  <a:pt x="11591698" y="6261058"/>
                  <a:pt x="11563268" y="6289488"/>
                  <a:pt x="11563268" y="6324558"/>
                </a:cubicBezTo>
                <a:cubicBezTo>
                  <a:pt x="11563268" y="6359628"/>
                  <a:pt x="11591698" y="6388058"/>
                  <a:pt x="11626768" y="6388058"/>
                </a:cubicBezTo>
                <a:cubicBezTo>
                  <a:pt x="11661838" y="6388058"/>
                  <a:pt x="11690268" y="6359628"/>
                  <a:pt x="11690268" y="6324558"/>
                </a:cubicBezTo>
                <a:cubicBezTo>
                  <a:pt x="11690268" y="6289488"/>
                  <a:pt x="11661838" y="6261058"/>
                  <a:pt x="11626768" y="6261058"/>
                </a:cubicBezTo>
                <a:close/>
                <a:moveTo>
                  <a:pt x="11360068" y="6261058"/>
                </a:moveTo>
                <a:cubicBezTo>
                  <a:pt x="11324998" y="6261058"/>
                  <a:pt x="11296568" y="6289488"/>
                  <a:pt x="11296568" y="6324558"/>
                </a:cubicBezTo>
                <a:cubicBezTo>
                  <a:pt x="11296568" y="6359628"/>
                  <a:pt x="11324998" y="6388058"/>
                  <a:pt x="11360068" y="6388058"/>
                </a:cubicBezTo>
                <a:cubicBezTo>
                  <a:pt x="11395138" y="6388058"/>
                  <a:pt x="11423568" y="6359628"/>
                  <a:pt x="11423568" y="6324558"/>
                </a:cubicBezTo>
                <a:cubicBezTo>
                  <a:pt x="11423568" y="6289488"/>
                  <a:pt x="11395138" y="6261058"/>
                  <a:pt x="11360068" y="6261058"/>
                </a:cubicBezTo>
                <a:close/>
                <a:moveTo>
                  <a:pt x="11093368" y="6261058"/>
                </a:moveTo>
                <a:cubicBezTo>
                  <a:pt x="11058298" y="6261058"/>
                  <a:pt x="11029868" y="6289488"/>
                  <a:pt x="11029868" y="6324558"/>
                </a:cubicBezTo>
                <a:cubicBezTo>
                  <a:pt x="11029868" y="6359628"/>
                  <a:pt x="11058298" y="6388058"/>
                  <a:pt x="11093368" y="6388058"/>
                </a:cubicBezTo>
                <a:cubicBezTo>
                  <a:pt x="11128438" y="6388058"/>
                  <a:pt x="11156868" y="6359628"/>
                  <a:pt x="11156868" y="6324558"/>
                </a:cubicBezTo>
                <a:cubicBezTo>
                  <a:pt x="11156868" y="6289488"/>
                  <a:pt x="11128438" y="6261058"/>
                  <a:pt x="11093368" y="6261058"/>
                </a:cubicBezTo>
                <a:close/>
                <a:moveTo>
                  <a:pt x="10826668" y="6261058"/>
                </a:moveTo>
                <a:cubicBezTo>
                  <a:pt x="10791598" y="6261058"/>
                  <a:pt x="10763168" y="6289488"/>
                  <a:pt x="10763168" y="6324558"/>
                </a:cubicBezTo>
                <a:cubicBezTo>
                  <a:pt x="10763168" y="6359628"/>
                  <a:pt x="10791598" y="6388058"/>
                  <a:pt x="10826668" y="6388058"/>
                </a:cubicBezTo>
                <a:cubicBezTo>
                  <a:pt x="10861738" y="6388058"/>
                  <a:pt x="10890168" y="6359628"/>
                  <a:pt x="10890168" y="6324558"/>
                </a:cubicBezTo>
                <a:cubicBezTo>
                  <a:pt x="10890168" y="6289488"/>
                  <a:pt x="10861738" y="6261058"/>
                  <a:pt x="10826668" y="6261058"/>
                </a:cubicBezTo>
                <a:close/>
                <a:moveTo>
                  <a:pt x="10559968" y="6261058"/>
                </a:moveTo>
                <a:cubicBezTo>
                  <a:pt x="10524898" y="6261058"/>
                  <a:pt x="10496468" y="6289488"/>
                  <a:pt x="10496468" y="6324558"/>
                </a:cubicBezTo>
                <a:cubicBezTo>
                  <a:pt x="10496468" y="6359628"/>
                  <a:pt x="10524898" y="6388058"/>
                  <a:pt x="10559968" y="6388058"/>
                </a:cubicBezTo>
                <a:cubicBezTo>
                  <a:pt x="10595038" y="6388058"/>
                  <a:pt x="10623468" y="6359628"/>
                  <a:pt x="10623468" y="6324558"/>
                </a:cubicBezTo>
                <a:cubicBezTo>
                  <a:pt x="10623468" y="6289488"/>
                  <a:pt x="10595038" y="6261058"/>
                  <a:pt x="10559968" y="6261058"/>
                </a:cubicBezTo>
                <a:close/>
                <a:moveTo>
                  <a:pt x="10293268" y="6261058"/>
                </a:moveTo>
                <a:cubicBezTo>
                  <a:pt x="10258198" y="6261058"/>
                  <a:pt x="10229768" y="6289488"/>
                  <a:pt x="10229768" y="6324558"/>
                </a:cubicBezTo>
                <a:cubicBezTo>
                  <a:pt x="10229768" y="6359628"/>
                  <a:pt x="10258198" y="6388058"/>
                  <a:pt x="10293268" y="6388058"/>
                </a:cubicBezTo>
                <a:cubicBezTo>
                  <a:pt x="10328338" y="6388058"/>
                  <a:pt x="10356768" y="6359628"/>
                  <a:pt x="10356768" y="6324558"/>
                </a:cubicBezTo>
                <a:cubicBezTo>
                  <a:pt x="10356768" y="6289488"/>
                  <a:pt x="10328338" y="6261058"/>
                  <a:pt x="10293268" y="6261058"/>
                </a:cubicBezTo>
                <a:close/>
                <a:moveTo>
                  <a:pt x="10026568" y="6261058"/>
                </a:moveTo>
                <a:cubicBezTo>
                  <a:pt x="9991498" y="6261058"/>
                  <a:pt x="9963068" y="6289488"/>
                  <a:pt x="9963068" y="6324558"/>
                </a:cubicBezTo>
                <a:cubicBezTo>
                  <a:pt x="9963068" y="6359628"/>
                  <a:pt x="9991498" y="6388058"/>
                  <a:pt x="10026568" y="6388058"/>
                </a:cubicBezTo>
                <a:cubicBezTo>
                  <a:pt x="10061638" y="6388058"/>
                  <a:pt x="10090068" y="6359628"/>
                  <a:pt x="10090068" y="6324558"/>
                </a:cubicBezTo>
                <a:cubicBezTo>
                  <a:pt x="10090068" y="6289488"/>
                  <a:pt x="10061638" y="6261058"/>
                  <a:pt x="10026568" y="6261058"/>
                </a:cubicBezTo>
                <a:close/>
                <a:moveTo>
                  <a:pt x="9759868" y="6261058"/>
                </a:moveTo>
                <a:cubicBezTo>
                  <a:pt x="9724798" y="6261058"/>
                  <a:pt x="9696368" y="6289488"/>
                  <a:pt x="9696368" y="6324558"/>
                </a:cubicBezTo>
                <a:cubicBezTo>
                  <a:pt x="9696368" y="6359628"/>
                  <a:pt x="9724798" y="6388058"/>
                  <a:pt x="9759868" y="6388058"/>
                </a:cubicBezTo>
                <a:cubicBezTo>
                  <a:pt x="9794938" y="6388058"/>
                  <a:pt x="9823368" y="6359628"/>
                  <a:pt x="9823368" y="6324558"/>
                </a:cubicBezTo>
                <a:cubicBezTo>
                  <a:pt x="9823368" y="6289488"/>
                  <a:pt x="9794938" y="6261058"/>
                  <a:pt x="9759868" y="6261058"/>
                </a:cubicBezTo>
                <a:close/>
                <a:moveTo>
                  <a:pt x="9493168" y="6261058"/>
                </a:moveTo>
                <a:cubicBezTo>
                  <a:pt x="9458098" y="6261058"/>
                  <a:pt x="9429668" y="6289488"/>
                  <a:pt x="9429668" y="6324558"/>
                </a:cubicBezTo>
                <a:cubicBezTo>
                  <a:pt x="9429668" y="6359628"/>
                  <a:pt x="9458098" y="6388058"/>
                  <a:pt x="9493168" y="6388058"/>
                </a:cubicBezTo>
                <a:cubicBezTo>
                  <a:pt x="9528238" y="6388058"/>
                  <a:pt x="9556668" y="6359628"/>
                  <a:pt x="9556668" y="6324558"/>
                </a:cubicBezTo>
                <a:cubicBezTo>
                  <a:pt x="9556668" y="6289488"/>
                  <a:pt x="9528238" y="6261058"/>
                  <a:pt x="9493168" y="6261058"/>
                </a:cubicBezTo>
                <a:close/>
                <a:moveTo>
                  <a:pt x="9226468" y="6261058"/>
                </a:moveTo>
                <a:cubicBezTo>
                  <a:pt x="9191398" y="6261058"/>
                  <a:pt x="9162968" y="6289488"/>
                  <a:pt x="9162968" y="6324558"/>
                </a:cubicBezTo>
                <a:cubicBezTo>
                  <a:pt x="9162968" y="6359628"/>
                  <a:pt x="9191398" y="6388058"/>
                  <a:pt x="9226468" y="6388058"/>
                </a:cubicBezTo>
                <a:cubicBezTo>
                  <a:pt x="9261538" y="6388058"/>
                  <a:pt x="9289968" y="6359628"/>
                  <a:pt x="9289968" y="6324558"/>
                </a:cubicBezTo>
                <a:cubicBezTo>
                  <a:pt x="9289968" y="6289488"/>
                  <a:pt x="9261538" y="6261058"/>
                  <a:pt x="9226468" y="6261058"/>
                </a:cubicBezTo>
                <a:close/>
                <a:moveTo>
                  <a:pt x="8959768" y="6261058"/>
                </a:moveTo>
                <a:cubicBezTo>
                  <a:pt x="8924698" y="6261058"/>
                  <a:pt x="8896268" y="6289488"/>
                  <a:pt x="8896268" y="6324558"/>
                </a:cubicBezTo>
                <a:cubicBezTo>
                  <a:pt x="8896268" y="6359628"/>
                  <a:pt x="8924698" y="6388058"/>
                  <a:pt x="8959768" y="6388058"/>
                </a:cubicBezTo>
                <a:cubicBezTo>
                  <a:pt x="8994838" y="6388058"/>
                  <a:pt x="9023268" y="6359628"/>
                  <a:pt x="9023268" y="6324558"/>
                </a:cubicBezTo>
                <a:cubicBezTo>
                  <a:pt x="9023268" y="6289488"/>
                  <a:pt x="8994838" y="6261058"/>
                  <a:pt x="8959768" y="6261058"/>
                </a:cubicBezTo>
                <a:close/>
                <a:moveTo>
                  <a:pt x="8693068" y="6261058"/>
                </a:moveTo>
                <a:cubicBezTo>
                  <a:pt x="8657998" y="6261058"/>
                  <a:pt x="8629568" y="6289488"/>
                  <a:pt x="8629568" y="6324558"/>
                </a:cubicBezTo>
                <a:cubicBezTo>
                  <a:pt x="8629568" y="6359628"/>
                  <a:pt x="8657998" y="6388058"/>
                  <a:pt x="8693068" y="6388058"/>
                </a:cubicBezTo>
                <a:cubicBezTo>
                  <a:pt x="8728138" y="6388058"/>
                  <a:pt x="8756568" y="6359628"/>
                  <a:pt x="8756568" y="6324558"/>
                </a:cubicBezTo>
                <a:cubicBezTo>
                  <a:pt x="8756568" y="6289488"/>
                  <a:pt x="8728138" y="6261058"/>
                  <a:pt x="8693068" y="6261058"/>
                </a:cubicBezTo>
                <a:close/>
                <a:moveTo>
                  <a:pt x="8426368" y="6261058"/>
                </a:moveTo>
                <a:cubicBezTo>
                  <a:pt x="8391298" y="6261058"/>
                  <a:pt x="8362868" y="6289488"/>
                  <a:pt x="8362868" y="6324558"/>
                </a:cubicBezTo>
                <a:cubicBezTo>
                  <a:pt x="8362868" y="6359628"/>
                  <a:pt x="8391298" y="6388058"/>
                  <a:pt x="8426368" y="6388058"/>
                </a:cubicBezTo>
                <a:cubicBezTo>
                  <a:pt x="8461438" y="6388058"/>
                  <a:pt x="8489868" y="6359628"/>
                  <a:pt x="8489868" y="6324558"/>
                </a:cubicBezTo>
                <a:cubicBezTo>
                  <a:pt x="8489868" y="6289488"/>
                  <a:pt x="8461438" y="6261058"/>
                  <a:pt x="8426368" y="6261058"/>
                </a:cubicBezTo>
                <a:close/>
                <a:moveTo>
                  <a:pt x="8159668" y="6261058"/>
                </a:moveTo>
                <a:cubicBezTo>
                  <a:pt x="8124598" y="6261058"/>
                  <a:pt x="8096168" y="6289488"/>
                  <a:pt x="8096168" y="6324558"/>
                </a:cubicBezTo>
                <a:cubicBezTo>
                  <a:pt x="8096168" y="6359628"/>
                  <a:pt x="8124598" y="6388058"/>
                  <a:pt x="8159668" y="6388058"/>
                </a:cubicBezTo>
                <a:cubicBezTo>
                  <a:pt x="8194738" y="6388058"/>
                  <a:pt x="8223168" y="6359628"/>
                  <a:pt x="8223168" y="6324558"/>
                </a:cubicBezTo>
                <a:cubicBezTo>
                  <a:pt x="8223168" y="6289488"/>
                  <a:pt x="8194738" y="6261058"/>
                  <a:pt x="8159668" y="6261058"/>
                </a:cubicBezTo>
                <a:close/>
                <a:moveTo>
                  <a:pt x="7892968" y="6261058"/>
                </a:moveTo>
                <a:cubicBezTo>
                  <a:pt x="7857898" y="6261058"/>
                  <a:pt x="7829468" y="6289488"/>
                  <a:pt x="7829468" y="6324558"/>
                </a:cubicBezTo>
                <a:cubicBezTo>
                  <a:pt x="7829468" y="6359628"/>
                  <a:pt x="7857898" y="6388058"/>
                  <a:pt x="7892968" y="6388058"/>
                </a:cubicBezTo>
                <a:cubicBezTo>
                  <a:pt x="7928038" y="6388058"/>
                  <a:pt x="7956468" y="6359628"/>
                  <a:pt x="7956468" y="6324558"/>
                </a:cubicBezTo>
                <a:cubicBezTo>
                  <a:pt x="7956468" y="6289488"/>
                  <a:pt x="7928038" y="6261058"/>
                  <a:pt x="7892968" y="6261058"/>
                </a:cubicBezTo>
                <a:close/>
                <a:moveTo>
                  <a:pt x="7626268" y="6261058"/>
                </a:moveTo>
                <a:cubicBezTo>
                  <a:pt x="7591198" y="6261058"/>
                  <a:pt x="7562768" y="6289488"/>
                  <a:pt x="7562768" y="6324558"/>
                </a:cubicBezTo>
                <a:cubicBezTo>
                  <a:pt x="7562768" y="6359628"/>
                  <a:pt x="7591198" y="6388058"/>
                  <a:pt x="7626268" y="6388058"/>
                </a:cubicBezTo>
                <a:cubicBezTo>
                  <a:pt x="7661338" y="6388058"/>
                  <a:pt x="7689768" y="6359628"/>
                  <a:pt x="7689768" y="6324558"/>
                </a:cubicBezTo>
                <a:cubicBezTo>
                  <a:pt x="7689768" y="6289488"/>
                  <a:pt x="7661338" y="6261058"/>
                  <a:pt x="7626268" y="6261058"/>
                </a:cubicBezTo>
                <a:close/>
                <a:moveTo>
                  <a:pt x="7359568" y="6261058"/>
                </a:moveTo>
                <a:cubicBezTo>
                  <a:pt x="7324498" y="6261058"/>
                  <a:pt x="7296068" y="6289488"/>
                  <a:pt x="7296068" y="6324558"/>
                </a:cubicBezTo>
                <a:cubicBezTo>
                  <a:pt x="7296068" y="6359628"/>
                  <a:pt x="7324498" y="6388058"/>
                  <a:pt x="7359568" y="6388058"/>
                </a:cubicBezTo>
                <a:cubicBezTo>
                  <a:pt x="7394638" y="6388058"/>
                  <a:pt x="7423068" y="6359628"/>
                  <a:pt x="7423068" y="6324558"/>
                </a:cubicBezTo>
                <a:cubicBezTo>
                  <a:pt x="7423068" y="6289488"/>
                  <a:pt x="7394638" y="6261058"/>
                  <a:pt x="7359568" y="6261058"/>
                </a:cubicBezTo>
                <a:close/>
                <a:moveTo>
                  <a:pt x="7092868" y="6261058"/>
                </a:moveTo>
                <a:cubicBezTo>
                  <a:pt x="7057798" y="6261058"/>
                  <a:pt x="7029368" y="6289488"/>
                  <a:pt x="7029368" y="6324558"/>
                </a:cubicBezTo>
                <a:cubicBezTo>
                  <a:pt x="7029368" y="6359628"/>
                  <a:pt x="7057798" y="6388058"/>
                  <a:pt x="7092868" y="6388058"/>
                </a:cubicBezTo>
                <a:cubicBezTo>
                  <a:pt x="7127938" y="6388058"/>
                  <a:pt x="7156368" y="6359628"/>
                  <a:pt x="7156368" y="6324558"/>
                </a:cubicBezTo>
                <a:cubicBezTo>
                  <a:pt x="7156368" y="6289488"/>
                  <a:pt x="7127938" y="6261058"/>
                  <a:pt x="7092868" y="6261058"/>
                </a:cubicBezTo>
                <a:close/>
                <a:moveTo>
                  <a:pt x="6826168" y="6261058"/>
                </a:moveTo>
                <a:cubicBezTo>
                  <a:pt x="6791098" y="6261058"/>
                  <a:pt x="6762668" y="6289488"/>
                  <a:pt x="6762668" y="6324558"/>
                </a:cubicBezTo>
                <a:cubicBezTo>
                  <a:pt x="6762668" y="6359628"/>
                  <a:pt x="6791098" y="6388058"/>
                  <a:pt x="6826168" y="6388058"/>
                </a:cubicBezTo>
                <a:cubicBezTo>
                  <a:pt x="6861238" y="6388058"/>
                  <a:pt x="6889668" y="6359628"/>
                  <a:pt x="6889668" y="6324558"/>
                </a:cubicBezTo>
                <a:cubicBezTo>
                  <a:pt x="6889668" y="6289488"/>
                  <a:pt x="6861238" y="6261058"/>
                  <a:pt x="6826168" y="6261058"/>
                </a:cubicBezTo>
                <a:close/>
                <a:moveTo>
                  <a:pt x="6559468" y="6261058"/>
                </a:moveTo>
                <a:cubicBezTo>
                  <a:pt x="6524398" y="6261058"/>
                  <a:pt x="6495968" y="6289488"/>
                  <a:pt x="6495968" y="6324558"/>
                </a:cubicBezTo>
                <a:cubicBezTo>
                  <a:pt x="6495968" y="6359628"/>
                  <a:pt x="6524398" y="6388058"/>
                  <a:pt x="6559468" y="6388058"/>
                </a:cubicBezTo>
                <a:cubicBezTo>
                  <a:pt x="6594538" y="6388058"/>
                  <a:pt x="6622968" y="6359628"/>
                  <a:pt x="6622968" y="6324558"/>
                </a:cubicBezTo>
                <a:cubicBezTo>
                  <a:pt x="6622968" y="6289488"/>
                  <a:pt x="6594538" y="6261058"/>
                  <a:pt x="6559468" y="6261058"/>
                </a:cubicBezTo>
                <a:close/>
                <a:moveTo>
                  <a:pt x="6292768" y="6261058"/>
                </a:moveTo>
                <a:cubicBezTo>
                  <a:pt x="6257698" y="6261058"/>
                  <a:pt x="6229268" y="6289488"/>
                  <a:pt x="6229268" y="6324558"/>
                </a:cubicBezTo>
                <a:cubicBezTo>
                  <a:pt x="6229268" y="6359628"/>
                  <a:pt x="6257698" y="6388058"/>
                  <a:pt x="6292768" y="6388058"/>
                </a:cubicBezTo>
                <a:cubicBezTo>
                  <a:pt x="6327838" y="6388058"/>
                  <a:pt x="6356268" y="6359628"/>
                  <a:pt x="6356268" y="6324558"/>
                </a:cubicBezTo>
                <a:cubicBezTo>
                  <a:pt x="6356268" y="6289488"/>
                  <a:pt x="6327838" y="6261058"/>
                  <a:pt x="6292768" y="6261058"/>
                </a:cubicBezTo>
                <a:close/>
                <a:moveTo>
                  <a:pt x="6026070" y="6261058"/>
                </a:moveTo>
                <a:cubicBezTo>
                  <a:pt x="5990999" y="6261058"/>
                  <a:pt x="5962569" y="6289488"/>
                  <a:pt x="5962569" y="6324558"/>
                </a:cubicBezTo>
                <a:cubicBezTo>
                  <a:pt x="5962569" y="6359628"/>
                  <a:pt x="5990999" y="6388058"/>
                  <a:pt x="6026070" y="6388058"/>
                </a:cubicBezTo>
                <a:cubicBezTo>
                  <a:pt x="6061140" y="6388058"/>
                  <a:pt x="6089570" y="6359628"/>
                  <a:pt x="6089570" y="6324558"/>
                </a:cubicBezTo>
                <a:cubicBezTo>
                  <a:pt x="6089570" y="6289488"/>
                  <a:pt x="6061140" y="6261058"/>
                  <a:pt x="6026070" y="6261058"/>
                </a:cubicBezTo>
                <a:close/>
                <a:moveTo>
                  <a:pt x="5759368" y="6261058"/>
                </a:moveTo>
                <a:cubicBezTo>
                  <a:pt x="5724298" y="6261058"/>
                  <a:pt x="5695870" y="6289488"/>
                  <a:pt x="5695870" y="6324558"/>
                </a:cubicBezTo>
                <a:cubicBezTo>
                  <a:pt x="5695870" y="6359628"/>
                  <a:pt x="5724298" y="6388058"/>
                  <a:pt x="5759368" y="6388058"/>
                </a:cubicBezTo>
                <a:cubicBezTo>
                  <a:pt x="5794438" y="6388058"/>
                  <a:pt x="5822868" y="6359628"/>
                  <a:pt x="5822868" y="6324558"/>
                </a:cubicBezTo>
                <a:cubicBezTo>
                  <a:pt x="5822868" y="6289488"/>
                  <a:pt x="5794438" y="6261058"/>
                  <a:pt x="5759368" y="6261058"/>
                </a:cubicBezTo>
                <a:close/>
                <a:moveTo>
                  <a:pt x="5492670" y="6261058"/>
                </a:moveTo>
                <a:cubicBezTo>
                  <a:pt x="5457599" y="6261058"/>
                  <a:pt x="5429170" y="6289488"/>
                  <a:pt x="5429170" y="6324558"/>
                </a:cubicBezTo>
                <a:cubicBezTo>
                  <a:pt x="5429170" y="6359628"/>
                  <a:pt x="5457599" y="6388058"/>
                  <a:pt x="5492670" y="6388058"/>
                </a:cubicBezTo>
                <a:cubicBezTo>
                  <a:pt x="5527740" y="6388058"/>
                  <a:pt x="5556169" y="6359628"/>
                  <a:pt x="5556169" y="6324558"/>
                </a:cubicBezTo>
                <a:cubicBezTo>
                  <a:pt x="5556169" y="6289488"/>
                  <a:pt x="5527740" y="6261058"/>
                  <a:pt x="5492670" y="6261058"/>
                </a:cubicBezTo>
                <a:close/>
                <a:moveTo>
                  <a:pt x="5225969" y="6261058"/>
                </a:moveTo>
                <a:cubicBezTo>
                  <a:pt x="5190901" y="6261058"/>
                  <a:pt x="5162470" y="6289488"/>
                  <a:pt x="5162470" y="6324558"/>
                </a:cubicBezTo>
                <a:cubicBezTo>
                  <a:pt x="5162470" y="6359628"/>
                  <a:pt x="5190901" y="6388058"/>
                  <a:pt x="5225969" y="6388058"/>
                </a:cubicBezTo>
                <a:cubicBezTo>
                  <a:pt x="5261040" y="6388058"/>
                  <a:pt x="5289471" y="6359628"/>
                  <a:pt x="5289471" y="6324558"/>
                </a:cubicBezTo>
                <a:cubicBezTo>
                  <a:pt x="5289471" y="6289488"/>
                  <a:pt x="5261040" y="6261058"/>
                  <a:pt x="5225969" y="6261058"/>
                </a:cubicBezTo>
                <a:close/>
                <a:moveTo>
                  <a:pt x="4959270" y="6261058"/>
                </a:moveTo>
                <a:cubicBezTo>
                  <a:pt x="4924201" y="6261058"/>
                  <a:pt x="4895770" y="6289488"/>
                  <a:pt x="4895770" y="6324558"/>
                </a:cubicBezTo>
                <a:cubicBezTo>
                  <a:pt x="4895770" y="6359628"/>
                  <a:pt x="4924201" y="6388058"/>
                  <a:pt x="4959270" y="6388058"/>
                </a:cubicBezTo>
                <a:cubicBezTo>
                  <a:pt x="4994340" y="6388058"/>
                  <a:pt x="5022771" y="6359628"/>
                  <a:pt x="5022771" y="6324558"/>
                </a:cubicBezTo>
                <a:cubicBezTo>
                  <a:pt x="5022771" y="6289488"/>
                  <a:pt x="4994340" y="6261058"/>
                  <a:pt x="4959270" y="6261058"/>
                </a:cubicBezTo>
                <a:close/>
                <a:moveTo>
                  <a:pt x="4692568" y="6261058"/>
                </a:moveTo>
                <a:cubicBezTo>
                  <a:pt x="4657499" y="6261058"/>
                  <a:pt x="4629071" y="6289488"/>
                  <a:pt x="4629071" y="6324558"/>
                </a:cubicBezTo>
                <a:cubicBezTo>
                  <a:pt x="4629071" y="6359628"/>
                  <a:pt x="4657499" y="6388058"/>
                  <a:pt x="4692568" y="6388058"/>
                </a:cubicBezTo>
                <a:cubicBezTo>
                  <a:pt x="4727638" y="6388058"/>
                  <a:pt x="4756068" y="6359628"/>
                  <a:pt x="4756068" y="6324558"/>
                </a:cubicBezTo>
                <a:cubicBezTo>
                  <a:pt x="4756068" y="6289488"/>
                  <a:pt x="4727638" y="6261058"/>
                  <a:pt x="4692568" y="6261058"/>
                </a:cubicBezTo>
                <a:close/>
                <a:moveTo>
                  <a:pt x="4425872" y="6261058"/>
                </a:moveTo>
                <a:cubicBezTo>
                  <a:pt x="4390801" y="6261058"/>
                  <a:pt x="4362372" y="6289488"/>
                  <a:pt x="4362372" y="6324558"/>
                </a:cubicBezTo>
                <a:cubicBezTo>
                  <a:pt x="4362372" y="6359628"/>
                  <a:pt x="4390801" y="6388058"/>
                  <a:pt x="4425872" y="6388058"/>
                </a:cubicBezTo>
                <a:cubicBezTo>
                  <a:pt x="4460944" y="6388058"/>
                  <a:pt x="4489371" y="6359628"/>
                  <a:pt x="4489371" y="6324558"/>
                </a:cubicBezTo>
                <a:cubicBezTo>
                  <a:pt x="4489371" y="6289488"/>
                  <a:pt x="4460944" y="6261058"/>
                  <a:pt x="4425872" y="6261058"/>
                </a:cubicBezTo>
                <a:close/>
                <a:moveTo>
                  <a:pt x="4159171" y="6261058"/>
                </a:moveTo>
                <a:cubicBezTo>
                  <a:pt x="4124100" y="6261058"/>
                  <a:pt x="4095670" y="6289488"/>
                  <a:pt x="4095670" y="6324558"/>
                </a:cubicBezTo>
                <a:cubicBezTo>
                  <a:pt x="4095670" y="6359628"/>
                  <a:pt x="4124100" y="6388058"/>
                  <a:pt x="4159171" y="6388058"/>
                </a:cubicBezTo>
                <a:cubicBezTo>
                  <a:pt x="4194239" y="6388058"/>
                  <a:pt x="4222672" y="6359628"/>
                  <a:pt x="4222672" y="6324558"/>
                </a:cubicBezTo>
                <a:cubicBezTo>
                  <a:pt x="4222672" y="6289488"/>
                  <a:pt x="4194239" y="6261058"/>
                  <a:pt x="4159171" y="6261058"/>
                </a:cubicBezTo>
                <a:close/>
                <a:moveTo>
                  <a:pt x="3892478" y="6261058"/>
                </a:moveTo>
                <a:cubicBezTo>
                  <a:pt x="3857408" y="6261058"/>
                  <a:pt x="3828977" y="6289488"/>
                  <a:pt x="3828977" y="6324558"/>
                </a:cubicBezTo>
                <a:cubicBezTo>
                  <a:pt x="3828977" y="6359628"/>
                  <a:pt x="3857408" y="6388058"/>
                  <a:pt x="3892478" y="6388058"/>
                </a:cubicBezTo>
                <a:cubicBezTo>
                  <a:pt x="3927548" y="6388058"/>
                  <a:pt x="3955978" y="6359628"/>
                  <a:pt x="3955978" y="6324558"/>
                </a:cubicBezTo>
                <a:cubicBezTo>
                  <a:pt x="3955978" y="6289488"/>
                  <a:pt x="3927548" y="6261058"/>
                  <a:pt x="3892478" y="6261058"/>
                </a:cubicBezTo>
                <a:close/>
                <a:moveTo>
                  <a:pt x="3625779" y="6261058"/>
                </a:moveTo>
                <a:cubicBezTo>
                  <a:pt x="3590709" y="6261058"/>
                  <a:pt x="3562279" y="6289488"/>
                  <a:pt x="3562279" y="6324558"/>
                </a:cubicBezTo>
                <a:cubicBezTo>
                  <a:pt x="3562279" y="6359628"/>
                  <a:pt x="3590709" y="6388058"/>
                  <a:pt x="3625779" y="6388058"/>
                </a:cubicBezTo>
                <a:cubicBezTo>
                  <a:pt x="3660849" y="6388058"/>
                  <a:pt x="3689278" y="6359628"/>
                  <a:pt x="3689278" y="6324558"/>
                </a:cubicBezTo>
                <a:cubicBezTo>
                  <a:pt x="3689278" y="6289488"/>
                  <a:pt x="3660849" y="6261058"/>
                  <a:pt x="3625779" y="6261058"/>
                </a:cubicBezTo>
                <a:close/>
                <a:moveTo>
                  <a:pt x="3359077" y="6261058"/>
                </a:moveTo>
                <a:cubicBezTo>
                  <a:pt x="3324006" y="6261058"/>
                  <a:pt x="3295577" y="6289488"/>
                  <a:pt x="3295577" y="6324558"/>
                </a:cubicBezTo>
                <a:cubicBezTo>
                  <a:pt x="3295577" y="6359628"/>
                  <a:pt x="3324006" y="6388058"/>
                  <a:pt x="3359077" y="6388058"/>
                </a:cubicBezTo>
                <a:cubicBezTo>
                  <a:pt x="3394147" y="6388058"/>
                  <a:pt x="3422578" y="6359628"/>
                  <a:pt x="3422578" y="6324558"/>
                </a:cubicBezTo>
                <a:cubicBezTo>
                  <a:pt x="3422578" y="6289488"/>
                  <a:pt x="3394147" y="6261058"/>
                  <a:pt x="3359077" y="6261058"/>
                </a:cubicBezTo>
                <a:close/>
                <a:moveTo>
                  <a:pt x="3092380" y="6261058"/>
                </a:moveTo>
                <a:cubicBezTo>
                  <a:pt x="3057310" y="6261058"/>
                  <a:pt x="3028881" y="6289488"/>
                  <a:pt x="3028881" y="6324558"/>
                </a:cubicBezTo>
                <a:cubicBezTo>
                  <a:pt x="3028881" y="6359628"/>
                  <a:pt x="3057310" y="6388058"/>
                  <a:pt x="3092380" y="6388058"/>
                </a:cubicBezTo>
                <a:cubicBezTo>
                  <a:pt x="3127449" y="6388058"/>
                  <a:pt x="3155879" y="6359628"/>
                  <a:pt x="3155879" y="6324558"/>
                </a:cubicBezTo>
                <a:cubicBezTo>
                  <a:pt x="3155879" y="6289488"/>
                  <a:pt x="3127449" y="6261058"/>
                  <a:pt x="3092380" y="6261058"/>
                </a:cubicBezTo>
                <a:close/>
                <a:moveTo>
                  <a:pt x="2825684" y="6261058"/>
                </a:moveTo>
                <a:cubicBezTo>
                  <a:pt x="2790614" y="6261058"/>
                  <a:pt x="2762185" y="6289488"/>
                  <a:pt x="2762185" y="6324558"/>
                </a:cubicBezTo>
                <a:cubicBezTo>
                  <a:pt x="2762185" y="6359628"/>
                  <a:pt x="2790614" y="6388058"/>
                  <a:pt x="2825684" y="6388058"/>
                </a:cubicBezTo>
                <a:cubicBezTo>
                  <a:pt x="2860753" y="6388058"/>
                  <a:pt x="2889183" y="6359628"/>
                  <a:pt x="2889183" y="6324558"/>
                </a:cubicBezTo>
                <a:cubicBezTo>
                  <a:pt x="2889183" y="6289488"/>
                  <a:pt x="2860753" y="6261058"/>
                  <a:pt x="2825684" y="6261058"/>
                </a:cubicBezTo>
                <a:close/>
                <a:moveTo>
                  <a:pt x="2558982" y="6261058"/>
                </a:moveTo>
                <a:cubicBezTo>
                  <a:pt x="2523912" y="6261058"/>
                  <a:pt x="2495481" y="6289488"/>
                  <a:pt x="2495481" y="6324558"/>
                </a:cubicBezTo>
                <a:cubicBezTo>
                  <a:pt x="2495481" y="6359628"/>
                  <a:pt x="2523912" y="6388058"/>
                  <a:pt x="2558982" y="6388058"/>
                </a:cubicBezTo>
                <a:cubicBezTo>
                  <a:pt x="2594053" y="6388058"/>
                  <a:pt x="2622483" y="6359628"/>
                  <a:pt x="2622483" y="6324558"/>
                </a:cubicBezTo>
                <a:cubicBezTo>
                  <a:pt x="2622483" y="6289488"/>
                  <a:pt x="2594053" y="6261058"/>
                  <a:pt x="2558982" y="6261058"/>
                </a:cubicBezTo>
                <a:close/>
                <a:moveTo>
                  <a:pt x="2292282" y="6261058"/>
                </a:moveTo>
                <a:cubicBezTo>
                  <a:pt x="2257210" y="6261058"/>
                  <a:pt x="2228780" y="6289488"/>
                  <a:pt x="2228780" y="6324558"/>
                </a:cubicBezTo>
                <a:cubicBezTo>
                  <a:pt x="2228780" y="6359628"/>
                  <a:pt x="2257210" y="6388058"/>
                  <a:pt x="2292282" y="6388058"/>
                </a:cubicBezTo>
                <a:cubicBezTo>
                  <a:pt x="2327352" y="6388058"/>
                  <a:pt x="2355781" y="6359628"/>
                  <a:pt x="2355781" y="6324558"/>
                </a:cubicBezTo>
                <a:cubicBezTo>
                  <a:pt x="2355781" y="6289488"/>
                  <a:pt x="2327352" y="6261058"/>
                  <a:pt x="2292282" y="6261058"/>
                </a:cubicBezTo>
                <a:close/>
                <a:moveTo>
                  <a:pt x="2025582" y="6261058"/>
                </a:moveTo>
                <a:cubicBezTo>
                  <a:pt x="1990512" y="6261058"/>
                  <a:pt x="1962079" y="6289488"/>
                  <a:pt x="1962079" y="6324558"/>
                </a:cubicBezTo>
                <a:cubicBezTo>
                  <a:pt x="1962079" y="6359628"/>
                  <a:pt x="1990512" y="6388058"/>
                  <a:pt x="2025582" y="6388058"/>
                </a:cubicBezTo>
                <a:cubicBezTo>
                  <a:pt x="2060652" y="6388058"/>
                  <a:pt x="2089081" y="6359628"/>
                  <a:pt x="2089081" y="6324558"/>
                </a:cubicBezTo>
                <a:cubicBezTo>
                  <a:pt x="2089081" y="6289488"/>
                  <a:pt x="2060652" y="6261058"/>
                  <a:pt x="2025582" y="6261058"/>
                </a:cubicBezTo>
                <a:close/>
                <a:moveTo>
                  <a:pt x="1758880" y="6261058"/>
                </a:moveTo>
                <a:cubicBezTo>
                  <a:pt x="1723810" y="6261058"/>
                  <a:pt x="1695380" y="6289488"/>
                  <a:pt x="1695380" y="6324558"/>
                </a:cubicBezTo>
                <a:cubicBezTo>
                  <a:pt x="1695380" y="6359628"/>
                  <a:pt x="1723810" y="6388058"/>
                  <a:pt x="1758880" y="6388058"/>
                </a:cubicBezTo>
                <a:cubicBezTo>
                  <a:pt x="1793949" y="6388058"/>
                  <a:pt x="1822380" y="6359628"/>
                  <a:pt x="1822380" y="6324558"/>
                </a:cubicBezTo>
                <a:cubicBezTo>
                  <a:pt x="1822380" y="6289488"/>
                  <a:pt x="1793949" y="6261058"/>
                  <a:pt x="1758880" y="6261058"/>
                </a:cubicBezTo>
                <a:close/>
                <a:moveTo>
                  <a:pt x="1492180" y="6261058"/>
                </a:moveTo>
                <a:cubicBezTo>
                  <a:pt x="1457110" y="6261058"/>
                  <a:pt x="1428680" y="6289488"/>
                  <a:pt x="1428680" y="6324558"/>
                </a:cubicBezTo>
                <a:cubicBezTo>
                  <a:pt x="1428680" y="6359628"/>
                  <a:pt x="1457110" y="6388058"/>
                  <a:pt x="1492180" y="6388058"/>
                </a:cubicBezTo>
                <a:cubicBezTo>
                  <a:pt x="1527250" y="6388058"/>
                  <a:pt x="1555680" y="6359628"/>
                  <a:pt x="1555680" y="6324558"/>
                </a:cubicBezTo>
                <a:cubicBezTo>
                  <a:pt x="1555680" y="6289488"/>
                  <a:pt x="1527250" y="6261058"/>
                  <a:pt x="1492180" y="6261058"/>
                </a:cubicBezTo>
                <a:close/>
                <a:moveTo>
                  <a:pt x="1225480" y="6261058"/>
                </a:moveTo>
                <a:cubicBezTo>
                  <a:pt x="1190411" y="6261058"/>
                  <a:pt x="1161981" y="6289488"/>
                  <a:pt x="1161981" y="6324558"/>
                </a:cubicBezTo>
                <a:cubicBezTo>
                  <a:pt x="1161981" y="6359628"/>
                  <a:pt x="1190411" y="6388058"/>
                  <a:pt x="1225480" y="6388058"/>
                </a:cubicBezTo>
                <a:cubicBezTo>
                  <a:pt x="1260550" y="6388058"/>
                  <a:pt x="1288981" y="6359628"/>
                  <a:pt x="1288981" y="6324558"/>
                </a:cubicBezTo>
                <a:cubicBezTo>
                  <a:pt x="1288981" y="6289488"/>
                  <a:pt x="1260550" y="6261058"/>
                  <a:pt x="1225480" y="6261058"/>
                </a:cubicBezTo>
                <a:close/>
                <a:moveTo>
                  <a:pt x="958781" y="6261058"/>
                </a:moveTo>
                <a:cubicBezTo>
                  <a:pt x="923711" y="6261058"/>
                  <a:pt x="895281" y="6289488"/>
                  <a:pt x="895281" y="6324558"/>
                </a:cubicBezTo>
                <a:cubicBezTo>
                  <a:pt x="895281" y="6359628"/>
                  <a:pt x="923711" y="6388058"/>
                  <a:pt x="958781" y="6388058"/>
                </a:cubicBezTo>
                <a:cubicBezTo>
                  <a:pt x="993851" y="6388058"/>
                  <a:pt x="1022281" y="6359628"/>
                  <a:pt x="1022281" y="6324558"/>
                </a:cubicBezTo>
                <a:cubicBezTo>
                  <a:pt x="1022281" y="6289488"/>
                  <a:pt x="993851" y="6261058"/>
                  <a:pt x="958781" y="6261058"/>
                </a:cubicBezTo>
                <a:close/>
                <a:moveTo>
                  <a:pt x="692082" y="6261058"/>
                </a:moveTo>
                <a:cubicBezTo>
                  <a:pt x="657012" y="6261058"/>
                  <a:pt x="628582" y="6289488"/>
                  <a:pt x="628582" y="6324558"/>
                </a:cubicBezTo>
                <a:cubicBezTo>
                  <a:pt x="628582" y="6359628"/>
                  <a:pt x="657012" y="6388058"/>
                  <a:pt x="692082" y="6388058"/>
                </a:cubicBezTo>
                <a:cubicBezTo>
                  <a:pt x="727152" y="6388058"/>
                  <a:pt x="755582" y="6359628"/>
                  <a:pt x="755582" y="6324558"/>
                </a:cubicBezTo>
                <a:cubicBezTo>
                  <a:pt x="755582" y="6289488"/>
                  <a:pt x="727152" y="6261058"/>
                  <a:pt x="692082" y="6261058"/>
                </a:cubicBezTo>
                <a:close/>
                <a:moveTo>
                  <a:pt x="425383" y="6261058"/>
                </a:moveTo>
                <a:cubicBezTo>
                  <a:pt x="390313" y="6261058"/>
                  <a:pt x="361883" y="6289488"/>
                  <a:pt x="361883" y="6324558"/>
                </a:cubicBezTo>
                <a:cubicBezTo>
                  <a:pt x="361883" y="6359628"/>
                  <a:pt x="390313" y="6388058"/>
                  <a:pt x="425383" y="6388058"/>
                </a:cubicBezTo>
                <a:cubicBezTo>
                  <a:pt x="460452" y="6388058"/>
                  <a:pt x="488882" y="6359628"/>
                  <a:pt x="488882" y="6324558"/>
                </a:cubicBezTo>
                <a:cubicBezTo>
                  <a:pt x="488882" y="6289488"/>
                  <a:pt x="460452" y="6261058"/>
                  <a:pt x="425383" y="6261058"/>
                </a:cubicBezTo>
                <a:close/>
                <a:moveTo>
                  <a:pt x="11880768" y="5956258"/>
                </a:moveTo>
                <a:cubicBezTo>
                  <a:pt x="11845698" y="5956258"/>
                  <a:pt x="11817268" y="5984688"/>
                  <a:pt x="11817268" y="6019758"/>
                </a:cubicBezTo>
                <a:cubicBezTo>
                  <a:pt x="11817268" y="6054828"/>
                  <a:pt x="11845698" y="6083258"/>
                  <a:pt x="11880768" y="6083258"/>
                </a:cubicBezTo>
                <a:cubicBezTo>
                  <a:pt x="11915838" y="6083258"/>
                  <a:pt x="11944268" y="6054828"/>
                  <a:pt x="11944268" y="6019758"/>
                </a:cubicBezTo>
                <a:cubicBezTo>
                  <a:pt x="11944268" y="5984688"/>
                  <a:pt x="11915838" y="5956258"/>
                  <a:pt x="11880768" y="5956258"/>
                </a:cubicBezTo>
                <a:close/>
                <a:moveTo>
                  <a:pt x="11614068" y="5956258"/>
                </a:moveTo>
                <a:cubicBezTo>
                  <a:pt x="11578998" y="5956258"/>
                  <a:pt x="11550568" y="5984688"/>
                  <a:pt x="11550568" y="6019758"/>
                </a:cubicBezTo>
                <a:cubicBezTo>
                  <a:pt x="11550568" y="6054828"/>
                  <a:pt x="11578998" y="6083258"/>
                  <a:pt x="11614068" y="6083258"/>
                </a:cubicBezTo>
                <a:cubicBezTo>
                  <a:pt x="11649138" y="6083258"/>
                  <a:pt x="11677568" y="6054828"/>
                  <a:pt x="11677568" y="6019758"/>
                </a:cubicBezTo>
                <a:cubicBezTo>
                  <a:pt x="11677568" y="5984688"/>
                  <a:pt x="11649138" y="5956258"/>
                  <a:pt x="11614068" y="5956258"/>
                </a:cubicBezTo>
                <a:close/>
                <a:moveTo>
                  <a:pt x="11347368" y="5956258"/>
                </a:moveTo>
                <a:cubicBezTo>
                  <a:pt x="11312298" y="5956258"/>
                  <a:pt x="11283868" y="5984688"/>
                  <a:pt x="11283868" y="6019758"/>
                </a:cubicBezTo>
                <a:cubicBezTo>
                  <a:pt x="11283868" y="6054828"/>
                  <a:pt x="11312298" y="6083258"/>
                  <a:pt x="11347368" y="6083258"/>
                </a:cubicBezTo>
                <a:cubicBezTo>
                  <a:pt x="11382438" y="6083258"/>
                  <a:pt x="11410868" y="6054828"/>
                  <a:pt x="11410868" y="6019758"/>
                </a:cubicBezTo>
                <a:cubicBezTo>
                  <a:pt x="11410868" y="5984688"/>
                  <a:pt x="11382438" y="5956258"/>
                  <a:pt x="11347368" y="5956258"/>
                </a:cubicBezTo>
                <a:close/>
                <a:moveTo>
                  <a:pt x="11080668" y="5956258"/>
                </a:moveTo>
                <a:cubicBezTo>
                  <a:pt x="11045598" y="5956258"/>
                  <a:pt x="11017168" y="5984688"/>
                  <a:pt x="11017168" y="6019758"/>
                </a:cubicBezTo>
                <a:cubicBezTo>
                  <a:pt x="11017168" y="6054828"/>
                  <a:pt x="11045598" y="6083258"/>
                  <a:pt x="11080668" y="6083258"/>
                </a:cubicBezTo>
                <a:cubicBezTo>
                  <a:pt x="11115738" y="6083258"/>
                  <a:pt x="11144168" y="6054828"/>
                  <a:pt x="11144168" y="6019758"/>
                </a:cubicBezTo>
                <a:cubicBezTo>
                  <a:pt x="11144168" y="5984688"/>
                  <a:pt x="11115738" y="5956258"/>
                  <a:pt x="11080668" y="5956258"/>
                </a:cubicBezTo>
                <a:close/>
                <a:moveTo>
                  <a:pt x="10813968" y="5956258"/>
                </a:moveTo>
                <a:cubicBezTo>
                  <a:pt x="10778898" y="5956258"/>
                  <a:pt x="10750468" y="5984688"/>
                  <a:pt x="10750468" y="6019758"/>
                </a:cubicBezTo>
                <a:cubicBezTo>
                  <a:pt x="10750468" y="6054828"/>
                  <a:pt x="10778898" y="6083258"/>
                  <a:pt x="10813968" y="6083258"/>
                </a:cubicBezTo>
                <a:cubicBezTo>
                  <a:pt x="10849038" y="6083258"/>
                  <a:pt x="10877468" y="6054828"/>
                  <a:pt x="10877468" y="6019758"/>
                </a:cubicBezTo>
                <a:cubicBezTo>
                  <a:pt x="10877468" y="5984688"/>
                  <a:pt x="10849038" y="5956258"/>
                  <a:pt x="10813968" y="5956258"/>
                </a:cubicBezTo>
                <a:close/>
                <a:moveTo>
                  <a:pt x="10547268" y="5956258"/>
                </a:moveTo>
                <a:cubicBezTo>
                  <a:pt x="10512198" y="5956258"/>
                  <a:pt x="10483768" y="5984688"/>
                  <a:pt x="10483768" y="6019758"/>
                </a:cubicBezTo>
                <a:cubicBezTo>
                  <a:pt x="10483768" y="6054828"/>
                  <a:pt x="10512198" y="6083258"/>
                  <a:pt x="10547268" y="6083258"/>
                </a:cubicBezTo>
                <a:cubicBezTo>
                  <a:pt x="10582338" y="6083258"/>
                  <a:pt x="10610768" y="6054828"/>
                  <a:pt x="10610768" y="6019758"/>
                </a:cubicBezTo>
                <a:cubicBezTo>
                  <a:pt x="10610768" y="5984688"/>
                  <a:pt x="10582338" y="5956258"/>
                  <a:pt x="10547268" y="5956258"/>
                </a:cubicBezTo>
                <a:close/>
                <a:moveTo>
                  <a:pt x="10280568" y="5956258"/>
                </a:moveTo>
                <a:cubicBezTo>
                  <a:pt x="10245498" y="5956258"/>
                  <a:pt x="10217068" y="5984688"/>
                  <a:pt x="10217068" y="6019758"/>
                </a:cubicBezTo>
                <a:cubicBezTo>
                  <a:pt x="10217068" y="6054828"/>
                  <a:pt x="10245498" y="6083258"/>
                  <a:pt x="10280568" y="6083258"/>
                </a:cubicBezTo>
                <a:cubicBezTo>
                  <a:pt x="10315638" y="6083258"/>
                  <a:pt x="10344068" y="6054828"/>
                  <a:pt x="10344068" y="6019758"/>
                </a:cubicBezTo>
                <a:cubicBezTo>
                  <a:pt x="10344068" y="5984688"/>
                  <a:pt x="10315638" y="5956258"/>
                  <a:pt x="10280568" y="5956258"/>
                </a:cubicBezTo>
                <a:close/>
                <a:moveTo>
                  <a:pt x="10013868" y="5956258"/>
                </a:moveTo>
                <a:cubicBezTo>
                  <a:pt x="9978798" y="5956258"/>
                  <a:pt x="9950368" y="5984688"/>
                  <a:pt x="9950368" y="6019758"/>
                </a:cubicBezTo>
                <a:cubicBezTo>
                  <a:pt x="9950368" y="6054828"/>
                  <a:pt x="9978798" y="6083258"/>
                  <a:pt x="10013868" y="6083258"/>
                </a:cubicBezTo>
                <a:cubicBezTo>
                  <a:pt x="10048938" y="6083258"/>
                  <a:pt x="10077368" y="6054828"/>
                  <a:pt x="10077368" y="6019758"/>
                </a:cubicBezTo>
                <a:cubicBezTo>
                  <a:pt x="10077368" y="5984688"/>
                  <a:pt x="10048938" y="5956258"/>
                  <a:pt x="10013868" y="5956258"/>
                </a:cubicBezTo>
                <a:close/>
                <a:moveTo>
                  <a:pt x="9747168" y="5956258"/>
                </a:moveTo>
                <a:cubicBezTo>
                  <a:pt x="9712098" y="5956258"/>
                  <a:pt x="9683668" y="5984688"/>
                  <a:pt x="9683668" y="6019758"/>
                </a:cubicBezTo>
                <a:cubicBezTo>
                  <a:pt x="9683668" y="6054828"/>
                  <a:pt x="9712098" y="6083258"/>
                  <a:pt x="9747168" y="6083258"/>
                </a:cubicBezTo>
                <a:cubicBezTo>
                  <a:pt x="9782238" y="6083258"/>
                  <a:pt x="9810668" y="6054828"/>
                  <a:pt x="9810668" y="6019758"/>
                </a:cubicBezTo>
                <a:cubicBezTo>
                  <a:pt x="9810668" y="5984688"/>
                  <a:pt x="9782238" y="5956258"/>
                  <a:pt x="9747168" y="5956258"/>
                </a:cubicBezTo>
                <a:close/>
                <a:moveTo>
                  <a:pt x="9480468" y="5956258"/>
                </a:moveTo>
                <a:cubicBezTo>
                  <a:pt x="9445398" y="5956258"/>
                  <a:pt x="9416968" y="5984688"/>
                  <a:pt x="9416968" y="6019758"/>
                </a:cubicBezTo>
                <a:cubicBezTo>
                  <a:pt x="9416968" y="6054828"/>
                  <a:pt x="9445398" y="6083258"/>
                  <a:pt x="9480468" y="6083258"/>
                </a:cubicBezTo>
                <a:cubicBezTo>
                  <a:pt x="9515538" y="6083258"/>
                  <a:pt x="9543968" y="6054828"/>
                  <a:pt x="9543968" y="6019758"/>
                </a:cubicBezTo>
                <a:cubicBezTo>
                  <a:pt x="9543968" y="5984688"/>
                  <a:pt x="9515538" y="5956258"/>
                  <a:pt x="9480468" y="5956258"/>
                </a:cubicBezTo>
                <a:close/>
                <a:moveTo>
                  <a:pt x="9213768" y="5956258"/>
                </a:moveTo>
                <a:cubicBezTo>
                  <a:pt x="9178698" y="5956258"/>
                  <a:pt x="9150268" y="5984688"/>
                  <a:pt x="9150268" y="6019758"/>
                </a:cubicBezTo>
                <a:cubicBezTo>
                  <a:pt x="9150268" y="6054828"/>
                  <a:pt x="9178698" y="6083258"/>
                  <a:pt x="9213768" y="6083258"/>
                </a:cubicBezTo>
                <a:cubicBezTo>
                  <a:pt x="9248838" y="6083258"/>
                  <a:pt x="9277268" y="6054828"/>
                  <a:pt x="9277268" y="6019758"/>
                </a:cubicBezTo>
                <a:cubicBezTo>
                  <a:pt x="9277268" y="5984688"/>
                  <a:pt x="9248838" y="5956258"/>
                  <a:pt x="9213768" y="5956258"/>
                </a:cubicBezTo>
                <a:close/>
                <a:moveTo>
                  <a:pt x="8947068" y="5956258"/>
                </a:moveTo>
                <a:cubicBezTo>
                  <a:pt x="8911998" y="5956258"/>
                  <a:pt x="8883568" y="5984688"/>
                  <a:pt x="8883568" y="6019758"/>
                </a:cubicBezTo>
                <a:cubicBezTo>
                  <a:pt x="8883568" y="6054828"/>
                  <a:pt x="8911998" y="6083258"/>
                  <a:pt x="8947068" y="6083258"/>
                </a:cubicBezTo>
                <a:cubicBezTo>
                  <a:pt x="8982138" y="6083258"/>
                  <a:pt x="9010568" y="6054828"/>
                  <a:pt x="9010568" y="6019758"/>
                </a:cubicBezTo>
                <a:cubicBezTo>
                  <a:pt x="9010568" y="5984688"/>
                  <a:pt x="8982138" y="5956258"/>
                  <a:pt x="8947068" y="5956258"/>
                </a:cubicBezTo>
                <a:close/>
                <a:moveTo>
                  <a:pt x="8680368" y="5956258"/>
                </a:moveTo>
                <a:cubicBezTo>
                  <a:pt x="8645298" y="5956258"/>
                  <a:pt x="8616868" y="5984688"/>
                  <a:pt x="8616868" y="6019758"/>
                </a:cubicBezTo>
                <a:cubicBezTo>
                  <a:pt x="8616868" y="6054828"/>
                  <a:pt x="8645298" y="6083258"/>
                  <a:pt x="8680368" y="6083258"/>
                </a:cubicBezTo>
                <a:cubicBezTo>
                  <a:pt x="8715438" y="6083258"/>
                  <a:pt x="8743868" y="6054828"/>
                  <a:pt x="8743868" y="6019758"/>
                </a:cubicBezTo>
                <a:cubicBezTo>
                  <a:pt x="8743868" y="5984688"/>
                  <a:pt x="8715438" y="5956258"/>
                  <a:pt x="8680368" y="5956258"/>
                </a:cubicBezTo>
                <a:close/>
                <a:moveTo>
                  <a:pt x="8413668" y="5956258"/>
                </a:moveTo>
                <a:cubicBezTo>
                  <a:pt x="8378598" y="5956258"/>
                  <a:pt x="8350168" y="5984688"/>
                  <a:pt x="8350168" y="6019758"/>
                </a:cubicBezTo>
                <a:cubicBezTo>
                  <a:pt x="8350168" y="6054828"/>
                  <a:pt x="8378598" y="6083258"/>
                  <a:pt x="8413668" y="6083258"/>
                </a:cubicBezTo>
                <a:cubicBezTo>
                  <a:pt x="8448738" y="6083258"/>
                  <a:pt x="8477168" y="6054828"/>
                  <a:pt x="8477168" y="6019758"/>
                </a:cubicBezTo>
                <a:cubicBezTo>
                  <a:pt x="8477168" y="5984688"/>
                  <a:pt x="8448738" y="5956258"/>
                  <a:pt x="8413668" y="5956258"/>
                </a:cubicBezTo>
                <a:close/>
                <a:moveTo>
                  <a:pt x="8146968" y="5956258"/>
                </a:moveTo>
                <a:cubicBezTo>
                  <a:pt x="8111898" y="5956258"/>
                  <a:pt x="8083468" y="5984688"/>
                  <a:pt x="8083468" y="6019758"/>
                </a:cubicBezTo>
                <a:cubicBezTo>
                  <a:pt x="8083468" y="6054828"/>
                  <a:pt x="8111898" y="6083258"/>
                  <a:pt x="8146968" y="6083258"/>
                </a:cubicBezTo>
                <a:cubicBezTo>
                  <a:pt x="8182038" y="6083258"/>
                  <a:pt x="8210468" y="6054828"/>
                  <a:pt x="8210468" y="6019758"/>
                </a:cubicBezTo>
                <a:cubicBezTo>
                  <a:pt x="8210468" y="5984688"/>
                  <a:pt x="8182038" y="5956258"/>
                  <a:pt x="8146968" y="5956258"/>
                </a:cubicBezTo>
                <a:close/>
                <a:moveTo>
                  <a:pt x="7880268" y="5956258"/>
                </a:moveTo>
                <a:cubicBezTo>
                  <a:pt x="7845198" y="5956258"/>
                  <a:pt x="7816768" y="5984688"/>
                  <a:pt x="7816768" y="6019758"/>
                </a:cubicBezTo>
                <a:cubicBezTo>
                  <a:pt x="7816768" y="6054828"/>
                  <a:pt x="7845198" y="6083258"/>
                  <a:pt x="7880268" y="6083258"/>
                </a:cubicBezTo>
                <a:cubicBezTo>
                  <a:pt x="7915338" y="6083258"/>
                  <a:pt x="7943768" y="6054828"/>
                  <a:pt x="7943768" y="6019758"/>
                </a:cubicBezTo>
                <a:cubicBezTo>
                  <a:pt x="7943768" y="5984688"/>
                  <a:pt x="7915338" y="5956258"/>
                  <a:pt x="7880268" y="5956258"/>
                </a:cubicBezTo>
                <a:close/>
                <a:moveTo>
                  <a:pt x="7613568" y="5956258"/>
                </a:moveTo>
                <a:cubicBezTo>
                  <a:pt x="7578498" y="5956258"/>
                  <a:pt x="7550068" y="5984688"/>
                  <a:pt x="7550068" y="6019758"/>
                </a:cubicBezTo>
                <a:cubicBezTo>
                  <a:pt x="7550068" y="6054828"/>
                  <a:pt x="7578498" y="6083258"/>
                  <a:pt x="7613568" y="6083258"/>
                </a:cubicBezTo>
                <a:cubicBezTo>
                  <a:pt x="7648638" y="6083258"/>
                  <a:pt x="7677068" y="6054828"/>
                  <a:pt x="7677068" y="6019758"/>
                </a:cubicBezTo>
                <a:cubicBezTo>
                  <a:pt x="7677068" y="5984688"/>
                  <a:pt x="7648638" y="5956258"/>
                  <a:pt x="7613568" y="5956258"/>
                </a:cubicBezTo>
                <a:close/>
                <a:moveTo>
                  <a:pt x="7346868" y="5956258"/>
                </a:moveTo>
                <a:cubicBezTo>
                  <a:pt x="7311798" y="5956258"/>
                  <a:pt x="7283368" y="5984688"/>
                  <a:pt x="7283368" y="6019758"/>
                </a:cubicBezTo>
                <a:cubicBezTo>
                  <a:pt x="7283368" y="6054828"/>
                  <a:pt x="7311798" y="6083258"/>
                  <a:pt x="7346868" y="6083258"/>
                </a:cubicBezTo>
                <a:cubicBezTo>
                  <a:pt x="7381938" y="6083258"/>
                  <a:pt x="7410368" y="6054828"/>
                  <a:pt x="7410368" y="6019758"/>
                </a:cubicBezTo>
                <a:cubicBezTo>
                  <a:pt x="7410368" y="5984688"/>
                  <a:pt x="7381938" y="5956258"/>
                  <a:pt x="7346868" y="5956258"/>
                </a:cubicBezTo>
                <a:close/>
                <a:moveTo>
                  <a:pt x="7080168" y="5956258"/>
                </a:moveTo>
                <a:cubicBezTo>
                  <a:pt x="7045098" y="5956258"/>
                  <a:pt x="7016668" y="5984688"/>
                  <a:pt x="7016668" y="6019758"/>
                </a:cubicBezTo>
                <a:cubicBezTo>
                  <a:pt x="7016668" y="6054828"/>
                  <a:pt x="7045098" y="6083258"/>
                  <a:pt x="7080168" y="6083258"/>
                </a:cubicBezTo>
                <a:cubicBezTo>
                  <a:pt x="7115238" y="6083258"/>
                  <a:pt x="7143668" y="6054828"/>
                  <a:pt x="7143668" y="6019758"/>
                </a:cubicBezTo>
                <a:cubicBezTo>
                  <a:pt x="7143668" y="5984688"/>
                  <a:pt x="7115238" y="5956258"/>
                  <a:pt x="7080168" y="5956258"/>
                </a:cubicBezTo>
                <a:close/>
                <a:moveTo>
                  <a:pt x="6813468" y="5956258"/>
                </a:moveTo>
                <a:cubicBezTo>
                  <a:pt x="6778398" y="5956258"/>
                  <a:pt x="6749968" y="5984688"/>
                  <a:pt x="6749968" y="6019758"/>
                </a:cubicBezTo>
                <a:cubicBezTo>
                  <a:pt x="6749968" y="6054828"/>
                  <a:pt x="6778398" y="6083258"/>
                  <a:pt x="6813468" y="6083258"/>
                </a:cubicBezTo>
                <a:cubicBezTo>
                  <a:pt x="6848538" y="6083258"/>
                  <a:pt x="6876968" y="6054828"/>
                  <a:pt x="6876968" y="6019758"/>
                </a:cubicBezTo>
                <a:cubicBezTo>
                  <a:pt x="6876968" y="5984688"/>
                  <a:pt x="6848538" y="5956258"/>
                  <a:pt x="6813468" y="5956258"/>
                </a:cubicBezTo>
                <a:close/>
                <a:moveTo>
                  <a:pt x="6546768" y="5956258"/>
                </a:moveTo>
                <a:cubicBezTo>
                  <a:pt x="6511698" y="5956258"/>
                  <a:pt x="6483268" y="5984688"/>
                  <a:pt x="6483268" y="6019758"/>
                </a:cubicBezTo>
                <a:cubicBezTo>
                  <a:pt x="6483268" y="6054828"/>
                  <a:pt x="6511698" y="6083258"/>
                  <a:pt x="6546768" y="6083258"/>
                </a:cubicBezTo>
                <a:cubicBezTo>
                  <a:pt x="6581838" y="6083258"/>
                  <a:pt x="6610268" y="6054828"/>
                  <a:pt x="6610268" y="6019758"/>
                </a:cubicBezTo>
                <a:cubicBezTo>
                  <a:pt x="6610268" y="5984688"/>
                  <a:pt x="6581838" y="5956258"/>
                  <a:pt x="6546768" y="5956258"/>
                </a:cubicBezTo>
                <a:close/>
                <a:moveTo>
                  <a:pt x="6280068" y="5956258"/>
                </a:moveTo>
                <a:cubicBezTo>
                  <a:pt x="6244998" y="5956258"/>
                  <a:pt x="6216568" y="5984688"/>
                  <a:pt x="6216568" y="6019758"/>
                </a:cubicBezTo>
                <a:cubicBezTo>
                  <a:pt x="6216568" y="6054828"/>
                  <a:pt x="6244998" y="6083258"/>
                  <a:pt x="6280068" y="6083258"/>
                </a:cubicBezTo>
                <a:cubicBezTo>
                  <a:pt x="6315138" y="6083258"/>
                  <a:pt x="6343568" y="6054828"/>
                  <a:pt x="6343568" y="6019758"/>
                </a:cubicBezTo>
                <a:cubicBezTo>
                  <a:pt x="6343568" y="5984688"/>
                  <a:pt x="6315138" y="5956258"/>
                  <a:pt x="6280068" y="5956258"/>
                </a:cubicBezTo>
                <a:close/>
                <a:moveTo>
                  <a:pt x="6013372" y="5956258"/>
                </a:moveTo>
                <a:cubicBezTo>
                  <a:pt x="5978300" y="5956258"/>
                  <a:pt x="5949869" y="5984688"/>
                  <a:pt x="5949869" y="6019758"/>
                </a:cubicBezTo>
                <a:cubicBezTo>
                  <a:pt x="5949869" y="6054828"/>
                  <a:pt x="5978300" y="6083258"/>
                  <a:pt x="6013372" y="6083258"/>
                </a:cubicBezTo>
                <a:cubicBezTo>
                  <a:pt x="6048442" y="6083258"/>
                  <a:pt x="6076874" y="6054828"/>
                  <a:pt x="6076874" y="6019758"/>
                </a:cubicBezTo>
                <a:cubicBezTo>
                  <a:pt x="6076874" y="5984688"/>
                  <a:pt x="6048442" y="5956258"/>
                  <a:pt x="6013372" y="5956258"/>
                </a:cubicBezTo>
                <a:close/>
                <a:moveTo>
                  <a:pt x="5746670" y="5956258"/>
                </a:moveTo>
                <a:cubicBezTo>
                  <a:pt x="5711600" y="5956258"/>
                  <a:pt x="5683171" y="5984688"/>
                  <a:pt x="5683171" y="6019758"/>
                </a:cubicBezTo>
                <a:cubicBezTo>
                  <a:pt x="5683171" y="6054828"/>
                  <a:pt x="5711600" y="6083258"/>
                  <a:pt x="5746670" y="6083258"/>
                </a:cubicBezTo>
                <a:cubicBezTo>
                  <a:pt x="5781739" y="6083258"/>
                  <a:pt x="5810169" y="6054828"/>
                  <a:pt x="5810169" y="6019758"/>
                </a:cubicBezTo>
                <a:cubicBezTo>
                  <a:pt x="5810169" y="5984688"/>
                  <a:pt x="5781739" y="5956258"/>
                  <a:pt x="5746670" y="5956258"/>
                </a:cubicBezTo>
                <a:close/>
                <a:moveTo>
                  <a:pt x="5479975" y="5956258"/>
                </a:moveTo>
                <a:cubicBezTo>
                  <a:pt x="5444903" y="5956258"/>
                  <a:pt x="5416475" y="5984688"/>
                  <a:pt x="5416475" y="6019758"/>
                </a:cubicBezTo>
                <a:cubicBezTo>
                  <a:pt x="5416475" y="6054828"/>
                  <a:pt x="5444903" y="6083258"/>
                  <a:pt x="5479975" y="6083258"/>
                </a:cubicBezTo>
                <a:cubicBezTo>
                  <a:pt x="5515042" y="6083258"/>
                  <a:pt x="5543472" y="6054828"/>
                  <a:pt x="5543472" y="6019758"/>
                </a:cubicBezTo>
                <a:cubicBezTo>
                  <a:pt x="5543472" y="5984688"/>
                  <a:pt x="5515042" y="5956258"/>
                  <a:pt x="5479975" y="5956258"/>
                </a:cubicBezTo>
                <a:close/>
                <a:moveTo>
                  <a:pt x="5213273" y="5956258"/>
                </a:moveTo>
                <a:cubicBezTo>
                  <a:pt x="5178202" y="5956258"/>
                  <a:pt x="5149774" y="5984688"/>
                  <a:pt x="5149774" y="6019758"/>
                </a:cubicBezTo>
                <a:cubicBezTo>
                  <a:pt x="5149774" y="6054828"/>
                  <a:pt x="5178202" y="6083258"/>
                  <a:pt x="5213273" y="6083258"/>
                </a:cubicBezTo>
                <a:cubicBezTo>
                  <a:pt x="5248341" y="6083258"/>
                  <a:pt x="5276774" y="6054828"/>
                  <a:pt x="5276774" y="6019758"/>
                </a:cubicBezTo>
                <a:cubicBezTo>
                  <a:pt x="5276774" y="5984688"/>
                  <a:pt x="5248341" y="5956258"/>
                  <a:pt x="5213273" y="5956258"/>
                </a:cubicBezTo>
                <a:close/>
                <a:moveTo>
                  <a:pt x="4946574" y="5956258"/>
                </a:moveTo>
                <a:cubicBezTo>
                  <a:pt x="4911502" y="5956258"/>
                  <a:pt x="4883074" y="5984688"/>
                  <a:pt x="4883074" y="6019758"/>
                </a:cubicBezTo>
                <a:cubicBezTo>
                  <a:pt x="4883074" y="6054828"/>
                  <a:pt x="4911502" y="6083258"/>
                  <a:pt x="4946574" y="6083258"/>
                </a:cubicBezTo>
                <a:cubicBezTo>
                  <a:pt x="4981643" y="6083258"/>
                  <a:pt x="5010074" y="6054828"/>
                  <a:pt x="5010074" y="6019758"/>
                </a:cubicBezTo>
                <a:cubicBezTo>
                  <a:pt x="5010074" y="5984688"/>
                  <a:pt x="4981643" y="5956258"/>
                  <a:pt x="4946574" y="5956258"/>
                </a:cubicBezTo>
                <a:close/>
                <a:moveTo>
                  <a:pt x="4679871" y="5956258"/>
                </a:moveTo>
                <a:cubicBezTo>
                  <a:pt x="4644803" y="5956258"/>
                  <a:pt x="4616377" y="5984688"/>
                  <a:pt x="4616377" y="6019758"/>
                </a:cubicBezTo>
                <a:cubicBezTo>
                  <a:pt x="4616377" y="6054828"/>
                  <a:pt x="4644803" y="6083258"/>
                  <a:pt x="4679871" y="6083258"/>
                </a:cubicBezTo>
                <a:cubicBezTo>
                  <a:pt x="4714938" y="6083258"/>
                  <a:pt x="4743370" y="6054828"/>
                  <a:pt x="4743370" y="6019758"/>
                </a:cubicBezTo>
                <a:cubicBezTo>
                  <a:pt x="4743370" y="5984688"/>
                  <a:pt x="4714938" y="5956258"/>
                  <a:pt x="4679871" y="5956258"/>
                </a:cubicBezTo>
                <a:close/>
                <a:moveTo>
                  <a:pt x="4413169" y="5956258"/>
                </a:moveTo>
                <a:cubicBezTo>
                  <a:pt x="4378103" y="5956258"/>
                  <a:pt x="4349676" y="5984688"/>
                  <a:pt x="4349676" y="6019758"/>
                </a:cubicBezTo>
                <a:cubicBezTo>
                  <a:pt x="4349676" y="6054828"/>
                  <a:pt x="4378103" y="6083258"/>
                  <a:pt x="4413169" y="6083258"/>
                </a:cubicBezTo>
                <a:cubicBezTo>
                  <a:pt x="4448250" y="6083258"/>
                  <a:pt x="4476671" y="6054828"/>
                  <a:pt x="4476671" y="6019758"/>
                </a:cubicBezTo>
                <a:cubicBezTo>
                  <a:pt x="4476671" y="5984688"/>
                  <a:pt x="4448250" y="5956258"/>
                  <a:pt x="4413169" y="5956258"/>
                </a:cubicBezTo>
                <a:close/>
                <a:moveTo>
                  <a:pt x="4146474" y="5956258"/>
                </a:moveTo>
                <a:cubicBezTo>
                  <a:pt x="4111403" y="5956258"/>
                  <a:pt x="4082974" y="5984688"/>
                  <a:pt x="4082974" y="6019758"/>
                </a:cubicBezTo>
                <a:cubicBezTo>
                  <a:pt x="4082974" y="6054828"/>
                  <a:pt x="4111403" y="6083258"/>
                  <a:pt x="4146474" y="6083258"/>
                </a:cubicBezTo>
                <a:cubicBezTo>
                  <a:pt x="4181549" y="6083258"/>
                  <a:pt x="4209979" y="6054828"/>
                  <a:pt x="4209979" y="6019758"/>
                </a:cubicBezTo>
                <a:cubicBezTo>
                  <a:pt x="4209979" y="5984688"/>
                  <a:pt x="4181549" y="5956258"/>
                  <a:pt x="4146474" y="5956258"/>
                </a:cubicBezTo>
                <a:close/>
                <a:moveTo>
                  <a:pt x="3879791" y="5956258"/>
                </a:moveTo>
                <a:cubicBezTo>
                  <a:pt x="3844721" y="5956258"/>
                  <a:pt x="3816289" y="5984688"/>
                  <a:pt x="3816289" y="6019758"/>
                </a:cubicBezTo>
                <a:cubicBezTo>
                  <a:pt x="3816289" y="6054828"/>
                  <a:pt x="3844721" y="6083258"/>
                  <a:pt x="3879791" y="6083258"/>
                </a:cubicBezTo>
                <a:cubicBezTo>
                  <a:pt x="3914863" y="6083258"/>
                  <a:pt x="3943293" y="6054828"/>
                  <a:pt x="3943293" y="6019758"/>
                </a:cubicBezTo>
                <a:cubicBezTo>
                  <a:pt x="3943293" y="5984688"/>
                  <a:pt x="3914863" y="5956258"/>
                  <a:pt x="3879791" y="5956258"/>
                </a:cubicBezTo>
                <a:close/>
                <a:moveTo>
                  <a:pt x="3613096" y="5956258"/>
                </a:moveTo>
                <a:cubicBezTo>
                  <a:pt x="3578024" y="5956258"/>
                  <a:pt x="3549597" y="5984688"/>
                  <a:pt x="3549597" y="6019758"/>
                </a:cubicBezTo>
                <a:cubicBezTo>
                  <a:pt x="3549597" y="6054828"/>
                  <a:pt x="3578024" y="6083258"/>
                  <a:pt x="3613096" y="6083258"/>
                </a:cubicBezTo>
                <a:cubicBezTo>
                  <a:pt x="3648165" y="6083258"/>
                  <a:pt x="3676594" y="6054828"/>
                  <a:pt x="3676594" y="6019758"/>
                </a:cubicBezTo>
                <a:cubicBezTo>
                  <a:pt x="3676594" y="5984688"/>
                  <a:pt x="3648165" y="5956258"/>
                  <a:pt x="3613096" y="5956258"/>
                </a:cubicBezTo>
                <a:close/>
                <a:moveTo>
                  <a:pt x="3346389" y="5956258"/>
                </a:moveTo>
                <a:cubicBezTo>
                  <a:pt x="3311317" y="5956258"/>
                  <a:pt x="3282888" y="5984688"/>
                  <a:pt x="3282888" y="6019758"/>
                </a:cubicBezTo>
                <a:cubicBezTo>
                  <a:pt x="3282888" y="6054828"/>
                  <a:pt x="3311317" y="6083258"/>
                  <a:pt x="3346389" y="6083258"/>
                </a:cubicBezTo>
                <a:cubicBezTo>
                  <a:pt x="3381460" y="6083258"/>
                  <a:pt x="3409891" y="6054828"/>
                  <a:pt x="3409891" y="6019758"/>
                </a:cubicBezTo>
                <a:cubicBezTo>
                  <a:pt x="3409891" y="5984688"/>
                  <a:pt x="3381460" y="5956258"/>
                  <a:pt x="3346389" y="5956258"/>
                </a:cubicBezTo>
                <a:close/>
                <a:moveTo>
                  <a:pt x="3079695" y="5956258"/>
                </a:moveTo>
                <a:cubicBezTo>
                  <a:pt x="3044626" y="5956258"/>
                  <a:pt x="3016197" y="5984688"/>
                  <a:pt x="3016197" y="6019758"/>
                </a:cubicBezTo>
                <a:cubicBezTo>
                  <a:pt x="3016197" y="6054828"/>
                  <a:pt x="3044626" y="6083258"/>
                  <a:pt x="3079695" y="6083258"/>
                </a:cubicBezTo>
                <a:cubicBezTo>
                  <a:pt x="3114763" y="6083258"/>
                  <a:pt x="3143192" y="6054828"/>
                  <a:pt x="3143192" y="6019758"/>
                </a:cubicBezTo>
                <a:cubicBezTo>
                  <a:pt x="3143192" y="5984688"/>
                  <a:pt x="3114763" y="5956258"/>
                  <a:pt x="3079695" y="5956258"/>
                </a:cubicBezTo>
                <a:close/>
                <a:moveTo>
                  <a:pt x="2813004" y="5956258"/>
                </a:moveTo>
                <a:cubicBezTo>
                  <a:pt x="2777935" y="5956258"/>
                  <a:pt x="2749506" y="5984688"/>
                  <a:pt x="2749506" y="6019758"/>
                </a:cubicBezTo>
                <a:cubicBezTo>
                  <a:pt x="2749506" y="6054828"/>
                  <a:pt x="2777935" y="6083258"/>
                  <a:pt x="2813004" y="6083258"/>
                </a:cubicBezTo>
                <a:cubicBezTo>
                  <a:pt x="2848073" y="6083258"/>
                  <a:pt x="2876501" y="6054828"/>
                  <a:pt x="2876501" y="6019758"/>
                </a:cubicBezTo>
                <a:cubicBezTo>
                  <a:pt x="2876501" y="5984688"/>
                  <a:pt x="2848073" y="5956258"/>
                  <a:pt x="2813004" y="5956258"/>
                </a:cubicBezTo>
                <a:close/>
                <a:moveTo>
                  <a:pt x="2546299" y="5956258"/>
                </a:moveTo>
                <a:cubicBezTo>
                  <a:pt x="2511227" y="5956258"/>
                  <a:pt x="2482796" y="5984688"/>
                  <a:pt x="2482796" y="6019758"/>
                </a:cubicBezTo>
                <a:cubicBezTo>
                  <a:pt x="2482796" y="6054828"/>
                  <a:pt x="2511227" y="6083258"/>
                  <a:pt x="2546299" y="6083258"/>
                </a:cubicBezTo>
                <a:cubicBezTo>
                  <a:pt x="2581371" y="6083258"/>
                  <a:pt x="2609802" y="6054828"/>
                  <a:pt x="2609802" y="6019758"/>
                </a:cubicBezTo>
                <a:cubicBezTo>
                  <a:pt x="2609802" y="5984688"/>
                  <a:pt x="2581371" y="5956258"/>
                  <a:pt x="2546299" y="5956258"/>
                </a:cubicBezTo>
                <a:close/>
                <a:moveTo>
                  <a:pt x="2279598" y="5956258"/>
                </a:moveTo>
                <a:cubicBezTo>
                  <a:pt x="2244523" y="5956258"/>
                  <a:pt x="2216095" y="5984688"/>
                  <a:pt x="2216095" y="6019758"/>
                </a:cubicBezTo>
                <a:cubicBezTo>
                  <a:pt x="2216095" y="6054828"/>
                  <a:pt x="2244523" y="6083258"/>
                  <a:pt x="2279598" y="6083258"/>
                </a:cubicBezTo>
                <a:cubicBezTo>
                  <a:pt x="2314672" y="6083258"/>
                  <a:pt x="2343096" y="6054828"/>
                  <a:pt x="2343096" y="6019758"/>
                </a:cubicBezTo>
                <a:cubicBezTo>
                  <a:pt x="2343096" y="5984688"/>
                  <a:pt x="2314672" y="5956258"/>
                  <a:pt x="2279598" y="5956258"/>
                </a:cubicBezTo>
                <a:close/>
                <a:moveTo>
                  <a:pt x="2012898" y="5956258"/>
                </a:moveTo>
                <a:cubicBezTo>
                  <a:pt x="1977828" y="5956258"/>
                  <a:pt x="1949393" y="5984688"/>
                  <a:pt x="1949393" y="6019758"/>
                </a:cubicBezTo>
                <a:cubicBezTo>
                  <a:pt x="1949393" y="6054828"/>
                  <a:pt x="1977828" y="6083258"/>
                  <a:pt x="2012898" y="6083258"/>
                </a:cubicBezTo>
                <a:cubicBezTo>
                  <a:pt x="2047968" y="6083258"/>
                  <a:pt x="2076393" y="6054828"/>
                  <a:pt x="2076393" y="6019758"/>
                </a:cubicBezTo>
                <a:cubicBezTo>
                  <a:pt x="2076393" y="5984688"/>
                  <a:pt x="2047968" y="5956258"/>
                  <a:pt x="2012898" y="5956258"/>
                </a:cubicBezTo>
                <a:close/>
                <a:moveTo>
                  <a:pt x="1746192" y="5956258"/>
                </a:moveTo>
                <a:cubicBezTo>
                  <a:pt x="1711123" y="5956258"/>
                  <a:pt x="1682693" y="5984688"/>
                  <a:pt x="1682693" y="6019758"/>
                </a:cubicBezTo>
                <a:cubicBezTo>
                  <a:pt x="1682693" y="6054828"/>
                  <a:pt x="1711123" y="6083258"/>
                  <a:pt x="1746192" y="6083258"/>
                </a:cubicBezTo>
                <a:cubicBezTo>
                  <a:pt x="1781263" y="6083258"/>
                  <a:pt x="1809694" y="6054828"/>
                  <a:pt x="1809694" y="6019758"/>
                </a:cubicBezTo>
                <a:cubicBezTo>
                  <a:pt x="1809694" y="5984688"/>
                  <a:pt x="1781263" y="5956258"/>
                  <a:pt x="1746192" y="5956258"/>
                </a:cubicBezTo>
                <a:close/>
                <a:moveTo>
                  <a:pt x="1479493" y="5956258"/>
                </a:moveTo>
                <a:cubicBezTo>
                  <a:pt x="1444423" y="5956258"/>
                  <a:pt x="1415993" y="5984688"/>
                  <a:pt x="1415993" y="6019758"/>
                </a:cubicBezTo>
                <a:cubicBezTo>
                  <a:pt x="1415993" y="6054828"/>
                  <a:pt x="1444423" y="6083258"/>
                  <a:pt x="1479493" y="6083258"/>
                </a:cubicBezTo>
                <a:cubicBezTo>
                  <a:pt x="1514563" y="6083258"/>
                  <a:pt x="1542993" y="6054828"/>
                  <a:pt x="1542993" y="6019758"/>
                </a:cubicBezTo>
                <a:cubicBezTo>
                  <a:pt x="1542993" y="5984688"/>
                  <a:pt x="1514563" y="5956258"/>
                  <a:pt x="1479493" y="5956258"/>
                </a:cubicBezTo>
                <a:close/>
                <a:moveTo>
                  <a:pt x="1212794" y="5956258"/>
                </a:moveTo>
                <a:cubicBezTo>
                  <a:pt x="1177724" y="5956258"/>
                  <a:pt x="1149294" y="5984688"/>
                  <a:pt x="1149294" y="6019758"/>
                </a:cubicBezTo>
                <a:cubicBezTo>
                  <a:pt x="1149294" y="6054828"/>
                  <a:pt x="1177724" y="6083258"/>
                  <a:pt x="1212794" y="6083258"/>
                </a:cubicBezTo>
                <a:cubicBezTo>
                  <a:pt x="1247864" y="6083258"/>
                  <a:pt x="1276294" y="6054828"/>
                  <a:pt x="1276294" y="6019758"/>
                </a:cubicBezTo>
                <a:cubicBezTo>
                  <a:pt x="1276294" y="5984688"/>
                  <a:pt x="1247864" y="5956258"/>
                  <a:pt x="1212794" y="5956258"/>
                </a:cubicBezTo>
                <a:close/>
                <a:moveTo>
                  <a:pt x="946095" y="5956258"/>
                </a:moveTo>
                <a:cubicBezTo>
                  <a:pt x="911025" y="5956258"/>
                  <a:pt x="882595" y="5984688"/>
                  <a:pt x="882595" y="6019758"/>
                </a:cubicBezTo>
                <a:cubicBezTo>
                  <a:pt x="882595" y="6054828"/>
                  <a:pt x="911025" y="6083258"/>
                  <a:pt x="946095" y="6083258"/>
                </a:cubicBezTo>
                <a:cubicBezTo>
                  <a:pt x="981165" y="6083258"/>
                  <a:pt x="1009595" y="6054828"/>
                  <a:pt x="1009595" y="6019758"/>
                </a:cubicBezTo>
                <a:cubicBezTo>
                  <a:pt x="1009595" y="5984688"/>
                  <a:pt x="981165" y="5956258"/>
                  <a:pt x="946095" y="5956258"/>
                </a:cubicBezTo>
                <a:close/>
                <a:moveTo>
                  <a:pt x="679396" y="5956258"/>
                </a:moveTo>
                <a:cubicBezTo>
                  <a:pt x="644326" y="5956258"/>
                  <a:pt x="615896" y="5984688"/>
                  <a:pt x="615896" y="6019758"/>
                </a:cubicBezTo>
                <a:cubicBezTo>
                  <a:pt x="615896" y="6054828"/>
                  <a:pt x="644326" y="6083258"/>
                  <a:pt x="679396" y="6083258"/>
                </a:cubicBezTo>
                <a:cubicBezTo>
                  <a:pt x="714466" y="6083258"/>
                  <a:pt x="742896" y="6054828"/>
                  <a:pt x="742896" y="6019758"/>
                </a:cubicBezTo>
                <a:cubicBezTo>
                  <a:pt x="742896" y="5984688"/>
                  <a:pt x="714466" y="5956258"/>
                  <a:pt x="679396" y="5956258"/>
                </a:cubicBezTo>
                <a:close/>
                <a:moveTo>
                  <a:pt x="412697" y="5956258"/>
                </a:moveTo>
                <a:cubicBezTo>
                  <a:pt x="377627" y="5956258"/>
                  <a:pt x="349197" y="5984688"/>
                  <a:pt x="349197" y="6019758"/>
                </a:cubicBezTo>
                <a:cubicBezTo>
                  <a:pt x="349197" y="6054828"/>
                  <a:pt x="377627" y="6083258"/>
                  <a:pt x="412697" y="6083258"/>
                </a:cubicBezTo>
                <a:cubicBezTo>
                  <a:pt x="447767" y="6083258"/>
                  <a:pt x="476197" y="6054828"/>
                  <a:pt x="476197" y="6019758"/>
                </a:cubicBezTo>
                <a:cubicBezTo>
                  <a:pt x="476197" y="5984688"/>
                  <a:pt x="447767" y="5956258"/>
                  <a:pt x="412697" y="5956258"/>
                </a:cubicBezTo>
                <a:close/>
                <a:moveTo>
                  <a:pt x="11880768" y="5651458"/>
                </a:moveTo>
                <a:cubicBezTo>
                  <a:pt x="11845698" y="5651458"/>
                  <a:pt x="11817268" y="5679888"/>
                  <a:pt x="11817268" y="5714958"/>
                </a:cubicBezTo>
                <a:cubicBezTo>
                  <a:pt x="11817268" y="5750028"/>
                  <a:pt x="11845698" y="5778458"/>
                  <a:pt x="11880768" y="5778458"/>
                </a:cubicBezTo>
                <a:cubicBezTo>
                  <a:pt x="11915838" y="5778458"/>
                  <a:pt x="11944268" y="5750028"/>
                  <a:pt x="11944268" y="5714958"/>
                </a:cubicBezTo>
                <a:cubicBezTo>
                  <a:pt x="11944268" y="5679888"/>
                  <a:pt x="11915838" y="5651458"/>
                  <a:pt x="11880768" y="5651458"/>
                </a:cubicBezTo>
                <a:close/>
                <a:moveTo>
                  <a:pt x="11614068" y="5651458"/>
                </a:moveTo>
                <a:cubicBezTo>
                  <a:pt x="11578998" y="5651458"/>
                  <a:pt x="11550568" y="5679888"/>
                  <a:pt x="11550568" y="5714958"/>
                </a:cubicBezTo>
                <a:cubicBezTo>
                  <a:pt x="11550568" y="5750028"/>
                  <a:pt x="11578998" y="5778458"/>
                  <a:pt x="11614068" y="5778458"/>
                </a:cubicBezTo>
                <a:cubicBezTo>
                  <a:pt x="11649138" y="5778458"/>
                  <a:pt x="11677568" y="5750028"/>
                  <a:pt x="11677568" y="5714958"/>
                </a:cubicBezTo>
                <a:cubicBezTo>
                  <a:pt x="11677568" y="5679888"/>
                  <a:pt x="11649138" y="5651458"/>
                  <a:pt x="11614068" y="5651458"/>
                </a:cubicBezTo>
                <a:close/>
                <a:moveTo>
                  <a:pt x="11347368" y="5651458"/>
                </a:moveTo>
                <a:cubicBezTo>
                  <a:pt x="11312298" y="5651458"/>
                  <a:pt x="11283868" y="5679888"/>
                  <a:pt x="11283868" y="5714958"/>
                </a:cubicBezTo>
                <a:cubicBezTo>
                  <a:pt x="11283868" y="5750028"/>
                  <a:pt x="11312298" y="5778458"/>
                  <a:pt x="11347368" y="5778458"/>
                </a:cubicBezTo>
                <a:cubicBezTo>
                  <a:pt x="11382438" y="5778458"/>
                  <a:pt x="11410868" y="5750028"/>
                  <a:pt x="11410868" y="5714958"/>
                </a:cubicBezTo>
                <a:cubicBezTo>
                  <a:pt x="11410868" y="5679888"/>
                  <a:pt x="11382438" y="5651458"/>
                  <a:pt x="11347368" y="5651458"/>
                </a:cubicBezTo>
                <a:close/>
                <a:moveTo>
                  <a:pt x="11080668" y="5651458"/>
                </a:moveTo>
                <a:cubicBezTo>
                  <a:pt x="11045598" y="5651458"/>
                  <a:pt x="11017168" y="5679888"/>
                  <a:pt x="11017168" y="5714958"/>
                </a:cubicBezTo>
                <a:cubicBezTo>
                  <a:pt x="11017168" y="5750028"/>
                  <a:pt x="11045598" y="5778458"/>
                  <a:pt x="11080668" y="5778458"/>
                </a:cubicBezTo>
                <a:cubicBezTo>
                  <a:pt x="11115738" y="5778458"/>
                  <a:pt x="11144168" y="5750028"/>
                  <a:pt x="11144168" y="5714958"/>
                </a:cubicBezTo>
                <a:cubicBezTo>
                  <a:pt x="11144168" y="5679888"/>
                  <a:pt x="11115738" y="5651458"/>
                  <a:pt x="11080668" y="5651458"/>
                </a:cubicBezTo>
                <a:close/>
                <a:moveTo>
                  <a:pt x="10813968" y="5651458"/>
                </a:moveTo>
                <a:cubicBezTo>
                  <a:pt x="10778898" y="5651458"/>
                  <a:pt x="10750468" y="5679888"/>
                  <a:pt x="10750468" y="5714958"/>
                </a:cubicBezTo>
                <a:cubicBezTo>
                  <a:pt x="10750468" y="5750028"/>
                  <a:pt x="10778898" y="5778458"/>
                  <a:pt x="10813968" y="5778458"/>
                </a:cubicBezTo>
                <a:cubicBezTo>
                  <a:pt x="10849038" y="5778458"/>
                  <a:pt x="10877468" y="5750028"/>
                  <a:pt x="10877468" y="5714958"/>
                </a:cubicBezTo>
                <a:cubicBezTo>
                  <a:pt x="10877468" y="5679888"/>
                  <a:pt x="10849038" y="5651458"/>
                  <a:pt x="10813968" y="5651458"/>
                </a:cubicBezTo>
                <a:close/>
                <a:moveTo>
                  <a:pt x="10547268" y="5651458"/>
                </a:moveTo>
                <a:cubicBezTo>
                  <a:pt x="10512198" y="5651458"/>
                  <a:pt x="10483768" y="5679888"/>
                  <a:pt x="10483768" y="5714958"/>
                </a:cubicBezTo>
                <a:cubicBezTo>
                  <a:pt x="10483768" y="5750028"/>
                  <a:pt x="10512198" y="5778458"/>
                  <a:pt x="10547268" y="5778458"/>
                </a:cubicBezTo>
                <a:cubicBezTo>
                  <a:pt x="10582338" y="5778458"/>
                  <a:pt x="10610768" y="5750028"/>
                  <a:pt x="10610768" y="5714958"/>
                </a:cubicBezTo>
                <a:cubicBezTo>
                  <a:pt x="10610768" y="5679888"/>
                  <a:pt x="10582338" y="5651458"/>
                  <a:pt x="10547268" y="5651458"/>
                </a:cubicBezTo>
                <a:close/>
                <a:moveTo>
                  <a:pt x="10280568" y="5651458"/>
                </a:moveTo>
                <a:cubicBezTo>
                  <a:pt x="10245498" y="5651458"/>
                  <a:pt x="10217068" y="5679888"/>
                  <a:pt x="10217068" y="5714958"/>
                </a:cubicBezTo>
                <a:cubicBezTo>
                  <a:pt x="10217068" y="5750028"/>
                  <a:pt x="10245498" y="5778458"/>
                  <a:pt x="10280568" y="5778458"/>
                </a:cubicBezTo>
                <a:cubicBezTo>
                  <a:pt x="10315638" y="5778458"/>
                  <a:pt x="10344068" y="5750028"/>
                  <a:pt x="10344068" y="5714958"/>
                </a:cubicBezTo>
                <a:cubicBezTo>
                  <a:pt x="10344068" y="5679888"/>
                  <a:pt x="10315638" y="5651458"/>
                  <a:pt x="10280568" y="5651458"/>
                </a:cubicBezTo>
                <a:close/>
                <a:moveTo>
                  <a:pt x="10013868" y="5651458"/>
                </a:moveTo>
                <a:cubicBezTo>
                  <a:pt x="9978798" y="5651458"/>
                  <a:pt x="9950368" y="5679888"/>
                  <a:pt x="9950368" y="5714958"/>
                </a:cubicBezTo>
                <a:cubicBezTo>
                  <a:pt x="9950368" y="5750028"/>
                  <a:pt x="9978798" y="5778458"/>
                  <a:pt x="10013868" y="5778458"/>
                </a:cubicBezTo>
                <a:cubicBezTo>
                  <a:pt x="10048938" y="5778458"/>
                  <a:pt x="10077368" y="5750028"/>
                  <a:pt x="10077368" y="5714958"/>
                </a:cubicBezTo>
                <a:cubicBezTo>
                  <a:pt x="10077368" y="5679888"/>
                  <a:pt x="10048938" y="5651458"/>
                  <a:pt x="10013868" y="5651458"/>
                </a:cubicBezTo>
                <a:close/>
                <a:moveTo>
                  <a:pt x="9747168" y="5651458"/>
                </a:moveTo>
                <a:cubicBezTo>
                  <a:pt x="9712098" y="5651458"/>
                  <a:pt x="9683668" y="5679888"/>
                  <a:pt x="9683668" y="5714958"/>
                </a:cubicBezTo>
                <a:cubicBezTo>
                  <a:pt x="9683668" y="5750028"/>
                  <a:pt x="9712098" y="5778458"/>
                  <a:pt x="9747168" y="5778458"/>
                </a:cubicBezTo>
                <a:cubicBezTo>
                  <a:pt x="9782238" y="5778458"/>
                  <a:pt x="9810668" y="5750028"/>
                  <a:pt x="9810668" y="5714958"/>
                </a:cubicBezTo>
                <a:cubicBezTo>
                  <a:pt x="9810668" y="5679888"/>
                  <a:pt x="9782238" y="5651458"/>
                  <a:pt x="9747168" y="5651458"/>
                </a:cubicBezTo>
                <a:close/>
                <a:moveTo>
                  <a:pt x="9480468" y="5651458"/>
                </a:moveTo>
                <a:cubicBezTo>
                  <a:pt x="9445398" y="5651458"/>
                  <a:pt x="9416968" y="5679888"/>
                  <a:pt x="9416968" y="5714958"/>
                </a:cubicBezTo>
                <a:cubicBezTo>
                  <a:pt x="9416968" y="5750028"/>
                  <a:pt x="9445398" y="5778458"/>
                  <a:pt x="9480468" y="5778458"/>
                </a:cubicBezTo>
                <a:cubicBezTo>
                  <a:pt x="9515538" y="5778458"/>
                  <a:pt x="9543968" y="5750028"/>
                  <a:pt x="9543968" y="5714958"/>
                </a:cubicBezTo>
                <a:cubicBezTo>
                  <a:pt x="9543968" y="5679888"/>
                  <a:pt x="9515538" y="5651458"/>
                  <a:pt x="9480468" y="5651458"/>
                </a:cubicBezTo>
                <a:close/>
                <a:moveTo>
                  <a:pt x="9213768" y="5651458"/>
                </a:moveTo>
                <a:cubicBezTo>
                  <a:pt x="9178698" y="5651458"/>
                  <a:pt x="9150268" y="5679888"/>
                  <a:pt x="9150268" y="5714958"/>
                </a:cubicBezTo>
                <a:cubicBezTo>
                  <a:pt x="9150268" y="5750028"/>
                  <a:pt x="9178698" y="5778458"/>
                  <a:pt x="9213768" y="5778458"/>
                </a:cubicBezTo>
                <a:cubicBezTo>
                  <a:pt x="9248838" y="5778458"/>
                  <a:pt x="9277268" y="5750028"/>
                  <a:pt x="9277268" y="5714958"/>
                </a:cubicBezTo>
                <a:cubicBezTo>
                  <a:pt x="9277268" y="5679888"/>
                  <a:pt x="9248838" y="5651458"/>
                  <a:pt x="9213768" y="5651458"/>
                </a:cubicBezTo>
                <a:close/>
                <a:moveTo>
                  <a:pt x="8947068" y="5651458"/>
                </a:moveTo>
                <a:cubicBezTo>
                  <a:pt x="8911998" y="5651458"/>
                  <a:pt x="8883568" y="5679888"/>
                  <a:pt x="8883568" y="5714958"/>
                </a:cubicBezTo>
                <a:cubicBezTo>
                  <a:pt x="8883568" y="5750028"/>
                  <a:pt x="8911998" y="5778458"/>
                  <a:pt x="8947068" y="5778458"/>
                </a:cubicBezTo>
                <a:cubicBezTo>
                  <a:pt x="8982138" y="5778458"/>
                  <a:pt x="9010568" y="5750028"/>
                  <a:pt x="9010568" y="5714958"/>
                </a:cubicBezTo>
                <a:cubicBezTo>
                  <a:pt x="9010568" y="5679888"/>
                  <a:pt x="8982138" y="5651458"/>
                  <a:pt x="8947068" y="5651458"/>
                </a:cubicBezTo>
                <a:close/>
                <a:moveTo>
                  <a:pt x="8680368" y="5651458"/>
                </a:moveTo>
                <a:cubicBezTo>
                  <a:pt x="8645298" y="5651458"/>
                  <a:pt x="8616868" y="5679888"/>
                  <a:pt x="8616868" y="5714958"/>
                </a:cubicBezTo>
                <a:cubicBezTo>
                  <a:pt x="8616868" y="5750028"/>
                  <a:pt x="8645298" y="5778458"/>
                  <a:pt x="8680368" y="5778458"/>
                </a:cubicBezTo>
                <a:cubicBezTo>
                  <a:pt x="8715438" y="5778458"/>
                  <a:pt x="8743868" y="5750028"/>
                  <a:pt x="8743868" y="5714958"/>
                </a:cubicBezTo>
                <a:cubicBezTo>
                  <a:pt x="8743868" y="5679888"/>
                  <a:pt x="8715438" y="5651458"/>
                  <a:pt x="8680368" y="5651458"/>
                </a:cubicBezTo>
                <a:close/>
                <a:moveTo>
                  <a:pt x="8413668" y="5651458"/>
                </a:moveTo>
                <a:cubicBezTo>
                  <a:pt x="8378598" y="5651458"/>
                  <a:pt x="8350168" y="5679888"/>
                  <a:pt x="8350168" y="5714958"/>
                </a:cubicBezTo>
                <a:cubicBezTo>
                  <a:pt x="8350168" y="5750028"/>
                  <a:pt x="8378598" y="5778458"/>
                  <a:pt x="8413668" y="5778458"/>
                </a:cubicBezTo>
                <a:cubicBezTo>
                  <a:pt x="8448738" y="5778458"/>
                  <a:pt x="8477168" y="5750028"/>
                  <a:pt x="8477168" y="5714958"/>
                </a:cubicBezTo>
                <a:cubicBezTo>
                  <a:pt x="8477168" y="5679888"/>
                  <a:pt x="8448738" y="5651458"/>
                  <a:pt x="8413668" y="5651458"/>
                </a:cubicBezTo>
                <a:close/>
                <a:moveTo>
                  <a:pt x="8146968" y="5651458"/>
                </a:moveTo>
                <a:cubicBezTo>
                  <a:pt x="8111898" y="5651458"/>
                  <a:pt x="8083468" y="5679888"/>
                  <a:pt x="8083468" y="5714958"/>
                </a:cubicBezTo>
                <a:cubicBezTo>
                  <a:pt x="8083468" y="5750028"/>
                  <a:pt x="8111898" y="5778458"/>
                  <a:pt x="8146968" y="5778458"/>
                </a:cubicBezTo>
                <a:cubicBezTo>
                  <a:pt x="8182038" y="5778458"/>
                  <a:pt x="8210468" y="5750028"/>
                  <a:pt x="8210468" y="5714958"/>
                </a:cubicBezTo>
                <a:cubicBezTo>
                  <a:pt x="8210468" y="5679888"/>
                  <a:pt x="8182038" y="5651458"/>
                  <a:pt x="8146968" y="5651458"/>
                </a:cubicBezTo>
                <a:close/>
                <a:moveTo>
                  <a:pt x="7880268" y="5651458"/>
                </a:moveTo>
                <a:cubicBezTo>
                  <a:pt x="7845198" y="5651458"/>
                  <a:pt x="7816768" y="5679888"/>
                  <a:pt x="7816768" y="5714958"/>
                </a:cubicBezTo>
                <a:cubicBezTo>
                  <a:pt x="7816768" y="5750028"/>
                  <a:pt x="7845198" y="5778458"/>
                  <a:pt x="7880268" y="5778458"/>
                </a:cubicBezTo>
                <a:cubicBezTo>
                  <a:pt x="7915338" y="5778458"/>
                  <a:pt x="7943768" y="5750028"/>
                  <a:pt x="7943768" y="5714958"/>
                </a:cubicBezTo>
                <a:cubicBezTo>
                  <a:pt x="7943768" y="5679888"/>
                  <a:pt x="7915338" y="5651458"/>
                  <a:pt x="7880268" y="5651458"/>
                </a:cubicBezTo>
                <a:close/>
                <a:moveTo>
                  <a:pt x="7613568" y="5651458"/>
                </a:moveTo>
                <a:cubicBezTo>
                  <a:pt x="7578498" y="5651458"/>
                  <a:pt x="7550068" y="5679888"/>
                  <a:pt x="7550068" y="5714958"/>
                </a:cubicBezTo>
                <a:cubicBezTo>
                  <a:pt x="7550068" y="5750028"/>
                  <a:pt x="7578498" y="5778458"/>
                  <a:pt x="7613568" y="5778458"/>
                </a:cubicBezTo>
                <a:cubicBezTo>
                  <a:pt x="7648638" y="5778458"/>
                  <a:pt x="7677068" y="5750028"/>
                  <a:pt x="7677068" y="5714958"/>
                </a:cubicBezTo>
                <a:cubicBezTo>
                  <a:pt x="7677068" y="5679888"/>
                  <a:pt x="7648638" y="5651458"/>
                  <a:pt x="7613568" y="5651458"/>
                </a:cubicBezTo>
                <a:close/>
                <a:moveTo>
                  <a:pt x="7346868" y="5651458"/>
                </a:moveTo>
                <a:cubicBezTo>
                  <a:pt x="7311798" y="5651458"/>
                  <a:pt x="7283368" y="5679888"/>
                  <a:pt x="7283368" y="5714958"/>
                </a:cubicBezTo>
                <a:cubicBezTo>
                  <a:pt x="7283368" y="5750028"/>
                  <a:pt x="7311798" y="5778458"/>
                  <a:pt x="7346868" y="5778458"/>
                </a:cubicBezTo>
                <a:cubicBezTo>
                  <a:pt x="7381938" y="5778458"/>
                  <a:pt x="7410368" y="5750028"/>
                  <a:pt x="7410368" y="5714958"/>
                </a:cubicBezTo>
                <a:cubicBezTo>
                  <a:pt x="7410368" y="5679888"/>
                  <a:pt x="7381938" y="5651458"/>
                  <a:pt x="7346868" y="5651458"/>
                </a:cubicBezTo>
                <a:close/>
                <a:moveTo>
                  <a:pt x="7080168" y="5651458"/>
                </a:moveTo>
                <a:cubicBezTo>
                  <a:pt x="7045098" y="5651458"/>
                  <a:pt x="7016668" y="5679888"/>
                  <a:pt x="7016668" y="5714958"/>
                </a:cubicBezTo>
                <a:cubicBezTo>
                  <a:pt x="7016668" y="5750028"/>
                  <a:pt x="7045098" y="5778458"/>
                  <a:pt x="7080168" y="5778458"/>
                </a:cubicBezTo>
                <a:cubicBezTo>
                  <a:pt x="7115238" y="5778458"/>
                  <a:pt x="7143668" y="5750028"/>
                  <a:pt x="7143668" y="5714958"/>
                </a:cubicBezTo>
                <a:cubicBezTo>
                  <a:pt x="7143668" y="5679888"/>
                  <a:pt x="7115238" y="5651458"/>
                  <a:pt x="7080168" y="5651458"/>
                </a:cubicBezTo>
                <a:close/>
                <a:moveTo>
                  <a:pt x="6813468" y="5651458"/>
                </a:moveTo>
                <a:cubicBezTo>
                  <a:pt x="6778398" y="5651458"/>
                  <a:pt x="6749968" y="5679888"/>
                  <a:pt x="6749968" y="5714958"/>
                </a:cubicBezTo>
                <a:cubicBezTo>
                  <a:pt x="6749968" y="5750028"/>
                  <a:pt x="6778398" y="5778458"/>
                  <a:pt x="6813468" y="5778458"/>
                </a:cubicBezTo>
                <a:cubicBezTo>
                  <a:pt x="6848538" y="5778458"/>
                  <a:pt x="6876968" y="5750028"/>
                  <a:pt x="6876968" y="5714958"/>
                </a:cubicBezTo>
                <a:cubicBezTo>
                  <a:pt x="6876968" y="5679888"/>
                  <a:pt x="6848538" y="5651458"/>
                  <a:pt x="6813468" y="5651458"/>
                </a:cubicBezTo>
                <a:close/>
                <a:moveTo>
                  <a:pt x="6546768" y="5651458"/>
                </a:moveTo>
                <a:cubicBezTo>
                  <a:pt x="6511698" y="5651458"/>
                  <a:pt x="6483268" y="5679888"/>
                  <a:pt x="6483268" y="5714958"/>
                </a:cubicBezTo>
                <a:cubicBezTo>
                  <a:pt x="6483268" y="5750028"/>
                  <a:pt x="6511698" y="5778458"/>
                  <a:pt x="6546768" y="5778458"/>
                </a:cubicBezTo>
                <a:cubicBezTo>
                  <a:pt x="6581838" y="5778458"/>
                  <a:pt x="6610268" y="5750028"/>
                  <a:pt x="6610268" y="5714958"/>
                </a:cubicBezTo>
                <a:cubicBezTo>
                  <a:pt x="6610268" y="5679888"/>
                  <a:pt x="6581838" y="5651458"/>
                  <a:pt x="6546768" y="5651458"/>
                </a:cubicBezTo>
                <a:close/>
                <a:moveTo>
                  <a:pt x="6280068" y="5651458"/>
                </a:moveTo>
                <a:cubicBezTo>
                  <a:pt x="6244998" y="5651458"/>
                  <a:pt x="6216568" y="5679888"/>
                  <a:pt x="6216568" y="5714958"/>
                </a:cubicBezTo>
                <a:cubicBezTo>
                  <a:pt x="6216568" y="5750028"/>
                  <a:pt x="6244998" y="5778458"/>
                  <a:pt x="6280068" y="5778458"/>
                </a:cubicBezTo>
                <a:cubicBezTo>
                  <a:pt x="6315138" y="5778458"/>
                  <a:pt x="6343568" y="5750028"/>
                  <a:pt x="6343568" y="5714958"/>
                </a:cubicBezTo>
                <a:cubicBezTo>
                  <a:pt x="6343568" y="5679888"/>
                  <a:pt x="6315138" y="5651458"/>
                  <a:pt x="6280068" y="5651458"/>
                </a:cubicBezTo>
                <a:close/>
                <a:moveTo>
                  <a:pt x="6013372" y="5651458"/>
                </a:moveTo>
                <a:cubicBezTo>
                  <a:pt x="5978300" y="5651458"/>
                  <a:pt x="5949869" y="5679888"/>
                  <a:pt x="5949869" y="5714958"/>
                </a:cubicBezTo>
                <a:cubicBezTo>
                  <a:pt x="5949869" y="5750028"/>
                  <a:pt x="5978300" y="5778458"/>
                  <a:pt x="6013372" y="5778458"/>
                </a:cubicBezTo>
                <a:cubicBezTo>
                  <a:pt x="6048442" y="5778458"/>
                  <a:pt x="6076876" y="5750028"/>
                  <a:pt x="6076876" y="5714958"/>
                </a:cubicBezTo>
                <a:cubicBezTo>
                  <a:pt x="6076876" y="5679888"/>
                  <a:pt x="6048442" y="5651458"/>
                  <a:pt x="6013372" y="5651458"/>
                </a:cubicBezTo>
                <a:close/>
                <a:moveTo>
                  <a:pt x="5746670" y="5651458"/>
                </a:moveTo>
                <a:cubicBezTo>
                  <a:pt x="5711600" y="5651458"/>
                  <a:pt x="5683171" y="5679888"/>
                  <a:pt x="5683171" y="5714958"/>
                </a:cubicBezTo>
                <a:cubicBezTo>
                  <a:pt x="5683171" y="5750028"/>
                  <a:pt x="5711600" y="5778458"/>
                  <a:pt x="5746670" y="5778458"/>
                </a:cubicBezTo>
                <a:cubicBezTo>
                  <a:pt x="5781739" y="5778458"/>
                  <a:pt x="5810169" y="5750028"/>
                  <a:pt x="5810169" y="5714958"/>
                </a:cubicBezTo>
                <a:cubicBezTo>
                  <a:pt x="5810169" y="5679888"/>
                  <a:pt x="5781739" y="5651458"/>
                  <a:pt x="5746670" y="5651458"/>
                </a:cubicBezTo>
                <a:close/>
                <a:moveTo>
                  <a:pt x="5479975" y="5651458"/>
                </a:moveTo>
                <a:cubicBezTo>
                  <a:pt x="5444903" y="5651458"/>
                  <a:pt x="5416475" y="5679888"/>
                  <a:pt x="5416475" y="5714958"/>
                </a:cubicBezTo>
                <a:cubicBezTo>
                  <a:pt x="5416475" y="5750028"/>
                  <a:pt x="5444903" y="5778458"/>
                  <a:pt x="5479975" y="5778458"/>
                </a:cubicBezTo>
                <a:cubicBezTo>
                  <a:pt x="5515042" y="5778458"/>
                  <a:pt x="5543472" y="5750028"/>
                  <a:pt x="5543472" y="5714958"/>
                </a:cubicBezTo>
                <a:cubicBezTo>
                  <a:pt x="5543472" y="5679888"/>
                  <a:pt x="5515042" y="5651458"/>
                  <a:pt x="5479975" y="5651458"/>
                </a:cubicBezTo>
                <a:close/>
                <a:moveTo>
                  <a:pt x="5213273" y="5651458"/>
                </a:moveTo>
                <a:cubicBezTo>
                  <a:pt x="5178202" y="5651458"/>
                  <a:pt x="5149774" y="5679888"/>
                  <a:pt x="5149774" y="5714958"/>
                </a:cubicBezTo>
                <a:cubicBezTo>
                  <a:pt x="5149774" y="5750028"/>
                  <a:pt x="5178202" y="5778458"/>
                  <a:pt x="5213273" y="5778458"/>
                </a:cubicBezTo>
                <a:cubicBezTo>
                  <a:pt x="5248341" y="5778458"/>
                  <a:pt x="5276774" y="5750028"/>
                  <a:pt x="5276774" y="5714958"/>
                </a:cubicBezTo>
                <a:cubicBezTo>
                  <a:pt x="5276774" y="5679888"/>
                  <a:pt x="5248341" y="5651458"/>
                  <a:pt x="5213273" y="5651458"/>
                </a:cubicBezTo>
                <a:close/>
                <a:moveTo>
                  <a:pt x="4946574" y="5651458"/>
                </a:moveTo>
                <a:cubicBezTo>
                  <a:pt x="4911502" y="5651458"/>
                  <a:pt x="4883074" y="5679888"/>
                  <a:pt x="4883074" y="5714958"/>
                </a:cubicBezTo>
                <a:cubicBezTo>
                  <a:pt x="4883074" y="5750028"/>
                  <a:pt x="4911502" y="5778458"/>
                  <a:pt x="4946574" y="5778458"/>
                </a:cubicBezTo>
                <a:cubicBezTo>
                  <a:pt x="4981643" y="5778458"/>
                  <a:pt x="5010074" y="5750028"/>
                  <a:pt x="5010074" y="5714958"/>
                </a:cubicBezTo>
                <a:cubicBezTo>
                  <a:pt x="5010074" y="5679888"/>
                  <a:pt x="4981643" y="5651458"/>
                  <a:pt x="4946574" y="5651458"/>
                </a:cubicBezTo>
                <a:close/>
                <a:moveTo>
                  <a:pt x="4679871" y="5651458"/>
                </a:moveTo>
                <a:cubicBezTo>
                  <a:pt x="4644803" y="5651458"/>
                  <a:pt x="4616377" y="5679888"/>
                  <a:pt x="4616377" y="5714958"/>
                </a:cubicBezTo>
                <a:cubicBezTo>
                  <a:pt x="4616377" y="5750028"/>
                  <a:pt x="4644803" y="5778458"/>
                  <a:pt x="4679871" y="5778458"/>
                </a:cubicBezTo>
                <a:cubicBezTo>
                  <a:pt x="4714938" y="5778458"/>
                  <a:pt x="4743370" y="5750028"/>
                  <a:pt x="4743370" y="5714958"/>
                </a:cubicBezTo>
                <a:cubicBezTo>
                  <a:pt x="4743370" y="5679888"/>
                  <a:pt x="4714938" y="5651458"/>
                  <a:pt x="4679871" y="5651458"/>
                </a:cubicBezTo>
                <a:close/>
                <a:moveTo>
                  <a:pt x="4413169" y="5651458"/>
                </a:moveTo>
                <a:cubicBezTo>
                  <a:pt x="4378103" y="5651458"/>
                  <a:pt x="4349676" y="5679888"/>
                  <a:pt x="4349676" y="5714958"/>
                </a:cubicBezTo>
                <a:cubicBezTo>
                  <a:pt x="4349676" y="5750028"/>
                  <a:pt x="4378103" y="5778458"/>
                  <a:pt x="4413169" y="5778458"/>
                </a:cubicBezTo>
                <a:cubicBezTo>
                  <a:pt x="4448250" y="5778458"/>
                  <a:pt x="4476671" y="5750028"/>
                  <a:pt x="4476671" y="5714958"/>
                </a:cubicBezTo>
                <a:cubicBezTo>
                  <a:pt x="4476671" y="5679888"/>
                  <a:pt x="4448250" y="5651458"/>
                  <a:pt x="4413169" y="5651458"/>
                </a:cubicBezTo>
                <a:close/>
                <a:moveTo>
                  <a:pt x="4146474" y="5651458"/>
                </a:moveTo>
                <a:cubicBezTo>
                  <a:pt x="4111403" y="5651458"/>
                  <a:pt x="4082974" y="5679888"/>
                  <a:pt x="4082974" y="5714958"/>
                </a:cubicBezTo>
                <a:cubicBezTo>
                  <a:pt x="4082974" y="5750028"/>
                  <a:pt x="4111403" y="5778458"/>
                  <a:pt x="4146474" y="5778458"/>
                </a:cubicBezTo>
                <a:cubicBezTo>
                  <a:pt x="4181549" y="5778458"/>
                  <a:pt x="4209979" y="5750028"/>
                  <a:pt x="4209979" y="5714958"/>
                </a:cubicBezTo>
                <a:cubicBezTo>
                  <a:pt x="4209979" y="5679888"/>
                  <a:pt x="4181549" y="5651458"/>
                  <a:pt x="4146474" y="5651458"/>
                </a:cubicBezTo>
                <a:close/>
                <a:moveTo>
                  <a:pt x="3879791" y="5651458"/>
                </a:moveTo>
                <a:cubicBezTo>
                  <a:pt x="3844721" y="5651458"/>
                  <a:pt x="3816291" y="5679888"/>
                  <a:pt x="3816291" y="5714958"/>
                </a:cubicBezTo>
                <a:cubicBezTo>
                  <a:pt x="3816291" y="5750028"/>
                  <a:pt x="3844721" y="5778458"/>
                  <a:pt x="3879791" y="5778458"/>
                </a:cubicBezTo>
                <a:cubicBezTo>
                  <a:pt x="3914863" y="5778458"/>
                  <a:pt x="3943293" y="5750028"/>
                  <a:pt x="3943293" y="5714958"/>
                </a:cubicBezTo>
                <a:cubicBezTo>
                  <a:pt x="3943293" y="5679888"/>
                  <a:pt x="3914863" y="5651458"/>
                  <a:pt x="3879791" y="5651458"/>
                </a:cubicBezTo>
                <a:close/>
                <a:moveTo>
                  <a:pt x="3613096" y="5651458"/>
                </a:moveTo>
                <a:cubicBezTo>
                  <a:pt x="3578026" y="5651458"/>
                  <a:pt x="3549597" y="5679888"/>
                  <a:pt x="3549597" y="5714958"/>
                </a:cubicBezTo>
                <a:cubicBezTo>
                  <a:pt x="3549597" y="5750028"/>
                  <a:pt x="3578026" y="5778458"/>
                  <a:pt x="3613096" y="5778458"/>
                </a:cubicBezTo>
                <a:cubicBezTo>
                  <a:pt x="3648165" y="5778458"/>
                  <a:pt x="3676594" y="5750028"/>
                  <a:pt x="3676594" y="5714958"/>
                </a:cubicBezTo>
                <a:cubicBezTo>
                  <a:pt x="3676594" y="5679888"/>
                  <a:pt x="3648165" y="5651458"/>
                  <a:pt x="3613096" y="5651458"/>
                </a:cubicBezTo>
                <a:close/>
                <a:moveTo>
                  <a:pt x="3346389" y="5651458"/>
                </a:moveTo>
                <a:cubicBezTo>
                  <a:pt x="3311317" y="5651458"/>
                  <a:pt x="3282888" y="5679888"/>
                  <a:pt x="3282888" y="5714958"/>
                </a:cubicBezTo>
                <a:cubicBezTo>
                  <a:pt x="3282888" y="5750028"/>
                  <a:pt x="3311317" y="5778458"/>
                  <a:pt x="3346389" y="5778458"/>
                </a:cubicBezTo>
                <a:cubicBezTo>
                  <a:pt x="3381460" y="5778458"/>
                  <a:pt x="3409891" y="5750028"/>
                  <a:pt x="3409891" y="5714958"/>
                </a:cubicBezTo>
                <a:cubicBezTo>
                  <a:pt x="3409891" y="5679888"/>
                  <a:pt x="3381460" y="5651458"/>
                  <a:pt x="3346389" y="5651458"/>
                </a:cubicBezTo>
                <a:close/>
                <a:moveTo>
                  <a:pt x="3079695" y="5651458"/>
                </a:moveTo>
                <a:cubicBezTo>
                  <a:pt x="3044626" y="5651458"/>
                  <a:pt x="3016197" y="5679888"/>
                  <a:pt x="3016197" y="5714958"/>
                </a:cubicBezTo>
                <a:cubicBezTo>
                  <a:pt x="3016197" y="5750028"/>
                  <a:pt x="3044626" y="5778458"/>
                  <a:pt x="3079695" y="5778458"/>
                </a:cubicBezTo>
                <a:cubicBezTo>
                  <a:pt x="3114764" y="5778458"/>
                  <a:pt x="3143193" y="5750028"/>
                  <a:pt x="3143193" y="5714958"/>
                </a:cubicBezTo>
                <a:cubicBezTo>
                  <a:pt x="3143193" y="5679888"/>
                  <a:pt x="3114764" y="5651458"/>
                  <a:pt x="3079695" y="5651458"/>
                </a:cubicBezTo>
                <a:close/>
                <a:moveTo>
                  <a:pt x="2813004" y="5651458"/>
                </a:moveTo>
                <a:cubicBezTo>
                  <a:pt x="2777935" y="5651458"/>
                  <a:pt x="2749506" y="5679888"/>
                  <a:pt x="2749506" y="5714958"/>
                </a:cubicBezTo>
                <a:cubicBezTo>
                  <a:pt x="2749506" y="5750028"/>
                  <a:pt x="2777935" y="5778458"/>
                  <a:pt x="2813004" y="5778458"/>
                </a:cubicBezTo>
                <a:cubicBezTo>
                  <a:pt x="2848073" y="5778458"/>
                  <a:pt x="2876502" y="5750028"/>
                  <a:pt x="2876502" y="5714958"/>
                </a:cubicBezTo>
                <a:cubicBezTo>
                  <a:pt x="2876502" y="5679888"/>
                  <a:pt x="2848073" y="5651458"/>
                  <a:pt x="2813004" y="5651458"/>
                </a:cubicBezTo>
                <a:close/>
                <a:moveTo>
                  <a:pt x="2546299" y="5651458"/>
                </a:moveTo>
                <a:cubicBezTo>
                  <a:pt x="2511227" y="5651458"/>
                  <a:pt x="2482796" y="5679888"/>
                  <a:pt x="2482796" y="5714958"/>
                </a:cubicBezTo>
                <a:cubicBezTo>
                  <a:pt x="2482796" y="5750028"/>
                  <a:pt x="2511227" y="5778458"/>
                  <a:pt x="2546299" y="5778458"/>
                </a:cubicBezTo>
                <a:cubicBezTo>
                  <a:pt x="2581371" y="5778458"/>
                  <a:pt x="2609802" y="5750028"/>
                  <a:pt x="2609802" y="5714958"/>
                </a:cubicBezTo>
                <a:cubicBezTo>
                  <a:pt x="2609802" y="5679888"/>
                  <a:pt x="2581371" y="5651458"/>
                  <a:pt x="2546299" y="5651458"/>
                </a:cubicBezTo>
                <a:close/>
                <a:moveTo>
                  <a:pt x="2279598" y="5651458"/>
                </a:moveTo>
                <a:cubicBezTo>
                  <a:pt x="2244523" y="5651458"/>
                  <a:pt x="2216095" y="5679888"/>
                  <a:pt x="2216095" y="5714958"/>
                </a:cubicBezTo>
                <a:cubicBezTo>
                  <a:pt x="2216095" y="5750028"/>
                  <a:pt x="2244523" y="5778458"/>
                  <a:pt x="2279598" y="5778458"/>
                </a:cubicBezTo>
                <a:cubicBezTo>
                  <a:pt x="2314672" y="5778458"/>
                  <a:pt x="2343098" y="5750028"/>
                  <a:pt x="2343098" y="5714958"/>
                </a:cubicBezTo>
                <a:cubicBezTo>
                  <a:pt x="2343098" y="5679888"/>
                  <a:pt x="2314672" y="5651458"/>
                  <a:pt x="2279598" y="5651458"/>
                </a:cubicBezTo>
                <a:close/>
                <a:moveTo>
                  <a:pt x="2012899" y="5651458"/>
                </a:moveTo>
                <a:cubicBezTo>
                  <a:pt x="1977828" y="5651458"/>
                  <a:pt x="1949393" y="5679888"/>
                  <a:pt x="1949393" y="5714958"/>
                </a:cubicBezTo>
                <a:cubicBezTo>
                  <a:pt x="1949393" y="5750028"/>
                  <a:pt x="1977828" y="5778458"/>
                  <a:pt x="2012899" y="5778458"/>
                </a:cubicBezTo>
                <a:cubicBezTo>
                  <a:pt x="2047968" y="5778458"/>
                  <a:pt x="2076393" y="5750028"/>
                  <a:pt x="2076393" y="5714958"/>
                </a:cubicBezTo>
                <a:cubicBezTo>
                  <a:pt x="2076393" y="5679888"/>
                  <a:pt x="2047968" y="5651458"/>
                  <a:pt x="2012899" y="5651458"/>
                </a:cubicBezTo>
                <a:close/>
                <a:moveTo>
                  <a:pt x="1746193" y="5651458"/>
                </a:moveTo>
                <a:cubicBezTo>
                  <a:pt x="1711123" y="5651458"/>
                  <a:pt x="1682693" y="5679888"/>
                  <a:pt x="1682693" y="5714958"/>
                </a:cubicBezTo>
                <a:cubicBezTo>
                  <a:pt x="1682693" y="5750028"/>
                  <a:pt x="1711123" y="5778458"/>
                  <a:pt x="1746193" y="5778458"/>
                </a:cubicBezTo>
                <a:cubicBezTo>
                  <a:pt x="1781263" y="5778458"/>
                  <a:pt x="1809694" y="5750028"/>
                  <a:pt x="1809694" y="5714958"/>
                </a:cubicBezTo>
                <a:cubicBezTo>
                  <a:pt x="1809694" y="5679888"/>
                  <a:pt x="1781263" y="5651458"/>
                  <a:pt x="1746193" y="5651458"/>
                </a:cubicBezTo>
                <a:close/>
                <a:moveTo>
                  <a:pt x="1479493" y="5651458"/>
                </a:moveTo>
                <a:cubicBezTo>
                  <a:pt x="1444423" y="5651458"/>
                  <a:pt x="1415993" y="5679888"/>
                  <a:pt x="1415993" y="5714958"/>
                </a:cubicBezTo>
                <a:cubicBezTo>
                  <a:pt x="1415993" y="5750028"/>
                  <a:pt x="1444423" y="5778458"/>
                  <a:pt x="1479493" y="5778458"/>
                </a:cubicBezTo>
                <a:cubicBezTo>
                  <a:pt x="1514563" y="5778458"/>
                  <a:pt x="1542993" y="5750028"/>
                  <a:pt x="1542993" y="5714958"/>
                </a:cubicBezTo>
                <a:cubicBezTo>
                  <a:pt x="1542993" y="5679888"/>
                  <a:pt x="1514563" y="5651458"/>
                  <a:pt x="1479493" y="5651458"/>
                </a:cubicBezTo>
                <a:close/>
                <a:moveTo>
                  <a:pt x="1212794" y="5651458"/>
                </a:moveTo>
                <a:cubicBezTo>
                  <a:pt x="1177724" y="5651458"/>
                  <a:pt x="1149294" y="5679888"/>
                  <a:pt x="1149294" y="5714958"/>
                </a:cubicBezTo>
                <a:cubicBezTo>
                  <a:pt x="1149294" y="5750028"/>
                  <a:pt x="1177724" y="5778458"/>
                  <a:pt x="1212794" y="5778458"/>
                </a:cubicBezTo>
                <a:cubicBezTo>
                  <a:pt x="1247864" y="5778458"/>
                  <a:pt x="1276294" y="5750028"/>
                  <a:pt x="1276294" y="5714958"/>
                </a:cubicBezTo>
                <a:cubicBezTo>
                  <a:pt x="1276294" y="5679888"/>
                  <a:pt x="1247864" y="5651458"/>
                  <a:pt x="1212794" y="5651458"/>
                </a:cubicBezTo>
                <a:close/>
                <a:moveTo>
                  <a:pt x="946095" y="5651458"/>
                </a:moveTo>
                <a:cubicBezTo>
                  <a:pt x="911025" y="5651458"/>
                  <a:pt x="882595" y="5679888"/>
                  <a:pt x="882595" y="5714958"/>
                </a:cubicBezTo>
                <a:cubicBezTo>
                  <a:pt x="882595" y="5750028"/>
                  <a:pt x="911025" y="5778458"/>
                  <a:pt x="946095" y="5778458"/>
                </a:cubicBezTo>
                <a:cubicBezTo>
                  <a:pt x="981165" y="5778458"/>
                  <a:pt x="1009595" y="5750028"/>
                  <a:pt x="1009595" y="5714958"/>
                </a:cubicBezTo>
                <a:cubicBezTo>
                  <a:pt x="1009595" y="5679888"/>
                  <a:pt x="981165" y="5651458"/>
                  <a:pt x="946095" y="5651458"/>
                </a:cubicBezTo>
                <a:close/>
                <a:moveTo>
                  <a:pt x="679396" y="5651458"/>
                </a:moveTo>
                <a:cubicBezTo>
                  <a:pt x="644326" y="5651458"/>
                  <a:pt x="615896" y="5679888"/>
                  <a:pt x="615896" y="5714958"/>
                </a:cubicBezTo>
                <a:cubicBezTo>
                  <a:pt x="615896" y="5750028"/>
                  <a:pt x="644326" y="5778458"/>
                  <a:pt x="679396" y="5778458"/>
                </a:cubicBezTo>
                <a:cubicBezTo>
                  <a:pt x="714466" y="5778458"/>
                  <a:pt x="742896" y="5750028"/>
                  <a:pt x="742896" y="5714958"/>
                </a:cubicBezTo>
                <a:cubicBezTo>
                  <a:pt x="742896" y="5679888"/>
                  <a:pt x="714466" y="5651458"/>
                  <a:pt x="679396" y="5651458"/>
                </a:cubicBezTo>
                <a:close/>
                <a:moveTo>
                  <a:pt x="412697" y="5651458"/>
                </a:moveTo>
                <a:cubicBezTo>
                  <a:pt x="377627" y="5651458"/>
                  <a:pt x="349197" y="5679888"/>
                  <a:pt x="349197" y="5714958"/>
                </a:cubicBezTo>
                <a:cubicBezTo>
                  <a:pt x="349197" y="5750028"/>
                  <a:pt x="377627" y="5778458"/>
                  <a:pt x="412697" y="5778458"/>
                </a:cubicBezTo>
                <a:cubicBezTo>
                  <a:pt x="447767" y="5778458"/>
                  <a:pt x="476197" y="5750028"/>
                  <a:pt x="476197" y="5714958"/>
                </a:cubicBezTo>
                <a:cubicBezTo>
                  <a:pt x="476197" y="5679888"/>
                  <a:pt x="447767" y="5651458"/>
                  <a:pt x="412697" y="5651458"/>
                </a:cubicBezTo>
                <a:close/>
                <a:moveTo>
                  <a:pt x="11868068" y="5346658"/>
                </a:moveTo>
                <a:cubicBezTo>
                  <a:pt x="11832998" y="5346658"/>
                  <a:pt x="11804568" y="5375088"/>
                  <a:pt x="11804568" y="5410158"/>
                </a:cubicBezTo>
                <a:cubicBezTo>
                  <a:pt x="11804568" y="5445228"/>
                  <a:pt x="11832998" y="5473658"/>
                  <a:pt x="11868068" y="5473658"/>
                </a:cubicBezTo>
                <a:cubicBezTo>
                  <a:pt x="11903138" y="5473658"/>
                  <a:pt x="11931568" y="5445228"/>
                  <a:pt x="11931568" y="5410158"/>
                </a:cubicBezTo>
                <a:cubicBezTo>
                  <a:pt x="11931568" y="5375088"/>
                  <a:pt x="11903138" y="5346658"/>
                  <a:pt x="11868068" y="5346658"/>
                </a:cubicBezTo>
                <a:close/>
                <a:moveTo>
                  <a:pt x="11601368" y="5346658"/>
                </a:moveTo>
                <a:cubicBezTo>
                  <a:pt x="11566298" y="5346658"/>
                  <a:pt x="11537868" y="5375088"/>
                  <a:pt x="11537868" y="5410158"/>
                </a:cubicBezTo>
                <a:cubicBezTo>
                  <a:pt x="11537868" y="5445228"/>
                  <a:pt x="11566298" y="5473658"/>
                  <a:pt x="11601368" y="5473658"/>
                </a:cubicBezTo>
                <a:cubicBezTo>
                  <a:pt x="11636438" y="5473658"/>
                  <a:pt x="11664868" y="5445228"/>
                  <a:pt x="11664868" y="5410158"/>
                </a:cubicBezTo>
                <a:cubicBezTo>
                  <a:pt x="11664868" y="5375088"/>
                  <a:pt x="11636438" y="5346658"/>
                  <a:pt x="11601368" y="5346658"/>
                </a:cubicBezTo>
                <a:close/>
                <a:moveTo>
                  <a:pt x="11334668" y="5346658"/>
                </a:moveTo>
                <a:cubicBezTo>
                  <a:pt x="11299598" y="5346658"/>
                  <a:pt x="11271168" y="5375088"/>
                  <a:pt x="11271168" y="5410158"/>
                </a:cubicBezTo>
                <a:cubicBezTo>
                  <a:pt x="11271168" y="5445228"/>
                  <a:pt x="11299598" y="5473658"/>
                  <a:pt x="11334668" y="5473658"/>
                </a:cubicBezTo>
                <a:cubicBezTo>
                  <a:pt x="11369738" y="5473658"/>
                  <a:pt x="11398168" y="5445228"/>
                  <a:pt x="11398168" y="5410158"/>
                </a:cubicBezTo>
                <a:cubicBezTo>
                  <a:pt x="11398168" y="5375088"/>
                  <a:pt x="11369738" y="5346658"/>
                  <a:pt x="11334668" y="5346658"/>
                </a:cubicBezTo>
                <a:close/>
                <a:moveTo>
                  <a:pt x="11067968" y="5346658"/>
                </a:moveTo>
                <a:cubicBezTo>
                  <a:pt x="11032898" y="5346658"/>
                  <a:pt x="11004468" y="5375088"/>
                  <a:pt x="11004468" y="5410158"/>
                </a:cubicBezTo>
                <a:cubicBezTo>
                  <a:pt x="11004468" y="5445228"/>
                  <a:pt x="11032898" y="5473658"/>
                  <a:pt x="11067968" y="5473658"/>
                </a:cubicBezTo>
                <a:cubicBezTo>
                  <a:pt x="11103038" y="5473658"/>
                  <a:pt x="11131468" y="5445228"/>
                  <a:pt x="11131468" y="5410158"/>
                </a:cubicBezTo>
                <a:cubicBezTo>
                  <a:pt x="11131468" y="5375088"/>
                  <a:pt x="11103038" y="5346658"/>
                  <a:pt x="11067968" y="5346658"/>
                </a:cubicBezTo>
                <a:close/>
                <a:moveTo>
                  <a:pt x="10801268" y="5346658"/>
                </a:moveTo>
                <a:cubicBezTo>
                  <a:pt x="10766198" y="5346658"/>
                  <a:pt x="10737768" y="5375088"/>
                  <a:pt x="10737768" y="5410158"/>
                </a:cubicBezTo>
                <a:cubicBezTo>
                  <a:pt x="10737768" y="5445228"/>
                  <a:pt x="10766198" y="5473658"/>
                  <a:pt x="10801268" y="5473658"/>
                </a:cubicBezTo>
                <a:cubicBezTo>
                  <a:pt x="10836338" y="5473658"/>
                  <a:pt x="10864768" y="5445228"/>
                  <a:pt x="10864768" y="5410158"/>
                </a:cubicBezTo>
                <a:cubicBezTo>
                  <a:pt x="10864768" y="5375088"/>
                  <a:pt x="10836338" y="5346658"/>
                  <a:pt x="10801268" y="5346658"/>
                </a:cubicBezTo>
                <a:close/>
                <a:moveTo>
                  <a:pt x="10534568" y="5346658"/>
                </a:moveTo>
                <a:cubicBezTo>
                  <a:pt x="10499498" y="5346658"/>
                  <a:pt x="10471068" y="5375088"/>
                  <a:pt x="10471068" y="5410158"/>
                </a:cubicBezTo>
                <a:cubicBezTo>
                  <a:pt x="10471068" y="5445228"/>
                  <a:pt x="10499498" y="5473658"/>
                  <a:pt x="10534568" y="5473658"/>
                </a:cubicBezTo>
                <a:cubicBezTo>
                  <a:pt x="10569638" y="5473658"/>
                  <a:pt x="10598068" y="5445228"/>
                  <a:pt x="10598068" y="5410158"/>
                </a:cubicBezTo>
                <a:cubicBezTo>
                  <a:pt x="10598068" y="5375088"/>
                  <a:pt x="10569638" y="5346658"/>
                  <a:pt x="10534568" y="5346658"/>
                </a:cubicBezTo>
                <a:close/>
                <a:moveTo>
                  <a:pt x="10267868" y="5346658"/>
                </a:moveTo>
                <a:cubicBezTo>
                  <a:pt x="10232798" y="5346658"/>
                  <a:pt x="10204368" y="5375088"/>
                  <a:pt x="10204368" y="5410158"/>
                </a:cubicBezTo>
                <a:cubicBezTo>
                  <a:pt x="10204368" y="5445228"/>
                  <a:pt x="10232798" y="5473658"/>
                  <a:pt x="10267868" y="5473658"/>
                </a:cubicBezTo>
                <a:cubicBezTo>
                  <a:pt x="10302938" y="5473658"/>
                  <a:pt x="10331368" y="5445228"/>
                  <a:pt x="10331368" y="5410158"/>
                </a:cubicBezTo>
                <a:cubicBezTo>
                  <a:pt x="10331368" y="5375088"/>
                  <a:pt x="10302938" y="5346658"/>
                  <a:pt x="10267868" y="5346658"/>
                </a:cubicBezTo>
                <a:close/>
                <a:moveTo>
                  <a:pt x="10001168" y="5346658"/>
                </a:moveTo>
                <a:cubicBezTo>
                  <a:pt x="9966098" y="5346658"/>
                  <a:pt x="9937668" y="5375088"/>
                  <a:pt x="9937668" y="5410158"/>
                </a:cubicBezTo>
                <a:cubicBezTo>
                  <a:pt x="9937668" y="5445228"/>
                  <a:pt x="9966098" y="5473658"/>
                  <a:pt x="10001168" y="5473658"/>
                </a:cubicBezTo>
                <a:cubicBezTo>
                  <a:pt x="10036238" y="5473658"/>
                  <a:pt x="10064668" y="5445228"/>
                  <a:pt x="10064668" y="5410158"/>
                </a:cubicBezTo>
                <a:cubicBezTo>
                  <a:pt x="10064668" y="5375088"/>
                  <a:pt x="10036238" y="5346658"/>
                  <a:pt x="10001168" y="5346658"/>
                </a:cubicBezTo>
                <a:close/>
                <a:moveTo>
                  <a:pt x="9734468" y="5346658"/>
                </a:moveTo>
                <a:cubicBezTo>
                  <a:pt x="9699398" y="5346658"/>
                  <a:pt x="9670968" y="5375088"/>
                  <a:pt x="9670968" y="5410158"/>
                </a:cubicBezTo>
                <a:cubicBezTo>
                  <a:pt x="9670968" y="5445228"/>
                  <a:pt x="9699398" y="5473658"/>
                  <a:pt x="9734468" y="5473658"/>
                </a:cubicBezTo>
                <a:cubicBezTo>
                  <a:pt x="9769538" y="5473658"/>
                  <a:pt x="9797968" y="5445228"/>
                  <a:pt x="9797968" y="5410158"/>
                </a:cubicBezTo>
                <a:cubicBezTo>
                  <a:pt x="9797968" y="5375088"/>
                  <a:pt x="9769538" y="5346658"/>
                  <a:pt x="9734468" y="5346658"/>
                </a:cubicBezTo>
                <a:close/>
                <a:moveTo>
                  <a:pt x="9467768" y="5346658"/>
                </a:moveTo>
                <a:cubicBezTo>
                  <a:pt x="9432698" y="5346658"/>
                  <a:pt x="9404268" y="5375088"/>
                  <a:pt x="9404268" y="5410158"/>
                </a:cubicBezTo>
                <a:cubicBezTo>
                  <a:pt x="9404268" y="5445228"/>
                  <a:pt x="9432698" y="5473658"/>
                  <a:pt x="9467768" y="5473658"/>
                </a:cubicBezTo>
                <a:cubicBezTo>
                  <a:pt x="9502838" y="5473658"/>
                  <a:pt x="9531268" y="5445228"/>
                  <a:pt x="9531268" y="5410158"/>
                </a:cubicBezTo>
                <a:cubicBezTo>
                  <a:pt x="9531268" y="5375088"/>
                  <a:pt x="9502838" y="5346658"/>
                  <a:pt x="9467768" y="5346658"/>
                </a:cubicBezTo>
                <a:close/>
                <a:moveTo>
                  <a:pt x="9201068" y="5346658"/>
                </a:moveTo>
                <a:cubicBezTo>
                  <a:pt x="9165998" y="5346658"/>
                  <a:pt x="9137568" y="5375088"/>
                  <a:pt x="9137568" y="5410158"/>
                </a:cubicBezTo>
                <a:cubicBezTo>
                  <a:pt x="9137568" y="5445228"/>
                  <a:pt x="9165998" y="5473658"/>
                  <a:pt x="9201068" y="5473658"/>
                </a:cubicBezTo>
                <a:cubicBezTo>
                  <a:pt x="9236138" y="5473658"/>
                  <a:pt x="9264568" y="5445228"/>
                  <a:pt x="9264568" y="5410158"/>
                </a:cubicBezTo>
                <a:cubicBezTo>
                  <a:pt x="9264568" y="5375088"/>
                  <a:pt x="9236138" y="5346658"/>
                  <a:pt x="9201068" y="5346658"/>
                </a:cubicBezTo>
                <a:close/>
                <a:moveTo>
                  <a:pt x="8934368" y="5346658"/>
                </a:moveTo>
                <a:cubicBezTo>
                  <a:pt x="8899298" y="5346658"/>
                  <a:pt x="8870868" y="5375088"/>
                  <a:pt x="8870868" y="5410158"/>
                </a:cubicBezTo>
                <a:cubicBezTo>
                  <a:pt x="8870868" y="5445228"/>
                  <a:pt x="8899298" y="5473658"/>
                  <a:pt x="8934368" y="5473658"/>
                </a:cubicBezTo>
                <a:cubicBezTo>
                  <a:pt x="8969438" y="5473658"/>
                  <a:pt x="8997868" y="5445228"/>
                  <a:pt x="8997868" y="5410158"/>
                </a:cubicBezTo>
                <a:cubicBezTo>
                  <a:pt x="8997868" y="5375088"/>
                  <a:pt x="8969438" y="5346658"/>
                  <a:pt x="8934368" y="5346658"/>
                </a:cubicBezTo>
                <a:close/>
                <a:moveTo>
                  <a:pt x="8667668" y="5346658"/>
                </a:moveTo>
                <a:cubicBezTo>
                  <a:pt x="8632598" y="5346658"/>
                  <a:pt x="8604168" y="5375088"/>
                  <a:pt x="8604168" y="5410158"/>
                </a:cubicBezTo>
                <a:cubicBezTo>
                  <a:pt x="8604168" y="5445228"/>
                  <a:pt x="8632598" y="5473658"/>
                  <a:pt x="8667668" y="5473658"/>
                </a:cubicBezTo>
                <a:cubicBezTo>
                  <a:pt x="8702738" y="5473658"/>
                  <a:pt x="8731168" y="5445228"/>
                  <a:pt x="8731168" y="5410158"/>
                </a:cubicBezTo>
                <a:cubicBezTo>
                  <a:pt x="8731168" y="5375088"/>
                  <a:pt x="8702738" y="5346658"/>
                  <a:pt x="8667668" y="5346658"/>
                </a:cubicBezTo>
                <a:close/>
                <a:moveTo>
                  <a:pt x="8400968" y="5346658"/>
                </a:moveTo>
                <a:cubicBezTo>
                  <a:pt x="8365898" y="5346658"/>
                  <a:pt x="8337468" y="5375088"/>
                  <a:pt x="8337468" y="5410158"/>
                </a:cubicBezTo>
                <a:cubicBezTo>
                  <a:pt x="8337468" y="5445228"/>
                  <a:pt x="8365898" y="5473658"/>
                  <a:pt x="8400968" y="5473658"/>
                </a:cubicBezTo>
                <a:cubicBezTo>
                  <a:pt x="8436038" y="5473658"/>
                  <a:pt x="8464468" y="5445228"/>
                  <a:pt x="8464468" y="5410158"/>
                </a:cubicBezTo>
                <a:cubicBezTo>
                  <a:pt x="8464468" y="5375088"/>
                  <a:pt x="8436038" y="5346658"/>
                  <a:pt x="8400968" y="5346658"/>
                </a:cubicBezTo>
                <a:close/>
                <a:moveTo>
                  <a:pt x="8134268" y="5346658"/>
                </a:moveTo>
                <a:cubicBezTo>
                  <a:pt x="8099198" y="5346658"/>
                  <a:pt x="8070768" y="5375088"/>
                  <a:pt x="8070768" y="5410158"/>
                </a:cubicBezTo>
                <a:cubicBezTo>
                  <a:pt x="8070768" y="5445228"/>
                  <a:pt x="8099198" y="5473658"/>
                  <a:pt x="8134268" y="5473658"/>
                </a:cubicBezTo>
                <a:cubicBezTo>
                  <a:pt x="8169338" y="5473658"/>
                  <a:pt x="8197768" y="5445228"/>
                  <a:pt x="8197768" y="5410158"/>
                </a:cubicBezTo>
                <a:cubicBezTo>
                  <a:pt x="8197768" y="5375088"/>
                  <a:pt x="8169338" y="5346658"/>
                  <a:pt x="8134268" y="5346658"/>
                </a:cubicBezTo>
                <a:close/>
                <a:moveTo>
                  <a:pt x="7867568" y="5346658"/>
                </a:moveTo>
                <a:cubicBezTo>
                  <a:pt x="7832498" y="5346658"/>
                  <a:pt x="7804068" y="5375088"/>
                  <a:pt x="7804068" y="5410158"/>
                </a:cubicBezTo>
                <a:cubicBezTo>
                  <a:pt x="7804068" y="5445228"/>
                  <a:pt x="7832498" y="5473658"/>
                  <a:pt x="7867568" y="5473658"/>
                </a:cubicBezTo>
                <a:cubicBezTo>
                  <a:pt x="7902638" y="5473658"/>
                  <a:pt x="7931068" y="5445228"/>
                  <a:pt x="7931068" y="5410158"/>
                </a:cubicBezTo>
                <a:cubicBezTo>
                  <a:pt x="7931068" y="5375088"/>
                  <a:pt x="7902638" y="5346658"/>
                  <a:pt x="7867568" y="5346658"/>
                </a:cubicBezTo>
                <a:close/>
                <a:moveTo>
                  <a:pt x="7600868" y="5346658"/>
                </a:moveTo>
                <a:cubicBezTo>
                  <a:pt x="7565798" y="5346658"/>
                  <a:pt x="7537368" y="5375088"/>
                  <a:pt x="7537368" y="5410158"/>
                </a:cubicBezTo>
                <a:cubicBezTo>
                  <a:pt x="7537368" y="5445228"/>
                  <a:pt x="7565798" y="5473658"/>
                  <a:pt x="7600868" y="5473658"/>
                </a:cubicBezTo>
                <a:cubicBezTo>
                  <a:pt x="7635938" y="5473658"/>
                  <a:pt x="7664368" y="5445228"/>
                  <a:pt x="7664368" y="5410158"/>
                </a:cubicBezTo>
                <a:cubicBezTo>
                  <a:pt x="7664368" y="5375088"/>
                  <a:pt x="7635938" y="5346658"/>
                  <a:pt x="7600868" y="5346658"/>
                </a:cubicBezTo>
                <a:close/>
                <a:moveTo>
                  <a:pt x="7334168" y="5346658"/>
                </a:moveTo>
                <a:cubicBezTo>
                  <a:pt x="7299098" y="5346658"/>
                  <a:pt x="7270668" y="5375088"/>
                  <a:pt x="7270668" y="5410158"/>
                </a:cubicBezTo>
                <a:cubicBezTo>
                  <a:pt x="7270668" y="5445228"/>
                  <a:pt x="7299098" y="5473658"/>
                  <a:pt x="7334168" y="5473658"/>
                </a:cubicBezTo>
                <a:cubicBezTo>
                  <a:pt x="7369238" y="5473658"/>
                  <a:pt x="7397668" y="5445228"/>
                  <a:pt x="7397668" y="5410158"/>
                </a:cubicBezTo>
                <a:cubicBezTo>
                  <a:pt x="7397668" y="5375088"/>
                  <a:pt x="7369238" y="5346658"/>
                  <a:pt x="7334168" y="5346658"/>
                </a:cubicBezTo>
                <a:close/>
                <a:moveTo>
                  <a:pt x="7067468" y="5346658"/>
                </a:moveTo>
                <a:cubicBezTo>
                  <a:pt x="7032398" y="5346658"/>
                  <a:pt x="7003968" y="5375088"/>
                  <a:pt x="7003968" y="5410158"/>
                </a:cubicBezTo>
                <a:cubicBezTo>
                  <a:pt x="7003968" y="5445228"/>
                  <a:pt x="7032398" y="5473658"/>
                  <a:pt x="7067468" y="5473658"/>
                </a:cubicBezTo>
                <a:cubicBezTo>
                  <a:pt x="7102538" y="5473658"/>
                  <a:pt x="7130968" y="5445228"/>
                  <a:pt x="7130968" y="5410158"/>
                </a:cubicBezTo>
                <a:cubicBezTo>
                  <a:pt x="7130968" y="5375088"/>
                  <a:pt x="7102538" y="5346658"/>
                  <a:pt x="7067468" y="5346658"/>
                </a:cubicBezTo>
                <a:close/>
                <a:moveTo>
                  <a:pt x="6800768" y="5346658"/>
                </a:moveTo>
                <a:cubicBezTo>
                  <a:pt x="6765698" y="5346658"/>
                  <a:pt x="6737268" y="5375088"/>
                  <a:pt x="6737268" y="5410158"/>
                </a:cubicBezTo>
                <a:cubicBezTo>
                  <a:pt x="6737268" y="5445228"/>
                  <a:pt x="6765698" y="5473658"/>
                  <a:pt x="6800768" y="5473658"/>
                </a:cubicBezTo>
                <a:cubicBezTo>
                  <a:pt x="6835838" y="5473658"/>
                  <a:pt x="6864268" y="5445228"/>
                  <a:pt x="6864268" y="5410158"/>
                </a:cubicBezTo>
                <a:cubicBezTo>
                  <a:pt x="6864268" y="5375088"/>
                  <a:pt x="6835838" y="5346658"/>
                  <a:pt x="6800768" y="5346658"/>
                </a:cubicBezTo>
                <a:close/>
                <a:moveTo>
                  <a:pt x="6534068" y="5346658"/>
                </a:moveTo>
                <a:cubicBezTo>
                  <a:pt x="6498998" y="5346658"/>
                  <a:pt x="6470568" y="5375088"/>
                  <a:pt x="6470568" y="5410158"/>
                </a:cubicBezTo>
                <a:cubicBezTo>
                  <a:pt x="6470568" y="5445228"/>
                  <a:pt x="6498998" y="5473658"/>
                  <a:pt x="6534068" y="5473658"/>
                </a:cubicBezTo>
                <a:cubicBezTo>
                  <a:pt x="6569138" y="5473658"/>
                  <a:pt x="6597568" y="5445228"/>
                  <a:pt x="6597568" y="5410158"/>
                </a:cubicBezTo>
                <a:cubicBezTo>
                  <a:pt x="6597568" y="5375088"/>
                  <a:pt x="6569138" y="5346658"/>
                  <a:pt x="6534068" y="5346658"/>
                </a:cubicBezTo>
                <a:close/>
                <a:moveTo>
                  <a:pt x="6267368" y="5346658"/>
                </a:moveTo>
                <a:cubicBezTo>
                  <a:pt x="6232298" y="5346658"/>
                  <a:pt x="6203868" y="5375088"/>
                  <a:pt x="6203868" y="5410158"/>
                </a:cubicBezTo>
                <a:cubicBezTo>
                  <a:pt x="6203868" y="5445228"/>
                  <a:pt x="6232298" y="5473658"/>
                  <a:pt x="6267368" y="5473658"/>
                </a:cubicBezTo>
                <a:cubicBezTo>
                  <a:pt x="6302438" y="5473658"/>
                  <a:pt x="6330868" y="5445228"/>
                  <a:pt x="6330868" y="5410158"/>
                </a:cubicBezTo>
                <a:cubicBezTo>
                  <a:pt x="6330868" y="5375088"/>
                  <a:pt x="6302438" y="5346658"/>
                  <a:pt x="6267368" y="5346658"/>
                </a:cubicBezTo>
                <a:close/>
                <a:moveTo>
                  <a:pt x="6000673" y="5346658"/>
                </a:moveTo>
                <a:cubicBezTo>
                  <a:pt x="5965601" y="5346658"/>
                  <a:pt x="5937168" y="5375088"/>
                  <a:pt x="5937168" y="5410158"/>
                </a:cubicBezTo>
                <a:cubicBezTo>
                  <a:pt x="5937168" y="5445228"/>
                  <a:pt x="5965601" y="5473658"/>
                  <a:pt x="6000673" y="5473658"/>
                </a:cubicBezTo>
                <a:cubicBezTo>
                  <a:pt x="6035745" y="5473658"/>
                  <a:pt x="6064178" y="5445228"/>
                  <a:pt x="6064178" y="5410158"/>
                </a:cubicBezTo>
                <a:cubicBezTo>
                  <a:pt x="6064178" y="5375088"/>
                  <a:pt x="6035745" y="5346658"/>
                  <a:pt x="6000673" y="5346658"/>
                </a:cubicBezTo>
                <a:close/>
                <a:moveTo>
                  <a:pt x="5733970" y="5346658"/>
                </a:moveTo>
                <a:cubicBezTo>
                  <a:pt x="5698903" y="5346658"/>
                  <a:pt x="5670472" y="5375088"/>
                  <a:pt x="5670472" y="5410158"/>
                </a:cubicBezTo>
                <a:cubicBezTo>
                  <a:pt x="5670472" y="5445228"/>
                  <a:pt x="5698903" y="5473658"/>
                  <a:pt x="5733970" y="5473658"/>
                </a:cubicBezTo>
                <a:cubicBezTo>
                  <a:pt x="5769040" y="5473658"/>
                  <a:pt x="5797469" y="5445228"/>
                  <a:pt x="5797469" y="5410158"/>
                </a:cubicBezTo>
                <a:cubicBezTo>
                  <a:pt x="5797469" y="5375088"/>
                  <a:pt x="5769040" y="5346658"/>
                  <a:pt x="5733970" y="5346658"/>
                </a:cubicBezTo>
                <a:close/>
                <a:moveTo>
                  <a:pt x="5467276" y="5346658"/>
                </a:moveTo>
                <a:cubicBezTo>
                  <a:pt x="5432207" y="5346658"/>
                  <a:pt x="5403779" y="5375088"/>
                  <a:pt x="5403779" y="5410158"/>
                </a:cubicBezTo>
                <a:cubicBezTo>
                  <a:pt x="5403779" y="5445228"/>
                  <a:pt x="5432207" y="5473658"/>
                  <a:pt x="5467276" y="5473658"/>
                </a:cubicBezTo>
                <a:cubicBezTo>
                  <a:pt x="5502346" y="5473658"/>
                  <a:pt x="5530776" y="5445228"/>
                  <a:pt x="5530776" y="5410158"/>
                </a:cubicBezTo>
                <a:cubicBezTo>
                  <a:pt x="5530776" y="5375088"/>
                  <a:pt x="5502346" y="5346658"/>
                  <a:pt x="5467276" y="5346658"/>
                </a:cubicBezTo>
                <a:close/>
                <a:moveTo>
                  <a:pt x="5200579" y="5346658"/>
                </a:moveTo>
                <a:cubicBezTo>
                  <a:pt x="5165506" y="5346658"/>
                  <a:pt x="5137078" y="5375088"/>
                  <a:pt x="5137078" y="5410158"/>
                </a:cubicBezTo>
                <a:cubicBezTo>
                  <a:pt x="5137078" y="5445228"/>
                  <a:pt x="5165506" y="5473658"/>
                  <a:pt x="5200579" y="5473658"/>
                </a:cubicBezTo>
                <a:cubicBezTo>
                  <a:pt x="5235641" y="5473658"/>
                  <a:pt x="5264078" y="5445228"/>
                  <a:pt x="5264078" y="5410158"/>
                </a:cubicBezTo>
                <a:cubicBezTo>
                  <a:pt x="5264078" y="5375088"/>
                  <a:pt x="5235641" y="5346658"/>
                  <a:pt x="5200579" y="5346658"/>
                </a:cubicBezTo>
                <a:close/>
                <a:moveTo>
                  <a:pt x="4933876" y="5346658"/>
                </a:moveTo>
                <a:cubicBezTo>
                  <a:pt x="4898808" y="5346658"/>
                  <a:pt x="4870377" y="5375088"/>
                  <a:pt x="4870377" y="5410158"/>
                </a:cubicBezTo>
                <a:cubicBezTo>
                  <a:pt x="4870377" y="5445228"/>
                  <a:pt x="4898808" y="5473658"/>
                  <a:pt x="4933876" y="5473658"/>
                </a:cubicBezTo>
                <a:cubicBezTo>
                  <a:pt x="4968948" y="5473658"/>
                  <a:pt x="4997377" y="5445228"/>
                  <a:pt x="4997377" y="5410158"/>
                </a:cubicBezTo>
                <a:cubicBezTo>
                  <a:pt x="4997377" y="5375088"/>
                  <a:pt x="4968948" y="5346658"/>
                  <a:pt x="4933876" y="5346658"/>
                </a:cubicBezTo>
                <a:close/>
                <a:moveTo>
                  <a:pt x="4667174" y="5346658"/>
                </a:moveTo>
                <a:cubicBezTo>
                  <a:pt x="4632109" y="5346658"/>
                  <a:pt x="4603684" y="5375088"/>
                  <a:pt x="4603684" y="5410158"/>
                </a:cubicBezTo>
                <a:cubicBezTo>
                  <a:pt x="4603684" y="5445228"/>
                  <a:pt x="4632109" y="5473658"/>
                  <a:pt x="4667174" y="5473658"/>
                </a:cubicBezTo>
                <a:cubicBezTo>
                  <a:pt x="4702240" y="5473658"/>
                  <a:pt x="4730669" y="5445228"/>
                  <a:pt x="4730669" y="5410158"/>
                </a:cubicBezTo>
                <a:cubicBezTo>
                  <a:pt x="4730669" y="5375088"/>
                  <a:pt x="4702240" y="5346658"/>
                  <a:pt x="4667174" y="5346658"/>
                </a:cubicBezTo>
                <a:close/>
                <a:moveTo>
                  <a:pt x="4400478" y="5346658"/>
                </a:moveTo>
                <a:cubicBezTo>
                  <a:pt x="4365411" y="5346658"/>
                  <a:pt x="4336975" y="5375088"/>
                  <a:pt x="4336975" y="5410158"/>
                </a:cubicBezTo>
                <a:cubicBezTo>
                  <a:pt x="4336975" y="5445228"/>
                  <a:pt x="4365411" y="5473658"/>
                  <a:pt x="4400478" y="5473658"/>
                </a:cubicBezTo>
                <a:cubicBezTo>
                  <a:pt x="4435556" y="5473658"/>
                  <a:pt x="4463982" y="5445228"/>
                  <a:pt x="4463982" y="5410158"/>
                </a:cubicBezTo>
                <a:cubicBezTo>
                  <a:pt x="4463982" y="5375088"/>
                  <a:pt x="4435556" y="5346658"/>
                  <a:pt x="4400478" y="5346658"/>
                </a:cubicBezTo>
                <a:close/>
                <a:moveTo>
                  <a:pt x="4133777" y="5346658"/>
                </a:moveTo>
                <a:cubicBezTo>
                  <a:pt x="4098707" y="5346658"/>
                  <a:pt x="4070307" y="5375088"/>
                  <a:pt x="4070307" y="5410158"/>
                </a:cubicBezTo>
                <a:cubicBezTo>
                  <a:pt x="4070307" y="5445228"/>
                  <a:pt x="4098707" y="5473658"/>
                  <a:pt x="4133777" y="5473658"/>
                </a:cubicBezTo>
                <a:cubicBezTo>
                  <a:pt x="4168848" y="5473658"/>
                  <a:pt x="4197282" y="5445228"/>
                  <a:pt x="4197282" y="5410158"/>
                </a:cubicBezTo>
                <a:cubicBezTo>
                  <a:pt x="4197282" y="5375088"/>
                  <a:pt x="4168848" y="5346658"/>
                  <a:pt x="4133777" y="5346658"/>
                </a:cubicBezTo>
                <a:close/>
                <a:moveTo>
                  <a:pt x="3867105" y="5346658"/>
                </a:moveTo>
                <a:cubicBezTo>
                  <a:pt x="3832032" y="5346658"/>
                  <a:pt x="3803602" y="5375088"/>
                  <a:pt x="3803602" y="5410158"/>
                </a:cubicBezTo>
                <a:cubicBezTo>
                  <a:pt x="3803602" y="5445228"/>
                  <a:pt x="3832032" y="5473658"/>
                  <a:pt x="3867105" y="5473658"/>
                </a:cubicBezTo>
                <a:cubicBezTo>
                  <a:pt x="3902176" y="5473658"/>
                  <a:pt x="3930609" y="5445228"/>
                  <a:pt x="3930609" y="5410158"/>
                </a:cubicBezTo>
                <a:cubicBezTo>
                  <a:pt x="3930609" y="5375088"/>
                  <a:pt x="3902176" y="5346658"/>
                  <a:pt x="3867105" y="5346658"/>
                </a:cubicBezTo>
                <a:close/>
                <a:moveTo>
                  <a:pt x="3600409" y="5346658"/>
                </a:moveTo>
                <a:cubicBezTo>
                  <a:pt x="3565339" y="5346658"/>
                  <a:pt x="3536912" y="5375088"/>
                  <a:pt x="3536912" y="5410158"/>
                </a:cubicBezTo>
                <a:cubicBezTo>
                  <a:pt x="3536912" y="5445228"/>
                  <a:pt x="3565339" y="5473658"/>
                  <a:pt x="3600409" y="5473658"/>
                </a:cubicBezTo>
                <a:cubicBezTo>
                  <a:pt x="3635481" y="5473658"/>
                  <a:pt x="3663909" y="5445228"/>
                  <a:pt x="3663909" y="5410158"/>
                </a:cubicBezTo>
                <a:cubicBezTo>
                  <a:pt x="3663909" y="5375088"/>
                  <a:pt x="3635481" y="5346658"/>
                  <a:pt x="3600409" y="5346658"/>
                </a:cubicBezTo>
                <a:close/>
                <a:moveTo>
                  <a:pt x="3333699" y="5346658"/>
                </a:moveTo>
                <a:cubicBezTo>
                  <a:pt x="3298629" y="5346658"/>
                  <a:pt x="3270200" y="5375088"/>
                  <a:pt x="3270200" y="5410158"/>
                </a:cubicBezTo>
                <a:cubicBezTo>
                  <a:pt x="3270200" y="5445228"/>
                  <a:pt x="3298629" y="5473658"/>
                  <a:pt x="3333699" y="5473658"/>
                </a:cubicBezTo>
                <a:cubicBezTo>
                  <a:pt x="3368772" y="5473658"/>
                  <a:pt x="3397203" y="5445228"/>
                  <a:pt x="3397203" y="5410158"/>
                </a:cubicBezTo>
                <a:cubicBezTo>
                  <a:pt x="3397203" y="5375088"/>
                  <a:pt x="3368772" y="5346658"/>
                  <a:pt x="3333699" y="5346658"/>
                </a:cubicBezTo>
                <a:close/>
                <a:moveTo>
                  <a:pt x="3067010" y="5346658"/>
                </a:moveTo>
                <a:cubicBezTo>
                  <a:pt x="3031942" y="5346658"/>
                  <a:pt x="3003514" y="5375088"/>
                  <a:pt x="3003514" y="5410158"/>
                </a:cubicBezTo>
                <a:cubicBezTo>
                  <a:pt x="3003514" y="5445228"/>
                  <a:pt x="3031942" y="5473658"/>
                  <a:pt x="3067010" y="5473658"/>
                </a:cubicBezTo>
                <a:cubicBezTo>
                  <a:pt x="3102079" y="5473658"/>
                  <a:pt x="3130508" y="5445228"/>
                  <a:pt x="3130508" y="5410158"/>
                </a:cubicBezTo>
                <a:cubicBezTo>
                  <a:pt x="3130508" y="5375088"/>
                  <a:pt x="3102079" y="5346658"/>
                  <a:pt x="3067010" y="5346658"/>
                </a:cubicBezTo>
                <a:close/>
                <a:moveTo>
                  <a:pt x="2800324" y="5346658"/>
                </a:moveTo>
                <a:cubicBezTo>
                  <a:pt x="2765256" y="5346658"/>
                  <a:pt x="2736827" y="5375088"/>
                  <a:pt x="2736827" y="5410158"/>
                </a:cubicBezTo>
                <a:cubicBezTo>
                  <a:pt x="2736827" y="5445228"/>
                  <a:pt x="2765256" y="5473658"/>
                  <a:pt x="2800324" y="5473658"/>
                </a:cubicBezTo>
                <a:cubicBezTo>
                  <a:pt x="2835393" y="5473658"/>
                  <a:pt x="2863822" y="5445228"/>
                  <a:pt x="2863822" y="5410158"/>
                </a:cubicBezTo>
                <a:cubicBezTo>
                  <a:pt x="2863822" y="5375088"/>
                  <a:pt x="2835393" y="5346658"/>
                  <a:pt x="2800324" y="5346658"/>
                </a:cubicBezTo>
                <a:close/>
                <a:moveTo>
                  <a:pt x="2533615" y="5346658"/>
                </a:moveTo>
                <a:cubicBezTo>
                  <a:pt x="2498542" y="5346658"/>
                  <a:pt x="2470111" y="5375088"/>
                  <a:pt x="2470111" y="5410158"/>
                </a:cubicBezTo>
                <a:cubicBezTo>
                  <a:pt x="2470111" y="5445228"/>
                  <a:pt x="2498542" y="5473658"/>
                  <a:pt x="2533615" y="5473658"/>
                </a:cubicBezTo>
                <a:cubicBezTo>
                  <a:pt x="2568688" y="5473658"/>
                  <a:pt x="2597120" y="5445228"/>
                  <a:pt x="2597120" y="5410158"/>
                </a:cubicBezTo>
                <a:cubicBezTo>
                  <a:pt x="2597120" y="5375088"/>
                  <a:pt x="2568688" y="5346658"/>
                  <a:pt x="2533615" y="5346658"/>
                </a:cubicBezTo>
                <a:close/>
                <a:moveTo>
                  <a:pt x="2266911" y="5346658"/>
                </a:moveTo>
                <a:cubicBezTo>
                  <a:pt x="2231839" y="5346658"/>
                  <a:pt x="2203415" y="5375088"/>
                  <a:pt x="2203415" y="5410158"/>
                </a:cubicBezTo>
                <a:cubicBezTo>
                  <a:pt x="2203415" y="5445228"/>
                  <a:pt x="2231839" y="5473658"/>
                  <a:pt x="2266911" y="5473658"/>
                </a:cubicBezTo>
                <a:cubicBezTo>
                  <a:pt x="2301988" y="5473658"/>
                  <a:pt x="2330416" y="5445228"/>
                  <a:pt x="2330416" y="5410158"/>
                </a:cubicBezTo>
                <a:cubicBezTo>
                  <a:pt x="2330416" y="5375088"/>
                  <a:pt x="2301988" y="5346658"/>
                  <a:pt x="2266911" y="5346658"/>
                </a:cubicBezTo>
                <a:close/>
                <a:moveTo>
                  <a:pt x="2000214" y="5346658"/>
                </a:moveTo>
                <a:cubicBezTo>
                  <a:pt x="1965137" y="5346658"/>
                  <a:pt x="1936708" y="5375088"/>
                  <a:pt x="1936708" y="5410158"/>
                </a:cubicBezTo>
                <a:cubicBezTo>
                  <a:pt x="1936708" y="5445228"/>
                  <a:pt x="1965137" y="5473658"/>
                  <a:pt x="2000214" y="5473658"/>
                </a:cubicBezTo>
                <a:cubicBezTo>
                  <a:pt x="2035283" y="5473658"/>
                  <a:pt x="2063716" y="5445228"/>
                  <a:pt x="2063716" y="5410158"/>
                </a:cubicBezTo>
                <a:cubicBezTo>
                  <a:pt x="2063716" y="5375088"/>
                  <a:pt x="2035283" y="5346658"/>
                  <a:pt x="2000214" y="5346658"/>
                </a:cubicBezTo>
                <a:close/>
                <a:moveTo>
                  <a:pt x="1733506" y="5346658"/>
                </a:moveTo>
                <a:cubicBezTo>
                  <a:pt x="1698437" y="5346658"/>
                  <a:pt x="1670006" y="5375088"/>
                  <a:pt x="1670006" y="5410158"/>
                </a:cubicBezTo>
                <a:cubicBezTo>
                  <a:pt x="1670006" y="5445228"/>
                  <a:pt x="1698437" y="5473658"/>
                  <a:pt x="1733506" y="5473658"/>
                </a:cubicBezTo>
                <a:cubicBezTo>
                  <a:pt x="1768577" y="5473658"/>
                  <a:pt x="1797005" y="5445228"/>
                  <a:pt x="1797005" y="5410158"/>
                </a:cubicBezTo>
                <a:cubicBezTo>
                  <a:pt x="1797005" y="5375088"/>
                  <a:pt x="1768577" y="5346658"/>
                  <a:pt x="1733506" y="5346658"/>
                </a:cubicBezTo>
                <a:close/>
                <a:moveTo>
                  <a:pt x="1466807" y="5346658"/>
                </a:moveTo>
                <a:cubicBezTo>
                  <a:pt x="1431737" y="5346658"/>
                  <a:pt x="1403307" y="5375088"/>
                  <a:pt x="1403307" y="5410158"/>
                </a:cubicBezTo>
                <a:cubicBezTo>
                  <a:pt x="1403307" y="5445228"/>
                  <a:pt x="1431737" y="5473658"/>
                  <a:pt x="1466807" y="5473658"/>
                </a:cubicBezTo>
                <a:cubicBezTo>
                  <a:pt x="1501876" y="5473658"/>
                  <a:pt x="1530306" y="5445228"/>
                  <a:pt x="1530306" y="5410158"/>
                </a:cubicBezTo>
                <a:cubicBezTo>
                  <a:pt x="1530306" y="5375088"/>
                  <a:pt x="1501876" y="5346658"/>
                  <a:pt x="1466807" y="5346658"/>
                </a:cubicBezTo>
                <a:close/>
                <a:moveTo>
                  <a:pt x="1200108" y="5346658"/>
                </a:moveTo>
                <a:cubicBezTo>
                  <a:pt x="1165038" y="5346658"/>
                  <a:pt x="1136608" y="5375088"/>
                  <a:pt x="1136608" y="5410158"/>
                </a:cubicBezTo>
                <a:cubicBezTo>
                  <a:pt x="1136608" y="5445228"/>
                  <a:pt x="1165038" y="5473658"/>
                  <a:pt x="1200108" y="5473658"/>
                </a:cubicBezTo>
                <a:cubicBezTo>
                  <a:pt x="1235178" y="5473658"/>
                  <a:pt x="1263608" y="5445228"/>
                  <a:pt x="1263608" y="5410158"/>
                </a:cubicBezTo>
                <a:cubicBezTo>
                  <a:pt x="1263608" y="5375088"/>
                  <a:pt x="1235178" y="5346658"/>
                  <a:pt x="1200108" y="5346658"/>
                </a:cubicBezTo>
                <a:close/>
                <a:moveTo>
                  <a:pt x="933409" y="5346658"/>
                </a:moveTo>
                <a:cubicBezTo>
                  <a:pt x="898339" y="5346658"/>
                  <a:pt x="869909" y="5375088"/>
                  <a:pt x="869909" y="5410158"/>
                </a:cubicBezTo>
                <a:cubicBezTo>
                  <a:pt x="869909" y="5445228"/>
                  <a:pt x="898339" y="5473658"/>
                  <a:pt x="933409" y="5473658"/>
                </a:cubicBezTo>
                <a:cubicBezTo>
                  <a:pt x="968479" y="5473658"/>
                  <a:pt x="996909" y="5445228"/>
                  <a:pt x="996909" y="5410158"/>
                </a:cubicBezTo>
                <a:cubicBezTo>
                  <a:pt x="996909" y="5375088"/>
                  <a:pt x="968479" y="5346658"/>
                  <a:pt x="933409" y="5346658"/>
                </a:cubicBezTo>
                <a:close/>
                <a:moveTo>
                  <a:pt x="666710" y="5346658"/>
                </a:moveTo>
                <a:cubicBezTo>
                  <a:pt x="631641" y="5346658"/>
                  <a:pt x="603211" y="5375088"/>
                  <a:pt x="603211" y="5410158"/>
                </a:cubicBezTo>
                <a:cubicBezTo>
                  <a:pt x="603211" y="5445228"/>
                  <a:pt x="631641" y="5473658"/>
                  <a:pt x="666710" y="5473658"/>
                </a:cubicBezTo>
                <a:cubicBezTo>
                  <a:pt x="701780" y="5473658"/>
                  <a:pt x="730210" y="5445228"/>
                  <a:pt x="730210" y="5410158"/>
                </a:cubicBezTo>
                <a:cubicBezTo>
                  <a:pt x="730210" y="5375088"/>
                  <a:pt x="701780" y="5346658"/>
                  <a:pt x="666710" y="5346658"/>
                </a:cubicBezTo>
                <a:close/>
                <a:moveTo>
                  <a:pt x="400012" y="5346658"/>
                </a:moveTo>
                <a:cubicBezTo>
                  <a:pt x="364942" y="5346658"/>
                  <a:pt x="336512" y="5375088"/>
                  <a:pt x="336512" y="5410158"/>
                </a:cubicBezTo>
                <a:cubicBezTo>
                  <a:pt x="336512" y="5445228"/>
                  <a:pt x="364942" y="5473658"/>
                  <a:pt x="400012" y="5473658"/>
                </a:cubicBezTo>
                <a:cubicBezTo>
                  <a:pt x="435082" y="5473658"/>
                  <a:pt x="463512" y="5445228"/>
                  <a:pt x="463512" y="5410158"/>
                </a:cubicBezTo>
                <a:cubicBezTo>
                  <a:pt x="463512" y="5375088"/>
                  <a:pt x="435082" y="5346658"/>
                  <a:pt x="400012" y="5346658"/>
                </a:cubicBezTo>
                <a:close/>
                <a:moveTo>
                  <a:pt x="11868068" y="5041858"/>
                </a:moveTo>
                <a:cubicBezTo>
                  <a:pt x="11832998" y="5041858"/>
                  <a:pt x="11804568" y="5070288"/>
                  <a:pt x="11804568" y="5105358"/>
                </a:cubicBezTo>
                <a:cubicBezTo>
                  <a:pt x="11804568" y="5140428"/>
                  <a:pt x="11832998" y="5168858"/>
                  <a:pt x="11868068" y="5168858"/>
                </a:cubicBezTo>
                <a:cubicBezTo>
                  <a:pt x="11903138" y="5168858"/>
                  <a:pt x="11931568" y="5140428"/>
                  <a:pt x="11931568" y="5105358"/>
                </a:cubicBezTo>
                <a:cubicBezTo>
                  <a:pt x="11931568" y="5070288"/>
                  <a:pt x="11903138" y="5041858"/>
                  <a:pt x="11868068" y="5041858"/>
                </a:cubicBezTo>
                <a:close/>
                <a:moveTo>
                  <a:pt x="11601368" y="5041858"/>
                </a:moveTo>
                <a:cubicBezTo>
                  <a:pt x="11566298" y="5041858"/>
                  <a:pt x="11537868" y="5070288"/>
                  <a:pt x="11537868" y="5105358"/>
                </a:cubicBezTo>
                <a:cubicBezTo>
                  <a:pt x="11537868" y="5140428"/>
                  <a:pt x="11566298" y="5168858"/>
                  <a:pt x="11601368" y="5168858"/>
                </a:cubicBezTo>
                <a:cubicBezTo>
                  <a:pt x="11636438" y="5168858"/>
                  <a:pt x="11664868" y="5140428"/>
                  <a:pt x="11664868" y="5105358"/>
                </a:cubicBezTo>
                <a:cubicBezTo>
                  <a:pt x="11664868" y="5070288"/>
                  <a:pt x="11636438" y="5041858"/>
                  <a:pt x="11601368" y="5041858"/>
                </a:cubicBezTo>
                <a:close/>
                <a:moveTo>
                  <a:pt x="11334668" y="5041858"/>
                </a:moveTo>
                <a:cubicBezTo>
                  <a:pt x="11299598" y="5041858"/>
                  <a:pt x="11271168" y="5070288"/>
                  <a:pt x="11271168" y="5105358"/>
                </a:cubicBezTo>
                <a:cubicBezTo>
                  <a:pt x="11271168" y="5140428"/>
                  <a:pt x="11299598" y="5168858"/>
                  <a:pt x="11334668" y="5168858"/>
                </a:cubicBezTo>
                <a:cubicBezTo>
                  <a:pt x="11369738" y="5168858"/>
                  <a:pt x="11398168" y="5140428"/>
                  <a:pt x="11398168" y="5105358"/>
                </a:cubicBezTo>
                <a:cubicBezTo>
                  <a:pt x="11398168" y="5070288"/>
                  <a:pt x="11369738" y="5041858"/>
                  <a:pt x="11334668" y="5041858"/>
                </a:cubicBezTo>
                <a:close/>
                <a:moveTo>
                  <a:pt x="11067968" y="5041858"/>
                </a:moveTo>
                <a:cubicBezTo>
                  <a:pt x="11032898" y="5041858"/>
                  <a:pt x="11004468" y="5070288"/>
                  <a:pt x="11004468" y="5105358"/>
                </a:cubicBezTo>
                <a:cubicBezTo>
                  <a:pt x="11004468" y="5140428"/>
                  <a:pt x="11032898" y="5168858"/>
                  <a:pt x="11067968" y="5168858"/>
                </a:cubicBezTo>
                <a:cubicBezTo>
                  <a:pt x="11103038" y="5168858"/>
                  <a:pt x="11131468" y="5140428"/>
                  <a:pt x="11131468" y="5105358"/>
                </a:cubicBezTo>
                <a:cubicBezTo>
                  <a:pt x="11131468" y="5070288"/>
                  <a:pt x="11103038" y="5041858"/>
                  <a:pt x="11067968" y="5041858"/>
                </a:cubicBezTo>
                <a:close/>
                <a:moveTo>
                  <a:pt x="10801268" y="5041858"/>
                </a:moveTo>
                <a:cubicBezTo>
                  <a:pt x="10766198" y="5041858"/>
                  <a:pt x="10737768" y="5070288"/>
                  <a:pt x="10737768" y="5105358"/>
                </a:cubicBezTo>
                <a:cubicBezTo>
                  <a:pt x="10737768" y="5140428"/>
                  <a:pt x="10766198" y="5168858"/>
                  <a:pt x="10801268" y="5168858"/>
                </a:cubicBezTo>
                <a:cubicBezTo>
                  <a:pt x="10836338" y="5168858"/>
                  <a:pt x="10864768" y="5140428"/>
                  <a:pt x="10864768" y="5105358"/>
                </a:cubicBezTo>
                <a:cubicBezTo>
                  <a:pt x="10864768" y="5070288"/>
                  <a:pt x="10836338" y="5041858"/>
                  <a:pt x="10801268" y="5041858"/>
                </a:cubicBezTo>
                <a:close/>
                <a:moveTo>
                  <a:pt x="10534568" y="5041858"/>
                </a:moveTo>
                <a:cubicBezTo>
                  <a:pt x="10499498" y="5041858"/>
                  <a:pt x="10471068" y="5070288"/>
                  <a:pt x="10471068" y="5105358"/>
                </a:cubicBezTo>
                <a:cubicBezTo>
                  <a:pt x="10471068" y="5140428"/>
                  <a:pt x="10499498" y="5168858"/>
                  <a:pt x="10534568" y="5168858"/>
                </a:cubicBezTo>
                <a:cubicBezTo>
                  <a:pt x="10569638" y="5168858"/>
                  <a:pt x="10598068" y="5140428"/>
                  <a:pt x="10598068" y="5105358"/>
                </a:cubicBezTo>
                <a:cubicBezTo>
                  <a:pt x="10598068" y="5070288"/>
                  <a:pt x="10569638" y="5041858"/>
                  <a:pt x="10534568" y="5041858"/>
                </a:cubicBezTo>
                <a:close/>
                <a:moveTo>
                  <a:pt x="10267868" y="5041858"/>
                </a:moveTo>
                <a:cubicBezTo>
                  <a:pt x="10232798" y="5041858"/>
                  <a:pt x="10204368" y="5070288"/>
                  <a:pt x="10204368" y="5105358"/>
                </a:cubicBezTo>
                <a:cubicBezTo>
                  <a:pt x="10204368" y="5140428"/>
                  <a:pt x="10232798" y="5168858"/>
                  <a:pt x="10267868" y="5168858"/>
                </a:cubicBezTo>
                <a:cubicBezTo>
                  <a:pt x="10302938" y="5168858"/>
                  <a:pt x="10331368" y="5140428"/>
                  <a:pt x="10331368" y="5105358"/>
                </a:cubicBezTo>
                <a:cubicBezTo>
                  <a:pt x="10331368" y="5070288"/>
                  <a:pt x="10302938" y="5041858"/>
                  <a:pt x="10267868" y="5041858"/>
                </a:cubicBezTo>
                <a:close/>
                <a:moveTo>
                  <a:pt x="10001168" y="5041858"/>
                </a:moveTo>
                <a:cubicBezTo>
                  <a:pt x="9966098" y="5041858"/>
                  <a:pt x="9937668" y="5070288"/>
                  <a:pt x="9937668" y="5105358"/>
                </a:cubicBezTo>
                <a:cubicBezTo>
                  <a:pt x="9937668" y="5140428"/>
                  <a:pt x="9966098" y="5168858"/>
                  <a:pt x="10001168" y="5168858"/>
                </a:cubicBezTo>
                <a:cubicBezTo>
                  <a:pt x="10036238" y="5168858"/>
                  <a:pt x="10064668" y="5140428"/>
                  <a:pt x="10064668" y="5105358"/>
                </a:cubicBezTo>
                <a:cubicBezTo>
                  <a:pt x="10064668" y="5070288"/>
                  <a:pt x="10036238" y="5041858"/>
                  <a:pt x="10001168" y="5041858"/>
                </a:cubicBezTo>
                <a:close/>
                <a:moveTo>
                  <a:pt x="9734468" y="5041858"/>
                </a:moveTo>
                <a:cubicBezTo>
                  <a:pt x="9699398" y="5041858"/>
                  <a:pt x="9670968" y="5070288"/>
                  <a:pt x="9670968" y="5105358"/>
                </a:cubicBezTo>
                <a:cubicBezTo>
                  <a:pt x="9670968" y="5140428"/>
                  <a:pt x="9699398" y="5168858"/>
                  <a:pt x="9734468" y="5168858"/>
                </a:cubicBezTo>
                <a:cubicBezTo>
                  <a:pt x="9769538" y="5168858"/>
                  <a:pt x="9797968" y="5140428"/>
                  <a:pt x="9797968" y="5105358"/>
                </a:cubicBezTo>
                <a:cubicBezTo>
                  <a:pt x="9797968" y="5070288"/>
                  <a:pt x="9769538" y="5041858"/>
                  <a:pt x="9734468" y="5041858"/>
                </a:cubicBezTo>
                <a:close/>
                <a:moveTo>
                  <a:pt x="9467768" y="5041858"/>
                </a:moveTo>
                <a:cubicBezTo>
                  <a:pt x="9432698" y="5041858"/>
                  <a:pt x="9404268" y="5070288"/>
                  <a:pt x="9404268" y="5105358"/>
                </a:cubicBezTo>
                <a:cubicBezTo>
                  <a:pt x="9404268" y="5140428"/>
                  <a:pt x="9432698" y="5168858"/>
                  <a:pt x="9467768" y="5168858"/>
                </a:cubicBezTo>
                <a:cubicBezTo>
                  <a:pt x="9502838" y="5168858"/>
                  <a:pt x="9531268" y="5140428"/>
                  <a:pt x="9531268" y="5105358"/>
                </a:cubicBezTo>
                <a:cubicBezTo>
                  <a:pt x="9531268" y="5070288"/>
                  <a:pt x="9502838" y="5041858"/>
                  <a:pt x="9467768" y="5041858"/>
                </a:cubicBezTo>
                <a:close/>
                <a:moveTo>
                  <a:pt x="9201068" y="5041858"/>
                </a:moveTo>
                <a:cubicBezTo>
                  <a:pt x="9165998" y="5041858"/>
                  <a:pt x="9137568" y="5070288"/>
                  <a:pt x="9137568" y="5105358"/>
                </a:cubicBezTo>
                <a:cubicBezTo>
                  <a:pt x="9137568" y="5140428"/>
                  <a:pt x="9165998" y="5168858"/>
                  <a:pt x="9201068" y="5168858"/>
                </a:cubicBezTo>
                <a:cubicBezTo>
                  <a:pt x="9236138" y="5168858"/>
                  <a:pt x="9264568" y="5140428"/>
                  <a:pt x="9264568" y="5105358"/>
                </a:cubicBezTo>
                <a:cubicBezTo>
                  <a:pt x="9264568" y="5070288"/>
                  <a:pt x="9236138" y="5041858"/>
                  <a:pt x="9201068" y="5041858"/>
                </a:cubicBezTo>
                <a:close/>
                <a:moveTo>
                  <a:pt x="8934368" y="5041858"/>
                </a:moveTo>
                <a:cubicBezTo>
                  <a:pt x="8899298" y="5041858"/>
                  <a:pt x="8870868" y="5070288"/>
                  <a:pt x="8870868" y="5105358"/>
                </a:cubicBezTo>
                <a:cubicBezTo>
                  <a:pt x="8870868" y="5140428"/>
                  <a:pt x="8899298" y="5168858"/>
                  <a:pt x="8934368" y="5168858"/>
                </a:cubicBezTo>
                <a:cubicBezTo>
                  <a:pt x="8969438" y="5168858"/>
                  <a:pt x="8997868" y="5140428"/>
                  <a:pt x="8997868" y="5105358"/>
                </a:cubicBezTo>
                <a:cubicBezTo>
                  <a:pt x="8997868" y="5070288"/>
                  <a:pt x="8969438" y="5041858"/>
                  <a:pt x="8934368" y="5041858"/>
                </a:cubicBezTo>
                <a:close/>
                <a:moveTo>
                  <a:pt x="8667668" y="5041858"/>
                </a:moveTo>
                <a:cubicBezTo>
                  <a:pt x="8632598" y="5041858"/>
                  <a:pt x="8604168" y="5070288"/>
                  <a:pt x="8604168" y="5105358"/>
                </a:cubicBezTo>
                <a:cubicBezTo>
                  <a:pt x="8604168" y="5140428"/>
                  <a:pt x="8632598" y="5168858"/>
                  <a:pt x="8667668" y="5168858"/>
                </a:cubicBezTo>
                <a:cubicBezTo>
                  <a:pt x="8702738" y="5168858"/>
                  <a:pt x="8731168" y="5140428"/>
                  <a:pt x="8731168" y="5105358"/>
                </a:cubicBezTo>
                <a:cubicBezTo>
                  <a:pt x="8731168" y="5070288"/>
                  <a:pt x="8702738" y="5041858"/>
                  <a:pt x="8667668" y="5041858"/>
                </a:cubicBezTo>
                <a:close/>
                <a:moveTo>
                  <a:pt x="8400968" y="5041858"/>
                </a:moveTo>
                <a:cubicBezTo>
                  <a:pt x="8365898" y="5041858"/>
                  <a:pt x="8337468" y="5070288"/>
                  <a:pt x="8337468" y="5105358"/>
                </a:cubicBezTo>
                <a:cubicBezTo>
                  <a:pt x="8337468" y="5140428"/>
                  <a:pt x="8365898" y="5168858"/>
                  <a:pt x="8400968" y="5168858"/>
                </a:cubicBezTo>
                <a:cubicBezTo>
                  <a:pt x="8436038" y="5168858"/>
                  <a:pt x="8464468" y="5140428"/>
                  <a:pt x="8464468" y="5105358"/>
                </a:cubicBezTo>
                <a:cubicBezTo>
                  <a:pt x="8464468" y="5070288"/>
                  <a:pt x="8436038" y="5041858"/>
                  <a:pt x="8400968" y="5041858"/>
                </a:cubicBezTo>
                <a:close/>
                <a:moveTo>
                  <a:pt x="8134268" y="5041858"/>
                </a:moveTo>
                <a:cubicBezTo>
                  <a:pt x="8099198" y="5041858"/>
                  <a:pt x="8070768" y="5070288"/>
                  <a:pt x="8070768" y="5105358"/>
                </a:cubicBezTo>
                <a:cubicBezTo>
                  <a:pt x="8070768" y="5140428"/>
                  <a:pt x="8099198" y="5168858"/>
                  <a:pt x="8134268" y="5168858"/>
                </a:cubicBezTo>
                <a:cubicBezTo>
                  <a:pt x="8169338" y="5168858"/>
                  <a:pt x="8197768" y="5140428"/>
                  <a:pt x="8197768" y="5105358"/>
                </a:cubicBezTo>
                <a:cubicBezTo>
                  <a:pt x="8197768" y="5070288"/>
                  <a:pt x="8169338" y="5041858"/>
                  <a:pt x="8134268" y="5041858"/>
                </a:cubicBezTo>
                <a:close/>
                <a:moveTo>
                  <a:pt x="7867568" y="5041858"/>
                </a:moveTo>
                <a:cubicBezTo>
                  <a:pt x="7832498" y="5041858"/>
                  <a:pt x="7804068" y="5070288"/>
                  <a:pt x="7804068" y="5105358"/>
                </a:cubicBezTo>
                <a:cubicBezTo>
                  <a:pt x="7804068" y="5140428"/>
                  <a:pt x="7832498" y="5168858"/>
                  <a:pt x="7867568" y="5168858"/>
                </a:cubicBezTo>
                <a:cubicBezTo>
                  <a:pt x="7902638" y="5168858"/>
                  <a:pt x="7931068" y="5140428"/>
                  <a:pt x="7931068" y="5105358"/>
                </a:cubicBezTo>
                <a:cubicBezTo>
                  <a:pt x="7931068" y="5070288"/>
                  <a:pt x="7902638" y="5041858"/>
                  <a:pt x="7867568" y="5041858"/>
                </a:cubicBezTo>
                <a:close/>
                <a:moveTo>
                  <a:pt x="7600868" y="5041858"/>
                </a:moveTo>
                <a:cubicBezTo>
                  <a:pt x="7565798" y="5041858"/>
                  <a:pt x="7537368" y="5070288"/>
                  <a:pt x="7537368" y="5105358"/>
                </a:cubicBezTo>
                <a:cubicBezTo>
                  <a:pt x="7537368" y="5140428"/>
                  <a:pt x="7565798" y="5168858"/>
                  <a:pt x="7600868" y="5168858"/>
                </a:cubicBezTo>
                <a:cubicBezTo>
                  <a:pt x="7635938" y="5168858"/>
                  <a:pt x="7664368" y="5140428"/>
                  <a:pt x="7664368" y="5105358"/>
                </a:cubicBezTo>
                <a:cubicBezTo>
                  <a:pt x="7664368" y="5070288"/>
                  <a:pt x="7635938" y="5041858"/>
                  <a:pt x="7600868" y="5041858"/>
                </a:cubicBezTo>
                <a:close/>
                <a:moveTo>
                  <a:pt x="7334168" y="5041858"/>
                </a:moveTo>
                <a:cubicBezTo>
                  <a:pt x="7299098" y="5041858"/>
                  <a:pt x="7270668" y="5070288"/>
                  <a:pt x="7270668" y="5105358"/>
                </a:cubicBezTo>
                <a:cubicBezTo>
                  <a:pt x="7270668" y="5140428"/>
                  <a:pt x="7299098" y="5168858"/>
                  <a:pt x="7334168" y="5168858"/>
                </a:cubicBezTo>
                <a:cubicBezTo>
                  <a:pt x="7369238" y="5168858"/>
                  <a:pt x="7397668" y="5140428"/>
                  <a:pt x="7397668" y="5105358"/>
                </a:cubicBezTo>
                <a:cubicBezTo>
                  <a:pt x="7397668" y="5070288"/>
                  <a:pt x="7369238" y="5041858"/>
                  <a:pt x="7334168" y="5041858"/>
                </a:cubicBezTo>
                <a:close/>
                <a:moveTo>
                  <a:pt x="7067468" y="5041858"/>
                </a:moveTo>
                <a:cubicBezTo>
                  <a:pt x="7032398" y="5041858"/>
                  <a:pt x="7003968" y="5070288"/>
                  <a:pt x="7003968" y="5105358"/>
                </a:cubicBezTo>
                <a:cubicBezTo>
                  <a:pt x="7003968" y="5140428"/>
                  <a:pt x="7032398" y="5168858"/>
                  <a:pt x="7067468" y="5168858"/>
                </a:cubicBezTo>
                <a:cubicBezTo>
                  <a:pt x="7102538" y="5168858"/>
                  <a:pt x="7130968" y="5140428"/>
                  <a:pt x="7130968" y="5105358"/>
                </a:cubicBezTo>
                <a:cubicBezTo>
                  <a:pt x="7130968" y="5070288"/>
                  <a:pt x="7102538" y="5041858"/>
                  <a:pt x="7067468" y="5041858"/>
                </a:cubicBezTo>
                <a:close/>
                <a:moveTo>
                  <a:pt x="6800768" y="5041858"/>
                </a:moveTo>
                <a:cubicBezTo>
                  <a:pt x="6765698" y="5041858"/>
                  <a:pt x="6737268" y="5070288"/>
                  <a:pt x="6737268" y="5105358"/>
                </a:cubicBezTo>
                <a:cubicBezTo>
                  <a:pt x="6737268" y="5140428"/>
                  <a:pt x="6765698" y="5168858"/>
                  <a:pt x="6800768" y="5168858"/>
                </a:cubicBezTo>
                <a:cubicBezTo>
                  <a:pt x="6835838" y="5168858"/>
                  <a:pt x="6864268" y="5140428"/>
                  <a:pt x="6864268" y="5105358"/>
                </a:cubicBezTo>
                <a:cubicBezTo>
                  <a:pt x="6864268" y="5070288"/>
                  <a:pt x="6835838" y="5041858"/>
                  <a:pt x="6800768" y="5041858"/>
                </a:cubicBezTo>
                <a:close/>
                <a:moveTo>
                  <a:pt x="6534068" y="5041858"/>
                </a:moveTo>
                <a:cubicBezTo>
                  <a:pt x="6498998" y="5041858"/>
                  <a:pt x="6470568" y="5070288"/>
                  <a:pt x="6470568" y="5105358"/>
                </a:cubicBezTo>
                <a:cubicBezTo>
                  <a:pt x="6470568" y="5140428"/>
                  <a:pt x="6498998" y="5168858"/>
                  <a:pt x="6534068" y="5168858"/>
                </a:cubicBezTo>
                <a:cubicBezTo>
                  <a:pt x="6569138" y="5168858"/>
                  <a:pt x="6597568" y="5140428"/>
                  <a:pt x="6597568" y="5105358"/>
                </a:cubicBezTo>
                <a:cubicBezTo>
                  <a:pt x="6597568" y="5070288"/>
                  <a:pt x="6569138" y="5041858"/>
                  <a:pt x="6534068" y="5041858"/>
                </a:cubicBezTo>
                <a:close/>
                <a:moveTo>
                  <a:pt x="6267368" y="5041858"/>
                </a:moveTo>
                <a:cubicBezTo>
                  <a:pt x="6232298" y="5041858"/>
                  <a:pt x="6203868" y="5070288"/>
                  <a:pt x="6203868" y="5105358"/>
                </a:cubicBezTo>
                <a:cubicBezTo>
                  <a:pt x="6203868" y="5140428"/>
                  <a:pt x="6232298" y="5168858"/>
                  <a:pt x="6267368" y="5168858"/>
                </a:cubicBezTo>
                <a:cubicBezTo>
                  <a:pt x="6302438" y="5168858"/>
                  <a:pt x="6330868" y="5140428"/>
                  <a:pt x="6330868" y="5105358"/>
                </a:cubicBezTo>
                <a:cubicBezTo>
                  <a:pt x="6330868" y="5070288"/>
                  <a:pt x="6302438" y="5041858"/>
                  <a:pt x="6267368" y="5041858"/>
                </a:cubicBezTo>
                <a:close/>
                <a:moveTo>
                  <a:pt x="6000673" y="5041858"/>
                </a:moveTo>
                <a:cubicBezTo>
                  <a:pt x="5965601" y="5041858"/>
                  <a:pt x="5937168" y="5070288"/>
                  <a:pt x="5937168" y="5105358"/>
                </a:cubicBezTo>
                <a:cubicBezTo>
                  <a:pt x="5937168" y="5140428"/>
                  <a:pt x="5965601" y="5168858"/>
                  <a:pt x="6000673" y="5168858"/>
                </a:cubicBezTo>
                <a:cubicBezTo>
                  <a:pt x="6035745" y="5168858"/>
                  <a:pt x="6064178" y="5140428"/>
                  <a:pt x="6064178" y="5105358"/>
                </a:cubicBezTo>
                <a:cubicBezTo>
                  <a:pt x="6064178" y="5070288"/>
                  <a:pt x="6035745" y="5041858"/>
                  <a:pt x="6000673" y="5041858"/>
                </a:cubicBezTo>
                <a:close/>
                <a:moveTo>
                  <a:pt x="5733970" y="5041858"/>
                </a:moveTo>
                <a:cubicBezTo>
                  <a:pt x="5698903" y="5041858"/>
                  <a:pt x="5670472" y="5070288"/>
                  <a:pt x="5670472" y="5105358"/>
                </a:cubicBezTo>
                <a:cubicBezTo>
                  <a:pt x="5670472" y="5140428"/>
                  <a:pt x="5698903" y="5168858"/>
                  <a:pt x="5733970" y="5168858"/>
                </a:cubicBezTo>
                <a:cubicBezTo>
                  <a:pt x="5769040" y="5168858"/>
                  <a:pt x="5797469" y="5140428"/>
                  <a:pt x="5797469" y="5105358"/>
                </a:cubicBezTo>
                <a:cubicBezTo>
                  <a:pt x="5797469" y="5070288"/>
                  <a:pt x="5769040" y="5041858"/>
                  <a:pt x="5733970" y="5041858"/>
                </a:cubicBezTo>
                <a:close/>
                <a:moveTo>
                  <a:pt x="5467276" y="5041858"/>
                </a:moveTo>
                <a:cubicBezTo>
                  <a:pt x="5432207" y="5041858"/>
                  <a:pt x="5403779" y="5070288"/>
                  <a:pt x="5403779" y="5105358"/>
                </a:cubicBezTo>
                <a:cubicBezTo>
                  <a:pt x="5403779" y="5140428"/>
                  <a:pt x="5432207" y="5168858"/>
                  <a:pt x="5467276" y="5168858"/>
                </a:cubicBezTo>
                <a:cubicBezTo>
                  <a:pt x="5502346" y="5168858"/>
                  <a:pt x="5530776" y="5140428"/>
                  <a:pt x="5530776" y="5105358"/>
                </a:cubicBezTo>
                <a:cubicBezTo>
                  <a:pt x="5530776" y="5070288"/>
                  <a:pt x="5502346" y="5041858"/>
                  <a:pt x="5467276" y="5041858"/>
                </a:cubicBezTo>
                <a:close/>
                <a:moveTo>
                  <a:pt x="5200579" y="5041858"/>
                </a:moveTo>
                <a:cubicBezTo>
                  <a:pt x="5165506" y="5041858"/>
                  <a:pt x="5137078" y="5070288"/>
                  <a:pt x="5137078" y="5105358"/>
                </a:cubicBezTo>
                <a:cubicBezTo>
                  <a:pt x="5137078" y="5140428"/>
                  <a:pt x="5165506" y="5168858"/>
                  <a:pt x="5200579" y="5168858"/>
                </a:cubicBezTo>
                <a:cubicBezTo>
                  <a:pt x="5235641" y="5168858"/>
                  <a:pt x="5264078" y="5140428"/>
                  <a:pt x="5264078" y="5105358"/>
                </a:cubicBezTo>
                <a:cubicBezTo>
                  <a:pt x="5264078" y="5070288"/>
                  <a:pt x="5235641" y="5041858"/>
                  <a:pt x="5200579" y="5041858"/>
                </a:cubicBezTo>
                <a:close/>
                <a:moveTo>
                  <a:pt x="4933876" y="5041858"/>
                </a:moveTo>
                <a:cubicBezTo>
                  <a:pt x="4898808" y="5041858"/>
                  <a:pt x="4870377" y="5070288"/>
                  <a:pt x="4870377" y="5105358"/>
                </a:cubicBezTo>
                <a:cubicBezTo>
                  <a:pt x="4870377" y="5140428"/>
                  <a:pt x="4898808" y="5168858"/>
                  <a:pt x="4933876" y="5168858"/>
                </a:cubicBezTo>
                <a:cubicBezTo>
                  <a:pt x="4968948" y="5168858"/>
                  <a:pt x="4997377" y="5140428"/>
                  <a:pt x="4997377" y="5105358"/>
                </a:cubicBezTo>
                <a:cubicBezTo>
                  <a:pt x="4997377" y="5070288"/>
                  <a:pt x="4968948" y="5041858"/>
                  <a:pt x="4933876" y="5041858"/>
                </a:cubicBezTo>
                <a:close/>
                <a:moveTo>
                  <a:pt x="4667174" y="5041858"/>
                </a:moveTo>
                <a:cubicBezTo>
                  <a:pt x="4632109" y="5041858"/>
                  <a:pt x="4603684" y="5070288"/>
                  <a:pt x="4603684" y="5105358"/>
                </a:cubicBezTo>
                <a:cubicBezTo>
                  <a:pt x="4603684" y="5140428"/>
                  <a:pt x="4632109" y="5168858"/>
                  <a:pt x="4667174" y="5168858"/>
                </a:cubicBezTo>
                <a:cubicBezTo>
                  <a:pt x="4702240" y="5168858"/>
                  <a:pt x="4730670" y="5140428"/>
                  <a:pt x="4730670" y="5105358"/>
                </a:cubicBezTo>
                <a:cubicBezTo>
                  <a:pt x="4730670" y="5070288"/>
                  <a:pt x="4702240" y="5041858"/>
                  <a:pt x="4667174" y="5041858"/>
                </a:cubicBezTo>
                <a:close/>
                <a:moveTo>
                  <a:pt x="4400478" y="5041858"/>
                </a:moveTo>
                <a:cubicBezTo>
                  <a:pt x="4365411" y="5041858"/>
                  <a:pt x="4336975" y="5070288"/>
                  <a:pt x="4336975" y="5105358"/>
                </a:cubicBezTo>
                <a:cubicBezTo>
                  <a:pt x="4336975" y="5140428"/>
                  <a:pt x="4365411" y="5168858"/>
                  <a:pt x="4400478" y="5168858"/>
                </a:cubicBezTo>
                <a:cubicBezTo>
                  <a:pt x="4435556" y="5168858"/>
                  <a:pt x="4463982" y="5140428"/>
                  <a:pt x="4463982" y="5105358"/>
                </a:cubicBezTo>
                <a:cubicBezTo>
                  <a:pt x="4463982" y="5070288"/>
                  <a:pt x="4435556" y="5041858"/>
                  <a:pt x="4400478" y="5041858"/>
                </a:cubicBezTo>
                <a:close/>
                <a:moveTo>
                  <a:pt x="4133777" y="5041858"/>
                </a:moveTo>
                <a:cubicBezTo>
                  <a:pt x="4098707" y="5041858"/>
                  <a:pt x="4070307" y="5070288"/>
                  <a:pt x="4070307" y="5105358"/>
                </a:cubicBezTo>
                <a:cubicBezTo>
                  <a:pt x="4070307" y="5140428"/>
                  <a:pt x="4098707" y="5168858"/>
                  <a:pt x="4133777" y="5168858"/>
                </a:cubicBezTo>
                <a:cubicBezTo>
                  <a:pt x="4168848" y="5168858"/>
                  <a:pt x="4197282" y="5140428"/>
                  <a:pt x="4197282" y="5105358"/>
                </a:cubicBezTo>
                <a:cubicBezTo>
                  <a:pt x="4197282" y="5070288"/>
                  <a:pt x="4168848" y="5041858"/>
                  <a:pt x="4133777" y="5041858"/>
                </a:cubicBezTo>
                <a:close/>
                <a:moveTo>
                  <a:pt x="3867105" y="5041858"/>
                </a:moveTo>
                <a:cubicBezTo>
                  <a:pt x="3832032" y="5041858"/>
                  <a:pt x="3803603" y="5070288"/>
                  <a:pt x="3803603" y="5105358"/>
                </a:cubicBezTo>
                <a:cubicBezTo>
                  <a:pt x="3803603" y="5140428"/>
                  <a:pt x="3832032" y="5168858"/>
                  <a:pt x="3867105" y="5168858"/>
                </a:cubicBezTo>
                <a:cubicBezTo>
                  <a:pt x="3902178" y="5168858"/>
                  <a:pt x="3930609" y="5140428"/>
                  <a:pt x="3930609" y="5105358"/>
                </a:cubicBezTo>
                <a:cubicBezTo>
                  <a:pt x="3930609" y="5070288"/>
                  <a:pt x="3902178" y="5041858"/>
                  <a:pt x="3867105" y="5041858"/>
                </a:cubicBezTo>
                <a:close/>
                <a:moveTo>
                  <a:pt x="3600409" y="5041858"/>
                </a:moveTo>
                <a:cubicBezTo>
                  <a:pt x="3565339" y="5041858"/>
                  <a:pt x="3536912" y="5070288"/>
                  <a:pt x="3536912" y="5105358"/>
                </a:cubicBezTo>
                <a:cubicBezTo>
                  <a:pt x="3536912" y="5140428"/>
                  <a:pt x="3565339" y="5168858"/>
                  <a:pt x="3600409" y="5168858"/>
                </a:cubicBezTo>
                <a:cubicBezTo>
                  <a:pt x="3635482" y="5168858"/>
                  <a:pt x="3663909" y="5140428"/>
                  <a:pt x="3663909" y="5105358"/>
                </a:cubicBezTo>
                <a:cubicBezTo>
                  <a:pt x="3663909" y="5070288"/>
                  <a:pt x="3635482" y="5041858"/>
                  <a:pt x="3600409" y="5041858"/>
                </a:cubicBezTo>
                <a:close/>
                <a:moveTo>
                  <a:pt x="3333699" y="5041858"/>
                </a:moveTo>
                <a:cubicBezTo>
                  <a:pt x="3298629" y="5041858"/>
                  <a:pt x="3270201" y="5070288"/>
                  <a:pt x="3270201" y="5105358"/>
                </a:cubicBezTo>
                <a:cubicBezTo>
                  <a:pt x="3270201" y="5140428"/>
                  <a:pt x="3298629" y="5168858"/>
                  <a:pt x="3333699" y="5168858"/>
                </a:cubicBezTo>
                <a:cubicBezTo>
                  <a:pt x="3368772" y="5168858"/>
                  <a:pt x="3397204" y="5140428"/>
                  <a:pt x="3397204" y="5105358"/>
                </a:cubicBezTo>
                <a:cubicBezTo>
                  <a:pt x="3397204" y="5070288"/>
                  <a:pt x="3368772" y="5041858"/>
                  <a:pt x="3333699" y="5041858"/>
                </a:cubicBezTo>
                <a:close/>
                <a:moveTo>
                  <a:pt x="3067011" y="5041858"/>
                </a:moveTo>
                <a:cubicBezTo>
                  <a:pt x="3031943" y="5041858"/>
                  <a:pt x="3003514" y="5070288"/>
                  <a:pt x="3003514" y="5105358"/>
                </a:cubicBezTo>
                <a:cubicBezTo>
                  <a:pt x="3003514" y="5140428"/>
                  <a:pt x="3031943" y="5168858"/>
                  <a:pt x="3067011" y="5168858"/>
                </a:cubicBezTo>
                <a:cubicBezTo>
                  <a:pt x="3102079" y="5168858"/>
                  <a:pt x="3130508" y="5140428"/>
                  <a:pt x="3130508" y="5105358"/>
                </a:cubicBezTo>
                <a:cubicBezTo>
                  <a:pt x="3130508" y="5070288"/>
                  <a:pt x="3102079" y="5041858"/>
                  <a:pt x="3067011" y="5041858"/>
                </a:cubicBezTo>
                <a:close/>
                <a:moveTo>
                  <a:pt x="2800325" y="5041858"/>
                </a:moveTo>
                <a:cubicBezTo>
                  <a:pt x="2765256" y="5041858"/>
                  <a:pt x="2736827" y="5070288"/>
                  <a:pt x="2736827" y="5105358"/>
                </a:cubicBezTo>
                <a:cubicBezTo>
                  <a:pt x="2736827" y="5140428"/>
                  <a:pt x="2765256" y="5168858"/>
                  <a:pt x="2800325" y="5168858"/>
                </a:cubicBezTo>
                <a:cubicBezTo>
                  <a:pt x="2835393" y="5168858"/>
                  <a:pt x="2863822" y="5140428"/>
                  <a:pt x="2863822" y="5105358"/>
                </a:cubicBezTo>
                <a:cubicBezTo>
                  <a:pt x="2863822" y="5070288"/>
                  <a:pt x="2835393" y="5041858"/>
                  <a:pt x="2800325" y="5041858"/>
                </a:cubicBezTo>
                <a:close/>
                <a:moveTo>
                  <a:pt x="2533616" y="5041858"/>
                </a:moveTo>
                <a:cubicBezTo>
                  <a:pt x="2498543" y="5041858"/>
                  <a:pt x="2470111" y="5070288"/>
                  <a:pt x="2470111" y="5105358"/>
                </a:cubicBezTo>
                <a:cubicBezTo>
                  <a:pt x="2470111" y="5140428"/>
                  <a:pt x="2498543" y="5168858"/>
                  <a:pt x="2533616" y="5168858"/>
                </a:cubicBezTo>
                <a:cubicBezTo>
                  <a:pt x="2568689" y="5168858"/>
                  <a:pt x="2597120" y="5140428"/>
                  <a:pt x="2597120" y="5105358"/>
                </a:cubicBezTo>
                <a:cubicBezTo>
                  <a:pt x="2597120" y="5070288"/>
                  <a:pt x="2568689" y="5041858"/>
                  <a:pt x="2533616" y="5041858"/>
                </a:cubicBezTo>
                <a:close/>
                <a:moveTo>
                  <a:pt x="2266911" y="5041858"/>
                </a:moveTo>
                <a:cubicBezTo>
                  <a:pt x="2231839" y="5041858"/>
                  <a:pt x="2203415" y="5070288"/>
                  <a:pt x="2203415" y="5105358"/>
                </a:cubicBezTo>
                <a:cubicBezTo>
                  <a:pt x="2203415" y="5140428"/>
                  <a:pt x="2231839" y="5168858"/>
                  <a:pt x="2266911" y="5168858"/>
                </a:cubicBezTo>
                <a:cubicBezTo>
                  <a:pt x="2301988" y="5168858"/>
                  <a:pt x="2330416" y="5140428"/>
                  <a:pt x="2330416" y="5105358"/>
                </a:cubicBezTo>
                <a:cubicBezTo>
                  <a:pt x="2330416" y="5070288"/>
                  <a:pt x="2301988" y="5041858"/>
                  <a:pt x="2266911" y="5041858"/>
                </a:cubicBezTo>
                <a:close/>
                <a:moveTo>
                  <a:pt x="2000214" y="5041858"/>
                </a:moveTo>
                <a:cubicBezTo>
                  <a:pt x="1965137" y="5041858"/>
                  <a:pt x="1936708" y="5070288"/>
                  <a:pt x="1936708" y="5105358"/>
                </a:cubicBezTo>
                <a:cubicBezTo>
                  <a:pt x="1936708" y="5140428"/>
                  <a:pt x="1965137" y="5168858"/>
                  <a:pt x="2000214" y="5168858"/>
                </a:cubicBezTo>
                <a:cubicBezTo>
                  <a:pt x="2035283" y="5168858"/>
                  <a:pt x="2063716" y="5140428"/>
                  <a:pt x="2063716" y="5105358"/>
                </a:cubicBezTo>
                <a:cubicBezTo>
                  <a:pt x="2063716" y="5070288"/>
                  <a:pt x="2035283" y="5041858"/>
                  <a:pt x="2000214" y="5041858"/>
                </a:cubicBezTo>
                <a:close/>
                <a:moveTo>
                  <a:pt x="1733506" y="5041858"/>
                </a:moveTo>
                <a:cubicBezTo>
                  <a:pt x="1698437" y="5041858"/>
                  <a:pt x="1670006" y="5070288"/>
                  <a:pt x="1670006" y="5105358"/>
                </a:cubicBezTo>
                <a:cubicBezTo>
                  <a:pt x="1670006" y="5140428"/>
                  <a:pt x="1698437" y="5168858"/>
                  <a:pt x="1733506" y="5168858"/>
                </a:cubicBezTo>
                <a:cubicBezTo>
                  <a:pt x="1768577" y="5168858"/>
                  <a:pt x="1797007" y="5140428"/>
                  <a:pt x="1797007" y="5105358"/>
                </a:cubicBezTo>
                <a:cubicBezTo>
                  <a:pt x="1797007" y="5070288"/>
                  <a:pt x="1768577" y="5041858"/>
                  <a:pt x="1733506" y="5041858"/>
                </a:cubicBezTo>
                <a:close/>
                <a:moveTo>
                  <a:pt x="1466807" y="5041858"/>
                </a:moveTo>
                <a:cubicBezTo>
                  <a:pt x="1431737" y="5041858"/>
                  <a:pt x="1403307" y="5070288"/>
                  <a:pt x="1403307" y="5105358"/>
                </a:cubicBezTo>
                <a:cubicBezTo>
                  <a:pt x="1403307" y="5140428"/>
                  <a:pt x="1431737" y="5168858"/>
                  <a:pt x="1466807" y="5168858"/>
                </a:cubicBezTo>
                <a:cubicBezTo>
                  <a:pt x="1501877" y="5168858"/>
                  <a:pt x="1530307" y="5140428"/>
                  <a:pt x="1530307" y="5105358"/>
                </a:cubicBezTo>
                <a:cubicBezTo>
                  <a:pt x="1530307" y="5070288"/>
                  <a:pt x="1501877" y="5041858"/>
                  <a:pt x="1466807" y="5041858"/>
                </a:cubicBezTo>
                <a:close/>
                <a:moveTo>
                  <a:pt x="1200108" y="5041858"/>
                </a:moveTo>
                <a:cubicBezTo>
                  <a:pt x="1165038" y="5041858"/>
                  <a:pt x="1136608" y="5070288"/>
                  <a:pt x="1136608" y="5105358"/>
                </a:cubicBezTo>
                <a:cubicBezTo>
                  <a:pt x="1136608" y="5140428"/>
                  <a:pt x="1165038" y="5168858"/>
                  <a:pt x="1200108" y="5168858"/>
                </a:cubicBezTo>
                <a:cubicBezTo>
                  <a:pt x="1235178" y="5168858"/>
                  <a:pt x="1263608" y="5140428"/>
                  <a:pt x="1263608" y="5105358"/>
                </a:cubicBezTo>
                <a:cubicBezTo>
                  <a:pt x="1263608" y="5070288"/>
                  <a:pt x="1235178" y="5041858"/>
                  <a:pt x="1200108" y="5041858"/>
                </a:cubicBezTo>
                <a:close/>
                <a:moveTo>
                  <a:pt x="933409" y="5041858"/>
                </a:moveTo>
                <a:cubicBezTo>
                  <a:pt x="898339" y="5041858"/>
                  <a:pt x="869910" y="5070288"/>
                  <a:pt x="869910" y="5105358"/>
                </a:cubicBezTo>
                <a:cubicBezTo>
                  <a:pt x="869910" y="5140428"/>
                  <a:pt x="898339" y="5168858"/>
                  <a:pt x="933409" y="5168858"/>
                </a:cubicBezTo>
                <a:cubicBezTo>
                  <a:pt x="968479" y="5168858"/>
                  <a:pt x="996909" y="5140428"/>
                  <a:pt x="996909" y="5105358"/>
                </a:cubicBezTo>
                <a:cubicBezTo>
                  <a:pt x="996909" y="5070288"/>
                  <a:pt x="968479" y="5041858"/>
                  <a:pt x="933409" y="5041858"/>
                </a:cubicBezTo>
                <a:close/>
                <a:moveTo>
                  <a:pt x="666711" y="5041858"/>
                </a:moveTo>
                <a:cubicBezTo>
                  <a:pt x="631641" y="5041858"/>
                  <a:pt x="603211" y="5070288"/>
                  <a:pt x="603211" y="5105358"/>
                </a:cubicBezTo>
                <a:cubicBezTo>
                  <a:pt x="603211" y="5140428"/>
                  <a:pt x="631641" y="5168858"/>
                  <a:pt x="666711" y="5168858"/>
                </a:cubicBezTo>
                <a:cubicBezTo>
                  <a:pt x="701781" y="5168858"/>
                  <a:pt x="730210" y="5140428"/>
                  <a:pt x="730210" y="5105358"/>
                </a:cubicBezTo>
                <a:cubicBezTo>
                  <a:pt x="730210" y="5070288"/>
                  <a:pt x="701781" y="5041858"/>
                  <a:pt x="666711" y="5041858"/>
                </a:cubicBezTo>
                <a:close/>
                <a:moveTo>
                  <a:pt x="400012" y="5041858"/>
                </a:moveTo>
                <a:cubicBezTo>
                  <a:pt x="364942" y="5041858"/>
                  <a:pt x="336512" y="5070288"/>
                  <a:pt x="336512" y="5105358"/>
                </a:cubicBezTo>
                <a:cubicBezTo>
                  <a:pt x="336512" y="5140428"/>
                  <a:pt x="364942" y="5168858"/>
                  <a:pt x="400012" y="5168858"/>
                </a:cubicBezTo>
                <a:cubicBezTo>
                  <a:pt x="435082" y="5168858"/>
                  <a:pt x="463512" y="5140428"/>
                  <a:pt x="463512" y="5105358"/>
                </a:cubicBezTo>
                <a:cubicBezTo>
                  <a:pt x="463512" y="5070288"/>
                  <a:pt x="435082" y="5041858"/>
                  <a:pt x="400012" y="5041858"/>
                </a:cubicBezTo>
                <a:close/>
                <a:moveTo>
                  <a:pt x="11855368" y="4737058"/>
                </a:moveTo>
                <a:cubicBezTo>
                  <a:pt x="11820298" y="4737058"/>
                  <a:pt x="11791868" y="4765488"/>
                  <a:pt x="11791868" y="4800558"/>
                </a:cubicBezTo>
                <a:cubicBezTo>
                  <a:pt x="11791868" y="4835628"/>
                  <a:pt x="11820298" y="4864058"/>
                  <a:pt x="11855368" y="4864058"/>
                </a:cubicBezTo>
                <a:cubicBezTo>
                  <a:pt x="11890438" y="4864058"/>
                  <a:pt x="11918868" y="4835628"/>
                  <a:pt x="11918868" y="4800558"/>
                </a:cubicBezTo>
                <a:cubicBezTo>
                  <a:pt x="11918868" y="4765488"/>
                  <a:pt x="11890438" y="4737058"/>
                  <a:pt x="11855368" y="4737058"/>
                </a:cubicBezTo>
                <a:close/>
                <a:moveTo>
                  <a:pt x="11588668" y="4737058"/>
                </a:moveTo>
                <a:cubicBezTo>
                  <a:pt x="11553598" y="4737058"/>
                  <a:pt x="11525168" y="4765488"/>
                  <a:pt x="11525168" y="4800558"/>
                </a:cubicBezTo>
                <a:cubicBezTo>
                  <a:pt x="11525168" y="4835628"/>
                  <a:pt x="11553598" y="4864058"/>
                  <a:pt x="11588668" y="4864058"/>
                </a:cubicBezTo>
                <a:cubicBezTo>
                  <a:pt x="11623738" y="4864058"/>
                  <a:pt x="11652168" y="4835628"/>
                  <a:pt x="11652168" y="4800558"/>
                </a:cubicBezTo>
                <a:cubicBezTo>
                  <a:pt x="11652168" y="4765488"/>
                  <a:pt x="11623738" y="4737058"/>
                  <a:pt x="11588668" y="4737058"/>
                </a:cubicBezTo>
                <a:close/>
                <a:moveTo>
                  <a:pt x="11321968" y="4737058"/>
                </a:moveTo>
                <a:cubicBezTo>
                  <a:pt x="11286898" y="4737058"/>
                  <a:pt x="11258468" y="4765488"/>
                  <a:pt x="11258468" y="4800558"/>
                </a:cubicBezTo>
                <a:cubicBezTo>
                  <a:pt x="11258468" y="4835628"/>
                  <a:pt x="11286898" y="4864058"/>
                  <a:pt x="11321968" y="4864058"/>
                </a:cubicBezTo>
                <a:cubicBezTo>
                  <a:pt x="11357038" y="4864058"/>
                  <a:pt x="11385468" y="4835628"/>
                  <a:pt x="11385468" y="4800558"/>
                </a:cubicBezTo>
                <a:cubicBezTo>
                  <a:pt x="11385468" y="4765488"/>
                  <a:pt x="11357038" y="4737058"/>
                  <a:pt x="11321968" y="4737058"/>
                </a:cubicBezTo>
                <a:close/>
                <a:moveTo>
                  <a:pt x="11055268" y="4737058"/>
                </a:moveTo>
                <a:cubicBezTo>
                  <a:pt x="11020198" y="4737058"/>
                  <a:pt x="10991768" y="4765488"/>
                  <a:pt x="10991768" y="4800558"/>
                </a:cubicBezTo>
                <a:cubicBezTo>
                  <a:pt x="10991768" y="4835628"/>
                  <a:pt x="11020198" y="4864058"/>
                  <a:pt x="11055268" y="4864058"/>
                </a:cubicBezTo>
                <a:cubicBezTo>
                  <a:pt x="11090338" y="4864058"/>
                  <a:pt x="11118768" y="4835628"/>
                  <a:pt x="11118768" y="4800558"/>
                </a:cubicBezTo>
                <a:cubicBezTo>
                  <a:pt x="11118768" y="4765488"/>
                  <a:pt x="11090338" y="4737058"/>
                  <a:pt x="11055268" y="4737058"/>
                </a:cubicBezTo>
                <a:close/>
                <a:moveTo>
                  <a:pt x="10788568" y="4737058"/>
                </a:moveTo>
                <a:cubicBezTo>
                  <a:pt x="10753498" y="4737058"/>
                  <a:pt x="10725068" y="4765488"/>
                  <a:pt x="10725068" y="4800558"/>
                </a:cubicBezTo>
                <a:cubicBezTo>
                  <a:pt x="10725068" y="4835628"/>
                  <a:pt x="10753498" y="4864058"/>
                  <a:pt x="10788568" y="4864058"/>
                </a:cubicBezTo>
                <a:cubicBezTo>
                  <a:pt x="10823638" y="4864058"/>
                  <a:pt x="10852068" y="4835628"/>
                  <a:pt x="10852068" y="4800558"/>
                </a:cubicBezTo>
                <a:cubicBezTo>
                  <a:pt x="10852068" y="4765488"/>
                  <a:pt x="10823638" y="4737058"/>
                  <a:pt x="10788568" y="4737058"/>
                </a:cubicBezTo>
                <a:close/>
                <a:moveTo>
                  <a:pt x="10521868" y="4737058"/>
                </a:moveTo>
                <a:cubicBezTo>
                  <a:pt x="10486798" y="4737058"/>
                  <a:pt x="10458368" y="4765488"/>
                  <a:pt x="10458368" y="4800558"/>
                </a:cubicBezTo>
                <a:cubicBezTo>
                  <a:pt x="10458368" y="4835628"/>
                  <a:pt x="10486798" y="4864058"/>
                  <a:pt x="10521868" y="4864058"/>
                </a:cubicBezTo>
                <a:cubicBezTo>
                  <a:pt x="10556938" y="4864058"/>
                  <a:pt x="10585368" y="4835628"/>
                  <a:pt x="10585368" y="4800558"/>
                </a:cubicBezTo>
                <a:cubicBezTo>
                  <a:pt x="10585368" y="4765488"/>
                  <a:pt x="10556938" y="4737058"/>
                  <a:pt x="10521868" y="4737058"/>
                </a:cubicBezTo>
                <a:close/>
                <a:moveTo>
                  <a:pt x="10255168" y="4737058"/>
                </a:moveTo>
                <a:cubicBezTo>
                  <a:pt x="10220098" y="4737058"/>
                  <a:pt x="10191668" y="4765488"/>
                  <a:pt x="10191668" y="4800558"/>
                </a:cubicBezTo>
                <a:cubicBezTo>
                  <a:pt x="10191668" y="4835628"/>
                  <a:pt x="10220098" y="4864058"/>
                  <a:pt x="10255168" y="4864058"/>
                </a:cubicBezTo>
                <a:cubicBezTo>
                  <a:pt x="10290238" y="4864058"/>
                  <a:pt x="10318668" y="4835628"/>
                  <a:pt x="10318668" y="4800558"/>
                </a:cubicBezTo>
                <a:cubicBezTo>
                  <a:pt x="10318668" y="4765488"/>
                  <a:pt x="10290238" y="4737058"/>
                  <a:pt x="10255168" y="4737058"/>
                </a:cubicBezTo>
                <a:close/>
                <a:moveTo>
                  <a:pt x="9988468" y="4737058"/>
                </a:moveTo>
                <a:cubicBezTo>
                  <a:pt x="9953398" y="4737058"/>
                  <a:pt x="9924968" y="4765488"/>
                  <a:pt x="9924968" y="4800558"/>
                </a:cubicBezTo>
                <a:cubicBezTo>
                  <a:pt x="9924968" y="4835628"/>
                  <a:pt x="9953398" y="4864058"/>
                  <a:pt x="9988468" y="4864058"/>
                </a:cubicBezTo>
                <a:cubicBezTo>
                  <a:pt x="10023538" y="4864058"/>
                  <a:pt x="10051968" y="4835628"/>
                  <a:pt x="10051968" y="4800558"/>
                </a:cubicBezTo>
                <a:cubicBezTo>
                  <a:pt x="10051968" y="4765488"/>
                  <a:pt x="10023538" y="4737058"/>
                  <a:pt x="9988468" y="4737058"/>
                </a:cubicBezTo>
                <a:close/>
                <a:moveTo>
                  <a:pt x="9721768" y="4737058"/>
                </a:moveTo>
                <a:cubicBezTo>
                  <a:pt x="9686698" y="4737058"/>
                  <a:pt x="9658268" y="4765488"/>
                  <a:pt x="9658268" y="4800558"/>
                </a:cubicBezTo>
                <a:cubicBezTo>
                  <a:pt x="9658268" y="4835628"/>
                  <a:pt x="9686698" y="4864058"/>
                  <a:pt x="9721768" y="4864058"/>
                </a:cubicBezTo>
                <a:cubicBezTo>
                  <a:pt x="9756838" y="4864058"/>
                  <a:pt x="9785268" y="4835628"/>
                  <a:pt x="9785268" y="4800558"/>
                </a:cubicBezTo>
                <a:cubicBezTo>
                  <a:pt x="9785268" y="4765488"/>
                  <a:pt x="9756838" y="4737058"/>
                  <a:pt x="9721768" y="4737058"/>
                </a:cubicBezTo>
                <a:close/>
                <a:moveTo>
                  <a:pt x="9455068" y="4737058"/>
                </a:moveTo>
                <a:cubicBezTo>
                  <a:pt x="9419998" y="4737058"/>
                  <a:pt x="9391568" y="4765488"/>
                  <a:pt x="9391568" y="4800558"/>
                </a:cubicBezTo>
                <a:cubicBezTo>
                  <a:pt x="9391568" y="4835628"/>
                  <a:pt x="9419998" y="4864058"/>
                  <a:pt x="9455068" y="4864058"/>
                </a:cubicBezTo>
                <a:cubicBezTo>
                  <a:pt x="9490138" y="4864058"/>
                  <a:pt x="9518568" y="4835628"/>
                  <a:pt x="9518568" y="4800558"/>
                </a:cubicBezTo>
                <a:cubicBezTo>
                  <a:pt x="9518568" y="4765488"/>
                  <a:pt x="9490138" y="4737058"/>
                  <a:pt x="9455068" y="4737058"/>
                </a:cubicBezTo>
                <a:close/>
                <a:moveTo>
                  <a:pt x="9188368" y="4737058"/>
                </a:moveTo>
                <a:cubicBezTo>
                  <a:pt x="9153298" y="4737058"/>
                  <a:pt x="9124868" y="4765488"/>
                  <a:pt x="9124868" y="4800558"/>
                </a:cubicBezTo>
                <a:cubicBezTo>
                  <a:pt x="9124868" y="4835628"/>
                  <a:pt x="9153298" y="4864058"/>
                  <a:pt x="9188368" y="4864058"/>
                </a:cubicBezTo>
                <a:cubicBezTo>
                  <a:pt x="9223438" y="4864058"/>
                  <a:pt x="9251868" y="4835628"/>
                  <a:pt x="9251868" y="4800558"/>
                </a:cubicBezTo>
                <a:cubicBezTo>
                  <a:pt x="9251868" y="4765488"/>
                  <a:pt x="9223438" y="4737058"/>
                  <a:pt x="9188368" y="4737058"/>
                </a:cubicBezTo>
                <a:close/>
                <a:moveTo>
                  <a:pt x="8921668" y="4737058"/>
                </a:moveTo>
                <a:cubicBezTo>
                  <a:pt x="8886598" y="4737058"/>
                  <a:pt x="8858168" y="4765488"/>
                  <a:pt x="8858168" y="4800558"/>
                </a:cubicBezTo>
                <a:cubicBezTo>
                  <a:pt x="8858168" y="4835628"/>
                  <a:pt x="8886598" y="4864058"/>
                  <a:pt x="8921668" y="4864058"/>
                </a:cubicBezTo>
                <a:cubicBezTo>
                  <a:pt x="8956738" y="4864058"/>
                  <a:pt x="8985168" y="4835628"/>
                  <a:pt x="8985168" y="4800558"/>
                </a:cubicBezTo>
                <a:cubicBezTo>
                  <a:pt x="8985168" y="4765488"/>
                  <a:pt x="8956738" y="4737058"/>
                  <a:pt x="8921668" y="4737058"/>
                </a:cubicBezTo>
                <a:close/>
                <a:moveTo>
                  <a:pt x="8654968" y="4737058"/>
                </a:moveTo>
                <a:cubicBezTo>
                  <a:pt x="8619898" y="4737058"/>
                  <a:pt x="8591468" y="4765488"/>
                  <a:pt x="8591468" y="4800558"/>
                </a:cubicBezTo>
                <a:cubicBezTo>
                  <a:pt x="8591468" y="4835628"/>
                  <a:pt x="8619898" y="4864058"/>
                  <a:pt x="8654968" y="4864058"/>
                </a:cubicBezTo>
                <a:cubicBezTo>
                  <a:pt x="8690038" y="4864058"/>
                  <a:pt x="8718468" y="4835628"/>
                  <a:pt x="8718468" y="4800558"/>
                </a:cubicBezTo>
                <a:cubicBezTo>
                  <a:pt x="8718468" y="4765488"/>
                  <a:pt x="8690038" y="4737058"/>
                  <a:pt x="8654968" y="4737058"/>
                </a:cubicBezTo>
                <a:close/>
                <a:moveTo>
                  <a:pt x="8388268" y="4737058"/>
                </a:moveTo>
                <a:cubicBezTo>
                  <a:pt x="8353198" y="4737058"/>
                  <a:pt x="8324768" y="4765488"/>
                  <a:pt x="8324768" y="4800558"/>
                </a:cubicBezTo>
                <a:cubicBezTo>
                  <a:pt x="8324768" y="4835628"/>
                  <a:pt x="8353198" y="4864058"/>
                  <a:pt x="8388268" y="4864058"/>
                </a:cubicBezTo>
                <a:cubicBezTo>
                  <a:pt x="8423338" y="4864058"/>
                  <a:pt x="8451768" y="4835628"/>
                  <a:pt x="8451768" y="4800558"/>
                </a:cubicBezTo>
                <a:cubicBezTo>
                  <a:pt x="8451768" y="4765488"/>
                  <a:pt x="8423338" y="4737058"/>
                  <a:pt x="8388268" y="4737058"/>
                </a:cubicBezTo>
                <a:close/>
                <a:moveTo>
                  <a:pt x="8121568" y="4737058"/>
                </a:moveTo>
                <a:cubicBezTo>
                  <a:pt x="8086498" y="4737058"/>
                  <a:pt x="8058068" y="4765488"/>
                  <a:pt x="8058068" y="4800558"/>
                </a:cubicBezTo>
                <a:cubicBezTo>
                  <a:pt x="8058068" y="4835628"/>
                  <a:pt x="8086498" y="4864058"/>
                  <a:pt x="8121568" y="4864058"/>
                </a:cubicBezTo>
                <a:cubicBezTo>
                  <a:pt x="8156638" y="4864058"/>
                  <a:pt x="8185068" y="4835628"/>
                  <a:pt x="8185068" y="4800558"/>
                </a:cubicBezTo>
                <a:cubicBezTo>
                  <a:pt x="8185068" y="4765488"/>
                  <a:pt x="8156638" y="4737058"/>
                  <a:pt x="8121568" y="4737058"/>
                </a:cubicBezTo>
                <a:close/>
                <a:moveTo>
                  <a:pt x="7854868" y="4737058"/>
                </a:moveTo>
                <a:cubicBezTo>
                  <a:pt x="7819798" y="4737058"/>
                  <a:pt x="7791368" y="4765488"/>
                  <a:pt x="7791368" y="4800558"/>
                </a:cubicBezTo>
                <a:cubicBezTo>
                  <a:pt x="7791368" y="4835628"/>
                  <a:pt x="7819798" y="4864058"/>
                  <a:pt x="7854868" y="4864058"/>
                </a:cubicBezTo>
                <a:cubicBezTo>
                  <a:pt x="7889938" y="4864058"/>
                  <a:pt x="7918368" y="4835628"/>
                  <a:pt x="7918368" y="4800558"/>
                </a:cubicBezTo>
                <a:cubicBezTo>
                  <a:pt x="7918368" y="4765488"/>
                  <a:pt x="7889938" y="4737058"/>
                  <a:pt x="7854868" y="4737058"/>
                </a:cubicBezTo>
                <a:close/>
                <a:moveTo>
                  <a:pt x="7588168" y="4737058"/>
                </a:moveTo>
                <a:cubicBezTo>
                  <a:pt x="7553098" y="4737058"/>
                  <a:pt x="7524668" y="4765488"/>
                  <a:pt x="7524668" y="4800558"/>
                </a:cubicBezTo>
                <a:cubicBezTo>
                  <a:pt x="7524668" y="4835628"/>
                  <a:pt x="7553098" y="4864058"/>
                  <a:pt x="7588168" y="4864058"/>
                </a:cubicBezTo>
                <a:cubicBezTo>
                  <a:pt x="7623238" y="4864058"/>
                  <a:pt x="7651668" y="4835628"/>
                  <a:pt x="7651668" y="4800558"/>
                </a:cubicBezTo>
                <a:cubicBezTo>
                  <a:pt x="7651668" y="4765488"/>
                  <a:pt x="7623238" y="4737058"/>
                  <a:pt x="7588168" y="4737058"/>
                </a:cubicBezTo>
                <a:close/>
                <a:moveTo>
                  <a:pt x="7321468" y="4737058"/>
                </a:moveTo>
                <a:cubicBezTo>
                  <a:pt x="7286398" y="4737058"/>
                  <a:pt x="7257968" y="4765488"/>
                  <a:pt x="7257968" y="4800558"/>
                </a:cubicBezTo>
                <a:cubicBezTo>
                  <a:pt x="7257968" y="4835628"/>
                  <a:pt x="7286398" y="4864058"/>
                  <a:pt x="7321468" y="4864058"/>
                </a:cubicBezTo>
                <a:cubicBezTo>
                  <a:pt x="7356538" y="4864058"/>
                  <a:pt x="7384968" y="4835628"/>
                  <a:pt x="7384968" y="4800558"/>
                </a:cubicBezTo>
                <a:cubicBezTo>
                  <a:pt x="7384968" y="4765488"/>
                  <a:pt x="7356538" y="4737058"/>
                  <a:pt x="7321468" y="4737058"/>
                </a:cubicBezTo>
                <a:close/>
                <a:moveTo>
                  <a:pt x="7054768" y="4737058"/>
                </a:moveTo>
                <a:cubicBezTo>
                  <a:pt x="7019698" y="4737058"/>
                  <a:pt x="6991268" y="4765488"/>
                  <a:pt x="6991268" y="4800558"/>
                </a:cubicBezTo>
                <a:cubicBezTo>
                  <a:pt x="6991268" y="4835628"/>
                  <a:pt x="7019698" y="4864058"/>
                  <a:pt x="7054768" y="4864058"/>
                </a:cubicBezTo>
                <a:cubicBezTo>
                  <a:pt x="7089838" y="4864058"/>
                  <a:pt x="7118268" y="4835628"/>
                  <a:pt x="7118268" y="4800558"/>
                </a:cubicBezTo>
                <a:cubicBezTo>
                  <a:pt x="7118268" y="4765488"/>
                  <a:pt x="7089838" y="4737058"/>
                  <a:pt x="7054768" y="4737058"/>
                </a:cubicBezTo>
                <a:close/>
                <a:moveTo>
                  <a:pt x="6788068" y="4737058"/>
                </a:moveTo>
                <a:cubicBezTo>
                  <a:pt x="6752998" y="4737058"/>
                  <a:pt x="6724568" y="4765488"/>
                  <a:pt x="6724568" y="4800558"/>
                </a:cubicBezTo>
                <a:cubicBezTo>
                  <a:pt x="6724568" y="4835628"/>
                  <a:pt x="6752998" y="4864058"/>
                  <a:pt x="6788068" y="4864058"/>
                </a:cubicBezTo>
                <a:cubicBezTo>
                  <a:pt x="6823138" y="4864058"/>
                  <a:pt x="6851568" y="4835628"/>
                  <a:pt x="6851568" y="4800558"/>
                </a:cubicBezTo>
                <a:cubicBezTo>
                  <a:pt x="6851568" y="4765488"/>
                  <a:pt x="6823138" y="4737058"/>
                  <a:pt x="6788068" y="4737058"/>
                </a:cubicBezTo>
                <a:close/>
                <a:moveTo>
                  <a:pt x="6521368" y="4737058"/>
                </a:moveTo>
                <a:cubicBezTo>
                  <a:pt x="6486298" y="4737058"/>
                  <a:pt x="6457868" y="4765488"/>
                  <a:pt x="6457868" y="4800558"/>
                </a:cubicBezTo>
                <a:cubicBezTo>
                  <a:pt x="6457868" y="4835628"/>
                  <a:pt x="6486298" y="4864058"/>
                  <a:pt x="6521368" y="4864058"/>
                </a:cubicBezTo>
                <a:cubicBezTo>
                  <a:pt x="6556438" y="4864058"/>
                  <a:pt x="6584868" y="4835628"/>
                  <a:pt x="6584868" y="4800558"/>
                </a:cubicBezTo>
                <a:cubicBezTo>
                  <a:pt x="6584868" y="4765488"/>
                  <a:pt x="6556438" y="4737058"/>
                  <a:pt x="6521368" y="4737058"/>
                </a:cubicBezTo>
                <a:close/>
                <a:moveTo>
                  <a:pt x="6254668" y="4737058"/>
                </a:moveTo>
                <a:cubicBezTo>
                  <a:pt x="6219598" y="4737058"/>
                  <a:pt x="6191168" y="4765488"/>
                  <a:pt x="6191168" y="4800558"/>
                </a:cubicBezTo>
                <a:cubicBezTo>
                  <a:pt x="6191168" y="4835628"/>
                  <a:pt x="6219598" y="4864058"/>
                  <a:pt x="6254668" y="4864058"/>
                </a:cubicBezTo>
                <a:cubicBezTo>
                  <a:pt x="6289738" y="4864058"/>
                  <a:pt x="6318168" y="4835628"/>
                  <a:pt x="6318168" y="4800558"/>
                </a:cubicBezTo>
                <a:cubicBezTo>
                  <a:pt x="6318168" y="4765488"/>
                  <a:pt x="6289738" y="4737058"/>
                  <a:pt x="6254668" y="4737058"/>
                </a:cubicBezTo>
                <a:close/>
                <a:moveTo>
                  <a:pt x="5987973" y="4737058"/>
                </a:moveTo>
                <a:cubicBezTo>
                  <a:pt x="5952901" y="4737058"/>
                  <a:pt x="5924469" y="4765488"/>
                  <a:pt x="5924469" y="4800558"/>
                </a:cubicBezTo>
                <a:cubicBezTo>
                  <a:pt x="5924469" y="4835628"/>
                  <a:pt x="5952901" y="4864058"/>
                  <a:pt x="5987973" y="4864058"/>
                </a:cubicBezTo>
                <a:cubicBezTo>
                  <a:pt x="6023047" y="4864058"/>
                  <a:pt x="6051479" y="4835628"/>
                  <a:pt x="6051479" y="4800558"/>
                </a:cubicBezTo>
                <a:cubicBezTo>
                  <a:pt x="6051479" y="4765488"/>
                  <a:pt x="6023047" y="4737058"/>
                  <a:pt x="5987973" y="4737058"/>
                </a:cubicBezTo>
                <a:close/>
                <a:moveTo>
                  <a:pt x="5721271" y="4737058"/>
                </a:moveTo>
                <a:cubicBezTo>
                  <a:pt x="5686205" y="4737058"/>
                  <a:pt x="5657772" y="4765488"/>
                  <a:pt x="5657772" y="4800558"/>
                </a:cubicBezTo>
                <a:cubicBezTo>
                  <a:pt x="5657772" y="4835628"/>
                  <a:pt x="5686205" y="4864058"/>
                  <a:pt x="5721271" y="4864058"/>
                </a:cubicBezTo>
                <a:cubicBezTo>
                  <a:pt x="5756343" y="4864058"/>
                  <a:pt x="5784771" y="4835628"/>
                  <a:pt x="5784771" y="4800558"/>
                </a:cubicBezTo>
                <a:cubicBezTo>
                  <a:pt x="5784771" y="4765488"/>
                  <a:pt x="5756343" y="4737058"/>
                  <a:pt x="5721271" y="4737058"/>
                </a:cubicBezTo>
                <a:close/>
                <a:moveTo>
                  <a:pt x="5454579" y="4737058"/>
                </a:moveTo>
                <a:cubicBezTo>
                  <a:pt x="5419511" y="4737058"/>
                  <a:pt x="5391083" y="4765488"/>
                  <a:pt x="5391083" y="4800558"/>
                </a:cubicBezTo>
                <a:cubicBezTo>
                  <a:pt x="5391083" y="4835628"/>
                  <a:pt x="5419511" y="4864058"/>
                  <a:pt x="5454579" y="4864058"/>
                </a:cubicBezTo>
                <a:cubicBezTo>
                  <a:pt x="5489650" y="4864058"/>
                  <a:pt x="5518077" y="4835628"/>
                  <a:pt x="5518077" y="4800558"/>
                </a:cubicBezTo>
                <a:cubicBezTo>
                  <a:pt x="5518077" y="4765488"/>
                  <a:pt x="5489650" y="4737058"/>
                  <a:pt x="5454579" y="4737058"/>
                </a:cubicBezTo>
                <a:close/>
                <a:moveTo>
                  <a:pt x="5187881" y="4737058"/>
                </a:moveTo>
                <a:cubicBezTo>
                  <a:pt x="5152812" y="4737058"/>
                  <a:pt x="5124380" y="4765488"/>
                  <a:pt x="5124380" y="4800558"/>
                </a:cubicBezTo>
                <a:cubicBezTo>
                  <a:pt x="5124380" y="4835628"/>
                  <a:pt x="5152812" y="4864058"/>
                  <a:pt x="5187881" y="4864058"/>
                </a:cubicBezTo>
                <a:cubicBezTo>
                  <a:pt x="5222940" y="4864058"/>
                  <a:pt x="5251377" y="4835628"/>
                  <a:pt x="5251377" y="4800558"/>
                </a:cubicBezTo>
                <a:cubicBezTo>
                  <a:pt x="5251377" y="4765488"/>
                  <a:pt x="5222940" y="4737058"/>
                  <a:pt x="5187881" y="4737058"/>
                </a:cubicBezTo>
                <a:close/>
                <a:moveTo>
                  <a:pt x="4921178" y="4737058"/>
                </a:moveTo>
                <a:cubicBezTo>
                  <a:pt x="4886111" y="4737058"/>
                  <a:pt x="4857680" y="4765488"/>
                  <a:pt x="4857680" y="4800558"/>
                </a:cubicBezTo>
                <a:cubicBezTo>
                  <a:pt x="4857680" y="4835628"/>
                  <a:pt x="4886111" y="4864058"/>
                  <a:pt x="4921178" y="4864058"/>
                </a:cubicBezTo>
                <a:cubicBezTo>
                  <a:pt x="4956248" y="4864058"/>
                  <a:pt x="4984679" y="4835628"/>
                  <a:pt x="4984679" y="4800558"/>
                </a:cubicBezTo>
                <a:cubicBezTo>
                  <a:pt x="4984679" y="4765488"/>
                  <a:pt x="4956248" y="4737058"/>
                  <a:pt x="4921178" y="4737058"/>
                </a:cubicBezTo>
                <a:close/>
                <a:moveTo>
                  <a:pt x="4654480" y="4737058"/>
                </a:moveTo>
                <a:cubicBezTo>
                  <a:pt x="4619417" y="4737058"/>
                  <a:pt x="4590993" y="4765488"/>
                  <a:pt x="4590993" y="4800558"/>
                </a:cubicBezTo>
                <a:cubicBezTo>
                  <a:pt x="4590993" y="4835628"/>
                  <a:pt x="4619417" y="4864058"/>
                  <a:pt x="4654480" y="4864058"/>
                </a:cubicBezTo>
                <a:cubicBezTo>
                  <a:pt x="4689543" y="4864058"/>
                  <a:pt x="4717970" y="4835628"/>
                  <a:pt x="4717970" y="4800558"/>
                </a:cubicBezTo>
                <a:cubicBezTo>
                  <a:pt x="4717970" y="4765488"/>
                  <a:pt x="4689543" y="4737058"/>
                  <a:pt x="4654480" y="4737058"/>
                </a:cubicBezTo>
                <a:close/>
                <a:moveTo>
                  <a:pt x="4387783" y="4737058"/>
                </a:moveTo>
                <a:cubicBezTo>
                  <a:pt x="4352712" y="4737058"/>
                  <a:pt x="4324287" y="4765488"/>
                  <a:pt x="4324287" y="4800558"/>
                </a:cubicBezTo>
                <a:cubicBezTo>
                  <a:pt x="4324287" y="4835628"/>
                  <a:pt x="4352712" y="4864058"/>
                  <a:pt x="4387783" y="4864058"/>
                </a:cubicBezTo>
                <a:cubicBezTo>
                  <a:pt x="4422854" y="4864058"/>
                  <a:pt x="4451293" y="4835628"/>
                  <a:pt x="4451293" y="4800558"/>
                </a:cubicBezTo>
                <a:cubicBezTo>
                  <a:pt x="4451293" y="4765488"/>
                  <a:pt x="4422854" y="4737058"/>
                  <a:pt x="4387783" y="4737058"/>
                </a:cubicBezTo>
                <a:close/>
                <a:moveTo>
                  <a:pt x="4121075" y="4737058"/>
                </a:moveTo>
                <a:cubicBezTo>
                  <a:pt x="4086010" y="4737058"/>
                  <a:pt x="4057621" y="4765488"/>
                  <a:pt x="4057621" y="4800558"/>
                </a:cubicBezTo>
                <a:cubicBezTo>
                  <a:pt x="4057621" y="4835628"/>
                  <a:pt x="4086010" y="4864058"/>
                  <a:pt x="4121075" y="4864058"/>
                </a:cubicBezTo>
                <a:cubicBezTo>
                  <a:pt x="4156156" y="4864058"/>
                  <a:pt x="4184584" y="4835628"/>
                  <a:pt x="4184584" y="4800558"/>
                </a:cubicBezTo>
                <a:cubicBezTo>
                  <a:pt x="4184584" y="4765488"/>
                  <a:pt x="4156156" y="4737058"/>
                  <a:pt x="4121075" y="4737058"/>
                </a:cubicBezTo>
                <a:close/>
                <a:moveTo>
                  <a:pt x="3854418" y="4737058"/>
                </a:moveTo>
                <a:cubicBezTo>
                  <a:pt x="3819348" y="4737058"/>
                  <a:pt x="3790917" y="4765488"/>
                  <a:pt x="3790917" y="4800558"/>
                </a:cubicBezTo>
                <a:cubicBezTo>
                  <a:pt x="3790917" y="4835628"/>
                  <a:pt x="3819348" y="4864058"/>
                  <a:pt x="3854418" y="4864058"/>
                </a:cubicBezTo>
                <a:cubicBezTo>
                  <a:pt x="3889492" y="4864058"/>
                  <a:pt x="3917924" y="4835628"/>
                  <a:pt x="3917924" y="4800558"/>
                </a:cubicBezTo>
                <a:cubicBezTo>
                  <a:pt x="3917924" y="4765488"/>
                  <a:pt x="3889492" y="4737058"/>
                  <a:pt x="3854418" y="4737058"/>
                </a:cubicBezTo>
                <a:close/>
                <a:moveTo>
                  <a:pt x="3587728" y="4737058"/>
                </a:moveTo>
                <a:cubicBezTo>
                  <a:pt x="3552654" y="4737058"/>
                  <a:pt x="3524227" y="4765488"/>
                  <a:pt x="3524227" y="4800558"/>
                </a:cubicBezTo>
                <a:cubicBezTo>
                  <a:pt x="3524227" y="4835628"/>
                  <a:pt x="3552654" y="4864058"/>
                  <a:pt x="3587728" y="4864058"/>
                </a:cubicBezTo>
                <a:cubicBezTo>
                  <a:pt x="3622796" y="4864058"/>
                  <a:pt x="3651227" y="4835628"/>
                  <a:pt x="3651227" y="4800558"/>
                </a:cubicBezTo>
                <a:cubicBezTo>
                  <a:pt x="3651227" y="4765488"/>
                  <a:pt x="3622796" y="4737058"/>
                  <a:pt x="3587728" y="4737058"/>
                </a:cubicBezTo>
                <a:close/>
                <a:moveTo>
                  <a:pt x="3321010" y="4737058"/>
                </a:moveTo>
                <a:cubicBezTo>
                  <a:pt x="3285941" y="4737058"/>
                  <a:pt x="3257513" y="4765488"/>
                  <a:pt x="3257513" y="4800558"/>
                </a:cubicBezTo>
                <a:cubicBezTo>
                  <a:pt x="3257513" y="4835628"/>
                  <a:pt x="3285941" y="4864058"/>
                  <a:pt x="3321010" y="4864058"/>
                </a:cubicBezTo>
                <a:cubicBezTo>
                  <a:pt x="3356083" y="4864058"/>
                  <a:pt x="3384516" y="4835628"/>
                  <a:pt x="3384516" y="4800558"/>
                </a:cubicBezTo>
                <a:cubicBezTo>
                  <a:pt x="3384516" y="4765488"/>
                  <a:pt x="3356083" y="4737058"/>
                  <a:pt x="3321010" y="4737058"/>
                </a:cubicBezTo>
                <a:close/>
                <a:moveTo>
                  <a:pt x="3054327" y="4737058"/>
                </a:moveTo>
                <a:cubicBezTo>
                  <a:pt x="3019259" y="4737058"/>
                  <a:pt x="2990832" y="4765488"/>
                  <a:pt x="2990832" y="4800558"/>
                </a:cubicBezTo>
                <a:cubicBezTo>
                  <a:pt x="2990832" y="4835628"/>
                  <a:pt x="3019259" y="4864058"/>
                  <a:pt x="3054327" y="4864058"/>
                </a:cubicBezTo>
                <a:cubicBezTo>
                  <a:pt x="3089395" y="4864058"/>
                  <a:pt x="3117823" y="4835628"/>
                  <a:pt x="3117823" y="4800558"/>
                </a:cubicBezTo>
                <a:cubicBezTo>
                  <a:pt x="3117823" y="4765488"/>
                  <a:pt x="3089395" y="4737058"/>
                  <a:pt x="3054327" y="4737058"/>
                </a:cubicBezTo>
                <a:close/>
                <a:moveTo>
                  <a:pt x="2787646" y="4737058"/>
                </a:moveTo>
                <a:cubicBezTo>
                  <a:pt x="2752578" y="4737058"/>
                  <a:pt x="2724150" y="4765488"/>
                  <a:pt x="2724150" y="4800558"/>
                </a:cubicBezTo>
                <a:cubicBezTo>
                  <a:pt x="2724150" y="4835628"/>
                  <a:pt x="2752578" y="4864058"/>
                  <a:pt x="2787646" y="4864058"/>
                </a:cubicBezTo>
                <a:cubicBezTo>
                  <a:pt x="2822714" y="4864058"/>
                  <a:pt x="2851141" y="4835628"/>
                  <a:pt x="2851141" y="4800558"/>
                </a:cubicBezTo>
                <a:cubicBezTo>
                  <a:pt x="2851141" y="4765488"/>
                  <a:pt x="2822714" y="4737058"/>
                  <a:pt x="2787646" y="4737058"/>
                </a:cubicBezTo>
                <a:close/>
                <a:moveTo>
                  <a:pt x="2520931" y="4737058"/>
                </a:moveTo>
                <a:cubicBezTo>
                  <a:pt x="2485858" y="4737058"/>
                  <a:pt x="2457425" y="4765488"/>
                  <a:pt x="2457425" y="4800558"/>
                </a:cubicBezTo>
                <a:cubicBezTo>
                  <a:pt x="2457425" y="4835628"/>
                  <a:pt x="2485858" y="4864058"/>
                  <a:pt x="2520931" y="4864058"/>
                </a:cubicBezTo>
                <a:cubicBezTo>
                  <a:pt x="2556005" y="4864058"/>
                  <a:pt x="2584437" y="4835628"/>
                  <a:pt x="2584437" y="4800558"/>
                </a:cubicBezTo>
                <a:cubicBezTo>
                  <a:pt x="2584437" y="4765488"/>
                  <a:pt x="2556005" y="4737058"/>
                  <a:pt x="2520931" y="4737058"/>
                </a:cubicBezTo>
                <a:close/>
                <a:moveTo>
                  <a:pt x="2254228" y="4737058"/>
                </a:moveTo>
                <a:cubicBezTo>
                  <a:pt x="2219156" y="4737058"/>
                  <a:pt x="2190729" y="4765488"/>
                  <a:pt x="2190729" y="4800558"/>
                </a:cubicBezTo>
                <a:cubicBezTo>
                  <a:pt x="2190729" y="4835628"/>
                  <a:pt x="2219156" y="4864058"/>
                  <a:pt x="2254228" y="4864058"/>
                </a:cubicBezTo>
                <a:cubicBezTo>
                  <a:pt x="2289302" y="4864058"/>
                  <a:pt x="2317738" y="4835628"/>
                  <a:pt x="2317738" y="4800558"/>
                </a:cubicBezTo>
                <a:cubicBezTo>
                  <a:pt x="2317738" y="4765488"/>
                  <a:pt x="2289302" y="4737058"/>
                  <a:pt x="2254228" y="4737058"/>
                </a:cubicBezTo>
                <a:close/>
                <a:moveTo>
                  <a:pt x="1987530" y="4737058"/>
                </a:moveTo>
                <a:cubicBezTo>
                  <a:pt x="1952451" y="4737058"/>
                  <a:pt x="1924021" y="4765488"/>
                  <a:pt x="1924021" y="4800558"/>
                </a:cubicBezTo>
                <a:cubicBezTo>
                  <a:pt x="1924021" y="4835628"/>
                  <a:pt x="1952451" y="4864058"/>
                  <a:pt x="1987530" y="4864058"/>
                </a:cubicBezTo>
                <a:cubicBezTo>
                  <a:pt x="2022599" y="4864058"/>
                  <a:pt x="2051030" y="4835628"/>
                  <a:pt x="2051030" y="4800558"/>
                </a:cubicBezTo>
                <a:cubicBezTo>
                  <a:pt x="2051030" y="4765488"/>
                  <a:pt x="2022599" y="4737058"/>
                  <a:pt x="1987530" y="4737058"/>
                </a:cubicBezTo>
                <a:close/>
                <a:moveTo>
                  <a:pt x="1720819" y="4737058"/>
                </a:moveTo>
                <a:cubicBezTo>
                  <a:pt x="1685749" y="4737058"/>
                  <a:pt x="1657319" y="4765488"/>
                  <a:pt x="1657319" y="4800558"/>
                </a:cubicBezTo>
                <a:cubicBezTo>
                  <a:pt x="1657319" y="4835628"/>
                  <a:pt x="1685749" y="4864058"/>
                  <a:pt x="1720819" y="4864058"/>
                </a:cubicBezTo>
                <a:cubicBezTo>
                  <a:pt x="1755890" y="4864058"/>
                  <a:pt x="1784319" y="4835628"/>
                  <a:pt x="1784319" y="4800558"/>
                </a:cubicBezTo>
                <a:cubicBezTo>
                  <a:pt x="1784319" y="4765488"/>
                  <a:pt x="1755890" y="4737058"/>
                  <a:pt x="1720819" y="4737058"/>
                </a:cubicBezTo>
                <a:close/>
                <a:moveTo>
                  <a:pt x="1454120" y="4737058"/>
                </a:moveTo>
                <a:cubicBezTo>
                  <a:pt x="1419050" y="4737058"/>
                  <a:pt x="1390620" y="4765488"/>
                  <a:pt x="1390620" y="4800558"/>
                </a:cubicBezTo>
                <a:cubicBezTo>
                  <a:pt x="1390620" y="4835628"/>
                  <a:pt x="1419050" y="4864058"/>
                  <a:pt x="1454120" y="4864058"/>
                </a:cubicBezTo>
                <a:cubicBezTo>
                  <a:pt x="1489190" y="4864058"/>
                  <a:pt x="1517620" y="4835628"/>
                  <a:pt x="1517620" y="4800558"/>
                </a:cubicBezTo>
                <a:cubicBezTo>
                  <a:pt x="1517620" y="4765488"/>
                  <a:pt x="1489190" y="4737058"/>
                  <a:pt x="1454120" y="4737058"/>
                </a:cubicBezTo>
                <a:close/>
                <a:moveTo>
                  <a:pt x="1187422" y="4737058"/>
                </a:moveTo>
                <a:cubicBezTo>
                  <a:pt x="1152352" y="4737058"/>
                  <a:pt x="1123922" y="4765488"/>
                  <a:pt x="1123922" y="4800558"/>
                </a:cubicBezTo>
                <a:cubicBezTo>
                  <a:pt x="1123922" y="4835628"/>
                  <a:pt x="1152352" y="4864058"/>
                  <a:pt x="1187422" y="4864058"/>
                </a:cubicBezTo>
                <a:cubicBezTo>
                  <a:pt x="1222491" y="4864058"/>
                  <a:pt x="1250921" y="4835628"/>
                  <a:pt x="1250921" y="4800558"/>
                </a:cubicBezTo>
                <a:cubicBezTo>
                  <a:pt x="1250921" y="4765488"/>
                  <a:pt x="1222491" y="4737058"/>
                  <a:pt x="1187422" y="4737058"/>
                </a:cubicBezTo>
                <a:close/>
                <a:moveTo>
                  <a:pt x="920723" y="4737058"/>
                </a:moveTo>
                <a:cubicBezTo>
                  <a:pt x="885653" y="4737058"/>
                  <a:pt x="857223" y="4765488"/>
                  <a:pt x="857223" y="4800558"/>
                </a:cubicBezTo>
                <a:cubicBezTo>
                  <a:pt x="857223" y="4835628"/>
                  <a:pt x="885653" y="4864058"/>
                  <a:pt x="920723" y="4864058"/>
                </a:cubicBezTo>
                <a:cubicBezTo>
                  <a:pt x="955793" y="4864058"/>
                  <a:pt x="984223" y="4835628"/>
                  <a:pt x="984223" y="4800558"/>
                </a:cubicBezTo>
                <a:cubicBezTo>
                  <a:pt x="984223" y="4765488"/>
                  <a:pt x="955793" y="4737058"/>
                  <a:pt x="920723" y="4737058"/>
                </a:cubicBezTo>
                <a:close/>
                <a:moveTo>
                  <a:pt x="654025" y="4737058"/>
                </a:moveTo>
                <a:cubicBezTo>
                  <a:pt x="618955" y="4737058"/>
                  <a:pt x="590525" y="4765488"/>
                  <a:pt x="590525" y="4800558"/>
                </a:cubicBezTo>
                <a:cubicBezTo>
                  <a:pt x="590525" y="4835628"/>
                  <a:pt x="618955" y="4864058"/>
                  <a:pt x="654025" y="4864058"/>
                </a:cubicBezTo>
                <a:cubicBezTo>
                  <a:pt x="689095" y="4864058"/>
                  <a:pt x="717525" y="4835628"/>
                  <a:pt x="717525" y="4800558"/>
                </a:cubicBezTo>
                <a:cubicBezTo>
                  <a:pt x="717525" y="4765488"/>
                  <a:pt x="689095" y="4737058"/>
                  <a:pt x="654025" y="4737058"/>
                </a:cubicBezTo>
                <a:close/>
                <a:moveTo>
                  <a:pt x="387327" y="4737058"/>
                </a:moveTo>
                <a:cubicBezTo>
                  <a:pt x="352257" y="4737058"/>
                  <a:pt x="323827" y="4765488"/>
                  <a:pt x="323827" y="4800558"/>
                </a:cubicBezTo>
                <a:cubicBezTo>
                  <a:pt x="323827" y="4835628"/>
                  <a:pt x="352257" y="4864058"/>
                  <a:pt x="387327" y="4864058"/>
                </a:cubicBezTo>
                <a:cubicBezTo>
                  <a:pt x="422396" y="4864058"/>
                  <a:pt x="450826" y="4835628"/>
                  <a:pt x="450826" y="4800558"/>
                </a:cubicBezTo>
                <a:cubicBezTo>
                  <a:pt x="450826" y="4765488"/>
                  <a:pt x="422396" y="4737058"/>
                  <a:pt x="387327" y="4737058"/>
                </a:cubicBezTo>
                <a:close/>
                <a:moveTo>
                  <a:pt x="11855368" y="4432258"/>
                </a:moveTo>
                <a:cubicBezTo>
                  <a:pt x="11820298" y="4432258"/>
                  <a:pt x="11791868" y="4460688"/>
                  <a:pt x="11791868" y="4495758"/>
                </a:cubicBezTo>
                <a:cubicBezTo>
                  <a:pt x="11791868" y="4530828"/>
                  <a:pt x="11820298" y="4559258"/>
                  <a:pt x="11855368" y="4559258"/>
                </a:cubicBezTo>
                <a:cubicBezTo>
                  <a:pt x="11890438" y="4559258"/>
                  <a:pt x="11918868" y="4530828"/>
                  <a:pt x="11918868" y="4495758"/>
                </a:cubicBezTo>
                <a:cubicBezTo>
                  <a:pt x="11918868" y="4460688"/>
                  <a:pt x="11890438" y="4432258"/>
                  <a:pt x="11855368" y="4432258"/>
                </a:cubicBezTo>
                <a:close/>
                <a:moveTo>
                  <a:pt x="11588668" y="4432258"/>
                </a:moveTo>
                <a:cubicBezTo>
                  <a:pt x="11553598" y="4432258"/>
                  <a:pt x="11525168" y="4460688"/>
                  <a:pt x="11525168" y="4495758"/>
                </a:cubicBezTo>
                <a:cubicBezTo>
                  <a:pt x="11525168" y="4530828"/>
                  <a:pt x="11553598" y="4559258"/>
                  <a:pt x="11588668" y="4559258"/>
                </a:cubicBezTo>
                <a:cubicBezTo>
                  <a:pt x="11623738" y="4559258"/>
                  <a:pt x="11652168" y="4530828"/>
                  <a:pt x="11652168" y="4495758"/>
                </a:cubicBezTo>
                <a:cubicBezTo>
                  <a:pt x="11652168" y="4460688"/>
                  <a:pt x="11623738" y="4432258"/>
                  <a:pt x="11588668" y="4432258"/>
                </a:cubicBezTo>
                <a:close/>
                <a:moveTo>
                  <a:pt x="11321968" y="4432258"/>
                </a:moveTo>
                <a:cubicBezTo>
                  <a:pt x="11286898" y="4432258"/>
                  <a:pt x="11258468" y="4460688"/>
                  <a:pt x="11258468" y="4495758"/>
                </a:cubicBezTo>
                <a:cubicBezTo>
                  <a:pt x="11258468" y="4530828"/>
                  <a:pt x="11286898" y="4559258"/>
                  <a:pt x="11321968" y="4559258"/>
                </a:cubicBezTo>
                <a:cubicBezTo>
                  <a:pt x="11357038" y="4559258"/>
                  <a:pt x="11385468" y="4530828"/>
                  <a:pt x="11385468" y="4495758"/>
                </a:cubicBezTo>
                <a:cubicBezTo>
                  <a:pt x="11385468" y="4460688"/>
                  <a:pt x="11357038" y="4432258"/>
                  <a:pt x="11321968" y="4432258"/>
                </a:cubicBezTo>
                <a:close/>
                <a:moveTo>
                  <a:pt x="11055268" y="4432258"/>
                </a:moveTo>
                <a:cubicBezTo>
                  <a:pt x="11020198" y="4432258"/>
                  <a:pt x="10991768" y="4460688"/>
                  <a:pt x="10991768" y="4495758"/>
                </a:cubicBezTo>
                <a:cubicBezTo>
                  <a:pt x="10991768" y="4530828"/>
                  <a:pt x="11020198" y="4559258"/>
                  <a:pt x="11055268" y="4559258"/>
                </a:cubicBezTo>
                <a:cubicBezTo>
                  <a:pt x="11090338" y="4559258"/>
                  <a:pt x="11118768" y="4530828"/>
                  <a:pt x="11118768" y="4495758"/>
                </a:cubicBezTo>
                <a:cubicBezTo>
                  <a:pt x="11118768" y="4460688"/>
                  <a:pt x="11090338" y="4432258"/>
                  <a:pt x="11055268" y="4432258"/>
                </a:cubicBezTo>
                <a:close/>
                <a:moveTo>
                  <a:pt x="10788568" y="4432258"/>
                </a:moveTo>
                <a:cubicBezTo>
                  <a:pt x="10753498" y="4432258"/>
                  <a:pt x="10725068" y="4460688"/>
                  <a:pt x="10725068" y="4495758"/>
                </a:cubicBezTo>
                <a:cubicBezTo>
                  <a:pt x="10725068" y="4530828"/>
                  <a:pt x="10753498" y="4559258"/>
                  <a:pt x="10788568" y="4559258"/>
                </a:cubicBezTo>
                <a:cubicBezTo>
                  <a:pt x="10823638" y="4559258"/>
                  <a:pt x="10852068" y="4530828"/>
                  <a:pt x="10852068" y="4495758"/>
                </a:cubicBezTo>
                <a:cubicBezTo>
                  <a:pt x="10852068" y="4460688"/>
                  <a:pt x="10823638" y="4432258"/>
                  <a:pt x="10788568" y="4432258"/>
                </a:cubicBezTo>
                <a:close/>
                <a:moveTo>
                  <a:pt x="10521868" y="4432258"/>
                </a:moveTo>
                <a:cubicBezTo>
                  <a:pt x="10486798" y="4432258"/>
                  <a:pt x="10458368" y="4460688"/>
                  <a:pt x="10458368" y="4495758"/>
                </a:cubicBezTo>
                <a:cubicBezTo>
                  <a:pt x="10458368" y="4530828"/>
                  <a:pt x="10486798" y="4559258"/>
                  <a:pt x="10521868" y="4559258"/>
                </a:cubicBezTo>
                <a:cubicBezTo>
                  <a:pt x="10556938" y="4559258"/>
                  <a:pt x="10585368" y="4530828"/>
                  <a:pt x="10585368" y="4495758"/>
                </a:cubicBezTo>
                <a:cubicBezTo>
                  <a:pt x="10585368" y="4460688"/>
                  <a:pt x="10556938" y="4432258"/>
                  <a:pt x="10521868" y="4432258"/>
                </a:cubicBezTo>
                <a:close/>
                <a:moveTo>
                  <a:pt x="10255168" y="4432258"/>
                </a:moveTo>
                <a:cubicBezTo>
                  <a:pt x="10220098" y="4432258"/>
                  <a:pt x="10191668" y="4460688"/>
                  <a:pt x="10191668" y="4495758"/>
                </a:cubicBezTo>
                <a:cubicBezTo>
                  <a:pt x="10191668" y="4530828"/>
                  <a:pt x="10220098" y="4559258"/>
                  <a:pt x="10255168" y="4559258"/>
                </a:cubicBezTo>
                <a:cubicBezTo>
                  <a:pt x="10290238" y="4559258"/>
                  <a:pt x="10318668" y="4530828"/>
                  <a:pt x="10318668" y="4495758"/>
                </a:cubicBezTo>
                <a:cubicBezTo>
                  <a:pt x="10318668" y="4460688"/>
                  <a:pt x="10290238" y="4432258"/>
                  <a:pt x="10255168" y="4432258"/>
                </a:cubicBezTo>
                <a:close/>
                <a:moveTo>
                  <a:pt x="9988468" y="4432258"/>
                </a:moveTo>
                <a:cubicBezTo>
                  <a:pt x="9953398" y="4432258"/>
                  <a:pt x="9924968" y="4460688"/>
                  <a:pt x="9924968" y="4495758"/>
                </a:cubicBezTo>
                <a:cubicBezTo>
                  <a:pt x="9924968" y="4530828"/>
                  <a:pt x="9953398" y="4559258"/>
                  <a:pt x="9988468" y="4559258"/>
                </a:cubicBezTo>
                <a:cubicBezTo>
                  <a:pt x="10023538" y="4559258"/>
                  <a:pt x="10051968" y="4530828"/>
                  <a:pt x="10051968" y="4495758"/>
                </a:cubicBezTo>
                <a:cubicBezTo>
                  <a:pt x="10051968" y="4460688"/>
                  <a:pt x="10023538" y="4432258"/>
                  <a:pt x="9988468" y="4432258"/>
                </a:cubicBezTo>
                <a:close/>
                <a:moveTo>
                  <a:pt x="9721768" y="4432258"/>
                </a:moveTo>
                <a:cubicBezTo>
                  <a:pt x="9686698" y="4432258"/>
                  <a:pt x="9658268" y="4460688"/>
                  <a:pt x="9658268" y="4495758"/>
                </a:cubicBezTo>
                <a:cubicBezTo>
                  <a:pt x="9658268" y="4530828"/>
                  <a:pt x="9686698" y="4559258"/>
                  <a:pt x="9721768" y="4559258"/>
                </a:cubicBezTo>
                <a:cubicBezTo>
                  <a:pt x="9756838" y="4559258"/>
                  <a:pt x="9785268" y="4530828"/>
                  <a:pt x="9785268" y="4495758"/>
                </a:cubicBezTo>
                <a:cubicBezTo>
                  <a:pt x="9785268" y="4460688"/>
                  <a:pt x="9756838" y="4432258"/>
                  <a:pt x="9721768" y="4432258"/>
                </a:cubicBezTo>
                <a:close/>
                <a:moveTo>
                  <a:pt x="9455068" y="4432258"/>
                </a:moveTo>
                <a:cubicBezTo>
                  <a:pt x="9419998" y="4432258"/>
                  <a:pt x="9391568" y="4460688"/>
                  <a:pt x="9391568" y="4495758"/>
                </a:cubicBezTo>
                <a:cubicBezTo>
                  <a:pt x="9391568" y="4530828"/>
                  <a:pt x="9419998" y="4559258"/>
                  <a:pt x="9455068" y="4559258"/>
                </a:cubicBezTo>
                <a:cubicBezTo>
                  <a:pt x="9490138" y="4559258"/>
                  <a:pt x="9518568" y="4530828"/>
                  <a:pt x="9518568" y="4495758"/>
                </a:cubicBezTo>
                <a:cubicBezTo>
                  <a:pt x="9518568" y="4460688"/>
                  <a:pt x="9490138" y="4432258"/>
                  <a:pt x="9455068" y="4432258"/>
                </a:cubicBezTo>
                <a:close/>
                <a:moveTo>
                  <a:pt x="9188368" y="4432258"/>
                </a:moveTo>
                <a:cubicBezTo>
                  <a:pt x="9153298" y="4432258"/>
                  <a:pt x="9124868" y="4460688"/>
                  <a:pt x="9124868" y="4495758"/>
                </a:cubicBezTo>
                <a:cubicBezTo>
                  <a:pt x="9124868" y="4530828"/>
                  <a:pt x="9153298" y="4559258"/>
                  <a:pt x="9188368" y="4559258"/>
                </a:cubicBezTo>
                <a:cubicBezTo>
                  <a:pt x="9223438" y="4559258"/>
                  <a:pt x="9251868" y="4530828"/>
                  <a:pt x="9251868" y="4495758"/>
                </a:cubicBezTo>
                <a:cubicBezTo>
                  <a:pt x="9251868" y="4460688"/>
                  <a:pt x="9223438" y="4432258"/>
                  <a:pt x="9188368" y="4432258"/>
                </a:cubicBezTo>
                <a:close/>
                <a:moveTo>
                  <a:pt x="8921668" y="4432258"/>
                </a:moveTo>
                <a:cubicBezTo>
                  <a:pt x="8886598" y="4432258"/>
                  <a:pt x="8858168" y="4460688"/>
                  <a:pt x="8858168" y="4495758"/>
                </a:cubicBezTo>
                <a:cubicBezTo>
                  <a:pt x="8858168" y="4530828"/>
                  <a:pt x="8886598" y="4559258"/>
                  <a:pt x="8921668" y="4559258"/>
                </a:cubicBezTo>
                <a:cubicBezTo>
                  <a:pt x="8956738" y="4559258"/>
                  <a:pt x="8985168" y="4530828"/>
                  <a:pt x="8985168" y="4495758"/>
                </a:cubicBezTo>
                <a:cubicBezTo>
                  <a:pt x="8985168" y="4460688"/>
                  <a:pt x="8956738" y="4432258"/>
                  <a:pt x="8921668" y="4432258"/>
                </a:cubicBezTo>
                <a:close/>
                <a:moveTo>
                  <a:pt x="8654968" y="4432258"/>
                </a:moveTo>
                <a:cubicBezTo>
                  <a:pt x="8619898" y="4432258"/>
                  <a:pt x="8591468" y="4460688"/>
                  <a:pt x="8591468" y="4495758"/>
                </a:cubicBezTo>
                <a:cubicBezTo>
                  <a:pt x="8591468" y="4530828"/>
                  <a:pt x="8619898" y="4559258"/>
                  <a:pt x="8654968" y="4559258"/>
                </a:cubicBezTo>
                <a:cubicBezTo>
                  <a:pt x="8690038" y="4559258"/>
                  <a:pt x="8718468" y="4530828"/>
                  <a:pt x="8718468" y="4495758"/>
                </a:cubicBezTo>
                <a:cubicBezTo>
                  <a:pt x="8718468" y="4460688"/>
                  <a:pt x="8690038" y="4432258"/>
                  <a:pt x="8654968" y="4432258"/>
                </a:cubicBezTo>
                <a:close/>
                <a:moveTo>
                  <a:pt x="8388268" y="4432258"/>
                </a:moveTo>
                <a:cubicBezTo>
                  <a:pt x="8353198" y="4432258"/>
                  <a:pt x="8324768" y="4460688"/>
                  <a:pt x="8324768" y="4495758"/>
                </a:cubicBezTo>
                <a:cubicBezTo>
                  <a:pt x="8324768" y="4530828"/>
                  <a:pt x="8353198" y="4559258"/>
                  <a:pt x="8388268" y="4559258"/>
                </a:cubicBezTo>
                <a:cubicBezTo>
                  <a:pt x="8423338" y="4559258"/>
                  <a:pt x="8451768" y="4530828"/>
                  <a:pt x="8451768" y="4495758"/>
                </a:cubicBezTo>
                <a:cubicBezTo>
                  <a:pt x="8451768" y="4460688"/>
                  <a:pt x="8423338" y="4432258"/>
                  <a:pt x="8388268" y="4432258"/>
                </a:cubicBezTo>
                <a:close/>
                <a:moveTo>
                  <a:pt x="8121568" y="4432258"/>
                </a:moveTo>
                <a:cubicBezTo>
                  <a:pt x="8086498" y="4432258"/>
                  <a:pt x="8058068" y="4460688"/>
                  <a:pt x="8058068" y="4495758"/>
                </a:cubicBezTo>
                <a:cubicBezTo>
                  <a:pt x="8058068" y="4530828"/>
                  <a:pt x="8086498" y="4559258"/>
                  <a:pt x="8121568" y="4559258"/>
                </a:cubicBezTo>
                <a:cubicBezTo>
                  <a:pt x="8156638" y="4559258"/>
                  <a:pt x="8185068" y="4530828"/>
                  <a:pt x="8185068" y="4495758"/>
                </a:cubicBezTo>
                <a:cubicBezTo>
                  <a:pt x="8185068" y="4460688"/>
                  <a:pt x="8156638" y="4432258"/>
                  <a:pt x="8121568" y="4432258"/>
                </a:cubicBezTo>
                <a:close/>
                <a:moveTo>
                  <a:pt x="7854868" y="4432258"/>
                </a:moveTo>
                <a:cubicBezTo>
                  <a:pt x="7819798" y="4432258"/>
                  <a:pt x="7791368" y="4460688"/>
                  <a:pt x="7791368" y="4495758"/>
                </a:cubicBezTo>
                <a:cubicBezTo>
                  <a:pt x="7791368" y="4530828"/>
                  <a:pt x="7819798" y="4559258"/>
                  <a:pt x="7854868" y="4559258"/>
                </a:cubicBezTo>
                <a:cubicBezTo>
                  <a:pt x="7889938" y="4559258"/>
                  <a:pt x="7918368" y="4530828"/>
                  <a:pt x="7918368" y="4495758"/>
                </a:cubicBezTo>
                <a:cubicBezTo>
                  <a:pt x="7918368" y="4460688"/>
                  <a:pt x="7889938" y="4432258"/>
                  <a:pt x="7854868" y="4432258"/>
                </a:cubicBezTo>
                <a:close/>
                <a:moveTo>
                  <a:pt x="7588168" y="4432258"/>
                </a:moveTo>
                <a:cubicBezTo>
                  <a:pt x="7553098" y="4432258"/>
                  <a:pt x="7524668" y="4460688"/>
                  <a:pt x="7524668" y="4495758"/>
                </a:cubicBezTo>
                <a:cubicBezTo>
                  <a:pt x="7524668" y="4530828"/>
                  <a:pt x="7553098" y="4559258"/>
                  <a:pt x="7588168" y="4559258"/>
                </a:cubicBezTo>
                <a:cubicBezTo>
                  <a:pt x="7623238" y="4559258"/>
                  <a:pt x="7651668" y="4530828"/>
                  <a:pt x="7651668" y="4495758"/>
                </a:cubicBezTo>
                <a:cubicBezTo>
                  <a:pt x="7651668" y="4460688"/>
                  <a:pt x="7623238" y="4432258"/>
                  <a:pt x="7588168" y="4432258"/>
                </a:cubicBezTo>
                <a:close/>
                <a:moveTo>
                  <a:pt x="7321468" y="4432258"/>
                </a:moveTo>
                <a:cubicBezTo>
                  <a:pt x="7286398" y="4432258"/>
                  <a:pt x="7257968" y="4460688"/>
                  <a:pt x="7257968" y="4495758"/>
                </a:cubicBezTo>
                <a:cubicBezTo>
                  <a:pt x="7257968" y="4530828"/>
                  <a:pt x="7286398" y="4559258"/>
                  <a:pt x="7321468" y="4559258"/>
                </a:cubicBezTo>
                <a:cubicBezTo>
                  <a:pt x="7356538" y="4559258"/>
                  <a:pt x="7384968" y="4530828"/>
                  <a:pt x="7384968" y="4495758"/>
                </a:cubicBezTo>
                <a:cubicBezTo>
                  <a:pt x="7384968" y="4460688"/>
                  <a:pt x="7356538" y="4432258"/>
                  <a:pt x="7321468" y="4432258"/>
                </a:cubicBezTo>
                <a:close/>
                <a:moveTo>
                  <a:pt x="7054768" y="4432258"/>
                </a:moveTo>
                <a:cubicBezTo>
                  <a:pt x="7019698" y="4432258"/>
                  <a:pt x="6991268" y="4460688"/>
                  <a:pt x="6991268" y="4495758"/>
                </a:cubicBezTo>
                <a:cubicBezTo>
                  <a:pt x="6991268" y="4530828"/>
                  <a:pt x="7019698" y="4559258"/>
                  <a:pt x="7054768" y="4559258"/>
                </a:cubicBezTo>
                <a:cubicBezTo>
                  <a:pt x="7089838" y="4559258"/>
                  <a:pt x="7118268" y="4530828"/>
                  <a:pt x="7118268" y="4495758"/>
                </a:cubicBezTo>
                <a:cubicBezTo>
                  <a:pt x="7118268" y="4460688"/>
                  <a:pt x="7089838" y="4432258"/>
                  <a:pt x="7054768" y="4432258"/>
                </a:cubicBezTo>
                <a:close/>
                <a:moveTo>
                  <a:pt x="6788068" y="4432258"/>
                </a:moveTo>
                <a:cubicBezTo>
                  <a:pt x="6752998" y="4432258"/>
                  <a:pt x="6724568" y="4460688"/>
                  <a:pt x="6724568" y="4495758"/>
                </a:cubicBezTo>
                <a:cubicBezTo>
                  <a:pt x="6724568" y="4530828"/>
                  <a:pt x="6752998" y="4559258"/>
                  <a:pt x="6788068" y="4559258"/>
                </a:cubicBezTo>
                <a:cubicBezTo>
                  <a:pt x="6823138" y="4559258"/>
                  <a:pt x="6851568" y="4530828"/>
                  <a:pt x="6851568" y="4495758"/>
                </a:cubicBezTo>
                <a:cubicBezTo>
                  <a:pt x="6851568" y="4460688"/>
                  <a:pt x="6823138" y="4432258"/>
                  <a:pt x="6788068" y="4432258"/>
                </a:cubicBezTo>
                <a:close/>
                <a:moveTo>
                  <a:pt x="6521368" y="4432258"/>
                </a:moveTo>
                <a:cubicBezTo>
                  <a:pt x="6486298" y="4432258"/>
                  <a:pt x="6457868" y="4460688"/>
                  <a:pt x="6457868" y="4495758"/>
                </a:cubicBezTo>
                <a:cubicBezTo>
                  <a:pt x="6457868" y="4530828"/>
                  <a:pt x="6486298" y="4559258"/>
                  <a:pt x="6521368" y="4559258"/>
                </a:cubicBezTo>
                <a:cubicBezTo>
                  <a:pt x="6556438" y="4559258"/>
                  <a:pt x="6584868" y="4530828"/>
                  <a:pt x="6584868" y="4495758"/>
                </a:cubicBezTo>
                <a:cubicBezTo>
                  <a:pt x="6584868" y="4460688"/>
                  <a:pt x="6556438" y="4432258"/>
                  <a:pt x="6521368" y="4432258"/>
                </a:cubicBezTo>
                <a:close/>
                <a:moveTo>
                  <a:pt x="6254668" y="4432258"/>
                </a:moveTo>
                <a:cubicBezTo>
                  <a:pt x="6219598" y="4432258"/>
                  <a:pt x="6191168" y="4460688"/>
                  <a:pt x="6191168" y="4495758"/>
                </a:cubicBezTo>
                <a:cubicBezTo>
                  <a:pt x="6191168" y="4530828"/>
                  <a:pt x="6219598" y="4559258"/>
                  <a:pt x="6254668" y="4559258"/>
                </a:cubicBezTo>
                <a:cubicBezTo>
                  <a:pt x="6289738" y="4559258"/>
                  <a:pt x="6318168" y="4530828"/>
                  <a:pt x="6318168" y="4495758"/>
                </a:cubicBezTo>
                <a:cubicBezTo>
                  <a:pt x="6318168" y="4460688"/>
                  <a:pt x="6289738" y="4432258"/>
                  <a:pt x="6254668" y="4432258"/>
                </a:cubicBezTo>
                <a:close/>
                <a:moveTo>
                  <a:pt x="5987973" y="4432258"/>
                </a:moveTo>
                <a:cubicBezTo>
                  <a:pt x="5952901" y="4432258"/>
                  <a:pt x="5924469" y="4460688"/>
                  <a:pt x="5924469" y="4495758"/>
                </a:cubicBezTo>
                <a:cubicBezTo>
                  <a:pt x="5924469" y="4530828"/>
                  <a:pt x="5952901" y="4559258"/>
                  <a:pt x="5987973" y="4559258"/>
                </a:cubicBezTo>
                <a:cubicBezTo>
                  <a:pt x="6023047" y="4559258"/>
                  <a:pt x="6051479" y="4530828"/>
                  <a:pt x="6051479" y="4495758"/>
                </a:cubicBezTo>
                <a:cubicBezTo>
                  <a:pt x="6051479" y="4460688"/>
                  <a:pt x="6023047" y="4432258"/>
                  <a:pt x="5987973" y="4432258"/>
                </a:cubicBezTo>
                <a:close/>
                <a:moveTo>
                  <a:pt x="5721271" y="4432258"/>
                </a:moveTo>
                <a:cubicBezTo>
                  <a:pt x="5686205" y="4432258"/>
                  <a:pt x="5657772" y="4460688"/>
                  <a:pt x="5657772" y="4495758"/>
                </a:cubicBezTo>
                <a:cubicBezTo>
                  <a:pt x="5657772" y="4530828"/>
                  <a:pt x="5686205" y="4559258"/>
                  <a:pt x="5721271" y="4559258"/>
                </a:cubicBezTo>
                <a:cubicBezTo>
                  <a:pt x="5756343" y="4559258"/>
                  <a:pt x="5784771" y="4530828"/>
                  <a:pt x="5784771" y="4495758"/>
                </a:cubicBezTo>
                <a:cubicBezTo>
                  <a:pt x="5784771" y="4460688"/>
                  <a:pt x="5756343" y="4432258"/>
                  <a:pt x="5721271" y="4432258"/>
                </a:cubicBezTo>
                <a:close/>
                <a:moveTo>
                  <a:pt x="5454579" y="4432258"/>
                </a:moveTo>
                <a:cubicBezTo>
                  <a:pt x="5419511" y="4432258"/>
                  <a:pt x="5391083" y="4460688"/>
                  <a:pt x="5391083" y="4495758"/>
                </a:cubicBezTo>
                <a:cubicBezTo>
                  <a:pt x="5391083" y="4530828"/>
                  <a:pt x="5419511" y="4559258"/>
                  <a:pt x="5454579" y="4559258"/>
                </a:cubicBezTo>
                <a:cubicBezTo>
                  <a:pt x="5489650" y="4559258"/>
                  <a:pt x="5518077" y="4530828"/>
                  <a:pt x="5518077" y="4495758"/>
                </a:cubicBezTo>
                <a:cubicBezTo>
                  <a:pt x="5518077" y="4460688"/>
                  <a:pt x="5489650" y="4432258"/>
                  <a:pt x="5454579" y="4432258"/>
                </a:cubicBezTo>
                <a:close/>
                <a:moveTo>
                  <a:pt x="5187881" y="4432258"/>
                </a:moveTo>
                <a:cubicBezTo>
                  <a:pt x="5152812" y="4432258"/>
                  <a:pt x="5124380" y="4460688"/>
                  <a:pt x="5124380" y="4495758"/>
                </a:cubicBezTo>
                <a:cubicBezTo>
                  <a:pt x="5124380" y="4530828"/>
                  <a:pt x="5152812" y="4559258"/>
                  <a:pt x="5187881" y="4559258"/>
                </a:cubicBezTo>
                <a:cubicBezTo>
                  <a:pt x="5222940" y="4559258"/>
                  <a:pt x="5251377" y="4530828"/>
                  <a:pt x="5251377" y="4495758"/>
                </a:cubicBezTo>
                <a:cubicBezTo>
                  <a:pt x="5251377" y="4460688"/>
                  <a:pt x="5222940" y="4432258"/>
                  <a:pt x="5187881" y="4432258"/>
                </a:cubicBezTo>
                <a:close/>
                <a:moveTo>
                  <a:pt x="4921178" y="4432258"/>
                </a:moveTo>
                <a:cubicBezTo>
                  <a:pt x="4886111" y="4432258"/>
                  <a:pt x="4857680" y="4460688"/>
                  <a:pt x="4857680" y="4495758"/>
                </a:cubicBezTo>
                <a:cubicBezTo>
                  <a:pt x="4857680" y="4530828"/>
                  <a:pt x="4886111" y="4559258"/>
                  <a:pt x="4921178" y="4559258"/>
                </a:cubicBezTo>
                <a:cubicBezTo>
                  <a:pt x="4956248" y="4559258"/>
                  <a:pt x="4984679" y="4530828"/>
                  <a:pt x="4984679" y="4495758"/>
                </a:cubicBezTo>
                <a:cubicBezTo>
                  <a:pt x="4984679" y="4460688"/>
                  <a:pt x="4956248" y="4432258"/>
                  <a:pt x="4921178" y="4432258"/>
                </a:cubicBezTo>
                <a:close/>
                <a:moveTo>
                  <a:pt x="4654480" y="4432258"/>
                </a:moveTo>
                <a:cubicBezTo>
                  <a:pt x="4619417" y="4432258"/>
                  <a:pt x="4590993" y="4460688"/>
                  <a:pt x="4590993" y="4495758"/>
                </a:cubicBezTo>
                <a:cubicBezTo>
                  <a:pt x="4590993" y="4530828"/>
                  <a:pt x="4619417" y="4559258"/>
                  <a:pt x="4654480" y="4559258"/>
                </a:cubicBezTo>
                <a:cubicBezTo>
                  <a:pt x="4689543" y="4559258"/>
                  <a:pt x="4717970" y="4530828"/>
                  <a:pt x="4717970" y="4495758"/>
                </a:cubicBezTo>
                <a:cubicBezTo>
                  <a:pt x="4717970" y="4460688"/>
                  <a:pt x="4689543" y="4432258"/>
                  <a:pt x="4654480" y="4432258"/>
                </a:cubicBezTo>
                <a:close/>
                <a:moveTo>
                  <a:pt x="4387783" y="4432258"/>
                </a:moveTo>
                <a:cubicBezTo>
                  <a:pt x="4352712" y="4432258"/>
                  <a:pt x="4324287" y="4460688"/>
                  <a:pt x="4324287" y="4495758"/>
                </a:cubicBezTo>
                <a:cubicBezTo>
                  <a:pt x="4324287" y="4530828"/>
                  <a:pt x="4352712" y="4559258"/>
                  <a:pt x="4387783" y="4559258"/>
                </a:cubicBezTo>
                <a:cubicBezTo>
                  <a:pt x="4422854" y="4559258"/>
                  <a:pt x="4451293" y="4530828"/>
                  <a:pt x="4451293" y="4495758"/>
                </a:cubicBezTo>
                <a:cubicBezTo>
                  <a:pt x="4451293" y="4460688"/>
                  <a:pt x="4422854" y="4432258"/>
                  <a:pt x="4387783" y="4432258"/>
                </a:cubicBezTo>
                <a:close/>
                <a:moveTo>
                  <a:pt x="4121075" y="4432258"/>
                </a:moveTo>
                <a:cubicBezTo>
                  <a:pt x="4086010" y="4432258"/>
                  <a:pt x="4057621" y="4460688"/>
                  <a:pt x="4057621" y="4495758"/>
                </a:cubicBezTo>
                <a:cubicBezTo>
                  <a:pt x="4057621" y="4530828"/>
                  <a:pt x="4086010" y="4559258"/>
                  <a:pt x="4121075" y="4559258"/>
                </a:cubicBezTo>
                <a:cubicBezTo>
                  <a:pt x="4156156" y="4559258"/>
                  <a:pt x="4184584" y="4530828"/>
                  <a:pt x="4184584" y="4495758"/>
                </a:cubicBezTo>
                <a:cubicBezTo>
                  <a:pt x="4184584" y="4460688"/>
                  <a:pt x="4156156" y="4432258"/>
                  <a:pt x="4121075" y="4432258"/>
                </a:cubicBezTo>
                <a:close/>
                <a:moveTo>
                  <a:pt x="3854418" y="4432258"/>
                </a:moveTo>
                <a:cubicBezTo>
                  <a:pt x="3819348" y="4432258"/>
                  <a:pt x="3790917" y="4460688"/>
                  <a:pt x="3790917" y="4495758"/>
                </a:cubicBezTo>
                <a:cubicBezTo>
                  <a:pt x="3790917" y="4530828"/>
                  <a:pt x="3819348" y="4559258"/>
                  <a:pt x="3854418" y="4559258"/>
                </a:cubicBezTo>
                <a:cubicBezTo>
                  <a:pt x="3889492" y="4559258"/>
                  <a:pt x="3917924" y="4530828"/>
                  <a:pt x="3917924" y="4495758"/>
                </a:cubicBezTo>
                <a:cubicBezTo>
                  <a:pt x="3917924" y="4460688"/>
                  <a:pt x="3889492" y="4432258"/>
                  <a:pt x="3854418" y="4432258"/>
                </a:cubicBezTo>
                <a:close/>
                <a:moveTo>
                  <a:pt x="3587728" y="4432258"/>
                </a:moveTo>
                <a:cubicBezTo>
                  <a:pt x="3552654" y="4432258"/>
                  <a:pt x="3524227" y="4460688"/>
                  <a:pt x="3524227" y="4495758"/>
                </a:cubicBezTo>
                <a:cubicBezTo>
                  <a:pt x="3524227" y="4530828"/>
                  <a:pt x="3552654" y="4559258"/>
                  <a:pt x="3587728" y="4559258"/>
                </a:cubicBezTo>
                <a:cubicBezTo>
                  <a:pt x="3622796" y="4559258"/>
                  <a:pt x="3651227" y="4530828"/>
                  <a:pt x="3651227" y="4495758"/>
                </a:cubicBezTo>
                <a:cubicBezTo>
                  <a:pt x="3651227" y="4460688"/>
                  <a:pt x="3622796" y="4432258"/>
                  <a:pt x="3587728" y="4432258"/>
                </a:cubicBezTo>
                <a:close/>
                <a:moveTo>
                  <a:pt x="3321010" y="4432258"/>
                </a:moveTo>
                <a:cubicBezTo>
                  <a:pt x="3285941" y="4432258"/>
                  <a:pt x="3257513" y="4460688"/>
                  <a:pt x="3257513" y="4495758"/>
                </a:cubicBezTo>
                <a:cubicBezTo>
                  <a:pt x="3257513" y="4530828"/>
                  <a:pt x="3285941" y="4559258"/>
                  <a:pt x="3321010" y="4559258"/>
                </a:cubicBezTo>
                <a:cubicBezTo>
                  <a:pt x="3356083" y="4559258"/>
                  <a:pt x="3384516" y="4530828"/>
                  <a:pt x="3384516" y="4495758"/>
                </a:cubicBezTo>
                <a:cubicBezTo>
                  <a:pt x="3384516" y="4460688"/>
                  <a:pt x="3356083" y="4432258"/>
                  <a:pt x="3321010" y="4432258"/>
                </a:cubicBezTo>
                <a:close/>
                <a:moveTo>
                  <a:pt x="3054327" y="4432258"/>
                </a:moveTo>
                <a:cubicBezTo>
                  <a:pt x="3019260" y="4432258"/>
                  <a:pt x="2990832" y="4460688"/>
                  <a:pt x="2990832" y="4495758"/>
                </a:cubicBezTo>
                <a:cubicBezTo>
                  <a:pt x="2990832" y="4530828"/>
                  <a:pt x="3019260" y="4559258"/>
                  <a:pt x="3054327" y="4559258"/>
                </a:cubicBezTo>
                <a:cubicBezTo>
                  <a:pt x="3089395" y="4559258"/>
                  <a:pt x="3117823" y="4530828"/>
                  <a:pt x="3117823" y="4495758"/>
                </a:cubicBezTo>
                <a:cubicBezTo>
                  <a:pt x="3117823" y="4460688"/>
                  <a:pt x="3089395" y="4432258"/>
                  <a:pt x="3054327" y="4432258"/>
                </a:cubicBezTo>
                <a:close/>
                <a:moveTo>
                  <a:pt x="2787647" y="4432258"/>
                </a:moveTo>
                <a:cubicBezTo>
                  <a:pt x="2752578" y="4432258"/>
                  <a:pt x="2724150" y="4460688"/>
                  <a:pt x="2724150" y="4495758"/>
                </a:cubicBezTo>
                <a:cubicBezTo>
                  <a:pt x="2724150" y="4530828"/>
                  <a:pt x="2752578" y="4559258"/>
                  <a:pt x="2787647" y="4559258"/>
                </a:cubicBezTo>
                <a:cubicBezTo>
                  <a:pt x="2822714" y="4559258"/>
                  <a:pt x="2851142" y="4530828"/>
                  <a:pt x="2851142" y="4495758"/>
                </a:cubicBezTo>
                <a:cubicBezTo>
                  <a:pt x="2851142" y="4460688"/>
                  <a:pt x="2822714" y="4432258"/>
                  <a:pt x="2787647" y="4432258"/>
                </a:cubicBezTo>
                <a:close/>
                <a:moveTo>
                  <a:pt x="2520932" y="4432258"/>
                </a:moveTo>
                <a:cubicBezTo>
                  <a:pt x="2485858" y="4432258"/>
                  <a:pt x="2457425" y="4460688"/>
                  <a:pt x="2457425" y="4495758"/>
                </a:cubicBezTo>
                <a:cubicBezTo>
                  <a:pt x="2457425" y="4530828"/>
                  <a:pt x="2485858" y="4559258"/>
                  <a:pt x="2520932" y="4559258"/>
                </a:cubicBezTo>
                <a:cubicBezTo>
                  <a:pt x="2556005" y="4559258"/>
                  <a:pt x="2584438" y="4530828"/>
                  <a:pt x="2584438" y="4495758"/>
                </a:cubicBezTo>
                <a:cubicBezTo>
                  <a:pt x="2584438" y="4460688"/>
                  <a:pt x="2556005" y="4432258"/>
                  <a:pt x="2520932" y="4432258"/>
                </a:cubicBezTo>
                <a:close/>
                <a:moveTo>
                  <a:pt x="2254228" y="4432258"/>
                </a:moveTo>
                <a:cubicBezTo>
                  <a:pt x="2219158" y="4432258"/>
                  <a:pt x="2190729" y="4460688"/>
                  <a:pt x="2190729" y="4495758"/>
                </a:cubicBezTo>
                <a:cubicBezTo>
                  <a:pt x="2190729" y="4530828"/>
                  <a:pt x="2219158" y="4559258"/>
                  <a:pt x="2254228" y="4559258"/>
                </a:cubicBezTo>
                <a:cubicBezTo>
                  <a:pt x="2289302" y="4559258"/>
                  <a:pt x="2317738" y="4530828"/>
                  <a:pt x="2317738" y="4495758"/>
                </a:cubicBezTo>
                <a:cubicBezTo>
                  <a:pt x="2317738" y="4460688"/>
                  <a:pt x="2289302" y="4432258"/>
                  <a:pt x="2254228" y="4432258"/>
                </a:cubicBezTo>
                <a:close/>
                <a:moveTo>
                  <a:pt x="1987530" y="4432258"/>
                </a:moveTo>
                <a:cubicBezTo>
                  <a:pt x="1952451" y="4432258"/>
                  <a:pt x="1924021" y="4460688"/>
                  <a:pt x="1924021" y="4495758"/>
                </a:cubicBezTo>
                <a:cubicBezTo>
                  <a:pt x="1924021" y="4530828"/>
                  <a:pt x="1952451" y="4559258"/>
                  <a:pt x="1987530" y="4559258"/>
                </a:cubicBezTo>
                <a:cubicBezTo>
                  <a:pt x="2022599" y="4559258"/>
                  <a:pt x="2051030" y="4530828"/>
                  <a:pt x="2051030" y="4495758"/>
                </a:cubicBezTo>
                <a:cubicBezTo>
                  <a:pt x="2051030" y="4460688"/>
                  <a:pt x="2022599" y="4432258"/>
                  <a:pt x="1987530" y="4432258"/>
                </a:cubicBezTo>
                <a:close/>
                <a:moveTo>
                  <a:pt x="1720819" y="4432258"/>
                </a:moveTo>
                <a:cubicBezTo>
                  <a:pt x="1685749" y="4432258"/>
                  <a:pt x="1657319" y="4460688"/>
                  <a:pt x="1657319" y="4495758"/>
                </a:cubicBezTo>
                <a:cubicBezTo>
                  <a:pt x="1657319" y="4530828"/>
                  <a:pt x="1685749" y="4559258"/>
                  <a:pt x="1720819" y="4559258"/>
                </a:cubicBezTo>
                <a:cubicBezTo>
                  <a:pt x="1755890" y="4559258"/>
                  <a:pt x="1784320" y="4530828"/>
                  <a:pt x="1784320" y="4495758"/>
                </a:cubicBezTo>
                <a:cubicBezTo>
                  <a:pt x="1784320" y="4460688"/>
                  <a:pt x="1755890" y="4432258"/>
                  <a:pt x="1720819" y="4432258"/>
                </a:cubicBezTo>
                <a:close/>
                <a:moveTo>
                  <a:pt x="1454120" y="4432258"/>
                </a:moveTo>
                <a:cubicBezTo>
                  <a:pt x="1419050" y="4432258"/>
                  <a:pt x="1390620" y="4460688"/>
                  <a:pt x="1390620" y="4495758"/>
                </a:cubicBezTo>
                <a:cubicBezTo>
                  <a:pt x="1390620" y="4530828"/>
                  <a:pt x="1419050" y="4559258"/>
                  <a:pt x="1454120" y="4559258"/>
                </a:cubicBezTo>
                <a:cubicBezTo>
                  <a:pt x="1489190" y="4559258"/>
                  <a:pt x="1517620" y="4530828"/>
                  <a:pt x="1517620" y="4495758"/>
                </a:cubicBezTo>
                <a:cubicBezTo>
                  <a:pt x="1517620" y="4460688"/>
                  <a:pt x="1489190" y="4432258"/>
                  <a:pt x="1454120" y="4432258"/>
                </a:cubicBezTo>
                <a:close/>
                <a:moveTo>
                  <a:pt x="1187422" y="4432258"/>
                </a:moveTo>
                <a:cubicBezTo>
                  <a:pt x="1152352" y="4432258"/>
                  <a:pt x="1123922" y="4460688"/>
                  <a:pt x="1123922" y="4495758"/>
                </a:cubicBezTo>
                <a:cubicBezTo>
                  <a:pt x="1123922" y="4530828"/>
                  <a:pt x="1152352" y="4559258"/>
                  <a:pt x="1187422" y="4559258"/>
                </a:cubicBezTo>
                <a:cubicBezTo>
                  <a:pt x="1222491" y="4559258"/>
                  <a:pt x="1250921" y="4530828"/>
                  <a:pt x="1250921" y="4495758"/>
                </a:cubicBezTo>
                <a:cubicBezTo>
                  <a:pt x="1250921" y="4460688"/>
                  <a:pt x="1222491" y="4432258"/>
                  <a:pt x="1187422" y="4432258"/>
                </a:cubicBezTo>
                <a:close/>
                <a:moveTo>
                  <a:pt x="920723" y="4432258"/>
                </a:moveTo>
                <a:cubicBezTo>
                  <a:pt x="885654" y="4432258"/>
                  <a:pt x="857224" y="4460688"/>
                  <a:pt x="857224" y="4495758"/>
                </a:cubicBezTo>
                <a:cubicBezTo>
                  <a:pt x="857224" y="4530828"/>
                  <a:pt x="885654" y="4559258"/>
                  <a:pt x="920723" y="4559258"/>
                </a:cubicBezTo>
                <a:cubicBezTo>
                  <a:pt x="955793" y="4559258"/>
                  <a:pt x="984223" y="4530828"/>
                  <a:pt x="984223" y="4495758"/>
                </a:cubicBezTo>
                <a:cubicBezTo>
                  <a:pt x="984223" y="4460688"/>
                  <a:pt x="955793" y="4432258"/>
                  <a:pt x="920723" y="4432258"/>
                </a:cubicBezTo>
                <a:close/>
                <a:moveTo>
                  <a:pt x="654025" y="4432258"/>
                </a:moveTo>
                <a:cubicBezTo>
                  <a:pt x="618955" y="4432258"/>
                  <a:pt x="590525" y="4460688"/>
                  <a:pt x="590525" y="4495758"/>
                </a:cubicBezTo>
                <a:cubicBezTo>
                  <a:pt x="590525" y="4530828"/>
                  <a:pt x="618955" y="4559258"/>
                  <a:pt x="654025" y="4559258"/>
                </a:cubicBezTo>
                <a:cubicBezTo>
                  <a:pt x="689095" y="4559258"/>
                  <a:pt x="717525" y="4530828"/>
                  <a:pt x="717525" y="4495758"/>
                </a:cubicBezTo>
                <a:cubicBezTo>
                  <a:pt x="717525" y="4460688"/>
                  <a:pt x="689095" y="4432258"/>
                  <a:pt x="654025" y="4432258"/>
                </a:cubicBezTo>
                <a:close/>
                <a:moveTo>
                  <a:pt x="387327" y="4432258"/>
                </a:moveTo>
                <a:cubicBezTo>
                  <a:pt x="352257" y="4432258"/>
                  <a:pt x="323827" y="4460688"/>
                  <a:pt x="323827" y="4495758"/>
                </a:cubicBezTo>
                <a:cubicBezTo>
                  <a:pt x="323827" y="4530828"/>
                  <a:pt x="352257" y="4559258"/>
                  <a:pt x="387327" y="4559258"/>
                </a:cubicBezTo>
                <a:cubicBezTo>
                  <a:pt x="422397" y="4559258"/>
                  <a:pt x="450826" y="4530828"/>
                  <a:pt x="450826" y="4495758"/>
                </a:cubicBezTo>
                <a:cubicBezTo>
                  <a:pt x="450826" y="4460688"/>
                  <a:pt x="422397" y="4432258"/>
                  <a:pt x="387327" y="4432258"/>
                </a:cubicBezTo>
                <a:close/>
                <a:moveTo>
                  <a:pt x="11842668" y="4127458"/>
                </a:moveTo>
                <a:cubicBezTo>
                  <a:pt x="11807598" y="4127458"/>
                  <a:pt x="11779168" y="4155888"/>
                  <a:pt x="11779168" y="4190958"/>
                </a:cubicBezTo>
                <a:cubicBezTo>
                  <a:pt x="11779168" y="4226028"/>
                  <a:pt x="11807598" y="4254458"/>
                  <a:pt x="11842668" y="4254458"/>
                </a:cubicBezTo>
                <a:cubicBezTo>
                  <a:pt x="11877738" y="4254458"/>
                  <a:pt x="11906168" y="4226028"/>
                  <a:pt x="11906168" y="4190958"/>
                </a:cubicBezTo>
                <a:cubicBezTo>
                  <a:pt x="11906168" y="4155888"/>
                  <a:pt x="11877738" y="4127458"/>
                  <a:pt x="11842668" y="4127458"/>
                </a:cubicBezTo>
                <a:close/>
                <a:moveTo>
                  <a:pt x="11575968" y="4127458"/>
                </a:moveTo>
                <a:cubicBezTo>
                  <a:pt x="11540898" y="4127458"/>
                  <a:pt x="11512468" y="4155888"/>
                  <a:pt x="11512468" y="4190958"/>
                </a:cubicBezTo>
                <a:cubicBezTo>
                  <a:pt x="11512468" y="4226028"/>
                  <a:pt x="11540898" y="4254458"/>
                  <a:pt x="11575968" y="4254458"/>
                </a:cubicBezTo>
                <a:cubicBezTo>
                  <a:pt x="11611038" y="4254458"/>
                  <a:pt x="11639468" y="4226028"/>
                  <a:pt x="11639468" y="4190958"/>
                </a:cubicBezTo>
                <a:cubicBezTo>
                  <a:pt x="11639468" y="4155888"/>
                  <a:pt x="11611038" y="4127458"/>
                  <a:pt x="11575968" y="4127458"/>
                </a:cubicBezTo>
                <a:close/>
                <a:moveTo>
                  <a:pt x="11309268" y="4127458"/>
                </a:moveTo>
                <a:cubicBezTo>
                  <a:pt x="11274198" y="4127458"/>
                  <a:pt x="11245768" y="4155888"/>
                  <a:pt x="11245768" y="4190958"/>
                </a:cubicBezTo>
                <a:cubicBezTo>
                  <a:pt x="11245768" y="4226028"/>
                  <a:pt x="11274198" y="4254458"/>
                  <a:pt x="11309268" y="4254458"/>
                </a:cubicBezTo>
                <a:cubicBezTo>
                  <a:pt x="11344338" y="4254458"/>
                  <a:pt x="11372768" y="4226028"/>
                  <a:pt x="11372768" y="4190958"/>
                </a:cubicBezTo>
                <a:cubicBezTo>
                  <a:pt x="11372768" y="4155888"/>
                  <a:pt x="11344338" y="4127458"/>
                  <a:pt x="11309268" y="4127458"/>
                </a:cubicBezTo>
                <a:close/>
                <a:moveTo>
                  <a:pt x="11042568" y="4127458"/>
                </a:moveTo>
                <a:cubicBezTo>
                  <a:pt x="11007498" y="4127458"/>
                  <a:pt x="10979068" y="4155888"/>
                  <a:pt x="10979068" y="4190958"/>
                </a:cubicBezTo>
                <a:cubicBezTo>
                  <a:pt x="10979068" y="4226028"/>
                  <a:pt x="11007498" y="4254458"/>
                  <a:pt x="11042568" y="4254458"/>
                </a:cubicBezTo>
                <a:cubicBezTo>
                  <a:pt x="11077638" y="4254458"/>
                  <a:pt x="11106068" y="4226028"/>
                  <a:pt x="11106068" y="4190958"/>
                </a:cubicBezTo>
                <a:cubicBezTo>
                  <a:pt x="11106068" y="4155888"/>
                  <a:pt x="11077638" y="4127458"/>
                  <a:pt x="11042568" y="4127458"/>
                </a:cubicBezTo>
                <a:close/>
                <a:moveTo>
                  <a:pt x="10775868" y="4127458"/>
                </a:moveTo>
                <a:cubicBezTo>
                  <a:pt x="10740798" y="4127458"/>
                  <a:pt x="10712368" y="4155888"/>
                  <a:pt x="10712368" y="4190958"/>
                </a:cubicBezTo>
                <a:cubicBezTo>
                  <a:pt x="10712368" y="4226028"/>
                  <a:pt x="10740798" y="4254458"/>
                  <a:pt x="10775868" y="4254458"/>
                </a:cubicBezTo>
                <a:cubicBezTo>
                  <a:pt x="10810938" y="4254458"/>
                  <a:pt x="10839368" y="4226028"/>
                  <a:pt x="10839368" y="4190958"/>
                </a:cubicBezTo>
                <a:cubicBezTo>
                  <a:pt x="10839368" y="4155888"/>
                  <a:pt x="10810938" y="4127458"/>
                  <a:pt x="10775868" y="4127458"/>
                </a:cubicBezTo>
                <a:close/>
                <a:moveTo>
                  <a:pt x="10509168" y="4127458"/>
                </a:moveTo>
                <a:cubicBezTo>
                  <a:pt x="10474098" y="4127458"/>
                  <a:pt x="10445668" y="4155888"/>
                  <a:pt x="10445668" y="4190958"/>
                </a:cubicBezTo>
                <a:cubicBezTo>
                  <a:pt x="10445668" y="4226028"/>
                  <a:pt x="10474098" y="4254458"/>
                  <a:pt x="10509168" y="4254458"/>
                </a:cubicBezTo>
                <a:cubicBezTo>
                  <a:pt x="10544238" y="4254458"/>
                  <a:pt x="10572668" y="4226028"/>
                  <a:pt x="10572668" y="4190958"/>
                </a:cubicBezTo>
                <a:cubicBezTo>
                  <a:pt x="10572668" y="4155888"/>
                  <a:pt x="10544238" y="4127458"/>
                  <a:pt x="10509168" y="4127458"/>
                </a:cubicBezTo>
                <a:close/>
                <a:moveTo>
                  <a:pt x="10242468" y="4127458"/>
                </a:moveTo>
                <a:cubicBezTo>
                  <a:pt x="10207398" y="4127458"/>
                  <a:pt x="10178968" y="4155888"/>
                  <a:pt x="10178968" y="4190958"/>
                </a:cubicBezTo>
                <a:cubicBezTo>
                  <a:pt x="10178968" y="4226028"/>
                  <a:pt x="10207398" y="4254458"/>
                  <a:pt x="10242468" y="4254458"/>
                </a:cubicBezTo>
                <a:cubicBezTo>
                  <a:pt x="10277538" y="4254458"/>
                  <a:pt x="10305968" y="4226028"/>
                  <a:pt x="10305968" y="4190958"/>
                </a:cubicBezTo>
                <a:cubicBezTo>
                  <a:pt x="10305968" y="4155888"/>
                  <a:pt x="10277538" y="4127458"/>
                  <a:pt x="10242468" y="4127458"/>
                </a:cubicBezTo>
                <a:close/>
                <a:moveTo>
                  <a:pt x="9975768" y="4127458"/>
                </a:moveTo>
                <a:cubicBezTo>
                  <a:pt x="9940698" y="4127458"/>
                  <a:pt x="9912268" y="4155888"/>
                  <a:pt x="9912268" y="4190958"/>
                </a:cubicBezTo>
                <a:cubicBezTo>
                  <a:pt x="9912268" y="4226028"/>
                  <a:pt x="9940698" y="4254458"/>
                  <a:pt x="9975768" y="4254458"/>
                </a:cubicBezTo>
                <a:cubicBezTo>
                  <a:pt x="10010838" y="4254458"/>
                  <a:pt x="10039268" y="4226028"/>
                  <a:pt x="10039268" y="4190958"/>
                </a:cubicBezTo>
                <a:cubicBezTo>
                  <a:pt x="10039268" y="4155888"/>
                  <a:pt x="10010838" y="4127458"/>
                  <a:pt x="9975768" y="4127458"/>
                </a:cubicBezTo>
                <a:close/>
                <a:moveTo>
                  <a:pt x="9709068" y="4127458"/>
                </a:moveTo>
                <a:cubicBezTo>
                  <a:pt x="9673998" y="4127458"/>
                  <a:pt x="9645568" y="4155888"/>
                  <a:pt x="9645568" y="4190958"/>
                </a:cubicBezTo>
                <a:cubicBezTo>
                  <a:pt x="9645568" y="4226028"/>
                  <a:pt x="9673998" y="4254458"/>
                  <a:pt x="9709068" y="4254458"/>
                </a:cubicBezTo>
                <a:cubicBezTo>
                  <a:pt x="9744138" y="4254458"/>
                  <a:pt x="9772568" y="4226028"/>
                  <a:pt x="9772568" y="4190958"/>
                </a:cubicBezTo>
                <a:cubicBezTo>
                  <a:pt x="9772568" y="4155888"/>
                  <a:pt x="9744138" y="4127458"/>
                  <a:pt x="9709068" y="4127458"/>
                </a:cubicBezTo>
                <a:close/>
                <a:moveTo>
                  <a:pt x="9442368" y="4127458"/>
                </a:moveTo>
                <a:cubicBezTo>
                  <a:pt x="9407298" y="4127458"/>
                  <a:pt x="9378868" y="4155888"/>
                  <a:pt x="9378868" y="4190958"/>
                </a:cubicBezTo>
                <a:cubicBezTo>
                  <a:pt x="9378868" y="4226028"/>
                  <a:pt x="9407298" y="4254458"/>
                  <a:pt x="9442368" y="4254458"/>
                </a:cubicBezTo>
                <a:cubicBezTo>
                  <a:pt x="9477438" y="4254458"/>
                  <a:pt x="9505868" y="4226028"/>
                  <a:pt x="9505868" y="4190958"/>
                </a:cubicBezTo>
                <a:cubicBezTo>
                  <a:pt x="9505868" y="4155888"/>
                  <a:pt x="9477438" y="4127458"/>
                  <a:pt x="9442368" y="4127458"/>
                </a:cubicBezTo>
                <a:close/>
                <a:moveTo>
                  <a:pt x="9175668" y="4127458"/>
                </a:moveTo>
                <a:cubicBezTo>
                  <a:pt x="9140598" y="4127458"/>
                  <a:pt x="9112168" y="4155888"/>
                  <a:pt x="9112168" y="4190958"/>
                </a:cubicBezTo>
                <a:cubicBezTo>
                  <a:pt x="9112168" y="4226028"/>
                  <a:pt x="9140598" y="4254458"/>
                  <a:pt x="9175668" y="4254458"/>
                </a:cubicBezTo>
                <a:cubicBezTo>
                  <a:pt x="9210738" y="4254458"/>
                  <a:pt x="9239168" y="4226028"/>
                  <a:pt x="9239168" y="4190958"/>
                </a:cubicBezTo>
                <a:cubicBezTo>
                  <a:pt x="9239168" y="4155888"/>
                  <a:pt x="9210738" y="4127458"/>
                  <a:pt x="9175668" y="4127458"/>
                </a:cubicBezTo>
                <a:close/>
                <a:moveTo>
                  <a:pt x="8908968" y="4127458"/>
                </a:moveTo>
                <a:cubicBezTo>
                  <a:pt x="8873898" y="4127458"/>
                  <a:pt x="8845468" y="4155888"/>
                  <a:pt x="8845468" y="4190958"/>
                </a:cubicBezTo>
                <a:cubicBezTo>
                  <a:pt x="8845468" y="4226028"/>
                  <a:pt x="8873898" y="4254458"/>
                  <a:pt x="8908968" y="4254458"/>
                </a:cubicBezTo>
                <a:cubicBezTo>
                  <a:pt x="8944038" y="4254458"/>
                  <a:pt x="8972468" y="4226028"/>
                  <a:pt x="8972468" y="4190958"/>
                </a:cubicBezTo>
                <a:cubicBezTo>
                  <a:pt x="8972468" y="4155888"/>
                  <a:pt x="8944038" y="4127458"/>
                  <a:pt x="8908968" y="4127458"/>
                </a:cubicBezTo>
                <a:close/>
                <a:moveTo>
                  <a:pt x="8642268" y="4127458"/>
                </a:moveTo>
                <a:cubicBezTo>
                  <a:pt x="8607198" y="4127458"/>
                  <a:pt x="8578768" y="4155888"/>
                  <a:pt x="8578768" y="4190958"/>
                </a:cubicBezTo>
                <a:cubicBezTo>
                  <a:pt x="8578768" y="4226028"/>
                  <a:pt x="8607198" y="4254458"/>
                  <a:pt x="8642268" y="4254458"/>
                </a:cubicBezTo>
                <a:cubicBezTo>
                  <a:pt x="8677338" y="4254458"/>
                  <a:pt x="8705768" y="4226028"/>
                  <a:pt x="8705768" y="4190958"/>
                </a:cubicBezTo>
                <a:cubicBezTo>
                  <a:pt x="8705768" y="4155888"/>
                  <a:pt x="8677338" y="4127458"/>
                  <a:pt x="8642268" y="4127458"/>
                </a:cubicBezTo>
                <a:close/>
                <a:moveTo>
                  <a:pt x="8375568" y="4127458"/>
                </a:moveTo>
                <a:cubicBezTo>
                  <a:pt x="8340498" y="4127458"/>
                  <a:pt x="8312068" y="4155888"/>
                  <a:pt x="8312068" y="4190958"/>
                </a:cubicBezTo>
                <a:cubicBezTo>
                  <a:pt x="8312068" y="4226028"/>
                  <a:pt x="8340498" y="4254458"/>
                  <a:pt x="8375568" y="4254458"/>
                </a:cubicBezTo>
                <a:cubicBezTo>
                  <a:pt x="8410638" y="4254458"/>
                  <a:pt x="8439068" y="4226028"/>
                  <a:pt x="8439068" y="4190958"/>
                </a:cubicBezTo>
                <a:cubicBezTo>
                  <a:pt x="8439068" y="4155888"/>
                  <a:pt x="8410638" y="4127458"/>
                  <a:pt x="8375568" y="4127458"/>
                </a:cubicBezTo>
                <a:close/>
                <a:moveTo>
                  <a:pt x="8108868" y="4127458"/>
                </a:moveTo>
                <a:cubicBezTo>
                  <a:pt x="8073798" y="4127458"/>
                  <a:pt x="8045368" y="4155888"/>
                  <a:pt x="8045368" y="4190958"/>
                </a:cubicBezTo>
                <a:cubicBezTo>
                  <a:pt x="8045368" y="4226028"/>
                  <a:pt x="8073798" y="4254458"/>
                  <a:pt x="8108868" y="4254458"/>
                </a:cubicBezTo>
                <a:cubicBezTo>
                  <a:pt x="8143938" y="4254458"/>
                  <a:pt x="8172368" y="4226028"/>
                  <a:pt x="8172368" y="4190958"/>
                </a:cubicBezTo>
                <a:cubicBezTo>
                  <a:pt x="8172368" y="4155888"/>
                  <a:pt x="8143938" y="4127458"/>
                  <a:pt x="8108868" y="4127458"/>
                </a:cubicBezTo>
                <a:close/>
                <a:moveTo>
                  <a:pt x="7842168" y="4127458"/>
                </a:moveTo>
                <a:cubicBezTo>
                  <a:pt x="7807098" y="4127458"/>
                  <a:pt x="7778668" y="4155888"/>
                  <a:pt x="7778668" y="4190958"/>
                </a:cubicBezTo>
                <a:cubicBezTo>
                  <a:pt x="7778668" y="4226028"/>
                  <a:pt x="7807098" y="4254458"/>
                  <a:pt x="7842168" y="4254458"/>
                </a:cubicBezTo>
                <a:cubicBezTo>
                  <a:pt x="7877238" y="4254458"/>
                  <a:pt x="7905668" y="4226028"/>
                  <a:pt x="7905668" y="4190958"/>
                </a:cubicBezTo>
                <a:cubicBezTo>
                  <a:pt x="7905668" y="4155888"/>
                  <a:pt x="7877238" y="4127458"/>
                  <a:pt x="7842168" y="4127458"/>
                </a:cubicBezTo>
                <a:close/>
                <a:moveTo>
                  <a:pt x="7575468" y="4127458"/>
                </a:moveTo>
                <a:cubicBezTo>
                  <a:pt x="7540398" y="4127458"/>
                  <a:pt x="7511968" y="4155888"/>
                  <a:pt x="7511968" y="4190958"/>
                </a:cubicBezTo>
                <a:cubicBezTo>
                  <a:pt x="7511968" y="4226028"/>
                  <a:pt x="7540398" y="4254458"/>
                  <a:pt x="7575468" y="4254458"/>
                </a:cubicBezTo>
                <a:cubicBezTo>
                  <a:pt x="7610538" y="4254458"/>
                  <a:pt x="7638968" y="4226028"/>
                  <a:pt x="7638968" y="4190958"/>
                </a:cubicBezTo>
                <a:cubicBezTo>
                  <a:pt x="7638968" y="4155888"/>
                  <a:pt x="7610538" y="4127458"/>
                  <a:pt x="7575468" y="4127458"/>
                </a:cubicBezTo>
                <a:close/>
                <a:moveTo>
                  <a:pt x="7308768" y="4127458"/>
                </a:moveTo>
                <a:cubicBezTo>
                  <a:pt x="7273698" y="4127458"/>
                  <a:pt x="7245268" y="4155888"/>
                  <a:pt x="7245268" y="4190958"/>
                </a:cubicBezTo>
                <a:cubicBezTo>
                  <a:pt x="7245268" y="4226028"/>
                  <a:pt x="7273698" y="4254458"/>
                  <a:pt x="7308768" y="4254458"/>
                </a:cubicBezTo>
                <a:cubicBezTo>
                  <a:pt x="7343838" y="4254458"/>
                  <a:pt x="7372268" y="4226028"/>
                  <a:pt x="7372268" y="4190958"/>
                </a:cubicBezTo>
                <a:cubicBezTo>
                  <a:pt x="7372268" y="4155888"/>
                  <a:pt x="7343838" y="4127458"/>
                  <a:pt x="7308768" y="4127458"/>
                </a:cubicBezTo>
                <a:close/>
                <a:moveTo>
                  <a:pt x="7042068" y="4127458"/>
                </a:moveTo>
                <a:cubicBezTo>
                  <a:pt x="7006998" y="4127458"/>
                  <a:pt x="6978568" y="4155888"/>
                  <a:pt x="6978568" y="4190958"/>
                </a:cubicBezTo>
                <a:cubicBezTo>
                  <a:pt x="6978568" y="4226028"/>
                  <a:pt x="7006998" y="4254458"/>
                  <a:pt x="7042068" y="4254458"/>
                </a:cubicBezTo>
                <a:cubicBezTo>
                  <a:pt x="7077138" y="4254458"/>
                  <a:pt x="7105568" y="4226028"/>
                  <a:pt x="7105568" y="4190958"/>
                </a:cubicBezTo>
                <a:cubicBezTo>
                  <a:pt x="7105568" y="4155888"/>
                  <a:pt x="7077138" y="4127458"/>
                  <a:pt x="7042068" y="4127458"/>
                </a:cubicBezTo>
                <a:close/>
                <a:moveTo>
                  <a:pt x="6775368" y="4127458"/>
                </a:moveTo>
                <a:cubicBezTo>
                  <a:pt x="6740298" y="4127458"/>
                  <a:pt x="6711868" y="4155888"/>
                  <a:pt x="6711868" y="4190958"/>
                </a:cubicBezTo>
                <a:cubicBezTo>
                  <a:pt x="6711868" y="4226028"/>
                  <a:pt x="6740298" y="4254458"/>
                  <a:pt x="6775368" y="4254458"/>
                </a:cubicBezTo>
                <a:cubicBezTo>
                  <a:pt x="6810438" y="4254458"/>
                  <a:pt x="6838868" y="4226028"/>
                  <a:pt x="6838868" y="4190958"/>
                </a:cubicBezTo>
                <a:cubicBezTo>
                  <a:pt x="6838868" y="4155888"/>
                  <a:pt x="6810438" y="4127458"/>
                  <a:pt x="6775368" y="4127458"/>
                </a:cubicBezTo>
                <a:close/>
                <a:moveTo>
                  <a:pt x="6508668" y="4127458"/>
                </a:moveTo>
                <a:cubicBezTo>
                  <a:pt x="6473598" y="4127458"/>
                  <a:pt x="6445168" y="4155888"/>
                  <a:pt x="6445168" y="4190958"/>
                </a:cubicBezTo>
                <a:cubicBezTo>
                  <a:pt x="6445168" y="4226028"/>
                  <a:pt x="6473598" y="4254458"/>
                  <a:pt x="6508668" y="4254458"/>
                </a:cubicBezTo>
                <a:cubicBezTo>
                  <a:pt x="6543738" y="4254458"/>
                  <a:pt x="6572168" y="4226028"/>
                  <a:pt x="6572168" y="4190958"/>
                </a:cubicBezTo>
                <a:cubicBezTo>
                  <a:pt x="6572168" y="4155888"/>
                  <a:pt x="6543738" y="4127458"/>
                  <a:pt x="6508668" y="4127458"/>
                </a:cubicBezTo>
                <a:close/>
                <a:moveTo>
                  <a:pt x="6241968" y="4127458"/>
                </a:moveTo>
                <a:cubicBezTo>
                  <a:pt x="6206898" y="4127458"/>
                  <a:pt x="6178468" y="4155888"/>
                  <a:pt x="6178468" y="4190958"/>
                </a:cubicBezTo>
                <a:cubicBezTo>
                  <a:pt x="6178468" y="4226028"/>
                  <a:pt x="6206898" y="4254458"/>
                  <a:pt x="6241968" y="4254458"/>
                </a:cubicBezTo>
                <a:cubicBezTo>
                  <a:pt x="6277038" y="4254458"/>
                  <a:pt x="6305468" y="4226028"/>
                  <a:pt x="6305468" y="4190958"/>
                </a:cubicBezTo>
                <a:cubicBezTo>
                  <a:pt x="6305468" y="4155888"/>
                  <a:pt x="6277038" y="4127458"/>
                  <a:pt x="6241968" y="4127458"/>
                </a:cubicBezTo>
                <a:close/>
                <a:moveTo>
                  <a:pt x="5975275" y="4127458"/>
                </a:moveTo>
                <a:cubicBezTo>
                  <a:pt x="5940200" y="4127458"/>
                  <a:pt x="5911768" y="4155888"/>
                  <a:pt x="5911768" y="4190958"/>
                </a:cubicBezTo>
                <a:cubicBezTo>
                  <a:pt x="5911768" y="4226028"/>
                  <a:pt x="5940200" y="4254458"/>
                  <a:pt x="5975275" y="4254458"/>
                </a:cubicBezTo>
                <a:cubicBezTo>
                  <a:pt x="6010349" y="4254458"/>
                  <a:pt x="6038782" y="4226028"/>
                  <a:pt x="6038782" y="4190958"/>
                </a:cubicBezTo>
                <a:cubicBezTo>
                  <a:pt x="6038782" y="4155888"/>
                  <a:pt x="6010349" y="4127458"/>
                  <a:pt x="5975275" y="4127458"/>
                </a:cubicBezTo>
                <a:close/>
                <a:moveTo>
                  <a:pt x="5708575" y="4127458"/>
                </a:moveTo>
                <a:cubicBezTo>
                  <a:pt x="5673506" y="4127458"/>
                  <a:pt x="5645077" y="4155888"/>
                  <a:pt x="5645077" y="4190958"/>
                </a:cubicBezTo>
                <a:cubicBezTo>
                  <a:pt x="5645077" y="4226028"/>
                  <a:pt x="5673506" y="4254458"/>
                  <a:pt x="5708575" y="4254458"/>
                </a:cubicBezTo>
                <a:cubicBezTo>
                  <a:pt x="5743644" y="4254458"/>
                  <a:pt x="5772073" y="4226028"/>
                  <a:pt x="5772073" y="4190958"/>
                </a:cubicBezTo>
                <a:cubicBezTo>
                  <a:pt x="5772073" y="4155888"/>
                  <a:pt x="5743644" y="4127458"/>
                  <a:pt x="5708575" y="4127458"/>
                </a:cubicBezTo>
                <a:close/>
                <a:moveTo>
                  <a:pt x="5441882" y="4127458"/>
                </a:moveTo>
                <a:cubicBezTo>
                  <a:pt x="5406815" y="4127458"/>
                  <a:pt x="5378386" y="4155888"/>
                  <a:pt x="5378386" y="4190958"/>
                </a:cubicBezTo>
                <a:cubicBezTo>
                  <a:pt x="5378386" y="4226028"/>
                  <a:pt x="5406815" y="4254458"/>
                  <a:pt x="5441882" y="4254458"/>
                </a:cubicBezTo>
                <a:cubicBezTo>
                  <a:pt x="5476952" y="4254458"/>
                  <a:pt x="5505384" y="4226028"/>
                  <a:pt x="5505384" y="4190958"/>
                </a:cubicBezTo>
                <a:cubicBezTo>
                  <a:pt x="5505384" y="4155888"/>
                  <a:pt x="5476952" y="4127458"/>
                  <a:pt x="5441882" y="4127458"/>
                </a:cubicBezTo>
                <a:close/>
                <a:moveTo>
                  <a:pt x="5175183" y="4127458"/>
                </a:moveTo>
                <a:cubicBezTo>
                  <a:pt x="5140115" y="4127458"/>
                  <a:pt x="5111682" y="4155888"/>
                  <a:pt x="5111682" y="4190958"/>
                </a:cubicBezTo>
                <a:cubicBezTo>
                  <a:pt x="5111682" y="4226028"/>
                  <a:pt x="5140115" y="4254458"/>
                  <a:pt x="5175183" y="4254458"/>
                </a:cubicBezTo>
                <a:cubicBezTo>
                  <a:pt x="5210256" y="4254458"/>
                  <a:pt x="5238674" y="4226028"/>
                  <a:pt x="5238674" y="4190958"/>
                </a:cubicBezTo>
                <a:cubicBezTo>
                  <a:pt x="5238674" y="4155888"/>
                  <a:pt x="5210256" y="4127458"/>
                  <a:pt x="5175183" y="4127458"/>
                </a:cubicBezTo>
                <a:close/>
                <a:moveTo>
                  <a:pt x="4908488" y="4127458"/>
                </a:moveTo>
                <a:cubicBezTo>
                  <a:pt x="4873414" y="4127458"/>
                  <a:pt x="4844981" y="4155888"/>
                  <a:pt x="4844981" y="4190958"/>
                </a:cubicBezTo>
                <a:cubicBezTo>
                  <a:pt x="4844981" y="4226028"/>
                  <a:pt x="4873414" y="4254458"/>
                  <a:pt x="4908488" y="4254458"/>
                </a:cubicBezTo>
                <a:cubicBezTo>
                  <a:pt x="4943556" y="4254458"/>
                  <a:pt x="4971983" y="4226028"/>
                  <a:pt x="4971983" y="4190958"/>
                </a:cubicBezTo>
                <a:cubicBezTo>
                  <a:pt x="4971983" y="4155888"/>
                  <a:pt x="4943556" y="4127458"/>
                  <a:pt x="4908488" y="4127458"/>
                </a:cubicBezTo>
                <a:close/>
                <a:moveTo>
                  <a:pt x="4641785" y="4127458"/>
                </a:moveTo>
                <a:cubicBezTo>
                  <a:pt x="4606727" y="4127458"/>
                  <a:pt x="4578303" y="4155888"/>
                  <a:pt x="4578303" y="4190958"/>
                </a:cubicBezTo>
                <a:cubicBezTo>
                  <a:pt x="4578303" y="4226028"/>
                  <a:pt x="4606727" y="4254458"/>
                  <a:pt x="4641785" y="4254458"/>
                </a:cubicBezTo>
                <a:cubicBezTo>
                  <a:pt x="4676847" y="4254458"/>
                  <a:pt x="4705269" y="4226028"/>
                  <a:pt x="4705269" y="4190958"/>
                </a:cubicBezTo>
                <a:cubicBezTo>
                  <a:pt x="4705269" y="4155888"/>
                  <a:pt x="4676847" y="4127458"/>
                  <a:pt x="4641785" y="4127458"/>
                </a:cubicBezTo>
                <a:close/>
                <a:moveTo>
                  <a:pt x="4375094" y="4127458"/>
                </a:moveTo>
                <a:cubicBezTo>
                  <a:pt x="4340017" y="4127458"/>
                  <a:pt x="4311589" y="4155888"/>
                  <a:pt x="4311589" y="4190958"/>
                </a:cubicBezTo>
                <a:cubicBezTo>
                  <a:pt x="4311589" y="4226028"/>
                  <a:pt x="4340017" y="4254458"/>
                  <a:pt x="4375094" y="4254458"/>
                </a:cubicBezTo>
                <a:cubicBezTo>
                  <a:pt x="4410146" y="4254458"/>
                  <a:pt x="4438605" y="4226028"/>
                  <a:pt x="4438605" y="4190958"/>
                </a:cubicBezTo>
                <a:cubicBezTo>
                  <a:pt x="4438605" y="4155888"/>
                  <a:pt x="4410146" y="4127458"/>
                  <a:pt x="4375094" y="4127458"/>
                </a:cubicBezTo>
                <a:close/>
                <a:moveTo>
                  <a:pt x="4108385" y="4127458"/>
                </a:moveTo>
                <a:cubicBezTo>
                  <a:pt x="4073366" y="4127458"/>
                  <a:pt x="4044935" y="4155888"/>
                  <a:pt x="4044935" y="4190958"/>
                </a:cubicBezTo>
                <a:cubicBezTo>
                  <a:pt x="4044935" y="4226028"/>
                  <a:pt x="4073366" y="4254458"/>
                  <a:pt x="4108385" y="4254458"/>
                </a:cubicBezTo>
                <a:cubicBezTo>
                  <a:pt x="4143458" y="4254458"/>
                  <a:pt x="4171880" y="4226028"/>
                  <a:pt x="4171880" y="4190958"/>
                </a:cubicBezTo>
                <a:cubicBezTo>
                  <a:pt x="4171880" y="4155888"/>
                  <a:pt x="4143458" y="4127458"/>
                  <a:pt x="4108385" y="4127458"/>
                </a:cubicBezTo>
                <a:close/>
                <a:moveTo>
                  <a:pt x="3841729" y="4127458"/>
                </a:moveTo>
                <a:cubicBezTo>
                  <a:pt x="3806660" y="4127458"/>
                  <a:pt x="3778231" y="4155888"/>
                  <a:pt x="3778231" y="4190958"/>
                </a:cubicBezTo>
                <a:cubicBezTo>
                  <a:pt x="3778231" y="4226028"/>
                  <a:pt x="3806660" y="4254458"/>
                  <a:pt x="3841729" y="4254458"/>
                </a:cubicBezTo>
                <a:cubicBezTo>
                  <a:pt x="3876803" y="4254458"/>
                  <a:pt x="3905237" y="4226028"/>
                  <a:pt x="3905237" y="4190958"/>
                </a:cubicBezTo>
                <a:cubicBezTo>
                  <a:pt x="3905237" y="4155888"/>
                  <a:pt x="3876803" y="4127458"/>
                  <a:pt x="3841729" y="4127458"/>
                </a:cubicBezTo>
                <a:close/>
                <a:moveTo>
                  <a:pt x="3575042" y="4127458"/>
                </a:moveTo>
                <a:cubicBezTo>
                  <a:pt x="3539972" y="4127458"/>
                  <a:pt x="3511543" y="4155888"/>
                  <a:pt x="3511543" y="4190958"/>
                </a:cubicBezTo>
                <a:cubicBezTo>
                  <a:pt x="3511543" y="4226028"/>
                  <a:pt x="3539972" y="4254458"/>
                  <a:pt x="3575042" y="4254458"/>
                </a:cubicBezTo>
                <a:cubicBezTo>
                  <a:pt x="3610110" y="4254458"/>
                  <a:pt x="3638543" y="4226028"/>
                  <a:pt x="3638543" y="4190958"/>
                </a:cubicBezTo>
                <a:cubicBezTo>
                  <a:pt x="3638543" y="4155888"/>
                  <a:pt x="3610110" y="4127458"/>
                  <a:pt x="3575042" y="4127458"/>
                </a:cubicBezTo>
                <a:close/>
                <a:moveTo>
                  <a:pt x="3308320" y="4127458"/>
                </a:moveTo>
                <a:cubicBezTo>
                  <a:pt x="3273254" y="4127458"/>
                  <a:pt x="3244826" y="4155888"/>
                  <a:pt x="3244826" y="4190958"/>
                </a:cubicBezTo>
                <a:cubicBezTo>
                  <a:pt x="3244826" y="4226028"/>
                  <a:pt x="3273254" y="4254458"/>
                  <a:pt x="3308320" y="4254458"/>
                </a:cubicBezTo>
                <a:cubicBezTo>
                  <a:pt x="3343393" y="4254458"/>
                  <a:pt x="3371827" y="4226028"/>
                  <a:pt x="3371827" y="4190958"/>
                </a:cubicBezTo>
                <a:cubicBezTo>
                  <a:pt x="3371827" y="4155888"/>
                  <a:pt x="3343393" y="4127458"/>
                  <a:pt x="3308320" y="4127458"/>
                </a:cubicBezTo>
                <a:close/>
                <a:moveTo>
                  <a:pt x="3041644" y="4127458"/>
                </a:moveTo>
                <a:cubicBezTo>
                  <a:pt x="3006577" y="4127458"/>
                  <a:pt x="2978150" y="4155888"/>
                  <a:pt x="2978150" y="4190958"/>
                </a:cubicBezTo>
                <a:cubicBezTo>
                  <a:pt x="2978150" y="4226028"/>
                  <a:pt x="3006577" y="4254458"/>
                  <a:pt x="3041644" y="4254458"/>
                </a:cubicBezTo>
                <a:cubicBezTo>
                  <a:pt x="3076711" y="4254458"/>
                  <a:pt x="3105138" y="4226028"/>
                  <a:pt x="3105138" y="4190958"/>
                </a:cubicBezTo>
                <a:cubicBezTo>
                  <a:pt x="3105138" y="4155888"/>
                  <a:pt x="3076711" y="4127458"/>
                  <a:pt x="3041644" y="4127458"/>
                </a:cubicBezTo>
                <a:close/>
                <a:moveTo>
                  <a:pt x="2774968" y="4127458"/>
                </a:moveTo>
                <a:cubicBezTo>
                  <a:pt x="2739894" y="4127458"/>
                  <a:pt x="2711466" y="4155888"/>
                  <a:pt x="2711466" y="4190958"/>
                </a:cubicBezTo>
                <a:cubicBezTo>
                  <a:pt x="2711466" y="4226028"/>
                  <a:pt x="2739894" y="4254458"/>
                  <a:pt x="2774968" y="4254458"/>
                </a:cubicBezTo>
                <a:cubicBezTo>
                  <a:pt x="2810035" y="4254458"/>
                  <a:pt x="2838463" y="4226028"/>
                  <a:pt x="2838463" y="4190958"/>
                </a:cubicBezTo>
                <a:cubicBezTo>
                  <a:pt x="2838463" y="4155888"/>
                  <a:pt x="2810035" y="4127458"/>
                  <a:pt x="2774968" y="4127458"/>
                </a:cubicBezTo>
                <a:close/>
                <a:moveTo>
                  <a:pt x="2508246" y="4127458"/>
                </a:moveTo>
                <a:cubicBezTo>
                  <a:pt x="2473172" y="4127458"/>
                  <a:pt x="2444739" y="4155888"/>
                  <a:pt x="2444739" y="4190958"/>
                </a:cubicBezTo>
                <a:cubicBezTo>
                  <a:pt x="2444739" y="4226028"/>
                  <a:pt x="2473172" y="4254458"/>
                  <a:pt x="2508246" y="4254458"/>
                </a:cubicBezTo>
                <a:cubicBezTo>
                  <a:pt x="2543320" y="4254458"/>
                  <a:pt x="2571754" y="4226028"/>
                  <a:pt x="2571754" y="4190958"/>
                </a:cubicBezTo>
                <a:cubicBezTo>
                  <a:pt x="2571754" y="4155888"/>
                  <a:pt x="2543320" y="4127458"/>
                  <a:pt x="2508246" y="4127458"/>
                </a:cubicBezTo>
                <a:close/>
                <a:moveTo>
                  <a:pt x="2241539" y="4127458"/>
                </a:moveTo>
                <a:cubicBezTo>
                  <a:pt x="2206478" y="4127458"/>
                  <a:pt x="2178052" y="4155888"/>
                  <a:pt x="2178052" y="4190958"/>
                </a:cubicBezTo>
                <a:cubicBezTo>
                  <a:pt x="2178052" y="4226028"/>
                  <a:pt x="2206478" y="4254458"/>
                  <a:pt x="2241539" y="4254458"/>
                </a:cubicBezTo>
                <a:cubicBezTo>
                  <a:pt x="2276617" y="4254458"/>
                  <a:pt x="2305054" y="4226028"/>
                  <a:pt x="2305054" y="4190958"/>
                </a:cubicBezTo>
                <a:cubicBezTo>
                  <a:pt x="2305054" y="4155888"/>
                  <a:pt x="2276617" y="4127458"/>
                  <a:pt x="2241539" y="4127458"/>
                </a:cubicBezTo>
                <a:close/>
                <a:moveTo>
                  <a:pt x="1974836" y="4127458"/>
                </a:moveTo>
                <a:cubicBezTo>
                  <a:pt x="1939766" y="4127458"/>
                  <a:pt x="1911333" y="4155888"/>
                  <a:pt x="1911333" y="4190958"/>
                </a:cubicBezTo>
                <a:cubicBezTo>
                  <a:pt x="1911333" y="4226028"/>
                  <a:pt x="1939766" y="4254458"/>
                  <a:pt x="1974836" y="4254458"/>
                </a:cubicBezTo>
                <a:cubicBezTo>
                  <a:pt x="2009918" y="4254458"/>
                  <a:pt x="2038343" y="4226028"/>
                  <a:pt x="2038343" y="4190958"/>
                </a:cubicBezTo>
                <a:cubicBezTo>
                  <a:pt x="2038343" y="4155888"/>
                  <a:pt x="2009918" y="4127458"/>
                  <a:pt x="1974836" y="4127458"/>
                </a:cubicBezTo>
                <a:close/>
                <a:moveTo>
                  <a:pt x="1708134" y="4127458"/>
                </a:moveTo>
                <a:cubicBezTo>
                  <a:pt x="1673063" y="4127458"/>
                  <a:pt x="1644632" y="4155888"/>
                  <a:pt x="1644632" y="4190958"/>
                </a:cubicBezTo>
                <a:cubicBezTo>
                  <a:pt x="1644632" y="4226028"/>
                  <a:pt x="1673063" y="4254458"/>
                  <a:pt x="1708134" y="4254458"/>
                </a:cubicBezTo>
                <a:cubicBezTo>
                  <a:pt x="1743201" y="4254458"/>
                  <a:pt x="1771633" y="4226028"/>
                  <a:pt x="1771633" y="4190958"/>
                </a:cubicBezTo>
                <a:cubicBezTo>
                  <a:pt x="1771633" y="4155888"/>
                  <a:pt x="1743201" y="4127458"/>
                  <a:pt x="1708134" y="4127458"/>
                </a:cubicBezTo>
                <a:close/>
                <a:moveTo>
                  <a:pt x="1441433" y="4127458"/>
                </a:moveTo>
                <a:cubicBezTo>
                  <a:pt x="1406364" y="4127458"/>
                  <a:pt x="1377934" y="4155888"/>
                  <a:pt x="1377934" y="4190958"/>
                </a:cubicBezTo>
                <a:cubicBezTo>
                  <a:pt x="1377934" y="4226028"/>
                  <a:pt x="1406364" y="4254458"/>
                  <a:pt x="1441433" y="4254458"/>
                </a:cubicBezTo>
                <a:cubicBezTo>
                  <a:pt x="1476503" y="4254458"/>
                  <a:pt x="1504933" y="4226028"/>
                  <a:pt x="1504933" y="4190958"/>
                </a:cubicBezTo>
                <a:cubicBezTo>
                  <a:pt x="1504933" y="4155888"/>
                  <a:pt x="1476503" y="4127458"/>
                  <a:pt x="1441433" y="4127458"/>
                </a:cubicBezTo>
                <a:close/>
                <a:moveTo>
                  <a:pt x="1174735" y="4127458"/>
                </a:moveTo>
                <a:cubicBezTo>
                  <a:pt x="1139666" y="4127458"/>
                  <a:pt x="1111236" y="4155888"/>
                  <a:pt x="1111236" y="4190958"/>
                </a:cubicBezTo>
                <a:cubicBezTo>
                  <a:pt x="1111236" y="4226028"/>
                  <a:pt x="1139666" y="4254458"/>
                  <a:pt x="1174735" y="4254458"/>
                </a:cubicBezTo>
                <a:cubicBezTo>
                  <a:pt x="1209805" y="4254458"/>
                  <a:pt x="1238235" y="4226028"/>
                  <a:pt x="1238235" y="4190958"/>
                </a:cubicBezTo>
                <a:cubicBezTo>
                  <a:pt x="1238235" y="4155888"/>
                  <a:pt x="1209805" y="4127458"/>
                  <a:pt x="1174735" y="4127458"/>
                </a:cubicBezTo>
                <a:close/>
                <a:moveTo>
                  <a:pt x="908037" y="4127458"/>
                </a:moveTo>
                <a:cubicBezTo>
                  <a:pt x="872968" y="4127458"/>
                  <a:pt x="844538" y="4155888"/>
                  <a:pt x="844538" y="4190958"/>
                </a:cubicBezTo>
                <a:cubicBezTo>
                  <a:pt x="844538" y="4226028"/>
                  <a:pt x="872968" y="4254458"/>
                  <a:pt x="908037" y="4254458"/>
                </a:cubicBezTo>
                <a:cubicBezTo>
                  <a:pt x="943107" y="4254458"/>
                  <a:pt x="971537" y="4226028"/>
                  <a:pt x="971537" y="4190958"/>
                </a:cubicBezTo>
                <a:cubicBezTo>
                  <a:pt x="971537" y="4155888"/>
                  <a:pt x="943107" y="4127458"/>
                  <a:pt x="908037" y="4127458"/>
                </a:cubicBezTo>
                <a:close/>
                <a:moveTo>
                  <a:pt x="641339" y="4127458"/>
                </a:moveTo>
                <a:cubicBezTo>
                  <a:pt x="606269" y="4127458"/>
                  <a:pt x="577840" y="4155888"/>
                  <a:pt x="577840" y="4190958"/>
                </a:cubicBezTo>
                <a:cubicBezTo>
                  <a:pt x="577840" y="4226028"/>
                  <a:pt x="606269" y="4254458"/>
                  <a:pt x="641339" y="4254458"/>
                </a:cubicBezTo>
                <a:cubicBezTo>
                  <a:pt x="676409" y="4254458"/>
                  <a:pt x="704839" y="4226028"/>
                  <a:pt x="704839" y="4190958"/>
                </a:cubicBezTo>
                <a:cubicBezTo>
                  <a:pt x="704839" y="4155888"/>
                  <a:pt x="676409" y="4127458"/>
                  <a:pt x="641339" y="4127458"/>
                </a:cubicBezTo>
                <a:close/>
                <a:moveTo>
                  <a:pt x="374641" y="4127458"/>
                </a:moveTo>
                <a:cubicBezTo>
                  <a:pt x="339572" y="4127458"/>
                  <a:pt x="311142" y="4155888"/>
                  <a:pt x="311142" y="4190958"/>
                </a:cubicBezTo>
                <a:cubicBezTo>
                  <a:pt x="311142" y="4226028"/>
                  <a:pt x="339572" y="4254458"/>
                  <a:pt x="374641" y="4254458"/>
                </a:cubicBezTo>
                <a:cubicBezTo>
                  <a:pt x="409711" y="4254458"/>
                  <a:pt x="438141" y="4226028"/>
                  <a:pt x="438141" y="4190958"/>
                </a:cubicBezTo>
                <a:cubicBezTo>
                  <a:pt x="438141" y="4155888"/>
                  <a:pt x="409711" y="4127458"/>
                  <a:pt x="374641" y="4127458"/>
                </a:cubicBezTo>
                <a:close/>
                <a:moveTo>
                  <a:pt x="11842668" y="3822658"/>
                </a:moveTo>
                <a:cubicBezTo>
                  <a:pt x="11807598" y="3822658"/>
                  <a:pt x="11779168" y="3851088"/>
                  <a:pt x="11779168" y="3886158"/>
                </a:cubicBezTo>
                <a:cubicBezTo>
                  <a:pt x="11779168" y="3921228"/>
                  <a:pt x="11807598" y="3949658"/>
                  <a:pt x="11842668" y="3949658"/>
                </a:cubicBezTo>
                <a:cubicBezTo>
                  <a:pt x="11877738" y="3949658"/>
                  <a:pt x="11906168" y="3921228"/>
                  <a:pt x="11906168" y="3886158"/>
                </a:cubicBezTo>
                <a:cubicBezTo>
                  <a:pt x="11906168" y="3851088"/>
                  <a:pt x="11877738" y="3822658"/>
                  <a:pt x="11842668" y="3822658"/>
                </a:cubicBezTo>
                <a:close/>
                <a:moveTo>
                  <a:pt x="11575968" y="3822658"/>
                </a:moveTo>
                <a:cubicBezTo>
                  <a:pt x="11540898" y="3822658"/>
                  <a:pt x="11512468" y="3851088"/>
                  <a:pt x="11512468" y="3886158"/>
                </a:cubicBezTo>
                <a:cubicBezTo>
                  <a:pt x="11512468" y="3921228"/>
                  <a:pt x="11540898" y="3949658"/>
                  <a:pt x="11575968" y="3949658"/>
                </a:cubicBezTo>
                <a:cubicBezTo>
                  <a:pt x="11611038" y="3949658"/>
                  <a:pt x="11639468" y="3921228"/>
                  <a:pt x="11639468" y="3886158"/>
                </a:cubicBezTo>
                <a:cubicBezTo>
                  <a:pt x="11639468" y="3851088"/>
                  <a:pt x="11611038" y="3822658"/>
                  <a:pt x="11575968" y="3822658"/>
                </a:cubicBezTo>
                <a:close/>
                <a:moveTo>
                  <a:pt x="11309268" y="3822658"/>
                </a:moveTo>
                <a:cubicBezTo>
                  <a:pt x="11274198" y="3822658"/>
                  <a:pt x="11245768" y="3851088"/>
                  <a:pt x="11245768" y="3886158"/>
                </a:cubicBezTo>
                <a:cubicBezTo>
                  <a:pt x="11245768" y="3921228"/>
                  <a:pt x="11274198" y="3949658"/>
                  <a:pt x="11309268" y="3949658"/>
                </a:cubicBezTo>
                <a:cubicBezTo>
                  <a:pt x="11344338" y="3949658"/>
                  <a:pt x="11372768" y="3921228"/>
                  <a:pt x="11372768" y="3886158"/>
                </a:cubicBezTo>
                <a:cubicBezTo>
                  <a:pt x="11372768" y="3851088"/>
                  <a:pt x="11344338" y="3822658"/>
                  <a:pt x="11309268" y="3822658"/>
                </a:cubicBezTo>
                <a:close/>
                <a:moveTo>
                  <a:pt x="11042568" y="3822658"/>
                </a:moveTo>
                <a:cubicBezTo>
                  <a:pt x="11007498" y="3822658"/>
                  <a:pt x="10979068" y="3851088"/>
                  <a:pt x="10979068" y="3886158"/>
                </a:cubicBezTo>
                <a:cubicBezTo>
                  <a:pt x="10979068" y="3921228"/>
                  <a:pt x="11007498" y="3949658"/>
                  <a:pt x="11042568" y="3949658"/>
                </a:cubicBezTo>
                <a:cubicBezTo>
                  <a:pt x="11077638" y="3949658"/>
                  <a:pt x="11106068" y="3921228"/>
                  <a:pt x="11106068" y="3886158"/>
                </a:cubicBezTo>
                <a:cubicBezTo>
                  <a:pt x="11106068" y="3851088"/>
                  <a:pt x="11077638" y="3822658"/>
                  <a:pt x="11042568" y="3822658"/>
                </a:cubicBezTo>
                <a:close/>
                <a:moveTo>
                  <a:pt x="10775868" y="3822658"/>
                </a:moveTo>
                <a:cubicBezTo>
                  <a:pt x="10740798" y="3822658"/>
                  <a:pt x="10712368" y="3851088"/>
                  <a:pt x="10712368" y="3886158"/>
                </a:cubicBezTo>
                <a:cubicBezTo>
                  <a:pt x="10712368" y="3921228"/>
                  <a:pt x="10740798" y="3949658"/>
                  <a:pt x="10775868" y="3949658"/>
                </a:cubicBezTo>
                <a:cubicBezTo>
                  <a:pt x="10810938" y="3949658"/>
                  <a:pt x="10839368" y="3921228"/>
                  <a:pt x="10839368" y="3886158"/>
                </a:cubicBezTo>
                <a:cubicBezTo>
                  <a:pt x="10839368" y="3851088"/>
                  <a:pt x="10810938" y="3822658"/>
                  <a:pt x="10775868" y="3822658"/>
                </a:cubicBezTo>
                <a:close/>
                <a:moveTo>
                  <a:pt x="10509168" y="3822658"/>
                </a:moveTo>
                <a:cubicBezTo>
                  <a:pt x="10474098" y="3822658"/>
                  <a:pt x="10445668" y="3851088"/>
                  <a:pt x="10445668" y="3886158"/>
                </a:cubicBezTo>
                <a:cubicBezTo>
                  <a:pt x="10445668" y="3921228"/>
                  <a:pt x="10474098" y="3949658"/>
                  <a:pt x="10509168" y="3949658"/>
                </a:cubicBezTo>
                <a:cubicBezTo>
                  <a:pt x="10544238" y="3949658"/>
                  <a:pt x="10572668" y="3921228"/>
                  <a:pt x="10572668" y="3886158"/>
                </a:cubicBezTo>
                <a:cubicBezTo>
                  <a:pt x="10572668" y="3851088"/>
                  <a:pt x="10544238" y="3822658"/>
                  <a:pt x="10509168" y="3822658"/>
                </a:cubicBezTo>
                <a:close/>
                <a:moveTo>
                  <a:pt x="10242468" y="3822658"/>
                </a:moveTo>
                <a:cubicBezTo>
                  <a:pt x="10207398" y="3822658"/>
                  <a:pt x="10178968" y="3851088"/>
                  <a:pt x="10178968" y="3886158"/>
                </a:cubicBezTo>
                <a:cubicBezTo>
                  <a:pt x="10178968" y="3921228"/>
                  <a:pt x="10207398" y="3949658"/>
                  <a:pt x="10242468" y="3949658"/>
                </a:cubicBezTo>
                <a:cubicBezTo>
                  <a:pt x="10277538" y="3949658"/>
                  <a:pt x="10305968" y="3921228"/>
                  <a:pt x="10305968" y="3886158"/>
                </a:cubicBezTo>
                <a:cubicBezTo>
                  <a:pt x="10305968" y="3851088"/>
                  <a:pt x="10277538" y="3822658"/>
                  <a:pt x="10242468" y="3822658"/>
                </a:cubicBezTo>
                <a:close/>
                <a:moveTo>
                  <a:pt x="9975768" y="3822658"/>
                </a:moveTo>
                <a:cubicBezTo>
                  <a:pt x="9940698" y="3822658"/>
                  <a:pt x="9912268" y="3851088"/>
                  <a:pt x="9912268" y="3886158"/>
                </a:cubicBezTo>
                <a:cubicBezTo>
                  <a:pt x="9912268" y="3921228"/>
                  <a:pt x="9940698" y="3949658"/>
                  <a:pt x="9975768" y="3949658"/>
                </a:cubicBezTo>
                <a:cubicBezTo>
                  <a:pt x="10010838" y="3949658"/>
                  <a:pt x="10039268" y="3921228"/>
                  <a:pt x="10039268" y="3886158"/>
                </a:cubicBezTo>
                <a:cubicBezTo>
                  <a:pt x="10039268" y="3851088"/>
                  <a:pt x="10010838" y="3822658"/>
                  <a:pt x="9975768" y="3822658"/>
                </a:cubicBezTo>
                <a:close/>
                <a:moveTo>
                  <a:pt x="9709068" y="3822658"/>
                </a:moveTo>
                <a:cubicBezTo>
                  <a:pt x="9673998" y="3822658"/>
                  <a:pt x="9645568" y="3851088"/>
                  <a:pt x="9645568" y="3886158"/>
                </a:cubicBezTo>
                <a:cubicBezTo>
                  <a:pt x="9645568" y="3921228"/>
                  <a:pt x="9673998" y="3949658"/>
                  <a:pt x="9709068" y="3949658"/>
                </a:cubicBezTo>
                <a:cubicBezTo>
                  <a:pt x="9744138" y="3949658"/>
                  <a:pt x="9772568" y="3921228"/>
                  <a:pt x="9772568" y="3886158"/>
                </a:cubicBezTo>
                <a:cubicBezTo>
                  <a:pt x="9772568" y="3851088"/>
                  <a:pt x="9744138" y="3822658"/>
                  <a:pt x="9709068" y="3822658"/>
                </a:cubicBezTo>
                <a:close/>
                <a:moveTo>
                  <a:pt x="9442368" y="3822658"/>
                </a:moveTo>
                <a:cubicBezTo>
                  <a:pt x="9407298" y="3822658"/>
                  <a:pt x="9378868" y="3851088"/>
                  <a:pt x="9378868" y="3886158"/>
                </a:cubicBezTo>
                <a:cubicBezTo>
                  <a:pt x="9378868" y="3921228"/>
                  <a:pt x="9407298" y="3949658"/>
                  <a:pt x="9442368" y="3949658"/>
                </a:cubicBezTo>
                <a:cubicBezTo>
                  <a:pt x="9477438" y="3949658"/>
                  <a:pt x="9505868" y="3921228"/>
                  <a:pt x="9505868" y="3886158"/>
                </a:cubicBezTo>
                <a:cubicBezTo>
                  <a:pt x="9505868" y="3851088"/>
                  <a:pt x="9477438" y="3822658"/>
                  <a:pt x="9442368" y="3822658"/>
                </a:cubicBezTo>
                <a:close/>
                <a:moveTo>
                  <a:pt x="9175668" y="3822658"/>
                </a:moveTo>
                <a:cubicBezTo>
                  <a:pt x="9140598" y="3822658"/>
                  <a:pt x="9112168" y="3851088"/>
                  <a:pt x="9112168" y="3886158"/>
                </a:cubicBezTo>
                <a:cubicBezTo>
                  <a:pt x="9112168" y="3921228"/>
                  <a:pt x="9140598" y="3949658"/>
                  <a:pt x="9175668" y="3949658"/>
                </a:cubicBezTo>
                <a:cubicBezTo>
                  <a:pt x="9210738" y="3949658"/>
                  <a:pt x="9239168" y="3921228"/>
                  <a:pt x="9239168" y="3886158"/>
                </a:cubicBezTo>
                <a:cubicBezTo>
                  <a:pt x="9239168" y="3851088"/>
                  <a:pt x="9210738" y="3822658"/>
                  <a:pt x="9175668" y="3822658"/>
                </a:cubicBezTo>
                <a:close/>
                <a:moveTo>
                  <a:pt x="8908968" y="3822658"/>
                </a:moveTo>
                <a:cubicBezTo>
                  <a:pt x="8873898" y="3822658"/>
                  <a:pt x="8845468" y="3851088"/>
                  <a:pt x="8845468" y="3886158"/>
                </a:cubicBezTo>
                <a:cubicBezTo>
                  <a:pt x="8845468" y="3921228"/>
                  <a:pt x="8873898" y="3949658"/>
                  <a:pt x="8908968" y="3949658"/>
                </a:cubicBezTo>
                <a:cubicBezTo>
                  <a:pt x="8944038" y="3949658"/>
                  <a:pt x="8972468" y="3921228"/>
                  <a:pt x="8972468" y="3886158"/>
                </a:cubicBezTo>
                <a:cubicBezTo>
                  <a:pt x="8972468" y="3851088"/>
                  <a:pt x="8944038" y="3822658"/>
                  <a:pt x="8908968" y="3822658"/>
                </a:cubicBezTo>
                <a:close/>
                <a:moveTo>
                  <a:pt x="8642268" y="3822658"/>
                </a:moveTo>
                <a:cubicBezTo>
                  <a:pt x="8607198" y="3822658"/>
                  <a:pt x="8578768" y="3851088"/>
                  <a:pt x="8578768" y="3886158"/>
                </a:cubicBezTo>
                <a:cubicBezTo>
                  <a:pt x="8578768" y="3921228"/>
                  <a:pt x="8607198" y="3949658"/>
                  <a:pt x="8642268" y="3949658"/>
                </a:cubicBezTo>
                <a:cubicBezTo>
                  <a:pt x="8677338" y="3949658"/>
                  <a:pt x="8705768" y="3921228"/>
                  <a:pt x="8705768" y="3886158"/>
                </a:cubicBezTo>
                <a:cubicBezTo>
                  <a:pt x="8705768" y="3851088"/>
                  <a:pt x="8677338" y="3822658"/>
                  <a:pt x="8642268" y="3822658"/>
                </a:cubicBezTo>
                <a:close/>
                <a:moveTo>
                  <a:pt x="8375568" y="3822658"/>
                </a:moveTo>
                <a:cubicBezTo>
                  <a:pt x="8340498" y="3822658"/>
                  <a:pt x="8312068" y="3851088"/>
                  <a:pt x="8312068" y="3886158"/>
                </a:cubicBezTo>
                <a:cubicBezTo>
                  <a:pt x="8312068" y="3921228"/>
                  <a:pt x="8340498" y="3949658"/>
                  <a:pt x="8375568" y="3949658"/>
                </a:cubicBezTo>
                <a:cubicBezTo>
                  <a:pt x="8410638" y="3949658"/>
                  <a:pt x="8439068" y="3921228"/>
                  <a:pt x="8439068" y="3886158"/>
                </a:cubicBezTo>
                <a:cubicBezTo>
                  <a:pt x="8439068" y="3851088"/>
                  <a:pt x="8410638" y="3822658"/>
                  <a:pt x="8375568" y="3822658"/>
                </a:cubicBezTo>
                <a:close/>
                <a:moveTo>
                  <a:pt x="8108868" y="3822658"/>
                </a:moveTo>
                <a:cubicBezTo>
                  <a:pt x="8073798" y="3822658"/>
                  <a:pt x="8045368" y="3851088"/>
                  <a:pt x="8045368" y="3886158"/>
                </a:cubicBezTo>
                <a:cubicBezTo>
                  <a:pt x="8045368" y="3921228"/>
                  <a:pt x="8073798" y="3949658"/>
                  <a:pt x="8108868" y="3949658"/>
                </a:cubicBezTo>
                <a:cubicBezTo>
                  <a:pt x="8143938" y="3949658"/>
                  <a:pt x="8172368" y="3921228"/>
                  <a:pt x="8172368" y="3886158"/>
                </a:cubicBezTo>
                <a:cubicBezTo>
                  <a:pt x="8172368" y="3851088"/>
                  <a:pt x="8143938" y="3822658"/>
                  <a:pt x="8108868" y="3822658"/>
                </a:cubicBezTo>
                <a:close/>
                <a:moveTo>
                  <a:pt x="7842168" y="3822658"/>
                </a:moveTo>
                <a:cubicBezTo>
                  <a:pt x="7807098" y="3822658"/>
                  <a:pt x="7778668" y="3851088"/>
                  <a:pt x="7778668" y="3886158"/>
                </a:cubicBezTo>
                <a:cubicBezTo>
                  <a:pt x="7778668" y="3921228"/>
                  <a:pt x="7807098" y="3949658"/>
                  <a:pt x="7842168" y="3949658"/>
                </a:cubicBezTo>
                <a:cubicBezTo>
                  <a:pt x="7877238" y="3949658"/>
                  <a:pt x="7905668" y="3921228"/>
                  <a:pt x="7905668" y="3886158"/>
                </a:cubicBezTo>
                <a:cubicBezTo>
                  <a:pt x="7905668" y="3851088"/>
                  <a:pt x="7877238" y="3822658"/>
                  <a:pt x="7842168" y="3822658"/>
                </a:cubicBezTo>
                <a:close/>
                <a:moveTo>
                  <a:pt x="7575468" y="3822658"/>
                </a:moveTo>
                <a:cubicBezTo>
                  <a:pt x="7540398" y="3822658"/>
                  <a:pt x="7511968" y="3851088"/>
                  <a:pt x="7511968" y="3886158"/>
                </a:cubicBezTo>
                <a:cubicBezTo>
                  <a:pt x="7511968" y="3921228"/>
                  <a:pt x="7540398" y="3949658"/>
                  <a:pt x="7575468" y="3949658"/>
                </a:cubicBezTo>
                <a:cubicBezTo>
                  <a:pt x="7610538" y="3949658"/>
                  <a:pt x="7638968" y="3921228"/>
                  <a:pt x="7638968" y="3886158"/>
                </a:cubicBezTo>
                <a:cubicBezTo>
                  <a:pt x="7638968" y="3851088"/>
                  <a:pt x="7610538" y="3822658"/>
                  <a:pt x="7575468" y="3822658"/>
                </a:cubicBezTo>
                <a:close/>
                <a:moveTo>
                  <a:pt x="7308768" y="3822658"/>
                </a:moveTo>
                <a:cubicBezTo>
                  <a:pt x="7273698" y="3822658"/>
                  <a:pt x="7245268" y="3851088"/>
                  <a:pt x="7245268" y="3886158"/>
                </a:cubicBezTo>
                <a:cubicBezTo>
                  <a:pt x="7245268" y="3921228"/>
                  <a:pt x="7273698" y="3949658"/>
                  <a:pt x="7308768" y="3949658"/>
                </a:cubicBezTo>
                <a:cubicBezTo>
                  <a:pt x="7343838" y="3949658"/>
                  <a:pt x="7372268" y="3921228"/>
                  <a:pt x="7372268" y="3886158"/>
                </a:cubicBezTo>
                <a:cubicBezTo>
                  <a:pt x="7372268" y="3851088"/>
                  <a:pt x="7343838" y="3822658"/>
                  <a:pt x="7308768" y="3822658"/>
                </a:cubicBezTo>
                <a:close/>
                <a:moveTo>
                  <a:pt x="7042068" y="3822658"/>
                </a:moveTo>
                <a:cubicBezTo>
                  <a:pt x="7006998" y="3822658"/>
                  <a:pt x="6978568" y="3851088"/>
                  <a:pt x="6978568" y="3886158"/>
                </a:cubicBezTo>
                <a:cubicBezTo>
                  <a:pt x="6978568" y="3921228"/>
                  <a:pt x="7006998" y="3949658"/>
                  <a:pt x="7042068" y="3949658"/>
                </a:cubicBezTo>
                <a:cubicBezTo>
                  <a:pt x="7077138" y="3949658"/>
                  <a:pt x="7105568" y="3921228"/>
                  <a:pt x="7105568" y="3886158"/>
                </a:cubicBezTo>
                <a:cubicBezTo>
                  <a:pt x="7105568" y="3851088"/>
                  <a:pt x="7077138" y="3822658"/>
                  <a:pt x="7042068" y="3822658"/>
                </a:cubicBezTo>
                <a:close/>
                <a:moveTo>
                  <a:pt x="6775368" y="3822658"/>
                </a:moveTo>
                <a:cubicBezTo>
                  <a:pt x="6740298" y="3822658"/>
                  <a:pt x="6711868" y="3851088"/>
                  <a:pt x="6711868" y="3886158"/>
                </a:cubicBezTo>
                <a:cubicBezTo>
                  <a:pt x="6711868" y="3921228"/>
                  <a:pt x="6740298" y="3949658"/>
                  <a:pt x="6775368" y="3949658"/>
                </a:cubicBezTo>
                <a:cubicBezTo>
                  <a:pt x="6810438" y="3949658"/>
                  <a:pt x="6838868" y="3921228"/>
                  <a:pt x="6838868" y="3886158"/>
                </a:cubicBezTo>
                <a:cubicBezTo>
                  <a:pt x="6838868" y="3851088"/>
                  <a:pt x="6810438" y="3822658"/>
                  <a:pt x="6775368" y="3822658"/>
                </a:cubicBezTo>
                <a:close/>
                <a:moveTo>
                  <a:pt x="6508668" y="3822658"/>
                </a:moveTo>
                <a:cubicBezTo>
                  <a:pt x="6473598" y="3822658"/>
                  <a:pt x="6445168" y="3851088"/>
                  <a:pt x="6445168" y="3886158"/>
                </a:cubicBezTo>
                <a:cubicBezTo>
                  <a:pt x="6445168" y="3921228"/>
                  <a:pt x="6473598" y="3949658"/>
                  <a:pt x="6508668" y="3949658"/>
                </a:cubicBezTo>
                <a:cubicBezTo>
                  <a:pt x="6543738" y="3949658"/>
                  <a:pt x="6572168" y="3921228"/>
                  <a:pt x="6572168" y="3886158"/>
                </a:cubicBezTo>
                <a:cubicBezTo>
                  <a:pt x="6572168" y="3851088"/>
                  <a:pt x="6543738" y="3822658"/>
                  <a:pt x="6508668" y="3822658"/>
                </a:cubicBezTo>
                <a:close/>
                <a:moveTo>
                  <a:pt x="6241968" y="3822658"/>
                </a:moveTo>
                <a:cubicBezTo>
                  <a:pt x="6206898" y="3822658"/>
                  <a:pt x="6178468" y="3851088"/>
                  <a:pt x="6178468" y="3886158"/>
                </a:cubicBezTo>
                <a:cubicBezTo>
                  <a:pt x="6178468" y="3921228"/>
                  <a:pt x="6206898" y="3949658"/>
                  <a:pt x="6241968" y="3949658"/>
                </a:cubicBezTo>
                <a:cubicBezTo>
                  <a:pt x="6277038" y="3949658"/>
                  <a:pt x="6305468" y="3921228"/>
                  <a:pt x="6305468" y="3886158"/>
                </a:cubicBezTo>
                <a:cubicBezTo>
                  <a:pt x="6305468" y="3851088"/>
                  <a:pt x="6277038" y="3822658"/>
                  <a:pt x="6241968" y="3822658"/>
                </a:cubicBezTo>
                <a:close/>
                <a:moveTo>
                  <a:pt x="5975275" y="3822658"/>
                </a:moveTo>
                <a:cubicBezTo>
                  <a:pt x="5940200" y="3822658"/>
                  <a:pt x="5911768" y="3851088"/>
                  <a:pt x="5911768" y="3886158"/>
                </a:cubicBezTo>
                <a:cubicBezTo>
                  <a:pt x="5911768" y="3921228"/>
                  <a:pt x="5940200" y="3949658"/>
                  <a:pt x="5975275" y="3949658"/>
                </a:cubicBezTo>
                <a:cubicBezTo>
                  <a:pt x="6010349" y="3949658"/>
                  <a:pt x="6038782" y="3921228"/>
                  <a:pt x="6038782" y="3886158"/>
                </a:cubicBezTo>
                <a:cubicBezTo>
                  <a:pt x="6038782" y="3851088"/>
                  <a:pt x="6010349" y="3822658"/>
                  <a:pt x="5975275" y="3822658"/>
                </a:cubicBezTo>
                <a:close/>
                <a:moveTo>
                  <a:pt x="5708575" y="3822658"/>
                </a:moveTo>
                <a:cubicBezTo>
                  <a:pt x="5673506" y="3822658"/>
                  <a:pt x="5645077" y="3851088"/>
                  <a:pt x="5645077" y="3886158"/>
                </a:cubicBezTo>
                <a:cubicBezTo>
                  <a:pt x="5645077" y="3921228"/>
                  <a:pt x="5673506" y="3949658"/>
                  <a:pt x="5708575" y="3949658"/>
                </a:cubicBezTo>
                <a:cubicBezTo>
                  <a:pt x="5743644" y="3949658"/>
                  <a:pt x="5772073" y="3921228"/>
                  <a:pt x="5772073" y="3886158"/>
                </a:cubicBezTo>
                <a:cubicBezTo>
                  <a:pt x="5772073" y="3851088"/>
                  <a:pt x="5743644" y="3822658"/>
                  <a:pt x="5708575" y="3822658"/>
                </a:cubicBezTo>
                <a:close/>
                <a:moveTo>
                  <a:pt x="5441882" y="3822658"/>
                </a:moveTo>
                <a:cubicBezTo>
                  <a:pt x="5406815" y="3822658"/>
                  <a:pt x="5378386" y="3851088"/>
                  <a:pt x="5378386" y="3886158"/>
                </a:cubicBezTo>
                <a:cubicBezTo>
                  <a:pt x="5378386" y="3921228"/>
                  <a:pt x="5406815" y="3949658"/>
                  <a:pt x="5441882" y="3949658"/>
                </a:cubicBezTo>
                <a:cubicBezTo>
                  <a:pt x="5476952" y="3949658"/>
                  <a:pt x="5505384" y="3921228"/>
                  <a:pt x="5505384" y="3886158"/>
                </a:cubicBezTo>
                <a:cubicBezTo>
                  <a:pt x="5505384" y="3851088"/>
                  <a:pt x="5476952" y="3822658"/>
                  <a:pt x="5441882" y="3822658"/>
                </a:cubicBezTo>
                <a:close/>
                <a:moveTo>
                  <a:pt x="5175183" y="3822658"/>
                </a:moveTo>
                <a:cubicBezTo>
                  <a:pt x="5140115" y="3822658"/>
                  <a:pt x="5111682" y="3851088"/>
                  <a:pt x="5111682" y="3886158"/>
                </a:cubicBezTo>
                <a:cubicBezTo>
                  <a:pt x="5111682" y="3921228"/>
                  <a:pt x="5140115" y="3949658"/>
                  <a:pt x="5175183" y="3949658"/>
                </a:cubicBezTo>
                <a:cubicBezTo>
                  <a:pt x="5210256" y="3949658"/>
                  <a:pt x="5238674" y="3921228"/>
                  <a:pt x="5238674" y="3886158"/>
                </a:cubicBezTo>
                <a:cubicBezTo>
                  <a:pt x="5238674" y="3851088"/>
                  <a:pt x="5210256" y="3822658"/>
                  <a:pt x="5175183" y="3822658"/>
                </a:cubicBezTo>
                <a:close/>
                <a:moveTo>
                  <a:pt x="4908488" y="3822658"/>
                </a:moveTo>
                <a:cubicBezTo>
                  <a:pt x="4873414" y="3822658"/>
                  <a:pt x="4844981" y="3851088"/>
                  <a:pt x="4844981" y="3886158"/>
                </a:cubicBezTo>
                <a:cubicBezTo>
                  <a:pt x="4844981" y="3921228"/>
                  <a:pt x="4873414" y="3949658"/>
                  <a:pt x="4908488" y="3949658"/>
                </a:cubicBezTo>
                <a:cubicBezTo>
                  <a:pt x="4943556" y="3949658"/>
                  <a:pt x="4971983" y="3921228"/>
                  <a:pt x="4971983" y="3886158"/>
                </a:cubicBezTo>
                <a:cubicBezTo>
                  <a:pt x="4971983" y="3851088"/>
                  <a:pt x="4943556" y="3822658"/>
                  <a:pt x="4908488" y="3822658"/>
                </a:cubicBezTo>
                <a:close/>
                <a:moveTo>
                  <a:pt x="4641785" y="3822658"/>
                </a:moveTo>
                <a:cubicBezTo>
                  <a:pt x="4606727" y="3822658"/>
                  <a:pt x="4578303" y="3851088"/>
                  <a:pt x="4578303" y="3886158"/>
                </a:cubicBezTo>
                <a:cubicBezTo>
                  <a:pt x="4578303" y="3921228"/>
                  <a:pt x="4606727" y="3949658"/>
                  <a:pt x="4641785" y="3949658"/>
                </a:cubicBezTo>
                <a:cubicBezTo>
                  <a:pt x="4676847" y="3949658"/>
                  <a:pt x="4705269" y="3921228"/>
                  <a:pt x="4705269" y="3886158"/>
                </a:cubicBezTo>
                <a:cubicBezTo>
                  <a:pt x="4705269" y="3851088"/>
                  <a:pt x="4676847" y="3822658"/>
                  <a:pt x="4641785" y="3822658"/>
                </a:cubicBezTo>
                <a:close/>
                <a:moveTo>
                  <a:pt x="4375094" y="3822658"/>
                </a:moveTo>
                <a:cubicBezTo>
                  <a:pt x="4340017" y="3822658"/>
                  <a:pt x="4311589" y="3851088"/>
                  <a:pt x="4311589" y="3886158"/>
                </a:cubicBezTo>
                <a:cubicBezTo>
                  <a:pt x="4311589" y="3921228"/>
                  <a:pt x="4340017" y="3949658"/>
                  <a:pt x="4375094" y="3949658"/>
                </a:cubicBezTo>
                <a:cubicBezTo>
                  <a:pt x="4410146" y="3949658"/>
                  <a:pt x="4438605" y="3921228"/>
                  <a:pt x="4438605" y="3886158"/>
                </a:cubicBezTo>
                <a:cubicBezTo>
                  <a:pt x="4438605" y="3851088"/>
                  <a:pt x="4410146" y="3822658"/>
                  <a:pt x="4375094" y="3822658"/>
                </a:cubicBezTo>
                <a:close/>
                <a:moveTo>
                  <a:pt x="4108385" y="3822658"/>
                </a:moveTo>
                <a:cubicBezTo>
                  <a:pt x="4073366" y="3822658"/>
                  <a:pt x="4044936" y="3851088"/>
                  <a:pt x="4044936" y="3886158"/>
                </a:cubicBezTo>
                <a:cubicBezTo>
                  <a:pt x="4044936" y="3921228"/>
                  <a:pt x="4073366" y="3949658"/>
                  <a:pt x="4108385" y="3949658"/>
                </a:cubicBezTo>
                <a:cubicBezTo>
                  <a:pt x="4143458" y="3949658"/>
                  <a:pt x="4171880" y="3921228"/>
                  <a:pt x="4171880" y="3886158"/>
                </a:cubicBezTo>
                <a:cubicBezTo>
                  <a:pt x="4171880" y="3851088"/>
                  <a:pt x="4143458" y="3822658"/>
                  <a:pt x="4108385" y="3822658"/>
                </a:cubicBezTo>
                <a:close/>
                <a:moveTo>
                  <a:pt x="3841729" y="3822658"/>
                </a:moveTo>
                <a:cubicBezTo>
                  <a:pt x="3806660" y="3822658"/>
                  <a:pt x="3778231" y="3851088"/>
                  <a:pt x="3778231" y="3886158"/>
                </a:cubicBezTo>
                <a:cubicBezTo>
                  <a:pt x="3778231" y="3921228"/>
                  <a:pt x="3806660" y="3949658"/>
                  <a:pt x="3841729" y="3949658"/>
                </a:cubicBezTo>
                <a:cubicBezTo>
                  <a:pt x="3876803" y="3949658"/>
                  <a:pt x="3905237" y="3921228"/>
                  <a:pt x="3905237" y="3886158"/>
                </a:cubicBezTo>
                <a:cubicBezTo>
                  <a:pt x="3905237" y="3851088"/>
                  <a:pt x="3876803" y="3822658"/>
                  <a:pt x="3841729" y="3822658"/>
                </a:cubicBezTo>
                <a:close/>
                <a:moveTo>
                  <a:pt x="3575042" y="3822658"/>
                </a:moveTo>
                <a:cubicBezTo>
                  <a:pt x="3539972" y="3822658"/>
                  <a:pt x="3511543" y="3851088"/>
                  <a:pt x="3511543" y="3886158"/>
                </a:cubicBezTo>
                <a:cubicBezTo>
                  <a:pt x="3511543" y="3921228"/>
                  <a:pt x="3539972" y="3949658"/>
                  <a:pt x="3575042" y="3949658"/>
                </a:cubicBezTo>
                <a:cubicBezTo>
                  <a:pt x="3610110" y="3949658"/>
                  <a:pt x="3638543" y="3921228"/>
                  <a:pt x="3638543" y="3886158"/>
                </a:cubicBezTo>
                <a:cubicBezTo>
                  <a:pt x="3638543" y="3851088"/>
                  <a:pt x="3610110" y="3822658"/>
                  <a:pt x="3575042" y="3822658"/>
                </a:cubicBezTo>
                <a:close/>
                <a:moveTo>
                  <a:pt x="3308320" y="3822658"/>
                </a:moveTo>
                <a:cubicBezTo>
                  <a:pt x="3273254" y="3822658"/>
                  <a:pt x="3244826" y="3851088"/>
                  <a:pt x="3244826" y="3886158"/>
                </a:cubicBezTo>
                <a:cubicBezTo>
                  <a:pt x="3244826" y="3921228"/>
                  <a:pt x="3273254" y="3949658"/>
                  <a:pt x="3308320" y="3949658"/>
                </a:cubicBezTo>
                <a:cubicBezTo>
                  <a:pt x="3343393" y="3949658"/>
                  <a:pt x="3371827" y="3921228"/>
                  <a:pt x="3371827" y="3886158"/>
                </a:cubicBezTo>
                <a:cubicBezTo>
                  <a:pt x="3371827" y="3851088"/>
                  <a:pt x="3343393" y="3822658"/>
                  <a:pt x="3308320" y="3822658"/>
                </a:cubicBezTo>
                <a:close/>
                <a:moveTo>
                  <a:pt x="3041644" y="3822658"/>
                </a:moveTo>
                <a:cubicBezTo>
                  <a:pt x="3006577" y="3822658"/>
                  <a:pt x="2978150" y="3851088"/>
                  <a:pt x="2978150" y="3886158"/>
                </a:cubicBezTo>
                <a:cubicBezTo>
                  <a:pt x="2978150" y="3921228"/>
                  <a:pt x="3006577" y="3949658"/>
                  <a:pt x="3041644" y="3949658"/>
                </a:cubicBezTo>
                <a:cubicBezTo>
                  <a:pt x="3076711" y="3949658"/>
                  <a:pt x="3105138" y="3921228"/>
                  <a:pt x="3105138" y="3886158"/>
                </a:cubicBezTo>
                <a:cubicBezTo>
                  <a:pt x="3105138" y="3851088"/>
                  <a:pt x="3076711" y="3822658"/>
                  <a:pt x="3041644" y="3822658"/>
                </a:cubicBezTo>
                <a:close/>
                <a:moveTo>
                  <a:pt x="2774968" y="3822658"/>
                </a:moveTo>
                <a:cubicBezTo>
                  <a:pt x="2739894" y="3822658"/>
                  <a:pt x="2711466" y="3851088"/>
                  <a:pt x="2711466" y="3886158"/>
                </a:cubicBezTo>
                <a:cubicBezTo>
                  <a:pt x="2711466" y="3921228"/>
                  <a:pt x="2739894" y="3949658"/>
                  <a:pt x="2774968" y="3949658"/>
                </a:cubicBezTo>
                <a:cubicBezTo>
                  <a:pt x="2810035" y="3949658"/>
                  <a:pt x="2838463" y="3921228"/>
                  <a:pt x="2838463" y="3886158"/>
                </a:cubicBezTo>
                <a:cubicBezTo>
                  <a:pt x="2838463" y="3851088"/>
                  <a:pt x="2810035" y="3822658"/>
                  <a:pt x="2774968" y="3822658"/>
                </a:cubicBezTo>
                <a:close/>
                <a:moveTo>
                  <a:pt x="2508246" y="3822658"/>
                </a:moveTo>
                <a:cubicBezTo>
                  <a:pt x="2473172" y="3822658"/>
                  <a:pt x="2444739" y="3851088"/>
                  <a:pt x="2444739" y="3886158"/>
                </a:cubicBezTo>
                <a:cubicBezTo>
                  <a:pt x="2444739" y="3921228"/>
                  <a:pt x="2473172" y="3949658"/>
                  <a:pt x="2508246" y="3949658"/>
                </a:cubicBezTo>
                <a:cubicBezTo>
                  <a:pt x="2543321" y="3949658"/>
                  <a:pt x="2571755" y="3921228"/>
                  <a:pt x="2571755" y="3886158"/>
                </a:cubicBezTo>
                <a:cubicBezTo>
                  <a:pt x="2571755" y="3851088"/>
                  <a:pt x="2543321" y="3822658"/>
                  <a:pt x="2508246" y="3822658"/>
                </a:cubicBezTo>
                <a:close/>
                <a:moveTo>
                  <a:pt x="2241539" y="3822658"/>
                </a:moveTo>
                <a:cubicBezTo>
                  <a:pt x="2206478" y="3822658"/>
                  <a:pt x="2178052" y="3851088"/>
                  <a:pt x="2178052" y="3886158"/>
                </a:cubicBezTo>
                <a:cubicBezTo>
                  <a:pt x="2178052" y="3921228"/>
                  <a:pt x="2206478" y="3949658"/>
                  <a:pt x="2241539" y="3949658"/>
                </a:cubicBezTo>
                <a:cubicBezTo>
                  <a:pt x="2276617" y="3949658"/>
                  <a:pt x="2305054" y="3921228"/>
                  <a:pt x="2305054" y="3886158"/>
                </a:cubicBezTo>
                <a:cubicBezTo>
                  <a:pt x="2305054" y="3851088"/>
                  <a:pt x="2276617" y="3822658"/>
                  <a:pt x="2241539" y="3822658"/>
                </a:cubicBezTo>
                <a:close/>
                <a:moveTo>
                  <a:pt x="1974836" y="3822658"/>
                </a:moveTo>
                <a:cubicBezTo>
                  <a:pt x="1939766" y="3822658"/>
                  <a:pt x="1911333" y="3851088"/>
                  <a:pt x="1911333" y="3886158"/>
                </a:cubicBezTo>
                <a:cubicBezTo>
                  <a:pt x="1911333" y="3921228"/>
                  <a:pt x="1939766" y="3949658"/>
                  <a:pt x="1974836" y="3949658"/>
                </a:cubicBezTo>
                <a:cubicBezTo>
                  <a:pt x="2009918" y="3949658"/>
                  <a:pt x="2038343" y="3921228"/>
                  <a:pt x="2038343" y="3886158"/>
                </a:cubicBezTo>
                <a:cubicBezTo>
                  <a:pt x="2038343" y="3851088"/>
                  <a:pt x="2009918" y="3822658"/>
                  <a:pt x="1974836" y="3822658"/>
                </a:cubicBezTo>
                <a:close/>
                <a:moveTo>
                  <a:pt x="1708134" y="3822658"/>
                </a:moveTo>
                <a:cubicBezTo>
                  <a:pt x="1673063" y="3822658"/>
                  <a:pt x="1644632" y="3851088"/>
                  <a:pt x="1644632" y="3886158"/>
                </a:cubicBezTo>
                <a:cubicBezTo>
                  <a:pt x="1644632" y="3921228"/>
                  <a:pt x="1673063" y="3949658"/>
                  <a:pt x="1708134" y="3949658"/>
                </a:cubicBezTo>
                <a:cubicBezTo>
                  <a:pt x="1743201" y="3949658"/>
                  <a:pt x="1771633" y="3921228"/>
                  <a:pt x="1771633" y="3886158"/>
                </a:cubicBezTo>
                <a:cubicBezTo>
                  <a:pt x="1771633" y="3851088"/>
                  <a:pt x="1743201" y="3822658"/>
                  <a:pt x="1708134" y="3822658"/>
                </a:cubicBezTo>
                <a:close/>
                <a:moveTo>
                  <a:pt x="1441434" y="3822658"/>
                </a:moveTo>
                <a:cubicBezTo>
                  <a:pt x="1406364" y="3822658"/>
                  <a:pt x="1377934" y="3851088"/>
                  <a:pt x="1377934" y="3886158"/>
                </a:cubicBezTo>
                <a:cubicBezTo>
                  <a:pt x="1377934" y="3921228"/>
                  <a:pt x="1406364" y="3949658"/>
                  <a:pt x="1441434" y="3949658"/>
                </a:cubicBezTo>
                <a:cubicBezTo>
                  <a:pt x="1476503" y="3949658"/>
                  <a:pt x="1504933" y="3921228"/>
                  <a:pt x="1504933" y="3886158"/>
                </a:cubicBezTo>
                <a:cubicBezTo>
                  <a:pt x="1504933" y="3851088"/>
                  <a:pt x="1476503" y="3822658"/>
                  <a:pt x="1441434" y="3822658"/>
                </a:cubicBezTo>
                <a:close/>
                <a:moveTo>
                  <a:pt x="1174736" y="3822658"/>
                </a:moveTo>
                <a:cubicBezTo>
                  <a:pt x="1139666" y="3822658"/>
                  <a:pt x="1111236" y="3851088"/>
                  <a:pt x="1111236" y="3886158"/>
                </a:cubicBezTo>
                <a:cubicBezTo>
                  <a:pt x="1111236" y="3921228"/>
                  <a:pt x="1139666" y="3949658"/>
                  <a:pt x="1174736" y="3949658"/>
                </a:cubicBezTo>
                <a:cubicBezTo>
                  <a:pt x="1209805" y="3949658"/>
                  <a:pt x="1238235" y="3921228"/>
                  <a:pt x="1238235" y="3886158"/>
                </a:cubicBezTo>
                <a:cubicBezTo>
                  <a:pt x="1238235" y="3851088"/>
                  <a:pt x="1209805" y="3822658"/>
                  <a:pt x="1174736" y="3822658"/>
                </a:cubicBezTo>
                <a:close/>
                <a:moveTo>
                  <a:pt x="908038" y="3822658"/>
                </a:moveTo>
                <a:cubicBezTo>
                  <a:pt x="872968" y="3822658"/>
                  <a:pt x="844538" y="3851088"/>
                  <a:pt x="844538" y="3886158"/>
                </a:cubicBezTo>
                <a:cubicBezTo>
                  <a:pt x="844538" y="3921228"/>
                  <a:pt x="872968" y="3949658"/>
                  <a:pt x="908038" y="3949658"/>
                </a:cubicBezTo>
                <a:cubicBezTo>
                  <a:pt x="943107" y="3949658"/>
                  <a:pt x="971537" y="3921228"/>
                  <a:pt x="971537" y="3886158"/>
                </a:cubicBezTo>
                <a:cubicBezTo>
                  <a:pt x="971537" y="3851088"/>
                  <a:pt x="943107" y="3822658"/>
                  <a:pt x="908038" y="3822658"/>
                </a:cubicBezTo>
                <a:close/>
                <a:moveTo>
                  <a:pt x="641339" y="3822658"/>
                </a:moveTo>
                <a:cubicBezTo>
                  <a:pt x="606270" y="3822658"/>
                  <a:pt x="577840" y="3851088"/>
                  <a:pt x="577840" y="3886158"/>
                </a:cubicBezTo>
                <a:cubicBezTo>
                  <a:pt x="577840" y="3921228"/>
                  <a:pt x="606270" y="3949658"/>
                  <a:pt x="641339" y="3949658"/>
                </a:cubicBezTo>
                <a:cubicBezTo>
                  <a:pt x="676409" y="3949658"/>
                  <a:pt x="704839" y="3921228"/>
                  <a:pt x="704839" y="3886158"/>
                </a:cubicBezTo>
                <a:cubicBezTo>
                  <a:pt x="704839" y="3851088"/>
                  <a:pt x="676409" y="3822658"/>
                  <a:pt x="641339" y="3822658"/>
                </a:cubicBezTo>
                <a:close/>
                <a:moveTo>
                  <a:pt x="374641" y="3822658"/>
                </a:moveTo>
                <a:cubicBezTo>
                  <a:pt x="339572" y="3822658"/>
                  <a:pt x="311142" y="3851088"/>
                  <a:pt x="311142" y="3886158"/>
                </a:cubicBezTo>
                <a:cubicBezTo>
                  <a:pt x="311142" y="3921228"/>
                  <a:pt x="339572" y="3949658"/>
                  <a:pt x="374641" y="3949658"/>
                </a:cubicBezTo>
                <a:cubicBezTo>
                  <a:pt x="409711" y="3949658"/>
                  <a:pt x="438141" y="3921228"/>
                  <a:pt x="438141" y="3886158"/>
                </a:cubicBezTo>
                <a:cubicBezTo>
                  <a:pt x="438141" y="3851088"/>
                  <a:pt x="409711" y="3822658"/>
                  <a:pt x="374641" y="3822658"/>
                </a:cubicBezTo>
                <a:close/>
                <a:moveTo>
                  <a:pt x="11829968" y="3517858"/>
                </a:moveTo>
                <a:cubicBezTo>
                  <a:pt x="11794898" y="3517858"/>
                  <a:pt x="11766468" y="3546288"/>
                  <a:pt x="11766468" y="3581358"/>
                </a:cubicBezTo>
                <a:cubicBezTo>
                  <a:pt x="11766468" y="3616428"/>
                  <a:pt x="11794898" y="3644858"/>
                  <a:pt x="11829968" y="3644858"/>
                </a:cubicBezTo>
                <a:cubicBezTo>
                  <a:pt x="11865038" y="3644858"/>
                  <a:pt x="11893468" y="3616428"/>
                  <a:pt x="11893468" y="3581358"/>
                </a:cubicBezTo>
                <a:cubicBezTo>
                  <a:pt x="11893468" y="3546288"/>
                  <a:pt x="11865038" y="3517858"/>
                  <a:pt x="11829968" y="3517858"/>
                </a:cubicBezTo>
                <a:close/>
                <a:moveTo>
                  <a:pt x="11563268" y="3517858"/>
                </a:moveTo>
                <a:cubicBezTo>
                  <a:pt x="11528198" y="3517858"/>
                  <a:pt x="11499768" y="3546288"/>
                  <a:pt x="11499768" y="3581358"/>
                </a:cubicBezTo>
                <a:cubicBezTo>
                  <a:pt x="11499768" y="3616428"/>
                  <a:pt x="11528198" y="3644858"/>
                  <a:pt x="11563268" y="3644858"/>
                </a:cubicBezTo>
                <a:cubicBezTo>
                  <a:pt x="11598338" y="3644858"/>
                  <a:pt x="11626768" y="3616428"/>
                  <a:pt x="11626768" y="3581358"/>
                </a:cubicBezTo>
                <a:cubicBezTo>
                  <a:pt x="11626768" y="3546288"/>
                  <a:pt x="11598338" y="3517858"/>
                  <a:pt x="11563268" y="3517858"/>
                </a:cubicBezTo>
                <a:close/>
                <a:moveTo>
                  <a:pt x="11296568" y="3517858"/>
                </a:moveTo>
                <a:cubicBezTo>
                  <a:pt x="11261498" y="3517858"/>
                  <a:pt x="11233068" y="3546288"/>
                  <a:pt x="11233068" y="3581358"/>
                </a:cubicBezTo>
                <a:cubicBezTo>
                  <a:pt x="11233068" y="3616428"/>
                  <a:pt x="11261498" y="3644858"/>
                  <a:pt x="11296568" y="3644858"/>
                </a:cubicBezTo>
                <a:cubicBezTo>
                  <a:pt x="11331638" y="3644858"/>
                  <a:pt x="11360068" y="3616428"/>
                  <a:pt x="11360068" y="3581358"/>
                </a:cubicBezTo>
                <a:cubicBezTo>
                  <a:pt x="11360068" y="3546288"/>
                  <a:pt x="11331638" y="3517858"/>
                  <a:pt x="11296568" y="3517858"/>
                </a:cubicBezTo>
                <a:close/>
                <a:moveTo>
                  <a:pt x="11029868" y="3517858"/>
                </a:moveTo>
                <a:cubicBezTo>
                  <a:pt x="10994798" y="3517858"/>
                  <a:pt x="10966368" y="3546288"/>
                  <a:pt x="10966368" y="3581358"/>
                </a:cubicBezTo>
                <a:cubicBezTo>
                  <a:pt x="10966368" y="3616428"/>
                  <a:pt x="10994798" y="3644858"/>
                  <a:pt x="11029868" y="3644858"/>
                </a:cubicBezTo>
                <a:cubicBezTo>
                  <a:pt x="11064938" y="3644858"/>
                  <a:pt x="11093368" y="3616428"/>
                  <a:pt x="11093368" y="3581358"/>
                </a:cubicBezTo>
                <a:cubicBezTo>
                  <a:pt x="11093368" y="3546288"/>
                  <a:pt x="11064938" y="3517858"/>
                  <a:pt x="11029868" y="3517858"/>
                </a:cubicBezTo>
                <a:close/>
                <a:moveTo>
                  <a:pt x="10763168" y="3517858"/>
                </a:moveTo>
                <a:cubicBezTo>
                  <a:pt x="10728098" y="3517858"/>
                  <a:pt x="10699668" y="3546288"/>
                  <a:pt x="10699668" y="3581358"/>
                </a:cubicBezTo>
                <a:cubicBezTo>
                  <a:pt x="10699668" y="3616428"/>
                  <a:pt x="10728098" y="3644858"/>
                  <a:pt x="10763168" y="3644858"/>
                </a:cubicBezTo>
                <a:cubicBezTo>
                  <a:pt x="10798238" y="3644858"/>
                  <a:pt x="10826668" y="3616428"/>
                  <a:pt x="10826668" y="3581358"/>
                </a:cubicBezTo>
                <a:cubicBezTo>
                  <a:pt x="10826668" y="3546288"/>
                  <a:pt x="10798238" y="3517858"/>
                  <a:pt x="10763168" y="3517858"/>
                </a:cubicBezTo>
                <a:close/>
                <a:moveTo>
                  <a:pt x="10496468" y="3517858"/>
                </a:moveTo>
                <a:cubicBezTo>
                  <a:pt x="10461398" y="3517858"/>
                  <a:pt x="10432968" y="3546288"/>
                  <a:pt x="10432968" y="3581358"/>
                </a:cubicBezTo>
                <a:cubicBezTo>
                  <a:pt x="10432968" y="3616428"/>
                  <a:pt x="10461398" y="3644858"/>
                  <a:pt x="10496468" y="3644858"/>
                </a:cubicBezTo>
                <a:cubicBezTo>
                  <a:pt x="10531538" y="3644858"/>
                  <a:pt x="10559968" y="3616428"/>
                  <a:pt x="10559968" y="3581358"/>
                </a:cubicBezTo>
                <a:cubicBezTo>
                  <a:pt x="10559968" y="3546288"/>
                  <a:pt x="10531538" y="3517858"/>
                  <a:pt x="10496468" y="3517858"/>
                </a:cubicBezTo>
                <a:close/>
                <a:moveTo>
                  <a:pt x="10229768" y="3517858"/>
                </a:moveTo>
                <a:cubicBezTo>
                  <a:pt x="10194698" y="3517858"/>
                  <a:pt x="10166268" y="3546288"/>
                  <a:pt x="10166268" y="3581358"/>
                </a:cubicBezTo>
                <a:cubicBezTo>
                  <a:pt x="10166268" y="3616428"/>
                  <a:pt x="10194698" y="3644858"/>
                  <a:pt x="10229768" y="3644858"/>
                </a:cubicBezTo>
                <a:cubicBezTo>
                  <a:pt x="10264838" y="3644858"/>
                  <a:pt x="10293268" y="3616428"/>
                  <a:pt x="10293268" y="3581358"/>
                </a:cubicBezTo>
                <a:cubicBezTo>
                  <a:pt x="10293268" y="3546288"/>
                  <a:pt x="10264838" y="3517858"/>
                  <a:pt x="10229768" y="3517858"/>
                </a:cubicBezTo>
                <a:close/>
                <a:moveTo>
                  <a:pt x="9963068" y="3517858"/>
                </a:moveTo>
                <a:cubicBezTo>
                  <a:pt x="9927998" y="3517858"/>
                  <a:pt x="9899568" y="3546288"/>
                  <a:pt x="9899568" y="3581358"/>
                </a:cubicBezTo>
                <a:cubicBezTo>
                  <a:pt x="9899568" y="3616428"/>
                  <a:pt x="9927998" y="3644858"/>
                  <a:pt x="9963068" y="3644858"/>
                </a:cubicBezTo>
                <a:cubicBezTo>
                  <a:pt x="9998138" y="3644858"/>
                  <a:pt x="10026568" y="3616428"/>
                  <a:pt x="10026568" y="3581358"/>
                </a:cubicBezTo>
                <a:cubicBezTo>
                  <a:pt x="10026568" y="3546288"/>
                  <a:pt x="9998138" y="3517858"/>
                  <a:pt x="9963068" y="3517858"/>
                </a:cubicBezTo>
                <a:close/>
                <a:moveTo>
                  <a:pt x="9696368" y="3517858"/>
                </a:moveTo>
                <a:cubicBezTo>
                  <a:pt x="9661298" y="3517858"/>
                  <a:pt x="9632868" y="3546288"/>
                  <a:pt x="9632868" y="3581358"/>
                </a:cubicBezTo>
                <a:cubicBezTo>
                  <a:pt x="9632868" y="3616428"/>
                  <a:pt x="9661298" y="3644858"/>
                  <a:pt x="9696368" y="3644858"/>
                </a:cubicBezTo>
                <a:cubicBezTo>
                  <a:pt x="9731438" y="3644858"/>
                  <a:pt x="9759868" y="3616428"/>
                  <a:pt x="9759868" y="3581358"/>
                </a:cubicBezTo>
                <a:cubicBezTo>
                  <a:pt x="9759868" y="3546288"/>
                  <a:pt x="9731438" y="3517858"/>
                  <a:pt x="9696368" y="3517858"/>
                </a:cubicBezTo>
                <a:close/>
                <a:moveTo>
                  <a:pt x="9429668" y="3517858"/>
                </a:moveTo>
                <a:cubicBezTo>
                  <a:pt x="9394598" y="3517858"/>
                  <a:pt x="9366168" y="3546288"/>
                  <a:pt x="9366168" y="3581358"/>
                </a:cubicBezTo>
                <a:cubicBezTo>
                  <a:pt x="9366168" y="3616428"/>
                  <a:pt x="9394598" y="3644858"/>
                  <a:pt x="9429668" y="3644858"/>
                </a:cubicBezTo>
                <a:cubicBezTo>
                  <a:pt x="9464738" y="3644858"/>
                  <a:pt x="9493168" y="3616428"/>
                  <a:pt x="9493168" y="3581358"/>
                </a:cubicBezTo>
                <a:cubicBezTo>
                  <a:pt x="9493168" y="3546288"/>
                  <a:pt x="9464738" y="3517858"/>
                  <a:pt x="9429668" y="3517858"/>
                </a:cubicBezTo>
                <a:close/>
                <a:moveTo>
                  <a:pt x="9162968" y="3517858"/>
                </a:moveTo>
                <a:cubicBezTo>
                  <a:pt x="9127898" y="3517858"/>
                  <a:pt x="9099468" y="3546288"/>
                  <a:pt x="9099468" y="3581358"/>
                </a:cubicBezTo>
                <a:cubicBezTo>
                  <a:pt x="9099468" y="3616428"/>
                  <a:pt x="9127898" y="3644858"/>
                  <a:pt x="9162968" y="3644858"/>
                </a:cubicBezTo>
                <a:cubicBezTo>
                  <a:pt x="9198038" y="3644858"/>
                  <a:pt x="9226468" y="3616428"/>
                  <a:pt x="9226468" y="3581358"/>
                </a:cubicBezTo>
                <a:cubicBezTo>
                  <a:pt x="9226468" y="3546288"/>
                  <a:pt x="9198038" y="3517858"/>
                  <a:pt x="9162968" y="3517858"/>
                </a:cubicBezTo>
                <a:close/>
                <a:moveTo>
                  <a:pt x="8896268" y="3517858"/>
                </a:moveTo>
                <a:cubicBezTo>
                  <a:pt x="8861198" y="3517858"/>
                  <a:pt x="8832768" y="3546288"/>
                  <a:pt x="8832768" y="3581358"/>
                </a:cubicBezTo>
                <a:cubicBezTo>
                  <a:pt x="8832768" y="3616428"/>
                  <a:pt x="8861198" y="3644858"/>
                  <a:pt x="8896268" y="3644858"/>
                </a:cubicBezTo>
                <a:cubicBezTo>
                  <a:pt x="8931338" y="3644858"/>
                  <a:pt x="8959768" y="3616428"/>
                  <a:pt x="8959768" y="3581358"/>
                </a:cubicBezTo>
                <a:cubicBezTo>
                  <a:pt x="8959768" y="3546288"/>
                  <a:pt x="8931338" y="3517858"/>
                  <a:pt x="8896268" y="3517858"/>
                </a:cubicBezTo>
                <a:close/>
                <a:moveTo>
                  <a:pt x="8629568" y="3517858"/>
                </a:moveTo>
                <a:cubicBezTo>
                  <a:pt x="8594498" y="3517858"/>
                  <a:pt x="8566068" y="3546288"/>
                  <a:pt x="8566068" y="3581358"/>
                </a:cubicBezTo>
                <a:cubicBezTo>
                  <a:pt x="8566068" y="3616428"/>
                  <a:pt x="8594498" y="3644858"/>
                  <a:pt x="8629568" y="3644858"/>
                </a:cubicBezTo>
                <a:cubicBezTo>
                  <a:pt x="8664638" y="3644858"/>
                  <a:pt x="8693068" y="3616428"/>
                  <a:pt x="8693068" y="3581358"/>
                </a:cubicBezTo>
                <a:cubicBezTo>
                  <a:pt x="8693068" y="3546288"/>
                  <a:pt x="8664638" y="3517858"/>
                  <a:pt x="8629568" y="3517858"/>
                </a:cubicBezTo>
                <a:close/>
                <a:moveTo>
                  <a:pt x="8362868" y="3517858"/>
                </a:moveTo>
                <a:cubicBezTo>
                  <a:pt x="8327798" y="3517858"/>
                  <a:pt x="8299368" y="3546288"/>
                  <a:pt x="8299368" y="3581358"/>
                </a:cubicBezTo>
                <a:cubicBezTo>
                  <a:pt x="8299368" y="3616428"/>
                  <a:pt x="8327798" y="3644858"/>
                  <a:pt x="8362868" y="3644858"/>
                </a:cubicBezTo>
                <a:cubicBezTo>
                  <a:pt x="8397938" y="3644858"/>
                  <a:pt x="8426368" y="3616428"/>
                  <a:pt x="8426368" y="3581358"/>
                </a:cubicBezTo>
                <a:cubicBezTo>
                  <a:pt x="8426368" y="3546288"/>
                  <a:pt x="8397938" y="3517858"/>
                  <a:pt x="8362868" y="3517858"/>
                </a:cubicBezTo>
                <a:close/>
                <a:moveTo>
                  <a:pt x="8096168" y="3517858"/>
                </a:moveTo>
                <a:cubicBezTo>
                  <a:pt x="8061098" y="3517858"/>
                  <a:pt x="8032668" y="3546288"/>
                  <a:pt x="8032668" y="3581358"/>
                </a:cubicBezTo>
                <a:cubicBezTo>
                  <a:pt x="8032668" y="3616428"/>
                  <a:pt x="8061098" y="3644858"/>
                  <a:pt x="8096168" y="3644858"/>
                </a:cubicBezTo>
                <a:cubicBezTo>
                  <a:pt x="8131238" y="3644858"/>
                  <a:pt x="8159668" y="3616428"/>
                  <a:pt x="8159668" y="3581358"/>
                </a:cubicBezTo>
                <a:cubicBezTo>
                  <a:pt x="8159668" y="3546288"/>
                  <a:pt x="8131238" y="3517858"/>
                  <a:pt x="8096168" y="3517858"/>
                </a:cubicBezTo>
                <a:close/>
                <a:moveTo>
                  <a:pt x="7829468" y="3517858"/>
                </a:moveTo>
                <a:cubicBezTo>
                  <a:pt x="7794398" y="3517858"/>
                  <a:pt x="7765968" y="3546288"/>
                  <a:pt x="7765968" y="3581358"/>
                </a:cubicBezTo>
                <a:cubicBezTo>
                  <a:pt x="7765968" y="3616428"/>
                  <a:pt x="7794398" y="3644858"/>
                  <a:pt x="7829468" y="3644858"/>
                </a:cubicBezTo>
                <a:cubicBezTo>
                  <a:pt x="7864538" y="3644858"/>
                  <a:pt x="7892968" y="3616428"/>
                  <a:pt x="7892968" y="3581358"/>
                </a:cubicBezTo>
                <a:cubicBezTo>
                  <a:pt x="7892968" y="3546288"/>
                  <a:pt x="7864538" y="3517858"/>
                  <a:pt x="7829468" y="3517858"/>
                </a:cubicBezTo>
                <a:close/>
                <a:moveTo>
                  <a:pt x="7562768" y="3517858"/>
                </a:moveTo>
                <a:cubicBezTo>
                  <a:pt x="7527698" y="3517858"/>
                  <a:pt x="7499268" y="3546288"/>
                  <a:pt x="7499268" y="3581358"/>
                </a:cubicBezTo>
                <a:cubicBezTo>
                  <a:pt x="7499268" y="3616428"/>
                  <a:pt x="7527698" y="3644858"/>
                  <a:pt x="7562768" y="3644858"/>
                </a:cubicBezTo>
                <a:cubicBezTo>
                  <a:pt x="7597838" y="3644858"/>
                  <a:pt x="7626268" y="3616428"/>
                  <a:pt x="7626268" y="3581358"/>
                </a:cubicBezTo>
                <a:cubicBezTo>
                  <a:pt x="7626268" y="3546288"/>
                  <a:pt x="7597838" y="3517858"/>
                  <a:pt x="7562768" y="3517858"/>
                </a:cubicBezTo>
                <a:close/>
                <a:moveTo>
                  <a:pt x="7296068" y="3517858"/>
                </a:moveTo>
                <a:cubicBezTo>
                  <a:pt x="7260998" y="3517858"/>
                  <a:pt x="7232568" y="3546288"/>
                  <a:pt x="7232568" y="3581358"/>
                </a:cubicBezTo>
                <a:cubicBezTo>
                  <a:pt x="7232568" y="3616428"/>
                  <a:pt x="7260998" y="3644858"/>
                  <a:pt x="7296068" y="3644858"/>
                </a:cubicBezTo>
                <a:cubicBezTo>
                  <a:pt x="7331138" y="3644858"/>
                  <a:pt x="7359568" y="3616428"/>
                  <a:pt x="7359568" y="3581358"/>
                </a:cubicBezTo>
                <a:cubicBezTo>
                  <a:pt x="7359568" y="3546288"/>
                  <a:pt x="7331138" y="3517858"/>
                  <a:pt x="7296068" y="3517858"/>
                </a:cubicBezTo>
                <a:close/>
                <a:moveTo>
                  <a:pt x="7029368" y="3517858"/>
                </a:moveTo>
                <a:cubicBezTo>
                  <a:pt x="6994298" y="3517858"/>
                  <a:pt x="6965868" y="3546288"/>
                  <a:pt x="6965868" y="3581358"/>
                </a:cubicBezTo>
                <a:cubicBezTo>
                  <a:pt x="6965868" y="3616428"/>
                  <a:pt x="6994298" y="3644858"/>
                  <a:pt x="7029368" y="3644858"/>
                </a:cubicBezTo>
                <a:cubicBezTo>
                  <a:pt x="7064438" y="3644858"/>
                  <a:pt x="7092868" y="3616428"/>
                  <a:pt x="7092868" y="3581358"/>
                </a:cubicBezTo>
                <a:cubicBezTo>
                  <a:pt x="7092868" y="3546288"/>
                  <a:pt x="7064438" y="3517858"/>
                  <a:pt x="7029368" y="3517858"/>
                </a:cubicBezTo>
                <a:close/>
                <a:moveTo>
                  <a:pt x="6762668" y="3517858"/>
                </a:moveTo>
                <a:cubicBezTo>
                  <a:pt x="6727598" y="3517858"/>
                  <a:pt x="6699168" y="3546288"/>
                  <a:pt x="6699168" y="3581358"/>
                </a:cubicBezTo>
                <a:cubicBezTo>
                  <a:pt x="6699168" y="3616428"/>
                  <a:pt x="6727598" y="3644858"/>
                  <a:pt x="6762668" y="3644858"/>
                </a:cubicBezTo>
                <a:cubicBezTo>
                  <a:pt x="6797738" y="3644858"/>
                  <a:pt x="6826168" y="3616428"/>
                  <a:pt x="6826168" y="3581358"/>
                </a:cubicBezTo>
                <a:cubicBezTo>
                  <a:pt x="6826168" y="3546288"/>
                  <a:pt x="6797738" y="3517858"/>
                  <a:pt x="6762668" y="3517858"/>
                </a:cubicBezTo>
                <a:close/>
                <a:moveTo>
                  <a:pt x="6495968" y="3517858"/>
                </a:moveTo>
                <a:cubicBezTo>
                  <a:pt x="6460898" y="3517858"/>
                  <a:pt x="6432468" y="3546288"/>
                  <a:pt x="6432468" y="3581358"/>
                </a:cubicBezTo>
                <a:cubicBezTo>
                  <a:pt x="6432468" y="3616428"/>
                  <a:pt x="6460898" y="3644858"/>
                  <a:pt x="6495968" y="3644858"/>
                </a:cubicBezTo>
                <a:cubicBezTo>
                  <a:pt x="6531038" y="3644858"/>
                  <a:pt x="6559468" y="3616428"/>
                  <a:pt x="6559468" y="3581358"/>
                </a:cubicBezTo>
                <a:cubicBezTo>
                  <a:pt x="6559468" y="3546288"/>
                  <a:pt x="6531038" y="3517858"/>
                  <a:pt x="6495968" y="3517858"/>
                </a:cubicBezTo>
                <a:close/>
                <a:moveTo>
                  <a:pt x="6229268" y="3517858"/>
                </a:moveTo>
                <a:cubicBezTo>
                  <a:pt x="6194198" y="3517858"/>
                  <a:pt x="6165768" y="3546288"/>
                  <a:pt x="6165768" y="3581358"/>
                </a:cubicBezTo>
                <a:cubicBezTo>
                  <a:pt x="6165768" y="3616428"/>
                  <a:pt x="6194198" y="3644858"/>
                  <a:pt x="6229268" y="3644858"/>
                </a:cubicBezTo>
                <a:cubicBezTo>
                  <a:pt x="6264338" y="3644858"/>
                  <a:pt x="6292768" y="3616428"/>
                  <a:pt x="6292768" y="3581358"/>
                </a:cubicBezTo>
                <a:cubicBezTo>
                  <a:pt x="6292768" y="3546288"/>
                  <a:pt x="6264338" y="3517858"/>
                  <a:pt x="6229268" y="3517858"/>
                </a:cubicBezTo>
                <a:close/>
                <a:moveTo>
                  <a:pt x="5962574" y="3517858"/>
                </a:moveTo>
                <a:cubicBezTo>
                  <a:pt x="5927499" y="3517858"/>
                  <a:pt x="5899070" y="3546288"/>
                  <a:pt x="5899070" y="3581358"/>
                </a:cubicBezTo>
                <a:cubicBezTo>
                  <a:pt x="5899070" y="3616428"/>
                  <a:pt x="5927499" y="3644858"/>
                  <a:pt x="5962574" y="3644858"/>
                </a:cubicBezTo>
                <a:cubicBezTo>
                  <a:pt x="5997649" y="3644858"/>
                  <a:pt x="6026082" y="3616428"/>
                  <a:pt x="6026082" y="3581358"/>
                </a:cubicBezTo>
                <a:cubicBezTo>
                  <a:pt x="6026082" y="3546288"/>
                  <a:pt x="5997649" y="3517858"/>
                  <a:pt x="5962574" y="3517858"/>
                </a:cubicBezTo>
                <a:close/>
                <a:moveTo>
                  <a:pt x="5695880" y="3517858"/>
                </a:moveTo>
                <a:cubicBezTo>
                  <a:pt x="5660806" y="3517858"/>
                  <a:pt x="5632380" y="3546288"/>
                  <a:pt x="5632380" y="3581358"/>
                </a:cubicBezTo>
                <a:cubicBezTo>
                  <a:pt x="5632380" y="3616428"/>
                  <a:pt x="5660806" y="3644858"/>
                  <a:pt x="5695880" y="3644858"/>
                </a:cubicBezTo>
                <a:cubicBezTo>
                  <a:pt x="5730946" y="3644858"/>
                  <a:pt x="5759373" y="3616428"/>
                  <a:pt x="5759373" y="3581358"/>
                </a:cubicBezTo>
                <a:cubicBezTo>
                  <a:pt x="5759373" y="3546288"/>
                  <a:pt x="5730946" y="3517858"/>
                  <a:pt x="5695880" y="3517858"/>
                </a:cubicBezTo>
                <a:close/>
                <a:moveTo>
                  <a:pt x="5429188" y="3517858"/>
                </a:moveTo>
                <a:cubicBezTo>
                  <a:pt x="5394118" y="3517858"/>
                  <a:pt x="5365689" y="3546288"/>
                  <a:pt x="5365689" y="3581358"/>
                </a:cubicBezTo>
                <a:cubicBezTo>
                  <a:pt x="5365689" y="3616428"/>
                  <a:pt x="5394118" y="3644858"/>
                  <a:pt x="5429188" y="3644858"/>
                </a:cubicBezTo>
                <a:cubicBezTo>
                  <a:pt x="5464257" y="3644858"/>
                  <a:pt x="5492684" y="3616428"/>
                  <a:pt x="5492684" y="3581358"/>
                </a:cubicBezTo>
                <a:cubicBezTo>
                  <a:pt x="5492684" y="3546288"/>
                  <a:pt x="5464257" y="3517858"/>
                  <a:pt x="5429188" y="3517858"/>
                </a:cubicBezTo>
                <a:close/>
                <a:moveTo>
                  <a:pt x="5162487" y="3517858"/>
                </a:moveTo>
                <a:cubicBezTo>
                  <a:pt x="5127417" y="3517858"/>
                  <a:pt x="5098981" y="3546288"/>
                  <a:pt x="5098981" y="3581358"/>
                </a:cubicBezTo>
                <a:cubicBezTo>
                  <a:pt x="5098981" y="3616428"/>
                  <a:pt x="5127417" y="3644858"/>
                  <a:pt x="5162487" y="3644858"/>
                </a:cubicBezTo>
                <a:cubicBezTo>
                  <a:pt x="5197565" y="3644858"/>
                  <a:pt x="5225975" y="3616428"/>
                  <a:pt x="5225975" y="3581358"/>
                </a:cubicBezTo>
                <a:cubicBezTo>
                  <a:pt x="5225975" y="3546288"/>
                  <a:pt x="5197565" y="3517858"/>
                  <a:pt x="5162487" y="3517858"/>
                </a:cubicBezTo>
                <a:close/>
                <a:moveTo>
                  <a:pt x="4895790" y="3517858"/>
                </a:moveTo>
                <a:cubicBezTo>
                  <a:pt x="4860716" y="3517858"/>
                  <a:pt x="4832285" y="3546288"/>
                  <a:pt x="4832285" y="3581358"/>
                </a:cubicBezTo>
                <a:cubicBezTo>
                  <a:pt x="4832285" y="3616428"/>
                  <a:pt x="4860716" y="3644858"/>
                  <a:pt x="4895790" y="3644858"/>
                </a:cubicBezTo>
                <a:cubicBezTo>
                  <a:pt x="4930862" y="3644858"/>
                  <a:pt x="4959288" y="3616428"/>
                  <a:pt x="4959288" y="3581358"/>
                </a:cubicBezTo>
                <a:cubicBezTo>
                  <a:pt x="4959288" y="3546288"/>
                  <a:pt x="4930862" y="3517858"/>
                  <a:pt x="4895790" y="3517858"/>
                </a:cubicBezTo>
                <a:close/>
                <a:moveTo>
                  <a:pt x="4629095" y="3517858"/>
                </a:moveTo>
                <a:cubicBezTo>
                  <a:pt x="4594037" y="3517858"/>
                  <a:pt x="4565615" y="3546288"/>
                  <a:pt x="4565615" y="3581358"/>
                </a:cubicBezTo>
                <a:cubicBezTo>
                  <a:pt x="4565615" y="3616428"/>
                  <a:pt x="4594037" y="3644858"/>
                  <a:pt x="4629095" y="3644858"/>
                </a:cubicBezTo>
                <a:cubicBezTo>
                  <a:pt x="4664153" y="3644858"/>
                  <a:pt x="4692573" y="3616428"/>
                  <a:pt x="4692573" y="3581358"/>
                </a:cubicBezTo>
                <a:cubicBezTo>
                  <a:pt x="4692573" y="3546288"/>
                  <a:pt x="4664153" y="3517858"/>
                  <a:pt x="4629095" y="3517858"/>
                </a:cubicBezTo>
                <a:close/>
                <a:moveTo>
                  <a:pt x="4362395" y="3517858"/>
                </a:moveTo>
                <a:cubicBezTo>
                  <a:pt x="4327328" y="3517858"/>
                  <a:pt x="4298899" y="3546288"/>
                  <a:pt x="4298899" y="3581358"/>
                </a:cubicBezTo>
                <a:cubicBezTo>
                  <a:pt x="4298899" y="3616428"/>
                  <a:pt x="4327328" y="3644858"/>
                  <a:pt x="4362395" y="3644858"/>
                </a:cubicBezTo>
                <a:cubicBezTo>
                  <a:pt x="4397462" y="3644858"/>
                  <a:pt x="4425899" y="3616428"/>
                  <a:pt x="4425899" y="3581358"/>
                </a:cubicBezTo>
                <a:cubicBezTo>
                  <a:pt x="4425899" y="3546288"/>
                  <a:pt x="4397462" y="3517858"/>
                  <a:pt x="4362395" y="3517858"/>
                </a:cubicBezTo>
                <a:close/>
                <a:moveTo>
                  <a:pt x="4095685" y="3517858"/>
                </a:moveTo>
                <a:cubicBezTo>
                  <a:pt x="4060681" y="3517858"/>
                  <a:pt x="4032255" y="3546288"/>
                  <a:pt x="4032255" y="3581358"/>
                </a:cubicBezTo>
                <a:cubicBezTo>
                  <a:pt x="4032255" y="3616428"/>
                  <a:pt x="4060681" y="3644858"/>
                  <a:pt x="4095685" y="3644858"/>
                </a:cubicBezTo>
                <a:cubicBezTo>
                  <a:pt x="4130755" y="3644858"/>
                  <a:pt x="4159187" y="3616428"/>
                  <a:pt x="4159187" y="3581358"/>
                </a:cubicBezTo>
                <a:cubicBezTo>
                  <a:pt x="4159187" y="3546288"/>
                  <a:pt x="4130755" y="3517858"/>
                  <a:pt x="4095685" y="3517858"/>
                </a:cubicBezTo>
                <a:close/>
                <a:moveTo>
                  <a:pt x="3829041" y="3517858"/>
                </a:moveTo>
                <a:cubicBezTo>
                  <a:pt x="3793972" y="3517858"/>
                  <a:pt x="3765547" y="3546288"/>
                  <a:pt x="3765547" y="3581358"/>
                </a:cubicBezTo>
                <a:cubicBezTo>
                  <a:pt x="3765547" y="3616428"/>
                  <a:pt x="3793972" y="3644858"/>
                  <a:pt x="3829041" y="3644858"/>
                </a:cubicBezTo>
                <a:cubicBezTo>
                  <a:pt x="3864115" y="3644858"/>
                  <a:pt x="3892547" y="3616428"/>
                  <a:pt x="3892547" y="3581358"/>
                </a:cubicBezTo>
                <a:cubicBezTo>
                  <a:pt x="3892547" y="3546288"/>
                  <a:pt x="3864115" y="3517858"/>
                  <a:pt x="3829041" y="3517858"/>
                </a:cubicBezTo>
                <a:close/>
                <a:moveTo>
                  <a:pt x="3562364" y="3517858"/>
                </a:moveTo>
                <a:cubicBezTo>
                  <a:pt x="3527288" y="3517858"/>
                  <a:pt x="3498857" y="3546288"/>
                  <a:pt x="3498857" y="3581358"/>
                </a:cubicBezTo>
                <a:cubicBezTo>
                  <a:pt x="3498857" y="3616428"/>
                  <a:pt x="3527288" y="3644858"/>
                  <a:pt x="3562364" y="3644858"/>
                </a:cubicBezTo>
                <a:cubicBezTo>
                  <a:pt x="3597434" y="3644858"/>
                  <a:pt x="3625859" y="3616428"/>
                  <a:pt x="3625859" y="3581358"/>
                </a:cubicBezTo>
                <a:cubicBezTo>
                  <a:pt x="3625859" y="3546288"/>
                  <a:pt x="3597434" y="3517858"/>
                  <a:pt x="3562364" y="3517858"/>
                </a:cubicBezTo>
                <a:close/>
                <a:moveTo>
                  <a:pt x="3295633" y="3517858"/>
                </a:moveTo>
                <a:cubicBezTo>
                  <a:pt x="3260566" y="3517858"/>
                  <a:pt x="3232140" y="3546288"/>
                  <a:pt x="3232140" y="3581358"/>
                </a:cubicBezTo>
                <a:cubicBezTo>
                  <a:pt x="3232140" y="3616428"/>
                  <a:pt x="3260566" y="3644858"/>
                  <a:pt x="3295633" y="3644858"/>
                </a:cubicBezTo>
                <a:cubicBezTo>
                  <a:pt x="3330704" y="3644858"/>
                  <a:pt x="3359138" y="3616428"/>
                  <a:pt x="3359138" y="3581358"/>
                </a:cubicBezTo>
                <a:cubicBezTo>
                  <a:pt x="3359138" y="3546288"/>
                  <a:pt x="3330704" y="3517858"/>
                  <a:pt x="3295633" y="3517858"/>
                </a:cubicBezTo>
                <a:close/>
                <a:moveTo>
                  <a:pt x="3028961" y="3517858"/>
                </a:moveTo>
                <a:cubicBezTo>
                  <a:pt x="2993895" y="3517858"/>
                  <a:pt x="2965468" y="3546288"/>
                  <a:pt x="2965468" y="3581358"/>
                </a:cubicBezTo>
                <a:cubicBezTo>
                  <a:pt x="2965468" y="3616428"/>
                  <a:pt x="2993895" y="3644858"/>
                  <a:pt x="3028961" y="3644858"/>
                </a:cubicBezTo>
                <a:cubicBezTo>
                  <a:pt x="3064028" y="3644858"/>
                  <a:pt x="3092455" y="3616428"/>
                  <a:pt x="3092455" y="3581358"/>
                </a:cubicBezTo>
                <a:cubicBezTo>
                  <a:pt x="3092455" y="3546288"/>
                  <a:pt x="3064028" y="3517858"/>
                  <a:pt x="3028961" y="3517858"/>
                </a:cubicBezTo>
                <a:close/>
                <a:moveTo>
                  <a:pt x="2762290" y="3517858"/>
                </a:moveTo>
                <a:cubicBezTo>
                  <a:pt x="2727222" y="3517858"/>
                  <a:pt x="2698776" y="3546288"/>
                  <a:pt x="2698776" y="3581358"/>
                </a:cubicBezTo>
                <a:cubicBezTo>
                  <a:pt x="2698776" y="3616428"/>
                  <a:pt x="2727222" y="3644858"/>
                  <a:pt x="2762290" y="3644858"/>
                </a:cubicBezTo>
                <a:cubicBezTo>
                  <a:pt x="2797356" y="3644858"/>
                  <a:pt x="2825784" y="3616428"/>
                  <a:pt x="2825784" y="3581358"/>
                </a:cubicBezTo>
                <a:cubicBezTo>
                  <a:pt x="2825784" y="3546288"/>
                  <a:pt x="2797356" y="3517858"/>
                  <a:pt x="2762290" y="3517858"/>
                </a:cubicBezTo>
                <a:close/>
                <a:moveTo>
                  <a:pt x="2495561" y="3517858"/>
                </a:moveTo>
                <a:cubicBezTo>
                  <a:pt x="2460485" y="3517858"/>
                  <a:pt x="2432057" y="3546288"/>
                  <a:pt x="2432057" y="3581358"/>
                </a:cubicBezTo>
                <a:cubicBezTo>
                  <a:pt x="2432057" y="3616428"/>
                  <a:pt x="2460485" y="3644858"/>
                  <a:pt x="2495561" y="3644858"/>
                </a:cubicBezTo>
                <a:cubicBezTo>
                  <a:pt x="2530636" y="3644858"/>
                  <a:pt x="2559070" y="3616428"/>
                  <a:pt x="2559070" y="3581358"/>
                </a:cubicBezTo>
                <a:cubicBezTo>
                  <a:pt x="2559070" y="3546288"/>
                  <a:pt x="2530636" y="3517858"/>
                  <a:pt x="2495561" y="3517858"/>
                </a:cubicBezTo>
                <a:close/>
                <a:moveTo>
                  <a:pt x="2228855" y="3517858"/>
                </a:moveTo>
                <a:cubicBezTo>
                  <a:pt x="2193792" y="3517858"/>
                  <a:pt x="2165361" y="3546288"/>
                  <a:pt x="2165361" y="3581358"/>
                </a:cubicBezTo>
                <a:cubicBezTo>
                  <a:pt x="2165361" y="3616428"/>
                  <a:pt x="2193792" y="3644858"/>
                  <a:pt x="2228855" y="3644858"/>
                </a:cubicBezTo>
                <a:cubicBezTo>
                  <a:pt x="2263930" y="3644858"/>
                  <a:pt x="2292366" y="3616428"/>
                  <a:pt x="2292366" y="3581358"/>
                </a:cubicBezTo>
                <a:cubicBezTo>
                  <a:pt x="2292366" y="3546288"/>
                  <a:pt x="2263930" y="3517858"/>
                  <a:pt x="2228855" y="3517858"/>
                </a:cubicBezTo>
                <a:close/>
                <a:moveTo>
                  <a:pt x="1962148" y="3517858"/>
                </a:moveTo>
                <a:cubicBezTo>
                  <a:pt x="1927081" y="3517858"/>
                  <a:pt x="1898646" y="3546288"/>
                  <a:pt x="1898646" y="3581358"/>
                </a:cubicBezTo>
                <a:cubicBezTo>
                  <a:pt x="1898646" y="3616428"/>
                  <a:pt x="1927081" y="3644858"/>
                  <a:pt x="1962148" y="3644858"/>
                </a:cubicBezTo>
                <a:cubicBezTo>
                  <a:pt x="1997233" y="3644858"/>
                  <a:pt x="2025661" y="3616428"/>
                  <a:pt x="2025661" y="3581358"/>
                </a:cubicBezTo>
                <a:cubicBezTo>
                  <a:pt x="2025661" y="3546288"/>
                  <a:pt x="1997233" y="3517858"/>
                  <a:pt x="1962148" y="3517858"/>
                </a:cubicBezTo>
                <a:close/>
                <a:moveTo>
                  <a:pt x="1695447" y="3517858"/>
                </a:moveTo>
                <a:cubicBezTo>
                  <a:pt x="1660375" y="3517858"/>
                  <a:pt x="1631947" y="3546288"/>
                  <a:pt x="1631947" y="3581358"/>
                </a:cubicBezTo>
                <a:cubicBezTo>
                  <a:pt x="1631947" y="3616428"/>
                  <a:pt x="1660375" y="3644858"/>
                  <a:pt x="1695447" y="3644858"/>
                </a:cubicBezTo>
                <a:cubicBezTo>
                  <a:pt x="1730516" y="3644858"/>
                  <a:pt x="1758947" y="3616428"/>
                  <a:pt x="1758947" y="3581358"/>
                </a:cubicBezTo>
                <a:cubicBezTo>
                  <a:pt x="1758947" y="3546288"/>
                  <a:pt x="1730516" y="3517858"/>
                  <a:pt x="1695447" y="3517858"/>
                </a:cubicBezTo>
                <a:close/>
                <a:moveTo>
                  <a:pt x="1428747" y="3517858"/>
                </a:moveTo>
                <a:cubicBezTo>
                  <a:pt x="1393677" y="3517858"/>
                  <a:pt x="1365247" y="3546288"/>
                  <a:pt x="1365247" y="3581358"/>
                </a:cubicBezTo>
                <a:cubicBezTo>
                  <a:pt x="1365247" y="3616428"/>
                  <a:pt x="1393677" y="3644858"/>
                  <a:pt x="1428747" y="3644858"/>
                </a:cubicBezTo>
                <a:cubicBezTo>
                  <a:pt x="1463817" y="3644858"/>
                  <a:pt x="1492247" y="3616428"/>
                  <a:pt x="1492247" y="3581358"/>
                </a:cubicBezTo>
                <a:cubicBezTo>
                  <a:pt x="1492247" y="3546288"/>
                  <a:pt x="1463817" y="3517858"/>
                  <a:pt x="1428747" y="3517858"/>
                </a:cubicBezTo>
                <a:close/>
                <a:moveTo>
                  <a:pt x="1162049" y="3517858"/>
                </a:moveTo>
                <a:cubicBezTo>
                  <a:pt x="1126979" y="3517858"/>
                  <a:pt x="1098550" y="3546288"/>
                  <a:pt x="1098550" y="3581358"/>
                </a:cubicBezTo>
                <a:cubicBezTo>
                  <a:pt x="1098550" y="3616428"/>
                  <a:pt x="1126979" y="3644858"/>
                  <a:pt x="1162049" y="3644858"/>
                </a:cubicBezTo>
                <a:cubicBezTo>
                  <a:pt x="1197119" y="3644858"/>
                  <a:pt x="1225549" y="3616428"/>
                  <a:pt x="1225549" y="3581358"/>
                </a:cubicBezTo>
                <a:cubicBezTo>
                  <a:pt x="1225549" y="3546288"/>
                  <a:pt x="1197119" y="3517858"/>
                  <a:pt x="1162049" y="3517858"/>
                </a:cubicBezTo>
                <a:close/>
                <a:moveTo>
                  <a:pt x="895352" y="3517858"/>
                </a:moveTo>
                <a:cubicBezTo>
                  <a:pt x="860282" y="3517858"/>
                  <a:pt x="831852" y="3546288"/>
                  <a:pt x="831852" y="3581358"/>
                </a:cubicBezTo>
                <a:cubicBezTo>
                  <a:pt x="831852" y="3616428"/>
                  <a:pt x="860282" y="3644858"/>
                  <a:pt x="895352" y="3644858"/>
                </a:cubicBezTo>
                <a:cubicBezTo>
                  <a:pt x="930421" y="3644858"/>
                  <a:pt x="958851" y="3616428"/>
                  <a:pt x="958851" y="3581358"/>
                </a:cubicBezTo>
                <a:cubicBezTo>
                  <a:pt x="958851" y="3546288"/>
                  <a:pt x="930421" y="3517858"/>
                  <a:pt x="895352" y="3517858"/>
                </a:cubicBezTo>
                <a:close/>
                <a:moveTo>
                  <a:pt x="628654" y="3517858"/>
                </a:moveTo>
                <a:cubicBezTo>
                  <a:pt x="593584" y="3517858"/>
                  <a:pt x="565154" y="3546288"/>
                  <a:pt x="565154" y="3581358"/>
                </a:cubicBezTo>
                <a:cubicBezTo>
                  <a:pt x="565154" y="3616428"/>
                  <a:pt x="593584" y="3644858"/>
                  <a:pt x="628654" y="3644858"/>
                </a:cubicBezTo>
                <a:cubicBezTo>
                  <a:pt x="663724" y="3644858"/>
                  <a:pt x="692153" y="3616428"/>
                  <a:pt x="692153" y="3581358"/>
                </a:cubicBezTo>
                <a:cubicBezTo>
                  <a:pt x="692153" y="3546288"/>
                  <a:pt x="663724" y="3517858"/>
                  <a:pt x="628654" y="3517858"/>
                </a:cubicBezTo>
                <a:close/>
                <a:moveTo>
                  <a:pt x="361956" y="3517858"/>
                </a:moveTo>
                <a:cubicBezTo>
                  <a:pt x="326886" y="3517858"/>
                  <a:pt x="298457" y="3546288"/>
                  <a:pt x="298457" y="3581358"/>
                </a:cubicBezTo>
                <a:cubicBezTo>
                  <a:pt x="298457" y="3616428"/>
                  <a:pt x="326886" y="3644858"/>
                  <a:pt x="361956" y="3644858"/>
                </a:cubicBezTo>
                <a:cubicBezTo>
                  <a:pt x="397026" y="3644858"/>
                  <a:pt x="425456" y="3616428"/>
                  <a:pt x="425456" y="3581358"/>
                </a:cubicBezTo>
                <a:cubicBezTo>
                  <a:pt x="425456" y="3546288"/>
                  <a:pt x="397026" y="3517858"/>
                  <a:pt x="361956" y="3517858"/>
                </a:cubicBezTo>
                <a:close/>
                <a:moveTo>
                  <a:pt x="2228855" y="3213099"/>
                </a:moveTo>
                <a:cubicBezTo>
                  <a:pt x="2193792" y="3213099"/>
                  <a:pt x="2165361" y="3241519"/>
                  <a:pt x="2165361" y="3276581"/>
                </a:cubicBezTo>
                <a:cubicBezTo>
                  <a:pt x="2165361" y="3311641"/>
                  <a:pt x="2193792" y="3340062"/>
                  <a:pt x="2228855" y="3340062"/>
                </a:cubicBezTo>
                <a:cubicBezTo>
                  <a:pt x="2263930" y="3340062"/>
                  <a:pt x="2292366" y="3311641"/>
                  <a:pt x="2292366" y="3276581"/>
                </a:cubicBezTo>
                <a:cubicBezTo>
                  <a:pt x="2292366" y="3241519"/>
                  <a:pt x="2263930" y="3213099"/>
                  <a:pt x="2228855" y="3213099"/>
                </a:cubicBezTo>
                <a:close/>
                <a:moveTo>
                  <a:pt x="1962148" y="3213099"/>
                </a:moveTo>
                <a:cubicBezTo>
                  <a:pt x="1927081" y="3213099"/>
                  <a:pt x="1898646" y="3241519"/>
                  <a:pt x="1898646" y="3276581"/>
                </a:cubicBezTo>
                <a:cubicBezTo>
                  <a:pt x="1898646" y="3311641"/>
                  <a:pt x="1927081" y="3340062"/>
                  <a:pt x="1962148" y="3340062"/>
                </a:cubicBezTo>
                <a:cubicBezTo>
                  <a:pt x="1997233" y="3340062"/>
                  <a:pt x="2025661" y="3311641"/>
                  <a:pt x="2025661" y="3276581"/>
                </a:cubicBezTo>
                <a:cubicBezTo>
                  <a:pt x="2025661" y="3241519"/>
                  <a:pt x="1997233" y="3213099"/>
                  <a:pt x="1962148" y="3213099"/>
                </a:cubicBezTo>
                <a:close/>
                <a:moveTo>
                  <a:pt x="1695447" y="3213099"/>
                </a:moveTo>
                <a:cubicBezTo>
                  <a:pt x="1660376" y="3213099"/>
                  <a:pt x="1631947" y="3241519"/>
                  <a:pt x="1631947" y="3276581"/>
                </a:cubicBezTo>
                <a:cubicBezTo>
                  <a:pt x="1631947" y="3311641"/>
                  <a:pt x="1660376" y="3340062"/>
                  <a:pt x="1695447" y="3340062"/>
                </a:cubicBezTo>
                <a:cubicBezTo>
                  <a:pt x="1730516" y="3340062"/>
                  <a:pt x="1758947" y="3311641"/>
                  <a:pt x="1758947" y="3276581"/>
                </a:cubicBezTo>
                <a:cubicBezTo>
                  <a:pt x="1758947" y="3241519"/>
                  <a:pt x="1730516" y="3213099"/>
                  <a:pt x="1695447" y="3213099"/>
                </a:cubicBezTo>
                <a:close/>
                <a:moveTo>
                  <a:pt x="1428747" y="3213099"/>
                </a:moveTo>
                <a:cubicBezTo>
                  <a:pt x="1393677" y="3213099"/>
                  <a:pt x="1365247" y="3241521"/>
                  <a:pt x="1365247" y="3276581"/>
                </a:cubicBezTo>
                <a:cubicBezTo>
                  <a:pt x="1365247" y="3311641"/>
                  <a:pt x="1393677" y="3340062"/>
                  <a:pt x="1428747" y="3340062"/>
                </a:cubicBezTo>
                <a:cubicBezTo>
                  <a:pt x="1463817" y="3340062"/>
                  <a:pt x="1492247" y="3311641"/>
                  <a:pt x="1492247" y="3276581"/>
                </a:cubicBezTo>
                <a:cubicBezTo>
                  <a:pt x="1492247" y="3241521"/>
                  <a:pt x="1463817" y="3213099"/>
                  <a:pt x="1428747" y="3213099"/>
                </a:cubicBezTo>
                <a:close/>
                <a:moveTo>
                  <a:pt x="1162049" y="3213099"/>
                </a:moveTo>
                <a:cubicBezTo>
                  <a:pt x="1126980" y="3213099"/>
                  <a:pt x="1098550" y="3241521"/>
                  <a:pt x="1098550" y="3276581"/>
                </a:cubicBezTo>
                <a:cubicBezTo>
                  <a:pt x="1098550" y="3311641"/>
                  <a:pt x="1126980" y="3340062"/>
                  <a:pt x="1162049" y="3340062"/>
                </a:cubicBezTo>
                <a:cubicBezTo>
                  <a:pt x="1197119" y="3340062"/>
                  <a:pt x="1225549" y="3311641"/>
                  <a:pt x="1225549" y="3276581"/>
                </a:cubicBezTo>
                <a:cubicBezTo>
                  <a:pt x="1225549" y="3241521"/>
                  <a:pt x="1197119" y="3213099"/>
                  <a:pt x="1162049" y="3213099"/>
                </a:cubicBezTo>
                <a:close/>
                <a:moveTo>
                  <a:pt x="895352" y="3213099"/>
                </a:moveTo>
                <a:cubicBezTo>
                  <a:pt x="860282" y="3213099"/>
                  <a:pt x="831852" y="3241521"/>
                  <a:pt x="831852" y="3276581"/>
                </a:cubicBezTo>
                <a:cubicBezTo>
                  <a:pt x="831852" y="3311641"/>
                  <a:pt x="860282" y="3340064"/>
                  <a:pt x="895352" y="3340064"/>
                </a:cubicBezTo>
                <a:cubicBezTo>
                  <a:pt x="930421" y="3340064"/>
                  <a:pt x="958851" y="3311641"/>
                  <a:pt x="958851" y="3276581"/>
                </a:cubicBezTo>
                <a:cubicBezTo>
                  <a:pt x="958851" y="3241521"/>
                  <a:pt x="930421" y="3213099"/>
                  <a:pt x="895352" y="3213099"/>
                </a:cubicBezTo>
                <a:close/>
                <a:moveTo>
                  <a:pt x="628654" y="3213099"/>
                </a:moveTo>
                <a:cubicBezTo>
                  <a:pt x="593584" y="3213099"/>
                  <a:pt x="565155" y="3241521"/>
                  <a:pt x="565155" y="3276581"/>
                </a:cubicBezTo>
                <a:cubicBezTo>
                  <a:pt x="565155" y="3311641"/>
                  <a:pt x="593584" y="3340064"/>
                  <a:pt x="628654" y="3340064"/>
                </a:cubicBezTo>
                <a:cubicBezTo>
                  <a:pt x="663724" y="3340064"/>
                  <a:pt x="692154" y="3311641"/>
                  <a:pt x="692154" y="3276581"/>
                </a:cubicBezTo>
                <a:cubicBezTo>
                  <a:pt x="692154" y="3241521"/>
                  <a:pt x="663724" y="3213099"/>
                  <a:pt x="628654" y="3213099"/>
                </a:cubicBezTo>
                <a:close/>
                <a:moveTo>
                  <a:pt x="361956" y="3213099"/>
                </a:moveTo>
                <a:cubicBezTo>
                  <a:pt x="326887" y="3213099"/>
                  <a:pt x="298457" y="3241521"/>
                  <a:pt x="298457" y="3276581"/>
                </a:cubicBezTo>
                <a:cubicBezTo>
                  <a:pt x="298457" y="3311641"/>
                  <a:pt x="326887" y="3340064"/>
                  <a:pt x="361956" y="3340064"/>
                </a:cubicBezTo>
                <a:cubicBezTo>
                  <a:pt x="397026" y="3340064"/>
                  <a:pt x="425456" y="3311641"/>
                  <a:pt x="425456" y="3276581"/>
                </a:cubicBezTo>
                <a:cubicBezTo>
                  <a:pt x="425456" y="3241521"/>
                  <a:pt x="397026" y="3213099"/>
                  <a:pt x="361956" y="3213099"/>
                </a:cubicBezTo>
                <a:close/>
                <a:moveTo>
                  <a:pt x="5429188" y="3213097"/>
                </a:moveTo>
                <a:cubicBezTo>
                  <a:pt x="5394118" y="3213097"/>
                  <a:pt x="5365689" y="3241518"/>
                  <a:pt x="5365689" y="3276580"/>
                </a:cubicBezTo>
                <a:cubicBezTo>
                  <a:pt x="5365689" y="3311640"/>
                  <a:pt x="5394118" y="3340062"/>
                  <a:pt x="5429188" y="3340062"/>
                </a:cubicBezTo>
                <a:cubicBezTo>
                  <a:pt x="5464257" y="3340062"/>
                  <a:pt x="5492684" y="3311640"/>
                  <a:pt x="5492684" y="3276580"/>
                </a:cubicBezTo>
                <a:cubicBezTo>
                  <a:pt x="5492684" y="3241518"/>
                  <a:pt x="5464257" y="3213097"/>
                  <a:pt x="5429188" y="3213097"/>
                </a:cubicBezTo>
                <a:close/>
                <a:moveTo>
                  <a:pt x="5162487" y="3213097"/>
                </a:moveTo>
                <a:cubicBezTo>
                  <a:pt x="5127417" y="3213097"/>
                  <a:pt x="5098981" y="3241519"/>
                  <a:pt x="5098981" y="3276580"/>
                </a:cubicBezTo>
                <a:cubicBezTo>
                  <a:pt x="5098981" y="3311640"/>
                  <a:pt x="5127417" y="3340062"/>
                  <a:pt x="5162487" y="3340062"/>
                </a:cubicBezTo>
                <a:cubicBezTo>
                  <a:pt x="5197565" y="3340062"/>
                  <a:pt x="5225975" y="3311640"/>
                  <a:pt x="5225975" y="3276580"/>
                </a:cubicBezTo>
                <a:cubicBezTo>
                  <a:pt x="5225975" y="3241519"/>
                  <a:pt x="5197565" y="3213097"/>
                  <a:pt x="5162487" y="3213097"/>
                </a:cubicBezTo>
                <a:close/>
                <a:moveTo>
                  <a:pt x="4895790" y="3213097"/>
                </a:moveTo>
                <a:cubicBezTo>
                  <a:pt x="4860716" y="3213097"/>
                  <a:pt x="4832285" y="3241519"/>
                  <a:pt x="4832285" y="3276580"/>
                </a:cubicBezTo>
                <a:cubicBezTo>
                  <a:pt x="4832285" y="3311640"/>
                  <a:pt x="4860716" y="3340062"/>
                  <a:pt x="4895790" y="3340062"/>
                </a:cubicBezTo>
                <a:cubicBezTo>
                  <a:pt x="4930862" y="3340062"/>
                  <a:pt x="4959288" y="3311640"/>
                  <a:pt x="4959288" y="3276580"/>
                </a:cubicBezTo>
                <a:cubicBezTo>
                  <a:pt x="4959288" y="3241519"/>
                  <a:pt x="4930862" y="3213097"/>
                  <a:pt x="4895790" y="3213097"/>
                </a:cubicBezTo>
                <a:close/>
                <a:moveTo>
                  <a:pt x="4629095" y="3213097"/>
                </a:moveTo>
                <a:cubicBezTo>
                  <a:pt x="4594037" y="3213097"/>
                  <a:pt x="4565615" y="3241519"/>
                  <a:pt x="4565615" y="3276580"/>
                </a:cubicBezTo>
                <a:cubicBezTo>
                  <a:pt x="4565615" y="3311640"/>
                  <a:pt x="4594037" y="3340062"/>
                  <a:pt x="4629095" y="3340062"/>
                </a:cubicBezTo>
                <a:cubicBezTo>
                  <a:pt x="4664153" y="3340062"/>
                  <a:pt x="4692573" y="3311640"/>
                  <a:pt x="4692573" y="3276580"/>
                </a:cubicBezTo>
                <a:cubicBezTo>
                  <a:pt x="4692573" y="3241519"/>
                  <a:pt x="4664153" y="3213097"/>
                  <a:pt x="4629095" y="3213097"/>
                </a:cubicBezTo>
                <a:close/>
                <a:moveTo>
                  <a:pt x="4362395" y="3213097"/>
                </a:moveTo>
                <a:cubicBezTo>
                  <a:pt x="4327328" y="3213097"/>
                  <a:pt x="4298899" y="3241519"/>
                  <a:pt x="4298899" y="3276580"/>
                </a:cubicBezTo>
                <a:cubicBezTo>
                  <a:pt x="4298899" y="3311640"/>
                  <a:pt x="4327328" y="3340062"/>
                  <a:pt x="4362395" y="3340062"/>
                </a:cubicBezTo>
                <a:cubicBezTo>
                  <a:pt x="4397463" y="3340062"/>
                  <a:pt x="4425899" y="3311640"/>
                  <a:pt x="4425899" y="3276580"/>
                </a:cubicBezTo>
                <a:cubicBezTo>
                  <a:pt x="4425899" y="3241519"/>
                  <a:pt x="4397463" y="3213097"/>
                  <a:pt x="4362395" y="3213097"/>
                </a:cubicBezTo>
                <a:close/>
                <a:moveTo>
                  <a:pt x="4095685" y="3213097"/>
                </a:moveTo>
                <a:cubicBezTo>
                  <a:pt x="4060681" y="3213097"/>
                  <a:pt x="4032255" y="3241519"/>
                  <a:pt x="4032255" y="3276580"/>
                </a:cubicBezTo>
                <a:cubicBezTo>
                  <a:pt x="4032255" y="3311640"/>
                  <a:pt x="4060681" y="3340062"/>
                  <a:pt x="4095685" y="3340062"/>
                </a:cubicBezTo>
                <a:cubicBezTo>
                  <a:pt x="4130755" y="3340062"/>
                  <a:pt x="4159187" y="3311640"/>
                  <a:pt x="4159187" y="3276580"/>
                </a:cubicBezTo>
                <a:cubicBezTo>
                  <a:pt x="4159187" y="3241519"/>
                  <a:pt x="4130755" y="3213097"/>
                  <a:pt x="4095685" y="3213097"/>
                </a:cubicBezTo>
                <a:close/>
                <a:moveTo>
                  <a:pt x="3829041" y="3213097"/>
                </a:moveTo>
                <a:cubicBezTo>
                  <a:pt x="3793972" y="3213097"/>
                  <a:pt x="3765547" y="3241519"/>
                  <a:pt x="3765547" y="3276580"/>
                </a:cubicBezTo>
                <a:cubicBezTo>
                  <a:pt x="3765547" y="3311641"/>
                  <a:pt x="3793972" y="3340062"/>
                  <a:pt x="3829041" y="3340062"/>
                </a:cubicBezTo>
                <a:cubicBezTo>
                  <a:pt x="3864115" y="3340062"/>
                  <a:pt x="3892547" y="3311641"/>
                  <a:pt x="3892547" y="3276580"/>
                </a:cubicBezTo>
                <a:cubicBezTo>
                  <a:pt x="3892547" y="3241519"/>
                  <a:pt x="3864115" y="3213097"/>
                  <a:pt x="3829041" y="3213097"/>
                </a:cubicBezTo>
                <a:close/>
                <a:moveTo>
                  <a:pt x="3562364" y="3213097"/>
                </a:moveTo>
                <a:cubicBezTo>
                  <a:pt x="3527288" y="3213097"/>
                  <a:pt x="3498858" y="3241519"/>
                  <a:pt x="3498858" y="3276580"/>
                </a:cubicBezTo>
                <a:cubicBezTo>
                  <a:pt x="3498858" y="3311641"/>
                  <a:pt x="3527288" y="3340062"/>
                  <a:pt x="3562364" y="3340062"/>
                </a:cubicBezTo>
                <a:cubicBezTo>
                  <a:pt x="3597434" y="3340062"/>
                  <a:pt x="3625859" y="3311641"/>
                  <a:pt x="3625859" y="3276580"/>
                </a:cubicBezTo>
                <a:cubicBezTo>
                  <a:pt x="3625859" y="3241519"/>
                  <a:pt x="3597434" y="3213097"/>
                  <a:pt x="3562364" y="3213097"/>
                </a:cubicBezTo>
                <a:close/>
                <a:moveTo>
                  <a:pt x="3295633" y="3213097"/>
                </a:moveTo>
                <a:cubicBezTo>
                  <a:pt x="3260566" y="3213097"/>
                  <a:pt x="3232140" y="3241519"/>
                  <a:pt x="3232140" y="3276580"/>
                </a:cubicBezTo>
                <a:cubicBezTo>
                  <a:pt x="3232140" y="3311641"/>
                  <a:pt x="3260566" y="3340062"/>
                  <a:pt x="3295633" y="3340062"/>
                </a:cubicBezTo>
                <a:cubicBezTo>
                  <a:pt x="3330704" y="3340062"/>
                  <a:pt x="3359138" y="3311641"/>
                  <a:pt x="3359138" y="3276580"/>
                </a:cubicBezTo>
                <a:cubicBezTo>
                  <a:pt x="3359138" y="3241519"/>
                  <a:pt x="3330704" y="3213097"/>
                  <a:pt x="3295633" y="3213097"/>
                </a:cubicBezTo>
                <a:close/>
                <a:moveTo>
                  <a:pt x="3028961" y="3213097"/>
                </a:moveTo>
                <a:cubicBezTo>
                  <a:pt x="2993895" y="3213097"/>
                  <a:pt x="2965468" y="3241519"/>
                  <a:pt x="2965468" y="3276580"/>
                </a:cubicBezTo>
                <a:cubicBezTo>
                  <a:pt x="2965468" y="3311641"/>
                  <a:pt x="2993895" y="3340062"/>
                  <a:pt x="3028961" y="3340062"/>
                </a:cubicBezTo>
                <a:cubicBezTo>
                  <a:pt x="3064028" y="3340062"/>
                  <a:pt x="3092456" y="3311641"/>
                  <a:pt x="3092456" y="3276580"/>
                </a:cubicBezTo>
                <a:cubicBezTo>
                  <a:pt x="3092456" y="3241519"/>
                  <a:pt x="3064028" y="3213097"/>
                  <a:pt x="3028961" y="3213097"/>
                </a:cubicBezTo>
                <a:close/>
                <a:moveTo>
                  <a:pt x="2762291" y="3213097"/>
                </a:moveTo>
                <a:cubicBezTo>
                  <a:pt x="2727222" y="3213097"/>
                  <a:pt x="2698776" y="3241519"/>
                  <a:pt x="2698776" y="3276580"/>
                </a:cubicBezTo>
                <a:cubicBezTo>
                  <a:pt x="2698776" y="3311641"/>
                  <a:pt x="2727222" y="3340062"/>
                  <a:pt x="2762291" y="3340062"/>
                </a:cubicBezTo>
                <a:cubicBezTo>
                  <a:pt x="2797357" y="3340062"/>
                  <a:pt x="2825784" y="3311641"/>
                  <a:pt x="2825784" y="3276580"/>
                </a:cubicBezTo>
                <a:cubicBezTo>
                  <a:pt x="2825784" y="3241519"/>
                  <a:pt x="2797357" y="3213097"/>
                  <a:pt x="2762291" y="3213097"/>
                </a:cubicBezTo>
                <a:close/>
                <a:moveTo>
                  <a:pt x="2495561" y="3213097"/>
                </a:moveTo>
                <a:cubicBezTo>
                  <a:pt x="2460485" y="3213097"/>
                  <a:pt x="2432059" y="3241519"/>
                  <a:pt x="2432059" y="3276580"/>
                </a:cubicBezTo>
                <a:cubicBezTo>
                  <a:pt x="2432059" y="3311641"/>
                  <a:pt x="2460485" y="3340062"/>
                  <a:pt x="2495561" y="3340062"/>
                </a:cubicBezTo>
                <a:cubicBezTo>
                  <a:pt x="2530636" y="3340062"/>
                  <a:pt x="2559071" y="3311641"/>
                  <a:pt x="2559071" y="3276580"/>
                </a:cubicBezTo>
                <a:cubicBezTo>
                  <a:pt x="2559071" y="3241519"/>
                  <a:pt x="2530636" y="3213097"/>
                  <a:pt x="2495561" y="3213097"/>
                </a:cubicBezTo>
                <a:close/>
                <a:moveTo>
                  <a:pt x="8362868" y="3213095"/>
                </a:moveTo>
                <a:cubicBezTo>
                  <a:pt x="8327798" y="3213095"/>
                  <a:pt x="8299368" y="3241518"/>
                  <a:pt x="8299368" y="3276578"/>
                </a:cubicBezTo>
                <a:cubicBezTo>
                  <a:pt x="8299368" y="3311640"/>
                  <a:pt x="8327798" y="3340062"/>
                  <a:pt x="8362868" y="3340062"/>
                </a:cubicBezTo>
                <a:cubicBezTo>
                  <a:pt x="8397938" y="3340062"/>
                  <a:pt x="8426368" y="3311640"/>
                  <a:pt x="8426368" y="3276578"/>
                </a:cubicBezTo>
                <a:cubicBezTo>
                  <a:pt x="8426368" y="3241518"/>
                  <a:pt x="8397938" y="3213095"/>
                  <a:pt x="8362868" y="3213095"/>
                </a:cubicBezTo>
                <a:close/>
                <a:moveTo>
                  <a:pt x="8096168" y="3213095"/>
                </a:moveTo>
                <a:cubicBezTo>
                  <a:pt x="8061098" y="3213095"/>
                  <a:pt x="8032668" y="3241518"/>
                  <a:pt x="8032668" y="3276578"/>
                </a:cubicBezTo>
                <a:cubicBezTo>
                  <a:pt x="8032668" y="3311640"/>
                  <a:pt x="8061098" y="3340062"/>
                  <a:pt x="8096168" y="3340062"/>
                </a:cubicBezTo>
                <a:cubicBezTo>
                  <a:pt x="8131238" y="3340062"/>
                  <a:pt x="8159668" y="3311640"/>
                  <a:pt x="8159668" y="3276578"/>
                </a:cubicBezTo>
                <a:cubicBezTo>
                  <a:pt x="8159668" y="3241518"/>
                  <a:pt x="8131238" y="3213095"/>
                  <a:pt x="8096168" y="3213095"/>
                </a:cubicBezTo>
                <a:close/>
                <a:moveTo>
                  <a:pt x="7829468" y="3213095"/>
                </a:moveTo>
                <a:cubicBezTo>
                  <a:pt x="7794398" y="3213095"/>
                  <a:pt x="7765968" y="3241518"/>
                  <a:pt x="7765968" y="3276578"/>
                </a:cubicBezTo>
                <a:cubicBezTo>
                  <a:pt x="7765968" y="3311640"/>
                  <a:pt x="7794398" y="3340062"/>
                  <a:pt x="7829468" y="3340062"/>
                </a:cubicBezTo>
                <a:cubicBezTo>
                  <a:pt x="7864538" y="3340062"/>
                  <a:pt x="7892968" y="3311640"/>
                  <a:pt x="7892968" y="3276578"/>
                </a:cubicBezTo>
                <a:cubicBezTo>
                  <a:pt x="7892968" y="3241518"/>
                  <a:pt x="7864538" y="3213095"/>
                  <a:pt x="7829468" y="3213095"/>
                </a:cubicBezTo>
                <a:close/>
                <a:moveTo>
                  <a:pt x="7562768" y="3213095"/>
                </a:moveTo>
                <a:cubicBezTo>
                  <a:pt x="7527698" y="3213095"/>
                  <a:pt x="7499268" y="3241518"/>
                  <a:pt x="7499268" y="3276578"/>
                </a:cubicBezTo>
                <a:cubicBezTo>
                  <a:pt x="7499268" y="3311640"/>
                  <a:pt x="7527698" y="3340062"/>
                  <a:pt x="7562768" y="3340062"/>
                </a:cubicBezTo>
                <a:cubicBezTo>
                  <a:pt x="7597838" y="3340062"/>
                  <a:pt x="7626268" y="3311640"/>
                  <a:pt x="7626268" y="3276578"/>
                </a:cubicBezTo>
                <a:cubicBezTo>
                  <a:pt x="7626268" y="3241518"/>
                  <a:pt x="7597838" y="3213095"/>
                  <a:pt x="7562768" y="3213095"/>
                </a:cubicBezTo>
                <a:close/>
                <a:moveTo>
                  <a:pt x="7296068" y="3213095"/>
                </a:moveTo>
                <a:cubicBezTo>
                  <a:pt x="7260998" y="3213095"/>
                  <a:pt x="7232568" y="3241518"/>
                  <a:pt x="7232568" y="3276578"/>
                </a:cubicBezTo>
                <a:cubicBezTo>
                  <a:pt x="7232568" y="3311640"/>
                  <a:pt x="7260998" y="3340062"/>
                  <a:pt x="7296068" y="3340062"/>
                </a:cubicBezTo>
                <a:cubicBezTo>
                  <a:pt x="7331138" y="3340062"/>
                  <a:pt x="7359568" y="3311640"/>
                  <a:pt x="7359568" y="3276578"/>
                </a:cubicBezTo>
                <a:cubicBezTo>
                  <a:pt x="7359568" y="3241518"/>
                  <a:pt x="7331138" y="3213095"/>
                  <a:pt x="7296068" y="3213095"/>
                </a:cubicBezTo>
                <a:close/>
                <a:moveTo>
                  <a:pt x="7029368" y="3213095"/>
                </a:moveTo>
                <a:cubicBezTo>
                  <a:pt x="6994298" y="3213095"/>
                  <a:pt x="6965868" y="3241518"/>
                  <a:pt x="6965868" y="3276580"/>
                </a:cubicBezTo>
                <a:cubicBezTo>
                  <a:pt x="6965868" y="3311640"/>
                  <a:pt x="6994298" y="3340062"/>
                  <a:pt x="7029368" y="3340062"/>
                </a:cubicBezTo>
                <a:cubicBezTo>
                  <a:pt x="7064438" y="3340062"/>
                  <a:pt x="7092868" y="3311640"/>
                  <a:pt x="7092868" y="3276580"/>
                </a:cubicBezTo>
                <a:cubicBezTo>
                  <a:pt x="7092868" y="3241518"/>
                  <a:pt x="7064438" y="3213095"/>
                  <a:pt x="7029368" y="3213095"/>
                </a:cubicBezTo>
                <a:close/>
                <a:moveTo>
                  <a:pt x="6762668" y="3213095"/>
                </a:moveTo>
                <a:cubicBezTo>
                  <a:pt x="6727598" y="3213095"/>
                  <a:pt x="6699168" y="3241518"/>
                  <a:pt x="6699168" y="3276580"/>
                </a:cubicBezTo>
                <a:cubicBezTo>
                  <a:pt x="6699168" y="3311640"/>
                  <a:pt x="6727598" y="3340062"/>
                  <a:pt x="6762668" y="3340062"/>
                </a:cubicBezTo>
                <a:cubicBezTo>
                  <a:pt x="6797738" y="3340062"/>
                  <a:pt x="6826168" y="3311640"/>
                  <a:pt x="6826168" y="3276580"/>
                </a:cubicBezTo>
                <a:cubicBezTo>
                  <a:pt x="6826168" y="3241518"/>
                  <a:pt x="6797738" y="3213095"/>
                  <a:pt x="6762668" y="3213095"/>
                </a:cubicBezTo>
                <a:close/>
                <a:moveTo>
                  <a:pt x="6495968" y="3213095"/>
                </a:moveTo>
                <a:cubicBezTo>
                  <a:pt x="6460898" y="3213095"/>
                  <a:pt x="6432468" y="3241518"/>
                  <a:pt x="6432468" y="3276580"/>
                </a:cubicBezTo>
                <a:cubicBezTo>
                  <a:pt x="6432468" y="3311640"/>
                  <a:pt x="6460898" y="3340062"/>
                  <a:pt x="6495968" y="3340062"/>
                </a:cubicBezTo>
                <a:cubicBezTo>
                  <a:pt x="6531038" y="3340062"/>
                  <a:pt x="6559468" y="3311640"/>
                  <a:pt x="6559468" y="3276580"/>
                </a:cubicBezTo>
                <a:cubicBezTo>
                  <a:pt x="6559468" y="3241518"/>
                  <a:pt x="6531038" y="3213095"/>
                  <a:pt x="6495968" y="3213095"/>
                </a:cubicBezTo>
                <a:close/>
                <a:moveTo>
                  <a:pt x="6229268" y="3213095"/>
                </a:moveTo>
                <a:cubicBezTo>
                  <a:pt x="6194198" y="3213095"/>
                  <a:pt x="6165768" y="3241518"/>
                  <a:pt x="6165768" y="3276580"/>
                </a:cubicBezTo>
                <a:cubicBezTo>
                  <a:pt x="6165768" y="3311640"/>
                  <a:pt x="6194198" y="3340062"/>
                  <a:pt x="6229268" y="3340062"/>
                </a:cubicBezTo>
                <a:cubicBezTo>
                  <a:pt x="6264338" y="3340062"/>
                  <a:pt x="6292768" y="3311640"/>
                  <a:pt x="6292768" y="3276580"/>
                </a:cubicBezTo>
                <a:cubicBezTo>
                  <a:pt x="6292768" y="3241518"/>
                  <a:pt x="6264338" y="3213095"/>
                  <a:pt x="6229268" y="3213095"/>
                </a:cubicBezTo>
                <a:close/>
                <a:moveTo>
                  <a:pt x="5962574" y="3213095"/>
                </a:moveTo>
                <a:cubicBezTo>
                  <a:pt x="5927499" y="3213095"/>
                  <a:pt x="5899070" y="3241518"/>
                  <a:pt x="5899070" y="3276580"/>
                </a:cubicBezTo>
                <a:cubicBezTo>
                  <a:pt x="5899070" y="3311640"/>
                  <a:pt x="5927499" y="3340062"/>
                  <a:pt x="5962574" y="3340062"/>
                </a:cubicBezTo>
                <a:cubicBezTo>
                  <a:pt x="5997649" y="3340062"/>
                  <a:pt x="6026082" y="3311640"/>
                  <a:pt x="6026082" y="3276580"/>
                </a:cubicBezTo>
                <a:cubicBezTo>
                  <a:pt x="6026082" y="3241518"/>
                  <a:pt x="5997649" y="3213095"/>
                  <a:pt x="5962574" y="3213095"/>
                </a:cubicBezTo>
                <a:close/>
                <a:moveTo>
                  <a:pt x="5695880" y="3213095"/>
                </a:moveTo>
                <a:cubicBezTo>
                  <a:pt x="5660806" y="3213095"/>
                  <a:pt x="5632380" y="3241518"/>
                  <a:pt x="5632380" y="3276580"/>
                </a:cubicBezTo>
                <a:cubicBezTo>
                  <a:pt x="5632380" y="3311640"/>
                  <a:pt x="5660806" y="3340062"/>
                  <a:pt x="5695880" y="3340062"/>
                </a:cubicBezTo>
                <a:cubicBezTo>
                  <a:pt x="5730946" y="3340062"/>
                  <a:pt x="5759373" y="3311640"/>
                  <a:pt x="5759373" y="3276580"/>
                </a:cubicBezTo>
                <a:cubicBezTo>
                  <a:pt x="5759373" y="3241518"/>
                  <a:pt x="5730946" y="3213095"/>
                  <a:pt x="5695880" y="3213095"/>
                </a:cubicBezTo>
                <a:close/>
                <a:moveTo>
                  <a:pt x="11296568" y="3213093"/>
                </a:moveTo>
                <a:cubicBezTo>
                  <a:pt x="11261498" y="3213093"/>
                  <a:pt x="11233068" y="3241516"/>
                  <a:pt x="11233068" y="3276578"/>
                </a:cubicBezTo>
                <a:cubicBezTo>
                  <a:pt x="11233068" y="3311640"/>
                  <a:pt x="11261498" y="3340062"/>
                  <a:pt x="11296568" y="3340062"/>
                </a:cubicBezTo>
                <a:cubicBezTo>
                  <a:pt x="11331638" y="3340062"/>
                  <a:pt x="11360068" y="3311640"/>
                  <a:pt x="11360068" y="3276578"/>
                </a:cubicBezTo>
                <a:cubicBezTo>
                  <a:pt x="11360068" y="3241516"/>
                  <a:pt x="11331638" y="3213093"/>
                  <a:pt x="11296568" y="3213093"/>
                </a:cubicBezTo>
                <a:close/>
                <a:moveTo>
                  <a:pt x="11029868" y="3213093"/>
                </a:moveTo>
                <a:cubicBezTo>
                  <a:pt x="10994798" y="3213093"/>
                  <a:pt x="10966368" y="3241516"/>
                  <a:pt x="10966368" y="3276578"/>
                </a:cubicBezTo>
                <a:cubicBezTo>
                  <a:pt x="10966368" y="3311640"/>
                  <a:pt x="10994798" y="3340062"/>
                  <a:pt x="11029868" y="3340062"/>
                </a:cubicBezTo>
                <a:cubicBezTo>
                  <a:pt x="11064938" y="3340062"/>
                  <a:pt x="11093368" y="3311640"/>
                  <a:pt x="11093368" y="3276578"/>
                </a:cubicBezTo>
                <a:cubicBezTo>
                  <a:pt x="11093368" y="3241516"/>
                  <a:pt x="11064938" y="3213093"/>
                  <a:pt x="11029868" y="3213093"/>
                </a:cubicBezTo>
                <a:close/>
                <a:moveTo>
                  <a:pt x="10763168" y="3213093"/>
                </a:moveTo>
                <a:cubicBezTo>
                  <a:pt x="10728098" y="3213093"/>
                  <a:pt x="10699668" y="3241516"/>
                  <a:pt x="10699668" y="3276578"/>
                </a:cubicBezTo>
                <a:cubicBezTo>
                  <a:pt x="10699668" y="3311640"/>
                  <a:pt x="10728098" y="3340062"/>
                  <a:pt x="10763168" y="3340062"/>
                </a:cubicBezTo>
                <a:cubicBezTo>
                  <a:pt x="10798238" y="3340062"/>
                  <a:pt x="10826668" y="3311640"/>
                  <a:pt x="10826668" y="3276578"/>
                </a:cubicBezTo>
                <a:cubicBezTo>
                  <a:pt x="10826668" y="3241516"/>
                  <a:pt x="10798238" y="3213093"/>
                  <a:pt x="10763168" y="3213093"/>
                </a:cubicBezTo>
                <a:close/>
                <a:moveTo>
                  <a:pt x="10496468" y="3213093"/>
                </a:moveTo>
                <a:cubicBezTo>
                  <a:pt x="10461398" y="3213093"/>
                  <a:pt x="10432968" y="3241516"/>
                  <a:pt x="10432968" y="3276578"/>
                </a:cubicBezTo>
                <a:cubicBezTo>
                  <a:pt x="10432968" y="3311640"/>
                  <a:pt x="10461398" y="3340062"/>
                  <a:pt x="10496468" y="3340062"/>
                </a:cubicBezTo>
                <a:cubicBezTo>
                  <a:pt x="10531538" y="3340062"/>
                  <a:pt x="10559968" y="3311640"/>
                  <a:pt x="10559968" y="3276578"/>
                </a:cubicBezTo>
                <a:cubicBezTo>
                  <a:pt x="10559968" y="3241516"/>
                  <a:pt x="10531538" y="3213093"/>
                  <a:pt x="10496468" y="3213093"/>
                </a:cubicBezTo>
                <a:close/>
                <a:moveTo>
                  <a:pt x="10229768" y="3213093"/>
                </a:moveTo>
                <a:cubicBezTo>
                  <a:pt x="10194698" y="3213093"/>
                  <a:pt x="10166268" y="3241516"/>
                  <a:pt x="10166268" y="3276578"/>
                </a:cubicBezTo>
                <a:cubicBezTo>
                  <a:pt x="10166268" y="3311640"/>
                  <a:pt x="10194698" y="3340062"/>
                  <a:pt x="10229768" y="3340062"/>
                </a:cubicBezTo>
                <a:cubicBezTo>
                  <a:pt x="10264838" y="3340062"/>
                  <a:pt x="10293268" y="3311640"/>
                  <a:pt x="10293268" y="3276578"/>
                </a:cubicBezTo>
                <a:cubicBezTo>
                  <a:pt x="10293268" y="3241516"/>
                  <a:pt x="10264838" y="3213093"/>
                  <a:pt x="10229768" y="3213093"/>
                </a:cubicBezTo>
                <a:close/>
                <a:moveTo>
                  <a:pt x="9963068" y="3213093"/>
                </a:moveTo>
                <a:cubicBezTo>
                  <a:pt x="9927998" y="3213093"/>
                  <a:pt x="9899568" y="3241516"/>
                  <a:pt x="9899568" y="3276578"/>
                </a:cubicBezTo>
                <a:cubicBezTo>
                  <a:pt x="9899568" y="3311640"/>
                  <a:pt x="9927998" y="3340062"/>
                  <a:pt x="9963068" y="3340062"/>
                </a:cubicBezTo>
                <a:cubicBezTo>
                  <a:pt x="9998138" y="3340062"/>
                  <a:pt x="10026568" y="3311640"/>
                  <a:pt x="10026568" y="3276578"/>
                </a:cubicBezTo>
                <a:cubicBezTo>
                  <a:pt x="10026568" y="3241516"/>
                  <a:pt x="9998138" y="3213093"/>
                  <a:pt x="9963068" y="3213093"/>
                </a:cubicBezTo>
                <a:close/>
                <a:moveTo>
                  <a:pt x="9696368" y="3213093"/>
                </a:moveTo>
                <a:cubicBezTo>
                  <a:pt x="9661298" y="3213093"/>
                  <a:pt x="9632868" y="3241516"/>
                  <a:pt x="9632868" y="3276578"/>
                </a:cubicBezTo>
                <a:cubicBezTo>
                  <a:pt x="9632868" y="3311640"/>
                  <a:pt x="9661298" y="3340062"/>
                  <a:pt x="9696368" y="3340062"/>
                </a:cubicBezTo>
                <a:cubicBezTo>
                  <a:pt x="9731438" y="3340062"/>
                  <a:pt x="9759868" y="3311640"/>
                  <a:pt x="9759868" y="3276578"/>
                </a:cubicBezTo>
                <a:cubicBezTo>
                  <a:pt x="9759868" y="3241516"/>
                  <a:pt x="9731438" y="3213093"/>
                  <a:pt x="9696368" y="3213093"/>
                </a:cubicBezTo>
                <a:close/>
                <a:moveTo>
                  <a:pt x="9429668" y="3213093"/>
                </a:moveTo>
                <a:cubicBezTo>
                  <a:pt x="9394598" y="3213093"/>
                  <a:pt x="9366168" y="3241516"/>
                  <a:pt x="9366168" y="3276578"/>
                </a:cubicBezTo>
                <a:cubicBezTo>
                  <a:pt x="9366168" y="3311640"/>
                  <a:pt x="9394598" y="3340062"/>
                  <a:pt x="9429668" y="3340062"/>
                </a:cubicBezTo>
                <a:cubicBezTo>
                  <a:pt x="9464738" y="3340062"/>
                  <a:pt x="9493168" y="3311640"/>
                  <a:pt x="9493168" y="3276578"/>
                </a:cubicBezTo>
                <a:cubicBezTo>
                  <a:pt x="9493168" y="3241516"/>
                  <a:pt x="9464738" y="3213093"/>
                  <a:pt x="9429668" y="3213093"/>
                </a:cubicBezTo>
                <a:close/>
                <a:moveTo>
                  <a:pt x="9162968" y="3213093"/>
                </a:moveTo>
                <a:cubicBezTo>
                  <a:pt x="9127898" y="3213093"/>
                  <a:pt x="9099468" y="3241518"/>
                  <a:pt x="9099468" y="3276578"/>
                </a:cubicBezTo>
                <a:cubicBezTo>
                  <a:pt x="9099468" y="3311640"/>
                  <a:pt x="9127898" y="3340062"/>
                  <a:pt x="9162968" y="3340062"/>
                </a:cubicBezTo>
                <a:cubicBezTo>
                  <a:pt x="9198038" y="3340062"/>
                  <a:pt x="9226468" y="3311640"/>
                  <a:pt x="9226468" y="3276578"/>
                </a:cubicBezTo>
                <a:cubicBezTo>
                  <a:pt x="9226468" y="3241518"/>
                  <a:pt x="9198038" y="3213093"/>
                  <a:pt x="9162968" y="3213093"/>
                </a:cubicBezTo>
                <a:close/>
                <a:moveTo>
                  <a:pt x="8896268" y="3213093"/>
                </a:moveTo>
                <a:cubicBezTo>
                  <a:pt x="8861198" y="3213093"/>
                  <a:pt x="8832768" y="3241518"/>
                  <a:pt x="8832768" y="3276578"/>
                </a:cubicBezTo>
                <a:cubicBezTo>
                  <a:pt x="8832768" y="3311640"/>
                  <a:pt x="8861198" y="3340062"/>
                  <a:pt x="8896268" y="3340062"/>
                </a:cubicBezTo>
                <a:cubicBezTo>
                  <a:pt x="8931338" y="3340062"/>
                  <a:pt x="8959768" y="3311640"/>
                  <a:pt x="8959768" y="3276578"/>
                </a:cubicBezTo>
                <a:cubicBezTo>
                  <a:pt x="8959768" y="3241518"/>
                  <a:pt x="8931338" y="3213093"/>
                  <a:pt x="8896268" y="3213093"/>
                </a:cubicBezTo>
                <a:close/>
                <a:moveTo>
                  <a:pt x="8629568" y="3213093"/>
                </a:moveTo>
                <a:cubicBezTo>
                  <a:pt x="8594498" y="3213093"/>
                  <a:pt x="8566068" y="3241518"/>
                  <a:pt x="8566068" y="3276578"/>
                </a:cubicBezTo>
                <a:cubicBezTo>
                  <a:pt x="8566068" y="3311640"/>
                  <a:pt x="8594498" y="3340062"/>
                  <a:pt x="8629568" y="3340062"/>
                </a:cubicBezTo>
                <a:cubicBezTo>
                  <a:pt x="8664638" y="3340062"/>
                  <a:pt x="8693068" y="3311640"/>
                  <a:pt x="8693068" y="3276578"/>
                </a:cubicBezTo>
                <a:cubicBezTo>
                  <a:pt x="8693068" y="3241518"/>
                  <a:pt x="8664638" y="3213093"/>
                  <a:pt x="8629568" y="3213093"/>
                </a:cubicBezTo>
                <a:close/>
                <a:moveTo>
                  <a:pt x="11829968" y="3213091"/>
                </a:moveTo>
                <a:cubicBezTo>
                  <a:pt x="11794898" y="3213091"/>
                  <a:pt x="11766468" y="3241516"/>
                  <a:pt x="11766468" y="3276578"/>
                </a:cubicBezTo>
                <a:cubicBezTo>
                  <a:pt x="11766468" y="3311640"/>
                  <a:pt x="11794898" y="3340062"/>
                  <a:pt x="11829968" y="3340062"/>
                </a:cubicBezTo>
                <a:cubicBezTo>
                  <a:pt x="11865038" y="3340062"/>
                  <a:pt x="11893468" y="3311640"/>
                  <a:pt x="11893468" y="3276578"/>
                </a:cubicBezTo>
                <a:cubicBezTo>
                  <a:pt x="11893468" y="3241516"/>
                  <a:pt x="11865038" y="3213091"/>
                  <a:pt x="11829968" y="3213091"/>
                </a:cubicBezTo>
                <a:close/>
                <a:moveTo>
                  <a:pt x="11563268" y="3213091"/>
                </a:moveTo>
                <a:cubicBezTo>
                  <a:pt x="11528198" y="3213091"/>
                  <a:pt x="11499768" y="3241516"/>
                  <a:pt x="11499768" y="3276578"/>
                </a:cubicBezTo>
                <a:cubicBezTo>
                  <a:pt x="11499768" y="3311640"/>
                  <a:pt x="11528198" y="3340062"/>
                  <a:pt x="11563268" y="3340062"/>
                </a:cubicBezTo>
                <a:cubicBezTo>
                  <a:pt x="11598338" y="3340062"/>
                  <a:pt x="11626768" y="3311640"/>
                  <a:pt x="11626768" y="3276578"/>
                </a:cubicBezTo>
                <a:cubicBezTo>
                  <a:pt x="11626768" y="3241516"/>
                  <a:pt x="11598338" y="3213091"/>
                  <a:pt x="11563268" y="3213091"/>
                </a:cubicBezTo>
                <a:close/>
                <a:moveTo>
                  <a:pt x="615968" y="2908405"/>
                </a:moveTo>
                <a:cubicBezTo>
                  <a:pt x="580899" y="2908405"/>
                  <a:pt x="552469" y="2936826"/>
                  <a:pt x="552469" y="2971885"/>
                </a:cubicBezTo>
                <a:cubicBezTo>
                  <a:pt x="552469" y="3006943"/>
                  <a:pt x="580899" y="3035364"/>
                  <a:pt x="615968" y="3035364"/>
                </a:cubicBezTo>
                <a:cubicBezTo>
                  <a:pt x="651038" y="3035364"/>
                  <a:pt x="679468" y="3006943"/>
                  <a:pt x="679468" y="2971885"/>
                </a:cubicBezTo>
                <a:cubicBezTo>
                  <a:pt x="679468" y="2936826"/>
                  <a:pt x="651038" y="2908405"/>
                  <a:pt x="615968" y="2908405"/>
                </a:cubicBezTo>
                <a:close/>
                <a:moveTo>
                  <a:pt x="349271" y="2908405"/>
                </a:moveTo>
                <a:cubicBezTo>
                  <a:pt x="314201" y="2908405"/>
                  <a:pt x="285772" y="2936826"/>
                  <a:pt x="285772" y="2971885"/>
                </a:cubicBezTo>
                <a:cubicBezTo>
                  <a:pt x="285772" y="3006943"/>
                  <a:pt x="314201" y="3035364"/>
                  <a:pt x="349271" y="3035364"/>
                </a:cubicBezTo>
                <a:cubicBezTo>
                  <a:pt x="384341" y="3035364"/>
                  <a:pt x="412770" y="3006943"/>
                  <a:pt x="412770" y="2971885"/>
                </a:cubicBezTo>
                <a:cubicBezTo>
                  <a:pt x="412770" y="2936826"/>
                  <a:pt x="384341" y="2908405"/>
                  <a:pt x="349271" y="2908405"/>
                </a:cubicBezTo>
                <a:close/>
                <a:moveTo>
                  <a:pt x="1416060" y="2908404"/>
                </a:moveTo>
                <a:cubicBezTo>
                  <a:pt x="1380991" y="2908404"/>
                  <a:pt x="1352561" y="2936825"/>
                  <a:pt x="1352561" y="2971883"/>
                </a:cubicBezTo>
                <a:cubicBezTo>
                  <a:pt x="1352561" y="3006941"/>
                  <a:pt x="1380991" y="3035362"/>
                  <a:pt x="1416060" y="3035362"/>
                </a:cubicBezTo>
                <a:cubicBezTo>
                  <a:pt x="1451131" y="3035362"/>
                  <a:pt x="1479560" y="3006941"/>
                  <a:pt x="1479560" y="2971883"/>
                </a:cubicBezTo>
                <a:cubicBezTo>
                  <a:pt x="1479560" y="2936825"/>
                  <a:pt x="1451131" y="2908404"/>
                  <a:pt x="1416060" y="2908404"/>
                </a:cubicBezTo>
                <a:close/>
                <a:moveTo>
                  <a:pt x="1149363" y="2908404"/>
                </a:moveTo>
                <a:cubicBezTo>
                  <a:pt x="1114293" y="2908404"/>
                  <a:pt x="1085864" y="2936825"/>
                  <a:pt x="1085864" y="2971883"/>
                </a:cubicBezTo>
                <a:cubicBezTo>
                  <a:pt x="1085864" y="3006941"/>
                  <a:pt x="1114293" y="3035362"/>
                  <a:pt x="1149363" y="3035362"/>
                </a:cubicBezTo>
                <a:cubicBezTo>
                  <a:pt x="1184433" y="3035362"/>
                  <a:pt x="1212862" y="3006941"/>
                  <a:pt x="1212862" y="2971883"/>
                </a:cubicBezTo>
                <a:cubicBezTo>
                  <a:pt x="1212862" y="2936825"/>
                  <a:pt x="1184433" y="2908404"/>
                  <a:pt x="1149363" y="2908404"/>
                </a:cubicBezTo>
                <a:close/>
                <a:moveTo>
                  <a:pt x="882666" y="2908404"/>
                </a:moveTo>
                <a:cubicBezTo>
                  <a:pt x="847596" y="2908404"/>
                  <a:pt x="819166" y="2936825"/>
                  <a:pt x="819166" y="2971883"/>
                </a:cubicBezTo>
                <a:cubicBezTo>
                  <a:pt x="819166" y="3006943"/>
                  <a:pt x="847596" y="3035364"/>
                  <a:pt x="882666" y="3035364"/>
                </a:cubicBezTo>
                <a:cubicBezTo>
                  <a:pt x="917735" y="3035364"/>
                  <a:pt x="946165" y="3006943"/>
                  <a:pt x="946165" y="2971883"/>
                </a:cubicBezTo>
                <a:cubicBezTo>
                  <a:pt x="946165" y="2936825"/>
                  <a:pt x="917735" y="2908404"/>
                  <a:pt x="882666" y="2908404"/>
                </a:cubicBezTo>
                <a:close/>
                <a:moveTo>
                  <a:pt x="2482874" y="2908402"/>
                </a:moveTo>
                <a:cubicBezTo>
                  <a:pt x="2447798" y="2908402"/>
                  <a:pt x="2419370" y="2936823"/>
                  <a:pt x="2419370" y="2971881"/>
                </a:cubicBezTo>
                <a:cubicBezTo>
                  <a:pt x="2419370" y="3006939"/>
                  <a:pt x="2447798" y="3035360"/>
                  <a:pt x="2482874" y="3035360"/>
                </a:cubicBezTo>
                <a:cubicBezTo>
                  <a:pt x="2517951" y="3035360"/>
                  <a:pt x="2546385" y="3006939"/>
                  <a:pt x="2546385" y="2971881"/>
                </a:cubicBezTo>
                <a:cubicBezTo>
                  <a:pt x="2546385" y="2936823"/>
                  <a:pt x="2517951" y="2908402"/>
                  <a:pt x="2482874" y="2908402"/>
                </a:cubicBezTo>
                <a:close/>
                <a:moveTo>
                  <a:pt x="2216173" y="2908402"/>
                </a:moveTo>
                <a:cubicBezTo>
                  <a:pt x="2181110" y="2908402"/>
                  <a:pt x="2152679" y="2936823"/>
                  <a:pt x="2152679" y="2971881"/>
                </a:cubicBezTo>
                <a:cubicBezTo>
                  <a:pt x="2152679" y="3006939"/>
                  <a:pt x="2181110" y="3035360"/>
                  <a:pt x="2216173" y="3035360"/>
                </a:cubicBezTo>
                <a:cubicBezTo>
                  <a:pt x="2251239" y="3035360"/>
                  <a:pt x="2279681" y="3006939"/>
                  <a:pt x="2279681" y="2971881"/>
                </a:cubicBezTo>
                <a:cubicBezTo>
                  <a:pt x="2279681" y="2936823"/>
                  <a:pt x="2251239" y="2908402"/>
                  <a:pt x="2216173" y="2908402"/>
                </a:cubicBezTo>
                <a:close/>
                <a:moveTo>
                  <a:pt x="1949461" y="2908402"/>
                </a:moveTo>
                <a:cubicBezTo>
                  <a:pt x="1914391" y="2908402"/>
                  <a:pt x="1885958" y="2936823"/>
                  <a:pt x="1885958" y="2971883"/>
                </a:cubicBezTo>
                <a:cubicBezTo>
                  <a:pt x="1885958" y="3006941"/>
                  <a:pt x="1914391" y="3035362"/>
                  <a:pt x="1949461" y="3035362"/>
                </a:cubicBezTo>
                <a:cubicBezTo>
                  <a:pt x="1984549" y="3035362"/>
                  <a:pt x="2012981" y="3006941"/>
                  <a:pt x="2012981" y="2971883"/>
                </a:cubicBezTo>
                <a:cubicBezTo>
                  <a:pt x="2012981" y="2936823"/>
                  <a:pt x="1984549" y="2908402"/>
                  <a:pt x="1949461" y="2908402"/>
                </a:cubicBezTo>
                <a:close/>
                <a:moveTo>
                  <a:pt x="1682759" y="2908402"/>
                </a:moveTo>
                <a:cubicBezTo>
                  <a:pt x="1647689" y="2908402"/>
                  <a:pt x="1619260" y="2936823"/>
                  <a:pt x="1619260" y="2971883"/>
                </a:cubicBezTo>
                <a:cubicBezTo>
                  <a:pt x="1619260" y="3006941"/>
                  <a:pt x="1647689" y="3035362"/>
                  <a:pt x="1682759" y="3035362"/>
                </a:cubicBezTo>
                <a:cubicBezTo>
                  <a:pt x="1717830" y="3035362"/>
                  <a:pt x="1746259" y="3006941"/>
                  <a:pt x="1746259" y="2971883"/>
                </a:cubicBezTo>
                <a:cubicBezTo>
                  <a:pt x="1746259" y="2936823"/>
                  <a:pt x="1717830" y="2908402"/>
                  <a:pt x="1682759" y="2908402"/>
                </a:cubicBezTo>
                <a:close/>
                <a:moveTo>
                  <a:pt x="3549680" y="2908400"/>
                </a:moveTo>
                <a:cubicBezTo>
                  <a:pt x="3514602" y="2908400"/>
                  <a:pt x="3486172" y="2936821"/>
                  <a:pt x="3486172" y="2971879"/>
                </a:cubicBezTo>
                <a:cubicBezTo>
                  <a:pt x="3486172" y="3006938"/>
                  <a:pt x="3514602" y="3035360"/>
                  <a:pt x="3549680" y="3035360"/>
                </a:cubicBezTo>
                <a:cubicBezTo>
                  <a:pt x="3584740" y="3035360"/>
                  <a:pt x="3613176" y="3006938"/>
                  <a:pt x="3613176" y="2971879"/>
                </a:cubicBezTo>
                <a:cubicBezTo>
                  <a:pt x="3613176" y="2936821"/>
                  <a:pt x="3584740" y="2908400"/>
                  <a:pt x="3549680" y="2908400"/>
                </a:cubicBezTo>
                <a:close/>
                <a:moveTo>
                  <a:pt x="3282946" y="2908400"/>
                </a:moveTo>
                <a:cubicBezTo>
                  <a:pt x="3247880" y="2908400"/>
                  <a:pt x="3219454" y="2936821"/>
                  <a:pt x="3219454" y="2971879"/>
                </a:cubicBezTo>
                <a:cubicBezTo>
                  <a:pt x="3219454" y="3006939"/>
                  <a:pt x="3247880" y="3035360"/>
                  <a:pt x="3282946" y="3035360"/>
                </a:cubicBezTo>
                <a:cubicBezTo>
                  <a:pt x="3318012" y="3035360"/>
                  <a:pt x="3346448" y="3006939"/>
                  <a:pt x="3346448" y="2971879"/>
                </a:cubicBezTo>
                <a:cubicBezTo>
                  <a:pt x="3346448" y="2936821"/>
                  <a:pt x="3318012" y="2908400"/>
                  <a:pt x="3282946" y="2908400"/>
                </a:cubicBezTo>
                <a:close/>
                <a:moveTo>
                  <a:pt x="3016279" y="2908400"/>
                </a:moveTo>
                <a:cubicBezTo>
                  <a:pt x="2981214" y="2908400"/>
                  <a:pt x="2952787" y="2936821"/>
                  <a:pt x="2952787" y="2971881"/>
                </a:cubicBezTo>
                <a:cubicBezTo>
                  <a:pt x="2952787" y="3006939"/>
                  <a:pt x="2981214" y="3035360"/>
                  <a:pt x="3016279" y="3035360"/>
                </a:cubicBezTo>
                <a:cubicBezTo>
                  <a:pt x="3051345" y="3035360"/>
                  <a:pt x="3079772" y="3006939"/>
                  <a:pt x="3079772" y="2971881"/>
                </a:cubicBezTo>
                <a:cubicBezTo>
                  <a:pt x="3079772" y="2936821"/>
                  <a:pt x="3051345" y="2908400"/>
                  <a:pt x="3016279" y="2908400"/>
                </a:cubicBezTo>
                <a:close/>
                <a:moveTo>
                  <a:pt x="2749613" y="2908400"/>
                </a:moveTo>
                <a:cubicBezTo>
                  <a:pt x="2714539" y="2908400"/>
                  <a:pt x="2686082" y="2936823"/>
                  <a:pt x="2686082" y="2971881"/>
                </a:cubicBezTo>
                <a:cubicBezTo>
                  <a:pt x="2686082" y="3006939"/>
                  <a:pt x="2714539" y="3035360"/>
                  <a:pt x="2749613" y="3035360"/>
                </a:cubicBezTo>
                <a:cubicBezTo>
                  <a:pt x="2784679" y="3035360"/>
                  <a:pt x="2813105" y="3006939"/>
                  <a:pt x="2813105" y="2971881"/>
                </a:cubicBezTo>
                <a:cubicBezTo>
                  <a:pt x="2813105" y="2936823"/>
                  <a:pt x="2784679" y="2908400"/>
                  <a:pt x="2749613" y="2908400"/>
                </a:cubicBezTo>
                <a:close/>
                <a:moveTo>
                  <a:pt x="4616405" y="2908398"/>
                </a:moveTo>
                <a:cubicBezTo>
                  <a:pt x="4581347" y="2908398"/>
                  <a:pt x="4552900" y="2936819"/>
                  <a:pt x="4552900" y="2971878"/>
                </a:cubicBezTo>
                <a:cubicBezTo>
                  <a:pt x="4552900" y="3006938"/>
                  <a:pt x="4581347" y="3035359"/>
                  <a:pt x="4616405" y="3035359"/>
                </a:cubicBezTo>
                <a:cubicBezTo>
                  <a:pt x="4651461" y="3035359"/>
                  <a:pt x="4679879" y="3006938"/>
                  <a:pt x="4679879" y="2971878"/>
                </a:cubicBezTo>
                <a:cubicBezTo>
                  <a:pt x="4679879" y="2936819"/>
                  <a:pt x="4651461" y="2908398"/>
                  <a:pt x="4616405" y="2908398"/>
                </a:cubicBezTo>
                <a:close/>
                <a:moveTo>
                  <a:pt x="4349694" y="2908398"/>
                </a:moveTo>
                <a:cubicBezTo>
                  <a:pt x="4314636" y="2908398"/>
                  <a:pt x="4286199" y="2936819"/>
                  <a:pt x="4286199" y="2971878"/>
                </a:cubicBezTo>
                <a:cubicBezTo>
                  <a:pt x="4286199" y="3006938"/>
                  <a:pt x="4314636" y="3035359"/>
                  <a:pt x="4349694" y="3035359"/>
                </a:cubicBezTo>
                <a:cubicBezTo>
                  <a:pt x="4384769" y="3035359"/>
                  <a:pt x="4413179" y="3006938"/>
                  <a:pt x="4413179" y="2971878"/>
                </a:cubicBezTo>
                <a:cubicBezTo>
                  <a:pt x="4413179" y="2936819"/>
                  <a:pt x="4384769" y="2908398"/>
                  <a:pt x="4349694" y="2908398"/>
                </a:cubicBezTo>
                <a:close/>
                <a:moveTo>
                  <a:pt x="4082994" y="2908398"/>
                </a:moveTo>
                <a:cubicBezTo>
                  <a:pt x="4047995" y="2908398"/>
                  <a:pt x="4019556" y="2936819"/>
                  <a:pt x="4019556" y="2971879"/>
                </a:cubicBezTo>
                <a:cubicBezTo>
                  <a:pt x="4019556" y="3006938"/>
                  <a:pt x="4047995" y="3035359"/>
                  <a:pt x="4082994" y="3035359"/>
                </a:cubicBezTo>
                <a:cubicBezTo>
                  <a:pt x="4118056" y="3035359"/>
                  <a:pt x="4146498" y="3006938"/>
                  <a:pt x="4146498" y="2971879"/>
                </a:cubicBezTo>
                <a:cubicBezTo>
                  <a:pt x="4146498" y="2936819"/>
                  <a:pt x="4118056" y="2908398"/>
                  <a:pt x="4082994" y="2908398"/>
                </a:cubicBezTo>
                <a:close/>
                <a:moveTo>
                  <a:pt x="3816356" y="2908398"/>
                </a:moveTo>
                <a:cubicBezTo>
                  <a:pt x="3781288" y="2908398"/>
                  <a:pt x="3752862" y="2936819"/>
                  <a:pt x="3752862" y="2971879"/>
                </a:cubicBezTo>
                <a:cubicBezTo>
                  <a:pt x="3752862" y="3006938"/>
                  <a:pt x="3781288" y="3035359"/>
                  <a:pt x="3816356" y="3035359"/>
                </a:cubicBezTo>
                <a:cubicBezTo>
                  <a:pt x="3851426" y="3035359"/>
                  <a:pt x="3879862" y="3006938"/>
                  <a:pt x="3879862" y="2971879"/>
                </a:cubicBezTo>
                <a:cubicBezTo>
                  <a:pt x="3879862" y="2936819"/>
                  <a:pt x="3851426" y="2908398"/>
                  <a:pt x="3816356" y="2908398"/>
                </a:cubicBezTo>
                <a:close/>
                <a:moveTo>
                  <a:pt x="5416495" y="2908397"/>
                </a:moveTo>
                <a:cubicBezTo>
                  <a:pt x="5381421" y="2908397"/>
                  <a:pt x="5352995" y="2936818"/>
                  <a:pt x="5352995" y="2971876"/>
                </a:cubicBezTo>
                <a:cubicBezTo>
                  <a:pt x="5352995" y="3006936"/>
                  <a:pt x="5381421" y="3035357"/>
                  <a:pt x="5416495" y="3035357"/>
                </a:cubicBezTo>
                <a:cubicBezTo>
                  <a:pt x="5451563" y="3035357"/>
                  <a:pt x="5479994" y="3006936"/>
                  <a:pt x="5479994" y="2971876"/>
                </a:cubicBezTo>
                <a:cubicBezTo>
                  <a:pt x="5479994" y="2936818"/>
                  <a:pt x="5451563" y="2908397"/>
                  <a:pt x="5416495" y="2908397"/>
                </a:cubicBezTo>
                <a:close/>
                <a:moveTo>
                  <a:pt x="5149793" y="2908397"/>
                </a:moveTo>
                <a:cubicBezTo>
                  <a:pt x="5114716" y="2908397"/>
                  <a:pt x="5086284" y="2936818"/>
                  <a:pt x="5086284" y="2971878"/>
                </a:cubicBezTo>
                <a:cubicBezTo>
                  <a:pt x="5086284" y="3006936"/>
                  <a:pt x="5114716" y="3035357"/>
                  <a:pt x="5149793" y="3035357"/>
                </a:cubicBezTo>
                <a:cubicBezTo>
                  <a:pt x="5184855" y="3035357"/>
                  <a:pt x="5213289" y="3006936"/>
                  <a:pt x="5213289" y="2971878"/>
                </a:cubicBezTo>
                <a:cubicBezTo>
                  <a:pt x="5213289" y="2936818"/>
                  <a:pt x="5184855" y="2908397"/>
                  <a:pt x="5149793" y="2908397"/>
                </a:cubicBezTo>
                <a:close/>
                <a:moveTo>
                  <a:pt x="4883094" y="2908397"/>
                </a:moveTo>
                <a:cubicBezTo>
                  <a:pt x="4848018" y="2908397"/>
                  <a:pt x="4819583" y="2936819"/>
                  <a:pt x="4819583" y="2971878"/>
                </a:cubicBezTo>
                <a:cubicBezTo>
                  <a:pt x="4819583" y="3006936"/>
                  <a:pt x="4848018" y="3035359"/>
                  <a:pt x="4883094" y="3035359"/>
                </a:cubicBezTo>
                <a:cubicBezTo>
                  <a:pt x="4918167" y="3035359"/>
                  <a:pt x="4946597" y="3006936"/>
                  <a:pt x="4946597" y="2971878"/>
                </a:cubicBezTo>
                <a:cubicBezTo>
                  <a:pt x="4946597" y="2936819"/>
                  <a:pt x="4918167" y="2908397"/>
                  <a:pt x="4883094" y="2908397"/>
                </a:cubicBezTo>
                <a:close/>
                <a:moveTo>
                  <a:pt x="6483268" y="2908395"/>
                </a:moveTo>
                <a:cubicBezTo>
                  <a:pt x="6448198" y="2908395"/>
                  <a:pt x="6419768" y="2936816"/>
                  <a:pt x="6419768" y="2971876"/>
                </a:cubicBezTo>
                <a:cubicBezTo>
                  <a:pt x="6419768" y="3006934"/>
                  <a:pt x="6448198" y="3035355"/>
                  <a:pt x="6483268" y="3035355"/>
                </a:cubicBezTo>
                <a:cubicBezTo>
                  <a:pt x="6518338" y="3035355"/>
                  <a:pt x="6546768" y="3006934"/>
                  <a:pt x="6546768" y="2971876"/>
                </a:cubicBezTo>
                <a:cubicBezTo>
                  <a:pt x="6546768" y="2936816"/>
                  <a:pt x="6518338" y="2908395"/>
                  <a:pt x="6483268" y="2908395"/>
                </a:cubicBezTo>
                <a:close/>
                <a:moveTo>
                  <a:pt x="6216568" y="2908395"/>
                </a:moveTo>
                <a:cubicBezTo>
                  <a:pt x="6181498" y="2908395"/>
                  <a:pt x="6153068" y="2936816"/>
                  <a:pt x="6153068" y="2971876"/>
                </a:cubicBezTo>
                <a:cubicBezTo>
                  <a:pt x="6153068" y="3006934"/>
                  <a:pt x="6181498" y="3035357"/>
                  <a:pt x="6216568" y="3035357"/>
                </a:cubicBezTo>
                <a:cubicBezTo>
                  <a:pt x="6251638" y="3035357"/>
                  <a:pt x="6280068" y="3006934"/>
                  <a:pt x="6280068" y="2971876"/>
                </a:cubicBezTo>
                <a:cubicBezTo>
                  <a:pt x="6280068" y="2936816"/>
                  <a:pt x="6251638" y="2908395"/>
                  <a:pt x="6216568" y="2908395"/>
                </a:cubicBezTo>
                <a:close/>
                <a:moveTo>
                  <a:pt x="5949873" y="2908395"/>
                </a:moveTo>
                <a:cubicBezTo>
                  <a:pt x="5914798" y="2908395"/>
                  <a:pt x="5886370" y="2936816"/>
                  <a:pt x="5886370" y="2971876"/>
                </a:cubicBezTo>
                <a:cubicBezTo>
                  <a:pt x="5886370" y="3006936"/>
                  <a:pt x="5914798" y="3035357"/>
                  <a:pt x="5949873" y="3035357"/>
                </a:cubicBezTo>
                <a:cubicBezTo>
                  <a:pt x="5984949" y="3035357"/>
                  <a:pt x="6013385" y="3006936"/>
                  <a:pt x="6013385" y="2971876"/>
                </a:cubicBezTo>
                <a:cubicBezTo>
                  <a:pt x="6013385" y="2936816"/>
                  <a:pt x="5984949" y="2908395"/>
                  <a:pt x="5949873" y="2908395"/>
                </a:cubicBezTo>
                <a:close/>
                <a:moveTo>
                  <a:pt x="5683180" y="2908395"/>
                </a:moveTo>
                <a:cubicBezTo>
                  <a:pt x="5648111" y="2908395"/>
                  <a:pt x="5619681" y="2936818"/>
                  <a:pt x="5619681" y="2971876"/>
                </a:cubicBezTo>
                <a:cubicBezTo>
                  <a:pt x="5619681" y="3006936"/>
                  <a:pt x="5648111" y="3035357"/>
                  <a:pt x="5683180" y="3035357"/>
                </a:cubicBezTo>
                <a:cubicBezTo>
                  <a:pt x="5718246" y="3035357"/>
                  <a:pt x="5746675" y="3006936"/>
                  <a:pt x="5746675" y="2971876"/>
                </a:cubicBezTo>
                <a:cubicBezTo>
                  <a:pt x="5746675" y="2936818"/>
                  <a:pt x="5718246" y="2908395"/>
                  <a:pt x="5683180" y="2908395"/>
                </a:cubicBezTo>
                <a:close/>
                <a:moveTo>
                  <a:pt x="7283368" y="2908393"/>
                </a:moveTo>
                <a:cubicBezTo>
                  <a:pt x="7248298" y="2908393"/>
                  <a:pt x="7219868" y="2936814"/>
                  <a:pt x="7219868" y="2971874"/>
                </a:cubicBezTo>
                <a:cubicBezTo>
                  <a:pt x="7219868" y="3006932"/>
                  <a:pt x="7248298" y="3035355"/>
                  <a:pt x="7283368" y="3035355"/>
                </a:cubicBezTo>
                <a:cubicBezTo>
                  <a:pt x="7318438" y="3035355"/>
                  <a:pt x="7346868" y="3006932"/>
                  <a:pt x="7346868" y="2971874"/>
                </a:cubicBezTo>
                <a:cubicBezTo>
                  <a:pt x="7346868" y="2936814"/>
                  <a:pt x="7318438" y="2908393"/>
                  <a:pt x="7283368" y="2908393"/>
                </a:cubicBezTo>
                <a:close/>
                <a:moveTo>
                  <a:pt x="7016668" y="2908393"/>
                </a:moveTo>
                <a:cubicBezTo>
                  <a:pt x="6981598" y="2908393"/>
                  <a:pt x="6953168" y="2936816"/>
                  <a:pt x="6953168" y="2971874"/>
                </a:cubicBezTo>
                <a:cubicBezTo>
                  <a:pt x="6953168" y="3006934"/>
                  <a:pt x="6981598" y="3035355"/>
                  <a:pt x="7016668" y="3035355"/>
                </a:cubicBezTo>
                <a:cubicBezTo>
                  <a:pt x="7051738" y="3035355"/>
                  <a:pt x="7080168" y="3006934"/>
                  <a:pt x="7080168" y="2971874"/>
                </a:cubicBezTo>
                <a:cubicBezTo>
                  <a:pt x="7080168" y="2936816"/>
                  <a:pt x="7051738" y="2908393"/>
                  <a:pt x="7016668" y="2908393"/>
                </a:cubicBezTo>
                <a:close/>
                <a:moveTo>
                  <a:pt x="6749968" y="2908393"/>
                </a:moveTo>
                <a:cubicBezTo>
                  <a:pt x="6714898" y="2908393"/>
                  <a:pt x="6686468" y="2936816"/>
                  <a:pt x="6686468" y="2971874"/>
                </a:cubicBezTo>
                <a:cubicBezTo>
                  <a:pt x="6686468" y="3006934"/>
                  <a:pt x="6714898" y="3035355"/>
                  <a:pt x="6749968" y="3035355"/>
                </a:cubicBezTo>
                <a:cubicBezTo>
                  <a:pt x="6785038" y="3035355"/>
                  <a:pt x="6813468" y="3006934"/>
                  <a:pt x="6813468" y="2971874"/>
                </a:cubicBezTo>
                <a:cubicBezTo>
                  <a:pt x="6813468" y="2936816"/>
                  <a:pt x="6785038" y="2908393"/>
                  <a:pt x="6749968" y="2908393"/>
                </a:cubicBezTo>
                <a:close/>
                <a:moveTo>
                  <a:pt x="8616868" y="2908391"/>
                </a:moveTo>
                <a:cubicBezTo>
                  <a:pt x="8581798" y="2908391"/>
                  <a:pt x="8553368" y="2936812"/>
                  <a:pt x="8553368" y="2971872"/>
                </a:cubicBezTo>
                <a:cubicBezTo>
                  <a:pt x="8553368" y="3006932"/>
                  <a:pt x="8581798" y="3035353"/>
                  <a:pt x="8616868" y="3035353"/>
                </a:cubicBezTo>
                <a:cubicBezTo>
                  <a:pt x="8651938" y="3035353"/>
                  <a:pt x="8680368" y="3006932"/>
                  <a:pt x="8680368" y="2971872"/>
                </a:cubicBezTo>
                <a:cubicBezTo>
                  <a:pt x="8680368" y="2936812"/>
                  <a:pt x="8651938" y="2908391"/>
                  <a:pt x="8616868" y="2908391"/>
                </a:cubicBezTo>
                <a:close/>
                <a:moveTo>
                  <a:pt x="8350168" y="2908391"/>
                </a:moveTo>
                <a:cubicBezTo>
                  <a:pt x="8315098" y="2908391"/>
                  <a:pt x="8286668" y="2936812"/>
                  <a:pt x="8286668" y="2971872"/>
                </a:cubicBezTo>
                <a:cubicBezTo>
                  <a:pt x="8286668" y="3006932"/>
                  <a:pt x="8315098" y="3035353"/>
                  <a:pt x="8350168" y="3035353"/>
                </a:cubicBezTo>
                <a:cubicBezTo>
                  <a:pt x="8385238" y="3035353"/>
                  <a:pt x="8413668" y="3006932"/>
                  <a:pt x="8413668" y="2971872"/>
                </a:cubicBezTo>
                <a:cubicBezTo>
                  <a:pt x="8413668" y="2936812"/>
                  <a:pt x="8385238" y="2908391"/>
                  <a:pt x="8350168" y="2908391"/>
                </a:cubicBezTo>
                <a:close/>
                <a:moveTo>
                  <a:pt x="8083468" y="2908391"/>
                </a:moveTo>
                <a:cubicBezTo>
                  <a:pt x="8048398" y="2908391"/>
                  <a:pt x="8019968" y="2936812"/>
                  <a:pt x="8019968" y="2971872"/>
                </a:cubicBezTo>
                <a:cubicBezTo>
                  <a:pt x="8019968" y="3006932"/>
                  <a:pt x="8048398" y="3035353"/>
                  <a:pt x="8083468" y="3035353"/>
                </a:cubicBezTo>
                <a:cubicBezTo>
                  <a:pt x="8118538" y="3035353"/>
                  <a:pt x="8146968" y="3006932"/>
                  <a:pt x="8146968" y="2971872"/>
                </a:cubicBezTo>
                <a:cubicBezTo>
                  <a:pt x="8146968" y="2936812"/>
                  <a:pt x="8118538" y="2908391"/>
                  <a:pt x="8083468" y="2908391"/>
                </a:cubicBezTo>
                <a:close/>
                <a:moveTo>
                  <a:pt x="7816768" y="2908391"/>
                </a:moveTo>
                <a:cubicBezTo>
                  <a:pt x="7781698" y="2908391"/>
                  <a:pt x="7753268" y="2936814"/>
                  <a:pt x="7753268" y="2971872"/>
                </a:cubicBezTo>
                <a:cubicBezTo>
                  <a:pt x="7753268" y="3006932"/>
                  <a:pt x="7781698" y="3035353"/>
                  <a:pt x="7816768" y="3035353"/>
                </a:cubicBezTo>
                <a:cubicBezTo>
                  <a:pt x="7851838" y="3035353"/>
                  <a:pt x="7880268" y="3006932"/>
                  <a:pt x="7880268" y="2971872"/>
                </a:cubicBezTo>
                <a:cubicBezTo>
                  <a:pt x="7880268" y="2936814"/>
                  <a:pt x="7851838" y="2908391"/>
                  <a:pt x="7816768" y="2908391"/>
                </a:cubicBezTo>
                <a:close/>
                <a:moveTo>
                  <a:pt x="7550068" y="2908391"/>
                </a:moveTo>
                <a:cubicBezTo>
                  <a:pt x="7514998" y="2908391"/>
                  <a:pt x="7486568" y="2936814"/>
                  <a:pt x="7486568" y="2971874"/>
                </a:cubicBezTo>
                <a:cubicBezTo>
                  <a:pt x="7486568" y="3006932"/>
                  <a:pt x="7514998" y="3035355"/>
                  <a:pt x="7550068" y="3035355"/>
                </a:cubicBezTo>
                <a:cubicBezTo>
                  <a:pt x="7585138" y="3035355"/>
                  <a:pt x="7613568" y="3006932"/>
                  <a:pt x="7613568" y="2971874"/>
                </a:cubicBezTo>
                <a:cubicBezTo>
                  <a:pt x="7613568" y="2936814"/>
                  <a:pt x="7585138" y="2908391"/>
                  <a:pt x="7550068" y="2908391"/>
                </a:cubicBezTo>
                <a:close/>
                <a:moveTo>
                  <a:pt x="9416968" y="2908390"/>
                </a:moveTo>
                <a:cubicBezTo>
                  <a:pt x="9381898" y="2908390"/>
                  <a:pt x="9353468" y="2936811"/>
                  <a:pt x="9353468" y="2971871"/>
                </a:cubicBezTo>
                <a:cubicBezTo>
                  <a:pt x="9353468" y="3006931"/>
                  <a:pt x="9381898" y="3035352"/>
                  <a:pt x="9416968" y="3035352"/>
                </a:cubicBezTo>
                <a:cubicBezTo>
                  <a:pt x="9452038" y="3035352"/>
                  <a:pt x="9480468" y="3006931"/>
                  <a:pt x="9480468" y="2971871"/>
                </a:cubicBezTo>
                <a:cubicBezTo>
                  <a:pt x="9480468" y="2936811"/>
                  <a:pt x="9452038" y="2908390"/>
                  <a:pt x="9416968" y="2908390"/>
                </a:cubicBezTo>
                <a:close/>
                <a:moveTo>
                  <a:pt x="9150268" y="2908390"/>
                </a:moveTo>
                <a:cubicBezTo>
                  <a:pt x="9115198" y="2908390"/>
                  <a:pt x="9086768" y="2936811"/>
                  <a:pt x="9086768" y="2971871"/>
                </a:cubicBezTo>
                <a:cubicBezTo>
                  <a:pt x="9086768" y="3006931"/>
                  <a:pt x="9115198" y="3035353"/>
                  <a:pt x="9150268" y="3035353"/>
                </a:cubicBezTo>
                <a:cubicBezTo>
                  <a:pt x="9185338" y="3035353"/>
                  <a:pt x="9213768" y="3006931"/>
                  <a:pt x="9213768" y="2971871"/>
                </a:cubicBezTo>
                <a:cubicBezTo>
                  <a:pt x="9213768" y="2936811"/>
                  <a:pt x="9185338" y="2908390"/>
                  <a:pt x="9150268" y="2908390"/>
                </a:cubicBezTo>
                <a:close/>
                <a:moveTo>
                  <a:pt x="8883568" y="2908390"/>
                </a:moveTo>
                <a:cubicBezTo>
                  <a:pt x="8848498" y="2908390"/>
                  <a:pt x="8820068" y="2936812"/>
                  <a:pt x="8820068" y="2971872"/>
                </a:cubicBezTo>
                <a:cubicBezTo>
                  <a:pt x="8820068" y="3006931"/>
                  <a:pt x="8848498" y="3035353"/>
                  <a:pt x="8883568" y="3035353"/>
                </a:cubicBezTo>
                <a:cubicBezTo>
                  <a:pt x="8918638" y="3035353"/>
                  <a:pt x="8947068" y="3006931"/>
                  <a:pt x="8947068" y="2971872"/>
                </a:cubicBezTo>
                <a:cubicBezTo>
                  <a:pt x="8947068" y="2936812"/>
                  <a:pt x="8918638" y="2908390"/>
                  <a:pt x="8883568" y="2908390"/>
                </a:cubicBezTo>
                <a:close/>
                <a:moveTo>
                  <a:pt x="10483768" y="2908388"/>
                </a:moveTo>
                <a:cubicBezTo>
                  <a:pt x="10448698" y="2908388"/>
                  <a:pt x="10420268" y="2936809"/>
                  <a:pt x="10420268" y="2971869"/>
                </a:cubicBezTo>
                <a:cubicBezTo>
                  <a:pt x="10420268" y="3006929"/>
                  <a:pt x="10448698" y="3035350"/>
                  <a:pt x="10483768" y="3035350"/>
                </a:cubicBezTo>
                <a:cubicBezTo>
                  <a:pt x="10518838" y="3035350"/>
                  <a:pt x="10547268" y="3006929"/>
                  <a:pt x="10547268" y="2971869"/>
                </a:cubicBezTo>
                <a:cubicBezTo>
                  <a:pt x="10547268" y="2936809"/>
                  <a:pt x="10518838" y="2908388"/>
                  <a:pt x="10483768" y="2908388"/>
                </a:cubicBezTo>
                <a:close/>
                <a:moveTo>
                  <a:pt x="10217068" y="2908388"/>
                </a:moveTo>
                <a:cubicBezTo>
                  <a:pt x="10181998" y="2908388"/>
                  <a:pt x="10153568" y="2936809"/>
                  <a:pt x="10153568" y="2971869"/>
                </a:cubicBezTo>
                <a:cubicBezTo>
                  <a:pt x="10153568" y="3006929"/>
                  <a:pt x="10181998" y="3035352"/>
                  <a:pt x="10217068" y="3035352"/>
                </a:cubicBezTo>
                <a:cubicBezTo>
                  <a:pt x="10252138" y="3035352"/>
                  <a:pt x="10280568" y="3006929"/>
                  <a:pt x="10280568" y="2971869"/>
                </a:cubicBezTo>
                <a:cubicBezTo>
                  <a:pt x="10280568" y="2936809"/>
                  <a:pt x="10252138" y="2908388"/>
                  <a:pt x="10217068" y="2908388"/>
                </a:cubicBezTo>
                <a:close/>
                <a:moveTo>
                  <a:pt x="9950368" y="2908388"/>
                </a:moveTo>
                <a:cubicBezTo>
                  <a:pt x="9915298" y="2908388"/>
                  <a:pt x="9886868" y="2936811"/>
                  <a:pt x="9886868" y="2971869"/>
                </a:cubicBezTo>
                <a:cubicBezTo>
                  <a:pt x="9886868" y="3006929"/>
                  <a:pt x="9915298" y="3035352"/>
                  <a:pt x="9950368" y="3035352"/>
                </a:cubicBezTo>
                <a:cubicBezTo>
                  <a:pt x="9985438" y="3035352"/>
                  <a:pt x="10013868" y="3006929"/>
                  <a:pt x="10013868" y="2971869"/>
                </a:cubicBezTo>
                <a:cubicBezTo>
                  <a:pt x="10013868" y="2936811"/>
                  <a:pt x="9985438" y="2908388"/>
                  <a:pt x="9950368" y="2908388"/>
                </a:cubicBezTo>
                <a:close/>
                <a:moveTo>
                  <a:pt x="9683668" y="2908388"/>
                </a:moveTo>
                <a:cubicBezTo>
                  <a:pt x="9648598" y="2908388"/>
                  <a:pt x="9620168" y="2936811"/>
                  <a:pt x="9620168" y="2971871"/>
                </a:cubicBezTo>
                <a:cubicBezTo>
                  <a:pt x="9620168" y="3006931"/>
                  <a:pt x="9648598" y="3035352"/>
                  <a:pt x="9683668" y="3035352"/>
                </a:cubicBezTo>
                <a:cubicBezTo>
                  <a:pt x="9718738" y="3035352"/>
                  <a:pt x="9747168" y="3006931"/>
                  <a:pt x="9747168" y="2971871"/>
                </a:cubicBezTo>
                <a:cubicBezTo>
                  <a:pt x="9747168" y="2936811"/>
                  <a:pt x="9718738" y="2908388"/>
                  <a:pt x="9683668" y="2908388"/>
                </a:cubicBezTo>
                <a:close/>
                <a:moveTo>
                  <a:pt x="11283868" y="2908386"/>
                </a:moveTo>
                <a:cubicBezTo>
                  <a:pt x="11248798" y="2908386"/>
                  <a:pt x="11220368" y="2936807"/>
                  <a:pt x="11220368" y="2971867"/>
                </a:cubicBezTo>
                <a:cubicBezTo>
                  <a:pt x="11220368" y="3006927"/>
                  <a:pt x="11248798" y="3035350"/>
                  <a:pt x="11283868" y="3035350"/>
                </a:cubicBezTo>
                <a:cubicBezTo>
                  <a:pt x="11318938" y="3035350"/>
                  <a:pt x="11347368" y="3006927"/>
                  <a:pt x="11347368" y="2971867"/>
                </a:cubicBezTo>
                <a:cubicBezTo>
                  <a:pt x="11347368" y="2936807"/>
                  <a:pt x="11318938" y="2908386"/>
                  <a:pt x="11283868" y="2908386"/>
                </a:cubicBezTo>
                <a:close/>
                <a:moveTo>
                  <a:pt x="11017168" y="2908386"/>
                </a:moveTo>
                <a:cubicBezTo>
                  <a:pt x="10982098" y="2908386"/>
                  <a:pt x="10953668" y="2936809"/>
                  <a:pt x="10953668" y="2971869"/>
                </a:cubicBezTo>
                <a:cubicBezTo>
                  <a:pt x="10953668" y="3006929"/>
                  <a:pt x="10982098" y="3035350"/>
                  <a:pt x="11017168" y="3035350"/>
                </a:cubicBezTo>
                <a:cubicBezTo>
                  <a:pt x="11052238" y="3035350"/>
                  <a:pt x="11080668" y="3006929"/>
                  <a:pt x="11080668" y="2971869"/>
                </a:cubicBezTo>
                <a:cubicBezTo>
                  <a:pt x="11080668" y="2936809"/>
                  <a:pt x="11052238" y="2908386"/>
                  <a:pt x="11017168" y="2908386"/>
                </a:cubicBezTo>
                <a:close/>
                <a:moveTo>
                  <a:pt x="10750468" y="2908386"/>
                </a:moveTo>
                <a:cubicBezTo>
                  <a:pt x="10715398" y="2908386"/>
                  <a:pt x="10686968" y="2936809"/>
                  <a:pt x="10686968" y="2971869"/>
                </a:cubicBezTo>
                <a:cubicBezTo>
                  <a:pt x="10686968" y="3006929"/>
                  <a:pt x="10715398" y="3035350"/>
                  <a:pt x="10750468" y="3035350"/>
                </a:cubicBezTo>
                <a:cubicBezTo>
                  <a:pt x="10785538" y="3035350"/>
                  <a:pt x="10813968" y="3006929"/>
                  <a:pt x="10813968" y="2971869"/>
                </a:cubicBezTo>
                <a:cubicBezTo>
                  <a:pt x="10813968" y="2936809"/>
                  <a:pt x="10785538" y="2908386"/>
                  <a:pt x="10750468" y="2908386"/>
                </a:cubicBezTo>
                <a:close/>
                <a:moveTo>
                  <a:pt x="11817268" y="2908384"/>
                </a:moveTo>
                <a:cubicBezTo>
                  <a:pt x="11782198" y="2908384"/>
                  <a:pt x="11753768" y="2936807"/>
                  <a:pt x="11753768" y="2971867"/>
                </a:cubicBezTo>
                <a:cubicBezTo>
                  <a:pt x="11753768" y="3006927"/>
                  <a:pt x="11782198" y="3035350"/>
                  <a:pt x="11817268" y="3035350"/>
                </a:cubicBezTo>
                <a:cubicBezTo>
                  <a:pt x="11852338" y="3035350"/>
                  <a:pt x="11880768" y="3006927"/>
                  <a:pt x="11880768" y="2971867"/>
                </a:cubicBezTo>
                <a:cubicBezTo>
                  <a:pt x="11880768" y="2936807"/>
                  <a:pt x="11852338" y="2908384"/>
                  <a:pt x="11817268" y="2908384"/>
                </a:cubicBezTo>
                <a:close/>
                <a:moveTo>
                  <a:pt x="11550568" y="2908384"/>
                </a:moveTo>
                <a:cubicBezTo>
                  <a:pt x="11515498" y="2908384"/>
                  <a:pt x="11487068" y="2936807"/>
                  <a:pt x="11487068" y="2971867"/>
                </a:cubicBezTo>
                <a:cubicBezTo>
                  <a:pt x="11487068" y="3006927"/>
                  <a:pt x="11515498" y="3035350"/>
                  <a:pt x="11550568" y="3035350"/>
                </a:cubicBezTo>
                <a:cubicBezTo>
                  <a:pt x="11585638" y="3035350"/>
                  <a:pt x="11614068" y="3006927"/>
                  <a:pt x="11614068" y="2971867"/>
                </a:cubicBezTo>
                <a:cubicBezTo>
                  <a:pt x="11614068" y="2936807"/>
                  <a:pt x="11585638" y="2908384"/>
                  <a:pt x="11550568" y="2908384"/>
                </a:cubicBezTo>
                <a:close/>
                <a:moveTo>
                  <a:pt x="349271" y="2603543"/>
                </a:moveTo>
                <a:cubicBezTo>
                  <a:pt x="314201" y="2603543"/>
                  <a:pt x="285772" y="2631979"/>
                  <a:pt x="285772" y="2667053"/>
                </a:cubicBezTo>
                <a:cubicBezTo>
                  <a:pt x="285772" y="2702131"/>
                  <a:pt x="314201" y="2730561"/>
                  <a:pt x="349271" y="2730561"/>
                </a:cubicBezTo>
                <a:cubicBezTo>
                  <a:pt x="384341" y="2730561"/>
                  <a:pt x="412771" y="2702131"/>
                  <a:pt x="412771" y="2667053"/>
                </a:cubicBezTo>
                <a:cubicBezTo>
                  <a:pt x="412771" y="2631979"/>
                  <a:pt x="384341" y="2603543"/>
                  <a:pt x="349271" y="2603543"/>
                </a:cubicBezTo>
                <a:close/>
                <a:moveTo>
                  <a:pt x="1149363" y="2603542"/>
                </a:moveTo>
                <a:cubicBezTo>
                  <a:pt x="1114293" y="2603542"/>
                  <a:pt x="1085864" y="2631979"/>
                  <a:pt x="1085864" y="2667048"/>
                </a:cubicBezTo>
                <a:cubicBezTo>
                  <a:pt x="1085864" y="2702131"/>
                  <a:pt x="1114293" y="2730559"/>
                  <a:pt x="1149363" y="2730559"/>
                </a:cubicBezTo>
                <a:cubicBezTo>
                  <a:pt x="1184433" y="2730559"/>
                  <a:pt x="1212863" y="2702131"/>
                  <a:pt x="1212863" y="2667048"/>
                </a:cubicBezTo>
                <a:cubicBezTo>
                  <a:pt x="1212863" y="2631979"/>
                  <a:pt x="1184433" y="2603542"/>
                  <a:pt x="1149363" y="2603542"/>
                </a:cubicBezTo>
                <a:close/>
                <a:moveTo>
                  <a:pt x="882666" y="2603542"/>
                </a:moveTo>
                <a:cubicBezTo>
                  <a:pt x="847596" y="2603542"/>
                  <a:pt x="819166" y="2631979"/>
                  <a:pt x="819166" y="2667048"/>
                </a:cubicBezTo>
                <a:cubicBezTo>
                  <a:pt x="819166" y="2702131"/>
                  <a:pt x="847596" y="2730559"/>
                  <a:pt x="882666" y="2730559"/>
                </a:cubicBezTo>
                <a:cubicBezTo>
                  <a:pt x="917736" y="2730559"/>
                  <a:pt x="946165" y="2702131"/>
                  <a:pt x="946165" y="2667048"/>
                </a:cubicBezTo>
                <a:cubicBezTo>
                  <a:pt x="946165" y="2631979"/>
                  <a:pt x="917736" y="2603542"/>
                  <a:pt x="882666" y="2603542"/>
                </a:cubicBezTo>
                <a:close/>
                <a:moveTo>
                  <a:pt x="615969" y="2603542"/>
                </a:moveTo>
                <a:cubicBezTo>
                  <a:pt x="580899" y="2603542"/>
                  <a:pt x="552469" y="2631979"/>
                  <a:pt x="552469" y="2667053"/>
                </a:cubicBezTo>
                <a:cubicBezTo>
                  <a:pt x="552469" y="2702131"/>
                  <a:pt x="580899" y="2730559"/>
                  <a:pt x="615969" y="2730559"/>
                </a:cubicBezTo>
                <a:cubicBezTo>
                  <a:pt x="651038" y="2730559"/>
                  <a:pt x="679468" y="2702131"/>
                  <a:pt x="679468" y="2667053"/>
                </a:cubicBezTo>
                <a:cubicBezTo>
                  <a:pt x="679468" y="2631979"/>
                  <a:pt x="651038" y="2603542"/>
                  <a:pt x="615969" y="2603542"/>
                </a:cubicBezTo>
                <a:close/>
                <a:moveTo>
                  <a:pt x="2216173" y="2603541"/>
                </a:moveTo>
                <a:cubicBezTo>
                  <a:pt x="2181110" y="2603541"/>
                  <a:pt x="2152679" y="2631976"/>
                  <a:pt x="2152679" y="2667048"/>
                </a:cubicBezTo>
                <a:cubicBezTo>
                  <a:pt x="2152679" y="2702130"/>
                  <a:pt x="2181110" y="2730558"/>
                  <a:pt x="2216173" y="2730558"/>
                </a:cubicBezTo>
                <a:cubicBezTo>
                  <a:pt x="2251239" y="2730558"/>
                  <a:pt x="2279681" y="2702130"/>
                  <a:pt x="2279681" y="2667048"/>
                </a:cubicBezTo>
                <a:cubicBezTo>
                  <a:pt x="2279681" y="2631976"/>
                  <a:pt x="2251239" y="2603541"/>
                  <a:pt x="2216173" y="2603541"/>
                </a:cubicBezTo>
                <a:close/>
                <a:moveTo>
                  <a:pt x="1949461" y="2603541"/>
                </a:moveTo>
                <a:cubicBezTo>
                  <a:pt x="1914391" y="2603541"/>
                  <a:pt x="1885958" y="2631976"/>
                  <a:pt x="1885958" y="2667048"/>
                </a:cubicBezTo>
                <a:cubicBezTo>
                  <a:pt x="1885958" y="2702130"/>
                  <a:pt x="1914391" y="2730558"/>
                  <a:pt x="1949461" y="2730558"/>
                </a:cubicBezTo>
                <a:cubicBezTo>
                  <a:pt x="1984550" y="2730558"/>
                  <a:pt x="2012981" y="2702130"/>
                  <a:pt x="2012981" y="2667048"/>
                </a:cubicBezTo>
                <a:cubicBezTo>
                  <a:pt x="2012981" y="2631976"/>
                  <a:pt x="1984550" y="2603541"/>
                  <a:pt x="1949461" y="2603541"/>
                </a:cubicBezTo>
                <a:close/>
                <a:moveTo>
                  <a:pt x="1682759" y="2603541"/>
                </a:moveTo>
                <a:cubicBezTo>
                  <a:pt x="1647689" y="2603541"/>
                  <a:pt x="1619260" y="2631977"/>
                  <a:pt x="1619260" y="2667048"/>
                </a:cubicBezTo>
                <a:cubicBezTo>
                  <a:pt x="1619260" y="2702130"/>
                  <a:pt x="1647689" y="2730558"/>
                  <a:pt x="1682759" y="2730558"/>
                </a:cubicBezTo>
                <a:cubicBezTo>
                  <a:pt x="1717830" y="2730558"/>
                  <a:pt x="1746259" y="2702130"/>
                  <a:pt x="1746259" y="2667048"/>
                </a:cubicBezTo>
                <a:cubicBezTo>
                  <a:pt x="1746259" y="2631977"/>
                  <a:pt x="1717830" y="2603541"/>
                  <a:pt x="1682759" y="2603541"/>
                </a:cubicBezTo>
                <a:close/>
                <a:moveTo>
                  <a:pt x="1416060" y="2603541"/>
                </a:moveTo>
                <a:cubicBezTo>
                  <a:pt x="1380991" y="2603541"/>
                  <a:pt x="1352561" y="2631977"/>
                  <a:pt x="1352561" y="2667048"/>
                </a:cubicBezTo>
                <a:cubicBezTo>
                  <a:pt x="1352561" y="2702131"/>
                  <a:pt x="1380991" y="2730559"/>
                  <a:pt x="1416060" y="2730559"/>
                </a:cubicBezTo>
                <a:cubicBezTo>
                  <a:pt x="1451131" y="2730559"/>
                  <a:pt x="1479560" y="2702131"/>
                  <a:pt x="1479560" y="2667048"/>
                </a:cubicBezTo>
                <a:cubicBezTo>
                  <a:pt x="1479560" y="2631977"/>
                  <a:pt x="1451131" y="2603541"/>
                  <a:pt x="1416060" y="2603541"/>
                </a:cubicBezTo>
                <a:close/>
                <a:moveTo>
                  <a:pt x="3549680" y="2603540"/>
                </a:moveTo>
                <a:cubicBezTo>
                  <a:pt x="3514602" y="2603540"/>
                  <a:pt x="3486172" y="2631972"/>
                  <a:pt x="3486172" y="2667048"/>
                </a:cubicBezTo>
                <a:cubicBezTo>
                  <a:pt x="3486172" y="2702128"/>
                  <a:pt x="3514602" y="2730556"/>
                  <a:pt x="3549680" y="2730556"/>
                </a:cubicBezTo>
                <a:cubicBezTo>
                  <a:pt x="3584740" y="2730556"/>
                  <a:pt x="3613176" y="2702128"/>
                  <a:pt x="3613176" y="2667048"/>
                </a:cubicBezTo>
                <a:cubicBezTo>
                  <a:pt x="3613176" y="2631972"/>
                  <a:pt x="3584740" y="2603540"/>
                  <a:pt x="3549680" y="2603540"/>
                </a:cubicBezTo>
                <a:close/>
                <a:moveTo>
                  <a:pt x="3282946" y="2603540"/>
                </a:moveTo>
                <a:cubicBezTo>
                  <a:pt x="3247880" y="2603540"/>
                  <a:pt x="3219454" y="2631972"/>
                  <a:pt x="3219454" y="2667048"/>
                </a:cubicBezTo>
                <a:cubicBezTo>
                  <a:pt x="3219454" y="2702128"/>
                  <a:pt x="3247880" y="2730558"/>
                  <a:pt x="3282946" y="2730558"/>
                </a:cubicBezTo>
                <a:cubicBezTo>
                  <a:pt x="3318012" y="2730558"/>
                  <a:pt x="3346448" y="2702128"/>
                  <a:pt x="3346448" y="2667048"/>
                </a:cubicBezTo>
                <a:cubicBezTo>
                  <a:pt x="3346448" y="2631972"/>
                  <a:pt x="3318012" y="2603540"/>
                  <a:pt x="3282946" y="2603540"/>
                </a:cubicBezTo>
                <a:close/>
                <a:moveTo>
                  <a:pt x="3016279" y="2603540"/>
                </a:moveTo>
                <a:cubicBezTo>
                  <a:pt x="2981214" y="2603540"/>
                  <a:pt x="2952787" y="2631972"/>
                  <a:pt x="2952787" y="2667048"/>
                </a:cubicBezTo>
                <a:cubicBezTo>
                  <a:pt x="2952787" y="2702128"/>
                  <a:pt x="2981214" y="2730558"/>
                  <a:pt x="3016279" y="2730558"/>
                </a:cubicBezTo>
                <a:cubicBezTo>
                  <a:pt x="3051345" y="2730558"/>
                  <a:pt x="3079772" y="2702128"/>
                  <a:pt x="3079772" y="2667048"/>
                </a:cubicBezTo>
                <a:cubicBezTo>
                  <a:pt x="3079772" y="2631972"/>
                  <a:pt x="3051345" y="2603540"/>
                  <a:pt x="3016279" y="2603540"/>
                </a:cubicBezTo>
                <a:close/>
                <a:moveTo>
                  <a:pt x="2749613" y="2603540"/>
                </a:moveTo>
                <a:cubicBezTo>
                  <a:pt x="2714539" y="2603540"/>
                  <a:pt x="2686084" y="2631976"/>
                  <a:pt x="2686084" y="2667048"/>
                </a:cubicBezTo>
                <a:cubicBezTo>
                  <a:pt x="2686084" y="2702130"/>
                  <a:pt x="2714539" y="2730558"/>
                  <a:pt x="2749613" y="2730558"/>
                </a:cubicBezTo>
                <a:cubicBezTo>
                  <a:pt x="2784679" y="2730558"/>
                  <a:pt x="2813105" y="2702130"/>
                  <a:pt x="2813105" y="2667048"/>
                </a:cubicBezTo>
                <a:cubicBezTo>
                  <a:pt x="2813105" y="2631976"/>
                  <a:pt x="2784679" y="2603540"/>
                  <a:pt x="2749613" y="2603540"/>
                </a:cubicBezTo>
                <a:close/>
                <a:moveTo>
                  <a:pt x="2482874" y="2603540"/>
                </a:moveTo>
                <a:cubicBezTo>
                  <a:pt x="2447798" y="2603540"/>
                  <a:pt x="2419370" y="2631976"/>
                  <a:pt x="2419370" y="2667048"/>
                </a:cubicBezTo>
                <a:cubicBezTo>
                  <a:pt x="2419370" y="2702130"/>
                  <a:pt x="2447798" y="2730558"/>
                  <a:pt x="2482874" y="2730558"/>
                </a:cubicBezTo>
                <a:cubicBezTo>
                  <a:pt x="2517951" y="2730558"/>
                  <a:pt x="2546386" y="2702130"/>
                  <a:pt x="2546386" y="2667048"/>
                </a:cubicBezTo>
                <a:cubicBezTo>
                  <a:pt x="2546386" y="2631976"/>
                  <a:pt x="2517951" y="2603540"/>
                  <a:pt x="2482874" y="2603540"/>
                </a:cubicBezTo>
                <a:close/>
                <a:moveTo>
                  <a:pt x="4616405" y="2603539"/>
                </a:moveTo>
                <a:cubicBezTo>
                  <a:pt x="4581347" y="2603539"/>
                  <a:pt x="4552900" y="2631972"/>
                  <a:pt x="4552900" y="2667048"/>
                </a:cubicBezTo>
                <a:cubicBezTo>
                  <a:pt x="4552900" y="2702127"/>
                  <a:pt x="4581347" y="2730556"/>
                  <a:pt x="4616405" y="2730556"/>
                </a:cubicBezTo>
                <a:cubicBezTo>
                  <a:pt x="4651461" y="2730556"/>
                  <a:pt x="4679879" y="2702127"/>
                  <a:pt x="4679879" y="2667048"/>
                </a:cubicBezTo>
                <a:cubicBezTo>
                  <a:pt x="4679879" y="2631972"/>
                  <a:pt x="4651461" y="2603539"/>
                  <a:pt x="4616405" y="2603539"/>
                </a:cubicBezTo>
                <a:close/>
                <a:moveTo>
                  <a:pt x="4349694" y="2603539"/>
                </a:moveTo>
                <a:cubicBezTo>
                  <a:pt x="4314636" y="2603539"/>
                  <a:pt x="4286199" y="2631972"/>
                  <a:pt x="4286199" y="2667048"/>
                </a:cubicBezTo>
                <a:cubicBezTo>
                  <a:pt x="4286199" y="2702127"/>
                  <a:pt x="4314636" y="2730556"/>
                  <a:pt x="4349694" y="2730556"/>
                </a:cubicBezTo>
                <a:cubicBezTo>
                  <a:pt x="4384769" y="2730556"/>
                  <a:pt x="4413179" y="2702127"/>
                  <a:pt x="4413179" y="2667048"/>
                </a:cubicBezTo>
                <a:cubicBezTo>
                  <a:pt x="4413179" y="2631972"/>
                  <a:pt x="4384769" y="2603539"/>
                  <a:pt x="4349694" y="2603539"/>
                </a:cubicBezTo>
                <a:close/>
                <a:moveTo>
                  <a:pt x="4082994" y="2603539"/>
                </a:moveTo>
                <a:cubicBezTo>
                  <a:pt x="4047995" y="2603539"/>
                  <a:pt x="4019556" y="2631972"/>
                  <a:pt x="4019556" y="2667048"/>
                </a:cubicBezTo>
                <a:cubicBezTo>
                  <a:pt x="4019556" y="2702128"/>
                  <a:pt x="4047995" y="2730556"/>
                  <a:pt x="4082994" y="2730556"/>
                </a:cubicBezTo>
                <a:cubicBezTo>
                  <a:pt x="4118056" y="2730556"/>
                  <a:pt x="4146498" y="2702128"/>
                  <a:pt x="4146498" y="2667048"/>
                </a:cubicBezTo>
                <a:cubicBezTo>
                  <a:pt x="4146498" y="2631972"/>
                  <a:pt x="4118056" y="2603539"/>
                  <a:pt x="4082994" y="2603539"/>
                </a:cubicBezTo>
                <a:close/>
                <a:moveTo>
                  <a:pt x="3816356" y="2603539"/>
                </a:moveTo>
                <a:cubicBezTo>
                  <a:pt x="3781288" y="2603539"/>
                  <a:pt x="3752863" y="2631972"/>
                  <a:pt x="3752863" y="2667048"/>
                </a:cubicBezTo>
                <a:cubicBezTo>
                  <a:pt x="3752863" y="2702128"/>
                  <a:pt x="3781288" y="2730556"/>
                  <a:pt x="3816356" y="2730556"/>
                </a:cubicBezTo>
                <a:cubicBezTo>
                  <a:pt x="3851426" y="2730556"/>
                  <a:pt x="3879862" y="2702128"/>
                  <a:pt x="3879862" y="2667048"/>
                </a:cubicBezTo>
                <a:cubicBezTo>
                  <a:pt x="3879862" y="2631972"/>
                  <a:pt x="3851426" y="2603539"/>
                  <a:pt x="3816356" y="2603539"/>
                </a:cubicBezTo>
                <a:close/>
                <a:moveTo>
                  <a:pt x="5149793" y="2603538"/>
                </a:moveTo>
                <a:cubicBezTo>
                  <a:pt x="5114716" y="2603538"/>
                  <a:pt x="5086284" y="2631971"/>
                  <a:pt x="5086284" y="2667048"/>
                </a:cubicBezTo>
                <a:cubicBezTo>
                  <a:pt x="5086284" y="2702127"/>
                  <a:pt x="5114716" y="2730554"/>
                  <a:pt x="5149793" y="2730554"/>
                </a:cubicBezTo>
                <a:cubicBezTo>
                  <a:pt x="5184855" y="2730554"/>
                  <a:pt x="5213289" y="2702127"/>
                  <a:pt x="5213289" y="2667048"/>
                </a:cubicBezTo>
                <a:cubicBezTo>
                  <a:pt x="5213289" y="2631971"/>
                  <a:pt x="5184855" y="2603538"/>
                  <a:pt x="5149793" y="2603538"/>
                </a:cubicBezTo>
                <a:close/>
                <a:moveTo>
                  <a:pt x="4883094" y="2603538"/>
                </a:moveTo>
                <a:cubicBezTo>
                  <a:pt x="4848018" y="2603538"/>
                  <a:pt x="4819583" y="2631972"/>
                  <a:pt x="4819583" y="2667048"/>
                </a:cubicBezTo>
                <a:cubicBezTo>
                  <a:pt x="4819583" y="2702127"/>
                  <a:pt x="4848018" y="2730554"/>
                  <a:pt x="4883094" y="2730554"/>
                </a:cubicBezTo>
                <a:cubicBezTo>
                  <a:pt x="4918167" y="2730554"/>
                  <a:pt x="4946597" y="2702127"/>
                  <a:pt x="4946597" y="2667048"/>
                </a:cubicBezTo>
                <a:cubicBezTo>
                  <a:pt x="4946597" y="2631972"/>
                  <a:pt x="4918167" y="2603538"/>
                  <a:pt x="4883094" y="2603538"/>
                </a:cubicBezTo>
                <a:close/>
                <a:moveTo>
                  <a:pt x="6216568" y="2603537"/>
                </a:moveTo>
                <a:cubicBezTo>
                  <a:pt x="6181498" y="2603537"/>
                  <a:pt x="6153068" y="2631971"/>
                  <a:pt x="6153068" y="2667040"/>
                </a:cubicBezTo>
                <a:cubicBezTo>
                  <a:pt x="6153068" y="2702125"/>
                  <a:pt x="6181498" y="2730553"/>
                  <a:pt x="6216568" y="2730553"/>
                </a:cubicBezTo>
                <a:cubicBezTo>
                  <a:pt x="6251638" y="2730553"/>
                  <a:pt x="6280068" y="2702125"/>
                  <a:pt x="6280068" y="2667040"/>
                </a:cubicBezTo>
                <a:cubicBezTo>
                  <a:pt x="6280068" y="2631971"/>
                  <a:pt x="6251638" y="2603537"/>
                  <a:pt x="6216568" y="2603537"/>
                </a:cubicBezTo>
                <a:close/>
                <a:moveTo>
                  <a:pt x="5949873" y="2603537"/>
                </a:moveTo>
                <a:cubicBezTo>
                  <a:pt x="5914798" y="2603537"/>
                  <a:pt x="5886370" y="2631971"/>
                  <a:pt x="5886370" y="2667040"/>
                </a:cubicBezTo>
                <a:cubicBezTo>
                  <a:pt x="5886370" y="2702125"/>
                  <a:pt x="5914798" y="2730553"/>
                  <a:pt x="5949873" y="2730553"/>
                </a:cubicBezTo>
                <a:cubicBezTo>
                  <a:pt x="5984949" y="2730553"/>
                  <a:pt x="6013385" y="2702125"/>
                  <a:pt x="6013385" y="2667040"/>
                </a:cubicBezTo>
                <a:cubicBezTo>
                  <a:pt x="6013385" y="2631971"/>
                  <a:pt x="5984949" y="2603537"/>
                  <a:pt x="5949873" y="2603537"/>
                </a:cubicBezTo>
                <a:close/>
                <a:moveTo>
                  <a:pt x="5683180" y="2603537"/>
                </a:moveTo>
                <a:cubicBezTo>
                  <a:pt x="5648111" y="2603537"/>
                  <a:pt x="5619681" y="2631971"/>
                  <a:pt x="5619681" y="2667048"/>
                </a:cubicBezTo>
                <a:cubicBezTo>
                  <a:pt x="5619681" y="2702125"/>
                  <a:pt x="5648111" y="2730554"/>
                  <a:pt x="5683180" y="2730554"/>
                </a:cubicBezTo>
                <a:cubicBezTo>
                  <a:pt x="5718246" y="2730554"/>
                  <a:pt x="5746675" y="2702125"/>
                  <a:pt x="5746675" y="2667048"/>
                </a:cubicBezTo>
                <a:cubicBezTo>
                  <a:pt x="5746675" y="2631971"/>
                  <a:pt x="5718246" y="2603537"/>
                  <a:pt x="5683180" y="2603537"/>
                </a:cubicBezTo>
                <a:close/>
                <a:moveTo>
                  <a:pt x="5416495" y="2603537"/>
                </a:moveTo>
                <a:cubicBezTo>
                  <a:pt x="5381421" y="2603537"/>
                  <a:pt x="5352995" y="2631971"/>
                  <a:pt x="5352995" y="2667048"/>
                </a:cubicBezTo>
                <a:cubicBezTo>
                  <a:pt x="5352995" y="2702127"/>
                  <a:pt x="5381421" y="2730554"/>
                  <a:pt x="5416495" y="2730554"/>
                </a:cubicBezTo>
                <a:cubicBezTo>
                  <a:pt x="5451563" y="2730554"/>
                  <a:pt x="5479994" y="2702127"/>
                  <a:pt x="5479994" y="2667048"/>
                </a:cubicBezTo>
                <a:cubicBezTo>
                  <a:pt x="5479994" y="2631971"/>
                  <a:pt x="5451563" y="2603537"/>
                  <a:pt x="5416495" y="2603537"/>
                </a:cubicBezTo>
                <a:close/>
                <a:moveTo>
                  <a:pt x="7016668" y="2603536"/>
                </a:moveTo>
                <a:cubicBezTo>
                  <a:pt x="6981598" y="2603536"/>
                  <a:pt x="6953168" y="2631971"/>
                  <a:pt x="6953168" y="2667040"/>
                </a:cubicBezTo>
                <a:cubicBezTo>
                  <a:pt x="6953168" y="2702124"/>
                  <a:pt x="6981598" y="2730553"/>
                  <a:pt x="7016668" y="2730553"/>
                </a:cubicBezTo>
                <a:cubicBezTo>
                  <a:pt x="7051738" y="2730553"/>
                  <a:pt x="7080168" y="2702124"/>
                  <a:pt x="7080168" y="2667040"/>
                </a:cubicBezTo>
                <a:cubicBezTo>
                  <a:pt x="7080168" y="2631971"/>
                  <a:pt x="7051738" y="2603536"/>
                  <a:pt x="7016668" y="2603536"/>
                </a:cubicBezTo>
                <a:close/>
                <a:moveTo>
                  <a:pt x="6749968" y="2603536"/>
                </a:moveTo>
                <a:cubicBezTo>
                  <a:pt x="6714898" y="2603536"/>
                  <a:pt x="6686468" y="2631971"/>
                  <a:pt x="6686468" y="2667040"/>
                </a:cubicBezTo>
                <a:cubicBezTo>
                  <a:pt x="6686468" y="2702125"/>
                  <a:pt x="6714898" y="2730553"/>
                  <a:pt x="6749968" y="2730553"/>
                </a:cubicBezTo>
                <a:cubicBezTo>
                  <a:pt x="6785038" y="2730553"/>
                  <a:pt x="6813468" y="2702125"/>
                  <a:pt x="6813468" y="2667040"/>
                </a:cubicBezTo>
                <a:cubicBezTo>
                  <a:pt x="6813468" y="2631971"/>
                  <a:pt x="6785038" y="2603536"/>
                  <a:pt x="6749968" y="2603536"/>
                </a:cubicBezTo>
                <a:close/>
                <a:moveTo>
                  <a:pt x="6483268" y="2603536"/>
                </a:moveTo>
                <a:cubicBezTo>
                  <a:pt x="6448198" y="2603536"/>
                  <a:pt x="6419768" y="2631971"/>
                  <a:pt x="6419768" y="2667040"/>
                </a:cubicBezTo>
                <a:cubicBezTo>
                  <a:pt x="6419768" y="2702125"/>
                  <a:pt x="6448198" y="2730553"/>
                  <a:pt x="6483268" y="2730553"/>
                </a:cubicBezTo>
                <a:cubicBezTo>
                  <a:pt x="6518338" y="2730553"/>
                  <a:pt x="6546768" y="2702125"/>
                  <a:pt x="6546768" y="2667040"/>
                </a:cubicBezTo>
                <a:cubicBezTo>
                  <a:pt x="6546768" y="2631971"/>
                  <a:pt x="6518338" y="2603536"/>
                  <a:pt x="6483268" y="2603536"/>
                </a:cubicBezTo>
                <a:close/>
                <a:moveTo>
                  <a:pt x="7550068" y="2603535"/>
                </a:moveTo>
                <a:cubicBezTo>
                  <a:pt x="7514998" y="2603535"/>
                  <a:pt x="7486568" y="2631970"/>
                  <a:pt x="7486568" y="2667040"/>
                </a:cubicBezTo>
                <a:cubicBezTo>
                  <a:pt x="7486568" y="2702124"/>
                  <a:pt x="7514998" y="2730553"/>
                  <a:pt x="7550068" y="2730553"/>
                </a:cubicBezTo>
                <a:cubicBezTo>
                  <a:pt x="7585138" y="2730553"/>
                  <a:pt x="7613568" y="2702124"/>
                  <a:pt x="7613568" y="2667040"/>
                </a:cubicBezTo>
                <a:cubicBezTo>
                  <a:pt x="7613568" y="2631970"/>
                  <a:pt x="7585138" y="2603535"/>
                  <a:pt x="7550068" y="2603535"/>
                </a:cubicBezTo>
                <a:close/>
                <a:moveTo>
                  <a:pt x="7283368" y="2603535"/>
                </a:moveTo>
                <a:cubicBezTo>
                  <a:pt x="7248298" y="2603535"/>
                  <a:pt x="7219868" y="2631971"/>
                  <a:pt x="7219868" y="2667040"/>
                </a:cubicBezTo>
                <a:cubicBezTo>
                  <a:pt x="7219868" y="2702124"/>
                  <a:pt x="7248298" y="2730553"/>
                  <a:pt x="7283368" y="2730553"/>
                </a:cubicBezTo>
                <a:cubicBezTo>
                  <a:pt x="7318438" y="2730553"/>
                  <a:pt x="7346868" y="2702124"/>
                  <a:pt x="7346868" y="2667040"/>
                </a:cubicBezTo>
                <a:cubicBezTo>
                  <a:pt x="7346868" y="2631971"/>
                  <a:pt x="7318438" y="2603535"/>
                  <a:pt x="7283368" y="2603535"/>
                </a:cubicBezTo>
                <a:close/>
                <a:moveTo>
                  <a:pt x="9416968" y="2603534"/>
                </a:moveTo>
                <a:cubicBezTo>
                  <a:pt x="9381898" y="2603534"/>
                  <a:pt x="9353468" y="2631968"/>
                  <a:pt x="9353468" y="2667040"/>
                </a:cubicBezTo>
                <a:cubicBezTo>
                  <a:pt x="9353468" y="2702122"/>
                  <a:pt x="9381898" y="2730549"/>
                  <a:pt x="9416968" y="2730549"/>
                </a:cubicBezTo>
                <a:cubicBezTo>
                  <a:pt x="9452038" y="2730549"/>
                  <a:pt x="9480468" y="2702122"/>
                  <a:pt x="9480468" y="2667040"/>
                </a:cubicBezTo>
                <a:cubicBezTo>
                  <a:pt x="9480468" y="2631968"/>
                  <a:pt x="9452038" y="2603534"/>
                  <a:pt x="9416968" y="2603534"/>
                </a:cubicBezTo>
                <a:close/>
                <a:moveTo>
                  <a:pt x="9150268" y="2603534"/>
                </a:moveTo>
                <a:cubicBezTo>
                  <a:pt x="9115198" y="2603534"/>
                  <a:pt x="9086768" y="2631968"/>
                  <a:pt x="9086768" y="2667040"/>
                </a:cubicBezTo>
                <a:cubicBezTo>
                  <a:pt x="9086768" y="2702122"/>
                  <a:pt x="9115198" y="2730549"/>
                  <a:pt x="9150268" y="2730549"/>
                </a:cubicBezTo>
                <a:cubicBezTo>
                  <a:pt x="9185338" y="2730549"/>
                  <a:pt x="9213768" y="2702122"/>
                  <a:pt x="9213768" y="2667040"/>
                </a:cubicBezTo>
                <a:cubicBezTo>
                  <a:pt x="9213768" y="2631968"/>
                  <a:pt x="9185338" y="2603534"/>
                  <a:pt x="9150268" y="2603534"/>
                </a:cubicBezTo>
                <a:close/>
                <a:moveTo>
                  <a:pt x="8883568" y="2603534"/>
                </a:moveTo>
                <a:cubicBezTo>
                  <a:pt x="8848498" y="2603534"/>
                  <a:pt x="8820068" y="2631969"/>
                  <a:pt x="8820068" y="2667040"/>
                </a:cubicBezTo>
                <a:cubicBezTo>
                  <a:pt x="8820068" y="2702122"/>
                  <a:pt x="8848498" y="2730551"/>
                  <a:pt x="8883568" y="2730551"/>
                </a:cubicBezTo>
                <a:cubicBezTo>
                  <a:pt x="8918638" y="2730551"/>
                  <a:pt x="8947068" y="2702122"/>
                  <a:pt x="8947068" y="2667040"/>
                </a:cubicBezTo>
                <a:cubicBezTo>
                  <a:pt x="8947068" y="2631969"/>
                  <a:pt x="8918638" y="2603534"/>
                  <a:pt x="8883568" y="2603534"/>
                </a:cubicBezTo>
                <a:close/>
                <a:moveTo>
                  <a:pt x="8616868" y="2603534"/>
                </a:moveTo>
                <a:cubicBezTo>
                  <a:pt x="8581798" y="2603534"/>
                  <a:pt x="8553368" y="2631969"/>
                  <a:pt x="8553368" y="2667040"/>
                </a:cubicBezTo>
                <a:cubicBezTo>
                  <a:pt x="8553368" y="2702122"/>
                  <a:pt x="8581798" y="2730551"/>
                  <a:pt x="8616868" y="2730551"/>
                </a:cubicBezTo>
                <a:cubicBezTo>
                  <a:pt x="8651938" y="2730551"/>
                  <a:pt x="8680368" y="2702122"/>
                  <a:pt x="8680368" y="2667040"/>
                </a:cubicBezTo>
                <a:cubicBezTo>
                  <a:pt x="8680368" y="2631969"/>
                  <a:pt x="8651938" y="2603534"/>
                  <a:pt x="8616868" y="2603534"/>
                </a:cubicBezTo>
                <a:close/>
                <a:moveTo>
                  <a:pt x="8350168" y="2603534"/>
                </a:moveTo>
                <a:cubicBezTo>
                  <a:pt x="8315098" y="2603534"/>
                  <a:pt x="8286668" y="2631969"/>
                  <a:pt x="8286668" y="2667040"/>
                </a:cubicBezTo>
                <a:cubicBezTo>
                  <a:pt x="8286668" y="2702122"/>
                  <a:pt x="8315098" y="2730551"/>
                  <a:pt x="8350168" y="2730551"/>
                </a:cubicBezTo>
                <a:cubicBezTo>
                  <a:pt x="8385238" y="2730551"/>
                  <a:pt x="8413668" y="2702122"/>
                  <a:pt x="8413668" y="2667040"/>
                </a:cubicBezTo>
                <a:cubicBezTo>
                  <a:pt x="8413668" y="2631969"/>
                  <a:pt x="8385238" y="2603534"/>
                  <a:pt x="8350168" y="2603534"/>
                </a:cubicBezTo>
                <a:close/>
                <a:moveTo>
                  <a:pt x="8083468" y="2603534"/>
                </a:moveTo>
                <a:cubicBezTo>
                  <a:pt x="8048398" y="2603534"/>
                  <a:pt x="8019968" y="2631969"/>
                  <a:pt x="8019968" y="2667040"/>
                </a:cubicBezTo>
                <a:cubicBezTo>
                  <a:pt x="8019968" y="2702124"/>
                  <a:pt x="8048398" y="2730551"/>
                  <a:pt x="8083468" y="2730551"/>
                </a:cubicBezTo>
                <a:cubicBezTo>
                  <a:pt x="8118538" y="2730551"/>
                  <a:pt x="8146968" y="2702124"/>
                  <a:pt x="8146968" y="2667040"/>
                </a:cubicBezTo>
                <a:cubicBezTo>
                  <a:pt x="8146968" y="2631969"/>
                  <a:pt x="8118538" y="2603534"/>
                  <a:pt x="8083468" y="2603534"/>
                </a:cubicBezTo>
                <a:close/>
                <a:moveTo>
                  <a:pt x="7816768" y="2603534"/>
                </a:moveTo>
                <a:cubicBezTo>
                  <a:pt x="7781698" y="2603534"/>
                  <a:pt x="7753268" y="2631970"/>
                  <a:pt x="7753268" y="2667040"/>
                </a:cubicBezTo>
                <a:cubicBezTo>
                  <a:pt x="7753268" y="2702124"/>
                  <a:pt x="7781698" y="2730551"/>
                  <a:pt x="7816768" y="2730551"/>
                </a:cubicBezTo>
                <a:cubicBezTo>
                  <a:pt x="7851838" y="2730551"/>
                  <a:pt x="7880268" y="2702124"/>
                  <a:pt x="7880268" y="2667040"/>
                </a:cubicBezTo>
                <a:cubicBezTo>
                  <a:pt x="7880268" y="2631970"/>
                  <a:pt x="7851838" y="2603534"/>
                  <a:pt x="7816768" y="2603534"/>
                </a:cubicBezTo>
                <a:close/>
                <a:moveTo>
                  <a:pt x="10483768" y="2603533"/>
                </a:moveTo>
                <a:cubicBezTo>
                  <a:pt x="10448698" y="2603533"/>
                  <a:pt x="10420268" y="2631964"/>
                  <a:pt x="10420268" y="2667037"/>
                </a:cubicBezTo>
                <a:cubicBezTo>
                  <a:pt x="10420268" y="2702120"/>
                  <a:pt x="10448698" y="2730548"/>
                  <a:pt x="10483768" y="2730548"/>
                </a:cubicBezTo>
                <a:cubicBezTo>
                  <a:pt x="10518838" y="2730548"/>
                  <a:pt x="10547268" y="2702120"/>
                  <a:pt x="10547268" y="2667037"/>
                </a:cubicBezTo>
                <a:cubicBezTo>
                  <a:pt x="10547268" y="2631964"/>
                  <a:pt x="10518838" y="2603533"/>
                  <a:pt x="10483768" y="2603533"/>
                </a:cubicBezTo>
                <a:close/>
                <a:moveTo>
                  <a:pt x="10217068" y="2603533"/>
                </a:moveTo>
                <a:cubicBezTo>
                  <a:pt x="10181998" y="2603533"/>
                  <a:pt x="10153568" y="2631966"/>
                  <a:pt x="10153568" y="2667037"/>
                </a:cubicBezTo>
                <a:cubicBezTo>
                  <a:pt x="10153568" y="2702120"/>
                  <a:pt x="10181998" y="2730548"/>
                  <a:pt x="10217068" y="2730548"/>
                </a:cubicBezTo>
                <a:cubicBezTo>
                  <a:pt x="10252138" y="2730548"/>
                  <a:pt x="10280568" y="2702120"/>
                  <a:pt x="10280568" y="2667037"/>
                </a:cubicBezTo>
                <a:cubicBezTo>
                  <a:pt x="10280568" y="2631966"/>
                  <a:pt x="10252138" y="2603533"/>
                  <a:pt x="10217068" y="2603533"/>
                </a:cubicBezTo>
                <a:close/>
                <a:moveTo>
                  <a:pt x="9950368" y="2603533"/>
                </a:moveTo>
                <a:cubicBezTo>
                  <a:pt x="9915298" y="2603533"/>
                  <a:pt x="9886868" y="2631966"/>
                  <a:pt x="9886868" y="2667037"/>
                </a:cubicBezTo>
                <a:cubicBezTo>
                  <a:pt x="9886868" y="2702120"/>
                  <a:pt x="9915298" y="2730549"/>
                  <a:pt x="9950368" y="2730549"/>
                </a:cubicBezTo>
                <a:cubicBezTo>
                  <a:pt x="9985438" y="2730549"/>
                  <a:pt x="10013868" y="2702120"/>
                  <a:pt x="10013868" y="2667037"/>
                </a:cubicBezTo>
                <a:cubicBezTo>
                  <a:pt x="10013868" y="2631966"/>
                  <a:pt x="9985438" y="2603533"/>
                  <a:pt x="9950368" y="2603533"/>
                </a:cubicBezTo>
                <a:close/>
                <a:moveTo>
                  <a:pt x="9683668" y="2603533"/>
                </a:moveTo>
                <a:cubicBezTo>
                  <a:pt x="9648598" y="2603533"/>
                  <a:pt x="9620168" y="2631968"/>
                  <a:pt x="9620168" y="2667040"/>
                </a:cubicBezTo>
                <a:cubicBezTo>
                  <a:pt x="9620168" y="2702120"/>
                  <a:pt x="9648598" y="2730549"/>
                  <a:pt x="9683668" y="2730549"/>
                </a:cubicBezTo>
                <a:cubicBezTo>
                  <a:pt x="9718738" y="2730549"/>
                  <a:pt x="9747168" y="2702120"/>
                  <a:pt x="9747168" y="2667040"/>
                </a:cubicBezTo>
                <a:cubicBezTo>
                  <a:pt x="9747168" y="2631968"/>
                  <a:pt x="9718738" y="2603533"/>
                  <a:pt x="9683668" y="2603533"/>
                </a:cubicBezTo>
                <a:close/>
                <a:moveTo>
                  <a:pt x="11017168" y="2603532"/>
                </a:moveTo>
                <a:cubicBezTo>
                  <a:pt x="10982098" y="2603532"/>
                  <a:pt x="10953668" y="2631964"/>
                  <a:pt x="10953668" y="2667037"/>
                </a:cubicBezTo>
                <a:cubicBezTo>
                  <a:pt x="10953668" y="2702118"/>
                  <a:pt x="10982098" y="2730548"/>
                  <a:pt x="11017168" y="2730548"/>
                </a:cubicBezTo>
                <a:cubicBezTo>
                  <a:pt x="11052238" y="2730548"/>
                  <a:pt x="11080668" y="2702118"/>
                  <a:pt x="11080668" y="2667037"/>
                </a:cubicBezTo>
                <a:cubicBezTo>
                  <a:pt x="11080668" y="2631964"/>
                  <a:pt x="11052238" y="2603532"/>
                  <a:pt x="11017168" y="2603532"/>
                </a:cubicBezTo>
                <a:close/>
                <a:moveTo>
                  <a:pt x="10750468" y="2603532"/>
                </a:moveTo>
                <a:cubicBezTo>
                  <a:pt x="10715398" y="2603532"/>
                  <a:pt x="10686968" y="2631964"/>
                  <a:pt x="10686968" y="2667037"/>
                </a:cubicBezTo>
                <a:cubicBezTo>
                  <a:pt x="10686968" y="2702120"/>
                  <a:pt x="10715398" y="2730548"/>
                  <a:pt x="10750468" y="2730548"/>
                </a:cubicBezTo>
                <a:cubicBezTo>
                  <a:pt x="10785538" y="2730548"/>
                  <a:pt x="10813968" y="2702120"/>
                  <a:pt x="10813968" y="2667037"/>
                </a:cubicBezTo>
                <a:cubicBezTo>
                  <a:pt x="10813968" y="2631964"/>
                  <a:pt x="10785538" y="2603532"/>
                  <a:pt x="10750468" y="2603532"/>
                </a:cubicBezTo>
                <a:close/>
                <a:moveTo>
                  <a:pt x="11817268" y="2603531"/>
                </a:moveTo>
                <a:cubicBezTo>
                  <a:pt x="11782198" y="2603531"/>
                  <a:pt x="11753768" y="2631964"/>
                  <a:pt x="11753768" y="2667033"/>
                </a:cubicBezTo>
                <a:cubicBezTo>
                  <a:pt x="11753768" y="2702118"/>
                  <a:pt x="11782198" y="2730548"/>
                  <a:pt x="11817268" y="2730548"/>
                </a:cubicBezTo>
                <a:cubicBezTo>
                  <a:pt x="11852338" y="2730548"/>
                  <a:pt x="11880768" y="2702118"/>
                  <a:pt x="11880768" y="2667033"/>
                </a:cubicBezTo>
                <a:cubicBezTo>
                  <a:pt x="11880768" y="2631964"/>
                  <a:pt x="11852338" y="2603531"/>
                  <a:pt x="11817268" y="2603531"/>
                </a:cubicBezTo>
                <a:close/>
                <a:moveTo>
                  <a:pt x="11550568" y="2603531"/>
                </a:moveTo>
                <a:cubicBezTo>
                  <a:pt x="11515498" y="2603531"/>
                  <a:pt x="11487068" y="2631964"/>
                  <a:pt x="11487068" y="2667033"/>
                </a:cubicBezTo>
                <a:cubicBezTo>
                  <a:pt x="11487068" y="2702118"/>
                  <a:pt x="11515498" y="2730548"/>
                  <a:pt x="11550568" y="2730548"/>
                </a:cubicBezTo>
                <a:cubicBezTo>
                  <a:pt x="11585638" y="2730548"/>
                  <a:pt x="11614068" y="2702118"/>
                  <a:pt x="11614068" y="2667033"/>
                </a:cubicBezTo>
                <a:cubicBezTo>
                  <a:pt x="11614068" y="2631964"/>
                  <a:pt x="11585638" y="2603531"/>
                  <a:pt x="11550568" y="2603531"/>
                </a:cubicBezTo>
                <a:close/>
                <a:moveTo>
                  <a:pt x="11283868" y="2603531"/>
                </a:moveTo>
                <a:cubicBezTo>
                  <a:pt x="11248798" y="2603531"/>
                  <a:pt x="11220368" y="2631964"/>
                  <a:pt x="11220368" y="2667037"/>
                </a:cubicBezTo>
                <a:cubicBezTo>
                  <a:pt x="11220368" y="2702118"/>
                  <a:pt x="11248798" y="2730548"/>
                  <a:pt x="11283868" y="2730548"/>
                </a:cubicBezTo>
                <a:cubicBezTo>
                  <a:pt x="11318938" y="2730548"/>
                  <a:pt x="11347368" y="2702118"/>
                  <a:pt x="11347368" y="2667037"/>
                </a:cubicBezTo>
                <a:cubicBezTo>
                  <a:pt x="11347368" y="2631964"/>
                  <a:pt x="11318938" y="2603531"/>
                  <a:pt x="11283868" y="2603531"/>
                </a:cubicBezTo>
                <a:close/>
                <a:moveTo>
                  <a:pt x="1136677" y="2298672"/>
                </a:moveTo>
                <a:cubicBezTo>
                  <a:pt x="1101607" y="2298672"/>
                  <a:pt x="1073178" y="2327110"/>
                  <a:pt x="1073178" y="2362189"/>
                </a:cubicBezTo>
                <a:cubicBezTo>
                  <a:pt x="1073178" y="2397268"/>
                  <a:pt x="1101607" y="2425706"/>
                  <a:pt x="1136677" y="2425706"/>
                </a:cubicBezTo>
                <a:cubicBezTo>
                  <a:pt x="1171747" y="2425706"/>
                  <a:pt x="1200176" y="2397268"/>
                  <a:pt x="1200176" y="2362189"/>
                </a:cubicBezTo>
                <a:cubicBezTo>
                  <a:pt x="1200176" y="2327110"/>
                  <a:pt x="1171747" y="2298672"/>
                  <a:pt x="1136677" y="2298672"/>
                </a:cubicBezTo>
                <a:close/>
                <a:moveTo>
                  <a:pt x="869980" y="2298672"/>
                </a:moveTo>
                <a:cubicBezTo>
                  <a:pt x="834910" y="2298672"/>
                  <a:pt x="806481" y="2327110"/>
                  <a:pt x="806481" y="2362189"/>
                </a:cubicBezTo>
                <a:cubicBezTo>
                  <a:pt x="806481" y="2397268"/>
                  <a:pt x="834910" y="2425706"/>
                  <a:pt x="869980" y="2425706"/>
                </a:cubicBezTo>
                <a:cubicBezTo>
                  <a:pt x="905050" y="2425706"/>
                  <a:pt x="933479" y="2397268"/>
                  <a:pt x="933479" y="2362189"/>
                </a:cubicBezTo>
                <a:cubicBezTo>
                  <a:pt x="933479" y="2327110"/>
                  <a:pt x="905050" y="2298672"/>
                  <a:pt x="869980" y="2298672"/>
                </a:cubicBezTo>
                <a:close/>
                <a:moveTo>
                  <a:pt x="603283" y="2298672"/>
                </a:moveTo>
                <a:cubicBezTo>
                  <a:pt x="568213" y="2298672"/>
                  <a:pt x="539784" y="2327110"/>
                  <a:pt x="539784" y="2362189"/>
                </a:cubicBezTo>
                <a:cubicBezTo>
                  <a:pt x="539784" y="2397268"/>
                  <a:pt x="568213" y="2425706"/>
                  <a:pt x="603283" y="2425706"/>
                </a:cubicBezTo>
                <a:cubicBezTo>
                  <a:pt x="638353" y="2425706"/>
                  <a:pt x="666782" y="2397268"/>
                  <a:pt x="666782" y="2362189"/>
                </a:cubicBezTo>
                <a:cubicBezTo>
                  <a:pt x="666782" y="2327110"/>
                  <a:pt x="638353" y="2298672"/>
                  <a:pt x="603283" y="2298672"/>
                </a:cubicBezTo>
                <a:close/>
                <a:moveTo>
                  <a:pt x="336586" y="2298672"/>
                </a:moveTo>
                <a:cubicBezTo>
                  <a:pt x="301516" y="2298672"/>
                  <a:pt x="273087" y="2327110"/>
                  <a:pt x="273087" y="2362190"/>
                </a:cubicBezTo>
                <a:cubicBezTo>
                  <a:pt x="273087" y="2397268"/>
                  <a:pt x="301516" y="2425706"/>
                  <a:pt x="336586" y="2425706"/>
                </a:cubicBezTo>
                <a:cubicBezTo>
                  <a:pt x="371656" y="2425706"/>
                  <a:pt x="400085" y="2397268"/>
                  <a:pt x="400085" y="2362190"/>
                </a:cubicBezTo>
                <a:cubicBezTo>
                  <a:pt x="400085" y="2327110"/>
                  <a:pt x="371656" y="2298672"/>
                  <a:pt x="336586" y="2298672"/>
                </a:cubicBezTo>
                <a:close/>
                <a:moveTo>
                  <a:pt x="11804568" y="2298671"/>
                </a:moveTo>
                <a:cubicBezTo>
                  <a:pt x="11769498" y="2298671"/>
                  <a:pt x="11741068" y="2327107"/>
                  <a:pt x="11741068" y="2362185"/>
                </a:cubicBezTo>
                <a:cubicBezTo>
                  <a:pt x="11741068" y="2397263"/>
                  <a:pt x="11769498" y="2425701"/>
                  <a:pt x="11804568" y="2425701"/>
                </a:cubicBezTo>
                <a:cubicBezTo>
                  <a:pt x="11839638" y="2425701"/>
                  <a:pt x="11868068" y="2397263"/>
                  <a:pt x="11868068" y="2362185"/>
                </a:cubicBezTo>
                <a:cubicBezTo>
                  <a:pt x="11868068" y="2327107"/>
                  <a:pt x="11839638" y="2298671"/>
                  <a:pt x="11804568" y="2298671"/>
                </a:cubicBezTo>
                <a:close/>
                <a:moveTo>
                  <a:pt x="11537868" y="2298671"/>
                </a:moveTo>
                <a:cubicBezTo>
                  <a:pt x="11502798" y="2298671"/>
                  <a:pt x="11474368" y="2327107"/>
                  <a:pt x="11474368" y="2362185"/>
                </a:cubicBezTo>
                <a:cubicBezTo>
                  <a:pt x="11474368" y="2397264"/>
                  <a:pt x="11502798" y="2425701"/>
                  <a:pt x="11537868" y="2425701"/>
                </a:cubicBezTo>
                <a:cubicBezTo>
                  <a:pt x="11572938" y="2425701"/>
                  <a:pt x="11601368" y="2397264"/>
                  <a:pt x="11601368" y="2362185"/>
                </a:cubicBezTo>
                <a:cubicBezTo>
                  <a:pt x="11601368" y="2327107"/>
                  <a:pt x="11572938" y="2298671"/>
                  <a:pt x="11537868" y="2298671"/>
                </a:cubicBezTo>
                <a:close/>
                <a:moveTo>
                  <a:pt x="11271168" y="2298671"/>
                </a:moveTo>
                <a:cubicBezTo>
                  <a:pt x="11236098" y="2298671"/>
                  <a:pt x="11207668" y="2327107"/>
                  <a:pt x="11207668" y="2362185"/>
                </a:cubicBezTo>
                <a:cubicBezTo>
                  <a:pt x="11207668" y="2397264"/>
                  <a:pt x="11236098" y="2425701"/>
                  <a:pt x="11271168" y="2425701"/>
                </a:cubicBezTo>
                <a:cubicBezTo>
                  <a:pt x="11306238" y="2425701"/>
                  <a:pt x="11334668" y="2397264"/>
                  <a:pt x="11334668" y="2362185"/>
                </a:cubicBezTo>
                <a:cubicBezTo>
                  <a:pt x="11334668" y="2327107"/>
                  <a:pt x="11306238" y="2298671"/>
                  <a:pt x="11271168" y="2298671"/>
                </a:cubicBezTo>
                <a:close/>
                <a:moveTo>
                  <a:pt x="11004468" y="2298671"/>
                </a:moveTo>
                <a:cubicBezTo>
                  <a:pt x="10969398" y="2298671"/>
                  <a:pt x="10940968" y="2327107"/>
                  <a:pt x="10940968" y="2362186"/>
                </a:cubicBezTo>
                <a:cubicBezTo>
                  <a:pt x="10940968" y="2397264"/>
                  <a:pt x="10969398" y="2425701"/>
                  <a:pt x="11004468" y="2425701"/>
                </a:cubicBezTo>
                <a:cubicBezTo>
                  <a:pt x="11039538" y="2425701"/>
                  <a:pt x="11067968" y="2397264"/>
                  <a:pt x="11067968" y="2362186"/>
                </a:cubicBezTo>
                <a:cubicBezTo>
                  <a:pt x="11067968" y="2327107"/>
                  <a:pt x="11039538" y="2298671"/>
                  <a:pt x="11004468" y="2298671"/>
                </a:cubicBezTo>
                <a:close/>
                <a:moveTo>
                  <a:pt x="10737768" y="2298671"/>
                </a:moveTo>
                <a:cubicBezTo>
                  <a:pt x="10702698" y="2298671"/>
                  <a:pt x="10674268" y="2327107"/>
                  <a:pt x="10674268" y="2362186"/>
                </a:cubicBezTo>
                <a:cubicBezTo>
                  <a:pt x="10674268" y="2397264"/>
                  <a:pt x="10702698" y="2425701"/>
                  <a:pt x="10737768" y="2425701"/>
                </a:cubicBezTo>
                <a:cubicBezTo>
                  <a:pt x="10772838" y="2425701"/>
                  <a:pt x="10801268" y="2397264"/>
                  <a:pt x="10801268" y="2362186"/>
                </a:cubicBezTo>
                <a:cubicBezTo>
                  <a:pt x="10801268" y="2327107"/>
                  <a:pt x="10772838" y="2298671"/>
                  <a:pt x="10737768" y="2298671"/>
                </a:cubicBezTo>
                <a:close/>
                <a:moveTo>
                  <a:pt x="10471068" y="2298671"/>
                </a:moveTo>
                <a:cubicBezTo>
                  <a:pt x="10435998" y="2298671"/>
                  <a:pt x="10407568" y="2327107"/>
                  <a:pt x="10407568" y="2362186"/>
                </a:cubicBezTo>
                <a:cubicBezTo>
                  <a:pt x="10407568" y="2397264"/>
                  <a:pt x="10435998" y="2425701"/>
                  <a:pt x="10471068" y="2425701"/>
                </a:cubicBezTo>
                <a:cubicBezTo>
                  <a:pt x="10506138" y="2425701"/>
                  <a:pt x="10534568" y="2397264"/>
                  <a:pt x="10534568" y="2362186"/>
                </a:cubicBezTo>
                <a:cubicBezTo>
                  <a:pt x="10534568" y="2327107"/>
                  <a:pt x="10506138" y="2298671"/>
                  <a:pt x="10471068" y="2298671"/>
                </a:cubicBezTo>
                <a:close/>
                <a:moveTo>
                  <a:pt x="10204368" y="2298671"/>
                </a:moveTo>
                <a:cubicBezTo>
                  <a:pt x="10169298" y="2298671"/>
                  <a:pt x="10140868" y="2327107"/>
                  <a:pt x="10140868" y="2362186"/>
                </a:cubicBezTo>
                <a:cubicBezTo>
                  <a:pt x="10140868" y="2397264"/>
                  <a:pt x="10169298" y="2425702"/>
                  <a:pt x="10204368" y="2425702"/>
                </a:cubicBezTo>
                <a:cubicBezTo>
                  <a:pt x="10239438" y="2425702"/>
                  <a:pt x="10267868" y="2397264"/>
                  <a:pt x="10267868" y="2362186"/>
                </a:cubicBezTo>
                <a:cubicBezTo>
                  <a:pt x="10267868" y="2327107"/>
                  <a:pt x="10239438" y="2298671"/>
                  <a:pt x="10204368" y="2298671"/>
                </a:cubicBezTo>
                <a:close/>
                <a:moveTo>
                  <a:pt x="9937668" y="2298671"/>
                </a:moveTo>
                <a:cubicBezTo>
                  <a:pt x="9902598" y="2298671"/>
                  <a:pt x="9874168" y="2327107"/>
                  <a:pt x="9874168" y="2362186"/>
                </a:cubicBezTo>
                <a:cubicBezTo>
                  <a:pt x="9874168" y="2397264"/>
                  <a:pt x="9902598" y="2425702"/>
                  <a:pt x="9937668" y="2425702"/>
                </a:cubicBezTo>
                <a:cubicBezTo>
                  <a:pt x="9972738" y="2425702"/>
                  <a:pt x="10001168" y="2397264"/>
                  <a:pt x="10001168" y="2362186"/>
                </a:cubicBezTo>
                <a:cubicBezTo>
                  <a:pt x="10001168" y="2327107"/>
                  <a:pt x="9972738" y="2298671"/>
                  <a:pt x="9937668" y="2298671"/>
                </a:cubicBezTo>
                <a:close/>
                <a:moveTo>
                  <a:pt x="9670968" y="2298671"/>
                </a:moveTo>
                <a:cubicBezTo>
                  <a:pt x="9635898" y="2298671"/>
                  <a:pt x="9607468" y="2327107"/>
                  <a:pt x="9607468" y="2362186"/>
                </a:cubicBezTo>
                <a:cubicBezTo>
                  <a:pt x="9607468" y="2397265"/>
                  <a:pt x="9635898" y="2425702"/>
                  <a:pt x="9670968" y="2425702"/>
                </a:cubicBezTo>
                <a:cubicBezTo>
                  <a:pt x="9706038" y="2425702"/>
                  <a:pt x="9734468" y="2397265"/>
                  <a:pt x="9734468" y="2362186"/>
                </a:cubicBezTo>
                <a:cubicBezTo>
                  <a:pt x="9734468" y="2327107"/>
                  <a:pt x="9706038" y="2298671"/>
                  <a:pt x="9670968" y="2298671"/>
                </a:cubicBezTo>
                <a:close/>
                <a:moveTo>
                  <a:pt x="9404268" y="2298671"/>
                </a:moveTo>
                <a:cubicBezTo>
                  <a:pt x="9369198" y="2298671"/>
                  <a:pt x="9340768" y="2327107"/>
                  <a:pt x="9340768" y="2362186"/>
                </a:cubicBezTo>
                <a:cubicBezTo>
                  <a:pt x="9340768" y="2397265"/>
                  <a:pt x="9369198" y="2425702"/>
                  <a:pt x="9404268" y="2425702"/>
                </a:cubicBezTo>
                <a:cubicBezTo>
                  <a:pt x="9439338" y="2425702"/>
                  <a:pt x="9467768" y="2397265"/>
                  <a:pt x="9467768" y="2362186"/>
                </a:cubicBezTo>
                <a:cubicBezTo>
                  <a:pt x="9467768" y="2327107"/>
                  <a:pt x="9439338" y="2298671"/>
                  <a:pt x="9404268" y="2298671"/>
                </a:cubicBezTo>
                <a:close/>
                <a:moveTo>
                  <a:pt x="9137568" y="2298671"/>
                </a:moveTo>
                <a:cubicBezTo>
                  <a:pt x="9102498" y="2298671"/>
                  <a:pt x="9074068" y="2327107"/>
                  <a:pt x="9074068" y="2362186"/>
                </a:cubicBezTo>
                <a:cubicBezTo>
                  <a:pt x="9074068" y="2397265"/>
                  <a:pt x="9102498" y="2425702"/>
                  <a:pt x="9137568" y="2425702"/>
                </a:cubicBezTo>
                <a:cubicBezTo>
                  <a:pt x="9172638" y="2425702"/>
                  <a:pt x="9201068" y="2397265"/>
                  <a:pt x="9201068" y="2362186"/>
                </a:cubicBezTo>
                <a:cubicBezTo>
                  <a:pt x="9201068" y="2327107"/>
                  <a:pt x="9172638" y="2298671"/>
                  <a:pt x="9137568" y="2298671"/>
                </a:cubicBezTo>
                <a:close/>
                <a:moveTo>
                  <a:pt x="8870868" y="2298671"/>
                </a:moveTo>
                <a:cubicBezTo>
                  <a:pt x="8835798" y="2298671"/>
                  <a:pt x="8807368" y="2327108"/>
                  <a:pt x="8807368" y="2362186"/>
                </a:cubicBezTo>
                <a:cubicBezTo>
                  <a:pt x="8807368" y="2397265"/>
                  <a:pt x="8835798" y="2425702"/>
                  <a:pt x="8870868" y="2425702"/>
                </a:cubicBezTo>
                <a:cubicBezTo>
                  <a:pt x="8905938" y="2425702"/>
                  <a:pt x="8934368" y="2397265"/>
                  <a:pt x="8934368" y="2362186"/>
                </a:cubicBezTo>
                <a:cubicBezTo>
                  <a:pt x="8934368" y="2327108"/>
                  <a:pt x="8905938" y="2298671"/>
                  <a:pt x="8870868" y="2298671"/>
                </a:cubicBezTo>
                <a:close/>
                <a:moveTo>
                  <a:pt x="8604168" y="2298671"/>
                </a:moveTo>
                <a:cubicBezTo>
                  <a:pt x="8569098" y="2298671"/>
                  <a:pt x="8540668" y="2327108"/>
                  <a:pt x="8540668" y="2362186"/>
                </a:cubicBezTo>
                <a:cubicBezTo>
                  <a:pt x="8540668" y="2397265"/>
                  <a:pt x="8569098" y="2425702"/>
                  <a:pt x="8604168" y="2425702"/>
                </a:cubicBezTo>
                <a:cubicBezTo>
                  <a:pt x="8639238" y="2425702"/>
                  <a:pt x="8667668" y="2397265"/>
                  <a:pt x="8667668" y="2362186"/>
                </a:cubicBezTo>
                <a:cubicBezTo>
                  <a:pt x="8667668" y="2327108"/>
                  <a:pt x="8639238" y="2298671"/>
                  <a:pt x="8604168" y="2298671"/>
                </a:cubicBezTo>
                <a:close/>
                <a:moveTo>
                  <a:pt x="8337468" y="2298671"/>
                </a:moveTo>
                <a:cubicBezTo>
                  <a:pt x="8302398" y="2298671"/>
                  <a:pt x="8273968" y="2327108"/>
                  <a:pt x="8273968" y="2362187"/>
                </a:cubicBezTo>
                <a:cubicBezTo>
                  <a:pt x="8273968" y="2397265"/>
                  <a:pt x="8302398" y="2425702"/>
                  <a:pt x="8337468" y="2425702"/>
                </a:cubicBezTo>
                <a:cubicBezTo>
                  <a:pt x="8372538" y="2425702"/>
                  <a:pt x="8400968" y="2397265"/>
                  <a:pt x="8400968" y="2362187"/>
                </a:cubicBezTo>
                <a:cubicBezTo>
                  <a:pt x="8400968" y="2327108"/>
                  <a:pt x="8372538" y="2298671"/>
                  <a:pt x="8337468" y="2298671"/>
                </a:cubicBezTo>
                <a:close/>
                <a:moveTo>
                  <a:pt x="8070768" y="2298671"/>
                </a:moveTo>
                <a:cubicBezTo>
                  <a:pt x="8035698" y="2298671"/>
                  <a:pt x="8007268" y="2327108"/>
                  <a:pt x="8007268" y="2362187"/>
                </a:cubicBezTo>
                <a:cubicBezTo>
                  <a:pt x="8007268" y="2397265"/>
                  <a:pt x="8035698" y="2425702"/>
                  <a:pt x="8070768" y="2425702"/>
                </a:cubicBezTo>
                <a:cubicBezTo>
                  <a:pt x="8105838" y="2425702"/>
                  <a:pt x="8134268" y="2397265"/>
                  <a:pt x="8134268" y="2362187"/>
                </a:cubicBezTo>
                <a:cubicBezTo>
                  <a:pt x="8134268" y="2327108"/>
                  <a:pt x="8105838" y="2298671"/>
                  <a:pt x="8070768" y="2298671"/>
                </a:cubicBezTo>
                <a:close/>
                <a:moveTo>
                  <a:pt x="7804068" y="2298671"/>
                </a:moveTo>
                <a:cubicBezTo>
                  <a:pt x="7768998" y="2298671"/>
                  <a:pt x="7740568" y="2327108"/>
                  <a:pt x="7740568" y="2362187"/>
                </a:cubicBezTo>
                <a:cubicBezTo>
                  <a:pt x="7740568" y="2397266"/>
                  <a:pt x="7768998" y="2425702"/>
                  <a:pt x="7804068" y="2425702"/>
                </a:cubicBezTo>
                <a:cubicBezTo>
                  <a:pt x="7839138" y="2425702"/>
                  <a:pt x="7867568" y="2397266"/>
                  <a:pt x="7867568" y="2362187"/>
                </a:cubicBezTo>
                <a:cubicBezTo>
                  <a:pt x="7867568" y="2327108"/>
                  <a:pt x="7839138" y="2298671"/>
                  <a:pt x="7804068" y="2298671"/>
                </a:cubicBezTo>
                <a:close/>
                <a:moveTo>
                  <a:pt x="7537368" y="2298671"/>
                </a:moveTo>
                <a:cubicBezTo>
                  <a:pt x="7502298" y="2298671"/>
                  <a:pt x="7473868" y="2327108"/>
                  <a:pt x="7473868" y="2362187"/>
                </a:cubicBezTo>
                <a:cubicBezTo>
                  <a:pt x="7473868" y="2397266"/>
                  <a:pt x="7502298" y="2425702"/>
                  <a:pt x="7537368" y="2425702"/>
                </a:cubicBezTo>
                <a:cubicBezTo>
                  <a:pt x="7572438" y="2425702"/>
                  <a:pt x="7600868" y="2397266"/>
                  <a:pt x="7600868" y="2362187"/>
                </a:cubicBezTo>
                <a:cubicBezTo>
                  <a:pt x="7600868" y="2327108"/>
                  <a:pt x="7572438" y="2298671"/>
                  <a:pt x="7537368" y="2298671"/>
                </a:cubicBezTo>
                <a:close/>
                <a:moveTo>
                  <a:pt x="7270668" y="2298671"/>
                </a:moveTo>
                <a:cubicBezTo>
                  <a:pt x="7235598" y="2298671"/>
                  <a:pt x="7207168" y="2327108"/>
                  <a:pt x="7207168" y="2362187"/>
                </a:cubicBezTo>
                <a:cubicBezTo>
                  <a:pt x="7207168" y="2397266"/>
                  <a:pt x="7235598" y="2425702"/>
                  <a:pt x="7270668" y="2425702"/>
                </a:cubicBezTo>
                <a:cubicBezTo>
                  <a:pt x="7305738" y="2425702"/>
                  <a:pt x="7334168" y="2397266"/>
                  <a:pt x="7334168" y="2362187"/>
                </a:cubicBezTo>
                <a:cubicBezTo>
                  <a:pt x="7334168" y="2327108"/>
                  <a:pt x="7305738" y="2298671"/>
                  <a:pt x="7270668" y="2298671"/>
                </a:cubicBezTo>
                <a:close/>
                <a:moveTo>
                  <a:pt x="7003968" y="2298671"/>
                </a:moveTo>
                <a:cubicBezTo>
                  <a:pt x="6968898" y="2298671"/>
                  <a:pt x="6940468" y="2327108"/>
                  <a:pt x="6940468" y="2362187"/>
                </a:cubicBezTo>
                <a:cubicBezTo>
                  <a:pt x="6940468" y="2397266"/>
                  <a:pt x="6968898" y="2425702"/>
                  <a:pt x="7003968" y="2425702"/>
                </a:cubicBezTo>
                <a:cubicBezTo>
                  <a:pt x="7039038" y="2425702"/>
                  <a:pt x="7067468" y="2397266"/>
                  <a:pt x="7067468" y="2362187"/>
                </a:cubicBezTo>
                <a:cubicBezTo>
                  <a:pt x="7067468" y="2327108"/>
                  <a:pt x="7039038" y="2298671"/>
                  <a:pt x="7003968" y="2298671"/>
                </a:cubicBezTo>
                <a:close/>
                <a:moveTo>
                  <a:pt x="6737268" y="2298671"/>
                </a:moveTo>
                <a:cubicBezTo>
                  <a:pt x="6702198" y="2298671"/>
                  <a:pt x="6673768" y="2327108"/>
                  <a:pt x="6673768" y="2362187"/>
                </a:cubicBezTo>
                <a:cubicBezTo>
                  <a:pt x="6673768" y="2397266"/>
                  <a:pt x="6702198" y="2425703"/>
                  <a:pt x="6737268" y="2425703"/>
                </a:cubicBezTo>
                <a:cubicBezTo>
                  <a:pt x="6772338" y="2425703"/>
                  <a:pt x="6800768" y="2397266"/>
                  <a:pt x="6800768" y="2362187"/>
                </a:cubicBezTo>
                <a:cubicBezTo>
                  <a:pt x="6800768" y="2327108"/>
                  <a:pt x="6772338" y="2298671"/>
                  <a:pt x="6737268" y="2298671"/>
                </a:cubicBezTo>
                <a:close/>
                <a:moveTo>
                  <a:pt x="6470568" y="2298671"/>
                </a:moveTo>
                <a:cubicBezTo>
                  <a:pt x="6435498" y="2298671"/>
                  <a:pt x="6407068" y="2327108"/>
                  <a:pt x="6407068" y="2362187"/>
                </a:cubicBezTo>
                <a:cubicBezTo>
                  <a:pt x="6407068" y="2397266"/>
                  <a:pt x="6435498" y="2425703"/>
                  <a:pt x="6470568" y="2425703"/>
                </a:cubicBezTo>
                <a:cubicBezTo>
                  <a:pt x="6505638" y="2425703"/>
                  <a:pt x="6534068" y="2397266"/>
                  <a:pt x="6534068" y="2362187"/>
                </a:cubicBezTo>
                <a:cubicBezTo>
                  <a:pt x="6534068" y="2327108"/>
                  <a:pt x="6505638" y="2298671"/>
                  <a:pt x="6470568" y="2298671"/>
                </a:cubicBezTo>
                <a:close/>
                <a:moveTo>
                  <a:pt x="6203868" y="2298671"/>
                </a:moveTo>
                <a:cubicBezTo>
                  <a:pt x="6168798" y="2298671"/>
                  <a:pt x="6140368" y="2327108"/>
                  <a:pt x="6140368" y="2362187"/>
                </a:cubicBezTo>
                <a:cubicBezTo>
                  <a:pt x="6140368" y="2397266"/>
                  <a:pt x="6168798" y="2425703"/>
                  <a:pt x="6203868" y="2425703"/>
                </a:cubicBezTo>
                <a:cubicBezTo>
                  <a:pt x="6238938" y="2425703"/>
                  <a:pt x="6267368" y="2397266"/>
                  <a:pt x="6267368" y="2362187"/>
                </a:cubicBezTo>
                <a:cubicBezTo>
                  <a:pt x="6267368" y="2327108"/>
                  <a:pt x="6238938" y="2298671"/>
                  <a:pt x="6203868" y="2298671"/>
                </a:cubicBezTo>
                <a:close/>
                <a:moveTo>
                  <a:pt x="5937172" y="2298671"/>
                </a:moveTo>
                <a:cubicBezTo>
                  <a:pt x="5902099" y="2298671"/>
                  <a:pt x="5873671" y="2327108"/>
                  <a:pt x="5873671" y="2362187"/>
                </a:cubicBezTo>
                <a:cubicBezTo>
                  <a:pt x="5873671" y="2397266"/>
                  <a:pt x="5902099" y="2425703"/>
                  <a:pt x="5937172" y="2425703"/>
                </a:cubicBezTo>
                <a:cubicBezTo>
                  <a:pt x="5972248" y="2425703"/>
                  <a:pt x="6000684" y="2397266"/>
                  <a:pt x="6000684" y="2362187"/>
                </a:cubicBezTo>
                <a:cubicBezTo>
                  <a:pt x="6000684" y="2327108"/>
                  <a:pt x="5972248" y="2298671"/>
                  <a:pt x="5937172" y="2298671"/>
                </a:cubicBezTo>
                <a:close/>
                <a:moveTo>
                  <a:pt x="5670482" y="2298671"/>
                </a:moveTo>
                <a:cubicBezTo>
                  <a:pt x="5635417" y="2298671"/>
                  <a:pt x="5606977" y="2327108"/>
                  <a:pt x="5606977" y="2362187"/>
                </a:cubicBezTo>
                <a:cubicBezTo>
                  <a:pt x="5606977" y="2397267"/>
                  <a:pt x="5635417" y="2425703"/>
                  <a:pt x="5670482" y="2425703"/>
                </a:cubicBezTo>
                <a:cubicBezTo>
                  <a:pt x="5705554" y="2425703"/>
                  <a:pt x="5733974" y="2397267"/>
                  <a:pt x="5733974" y="2362187"/>
                </a:cubicBezTo>
                <a:cubicBezTo>
                  <a:pt x="5733974" y="2327108"/>
                  <a:pt x="5705554" y="2298671"/>
                  <a:pt x="5670482" y="2298671"/>
                </a:cubicBezTo>
                <a:close/>
                <a:moveTo>
                  <a:pt x="5403800" y="2298671"/>
                </a:moveTo>
                <a:cubicBezTo>
                  <a:pt x="5368731" y="2298671"/>
                  <a:pt x="5340281" y="2327109"/>
                  <a:pt x="5340281" y="2362188"/>
                </a:cubicBezTo>
                <a:cubicBezTo>
                  <a:pt x="5340281" y="2397267"/>
                  <a:pt x="5368731" y="2425704"/>
                  <a:pt x="5403800" y="2425704"/>
                </a:cubicBezTo>
                <a:cubicBezTo>
                  <a:pt x="5438863" y="2425704"/>
                  <a:pt x="5467294" y="2397267"/>
                  <a:pt x="5467294" y="2362188"/>
                </a:cubicBezTo>
                <a:cubicBezTo>
                  <a:pt x="5467294" y="2327109"/>
                  <a:pt x="5438863" y="2298671"/>
                  <a:pt x="5403800" y="2298671"/>
                </a:cubicBezTo>
                <a:close/>
                <a:moveTo>
                  <a:pt x="5137096" y="2298671"/>
                </a:moveTo>
                <a:cubicBezTo>
                  <a:pt x="5102018" y="2298671"/>
                  <a:pt x="5073582" y="2327109"/>
                  <a:pt x="5073582" y="2362188"/>
                </a:cubicBezTo>
                <a:cubicBezTo>
                  <a:pt x="5073582" y="2397267"/>
                  <a:pt x="5102018" y="2425704"/>
                  <a:pt x="5137096" y="2425704"/>
                </a:cubicBezTo>
                <a:cubicBezTo>
                  <a:pt x="5172161" y="2425704"/>
                  <a:pt x="5200605" y="2397267"/>
                  <a:pt x="5200605" y="2362188"/>
                </a:cubicBezTo>
                <a:cubicBezTo>
                  <a:pt x="5200605" y="2327109"/>
                  <a:pt x="5172161" y="2298671"/>
                  <a:pt x="5137096" y="2298671"/>
                </a:cubicBezTo>
                <a:close/>
                <a:moveTo>
                  <a:pt x="4870395" y="2298671"/>
                </a:moveTo>
                <a:cubicBezTo>
                  <a:pt x="4835323" y="2298671"/>
                  <a:pt x="4806884" y="2327109"/>
                  <a:pt x="4806884" y="2362188"/>
                </a:cubicBezTo>
                <a:cubicBezTo>
                  <a:pt x="4806884" y="2397267"/>
                  <a:pt x="4835323" y="2425704"/>
                  <a:pt x="4870395" y="2425704"/>
                </a:cubicBezTo>
                <a:cubicBezTo>
                  <a:pt x="4905466" y="2425704"/>
                  <a:pt x="4933895" y="2397267"/>
                  <a:pt x="4933895" y="2362188"/>
                </a:cubicBezTo>
                <a:cubicBezTo>
                  <a:pt x="4933895" y="2327109"/>
                  <a:pt x="4905466" y="2298671"/>
                  <a:pt x="4870395" y="2298671"/>
                </a:cubicBezTo>
                <a:close/>
                <a:moveTo>
                  <a:pt x="4603715" y="2298671"/>
                </a:moveTo>
                <a:cubicBezTo>
                  <a:pt x="4568661" y="2298671"/>
                  <a:pt x="4540235" y="2327109"/>
                  <a:pt x="4540235" y="2362188"/>
                </a:cubicBezTo>
                <a:cubicBezTo>
                  <a:pt x="4540235" y="2397267"/>
                  <a:pt x="4568661" y="2425704"/>
                  <a:pt x="4603715" y="2425704"/>
                </a:cubicBezTo>
                <a:cubicBezTo>
                  <a:pt x="4638769" y="2425704"/>
                  <a:pt x="4667187" y="2397267"/>
                  <a:pt x="4667187" y="2362188"/>
                </a:cubicBezTo>
                <a:cubicBezTo>
                  <a:pt x="4667187" y="2327109"/>
                  <a:pt x="4638769" y="2298671"/>
                  <a:pt x="4603715" y="2298671"/>
                </a:cubicBezTo>
                <a:close/>
                <a:moveTo>
                  <a:pt x="4336996" y="2298671"/>
                </a:moveTo>
                <a:cubicBezTo>
                  <a:pt x="4301934" y="2298671"/>
                  <a:pt x="4273506" y="2327109"/>
                  <a:pt x="4273506" y="2362188"/>
                </a:cubicBezTo>
                <a:cubicBezTo>
                  <a:pt x="4273506" y="2397267"/>
                  <a:pt x="4301934" y="2425704"/>
                  <a:pt x="4336996" y="2425704"/>
                </a:cubicBezTo>
                <a:cubicBezTo>
                  <a:pt x="4372072" y="2425704"/>
                  <a:pt x="4400498" y="2397267"/>
                  <a:pt x="4400498" y="2362188"/>
                </a:cubicBezTo>
                <a:cubicBezTo>
                  <a:pt x="4400498" y="2327109"/>
                  <a:pt x="4372072" y="2298671"/>
                  <a:pt x="4336996" y="2298671"/>
                </a:cubicBezTo>
                <a:close/>
                <a:moveTo>
                  <a:pt x="4070379" y="2298671"/>
                </a:moveTo>
                <a:cubicBezTo>
                  <a:pt x="4035327" y="2298671"/>
                  <a:pt x="4006877" y="2327109"/>
                  <a:pt x="4006877" y="2362188"/>
                </a:cubicBezTo>
                <a:cubicBezTo>
                  <a:pt x="4006877" y="2397267"/>
                  <a:pt x="4035327" y="2425704"/>
                  <a:pt x="4070379" y="2425704"/>
                </a:cubicBezTo>
                <a:cubicBezTo>
                  <a:pt x="4105367" y="2425704"/>
                  <a:pt x="4133800" y="2397267"/>
                  <a:pt x="4133800" y="2362188"/>
                </a:cubicBezTo>
                <a:cubicBezTo>
                  <a:pt x="4133800" y="2327109"/>
                  <a:pt x="4105367" y="2298671"/>
                  <a:pt x="4070379" y="2298671"/>
                </a:cubicBezTo>
                <a:close/>
                <a:moveTo>
                  <a:pt x="3803667" y="2298671"/>
                </a:moveTo>
                <a:cubicBezTo>
                  <a:pt x="3768604" y="2298671"/>
                  <a:pt x="3740178" y="2327109"/>
                  <a:pt x="3740178" y="2362188"/>
                </a:cubicBezTo>
                <a:cubicBezTo>
                  <a:pt x="3740178" y="2397268"/>
                  <a:pt x="3768604" y="2425704"/>
                  <a:pt x="3803667" y="2425704"/>
                </a:cubicBezTo>
                <a:cubicBezTo>
                  <a:pt x="3838738" y="2425704"/>
                  <a:pt x="3867174" y="2397268"/>
                  <a:pt x="3867174" y="2362188"/>
                </a:cubicBezTo>
                <a:cubicBezTo>
                  <a:pt x="3867174" y="2327109"/>
                  <a:pt x="3838738" y="2298671"/>
                  <a:pt x="3803667" y="2298671"/>
                </a:cubicBezTo>
                <a:close/>
                <a:moveTo>
                  <a:pt x="3536988" y="2298671"/>
                </a:moveTo>
                <a:cubicBezTo>
                  <a:pt x="3501919" y="2298671"/>
                  <a:pt x="3473485" y="2327109"/>
                  <a:pt x="3473485" y="2362188"/>
                </a:cubicBezTo>
                <a:cubicBezTo>
                  <a:pt x="3473485" y="2397268"/>
                  <a:pt x="3501919" y="2425705"/>
                  <a:pt x="3536988" y="2425705"/>
                </a:cubicBezTo>
                <a:cubicBezTo>
                  <a:pt x="3572058" y="2425705"/>
                  <a:pt x="3600494" y="2397268"/>
                  <a:pt x="3600494" y="2362188"/>
                </a:cubicBezTo>
                <a:cubicBezTo>
                  <a:pt x="3600494" y="2327109"/>
                  <a:pt x="3572058" y="2298671"/>
                  <a:pt x="3536988" y="2298671"/>
                </a:cubicBezTo>
                <a:close/>
                <a:moveTo>
                  <a:pt x="3270259" y="2298671"/>
                </a:moveTo>
                <a:cubicBezTo>
                  <a:pt x="3235195" y="2298671"/>
                  <a:pt x="3206768" y="2327109"/>
                  <a:pt x="3206768" y="2362188"/>
                </a:cubicBezTo>
                <a:cubicBezTo>
                  <a:pt x="3206768" y="2397268"/>
                  <a:pt x="3235195" y="2425705"/>
                  <a:pt x="3270259" y="2425705"/>
                </a:cubicBezTo>
                <a:cubicBezTo>
                  <a:pt x="3305324" y="2425705"/>
                  <a:pt x="3333757" y="2397268"/>
                  <a:pt x="3333757" y="2362188"/>
                </a:cubicBezTo>
                <a:cubicBezTo>
                  <a:pt x="3333757" y="2327109"/>
                  <a:pt x="3305324" y="2298671"/>
                  <a:pt x="3270259" y="2298671"/>
                </a:cubicBezTo>
                <a:close/>
                <a:moveTo>
                  <a:pt x="3003598" y="2298671"/>
                </a:moveTo>
                <a:cubicBezTo>
                  <a:pt x="2968533" y="2298671"/>
                  <a:pt x="2940107" y="2327109"/>
                  <a:pt x="2940107" y="2362188"/>
                </a:cubicBezTo>
                <a:cubicBezTo>
                  <a:pt x="2940107" y="2397268"/>
                  <a:pt x="2968533" y="2425705"/>
                  <a:pt x="3003598" y="2425705"/>
                </a:cubicBezTo>
                <a:cubicBezTo>
                  <a:pt x="3038663" y="2425705"/>
                  <a:pt x="3067089" y="2397268"/>
                  <a:pt x="3067089" y="2362188"/>
                </a:cubicBezTo>
                <a:cubicBezTo>
                  <a:pt x="3067089" y="2327109"/>
                  <a:pt x="3038663" y="2298671"/>
                  <a:pt x="3003598" y="2298671"/>
                </a:cubicBezTo>
                <a:close/>
                <a:moveTo>
                  <a:pt x="2736934" y="2298671"/>
                </a:moveTo>
                <a:cubicBezTo>
                  <a:pt x="2701847" y="2298671"/>
                  <a:pt x="2673414" y="2327109"/>
                  <a:pt x="2673414" y="2362189"/>
                </a:cubicBezTo>
                <a:cubicBezTo>
                  <a:pt x="2673414" y="2397268"/>
                  <a:pt x="2701847" y="2425705"/>
                  <a:pt x="2736934" y="2425705"/>
                </a:cubicBezTo>
                <a:cubicBezTo>
                  <a:pt x="2772002" y="2425705"/>
                  <a:pt x="2800427" y="2397268"/>
                  <a:pt x="2800427" y="2362189"/>
                </a:cubicBezTo>
                <a:cubicBezTo>
                  <a:pt x="2800427" y="2327109"/>
                  <a:pt x="2772002" y="2298671"/>
                  <a:pt x="2736934" y="2298671"/>
                </a:cubicBezTo>
                <a:close/>
                <a:moveTo>
                  <a:pt x="2470187" y="2298671"/>
                </a:moveTo>
                <a:cubicBezTo>
                  <a:pt x="2435119" y="2298671"/>
                  <a:pt x="2406681" y="2327109"/>
                  <a:pt x="2406681" y="2362189"/>
                </a:cubicBezTo>
                <a:cubicBezTo>
                  <a:pt x="2406681" y="2397268"/>
                  <a:pt x="2435119" y="2425705"/>
                  <a:pt x="2470187" y="2425705"/>
                </a:cubicBezTo>
                <a:cubicBezTo>
                  <a:pt x="2505265" y="2425705"/>
                  <a:pt x="2533700" y="2397268"/>
                  <a:pt x="2533700" y="2362189"/>
                </a:cubicBezTo>
                <a:cubicBezTo>
                  <a:pt x="2533700" y="2327109"/>
                  <a:pt x="2505265" y="2298671"/>
                  <a:pt x="2470187" y="2298671"/>
                </a:cubicBezTo>
                <a:close/>
                <a:moveTo>
                  <a:pt x="2203499" y="2298671"/>
                </a:moveTo>
                <a:cubicBezTo>
                  <a:pt x="2168423" y="2298671"/>
                  <a:pt x="2139993" y="2327109"/>
                  <a:pt x="2139993" y="2362189"/>
                </a:cubicBezTo>
                <a:cubicBezTo>
                  <a:pt x="2139993" y="2397268"/>
                  <a:pt x="2168423" y="2425705"/>
                  <a:pt x="2203499" y="2425705"/>
                </a:cubicBezTo>
                <a:cubicBezTo>
                  <a:pt x="2238551" y="2425705"/>
                  <a:pt x="2266991" y="2397268"/>
                  <a:pt x="2266991" y="2362189"/>
                </a:cubicBezTo>
                <a:cubicBezTo>
                  <a:pt x="2266991" y="2327109"/>
                  <a:pt x="2238551" y="2298671"/>
                  <a:pt x="2203499" y="2298671"/>
                </a:cubicBezTo>
                <a:close/>
                <a:moveTo>
                  <a:pt x="1936778" y="2298671"/>
                </a:moveTo>
                <a:cubicBezTo>
                  <a:pt x="1901703" y="2298671"/>
                  <a:pt x="1873269" y="2327109"/>
                  <a:pt x="1873269" y="2362189"/>
                </a:cubicBezTo>
                <a:cubicBezTo>
                  <a:pt x="1873269" y="2397268"/>
                  <a:pt x="1901703" y="2425706"/>
                  <a:pt x="1936778" y="2425706"/>
                </a:cubicBezTo>
                <a:cubicBezTo>
                  <a:pt x="1971847" y="2425706"/>
                  <a:pt x="2000296" y="2397268"/>
                  <a:pt x="2000296" y="2362189"/>
                </a:cubicBezTo>
                <a:cubicBezTo>
                  <a:pt x="2000296" y="2327109"/>
                  <a:pt x="1971847" y="2298671"/>
                  <a:pt x="1936778" y="2298671"/>
                </a:cubicBezTo>
                <a:close/>
                <a:moveTo>
                  <a:pt x="1670074" y="2298671"/>
                </a:moveTo>
                <a:cubicBezTo>
                  <a:pt x="1635003" y="2298671"/>
                  <a:pt x="1606572" y="2327109"/>
                  <a:pt x="1606572" y="2362189"/>
                </a:cubicBezTo>
                <a:cubicBezTo>
                  <a:pt x="1606572" y="2397268"/>
                  <a:pt x="1635003" y="2425706"/>
                  <a:pt x="1670074" y="2425706"/>
                </a:cubicBezTo>
                <a:cubicBezTo>
                  <a:pt x="1705146" y="2425706"/>
                  <a:pt x="1733572" y="2397268"/>
                  <a:pt x="1733572" y="2362189"/>
                </a:cubicBezTo>
                <a:cubicBezTo>
                  <a:pt x="1733572" y="2327109"/>
                  <a:pt x="1705146" y="2298671"/>
                  <a:pt x="1670074" y="2298671"/>
                </a:cubicBezTo>
                <a:close/>
                <a:moveTo>
                  <a:pt x="1403374" y="2298671"/>
                </a:moveTo>
                <a:cubicBezTo>
                  <a:pt x="1368304" y="2298671"/>
                  <a:pt x="1339875" y="2327109"/>
                  <a:pt x="1339875" y="2362189"/>
                </a:cubicBezTo>
                <a:cubicBezTo>
                  <a:pt x="1339875" y="2397268"/>
                  <a:pt x="1368304" y="2425706"/>
                  <a:pt x="1403374" y="2425706"/>
                </a:cubicBezTo>
                <a:cubicBezTo>
                  <a:pt x="1438444" y="2425706"/>
                  <a:pt x="1466874" y="2397268"/>
                  <a:pt x="1466874" y="2362189"/>
                </a:cubicBezTo>
                <a:cubicBezTo>
                  <a:pt x="1466874" y="2327109"/>
                  <a:pt x="1438444" y="2298671"/>
                  <a:pt x="1403374" y="2298671"/>
                </a:cubicBezTo>
                <a:close/>
                <a:moveTo>
                  <a:pt x="2203499" y="1993925"/>
                </a:moveTo>
                <a:cubicBezTo>
                  <a:pt x="2168423" y="1993925"/>
                  <a:pt x="2139993" y="2022354"/>
                  <a:pt x="2139993" y="2057424"/>
                </a:cubicBezTo>
                <a:cubicBezTo>
                  <a:pt x="2139993" y="2092496"/>
                  <a:pt x="2168423" y="2120937"/>
                  <a:pt x="2203499" y="2120937"/>
                </a:cubicBezTo>
                <a:cubicBezTo>
                  <a:pt x="2238551" y="2120937"/>
                  <a:pt x="2266991" y="2092496"/>
                  <a:pt x="2266991" y="2057424"/>
                </a:cubicBezTo>
                <a:cubicBezTo>
                  <a:pt x="2266991" y="2022354"/>
                  <a:pt x="2238551" y="1993925"/>
                  <a:pt x="2203499" y="1993925"/>
                </a:cubicBezTo>
                <a:close/>
                <a:moveTo>
                  <a:pt x="1936779" y="1993925"/>
                </a:moveTo>
                <a:cubicBezTo>
                  <a:pt x="1901703" y="1993925"/>
                  <a:pt x="1873269" y="2022354"/>
                  <a:pt x="1873269" y="2057424"/>
                </a:cubicBezTo>
                <a:cubicBezTo>
                  <a:pt x="1873269" y="2092496"/>
                  <a:pt x="1901703" y="2120937"/>
                  <a:pt x="1936779" y="2120937"/>
                </a:cubicBezTo>
                <a:cubicBezTo>
                  <a:pt x="1971847" y="2120937"/>
                  <a:pt x="2000296" y="2092496"/>
                  <a:pt x="2000296" y="2057424"/>
                </a:cubicBezTo>
                <a:cubicBezTo>
                  <a:pt x="2000296" y="2022354"/>
                  <a:pt x="1971847" y="1993925"/>
                  <a:pt x="1936779" y="1993925"/>
                </a:cubicBezTo>
                <a:close/>
                <a:moveTo>
                  <a:pt x="1670074" y="1993925"/>
                </a:moveTo>
                <a:cubicBezTo>
                  <a:pt x="1635003" y="1993925"/>
                  <a:pt x="1606572" y="2022354"/>
                  <a:pt x="1606572" y="2057424"/>
                </a:cubicBezTo>
                <a:cubicBezTo>
                  <a:pt x="1606572" y="2092496"/>
                  <a:pt x="1635003" y="2120937"/>
                  <a:pt x="1670074" y="2120937"/>
                </a:cubicBezTo>
                <a:cubicBezTo>
                  <a:pt x="1705146" y="2120937"/>
                  <a:pt x="1733573" y="2092496"/>
                  <a:pt x="1733573" y="2057424"/>
                </a:cubicBezTo>
                <a:cubicBezTo>
                  <a:pt x="1733573" y="2022354"/>
                  <a:pt x="1705146" y="1993925"/>
                  <a:pt x="1670074" y="1993925"/>
                </a:cubicBezTo>
                <a:close/>
                <a:moveTo>
                  <a:pt x="1403374" y="1993925"/>
                </a:moveTo>
                <a:cubicBezTo>
                  <a:pt x="1368304" y="1993925"/>
                  <a:pt x="1339875" y="2022354"/>
                  <a:pt x="1339875" y="2057424"/>
                </a:cubicBezTo>
                <a:cubicBezTo>
                  <a:pt x="1339875" y="2092496"/>
                  <a:pt x="1368304" y="2120939"/>
                  <a:pt x="1403374" y="2120939"/>
                </a:cubicBezTo>
                <a:cubicBezTo>
                  <a:pt x="1438444" y="2120939"/>
                  <a:pt x="1466874" y="2092496"/>
                  <a:pt x="1466874" y="2057424"/>
                </a:cubicBezTo>
                <a:cubicBezTo>
                  <a:pt x="1466874" y="2022354"/>
                  <a:pt x="1438444" y="1993925"/>
                  <a:pt x="1403374" y="1993925"/>
                </a:cubicBezTo>
                <a:close/>
                <a:moveTo>
                  <a:pt x="1136677" y="1993925"/>
                </a:moveTo>
                <a:cubicBezTo>
                  <a:pt x="1101607" y="1993925"/>
                  <a:pt x="1073178" y="2022354"/>
                  <a:pt x="1073178" y="2057424"/>
                </a:cubicBezTo>
                <a:cubicBezTo>
                  <a:pt x="1073178" y="2092496"/>
                  <a:pt x="1101607" y="2120939"/>
                  <a:pt x="1136677" y="2120939"/>
                </a:cubicBezTo>
                <a:cubicBezTo>
                  <a:pt x="1171747" y="2120939"/>
                  <a:pt x="1200176" y="2092496"/>
                  <a:pt x="1200176" y="2057424"/>
                </a:cubicBezTo>
                <a:cubicBezTo>
                  <a:pt x="1200176" y="2022354"/>
                  <a:pt x="1171747" y="1993925"/>
                  <a:pt x="1136677" y="1993925"/>
                </a:cubicBezTo>
                <a:close/>
                <a:moveTo>
                  <a:pt x="869980" y="1993925"/>
                </a:moveTo>
                <a:cubicBezTo>
                  <a:pt x="834910" y="1993925"/>
                  <a:pt x="806481" y="2022355"/>
                  <a:pt x="806481" y="2057424"/>
                </a:cubicBezTo>
                <a:cubicBezTo>
                  <a:pt x="806481" y="2092496"/>
                  <a:pt x="834910" y="2120939"/>
                  <a:pt x="869980" y="2120939"/>
                </a:cubicBezTo>
                <a:cubicBezTo>
                  <a:pt x="905050" y="2120939"/>
                  <a:pt x="933479" y="2092496"/>
                  <a:pt x="933479" y="2057424"/>
                </a:cubicBezTo>
                <a:cubicBezTo>
                  <a:pt x="933479" y="2022355"/>
                  <a:pt x="905050" y="1993925"/>
                  <a:pt x="869980" y="1993925"/>
                </a:cubicBezTo>
                <a:close/>
                <a:moveTo>
                  <a:pt x="603283" y="1993925"/>
                </a:moveTo>
                <a:cubicBezTo>
                  <a:pt x="568214" y="1993925"/>
                  <a:pt x="539784" y="2022355"/>
                  <a:pt x="539784" y="2057424"/>
                </a:cubicBezTo>
                <a:cubicBezTo>
                  <a:pt x="539784" y="2092496"/>
                  <a:pt x="568214" y="2120939"/>
                  <a:pt x="603283" y="2120939"/>
                </a:cubicBezTo>
                <a:cubicBezTo>
                  <a:pt x="638353" y="2120939"/>
                  <a:pt x="666783" y="2092496"/>
                  <a:pt x="666783" y="2057424"/>
                </a:cubicBezTo>
                <a:cubicBezTo>
                  <a:pt x="666783" y="2022355"/>
                  <a:pt x="638353" y="1993925"/>
                  <a:pt x="603283" y="1993925"/>
                </a:cubicBezTo>
                <a:close/>
                <a:moveTo>
                  <a:pt x="336586" y="1993925"/>
                </a:moveTo>
                <a:cubicBezTo>
                  <a:pt x="301517" y="1993925"/>
                  <a:pt x="273087" y="2022355"/>
                  <a:pt x="273087" y="2057424"/>
                </a:cubicBezTo>
                <a:cubicBezTo>
                  <a:pt x="273087" y="2092496"/>
                  <a:pt x="301517" y="2120939"/>
                  <a:pt x="336586" y="2120939"/>
                </a:cubicBezTo>
                <a:cubicBezTo>
                  <a:pt x="371656" y="2120939"/>
                  <a:pt x="400086" y="2092496"/>
                  <a:pt x="400086" y="2057424"/>
                </a:cubicBezTo>
                <a:cubicBezTo>
                  <a:pt x="400086" y="2022355"/>
                  <a:pt x="371656" y="1993925"/>
                  <a:pt x="336586" y="1993925"/>
                </a:cubicBezTo>
                <a:close/>
                <a:moveTo>
                  <a:pt x="5670482" y="1993923"/>
                </a:moveTo>
                <a:cubicBezTo>
                  <a:pt x="5635417" y="1993923"/>
                  <a:pt x="5606977" y="2022351"/>
                  <a:pt x="5606977" y="2057420"/>
                </a:cubicBezTo>
                <a:cubicBezTo>
                  <a:pt x="5606977" y="2092496"/>
                  <a:pt x="5635417" y="2120933"/>
                  <a:pt x="5670482" y="2120933"/>
                </a:cubicBezTo>
                <a:cubicBezTo>
                  <a:pt x="5705554" y="2120933"/>
                  <a:pt x="5733974" y="2092496"/>
                  <a:pt x="5733974" y="2057420"/>
                </a:cubicBezTo>
                <a:cubicBezTo>
                  <a:pt x="5733974" y="2022351"/>
                  <a:pt x="5705554" y="1993923"/>
                  <a:pt x="5670482" y="1993923"/>
                </a:cubicBezTo>
                <a:close/>
                <a:moveTo>
                  <a:pt x="5403800" y="1993923"/>
                </a:moveTo>
                <a:cubicBezTo>
                  <a:pt x="5368731" y="1993923"/>
                  <a:pt x="5340281" y="2022351"/>
                  <a:pt x="5340281" y="2057422"/>
                </a:cubicBezTo>
                <a:cubicBezTo>
                  <a:pt x="5340281" y="2092496"/>
                  <a:pt x="5368731" y="2120933"/>
                  <a:pt x="5403800" y="2120933"/>
                </a:cubicBezTo>
                <a:cubicBezTo>
                  <a:pt x="5438864" y="2120933"/>
                  <a:pt x="5467294" y="2092496"/>
                  <a:pt x="5467294" y="2057422"/>
                </a:cubicBezTo>
                <a:cubicBezTo>
                  <a:pt x="5467294" y="2022351"/>
                  <a:pt x="5438864" y="1993923"/>
                  <a:pt x="5403800" y="1993923"/>
                </a:cubicBezTo>
                <a:close/>
                <a:moveTo>
                  <a:pt x="5137096" y="1993923"/>
                </a:moveTo>
                <a:cubicBezTo>
                  <a:pt x="5102018" y="1993923"/>
                  <a:pt x="5073582" y="2022351"/>
                  <a:pt x="5073582" y="2057422"/>
                </a:cubicBezTo>
                <a:cubicBezTo>
                  <a:pt x="5073582" y="2092496"/>
                  <a:pt x="5102018" y="2120933"/>
                  <a:pt x="5137096" y="2120933"/>
                </a:cubicBezTo>
                <a:cubicBezTo>
                  <a:pt x="5172161" y="2120933"/>
                  <a:pt x="5200605" y="2092496"/>
                  <a:pt x="5200605" y="2057422"/>
                </a:cubicBezTo>
                <a:cubicBezTo>
                  <a:pt x="5200605" y="2022351"/>
                  <a:pt x="5172161" y="1993923"/>
                  <a:pt x="5137096" y="1993923"/>
                </a:cubicBezTo>
                <a:close/>
                <a:moveTo>
                  <a:pt x="4870395" y="1993923"/>
                </a:moveTo>
                <a:cubicBezTo>
                  <a:pt x="4835323" y="1993923"/>
                  <a:pt x="4806884" y="2022352"/>
                  <a:pt x="4806884" y="2057422"/>
                </a:cubicBezTo>
                <a:cubicBezTo>
                  <a:pt x="4806884" y="2092496"/>
                  <a:pt x="4835323" y="2120933"/>
                  <a:pt x="4870395" y="2120933"/>
                </a:cubicBezTo>
                <a:cubicBezTo>
                  <a:pt x="4905466" y="2120933"/>
                  <a:pt x="4933895" y="2092496"/>
                  <a:pt x="4933895" y="2057422"/>
                </a:cubicBezTo>
                <a:cubicBezTo>
                  <a:pt x="4933895" y="2022352"/>
                  <a:pt x="4905466" y="1993923"/>
                  <a:pt x="4870395" y="1993923"/>
                </a:cubicBezTo>
                <a:close/>
                <a:moveTo>
                  <a:pt x="4603715" y="1993923"/>
                </a:moveTo>
                <a:cubicBezTo>
                  <a:pt x="4568661" y="1993923"/>
                  <a:pt x="4540235" y="2022352"/>
                  <a:pt x="4540235" y="2057422"/>
                </a:cubicBezTo>
                <a:cubicBezTo>
                  <a:pt x="4540235" y="2092496"/>
                  <a:pt x="4568661" y="2120933"/>
                  <a:pt x="4603715" y="2120933"/>
                </a:cubicBezTo>
                <a:cubicBezTo>
                  <a:pt x="4638769" y="2120933"/>
                  <a:pt x="4667187" y="2092496"/>
                  <a:pt x="4667187" y="2057422"/>
                </a:cubicBezTo>
                <a:cubicBezTo>
                  <a:pt x="4667187" y="2022352"/>
                  <a:pt x="4638769" y="1993923"/>
                  <a:pt x="4603715" y="1993923"/>
                </a:cubicBezTo>
                <a:close/>
                <a:moveTo>
                  <a:pt x="4336996" y="1993923"/>
                </a:moveTo>
                <a:cubicBezTo>
                  <a:pt x="4301934" y="1993923"/>
                  <a:pt x="4273506" y="2022352"/>
                  <a:pt x="4273506" y="2057422"/>
                </a:cubicBezTo>
                <a:cubicBezTo>
                  <a:pt x="4273506" y="2092496"/>
                  <a:pt x="4301934" y="2120936"/>
                  <a:pt x="4336996" y="2120936"/>
                </a:cubicBezTo>
                <a:cubicBezTo>
                  <a:pt x="4372072" y="2120936"/>
                  <a:pt x="4400498" y="2092496"/>
                  <a:pt x="4400498" y="2057422"/>
                </a:cubicBezTo>
                <a:cubicBezTo>
                  <a:pt x="4400498" y="2022352"/>
                  <a:pt x="4372072" y="1993923"/>
                  <a:pt x="4336996" y="1993923"/>
                </a:cubicBezTo>
                <a:close/>
                <a:moveTo>
                  <a:pt x="4070380" y="1993923"/>
                </a:moveTo>
                <a:cubicBezTo>
                  <a:pt x="4035327" y="1993923"/>
                  <a:pt x="4006877" y="2022352"/>
                  <a:pt x="4006877" y="2057422"/>
                </a:cubicBezTo>
                <a:cubicBezTo>
                  <a:pt x="4006877" y="2092496"/>
                  <a:pt x="4035327" y="2120936"/>
                  <a:pt x="4070380" y="2120936"/>
                </a:cubicBezTo>
                <a:cubicBezTo>
                  <a:pt x="4105367" y="2120936"/>
                  <a:pt x="4133800" y="2092496"/>
                  <a:pt x="4133800" y="2057422"/>
                </a:cubicBezTo>
                <a:cubicBezTo>
                  <a:pt x="4133800" y="2022352"/>
                  <a:pt x="4105367" y="1993923"/>
                  <a:pt x="4070380" y="1993923"/>
                </a:cubicBezTo>
                <a:close/>
                <a:moveTo>
                  <a:pt x="3803667" y="1993923"/>
                </a:moveTo>
                <a:cubicBezTo>
                  <a:pt x="3768605" y="1993923"/>
                  <a:pt x="3740179" y="2022352"/>
                  <a:pt x="3740179" y="2057422"/>
                </a:cubicBezTo>
                <a:cubicBezTo>
                  <a:pt x="3740179" y="2092496"/>
                  <a:pt x="3768605" y="2120936"/>
                  <a:pt x="3803667" y="2120936"/>
                </a:cubicBezTo>
                <a:cubicBezTo>
                  <a:pt x="3838738" y="2120936"/>
                  <a:pt x="3867174" y="2092496"/>
                  <a:pt x="3867174" y="2057422"/>
                </a:cubicBezTo>
                <a:cubicBezTo>
                  <a:pt x="3867174" y="2022352"/>
                  <a:pt x="3838738" y="1993923"/>
                  <a:pt x="3803667" y="1993923"/>
                </a:cubicBezTo>
                <a:close/>
                <a:moveTo>
                  <a:pt x="3536988" y="1993923"/>
                </a:moveTo>
                <a:cubicBezTo>
                  <a:pt x="3501919" y="1993923"/>
                  <a:pt x="3473486" y="2022353"/>
                  <a:pt x="3473486" y="2057422"/>
                </a:cubicBezTo>
                <a:cubicBezTo>
                  <a:pt x="3473486" y="2092496"/>
                  <a:pt x="3501919" y="2120936"/>
                  <a:pt x="3536988" y="2120936"/>
                </a:cubicBezTo>
                <a:cubicBezTo>
                  <a:pt x="3572058" y="2120936"/>
                  <a:pt x="3600494" y="2092496"/>
                  <a:pt x="3600494" y="2057422"/>
                </a:cubicBezTo>
                <a:cubicBezTo>
                  <a:pt x="3600494" y="2022353"/>
                  <a:pt x="3572058" y="1993923"/>
                  <a:pt x="3536988" y="1993923"/>
                </a:cubicBezTo>
                <a:close/>
                <a:moveTo>
                  <a:pt x="3270259" y="1993923"/>
                </a:moveTo>
                <a:cubicBezTo>
                  <a:pt x="3235195" y="1993923"/>
                  <a:pt x="3206768" y="2022353"/>
                  <a:pt x="3206768" y="2057422"/>
                </a:cubicBezTo>
                <a:cubicBezTo>
                  <a:pt x="3206768" y="2092496"/>
                  <a:pt x="3235195" y="2120937"/>
                  <a:pt x="3270259" y="2120937"/>
                </a:cubicBezTo>
                <a:cubicBezTo>
                  <a:pt x="3305324" y="2120937"/>
                  <a:pt x="3333757" y="2092496"/>
                  <a:pt x="3333757" y="2057422"/>
                </a:cubicBezTo>
                <a:cubicBezTo>
                  <a:pt x="3333757" y="2022353"/>
                  <a:pt x="3305324" y="1993923"/>
                  <a:pt x="3270259" y="1993923"/>
                </a:cubicBezTo>
                <a:close/>
                <a:moveTo>
                  <a:pt x="3003598" y="1993923"/>
                </a:moveTo>
                <a:cubicBezTo>
                  <a:pt x="2968533" y="1993923"/>
                  <a:pt x="2940107" y="2022353"/>
                  <a:pt x="2940107" y="2057422"/>
                </a:cubicBezTo>
                <a:cubicBezTo>
                  <a:pt x="2940107" y="2092496"/>
                  <a:pt x="2968533" y="2120937"/>
                  <a:pt x="3003598" y="2120937"/>
                </a:cubicBezTo>
                <a:cubicBezTo>
                  <a:pt x="3038663" y="2120937"/>
                  <a:pt x="3067089" y="2092496"/>
                  <a:pt x="3067089" y="2057422"/>
                </a:cubicBezTo>
                <a:cubicBezTo>
                  <a:pt x="3067089" y="2022353"/>
                  <a:pt x="3038663" y="1993923"/>
                  <a:pt x="3003598" y="1993923"/>
                </a:cubicBezTo>
                <a:close/>
                <a:moveTo>
                  <a:pt x="2736934" y="1993923"/>
                </a:moveTo>
                <a:cubicBezTo>
                  <a:pt x="2701847" y="1993923"/>
                  <a:pt x="2673414" y="2022353"/>
                  <a:pt x="2673414" y="2057422"/>
                </a:cubicBezTo>
                <a:cubicBezTo>
                  <a:pt x="2673414" y="2092496"/>
                  <a:pt x="2701847" y="2120937"/>
                  <a:pt x="2736934" y="2120937"/>
                </a:cubicBezTo>
                <a:cubicBezTo>
                  <a:pt x="2772002" y="2120937"/>
                  <a:pt x="2800427" y="2092496"/>
                  <a:pt x="2800427" y="2057422"/>
                </a:cubicBezTo>
                <a:cubicBezTo>
                  <a:pt x="2800427" y="2022353"/>
                  <a:pt x="2772002" y="1993923"/>
                  <a:pt x="2736934" y="1993923"/>
                </a:cubicBezTo>
                <a:close/>
                <a:moveTo>
                  <a:pt x="2470187" y="1993923"/>
                </a:moveTo>
                <a:cubicBezTo>
                  <a:pt x="2435119" y="1993923"/>
                  <a:pt x="2406681" y="2022353"/>
                  <a:pt x="2406681" y="2057422"/>
                </a:cubicBezTo>
                <a:cubicBezTo>
                  <a:pt x="2406681" y="2092496"/>
                  <a:pt x="2435119" y="2120937"/>
                  <a:pt x="2470187" y="2120937"/>
                </a:cubicBezTo>
                <a:cubicBezTo>
                  <a:pt x="2505265" y="2120937"/>
                  <a:pt x="2533701" y="2092496"/>
                  <a:pt x="2533701" y="2057422"/>
                </a:cubicBezTo>
                <a:cubicBezTo>
                  <a:pt x="2533701" y="2022353"/>
                  <a:pt x="2505265" y="1993923"/>
                  <a:pt x="2470187" y="1993923"/>
                </a:cubicBezTo>
                <a:close/>
                <a:moveTo>
                  <a:pt x="6737268" y="1993920"/>
                </a:moveTo>
                <a:cubicBezTo>
                  <a:pt x="6702198" y="1993920"/>
                  <a:pt x="6673768" y="2022350"/>
                  <a:pt x="6673768" y="2057420"/>
                </a:cubicBezTo>
                <a:cubicBezTo>
                  <a:pt x="6673768" y="2092496"/>
                  <a:pt x="6702198" y="2120933"/>
                  <a:pt x="6737268" y="2120933"/>
                </a:cubicBezTo>
                <a:cubicBezTo>
                  <a:pt x="6772338" y="2120933"/>
                  <a:pt x="6800768" y="2092496"/>
                  <a:pt x="6800768" y="2057420"/>
                </a:cubicBezTo>
                <a:cubicBezTo>
                  <a:pt x="6800768" y="2022350"/>
                  <a:pt x="6772338" y="1993920"/>
                  <a:pt x="6737268" y="1993920"/>
                </a:cubicBezTo>
                <a:close/>
                <a:moveTo>
                  <a:pt x="6470568" y="1993920"/>
                </a:moveTo>
                <a:cubicBezTo>
                  <a:pt x="6435498" y="1993920"/>
                  <a:pt x="6407068" y="2022350"/>
                  <a:pt x="6407068" y="2057420"/>
                </a:cubicBezTo>
                <a:cubicBezTo>
                  <a:pt x="6407068" y="2092496"/>
                  <a:pt x="6435498" y="2120933"/>
                  <a:pt x="6470568" y="2120933"/>
                </a:cubicBezTo>
                <a:cubicBezTo>
                  <a:pt x="6505638" y="2120933"/>
                  <a:pt x="6534068" y="2092496"/>
                  <a:pt x="6534068" y="2057420"/>
                </a:cubicBezTo>
                <a:cubicBezTo>
                  <a:pt x="6534068" y="2022350"/>
                  <a:pt x="6505638" y="1993920"/>
                  <a:pt x="6470568" y="1993920"/>
                </a:cubicBezTo>
                <a:close/>
                <a:moveTo>
                  <a:pt x="6203868" y="1993920"/>
                </a:moveTo>
                <a:cubicBezTo>
                  <a:pt x="6168798" y="1993920"/>
                  <a:pt x="6140368" y="2022350"/>
                  <a:pt x="6140368" y="2057420"/>
                </a:cubicBezTo>
                <a:cubicBezTo>
                  <a:pt x="6140368" y="2092496"/>
                  <a:pt x="6168798" y="2120933"/>
                  <a:pt x="6203868" y="2120933"/>
                </a:cubicBezTo>
                <a:cubicBezTo>
                  <a:pt x="6238938" y="2120933"/>
                  <a:pt x="6267368" y="2092496"/>
                  <a:pt x="6267368" y="2057420"/>
                </a:cubicBezTo>
                <a:cubicBezTo>
                  <a:pt x="6267368" y="2022350"/>
                  <a:pt x="6238938" y="1993920"/>
                  <a:pt x="6203868" y="1993920"/>
                </a:cubicBezTo>
                <a:close/>
                <a:moveTo>
                  <a:pt x="5937172" y="1993920"/>
                </a:moveTo>
                <a:cubicBezTo>
                  <a:pt x="5902099" y="1993920"/>
                  <a:pt x="5873671" y="2022351"/>
                  <a:pt x="5873671" y="2057420"/>
                </a:cubicBezTo>
                <a:cubicBezTo>
                  <a:pt x="5873671" y="2092496"/>
                  <a:pt x="5902099" y="2120933"/>
                  <a:pt x="5937172" y="2120933"/>
                </a:cubicBezTo>
                <a:cubicBezTo>
                  <a:pt x="5972248" y="2120933"/>
                  <a:pt x="6000684" y="2092496"/>
                  <a:pt x="6000684" y="2057420"/>
                </a:cubicBezTo>
                <a:cubicBezTo>
                  <a:pt x="6000684" y="2022351"/>
                  <a:pt x="5972248" y="1993920"/>
                  <a:pt x="5937172" y="1993920"/>
                </a:cubicBezTo>
                <a:close/>
                <a:moveTo>
                  <a:pt x="10471068" y="1993919"/>
                </a:moveTo>
                <a:cubicBezTo>
                  <a:pt x="10435998" y="1993919"/>
                  <a:pt x="10407568" y="2022348"/>
                  <a:pt x="10407568" y="2057419"/>
                </a:cubicBezTo>
                <a:cubicBezTo>
                  <a:pt x="10407568" y="2092491"/>
                  <a:pt x="10435998" y="2120932"/>
                  <a:pt x="10471068" y="2120932"/>
                </a:cubicBezTo>
                <a:cubicBezTo>
                  <a:pt x="10506138" y="2120932"/>
                  <a:pt x="10534568" y="2092491"/>
                  <a:pt x="10534568" y="2057419"/>
                </a:cubicBezTo>
                <a:cubicBezTo>
                  <a:pt x="10534568" y="2022348"/>
                  <a:pt x="10506138" y="1993919"/>
                  <a:pt x="10471068" y="1993919"/>
                </a:cubicBezTo>
                <a:close/>
                <a:moveTo>
                  <a:pt x="10204368" y="1993919"/>
                </a:moveTo>
                <a:cubicBezTo>
                  <a:pt x="10169298" y="1993919"/>
                  <a:pt x="10140868" y="2022348"/>
                  <a:pt x="10140868" y="2057419"/>
                </a:cubicBezTo>
                <a:cubicBezTo>
                  <a:pt x="10140868" y="2092491"/>
                  <a:pt x="10169298" y="2120932"/>
                  <a:pt x="10204368" y="2120932"/>
                </a:cubicBezTo>
                <a:cubicBezTo>
                  <a:pt x="10239438" y="2120932"/>
                  <a:pt x="10267868" y="2092491"/>
                  <a:pt x="10267868" y="2057419"/>
                </a:cubicBezTo>
                <a:cubicBezTo>
                  <a:pt x="10267868" y="2022348"/>
                  <a:pt x="10239438" y="1993919"/>
                  <a:pt x="10204368" y="1993919"/>
                </a:cubicBezTo>
                <a:close/>
                <a:moveTo>
                  <a:pt x="9937668" y="1993919"/>
                </a:moveTo>
                <a:cubicBezTo>
                  <a:pt x="9902598" y="1993919"/>
                  <a:pt x="9874168" y="2022348"/>
                  <a:pt x="9874168" y="2057419"/>
                </a:cubicBezTo>
                <a:cubicBezTo>
                  <a:pt x="9874168" y="2092491"/>
                  <a:pt x="9902598" y="2120932"/>
                  <a:pt x="9937668" y="2120932"/>
                </a:cubicBezTo>
                <a:cubicBezTo>
                  <a:pt x="9972738" y="2120932"/>
                  <a:pt x="10001168" y="2092491"/>
                  <a:pt x="10001168" y="2057419"/>
                </a:cubicBezTo>
                <a:cubicBezTo>
                  <a:pt x="10001168" y="2022348"/>
                  <a:pt x="9972738" y="1993919"/>
                  <a:pt x="9937668" y="1993919"/>
                </a:cubicBezTo>
                <a:close/>
                <a:moveTo>
                  <a:pt x="9670968" y="1993919"/>
                </a:moveTo>
                <a:cubicBezTo>
                  <a:pt x="9635898" y="1993919"/>
                  <a:pt x="9607468" y="2022348"/>
                  <a:pt x="9607468" y="2057419"/>
                </a:cubicBezTo>
                <a:cubicBezTo>
                  <a:pt x="9607468" y="2092491"/>
                  <a:pt x="9635898" y="2120932"/>
                  <a:pt x="9670968" y="2120932"/>
                </a:cubicBezTo>
                <a:cubicBezTo>
                  <a:pt x="9706038" y="2120932"/>
                  <a:pt x="9734468" y="2092491"/>
                  <a:pt x="9734468" y="2057419"/>
                </a:cubicBezTo>
                <a:cubicBezTo>
                  <a:pt x="9734468" y="2022348"/>
                  <a:pt x="9706038" y="1993919"/>
                  <a:pt x="9670968" y="1993919"/>
                </a:cubicBezTo>
                <a:close/>
                <a:moveTo>
                  <a:pt x="9404268" y="1993919"/>
                </a:moveTo>
                <a:cubicBezTo>
                  <a:pt x="9369198" y="1993919"/>
                  <a:pt x="9340768" y="2022348"/>
                  <a:pt x="9340768" y="2057419"/>
                </a:cubicBezTo>
                <a:cubicBezTo>
                  <a:pt x="9340768" y="2092491"/>
                  <a:pt x="9369198" y="2120932"/>
                  <a:pt x="9404268" y="2120932"/>
                </a:cubicBezTo>
                <a:cubicBezTo>
                  <a:pt x="9439338" y="2120932"/>
                  <a:pt x="9467768" y="2092491"/>
                  <a:pt x="9467768" y="2057419"/>
                </a:cubicBezTo>
                <a:cubicBezTo>
                  <a:pt x="9467768" y="2022348"/>
                  <a:pt x="9439338" y="1993919"/>
                  <a:pt x="9404268" y="1993919"/>
                </a:cubicBezTo>
                <a:close/>
                <a:moveTo>
                  <a:pt x="9137568" y="1993919"/>
                </a:moveTo>
                <a:cubicBezTo>
                  <a:pt x="9102498" y="1993919"/>
                  <a:pt x="9074068" y="2022348"/>
                  <a:pt x="9074068" y="2057419"/>
                </a:cubicBezTo>
                <a:cubicBezTo>
                  <a:pt x="9074068" y="2092491"/>
                  <a:pt x="9102498" y="2120932"/>
                  <a:pt x="9137568" y="2120932"/>
                </a:cubicBezTo>
                <a:cubicBezTo>
                  <a:pt x="9172638" y="2120932"/>
                  <a:pt x="9201068" y="2092491"/>
                  <a:pt x="9201068" y="2057419"/>
                </a:cubicBezTo>
                <a:cubicBezTo>
                  <a:pt x="9201068" y="2022348"/>
                  <a:pt x="9172638" y="1993919"/>
                  <a:pt x="9137568" y="1993919"/>
                </a:cubicBezTo>
                <a:close/>
                <a:moveTo>
                  <a:pt x="8870868" y="1993919"/>
                </a:moveTo>
                <a:cubicBezTo>
                  <a:pt x="8835798" y="1993919"/>
                  <a:pt x="8807368" y="2022348"/>
                  <a:pt x="8807368" y="2057419"/>
                </a:cubicBezTo>
                <a:cubicBezTo>
                  <a:pt x="8807368" y="2092491"/>
                  <a:pt x="8835798" y="2120932"/>
                  <a:pt x="8870868" y="2120932"/>
                </a:cubicBezTo>
                <a:cubicBezTo>
                  <a:pt x="8905938" y="2120932"/>
                  <a:pt x="8934368" y="2092491"/>
                  <a:pt x="8934368" y="2057419"/>
                </a:cubicBezTo>
                <a:cubicBezTo>
                  <a:pt x="8934368" y="2022348"/>
                  <a:pt x="8905938" y="1993919"/>
                  <a:pt x="8870868" y="1993919"/>
                </a:cubicBezTo>
                <a:close/>
                <a:moveTo>
                  <a:pt x="8604168" y="1993919"/>
                </a:moveTo>
                <a:cubicBezTo>
                  <a:pt x="8569098" y="1993919"/>
                  <a:pt x="8540668" y="2022348"/>
                  <a:pt x="8540668" y="2057419"/>
                </a:cubicBezTo>
                <a:cubicBezTo>
                  <a:pt x="8540668" y="2092491"/>
                  <a:pt x="8569098" y="2120932"/>
                  <a:pt x="8604168" y="2120932"/>
                </a:cubicBezTo>
                <a:cubicBezTo>
                  <a:pt x="8639238" y="2120932"/>
                  <a:pt x="8667668" y="2092491"/>
                  <a:pt x="8667668" y="2057419"/>
                </a:cubicBezTo>
                <a:cubicBezTo>
                  <a:pt x="8667668" y="2022348"/>
                  <a:pt x="8639238" y="1993919"/>
                  <a:pt x="8604168" y="1993919"/>
                </a:cubicBezTo>
                <a:close/>
                <a:moveTo>
                  <a:pt x="8337468" y="1993919"/>
                </a:moveTo>
                <a:cubicBezTo>
                  <a:pt x="8302398" y="1993919"/>
                  <a:pt x="8273968" y="2022350"/>
                  <a:pt x="8273968" y="2057419"/>
                </a:cubicBezTo>
                <a:cubicBezTo>
                  <a:pt x="8273968" y="2092491"/>
                  <a:pt x="8302398" y="2120932"/>
                  <a:pt x="8337468" y="2120932"/>
                </a:cubicBezTo>
                <a:cubicBezTo>
                  <a:pt x="8372538" y="2120932"/>
                  <a:pt x="8400968" y="2092491"/>
                  <a:pt x="8400968" y="2057419"/>
                </a:cubicBezTo>
                <a:cubicBezTo>
                  <a:pt x="8400968" y="2022350"/>
                  <a:pt x="8372538" y="1993919"/>
                  <a:pt x="8337468" y="1993919"/>
                </a:cubicBezTo>
                <a:close/>
                <a:moveTo>
                  <a:pt x="8070768" y="1993919"/>
                </a:moveTo>
                <a:cubicBezTo>
                  <a:pt x="8035698" y="1993919"/>
                  <a:pt x="8007268" y="2022350"/>
                  <a:pt x="8007268" y="2057419"/>
                </a:cubicBezTo>
                <a:cubicBezTo>
                  <a:pt x="8007268" y="2092491"/>
                  <a:pt x="8035698" y="2120933"/>
                  <a:pt x="8070768" y="2120933"/>
                </a:cubicBezTo>
                <a:cubicBezTo>
                  <a:pt x="8105838" y="2120933"/>
                  <a:pt x="8134268" y="2092491"/>
                  <a:pt x="8134268" y="2057419"/>
                </a:cubicBezTo>
                <a:cubicBezTo>
                  <a:pt x="8134268" y="2022350"/>
                  <a:pt x="8105838" y="1993919"/>
                  <a:pt x="8070768" y="1993919"/>
                </a:cubicBezTo>
                <a:close/>
                <a:moveTo>
                  <a:pt x="7804068" y="1993919"/>
                </a:moveTo>
                <a:cubicBezTo>
                  <a:pt x="7768998" y="1993919"/>
                  <a:pt x="7740568" y="2022350"/>
                  <a:pt x="7740568" y="2057420"/>
                </a:cubicBezTo>
                <a:cubicBezTo>
                  <a:pt x="7740568" y="2092491"/>
                  <a:pt x="7768998" y="2120933"/>
                  <a:pt x="7804068" y="2120933"/>
                </a:cubicBezTo>
                <a:cubicBezTo>
                  <a:pt x="7839138" y="2120933"/>
                  <a:pt x="7867568" y="2092491"/>
                  <a:pt x="7867568" y="2057420"/>
                </a:cubicBezTo>
                <a:cubicBezTo>
                  <a:pt x="7867568" y="2022350"/>
                  <a:pt x="7839138" y="1993919"/>
                  <a:pt x="7804068" y="1993919"/>
                </a:cubicBezTo>
                <a:close/>
                <a:moveTo>
                  <a:pt x="7537368" y="1993919"/>
                </a:moveTo>
                <a:cubicBezTo>
                  <a:pt x="7502298" y="1993919"/>
                  <a:pt x="7473868" y="2022350"/>
                  <a:pt x="7473868" y="2057420"/>
                </a:cubicBezTo>
                <a:cubicBezTo>
                  <a:pt x="7473868" y="2092491"/>
                  <a:pt x="7502298" y="2120933"/>
                  <a:pt x="7537368" y="2120933"/>
                </a:cubicBezTo>
                <a:cubicBezTo>
                  <a:pt x="7572438" y="2120933"/>
                  <a:pt x="7600868" y="2092491"/>
                  <a:pt x="7600868" y="2057420"/>
                </a:cubicBezTo>
                <a:cubicBezTo>
                  <a:pt x="7600868" y="2022350"/>
                  <a:pt x="7572438" y="1993919"/>
                  <a:pt x="7537368" y="1993919"/>
                </a:cubicBezTo>
                <a:close/>
                <a:moveTo>
                  <a:pt x="7270668" y="1993919"/>
                </a:moveTo>
                <a:cubicBezTo>
                  <a:pt x="7235598" y="1993919"/>
                  <a:pt x="7207168" y="2022350"/>
                  <a:pt x="7207168" y="2057420"/>
                </a:cubicBezTo>
                <a:cubicBezTo>
                  <a:pt x="7207168" y="2092491"/>
                  <a:pt x="7235598" y="2120933"/>
                  <a:pt x="7270668" y="2120933"/>
                </a:cubicBezTo>
                <a:cubicBezTo>
                  <a:pt x="7305738" y="2120933"/>
                  <a:pt x="7334168" y="2092491"/>
                  <a:pt x="7334168" y="2057420"/>
                </a:cubicBezTo>
                <a:cubicBezTo>
                  <a:pt x="7334168" y="2022350"/>
                  <a:pt x="7305738" y="1993919"/>
                  <a:pt x="7270668" y="1993919"/>
                </a:cubicBezTo>
                <a:close/>
                <a:moveTo>
                  <a:pt x="7003968" y="1993919"/>
                </a:moveTo>
                <a:cubicBezTo>
                  <a:pt x="6968898" y="1993919"/>
                  <a:pt x="6940468" y="2022350"/>
                  <a:pt x="6940468" y="2057420"/>
                </a:cubicBezTo>
                <a:cubicBezTo>
                  <a:pt x="6940468" y="2092491"/>
                  <a:pt x="6968898" y="2120933"/>
                  <a:pt x="7003968" y="2120933"/>
                </a:cubicBezTo>
                <a:cubicBezTo>
                  <a:pt x="7039038" y="2120933"/>
                  <a:pt x="7067468" y="2092491"/>
                  <a:pt x="7067468" y="2057420"/>
                </a:cubicBezTo>
                <a:cubicBezTo>
                  <a:pt x="7067468" y="2022350"/>
                  <a:pt x="7039038" y="1993919"/>
                  <a:pt x="7003968" y="1993919"/>
                </a:cubicBezTo>
                <a:close/>
                <a:moveTo>
                  <a:pt x="11804568" y="1993916"/>
                </a:moveTo>
                <a:cubicBezTo>
                  <a:pt x="11769498" y="1993916"/>
                  <a:pt x="11741068" y="2022347"/>
                  <a:pt x="11741068" y="2057417"/>
                </a:cubicBezTo>
                <a:cubicBezTo>
                  <a:pt x="11741068" y="2092491"/>
                  <a:pt x="11769498" y="2120932"/>
                  <a:pt x="11804568" y="2120932"/>
                </a:cubicBezTo>
                <a:cubicBezTo>
                  <a:pt x="11839638" y="2120932"/>
                  <a:pt x="11868068" y="2092491"/>
                  <a:pt x="11868068" y="2057417"/>
                </a:cubicBezTo>
                <a:cubicBezTo>
                  <a:pt x="11868068" y="2022347"/>
                  <a:pt x="11839638" y="1993916"/>
                  <a:pt x="11804568" y="1993916"/>
                </a:cubicBezTo>
                <a:close/>
                <a:moveTo>
                  <a:pt x="11537868" y="1993916"/>
                </a:moveTo>
                <a:cubicBezTo>
                  <a:pt x="11502798" y="1993916"/>
                  <a:pt x="11474368" y="2022347"/>
                  <a:pt x="11474368" y="2057417"/>
                </a:cubicBezTo>
                <a:cubicBezTo>
                  <a:pt x="11474368" y="2092491"/>
                  <a:pt x="11502798" y="2120932"/>
                  <a:pt x="11537868" y="2120932"/>
                </a:cubicBezTo>
                <a:cubicBezTo>
                  <a:pt x="11572938" y="2120932"/>
                  <a:pt x="11601368" y="2092491"/>
                  <a:pt x="11601368" y="2057417"/>
                </a:cubicBezTo>
                <a:cubicBezTo>
                  <a:pt x="11601368" y="2022347"/>
                  <a:pt x="11572938" y="1993916"/>
                  <a:pt x="11537868" y="1993916"/>
                </a:cubicBezTo>
                <a:close/>
                <a:moveTo>
                  <a:pt x="11271168" y="1993916"/>
                </a:moveTo>
                <a:cubicBezTo>
                  <a:pt x="11236098" y="1993916"/>
                  <a:pt x="11207668" y="2022347"/>
                  <a:pt x="11207668" y="2057417"/>
                </a:cubicBezTo>
                <a:cubicBezTo>
                  <a:pt x="11207668" y="2092491"/>
                  <a:pt x="11236098" y="2120932"/>
                  <a:pt x="11271168" y="2120932"/>
                </a:cubicBezTo>
                <a:cubicBezTo>
                  <a:pt x="11306238" y="2120932"/>
                  <a:pt x="11334668" y="2092491"/>
                  <a:pt x="11334668" y="2057417"/>
                </a:cubicBezTo>
                <a:cubicBezTo>
                  <a:pt x="11334668" y="2022347"/>
                  <a:pt x="11306238" y="1993916"/>
                  <a:pt x="11271168" y="1993916"/>
                </a:cubicBezTo>
                <a:close/>
                <a:moveTo>
                  <a:pt x="11004468" y="1993916"/>
                </a:moveTo>
                <a:cubicBezTo>
                  <a:pt x="10969398" y="1993916"/>
                  <a:pt x="10940968" y="2022347"/>
                  <a:pt x="10940968" y="2057417"/>
                </a:cubicBezTo>
                <a:cubicBezTo>
                  <a:pt x="10940968" y="2092491"/>
                  <a:pt x="10969398" y="2120932"/>
                  <a:pt x="11004468" y="2120932"/>
                </a:cubicBezTo>
                <a:cubicBezTo>
                  <a:pt x="11039538" y="2120932"/>
                  <a:pt x="11067968" y="2092491"/>
                  <a:pt x="11067968" y="2057417"/>
                </a:cubicBezTo>
                <a:cubicBezTo>
                  <a:pt x="11067968" y="2022347"/>
                  <a:pt x="11039538" y="1993916"/>
                  <a:pt x="11004468" y="1993916"/>
                </a:cubicBezTo>
                <a:close/>
                <a:moveTo>
                  <a:pt x="10737768" y="1993916"/>
                </a:moveTo>
                <a:cubicBezTo>
                  <a:pt x="10702698" y="1993916"/>
                  <a:pt x="10674268" y="2022348"/>
                  <a:pt x="10674268" y="2057417"/>
                </a:cubicBezTo>
                <a:cubicBezTo>
                  <a:pt x="10674268" y="2092491"/>
                  <a:pt x="10702698" y="2120932"/>
                  <a:pt x="10737768" y="2120932"/>
                </a:cubicBezTo>
                <a:cubicBezTo>
                  <a:pt x="10772838" y="2120932"/>
                  <a:pt x="10801268" y="2092491"/>
                  <a:pt x="10801268" y="2057417"/>
                </a:cubicBezTo>
                <a:cubicBezTo>
                  <a:pt x="10801268" y="2022348"/>
                  <a:pt x="10772838" y="1993916"/>
                  <a:pt x="10737768" y="1993916"/>
                </a:cubicBezTo>
                <a:close/>
                <a:moveTo>
                  <a:pt x="590598" y="1689145"/>
                </a:moveTo>
                <a:cubicBezTo>
                  <a:pt x="555528" y="1689145"/>
                  <a:pt x="527098" y="1717573"/>
                  <a:pt x="527098" y="1752641"/>
                </a:cubicBezTo>
                <a:cubicBezTo>
                  <a:pt x="527098" y="1787709"/>
                  <a:pt x="555528" y="1816138"/>
                  <a:pt x="590598" y="1816138"/>
                </a:cubicBezTo>
                <a:cubicBezTo>
                  <a:pt x="625667" y="1816138"/>
                  <a:pt x="654097" y="1787709"/>
                  <a:pt x="654097" y="1752641"/>
                </a:cubicBezTo>
                <a:cubicBezTo>
                  <a:pt x="654097" y="1717573"/>
                  <a:pt x="625667" y="1689145"/>
                  <a:pt x="590598" y="1689145"/>
                </a:cubicBezTo>
                <a:close/>
                <a:moveTo>
                  <a:pt x="323901" y="1689145"/>
                </a:moveTo>
                <a:cubicBezTo>
                  <a:pt x="288831" y="1689145"/>
                  <a:pt x="260402" y="1717573"/>
                  <a:pt x="260402" y="1752642"/>
                </a:cubicBezTo>
                <a:cubicBezTo>
                  <a:pt x="260402" y="1787710"/>
                  <a:pt x="288831" y="1816138"/>
                  <a:pt x="323901" y="1816138"/>
                </a:cubicBezTo>
                <a:cubicBezTo>
                  <a:pt x="358971" y="1816138"/>
                  <a:pt x="387400" y="1787710"/>
                  <a:pt x="387400" y="1752642"/>
                </a:cubicBezTo>
                <a:cubicBezTo>
                  <a:pt x="387400" y="1717573"/>
                  <a:pt x="358971" y="1689145"/>
                  <a:pt x="323901" y="1689145"/>
                </a:cubicBezTo>
                <a:close/>
                <a:moveTo>
                  <a:pt x="1657384" y="1689144"/>
                </a:moveTo>
                <a:cubicBezTo>
                  <a:pt x="1622317" y="1689144"/>
                  <a:pt x="1593886" y="1717572"/>
                  <a:pt x="1593886" y="1752640"/>
                </a:cubicBezTo>
                <a:cubicBezTo>
                  <a:pt x="1593886" y="1787709"/>
                  <a:pt x="1622317" y="1816137"/>
                  <a:pt x="1657384" y="1816137"/>
                </a:cubicBezTo>
                <a:cubicBezTo>
                  <a:pt x="1692455" y="1816137"/>
                  <a:pt x="1720885" y="1787709"/>
                  <a:pt x="1720885" y="1752640"/>
                </a:cubicBezTo>
                <a:cubicBezTo>
                  <a:pt x="1720885" y="1717572"/>
                  <a:pt x="1692455" y="1689144"/>
                  <a:pt x="1657384" y="1689144"/>
                </a:cubicBezTo>
                <a:close/>
                <a:moveTo>
                  <a:pt x="1390687" y="1689144"/>
                </a:moveTo>
                <a:cubicBezTo>
                  <a:pt x="1355618" y="1689144"/>
                  <a:pt x="1327188" y="1717572"/>
                  <a:pt x="1327188" y="1752641"/>
                </a:cubicBezTo>
                <a:cubicBezTo>
                  <a:pt x="1327188" y="1787709"/>
                  <a:pt x="1355618" y="1816137"/>
                  <a:pt x="1390687" y="1816137"/>
                </a:cubicBezTo>
                <a:cubicBezTo>
                  <a:pt x="1425757" y="1816137"/>
                  <a:pt x="1454187" y="1787709"/>
                  <a:pt x="1454187" y="1752641"/>
                </a:cubicBezTo>
                <a:cubicBezTo>
                  <a:pt x="1454187" y="1717572"/>
                  <a:pt x="1425757" y="1689144"/>
                  <a:pt x="1390687" y="1689144"/>
                </a:cubicBezTo>
                <a:close/>
                <a:moveTo>
                  <a:pt x="1123991" y="1689144"/>
                </a:moveTo>
                <a:cubicBezTo>
                  <a:pt x="1088921" y="1689144"/>
                  <a:pt x="1060491" y="1717573"/>
                  <a:pt x="1060491" y="1752641"/>
                </a:cubicBezTo>
                <a:cubicBezTo>
                  <a:pt x="1060491" y="1787709"/>
                  <a:pt x="1088921" y="1816138"/>
                  <a:pt x="1123991" y="1816138"/>
                </a:cubicBezTo>
                <a:cubicBezTo>
                  <a:pt x="1159060" y="1816138"/>
                  <a:pt x="1187490" y="1787709"/>
                  <a:pt x="1187490" y="1752641"/>
                </a:cubicBezTo>
                <a:cubicBezTo>
                  <a:pt x="1187490" y="1717573"/>
                  <a:pt x="1159060" y="1689144"/>
                  <a:pt x="1123991" y="1689144"/>
                </a:cubicBezTo>
                <a:close/>
                <a:moveTo>
                  <a:pt x="857294" y="1689144"/>
                </a:moveTo>
                <a:cubicBezTo>
                  <a:pt x="822225" y="1689144"/>
                  <a:pt x="793795" y="1717573"/>
                  <a:pt x="793795" y="1752641"/>
                </a:cubicBezTo>
                <a:cubicBezTo>
                  <a:pt x="793795" y="1787709"/>
                  <a:pt x="822225" y="1816138"/>
                  <a:pt x="857294" y="1816138"/>
                </a:cubicBezTo>
                <a:cubicBezTo>
                  <a:pt x="892364" y="1816138"/>
                  <a:pt x="920793" y="1787709"/>
                  <a:pt x="920793" y="1752641"/>
                </a:cubicBezTo>
                <a:cubicBezTo>
                  <a:pt x="920793" y="1717573"/>
                  <a:pt x="892364" y="1689144"/>
                  <a:pt x="857294" y="1689144"/>
                </a:cubicBezTo>
                <a:close/>
                <a:moveTo>
                  <a:pt x="2990917" y="1689143"/>
                </a:moveTo>
                <a:cubicBezTo>
                  <a:pt x="2955852" y="1689143"/>
                  <a:pt x="2927427" y="1717571"/>
                  <a:pt x="2927427" y="1752639"/>
                </a:cubicBezTo>
                <a:cubicBezTo>
                  <a:pt x="2927427" y="1787707"/>
                  <a:pt x="2955852" y="1816136"/>
                  <a:pt x="2990917" y="1816136"/>
                </a:cubicBezTo>
                <a:cubicBezTo>
                  <a:pt x="3025981" y="1816136"/>
                  <a:pt x="3054407" y="1787707"/>
                  <a:pt x="3054407" y="1752639"/>
                </a:cubicBezTo>
                <a:cubicBezTo>
                  <a:pt x="3054407" y="1717571"/>
                  <a:pt x="3025981" y="1689143"/>
                  <a:pt x="2990917" y="1689143"/>
                </a:cubicBezTo>
                <a:close/>
                <a:moveTo>
                  <a:pt x="2724260" y="1689143"/>
                </a:moveTo>
                <a:cubicBezTo>
                  <a:pt x="2689152" y="1689143"/>
                  <a:pt x="2660740" y="1717571"/>
                  <a:pt x="2660740" y="1752640"/>
                </a:cubicBezTo>
                <a:cubicBezTo>
                  <a:pt x="2660740" y="1787708"/>
                  <a:pt x="2689152" y="1816136"/>
                  <a:pt x="2724260" y="1816136"/>
                </a:cubicBezTo>
                <a:cubicBezTo>
                  <a:pt x="2759325" y="1816136"/>
                  <a:pt x="2787750" y="1787708"/>
                  <a:pt x="2787750" y="1752640"/>
                </a:cubicBezTo>
                <a:cubicBezTo>
                  <a:pt x="2787750" y="1717571"/>
                  <a:pt x="2759325" y="1689143"/>
                  <a:pt x="2724260" y="1689143"/>
                </a:cubicBezTo>
                <a:close/>
                <a:moveTo>
                  <a:pt x="2457500" y="1689143"/>
                </a:moveTo>
                <a:cubicBezTo>
                  <a:pt x="2422429" y="1689143"/>
                  <a:pt x="2394006" y="1717572"/>
                  <a:pt x="2394006" y="1752640"/>
                </a:cubicBezTo>
                <a:cubicBezTo>
                  <a:pt x="2394006" y="1787708"/>
                  <a:pt x="2422429" y="1816137"/>
                  <a:pt x="2457500" y="1816137"/>
                </a:cubicBezTo>
                <a:cubicBezTo>
                  <a:pt x="2492577" y="1816137"/>
                  <a:pt x="2521015" y="1787708"/>
                  <a:pt x="2521015" y="1752640"/>
                </a:cubicBezTo>
                <a:cubicBezTo>
                  <a:pt x="2521015" y="1717572"/>
                  <a:pt x="2492577" y="1689143"/>
                  <a:pt x="2457500" y="1689143"/>
                </a:cubicBezTo>
                <a:close/>
                <a:moveTo>
                  <a:pt x="2190807" y="1689143"/>
                </a:moveTo>
                <a:cubicBezTo>
                  <a:pt x="2155740" y="1689143"/>
                  <a:pt x="2127318" y="1717572"/>
                  <a:pt x="2127318" y="1752640"/>
                </a:cubicBezTo>
                <a:cubicBezTo>
                  <a:pt x="2127318" y="1787708"/>
                  <a:pt x="2155740" y="1816137"/>
                  <a:pt x="2190807" y="1816137"/>
                </a:cubicBezTo>
                <a:cubicBezTo>
                  <a:pt x="2225868" y="1816137"/>
                  <a:pt x="2254301" y="1787708"/>
                  <a:pt x="2254301" y="1752640"/>
                </a:cubicBezTo>
                <a:cubicBezTo>
                  <a:pt x="2254301" y="1717572"/>
                  <a:pt x="2225868" y="1689143"/>
                  <a:pt x="2190807" y="1689143"/>
                </a:cubicBezTo>
                <a:close/>
                <a:moveTo>
                  <a:pt x="1924092" y="1689143"/>
                </a:moveTo>
                <a:cubicBezTo>
                  <a:pt x="1889015" y="1689143"/>
                  <a:pt x="1860584" y="1717572"/>
                  <a:pt x="1860584" y="1752640"/>
                </a:cubicBezTo>
                <a:cubicBezTo>
                  <a:pt x="1860584" y="1787708"/>
                  <a:pt x="1889015" y="1816137"/>
                  <a:pt x="1924092" y="1816137"/>
                </a:cubicBezTo>
                <a:cubicBezTo>
                  <a:pt x="1959159" y="1816137"/>
                  <a:pt x="1987612" y="1787708"/>
                  <a:pt x="1987612" y="1752640"/>
                </a:cubicBezTo>
                <a:cubicBezTo>
                  <a:pt x="1987612" y="1717572"/>
                  <a:pt x="1959159" y="1689143"/>
                  <a:pt x="1924092" y="1689143"/>
                </a:cubicBezTo>
                <a:close/>
                <a:moveTo>
                  <a:pt x="4057695" y="1689142"/>
                </a:moveTo>
                <a:cubicBezTo>
                  <a:pt x="4022619" y="1689142"/>
                  <a:pt x="3994189" y="1717570"/>
                  <a:pt x="3994189" y="1752638"/>
                </a:cubicBezTo>
                <a:cubicBezTo>
                  <a:pt x="3994189" y="1787707"/>
                  <a:pt x="4022619" y="1816135"/>
                  <a:pt x="4057695" y="1816135"/>
                </a:cubicBezTo>
                <a:cubicBezTo>
                  <a:pt x="4092669" y="1816135"/>
                  <a:pt x="4121092" y="1787707"/>
                  <a:pt x="4121092" y="1752638"/>
                </a:cubicBezTo>
                <a:cubicBezTo>
                  <a:pt x="4121092" y="1717570"/>
                  <a:pt x="4092669" y="1689142"/>
                  <a:pt x="4057695" y="1689142"/>
                </a:cubicBezTo>
                <a:close/>
                <a:moveTo>
                  <a:pt x="3790981" y="1689142"/>
                </a:moveTo>
                <a:cubicBezTo>
                  <a:pt x="3755920" y="1689142"/>
                  <a:pt x="3727495" y="1717571"/>
                  <a:pt x="3727495" y="1752639"/>
                </a:cubicBezTo>
                <a:cubicBezTo>
                  <a:pt x="3727495" y="1787707"/>
                  <a:pt x="3755920" y="1816135"/>
                  <a:pt x="3790981" y="1816135"/>
                </a:cubicBezTo>
                <a:cubicBezTo>
                  <a:pt x="3826049" y="1816135"/>
                  <a:pt x="3854483" y="1787707"/>
                  <a:pt x="3854483" y="1752639"/>
                </a:cubicBezTo>
                <a:cubicBezTo>
                  <a:pt x="3854483" y="1717571"/>
                  <a:pt x="3826049" y="1689142"/>
                  <a:pt x="3790981" y="1689142"/>
                </a:cubicBezTo>
                <a:close/>
                <a:moveTo>
                  <a:pt x="3524306" y="1689142"/>
                </a:moveTo>
                <a:cubicBezTo>
                  <a:pt x="3489234" y="1689142"/>
                  <a:pt x="3460797" y="1717571"/>
                  <a:pt x="3460797" y="1752639"/>
                </a:cubicBezTo>
                <a:cubicBezTo>
                  <a:pt x="3460797" y="1787707"/>
                  <a:pt x="3489234" y="1816136"/>
                  <a:pt x="3524306" y="1816136"/>
                </a:cubicBezTo>
                <a:cubicBezTo>
                  <a:pt x="3559378" y="1816136"/>
                  <a:pt x="3587804" y="1787707"/>
                  <a:pt x="3587804" y="1752639"/>
                </a:cubicBezTo>
                <a:cubicBezTo>
                  <a:pt x="3587804" y="1717571"/>
                  <a:pt x="3559378" y="1689142"/>
                  <a:pt x="3524306" y="1689142"/>
                </a:cubicBezTo>
                <a:close/>
                <a:moveTo>
                  <a:pt x="3257573" y="1689142"/>
                </a:moveTo>
                <a:cubicBezTo>
                  <a:pt x="3222509" y="1689142"/>
                  <a:pt x="3194083" y="1717571"/>
                  <a:pt x="3194083" y="1752639"/>
                </a:cubicBezTo>
                <a:cubicBezTo>
                  <a:pt x="3194083" y="1787707"/>
                  <a:pt x="3222509" y="1816136"/>
                  <a:pt x="3257573" y="1816136"/>
                </a:cubicBezTo>
                <a:cubicBezTo>
                  <a:pt x="3292638" y="1816136"/>
                  <a:pt x="3321065" y="1787707"/>
                  <a:pt x="3321065" y="1752639"/>
                </a:cubicBezTo>
                <a:cubicBezTo>
                  <a:pt x="3321065" y="1717571"/>
                  <a:pt x="3292638" y="1689142"/>
                  <a:pt x="3257573" y="1689142"/>
                </a:cubicBezTo>
                <a:close/>
                <a:moveTo>
                  <a:pt x="5391099" y="1689141"/>
                </a:moveTo>
                <a:cubicBezTo>
                  <a:pt x="5356039" y="1689141"/>
                  <a:pt x="5327599" y="1717569"/>
                  <a:pt x="5327599" y="1752637"/>
                </a:cubicBezTo>
                <a:cubicBezTo>
                  <a:pt x="5327599" y="1787706"/>
                  <a:pt x="5356039" y="1816134"/>
                  <a:pt x="5391099" y="1816134"/>
                </a:cubicBezTo>
                <a:cubicBezTo>
                  <a:pt x="5426170" y="1816134"/>
                  <a:pt x="5454596" y="1787706"/>
                  <a:pt x="5454596" y="1752637"/>
                </a:cubicBezTo>
                <a:cubicBezTo>
                  <a:pt x="5454596" y="1717569"/>
                  <a:pt x="5426170" y="1689141"/>
                  <a:pt x="5391099" y="1689141"/>
                </a:cubicBezTo>
                <a:close/>
                <a:moveTo>
                  <a:pt x="5124395" y="1689141"/>
                </a:moveTo>
                <a:cubicBezTo>
                  <a:pt x="5089318" y="1689141"/>
                  <a:pt x="5060881" y="1717569"/>
                  <a:pt x="5060881" y="1752638"/>
                </a:cubicBezTo>
                <a:cubicBezTo>
                  <a:pt x="5060881" y="1787706"/>
                  <a:pt x="5089318" y="1816135"/>
                  <a:pt x="5124395" y="1816135"/>
                </a:cubicBezTo>
                <a:cubicBezTo>
                  <a:pt x="5159470" y="1816135"/>
                  <a:pt x="5187901" y="1787706"/>
                  <a:pt x="5187901" y="1752638"/>
                </a:cubicBezTo>
                <a:cubicBezTo>
                  <a:pt x="5187901" y="1717569"/>
                  <a:pt x="5159470" y="1689141"/>
                  <a:pt x="5124395" y="1689141"/>
                </a:cubicBezTo>
                <a:close/>
                <a:moveTo>
                  <a:pt x="4857694" y="1689141"/>
                </a:moveTo>
                <a:cubicBezTo>
                  <a:pt x="4822619" y="1689141"/>
                  <a:pt x="4794186" y="1717570"/>
                  <a:pt x="4794186" y="1752638"/>
                </a:cubicBezTo>
                <a:cubicBezTo>
                  <a:pt x="4794186" y="1787706"/>
                  <a:pt x="4822619" y="1816135"/>
                  <a:pt x="4857694" y="1816135"/>
                </a:cubicBezTo>
                <a:cubicBezTo>
                  <a:pt x="4892772" y="1816135"/>
                  <a:pt x="4921192" y="1787706"/>
                  <a:pt x="4921192" y="1752638"/>
                </a:cubicBezTo>
                <a:cubicBezTo>
                  <a:pt x="4921192" y="1717570"/>
                  <a:pt x="4892772" y="1689141"/>
                  <a:pt x="4857694" y="1689141"/>
                </a:cubicBezTo>
                <a:close/>
                <a:moveTo>
                  <a:pt x="4591027" y="1689141"/>
                </a:moveTo>
                <a:cubicBezTo>
                  <a:pt x="4555948" y="1689141"/>
                  <a:pt x="4527531" y="1717570"/>
                  <a:pt x="4527531" y="1752638"/>
                </a:cubicBezTo>
                <a:cubicBezTo>
                  <a:pt x="4527531" y="1787706"/>
                  <a:pt x="4555948" y="1816135"/>
                  <a:pt x="4591027" y="1816135"/>
                </a:cubicBezTo>
                <a:cubicBezTo>
                  <a:pt x="4626080" y="1816135"/>
                  <a:pt x="4654496" y="1787706"/>
                  <a:pt x="4654496" y="1752638"/>
                </a:cubicBezTo>
                <a:cubicBezTo>
                  <a:pt x="4654496" y="1717570"/>
                  <a:pt x="4626080" y="1689141"/>
                  <a:pt x="4591027" y="1689141"/>
                </a:cubicBezTo>
                <a:close/>
                <a:moveTo>
                  <a:pt x="4324320" y="1689141"/>
                </a:moveTo>
                <a:cubicBezTo>
                  <a:pt x="4289238" y="1689141"/>
                  <a:pt x="4260813" y="1717570"/>
                  <a:pt x="4260813" y="1752638"/>
                </a:cubicBezTo>
                <a:cubicBezTo>
                  <a:pt x="4260813" y="1787707"/>
                  <a:pt x="4289238" y="1816135"/>
                  <a:pt x="4324320" y="1816135"/>
                </a:cubicBezTo>
                <a:cubicBezTo>
                  <a:pt x="4359376" y="1816135"/>
                  <a:pt x="4387806" y="1787707"/>
                  <a:pt x="4387806" y="1752638"/>
                </a:cubicBezTo>
                <a:cubicBezTo>
                  <a:pt x="4387806" y="1717570"/>
                  <a:pt x="4359376" y="1689141"/>
                  <a:pt x="4324320" y="1689141"/>
                </a:cubicBezTo>
                <a:close/>
                <a:moveTo>
                  <a:pt x="6457868" y="1689140"/>
                </a:moveTo>
                <a:cubicBezTo>
                  <a:pt x="6422798" y="1689140"/>
                  <a:pt x="6394368" y="1717568"/>
                  <a:pt x="6394368" y="1752636"/>
                </a:cubicBezTo>
                <a:cubicBezTo>
                  <a:pt x="6394368" y="1787705"/>
                  <a:pt x="6422798" y="1816133"/>
                  <a:pt x="6457868" y="1816133"/>
                </a:cubicBezTo>
                <a:cubicBezTo>
                  <a:pt x="6492938" y="1816133"/>
                  <a:pt x="6521368" y="1787705"/>
                  <a:pt x="6521368" y="1752636"/>
                </a:cubicBezTo>
                <a:cubicBezTo>
                  <a:pt x="6521368" y="1717568"/>
                  <a:pt x="6492938" y="1689140"/>
                  <a:pt x="6457868" y="1689140"/>
                </a:cubicBezTo>
                <a:close/>
                <a:moveTo>
                  <a:pt x="6191168" y="1689140"/>
                </a:moveTo>
                <a:cubicBezTo>
                  <a:pt x="6156098" y="1689140"/>
                  <a:pt x="6127668" y="1717569"/>
                  <a:pt x="6127668" y="1752637"/>
                </a:cubicBezTo>
                <a:cubicBezTo>
                  <a:pt x="6127668" y="1787705"/>
                  <a:pt x="6156098" y="1816134"/>
                  <a:pt x="6191168" y="1816134"/>
                </a:cubicBezTo>
                <a:cubicBezTo>
                  <a:pt x="6226238" y="1816134"/>
                  <a:pt x="6254668" y="1787705"/>
                  <a:pt x="6254668" y="1752637"/>
                </a:cubicBezTo>
                <a:cubicBezTo>
                  <a:pt x="6254668" y="1717569"/>
                  <a:pt x="6226238" y="1689140"/>
                  <a:pt x="6191168" y="1689140"/>
                </a:cubicBezTo>
                <a:close/>
                <a:moveTo>
                  <a:pt x="5924469" y="1689140"/>
                </a:moveTo>
                <a:cubicBezTo>
                  <a:pt x="5889400" y="1689140"/>
                  <a:pt x="5860973" y="1717569"/>
                  <a:pt x="5860973" y="1752637"/>
                </a:cubicBezTo>
                <a:cubicBezTo>
                  <a:pt x="5860973" y="1787705"/>
                  <a:pt x="5889400" y="1816134"/>
                  <a:pt x="5924469" y="1816134"/>
                </a:cubicBezTo>
                <a:cubicBezTo>
                  <a:pt x="5959546" y="1816134"/>
                  <a:pt x="5987982" y="1787705"/>
                  <a:pt x="5987982" y="1752637"/>
                </a:cubicBezTo>
                <a:cubicBezTo>
                  <a:pt x="5987982" y="1717569"/>
                  <a:pt x="5959546" y="1689140"/>
                  <a:pt x="5924469" y="1689140"/>
                </a:cubicBezTo>
                <a:close/>
                <a:moveTo>
                  <a:pt x="5657777" y="1689140"/>
                </a:moveTo>
                <a:cubicBezTo>
                  <a:pt x="5622709" y="1689140"/>
                  <a:pt x="5594291" y="1717569"/>
                  <a:pt x="5594291" y="1752637"/>
                </a:cubicBezTo>
                <a:cubicBezTo>
                  <a:pt x="5594291" y="1787705"/>
                  <a:pt x="5622709" y="1816134"/>
                  <a:pt x="5657777" y="1816134"/>
                </a:cubicBezTo>
                <a:cubicBezTo>
                  <a:pt x="5692856" y="1816134"/>
                  <a:pt x="5721277" y="1787705"/>
                  <a:pt x="5721277" y="1752637"/>
                </a:cubicBezTo>
                <a:cubicBezTo>
                  <a:pt x="5721277" y="1717569"/>
                  <a:pt x="5692856" y="1689140"/>
                  <a:pt x="5657777" y="1689140"/>
                </a:cubicBezTo>
                <a:close/>
                <a:moveTo>
                  <a:pt x="7791368" y="1689139"/>
                </a:moveTo>
                <a:cubicBezTo>
                  <a:pt x="7756298" y="1689139"/>
                  <a:pt x="7727868" y="1717567"/>
                  <a:pt x="7727868" y="1752636"/>
                </a:cubicBezTo>
                <a:cubicBezTo>
                  <a:pt x="7727868" y="1787704"/>
                  <a:pt x="7756298" y="1816132"/>
                  <a:pt x="7791368" y="1816132"/>
                </a:cubicBezTo>
                <a:cubicBezTo>
                  <a:pt x="7826438" y="1816132"/>
                  <a:pt x="7854868" y="1787704"/>
                  <a:pt x="7854868" y="1752636"/>
                </a:cubicBezTo>
                <a:cubicBezTo>
                  <a:pt x="7854868" y="1717567"/>
                  <a:pt x="7826438" y="1689139"/>
                  <a:pt x="7791368" y="1689139"/>
                </a:cubicBezTo>
                <a:close/>
                <a:moveTo>
                  <a:pt x="7524668" y="1689139"/>
                </a:moveTo>
                <a:cubicBezTo>
                  <a:pt x="7489598" y="1689139"/>
                  <a:pt x="7461168" y="1717567"/>
                  <a:pt x="7461168" y="1752636"/>
                </a:cubicBezTo>
                <a:cubicBezTo>
                  <a:pt x="7461168" y="1787704"/>
                  <a:pt x="7489598" y="1816133"/>
                  <a:pt x="7524668" y="1816133"/>
                </a:cubicBezTo>
                <a:cubicBezTo>
                  <a:pt x="7559738" y="1816133"/>
                  <a:pt x="7588168" y="1787704"/>
                  <a:pt x="7588168" y="1752636"/>
                </a:cubicBezTo>
                <a:cubicBezTo>
                  <a:pt x="7588168" y="1717567"/>
                  <a:pt x="7559738" y="1689139"/>
                  <a:pt x="7524668" y="1689139"/>
                </a:cubicBezTo>
                <a:close/>
                <a:moveTo>
                  <a:pt x="7257968" y="1689139"/>
                </a:moveTo>
                <a:cubicBezTo>
                  <a:pt x="7222898" y="1689139"/>
                  <a:pt x="7194468" y="1717568"/>
                  <a:pt x="7194468" y="1752636"/>
                </a:cubicBezTo>
                <a:cubicBezTo>
                  <a:pt x="7194468" y="1787704"/>
                  <a:pt x="7222898" y="1816133"/>
                  <a:pt x="7257968" y="1816133"/>
                </a:cubicBezTo>
                <a:cubicBezTo>
                  <a:pt x="7293038" y="1816133"/>
                  <a:pt x="7321468" y="1787704"/>
                  <a:pt x="7321468" y="1752636"/>
                </a:cubicBezTo>
                <a:cubicBezTo>
                  <a:pt x="7321468" y="1717568"/>
                  <a:pt x="7293038" y="1689139"/>
                  <a:pt x="7257968" y="1689139"/>
                </a:cubicBezTo>
                <a:close/>
                <a:moveTo>
                  <a:pt x="6991268" y="1689139"/>
                </a:moveTo>
                <a:cubicBezTo>
                  <a:pt x="6956198" y="1689139"/>
                  <a:pt x="6927768" y="1717568"/>
                  <a:pt x="6927768" y="1752636"/>
                </a:cubicBezTo>
                <a:cubicBezTo>
                  <a:pt x="6927768" y="1787704"/>
                  <a:pt x="6956198" y="1816133"/>
                  <a:pt x="6991268" y="1816133"/>
                </a:cubicBezTo>
                <a:cubicBezTo>
                  <a:pt x="7026338" y="1816133"/>
                  <a:pt x="7054768" y="1787704"/>
                  <a:pt x="7054768" y="1752636"/>
                </a:cubicBezTo>
                <a:cubicBezTo>
                  <a:pt x="7054768" y="1717568"/>
                  <a:pt x="7026338" y="1689139"/>
                  <a:pt x="6991268" y="1689139"/>
                </a:cubicBezTo>
                <a:close/>
                <a:moveTo>
                  <a:pt x="6724568" y="1689139"/>
                </a:moveTo>
                <a:cubicBezTo>
                  <a:pt x="6689498" y="1689139"/>
                  <a:pt x="6661068" y="1717568"/>
                  <a:pt x="6661068" y="1752636"/>
                </a:cubicBezTo>
                <a:cubicBezTo>
                  <a:pt x="6661068" y="1787705"/>
                  <a:pt x="6689498" y="1816133"/>
                  <a:pt x="6724568" y="1816133"/>
                </a:cubicBezTo>
                <a:cubicBezTo>
                  <a:pt x="6759638" y="1816133"/>
                  <a:pt x="6788068" y="1787705"/>
                  <a:pt x="6788068" y="1752636"/>
                </a:cubicBezTo>
                <a:cubicBezTo>
                  <a:pt x="6788068" y="1717568"/>
                  <a:pt x="6759638" y="1689139"/>
                  <a:pt x="6724568" y="1689139"/>
                </a:cubicBezTo>
                <a:close/>
                <a:moveTo>
                  <a:pt x="8858168" y="1689138"/>
                </a:moveTo>
                <a:cubicBezTo>
                  <a:pt x="8823098" y="1689138"/>
                  <a:pt x="8794668" y="1717566"/>
                  <a:pt x="8794668" y="1752635"/>
                </a:cubicBezTo>
                <a:cubicBezTo>
                  <a:pt x="8794668" y="1787703"/>
                  <a:pt x="8823098" y="1816132"/>
                  <a:pt x="8858168" y="1816132"/>
                </a:cubicBezTo>
                <a:cubicBezTo>
                  <a:pt x="8893238" y="1816132"/>
                  <a:pt x="8921668" y="1787703"/>
                  <a:pt x="8921668" y="1752635"/>
                </a:cubicBezTo>
                <a:cubicBezTo>
                  <a:pt x="8921668" y="1717566"/>
                  <a:pt x="8893238" y="1689138"/>
                  <a:pt x="8858168" y="1689138"/>
                </a:cubicBezTo>
                <a:close/>
                <a:moveTo>
                  <a:pt x="8591468" y="1689138"/>
                </a:moveTo>
                <a:cubicBezTo>
                  <a:pt x="8556398" y="1689138"/>
                  <a:pt x="8527968" y="1717567"/>
                  <a:pt x="8527968" y="1752635"/>
                </a:cubicBezTo>
                <a:cubicBezTo>
                  <a:pt x="8527968" y="1787703"/>
                  <a:pt x="8556398" y="1816132"/>
                  <a:pt x="8591468" y="1816132"/>
                </a:cubicBezTo>
                <a:cubicBezTo>
                  <a:pt x="8626538" y="1816132"/>
                  <a:pt x="8654968" y="1787703"/>
                  <a:pt x="8654968" y="1752635"/>
                </a:cubicBezTo>
                <a:cubicBezTo>
                  <a:pt x="8654968" y="1717567"/>
                  <a:pt x="8626538" y="1689138"/>
                  <a:pt x="8591468" y="1689138"/>
                </a:cubicBezTo>
                <a:close/>
                <a:moveTo>
                  <a:pt x="8324768" y="1689138"/>
                </a:moveTo>
                <a:cubicBezTo>
                  <a:pt x="8289698" y="1689138"/>
                  <a:pt x="8261268" y="1717567"/>
                  <a:pt x="8261268" y="1752635"/>
                </a:cubicBezTo>
                <a:cubicBezTo>
                  <a:pt x="8261268" y="1787704"/>
                  <a:pt x="8289698" y="1816132"/>
                  <a:pt x="8324768" y="1816132"/>
                </a:cubicBezTo>
                <a:cubicBezTo>
                  <a:pt x="8359838" y="1816132"/>
                  <a:pt x="8388268" y="1787704"/>
                  <a:pt x="8388268" y="1752635"/>
                </a:cubicBezTo>
                <a:cubicBezTo>
                  <a:pt x="8388268" y="1717567"/>
                  <a:pt x="8359838" y="1689138"/>
                  <a:pt x="8324768" y="1689138"/>
                </a:cubicBezTo>
                <a:close/>
                <a:moveTo>
                  <a:pt x="8058068" y="1689138"/>
                </a:moveTo>
                <a:cubicBezTo>
                  <a:pt x="8022998" y="1689138"/>
                  <a:pt x="7994568" y="1717567"/>
                  <a:pt x="7994568" y="1752635"/>
                </a:cubicBezTo>
                <a:cubicBezTo>
                  <a:pt x="7994568" y="1787704"/>
                  <a:pt x="8022998" y="1816132"/>
                  <a:pt x="8058068" y="1816132"/>
                </a:cubicBezTo>
                <a:cubicBezTo>
                  <a:pt x="8093138" y="1816132"/>
                  <a:pt x="8121568" y="1787704"/>
                  <a:pt x="8121568" y="1752635"/>
                </a:cubicBezTo>
                <a:cubicBezTo>
                  <a:pt x="8121568" y="1717567"/>
                  <a:pt x="8093138" y="1689138"/>
                  <a:pt x="8058068" y="1689138"/>
                </a:cubicBezTo>
                <a:close/>
                <a:moveTo>
                  <a:pt x="10191668" y="1689137"/>
                </a:moveTo>
                <a:cubicBezTo>
                  <a:pt x="10156598" y="1689137"/>
                  <a:pt x="10128168" y="1717565"/>
                  <a:pt x="10128168" y="1752634"/>
                </a:cubicBezTo>
                <a:cubicBezTo>
                  <a:pt x="10128168" y="1787702"/>
                  <a:pt x="10156598" y="1816131"/>
                  <a:pt x="10191668" y="1816131"/>
                </a:cubicBezTo>
                <a:cubicBezTo>
                  <a:pt x="10226738" y="1816131"/>
                  <a:pt x="10255168" y="1787702"/>
                  <a:pt x="10255168" y="1752634"/>
                </a:cubicBezTo>
                <a:cubicBezTo>
                  <a:pt x="10255168" y="1717565"/>
                  <a:pt x="10226738" y="1689137"/>
                  <a:pt x="10191668" y="1689137"/>
                </a:cubicBezTo>
                <a:close/>
                <a:moveTo>
                  <a:pt x="9924968" y="1689137"/>
                </a:moveTo>
                <a:cubicBezTo>
                  <a:pt x="9889898" y="1689137"/>
                  <a:pt x="9861468" y="1717565"/>
                  <a:pt x="9861468" y="1752634"/>
                </a:cubicBezTo>
                <a:cubicBezTo>
                  <a:pt x="9861468" y="1787702"/>
                  <a:pt x="9889898" y="1816131"/>
                  <a:pt x="9924968" y="1816131"/>
                </a:cubicBezTo>
                <a:cubicBezTo>
                  <a:pt x="9960038" y="1816131"/>
                  <a:pt x="9988468" y="1787702"/>
                  <a:pt x="9988468" y="1752634"/>
                </a:cubicBezTo>
                <a:cubicBezTo>
                  <a:pt x="9988468" y="1717565"/>
                  <a:pt x="9960038" y="1689137"/>
                  <a:pt x="9924968" y="1689137"/>
                </a:cubicBezTo>
                <a:close/>
                <a:moveTo>
                  <a:pt x="9658268" y="1689137"/>
                </a:moveTo>
                <a:cubicBezTo>
                  <a:pt x="9623198" y="1689137"/>
                  <a:pt x="9594768" y="1717566"/>
                  <a:pt x="9594768" y="1752634"/>
                </a:cubicBezTo>
                <a:cubicBezTo>
                  <a:pt x="9594768" y="1787702"/>
                  <a:pt x="9623198" y="1816131"/>
                  <a:pt x="9658268" y="1816131"/>
                </a:cubicBezTo>
                <a:cubicBezTo>
                  <a:pt x="9693338" y="1816131"/>
                  <a:pt x="9721768" y="1787702"/>
                  <a:pt x="9721768" y="1752634"/>
                </a:cubicBezTo>
                <a:cubicBezTo>
                  <a:pt x="9721768" y="1717566"/>
                  <a:pt x="9693338" y="1689137"/>
                  <a:pt x="9658268" y="1689137"/>
                </a:cubicBezTo>
                <a:close/>
                <a:moveTo>
                  <a:pt x="9391568" y="1689137"/>
                </a:moveTo>
                <a:cubicBezTo>
                  <a:pt x="9356498" y="1689137"/>
                  <a:pt x="9328068" y="1717566"/>
                  <a:pt x="9328068" y="1752634"/>
                </a:cubicBezTo>
                <a:cubicBezTo>
                  <a:pt x="9328068" y="1787703"/>
                  <a:pt x="9356498" y="1816131"/>
                  <a:pt x="9391568" y="1816131"/>
                </a:cubicBezTo>
                <a:cubicBezTo>
                  <a:pt x="9426638" y="1816131"/>
                  <a:pt x="9455068" y="1787703"/>
                  <a:pt x="9455068" y="1752634"/>
                </a:cubicBezTo>
                <a:cubicBezTo>
                  <a:pt x="9455068" y="1717566"/>
                  <a:pt x="9426638" y="1689137"/>
                  <a:pt x="9391568" y="1689137"/>
                </a:cubicBezTo>
                <a:close/>
                <a:moveTo>
                  <a:pt x="9124868" y="1689137"/>
                </a:moveTo>
                <a:cubicBezTo>
                  <a:pt x="9089798" y="1689137"/>
                  <a:pt x="9061368" y="1717566"/>
                  <a:pt x="9061368" y="1752634"/>
                </a:cubicBezTo>
                <a:cubicBezTo>
                  <a:pt x="9061368" y="1787703"/>
                  <a:pt x="9089798" y="1816132"/>
                  <a:pt x="9124868" y="1816132"/>
                </a:cubicBezTo>
                <a:cubicBezTo>
                  <a:pt x="9159938" y="1816132"/>
                  <a:pt x="9188368" y="1787703"/>
                  <a:pt x="9188368" y="1752634"/>
                </a:cubicBezTo>
                <a:cubicBezTo>
                  <a:pt x="9188368" y="1717566"/>
                  <a:pt x="9159938" y="1689137"/>
                  <a:pt x="9124868" y="1689137"/>
                </a:cubicBezTo>
                <a:close/>
                <a:moveTo>
                  <a:pt x="11525168" y="1689136"/>
                </a:moveTo>
                <a:cubicBezTo>
                  <a:pt x="11490098" y="1689136"/>
                  <a:pt x="11461668" y="1717564"/>
                  <a:pt x="11461668" y="1752633"/>
                </a:cubicBezTo>
                <a:cubicBezTo>
                  <a:pt x="11461668" y="1787701"/>
                  <a:pt x="11490098" y="1816130"/>
                  <a:pt x="11525168" y="1816130"/>
                </a:cubicBezTo>
                <a:cubicBezTo>
                  <a:pt x="11560238" y="1816130"/>
                  <a:pt x="11588668" y="1787701"/>
                  <a:pt x="11588668" y="1752633"/>
                </a:cubicBezTo>
                <a:cubicBezTo>
                  <a:pt x="11588668" y="1717564"/>
                  <a:pt x="11560238" y="1689136"/>
                  <a:pt x="11525168" y="1689136"/>
                </a:cubicBezTo>
                <a:close/>
                <a:moveTo>
                  <a:pt x="11258468" y="1689136"/>
                </a:moveTo>
                <a:cubicBezTo>
                  <a:pt x="11223398" y="1689136"/>
                  <a:pt x="11194968" y="1717564"/>
                  <a:pt x="11194968" y="1752633"/>
                </a:cubicBezTo>
                <a:cubicBezTo>
                  <a:pt x="11194968" y="1787701"/>
                  <a:pt x="11223398" y="1816130"/>
                  <a:pt x="11258468" y="1816130"/>
                </a:cubicBezTo>
                <a:cubicBezTo>
                  <a:pt x="11293538" y="1816130"/>
                  <a:pt x="11321968" y="1787701"/>
                  <a:pt x="11321968" y="1752633"/>
                </a:cubicBezTo>
                <a:cubicBezTo>
                  <a:pt x="11321968" y="1717564"/>
                  <a:pt x="11293538" y="1689136"/>
                  <a:pt x="11258468" y="1689136"/>
                </a:cubicBezTo>
                <a:close/>
                <a:moveTo>
                  <a:pt x="10991768" y="1689136"/>
                </a:moveTo>
                <a:cubicBezTo>
                  <a:pt x="10956698" y="1689136"/>
                  <a:pt x="10928268" y="1717565"/>
                  <a:pt x="10928268" y="1752633"/>
                </a:cubicBezTo>
                <a:cubicBezTo>
                  <a:pt x="10928268" y="1787701"/>
                  <a:pt x="10956698" y="1816130"/>
                  <a:pt x="10991768" y="1816130"/>
                </a:cubicBezTo>
                <a:cubicBezTo>
                  <a:pt x="11026838" y="1816130"/>
                  <a:pt x="11055268" y="1787701"/>
                  <a:pt x="11055268" y="1752633"/>
                </a:cubicBezTo>
                <a:cubicBezTo>
                  <a:pt x="11055268" y="1717565"/>
                  <a:pt x="11026838" y="1689136"/>
                  <a:pt x="10991768" y="1689136"/>
                </a:cubicBezTo>
                <a:close/>
                <a:moveTo>
                  <a:pt x="10725068" y="1689136"/>
                </a:moveTo>
                <a:cubicBezTo>
                  <a:pt x="10689998" y="1689136"/>
                  <a:pt x="10661568" y="1717565"/>
                  <a:pt x="10661568" y="1752633"/>
                </a:cubicBezTo>
                <a:cubicBezTo>
                  <a:pt x="10661568" y="1787702"/>
                  <a:pt x="10689998" y="1816130"/>
                  <a:pt x="10725068" y="1816130"/>
                </a:cubicBezTo>
                <a:cubicBezTo>
                  <a:pt x="10760138" y="1816130"/>
                  <a:pt x="10788568" y="1787702"/>
                  <a:pt x="10788568" y="1752633"/>
                </a:cubicBezTo>
                <a:cubicBezTo>
                  <a:pt x="10788568" y="1717565"/>
                  <a:pt x="10760138" y="1689136"/>
                  <a:pt x="10725068" y="1689136"/>
                </a:cubicBezTo>
                <a:close/>
                <a:moveTo>
                  <a:pt x="10458368" y="1689136"/>
                </a:moveTo>
                <a:cubicBezTo>
                  <a:pt x="10423298" y="1689136"/>
                  <a:pt x="10394868" y="1717565"/>
                  <a:pt x="10394868" y="1752633"/>
                </a:cubicBezTo>
                <a:cubicBezTo>
                  <a:pt x="10394868" y="1787702"/>
                  <a:pt x="10423298" y="1816130"/>
                  <a:pt x="10458368" y="1816130"/>
                </a:cubicBezTo>
                <a:cubicBezTo>
                  <a:pt x="10493438" y="1816130"/>
                  <a:pt x="10521868" y="1787702"/>
                  <a:pt x="10521868" y="1752633"/>
                </a:cubicBezTo>
                <a:cubicBezTo>
                  <a:pt x="10521868" y="1717565"/>
                  <a:pt x="10493438" y="1689136"/>
                  <a:pt x="10458368" y="1689136"/>
                </a:cubicBezTo>
                <a:close/>
                <a:moveTo>
                  <a:pt x="11791868" y="1689135"/>
                </a:moveTo>
                <a:cubicBezTo>
                  <a:pt x="11756798" y="1689135"/>
                  <a:pt x="11728368" y="1717564"/>
                  <a:pt x="11728368" y="1752632"/>
                </a:cubicBezTo>
                <a:cubicBezTo>
                  <a:pt x="11728368" y="1787701"/>
                  <a:pt x="11756798" y="1816129"/>
                  <a:pt x="11791868" y="1816129"/>
                </a:cubicBezTo>
                <a:cubicBezTo>
                  <a:pt x="11826938" y="1816129"/>
                  <a:pt x="11855368" y="1787701"/>
                  <a:pt x="11855368" y="1752632"/>
                </a:cubicBezTo>
                <a:cubicBezTo>
                  <a:pt x="11855368" y="1717564"/>
                  <a:pt x="11826938" y="1689135"/>
                  <a:pt x="11791868" y="1689135"/>
                </a:cubicBezTo>
                <a:close/>
                <a:moveTo>
                  <a:pt x="323901" y="1384352"/>
                </a:moveTo>
                <a:cubicBezTo>
                  <a:pt x="288831" y="1384352"/>
                  <a:pt x="260402" y="1412784"/>
                  <a:pt x="260402" y="1447856"/>
                </a:cubicBezTo>
                <a:cubicBezTo>
                  <a:pt x="260402" y="1482925"/>
                  <a:pt x="288831" y="1511354"/>
                  <a:pt x="323901" y="1511354"/>
                </a:cubicBezTo>
                <a:cubicBezTo>
                  <a:pt x="358971" y="1511354"/>
                  <a:pt x="387400" y="1482925"/>
                  <a:pt x="387400" y="1447856"/>
                </a:cubicBezTo>
                <a:cubicBezTo>
                  <a:pt x="387400" y="1412784"/>
                  <a:pt x="358971" y="1384352"/>
                  <a:pt x="323901" y="1384352"/>
                </a:cubicBezTo>
                <a:close/>
                <a:moveTo>
                  <a:pt x="1390688" y="1384351"/>
                </a:moveTo>
                <a:cubicBezTo>
                  <a:pt x="1355618" y="1384351"/>
                  <a:pt x="1327188" y="1412783"/>
                  <a:pt x="1327188" y="1447855"/>
                </a:cubicBezTo>
                <a:cubicBezTo>
                  <a:pt x="1327188" y="1482925"/>
                  <a:pt x="1355618" y="1511353"/>
                  <a:pt x="1390688" y="1511353"/>
                </a:cubicBezTo>
                <a:cubicBezTo>
                  <a:pt x="1425757" y="1511353"/>
                  <a:pt x="1454187" y="1482925"/>
                  <a:pt x="1454187" y="1447855"/>
                </a:cubicBezTo>
                <a:cubicBezTo>
                  <a:pt x="1454187" y="1412783"/>
                  <a:pt x="1425757" y="1384351"/>
                  <a:pt x="1390688" y="1384351"/>
                </a:cubicBezTo>
                <a:close/>
                <a:moveTo>
                  <a:pt x="1123991" y="1384351"/>
                </a:moveTo>
                <a:cubicBezTo>
                  <a:pt x="1088921" y="1384351"/>
                  <a:pt x="1060492" y="1412783"/>
                  <a:pt x="1060492" y="1447855"/>
                </a:cubicBezTo>
                <a:cubicBezTo>
                  <a:pt x="1060492" y="1482925"/>
                  <a:pt x="1088921" y="1511353"/>
                  <a:pt x="1123991" y="1511353"/>
                </a:cubicBezTo>
                <a:cubicBezTo>
                  <a:pt x="1159061" y="1511353"/>
                  <a:pt x="1187490" y="1482925"/>
                  <a:pt x="1187490" y="1447855"/>
                </a:cubicBezTo>
                <a:cubicBezTo>
                  <a:pt x="1187490" y="1412783"/>
                  <a:pt x="1159061" y="1384351"/>
                  <a:pt x="1123991" y="1384351"/>
                </a:cubicBezTo>
                <a:close/>
                <a:moveTo>
                  <a:pt x="857294" y="1384351"/>
                </a:moveTo>
                <a:cubicBezTo>
                  <a:pt x="822225" y="1384351"/>
                  <a:pt x="793795" y="1412783"/>
                  <a:pt x="793795" y="1447856"/>
                </a:cubicBezTo>
                <a:cubicBezTo>
                  <a:pt x="793795" y="1482925"/>
                  <a:pt x="822225" y="1511354"/>
                  <a:pt x="857294" y="1511354"/>
                </a:cubicBezTo>
                <a:cubicBezTo>
                  <a:pt x="892364" y="1511354"/>
                  <a:pt x="920794" y="1482925"/>
                  <a:pt x="920794" y="1447856"/>
                </a:cubicBezTo>
                <a:cubicBezTo>
                  <a:pt x="920794" y="1412783"/>
                  <a:pt x="892364" y="1384351"/>
                  <a:pt x="857294" y="1384351"/>
                </a:cubicBezTo>
                <a:close/>
                <a:moveTo>
                  <a:pt x="590598" y="1384351"/>
                </a:moveTo>
                <a:cubicBezTo>
                  <a:pt x="555528" y="1384351"/>
                  <a:pt x="527098" y="1412783"/>
                  <a:pt x="527098" y="1447856"/>
                </a:cubicBezTo>
                <a:cubicBezTo>
                  <a:pt x="527098" y="1482925"/>
                  <a:pt x="555528" y="1511354"/>
                  <a:pt x="590598" y="1511354"/>
                </a:cubicBezTo>
                <a:cubicBezTo>
                  <a:pt x="625667" y="1511354"/>
                  <a:pt x="654097" y="1482925"/>
                  <a:pt x="654097" y="1447856"/>
                </a:cubicBezTo>
                <a:cubicBezTo>
                  <a:pt x="654097" y="1412783"/>
                  <a:pt x="625667" y="1384351"/>
                  <a:pt x="590598" y="1384351"/>
                </a:cubicBezTo>
                <a:close/>
                <a:moveTo>
                  <a:pt x="2724260" y="1384350"/>
                </a:moveTo>
                <a:cubicBezTo>
                  <a:pt x="2689152" y="1384350"/>
                  <a:pt x="2660740" y="1412781"/>
                  <a:pt x="2660740" y="1447854"/>
                </a:cubicBezTo>
                <a:cubicBezTo>
                  <a:pt x="2660740" y="1482923"/>
                  <a:pt x="2689152" y="1511352"/>
                  <a:pt x="2724260" y="1511352"/>
                </a:cubicBezTo>
                <a:cubicBezTo>
                  <a:pt x="2759325" y="1511352"/>
                  <a:pt x="2787750" y="1482923"/>
                  <a:pt x="2787750" y="1447854"/>
                </a:cubicBezTo>
                <a:cubicBezTo>
                  <a:pt x="2787750" y="1412781"/>
                  <a:pt x="2759325" y="1384350"/>
                  <a:pt x="2724260" y="1384350"/>
                </a:cubicBezTo>
                <a:close/>
                <a:moveTo>
                  <a:pt x="2457500" y="1384350"/>
                </a:moveTo>
                <a:cubicBezTo>
                  <a:pt x="2422429" y="1384350"/>
                  <a:pt x="2394006" y="1412782"/>
                  <a:pt x="2394006" y="1447854"/>
                </a:cubicBezTo>
                <a:cubicBezTo>
                  <a:pt x="2394006" y="1482923"/>
                  <a:pt x="2422429" y="1511352"/>
                  <a:pt x="2457500" y="1511352"/>
                </a:cubicBezTo>
                <a:cubicBezTo>
                  <a:pt x="2492578" y="1511352"/>
                  <a:pt x="2521015" y="1482923"/>
                  <a:pt x="2521015" y="1447854"/>
                </a:cubicBezTo>
                <a:cubicBezTo>
                  <a:pt x="2521015" y="1412782"/>
                  <a:pt x="2492578" y="1384350"/>
                  <a:pt x="2457500" y="1384350"/>
                </a:cubicBezTo>
                <a:close/>
                <a:moveTo>
                  <a:pt x="2190807" y="1384350"/>
                </a:moveTo>
                <a:cubicBezTo>
                  <a:pt x="2155740" y="1384350"/>
                  <a:pt x="2127318" y="1412782"/>
                  <a:pt x="2127318" y="1447854"/>
                </a:cubicBezTo>
                <a:cubicBezTo>
                  <a:pt x="2127318" y="1482924"/>
                  <a:pt x="2155740" y="1511352"/>
                  <a:pt x="2190807" y="1511352"/>
                </a:cubicBezTo>
                <a:cubicBezTo>
                  <a:pt x="2225868" y="1511352"/>
                  <a:pt x="2254301" y="1482924"/>
                  <a:pt x="2254301" y="1447854"/>
                </a:cubicBezTo>
                <a:cubicBezTo>
                  <a:pt x="2254301" y="1412782"/>
                  <a:pt x="2225868" y="1384350"/>
                  <a:pt x="2190807" y="1384350"/>
                </a:cubicBezTo>
                <a:close/>
                <a:moveTo>
                  <a:pt x="1924092" y="1384350"/>
                </a:moveTo>
                <a:cubicBezTo>
                  <a:pt x="1889015" y="1384350"/>
                  <a:pt x="1860584" y="1412782"/>
                  <a:pt x="1860584" y="1447854"/>
                </a:cubicBezTo>
                <a:cubicBezTo>
                  <a:pt x="1860584" y="1482924"/>
                  <a:pt x="1889015" y="1511353"/>
                  <a:pt x="1924092" y="1511353"/>
                </a:cubicBezTo>
                <a:cubicBezTo>
                  <a:pt x="1959159" y="1511353"/>
                  <a:pt x="1987612" y="1482924"/>
                  <a:pt x="1987612" y="1447854"/>
                </a:cubicBezTo>
                <a:cubicBezTo>
                  <a:pt x="1987612" y="1412782"/>
                  <a:pt x="1959159" y="1384350"/>
                  <a:pt x="1924092" y="1384350"/>
                </a:cubicBezTo>
                <a:close/>
                <a:moveTo>
                  <a:pt x="1657384" y="1384350"/>
                </a:moveTo>
                <a:cubicBezTo>
                  <a:pt x="1622317" y="1384350"/>
                  <a:pt x="1593886" y="1412783"/>
                  <a:pt x="1593886" y="1447855"/>
                </a:cubicBezTo>
                <a:cubicBezTo>
                  <a:pt x="1593886" y="1482924"/>
                  <a:pt x="1622317" y="1511353"/>
                  <a:pt x="1657384" y="1511353"/>
                </a:cubicBezTo>
                <a:cubicBezTo>
                  <a:pt x="1692455" y="1511353"/>
                  <a:pt x="1720885" y="1482924"/>
                  <a:pt x="1720885" y="1447855"/>
                </a:cubicBezTo>
                <a:cubicBezTo>
                  <a:pt x="1720885" y="1412783"/>
                  <a:pt x="1692455" y="1384350"/>
                  <a:pt x="1657384" y="1384350"/>
                </a:cubicBezTo>
                <a:close/>
                <a:moveTo>
                  <a:pt x="3790982" y="1384349"/>
                </a:moveTo>
                <a:cubicBezTo>
                  <a:pt x="3755920" y="1384349"/>
                  <a:pt x="3727495" y="1412781"/>
                  <a:pt x="3727495" y="1447853"/>
                </a:cubicBezTo>
                <a:cubicBezTo>
                  <a:pt x="3727495" y="1482922"/>
                  <a:pt x="3755920" y="1511351"/>
                  <a:pt x="3790982" y="1511351"/>
                </a:cubicBezTo>
                <a:cubicBezTo>
                  <a:pt x="3826049" y="1511351"/>
                  <a:pt x="3854483" y="1482922"/>
                  <a:pt x="3854483" y="1447853"/>
                </a:cubicBezTo>
                <a:cubicBezTo>
                  <a:pt x="3854483" y="1412781"/>
                  <a:pt x="3826049" y="1384349"/>
                  <a:pt x="3790982" y="1384349"/>
                </a:cubicBezTo>
                <a:close/>
                <a:moveTo>
                  <a:pt x="3524306" y="1384349"/>
                </a:moveTo>
                <a:cubicBezTo>
                  <a:pt x="3489234" y="1384349"/>
                  <a:pt x="3460798" y="1412781"/>
                  <a:pt x="3460798" y="1447853"/>
                </a:cubicBezTo>
                <a:cubicBezTo>
                  <a:pt x="3460798" y="1482923"/>
                  <a:pt x="3489234" y="1511351"/>
                  <a:pt x="3524306" y="1511351"/>
                </a:cubicBezTo>
                <a:cubicBezTo>
                  <a:pt x="3559378" y="1511351"/>
                  <a:pt x="3587804" y="1482923"/>
                  <a:pt x="3587804" y="1447853"/>
                </a:cubicBezTo>
                <a:cubicBezTo>
                  <a:pt x="3587804" y="1412781"/>
                  <a:pt x="3559378" y="1384349"/>
                  <a:pt x="3524306" y="1384349"/>
                </a:cubicBezTo>
                <a:close/>
                <a:moveTo>
                  <a:pt x="3257573" y="1384349"/>
                </a:moveTo>
                <a:cubicBezTo>
                  <a:pt x="3222509" y="1384349"/>
                  <a:pt x="3194083" y="1412781"/>
                  <a:pt x="3194083" y="1447853"/>
                </a:cubicBezTo>
                <a:cubicBezTo>
                  <a:pt x="3194083" y="1482923"/>
                  <a:pt x="3222509" y="1511351"/>
                  <a:pt x="3257573" y="1511351"/>
                </a:cubicBezTo>
                <a:cubicBezTo>
                  <a:pt x="3292638" y="1511351"/>
                  <a:pt x="3321066" y="1482923"/>
                  <a:pt x="3321066" y="1447853"/>
                </a:cubicBezTo>
                <a:cubicBezTo>
                  <a:pt x="3321066" y="1412781"/>
                  <a:pt x="3292638" y="1384349"/>
                  <a:pt x="3257573" y="1384349"/>
                </a:cubicBezTo>
                <a:close/>
                <a:moveTo>
                  <a:pt x="2990917" y="1384349"/>
                </a:moveTo>
                <a:cubicBezTo>
                  <a:pt x="2955852" y="1384349"/>
                  <a:pt x="2927427" y="1412781"/>
                  <a:pt x="2927427" y="1447854"/>
                </a:cubicBezTo>
                <a:cubicBezTo>
                  <a:pt x="2927427" y="1482923"/>
                  <a:pt x="2955852" y="1511352"/>
                  <a:pt x="2990917" y="1511352"/>
                </a:cubicBezTo>
                <a:cubicBezTo>
                  <a:pt x="3025981" y="1511352"/>
                  <a:pt x="3054407" y="1482923"/>
                  <a:pt x="3054407" y="1447854"/>
                </a:cubicBezTo>
                <a:cubicBezTo>
                  <a:pt x="3054407" y="1412781"/>
                  <a:pt x="3025981" y="1384349"/>
                  <a:pt x="2990917" y="1384349"/>
                </a:cubicBezTo>
                <a:close/>
                <a:moveTo>
                  <a:pt x="4857694" y="1384348"/>
                </a:moveTo>
                <a:cubicBezTo>
                  <a:pt x="4822619" y="1384348"/>
                  <a:pt x="4794186" y="1412780"/>
                  <a:pt x="4794186" y="1447852"/>
                </a:cubicBezTo>
                <a:cubicBezTo>
                  <a:pt x="4794186" y="1482921"/>
                  <a:pt x="4822619" y="1511350"/>
                  <a:pt x="4857694" y="1511350"/>
                </a:cubicBezTo>
                <a:cubicBezTo>
                  <a:pt x="4892772" y="1511350"/>
                  <a:pt x="4921192" y="1482921"/>
                  <a:pt x="4921192" y="1447852"/>
                </a:cubicBezTo>
                <a:cubicBezTo>
                  <a:pt x="4921192" y="1412780"/>
                  <a:pt x="4892772" y="1384348"/>
                  <a:pt x="4857694" y="1384348"/>
                </a:cubicBezTo>
                <a:close/>
                <a:moveTo>
                  <a:pt x="4591027" y="1384348"/>
                </a:moveTo>
                <a:cubicBezTo>
                  <a:pt x="4555948" y="1384348"/>
                  <a:pt x="4527531" y="1412780"/>
                  <a:pt x="4527531" y="1447852"/>
                </a:cubicBezTo>
                <a:cubicBezTo>
                  <a:pt x="4527531" y="1482921"/>
                  <a:pt x="4555948" y="1511350"/>
                  <a:pt x="4591027" y="1511350"/>
                </a:cubicBezTo>
                <a:cubicBezTo>
                  <a:pt x="4626080" y="1511350"/>
                  <a:pt x="4654496" y="1482921"/>
                  <a:pt x="4654496" y="1447852"/>
                </a:cubicBezTo>
                <a:cubicBezTo>
                  <a:pt x="4654496" y="1412780"/>
                  <a:pt x="4626080" y="1384348"/>
                  <a:pt x="4591027" y="1384348"/>
                </a:cubicBezTo>
                <a:close/>
                <a:moveTo>
                  <a:pt x="4324320" y="1384348"/>
                </a:moveTo>
                <a:cubicBezTo>
                  <a:pt x="4289238" y="1384348"/>
                  <a:pt x="4260813" y="1412780"/>
                  <a:pt x="4260813" y="1447852"/>
                </a:cubicBezTo>
                <a:cubicBezTo>
                  <a:pt x="4260813" y="1482922"/>
                  <a:pt x="4289238" y="1511350"/>
                  <a:pt x="4324320" y="1511350"/>
                </a:cubicBezTo>
                <a:cubicBezTo>
                  <a:pt x="4359376" y="1511350"/>
                  <a:pt x="4387806" y="1482922"/>
                  <a:pt x="4387806" y="1447852"/>
                </a:cubicBezTo>
                <a:cubicBezTo>
                  <a:pt x="4387806" y="1412780"/>
                  <a:pt x="4359376" y="1384348"/>
                  <a:pt x="4324320" y="1384348"/>
                </a:cubicBezTo>
                <a:close/>
                <a:moveTo>
                  <a:pt x="4057695" y="1384348"/>
                </a:moveTo>
                <a:cubicBezTo>
                  <a:pt x="4022619" y="1384348"/>
                  <a:pt x="3994189" y="1412780"/>
                  <a:pt x="3994189" y="1447853"/>
                </a:cubicBezTo>
                <a:cubicBezTo>
                  <a:pt x="3994189" y="1482922"/>
                  <a:pt x="4022619" y="1511351"/>
                  <a:pt x="4057695" y="1511351"/>
                </a:cubicBezTo>
                <a:cubicBezTo>
                  <a:pt x="4092669" y="1511351"/>
                  <a:pt x="4121092" y="1482922"/>
                  <a:pt x="4121092" y="1447853"/>
                </a:cubicBezTo>
                <a:cubicBezTo>
                  <a:pt x="4121092" y="1412780"/>
                  <a:pt x="4092669" y="1384348"/>
                  <a:pt x="4057695" y="1384348"/>
                </a:cubicBezTo>
                <a:close/>
                <a:moveTo>
                  <a:pt x="5924469" y="1384347"/>
                </a:moveTo>
                <a:cubicBezTo>
                  <a:pt x="5889400" y="1384347"/>
                  <a:pt x="5860973" y="1412778"/>
                  <a:pt x="5860973" y="1447851"/>
                </a:cubicBezTo>
                <a:cubicBezTo>
                  <a:pt x="5860973" y="1482920"/>
                  <a:pt x="5889400" y="1511349"/>
                  <a:pt x="5924469" y="1511349"/>
                </a:cubicBezTo>
                <a:cubicBezTo>
                  <a:pt x="5959546" y="1511349"/>
                  <a:pt x="5987984" y="1482920"/>
                  <a:pt x="5987984" y="1447851"/>
                </a:cubicBezTo>
                <a:cubicBezTo>
                  <a:pt x="5987984" y="1412778"/>
                  <a:pt x="5959546" y="1384347"/>
                  <a:pt x="5924469" y="1384347"/>
                </a:cubicBezTo>
                <a:close/>
                <a:moveTo>
                  <a:pt x="5657777" y="1384347"/>
                </a:moveTo>
                <a:cubicBezTo>
                  <a:pt x="5622709" y="1384347"/>
                  <a:pt x="5594291" y="1412779"/>
                  <a:pt x="5594291" y="1447851"/>
                </a:cubicBezTo>
                <a:cubicBezTo>
                  <a:pt x="5594291" y="1482921"/>
                  <a:pt x="5622709" y="1511349"/>
                  <a:pt x="5657777" y="1511349"/>
                </a:cubicBezTo>
                <a:cubicBezTo>
                  <a:pt x="5692856" y="1511349"/>
                  <a:pt x="5721277" y="1482921"/>
                  <a:pt x="5721277" y="1447851"/>
                </a:cubicBezTo>
                <a:cubicBezTo>
                  <a:pt x="5721277" y="1412779"/>
                  <a:pt x="5692856" y="1384347"/>
                  <a:pt x="5657777" y="1384347"/>
                </a:cubicBezTo>
                <a:close/>
                <a:moveTo>
                  <a:pt x="5391099" y="1384347"/>
                </a:moveTo>
                <a:cubicBezTo>
                  <a:pt x="5356039" y="1384347"/>
                  <a:pt x="5327599" y="1412779"/>
                  <a:pt x="5327599" y="1447851"/>
                </a:cubicBezTo>
                <a:cubicBezTo>
                  <a:pt x="5327599" y="1482921"/>
                  <a:pt x="5356039" y="1511349"/>
                  <a:pt x="5391099" y="1511349"/>
                </a:cubicBezTo>
                <a:cubicBezTo>
                  <a:pt x="5426170" y="1511349"/>
                  <a:pt x="5454596" y="1482921"/>
                  <a:pt x="5454596" y="1447851"/>
                </a:cubicBezTo>
                <a:cubicBezTo>
                  <a:pt x="5454596" y="1412779"/>
                  <a:pt x="5426170" y="1384347"/>
                  <a:pt x="5391099" y="1384347"/>
                </a:cubicBezTo>
                <a:close/>
                <a:moveTo>
                  <a:pt x="5124395" y="1384347"/>
                </a:moveTo>
                <a:cubicBezTo>
                  <a:pt x="5089318" y="1384347"/>
                  <a:pt x="5060881" y="1412779"/>
                  <a:pt x="5060881" y="1447852"/>
                </a:cubicBezTo>
                <a:cubicBezTo>
                  <a:pt x="5060881" y="1482921"/>
                  <a:pt x="5089318" y="1511350"/>
                  <a:pt x="5124395" y="1511350"/>
                </a:cubicBezTo>
                <a:cubicBezTo>
                  <a:pt x="5159470" y="1511350"/>
                  <a:pt x="5187901" y="1482921"/>
                  <a:pt x="5187901" y="1447852"/>
                </a:cubicBezTo>
                <a:cubicBezTo>
                  <a:pt x="5187901" y="1412779"/>
                  <a:pt x="5159470" y="1384347"/>
                  <a:pt x="5124395" y="1384347"/>
                </a:cubicBezTo>
                <a:close/>
                <a:moveTo>
                  <a:pt x="7257968" y="1384346"/>
                </a:moveTo>
                <a:cubicBezTo>
                  <a:pt x="7222898" y="1384346"/>
                  <a:pt x="7194468" y="1412777"/>
                  <a:pt x="7194468" y="1447850"/>
                </a:cubicBezTo>
                <a:cubicBezTo>
                  <a:pt x="7194468" y="1482919"/>
                  <a:pt x="7222898" y="1511348"/>
                  <a:pt x="7257968" y="1511348"/>
                </a:cubicBezTo>
                <a:cubicBezTo>
                  <a:pt x="7293038" y="1511348"/>
                  <a:pt x="7321468" y="1482919"/>
                  <a:pt x="7321468" y="1447850"/>
                </a:cubicBezTo>
                <a:cubicBezTo>
                  <a:pt x="7321468" y="1412777"/>
                  <a:pt x="7293038" y="1384346"/>
                  <a:pt x="7257968" y="1384346"/>
                </a:cubicBezTo>
                <a:close/>
                <a:moveTo>
                  <a:pt x="6991268" y="1384346"/>
                </a:moveTo>
                <a:cubicBezTo>
                  <a:pt x="6956198" y="1384346"/>
                  <a:pt x="6927768" y="1412778"/>
                  <a:pt x="6927768" y="1447850"/>
                </a:cubicBezTo>
                <a:cubicBezTo>
                  <a:pt x="6927768" y="1482919"/>
                  <a:pt x="6956198" y="1511348"/>
                  <a:pt x="6991268" y="1511348"/>
                </a:cubicBezTo>
                <a:cubicBezTo>
                  <a:pt x="7026338" y="1511348"/>
                  <a:pt x="7054768" y="1482919"/>
                  <a:pt x="7054768" y="1447850"/>
                </a:cubicBezTo>
                <a:cubicBezTo>
                  <a:pt x="7054768" y="1412778"/>
                  <a:pt x="7026338" y="1384346"/>
                  <a:pt x="6991268" y="1384346"/>
                </a:cubicBezTo>
                <a:close/>
                <a:moveTo>
                  <a:pt x="6724568" y="1384346"/>
                </a:moveTo>
                <a:cubicBezTo>
                  <a:pt x="6689498" y="1384346"/>
                  <a:pt x="6661068" y="1412778"/>
                  <a:pt x="6661068" y="1447850"/>
                </a:cubicBezTo>
                <a:cubicBezTo>
                  <a:pt x="6661068" y="1482920"/>
                  <a:pt x="6689498" y="1511348"/>
                  <a:pt x="6724568" y="1511348"/>
                </a:cubicBezTo>
                <a:cubicBezTo>
                  <a:pt x="6759638" y="1511348"/>
                  <a:pt x="6788068" y="1482920"/>
                  <a:pt x="6788068" y="1447850"/>
                </a:cubicBezTo>
                <a:cubicBezTo>
                  <a:pt x="6788068" y="1412778"/>
                  <a:pt x="6759638" y="1384346"/>
                  <a:pt x="6724568" y="1384346"/>
                </a:cubicBezTo>
                <a:close/>
                <a:moveTo>
                  <a:pt x="6457868" y="1384346"/>
                </a:moveTo>
                <a:cubicBezTo>
                  <a:pt x="6422798" y="1384346"/>
                  <a:pt x="6394368" y="1412778"/>
                  <a:pt x="6394368" y="1447850"/>
                </a:cubicBezTo>
                <a:cubicBezTo>
                  <a:pt x="6394368" y="1482920"/>
                  <a:pt x="6422798" y="1511348"/>
                  <a:pt x="6457868" y="1511348"/>
                </a:cubicBezTo>
                <a:cubicBezTo>
                  <a:pt x="6492938" y="1511348"/>
                  <a:pt x="6521368" y="1482920"/>
                  <a:pt x="6521368" y="1447850"/>
                </a:cubicBezTo>
                <a:cubicBezTo>
                  <a:pt x="6521368" y="1412778"/>
                  <a:pt x="6492938" y="1384346"/>
                  <a:pt x="6457868" y="1384346"/>
                </a:cubicBezTo>
                <a:close/>
                <a:moveTo>
                  <a:pt x="6191168" y="1384346"/>
                </a:moveTo>
                <a:cubicBezTo>
                  <a:pt x="6156098" y="1384346"/>
                  <a:pt x="6127668" y="1412778"/>
                  <a:pt x="6127668" y="1447851"/>
                </a:cubicBezTo>
                <a:cubicBezTo>
                  <a:pt x="6127668" y="1482920"/>
                  <a:pt x="6156098" y="1511349"/>
                  <a:pt x="6191168" y="1511349"/>
                </a:cubicBezTo>
                <a:cubicBezTo>
                  <a:pt x="6226238" y="1511349"/>
                  <a:pt x="6254668" y="1482920"/>
                  <a:pt x="6254668" y="1447851"/>
                </a:cubicBezTo>
                <a:cubicBezTo>
                  <a:pt x="6254668" y="1412778"/>
                  <a:pt x="6226238" y="1384346"/>
                  <a:pt x="6191168" y="1384346"/>
                </a:cubicBezTo>
                <a:close/>
                <a:moveTo>
                  <a:pt x="8324768" y="1384345"/>
                </a:moveTo>
                <a:cubicBezTo>
                  <a:pt x="8289698" y="1384345"/>
                  <a:pt x="8261268" y="1412776"/>
                  <a:pt x="8261268" y="1447849"/>
                </a:cubicBezTo>
                <a:cubicBezTo>
                  <a:pt x="8261268" y="1482918"/>
                  <a:pt x="8289698" y="1511347"/>
                  <a:pt x="8324768" y="1511347"/>
                </a:cubicBezTo>
                <a:cubicBezTo>
                  <a:pt x="8359838" y="1511347"/>
                  <a:pt x="8388268" y="1482918"/>
                  <a:pt x="8388268" y="1447849"/>
                </a:cubicBezTo>
                <a:cubicBezTo>
                  <a:pt x="8388268" y="1412776"/>
                  <a:pt x="8359838" y="1384345"/>
                  <a:pt x="8324768" y="1384345"/>
                </a:cubicBezTo>
                <a:close/>
                <a:moveTo>
                  <a:pt x="8058068" y="1384345"/>
                </a:moveTo>
                <a:cubicBezTo>
                  <a:pt x="8022998" y="1384345"/>
                  <a:pt x="7994568" y="1412777"/>
                  <a:pt x="7994568" y="1447849"/>
                </a:cubicBezTo>
                <a:cubicBezTo>
                  <a:pt x="7994568" y="1482918"/>
                  <a:pt x="8022998" y="1511347"/>
                  <a:pt x="8058068" y="1511347"/>
                </a:cubicBezTo>
                <a:cubicBezTo>
                  <a:pt x="8093138" y="1511347"/>
                  <a:pt x="8121568" y="1482918"/>
                  <a:pt x="8121568" y="1447849"/>
                </a:cubicBezTo>
                <a:cubicBezTo>
                  <a:pt x="8121568" y="1412777"/>
                  <a:pt x="8093138" y="1384345"/>
                  <a:pt x="8058068" y="1384345"/>
                </a:cubicBezTo>
                <a:close/>
                <a:moveTo>
                  <a:pt x="7791368" y="1384345"/>
                </a:moveTo>
                <a:cubicBezTo>
                  <a:pt x="7756298" y="1384345"/>
                  <a:pt x="7727868" y="1412777"/>
                  <a:pt x="7727868" y="1447849"/>
                </a:cubicBezTo>
                <a:cubicBezTo>
                  <a:pt x="7727868" y="1482919"/>
                  <a:pt x="7756298" y="1511347"/>
                  <a:pt x="7791368" y="1511347"/>
                </a:cubicBezTo>
                <a:cubicBezTo>
                  <a:pt x="7826438" y="1511347"/>
                  <a:pt x="7854868" y="1482919"/>
                  <a:pt x="7854868" y="1447849"/>
                </a:cubicBezTo>
                <a:cubicBezTo>
                  <a:pt x="7854868" y="1412777"/>
                  <a:pt x="7826438" y="1384345"/>
                  <a:pt x="7791368" y="1384345"/>
                </a:cubicBezTo>
                <a:close/>
                <a:moveTo>
                  <a:pt x="7524668" y="1384345"/>
                </a:moveTo>
                <a:cubicBezTo>
                  <a:pt x="7489598" y="1384345"/>
                  <a:pt x="7461168" y="1412777"/>
                  <a:pt x="7461168" y="1447849"/>
                </a:cubicBezTo>
                <a:cubicBezTo>
                  <a:pt x="7461168" y="1482919"/>
                  <a:pt x="7489598" y="1511348"/>
                  <a:pt x="7524668" y="1511348"/>
                </a:cubicBezTo>
                <a:cubicBezTo>
                  <a:pt x="7559738" y="1511348"/>
                  <a:pt x="7588168" y="1482919"/>
                  <a:pt x="7588168" y="1447849"/>
                </a:cubicBezTo>
                <a:cubicBezTo>
                  <a:pt x="7588168" y="1412777"/>
                  <a:pt x="7559738" y="1384345"/>
                  <a:pt x="7524668" y="1384345"/>
                </a:cubicBezTo>
                <a:close/>
                <a:moveTo>
                  <a:pt x="9658268" y="1384344"/>
                </a:moveTo>
                <a:cubicBezTo>
                  <a:pt x="9623198" y="1384344"/>
                  <a:pt x="9594768" y="1412775"/>
                  <a:pt x="9594768" y="1447847"/>
                </a:cubicBezTo>
                <a:cubicBezTo>
                  <a:pt x="9594768" y="1482917"/>
                  <a:pt x="9623198" y="1511346"/>
                  <a:pt x="9658268" y="1511346"/>
                </a:cubicBezTo>
                <a:cubicBezTo>
                  <a:pt x="9693338" y="1511346"/>
                  <a:pt x="9721768" y="1482917"/>
                  <a:pt x="9721768" y="1447847"/>
                </a:cubicBezTo>
                <a:cubicBezTo>
                  <a:pt x="9721768" y="1412775"/>
                  <a:pt x="9693338" y="1384344"/>
                  <a:pt x="9658268" y="1384344"/>
                </a:cubicBezTo>
                <a:close/>
                <a:moveTo>
                  <a:pt x="9391568" y="1384344"/>
                </a:moveTo>
                <a:cubicBezTo>
                  <a:pt x="9356498" y="1384344"/>
                  <a:pt x="9328068" y="1412775"/>
                  <a:pt x="9328068" y="1447847"/>
                </a:cubicBezTo>
                <a:cubicBezTo>
                  <a:pt x="9328068" y="1482917"/>
                  <a:pt x="9356498" y="1511346"/>
                  <a:pt x="9391568" y="1511346"/>
                </a:cubicBezTo>
                <a:cubicBezTo>
                  <a:pt x="9426638" y="1511346"/>
                  <a:pt x="9455068" y="1482917"/>
                  <a:pt x="9455068" y="1447847"/>
                </a:cubicBezTo>
                <a:cubicBezTo>
                  <a:pt x="9455068" y="1412775"/>
                  <a:pt x="9426638" y="1384344"/>
                  <a:pt x="9391568" y="1384344"/>
                </a:cubicBezTo>
                <a:close/>
                <a:moveTo>
                  <a:pt x="9124868" y="1384344"/>
                </a:moveTo>
                <a:cubicBezTo>
                  <a:pt x="9089798" y="1384344"/>
                  <a:pt x="9061368" y="1412776"/>
                  <a:pt x="9061368" y="1447848"/>
                </a:cubicBezTo>
                <a:cubicBezTo>
                  <a:pt x="9061368" y="1482917"/>
                  <a:pt x="9089798" y="1511346"/>
                  <a:pt x="9124868" y="1511346"/>
                </a:cubicBezTo>
                <a:cubicBezTo>
                  <a:pt x="9159938" y="1511346"/>
                  <a:pt x="9188368" y="1482917"/>
                  <a:pt x="9188368" y="1447848"/>
                </a:cubicBezTo>
                <a:cubicBezTo>
                  <a:pt x="9188368" y="1412776"/>
                  <a:pt x="9159938" y="1384344"/>
                  <a:pt x="9124868" y="1384344"/>
                </a:cubicBezTo>
                <a:close/>
                <a:moveTo>
                  <a:pt x="8858168" y="1384344"/>
                </a:moveTo>
                <a:cubicBezTo>
                  <a:pt x="8823098" y="1384344"/>
                  <a:pt x="8794668" y="1412776"/>
                  <a:pt x="8794668" y="1447848"/>
                </a:cubicBezTo>
                <a:cubicBezTo>
                  <a:pt x="8794668" y="1482918"/>
                  <a:pt x="8823098" y="1511346"/>
                  <a:pt x="8858168" y="1511346"/>
                </a:cubicBezTo>
                <a:cubicBezTo>
                  <a:pt x="8893238" y="1511346"/>
                  <a:pt x="8921668" y="1482918"/>
                  <a:pt x="8921668" y="1447848"/>
                </a:cubicBezTo>
                <a:cubicBezTo>
                  <a:pt x="8921668" y="1412776"/>
                  <a:pt x="8893238" y="1384344"/>
                  <a:pt x="8858168" y="1384344"/>
                </a:cubicBezTo>
                <a:close/>
                <a:moveTo>
                  <a:pt x="8591468" y="1384344"/>
                </a:moveTo>
                <a:cubicBezTo>
                  <a:pt x="8556398" y="1384344"/>
                  <a:pt x="8527968" y="1412776"/>
                  <a:pt x="8527968" y="1447848"/>
                </a:cubicBezTo>
                <a:cubicBezTo>
                  <a:pt x="8527968" y="1482918"/>
                  <a:pt x="8556398" y="1511346"/>
                  <a:pt x="8591468" y="1511346"/>
                </a:cubicBezTo>
                <a:cubicBezTo>
                  <a:pt x="8626538" y="1511346"/>
                  <a:pt x="8654968" y="1482918"/>
                  <a:pt x="8654968" y="1447848"/>
                </a:cubicBezTo>
                <a:cubicBezTo>
                  <a:pt x="8654968" y="1412776"/>
                  <a:pt x="8626538" y="1384344"/>
                  <a:pt x="8591468" y="1384344"/>
                </a:cubicBezTo>
                <a:close/>
                <a:moveTo>
                  <a:pt x="10458368" y="1384343"/>
                </a:moveTo>
                <a:cubicBezTo>
                  <a:pt x="10423298" y="1384343"/>
                  <a:pt x="10394868" y="1412774"/>
                  <a:pt x="10394868" y="1447847"/>
                </a:cubicBezTo>
                <a:cubicBezTo>
                  <a:pt x="10394868" y="1482916"/>
                  <a:pt x="10423298" y="1511345"/>
                  <a:pt x="10458368" y="1511345"/>
                </a:cubicBezTo>
                <a:cubicBezTo>
                  <a:pt x="10493438" y="1511345"/>
                  <a:pt x="10521868" y="1482916"/>
                  <a:pt x="10521868" y="1447847"/>
                </a:cubicBezTo>
                <a:cubicBezTo>
                  <a:pt x="10521868" y="1412774"/>
                  <a:pt x="10493438" y="1384343"/>
                  <a:pt x="10458368" y="1384343"/>
                </a:cubicBezTo>
                <a:close/>
                <a:moveTo>
                  <a:pt x="10191668" y="1384343"/>
                </a:moveTo>
                <a:cubicBezTo>
                  <a:pt x="10156598" y="1384343"/>
                  <a:pt x="10128168" y="1412775"/>
                  <a:pt x="10128168" y="1447847"/>
                </a:cubicBezTo>
                <a:cubicBezTo>
                  <a:pt x="10128168" y="1482916"/>
                  <a:pt x="10156598" y="1511345"/>
                  <a:pt x="10191668" y="1511345"/>
                </a:cubicBezTo>
                <a:cubicBezTo>
                  <a:pt x="10226738" y="1511345"/>
                  <a:pt x="10255168" y="1482916"/>
                  <a:pt x="10255168" y="1447847"/>
                </a:cubicBezTo>
                <a:cubicBezTo>
                  <a:pt x="10255168" y="1412775"/>
                  <a:pt x="10226738" y="1384343"/>
                  <a:pt x="10191668" y="1384343"/>
                </a:cubicBezTo>
                <a:close/>
                <a:moveTo>
                  <a:pt x="9924968" y="1384343"/>
                </a:moveTo>
                <a:cubicBezTo>
                  <a:pt x="9889898" y="1384343"/>
                  <a:pt x="9861468" y="1412775"/>
                  <a:pt x="9861468" y="1447847"/>
                </a:cubicBezTo>
                <a:cubicBezTo>
                  <a:pt x="9861468" y="1482917"/>
                  <a:pt x="9889898" y="1511345"/>
                  <a:pt x="9924968" y="1511345"/>
                </a:cubicBezTo>
                <a:cubicBezTo>
                  <a:pt x="9960038" y="1511345"/>
                  <a:pt x="9988468" y="1482917"/>
                  <a:pt x="9988468" y="1447847"/>
                </a:cubicBezTo>
                <a:cubicBezTo>
                  <a:pt x="9988468" y="1412775"/>
                  <a:pt x="9960038" y="1384343"/>
                  <a:pt x="9924968" y="1384343"/>
                </a:cubicBezTo>
                <a:close/>
                <a:moveTo>
                  <a:pt x="11525168" y="1384342"/>
                </a:moveTo>
                <a:cubicBezTo>
                  <a:pt x="11490098" y="1384342"/>
                  <a:pt x="11461668" y="1412774"/>
                  <a:pt x="11461668" y="1447846"/>
                </a:cubicBezTo>
                <a:cubicBezTo>
                  <a:pt x="11461668" y="1482915"/>
                  <a:pt x="11490098" y="1511344"/>
                  <a:pt x="11525168" y="1511344"/>
                </a:cubicBezTo>
                <a:cubicBezTo>
                  <a:pt x="11560238" y="1511344"/>
                  <a:pt x="11588668" y="1482915"/>
                  <a:pt x="11588668" y="1447846"/>
                </a:cubicBezTo>
                <a:cubicBezTo>
                  <a:pt x="11588668" y="1412774"/>
                  <a:pt x="11560238" y="1384342"/>
                  <a:pt x="11525168" y="1384342"/>
                </a:cubicBezTo>
                <a:close/>
                <a:moveTo>
                  <a:pt x="11258468" y="1384342"/>
                </a:moveTo>
                <a:cubicBezTo>
                  <a:pt x="11223398" y="1384342"/>
                  <a:pt x="11194968" y="1412774"/>
                  <a:pt x="11194968" y="1447846"/>
                </a:cubicBezTo>
                <a:cubicBezTo>
                  <a:pt x="11194968" y="1482915"/>
                  <a:pt x="11223398" y="1511344"/>
                  <a:pt x="11258468" y="1511344"/>
                </a:cubicBezTo>
                <a:cubicBezTo>
                  <a:pt x="11293538" y="1511344"/>
                  <a:pt x="11321968" y="1482915"/>
                  <a:pt x="11321968" y="1447846"/>
                </a:cubicBezTo>
                <a:cubicBezTo>
                  <a:pt x="11321968" y="1412774"/>
                  <a:pt x="11293538" y="1384342"/>
                  <a:pt x="11258468" y="1384342"/>
                </a:cubicBezTo>
                <a:close/>
                <a:moveTo>
                  <a:pt x="10991768" y="1384342"/>
                </a:moveTo>
                <a:cubicBezTo>
                  <a:pt x="10956698" y="1384342"/>
                  <a:pt x="10928268" y="1412774"/>
                  <a:pt x="10928268" y="1447846"/>
                </a:cubicBezTo>
                <a:cubicBezTo>
                  <a:pt x="10928268" y="1482916"/>
                  <a:pt x="10956698" y="1511344"/>
                  <a:pt x="10991768" y="1511344"/>
                </a:cubicBezTo>
                <a:cubicBezTo>
                  <a:pt x="11026838" y="1511344"/>
                  <a:pt x="11055268" y="1482916"/>
                  <a:pt x="11055268" y="1447846"/>
                </a:cubicBezTo>
                <a:cubicBezTo>
                  <a:pt x="11055268" y="1412774"/>
                  <a:pt x="11026838" y="1384342"/>
                  <a:pt x="10991768" y="1384342"/>
                </a:cubicBezTo>
                <a:close/>
                <a:moveTo>
                  <a:pt x="10725068" y="1384342"/>
                </a:moveTo>
                <a:cubicBezTo>
                  <a:pt x="10689998" y="1384342"/>
                  <a:pt x="10661568" y="1412774"/>
                  <a:pt x="10661568" y="1447846"/>
                </a:cubicBezTo>
                <a:cubicBezTo>
                  <a:pt x="10661568" y="1482916"/>
                  <a:pt x="10689998" y="1511345"/>
                  <a:pt x="10725068" y="1511345"/>
                </a:cubicBezTo>
                <a:cubicBezTo>
                  <a:pt x="10760138" y="1511345"/>
                  <a:pt x="10788568" y="1482916"/>
                  <a:pt x="10788568" y="1447846"/>
                </a:cubicBezTo>
                <a:cubicBezTo>
                  <a:pt x="10788568" y="1412774"/>
                  <a:pt x="10760138" y="1384342"/>
                  <a:pt x="10725068" y="1384342"/>
                </a:cubicBezTo>
                <a:close/>
                <a:moveTo>
                  <a:pt x="11791868" y="1384341"/>
                </a:moveTo>
                <a:cubicBezTo>
                  <a:pt x="11756798" y="1384341"/>
                  <a:pt x="11728368" y="1412773"/>
                  <a:pt x="11728368" y="1447845"/>
                </a:cubicBezTo>
                <a:cubicBezTo>
                  <a:pt x="11728368" y="1482915"/>
                  <a:pt x="11756798" y="1511344"/>
                  <a:pt x="11791868" y="1511344"/>
                </a:cubicBezTo>
                <a:cubicBezTo>
                  <a:pt x="11826938" y="1511344"/>
                  <a:pt x="11855368" y="1482915"/>
                  <a:pt x="11855368" y="1447845"/>
                </a:cubicBezTo>
                <a:cubicBezTo>
                  <a:pt x="11855368" y="1412773"/>
                  <a:pt x="11826938" y="1384341"/>
                  <a:pt x="11791868" y="1384341"/>
                </a:cubicBezTo>
                <a:close/>
                <a:moveTo>
                  <a:pt x="577912" y="1079539"/>
                </a:moveTo>
                <a:cubicBezTo>
                  <a:pt x="542843" y="1079539"/>
                  <a:pt x="514413" y="1107971"/>
                  <a:pt x="514413" y="1143043"/>
                </a:cubicBezTo>
                <a:cubicBezTo>
                  <a:pt x="514413" y="1178116"/>
                  <a:pt x="542843" y="1206548"/>
                  <a:pt x="577912" y="1206548"/>
                </a:cubicBezTo>
                <a:cubicBezTo>
                  <a:pt x="612982" y="1206548"/>
                  <a:pt x="641411" y="1178116"/>
                  <a:pt x="641411" y="1143043"/>
                </a:cubicBezTo>
                <a:cubicBezTo>
                  <a:pt x="641411" y="1107971"/>
                  <a:pt x="612982" y="1079539"/>
                  <a:pt x="577912" y="1079539"/>
                </a:cubicBezTo>
                <a:close/>
                <a:moveTo>
                  <a:pt x="311216" y="1079539"/>
                </a:moveTo>
                <a:cubicBezTo>
                  <a:pt x="276146" y="1079539"/>
                  <a:pt x="247717" y="1107971"/>
                  <a:pt x="247717" y="1143044"/>
                </a:cubicBezTo>
                <a:cubicBezTo>
                  <a:pt x="247717" y="1178116"/>
                  <a:pt x="276146" y="1206549"/>
                  <a:pt x="311216" y="1206549"/>
                </a:cubicBezTo>
                <a:cubicBezTo>
                  <a:pt x="346285" y="1206549"/>
                  <a:pt x="374715" y="1178116"/>
                  <a:pt x="374715" y="1143044"/>
                </a:cubicBezTo>
                <a:cubicBezTo>
                  <a:pt x="374715" y="1107971"/>
                  <a:pt x="346285" y="1079539"/>
                  <a:pt x="311216" y="1079539"/>
                </a:cubicBezTo>
                <a:close/>
                <a:moveTo>
                  <a:pt x="1911401" y="1079538"/>
                </a:moveTo>
                <a:cubicBezTo>
                  <a:pt x="1876325" y="1079538"/>
                  <a:pt x="1847898" y="1107970"/>
                  <a:pt x="1847898" y="1143043"/>
                </a:cubicBezTo>
                <a:cubicBezTo>
                  <a:pt x="1847898" y="1178115"/>
                  <a:pt x="1876325" y="1206547"/>
                  <a:pt x="1911401" y="1206547"/>
                </a:cubicBezTo>
                <a:cubicBezTo>
                  <a:pt x="1946471" y="1206547"/>
                  <a:pt x="1974906" y="1178115"/>
                  <a:pt x="1974906" y="1143043"/>
                </a:cubicBezTo>
                <a:cubicBezTo>
                  <a:pt x="1974906" y="1107970"/>
                  <a:pt x="1946471" y="1079538"/>
                  <a:pt x="1911401" y="1079538"/>
                </a:cubicBezTo>
                <a:close/>
                <a:moveTo>
                  <a:pt x="1644699" y="1079538"/>
                </a:moveTo>
                <a:cubicBezTo>
                  <a:pt x="1609629" y="1079538"/>
                  <a:pt x="1581200" y="1107970"/>
                  <a:pt x="1581200" y="1143043"/>
                </a:cubicBezTo>
                <a:cubicBezTo>
                  <a:pt x="1581200" y="1178115"/>
                  <a:pt x="1609629" y="1206547"/>
                  <a:pt x="1644699" y="1206547"/>
                </a:cubicBezTo>
                <a:cubicBezTo>
                  <a:pt x="1679771" y="1206547"/>
                  <a:pt x="1708201" y="1178115"/>
                  <a:pt x="1708201" y="1143043"/>
                </a:cubicBezTo>
                <a:cubicBezTo>
                  <a:pt x="1708201" y="1107970"/>
                  <a:pt x="1679771" y="1079538"/>
                  <a:pt x="1644699" y="1079538"/>
                </a:cubicBezTo>
                <a:close/>
                <a:moveTo>
                  <a:pt x="1378001" y="1079538"/>
                </a:moveTo>
                <a:cubicBezTo>
                  <a:pt x="1342931" y="1079538"/>
                  <a:pt x="1314502" y="1107970"/>
                  <a:pt x="1314502" y="1143043"/>
                </a:cubicBezTo>
                <a:cubicBezTo>
                  <a:pt x="1314502" y="1178115"/>
                  <a:pt x="1342931" y="1206548"/>
                  <a:pt x="1378001" y="1206548"/>
                </a:cubicBezTo>
                <a:cubicBezTo>
                  <a:pt x="1413071" y="1206548"/>
                  <a:pt x="1441500" y="1178115"/>
                  <a:pt x="1441500" y="1143043"/>
                </a:cubicBezTo>
                <a:cubicBezTo>
                  <a:pt x="1441500" y="1107970"/>
                  <a:pt x="1413071" y="1079538"/>
                  <a:pt x="1378001" y="1079538"/>
                </a:cubicBezTo>
                <a:close/>
                <a:moveTo>
                  <a:pt x="1111305" y="1079538"/>
                </a:moveTo>
                <a:cubicBezTo>
                  <a:pt x="1076235" y="1079538"/>
                  <a:pt x="1047805" y="1107970"/>
                  <a:pt x="1047805" y="1143043"/>
                </a:cubicBezTo>
                <a:cubicBezTo>
                  <a:pt x="1047805" y="1178116"/>
                  <a:pt x="1076235" y="1206548"/>
                  <a:pt x="1111305" y="1206548"/>
                </a:cubicBezTo>
                <a:cubicBezTo>
                  <a:pt x="1146374" y="1206548"/>
                  <a:pt x="1174804" y="1178116"/>
                  <a:pt x="1174804" y="1143043"/>
                </a:cubicBezTo>
                <a:cubicBezTo>
                  <a:pt x="1174804" y="1107970"/>
                  <a:pt x="1146374" y="1079538"/>
                  <a:pt x="1111305" y="1079538"/>
                </a:cubicBezTo>
                <a:close/>
                <a:moveTo>
                  <a:pt x="844608" y="1079538"/>
                </a:moveTo>
                <a:cubicBezTo>
                  <a:pt x="809539" y="1079538"/>
                  <a:pt x="781109" y="1107971"/>
                  <a:pt x="781109" y="1143043"/>
                </a:cubicBezTo>
                <a:cubicBezTo>
                  <a:pt x="781109" y="1178116"/>
                  <a:pt x="809539" y="1206548"/>
                  <a:pt x="844608" y="1206548"/>
                </a:cubicBezTo>
                <a:cubicBezTo>
                  <a:pt x="879678" y="1206548"/>
                  <a:pt x="908108" y="1178116"/>
                  <a:pt x="908108" y="1143043"/>
                </a:cubicBezTo>
                <a:cubicBezTo>
                  <a:pt x="908108" y="1107971"/>
                  <a:pt x="879678" y="1079538"/>
                  <a:pt x="844608" y="1079538"/>
                </a:cubicBezTo>
                <a:close/>
                <a:moveTo>
                  <a:pt x="3511623" y="1079537"/>
                </a:moveTo>
                <a:cubicBezTo>
                  <a:pt x="3476546" y="1079537"/>
                  <a:pt x="3448109" y="1107969"/>
                  <a:pt x="3448109" y="1143041"/>
                </a:cubicBezTo>
                <a:cubicBezTo>
                  <a:pt x="3448109" y="1178114"/>
                  <a:pt x="3476546" y="1206546"/>
                  <a:pt x="3511623" y="1206546"/>
                </a:cubicBezTo>
                <a:cubicBezTo>
                  <a:pt x="3546695" y="1206546"/>
                  <a:pt x="3575121" y="1178114"/>
                  <a:pt x="3575121" y="1143041"/>
                </a:cubicBezTo>
                <a:cubicBezTo>
                  <a:pt x="3575121" y="1107969"/>
                  <a:pt x="3546695" y="1079537"/>
                  <a:pt x="3511623" y="1079537"/>
                </a:cubicBezTo>
                <a:close/>
                <a:moveTo>
                  <a:pt x="3244887" y="1079537"/>
                </a:moveTo>
                <a:cubicBezTo>
                  <a:pt x="3209824" y="1079537"/>
                  <a:pt x="3181399" y="1107969"/>
                  <a:pt x="3181399" y="1143041"/>
                </a:cubicBezTo>
                <a:cubicBezTo>
                  <a:pt x="3181399" y="1178114"/>
                  <a:pt x="3209824" y="1206546"/>
                  <a:pt x="3244887" y="1206546"/>
                </a:cubicBezTo>
                <a:cubicBezTo>
                  <a:pt x="3279952" y="1206546"/>
                  <a:pt x="3308377" y="1178114"/>
                  <a:pt x="3308377" y="1143041"/>
                </a:cubicBezTo>
                <a:cubicBezTo>
                  <a:pt x="3308377" y="1107969"/>
                  <a:pt x="3279952" y="1079537"/>
                  <a:pt x="3244887" y="1079537"/>
                </a:cubicBezTo>
                <a:close/>
                <a:moveTo>
                  <a:pt x="2978236" y="1079537"/>
                </a:moveTo>
                <a:cubicBezTo>
                  <a:pt x="2943173" y="1079537"/>
                  <a:pt x="2914748" y="1107969"/>
                  <a:pt x="2914748" y="1143042"/>
                </a:cubicBezTo>
                <a:cubicBezTo>
                  <a:pt x="2914748" y="1178114"/>
                  <a:pt x="2943173" y="1206546"/>
                  <a:pt x="2978236" y="1206546"/>
                </a:cubicBezTo>
                <a:cubicBezTo>
                  <a:pt x="3013299" y="1206546"/>
                  <a:pt x="3041724" y="1178114"/>
                  <a:pt x="3041724" y="1143042"/>
                </a:cubicBezTo>
                <a:cubicBezTo>
                  <a:pt x="3041724" y="1107969"/>
                  <a:pt x="3013299" y="1079537"/>
                  <a:pt x="2978236" y="1079537"/>
                </a:cubicBezTo>
                <a:close/>
                <a:moveTo>
                  <a:pt x="2711569" y="1079537"/>
                </a:moveTo>
                <a:cubicBezTo>
                  <a:pt x="2676483" y="1079537"/>
                  <a:pt x="2648050" y="1107969"/>
                  <a:pt x="2648050" y="1143042"/>
                </a:cubicBezTo>
                <a:cubicBezTo>
                  <a:pt x="2648050" y="1178114"/>
                  <a:pt x="2676483" y="1206547"/>
                  <a:pt x="2711569" y="1206547"/>
                </a:cubicBezTo>
                <a:cubicBezTo>
                  <a:pt x="2746645" y="1206547"/>
                  <a:pt x="2775073" y="1178114"/>
                  <a:pt x="2775073" y="1143042"/>
                </a:cubicBezTo>
                <a:cubicBezTo>
                  <a:pt x="2775073" y="1107969"/>
                  <a:pt x="2746645" y="1079537"/>
                  <a:pt x="2711569" y="1079537"/>
                </a:cubicBezTo>
                <a:close/>
                <a:moveTo>
                  <a:pt x="2444817" y="1079537"/>
                </a:moveTo>
                <a:cubicBezTo>
                  <a:pt x="2409744" y="1079537"/>
                  <a:pt x="2381320" y="1107969"/>
                  <a:pt x="2381320" y="1143042"/>
                </a:cubicBezTo>
                <a:cubicBezTo>
                  <a:pt x="2381320" y="1178115"/>
                  <a:pt x="2409744" y="1206547"/>
                  <a:pt x="2444817" y="1206547"/>
                </a:cubicBezTo>
                <a:cubicBezTo>
                  <a:pt x="2479891" y="1206547"/>
                  <a:pt x="2508328" y="1178115"/>
                  <a:pt x="2508328" y="1143042"/>
                </a:cubicBezTo>
                <a:cubicBezTo>
                  <a:pt x="2508328" y="1107969"/>
                  <a:pt x="2479891" y="1079537"/>
                  <a:pt x="2444817" y="1079537"/>
                </a:cubicBezTo>
                <a:close/>
                <a:moveTo>
                  <a:pt x="2178139" y="1079537"/>
                </a:moveTo>
                <a:cubicBezTo>
                  <a:pt x="2143053" y="1079537"/>
                  <a:pt x="2114627" y="1107969"/>
                  <a:pt x="2114627" y="1143042"/>
                </a:cubicBezTo>
                <a:cubicBezTo>
                  <a:pt x="2114627" y="1178115"/>
                  <a:pt x="2143053" y="1206547"/>
                  <a:pt x="2178139" y="1206547"/>
                </a:cubicBezTo>
                <a:cubicBezTo>
                  <a:pt x="2213185" y="1206547"/>
                  <a:pt x="2241610" y="1178115"/>
                  <a:pt x="2241610" y="1143042"/>
                </a:cubicBezTo>
                <a:cubicBezTo>
                  <a:pt x="2241610" y="1107969"/>
                  <a:pt x="2213185" y="1079537"/>
                  <a:pt x="2178139" y="1079537"/>
                </a:cubicBezTo>
                <a:close/>
                <a:moveTo>
                  <a:pt x="4844996" y="1079536"/>
                </a:moveTo>
                <a:cubicBezTo>
                  <a:pt x="4809923" y="1079536"/>
                  <a:pt x="4781498" y="1107968"/>
                  <a:pt x="4781498" y="1143040"/>
                </a:cubicBezTo>
                <a:cubicBezTo>
                  <a:pt x="4781498" y="1178113"/>
                  <a:pt x="4809923" y="1206545"/>
                  <a:pt x="4844996" y="1206545"/>
                </a:cubicBezTo>
                <a:cubicBezTo>
                  <a:pt x="4880072" y="1206545"/>
                  <a:pt x="4908504" y="1178113"/>
                  <a:pt x="4908504" y="1143040"/>
                </a:cubicBezTo>
                <a:cubicBezTo>
                  <a:pt x="4908504" y="1107968"/>
                  <a:pt x="4880072" y="1079536"/>
                  <a:pt x="4844996" y="1079536"/>
                </a:cubicBezTo>
                <a:close/>
                <a:moveTo>
                  <a:pt x="4578343" y="1079536"/>
                </a:moveTo>
                <a:cubicBezTo>
                  <a:pt x="4543287" y="1079536"/>
                  <a:pt x="4514828" y="1107968"/>
                  <a:pt x="4514828" y="1143041"/>
                </a:cubicBezTo>
                <a:cubicBezTo>
                  <a:pt x="4514828" y="1178113"/>
                  <a:pt x="4543287" y="1206545"/>
                  <a:pt x="4578343" y="1206545"/>
                </a:cubicBezTo>
                <a:cubicBezTo>
                  <a:pt x="4613391" y="1206545"/>
                  <a:pt x="4641806" y="1178113"/>
                  <a:pt x="4641806" y="1143041"/>
                </a:cubicBezTo>
                <a:cubicBezTo>
                  <a:pt x="4641806" y="1107968"/>
                  <a:pt x="4613391" y="1079536"/>
                  <a:pt x="4578343" y="1079536"/>
                </a:cubicBezTo>
                <a:close/>
                <a:moveTo>
                  <a:pt x="4311612" y="1079536"/>
                </a:moveTo>
                <a:cubicBezTo>
                  <a:pt x="4276543" y="1079536"/>
                  <a:pt x="4248124" y="1107968"/>
                  <a:pt x="4248124" y="1143041"/>
                </a:cubicBezTo>
                <a:cubicBezTo>
                  <a:pt x="4248124" y="1178113"/>
                  <a:pt x="4276543" y="1206545"/>
                  <a:pt x="4311612" y="1206545"/>
                </a:cubicBezTo>
                <a:cubicBezTo>
                  <a:pt x="4346680" y="1206545"/>
                  <a:pt x="4375123" y="1178113"/>
                  <a:pt x="4375123" y="1143041"/>
                </a:cubicBezTo>
                <a:cubicBezTo>
                  <a:pt x="4375123" y="1107968"/>
                  <a:pt x="4346680" y="1079536"/>
                  <a:pt x="4311612" y="1079536"/>
                </a:cubicBezTo>
                <a:close/>
                <a:moveTo>
                  <a:pt x="4045002" y="1079536"/>
                </a:moveTo>
                <a:cubicBezTo>
                  <a:pt x="4009937" y="1079536"/>
                  <a:pt x="3981504" y="1107968"/>
                  <a:pt x="3981504" y="1143041"/>
                </a:cubicBezTo>
                <a:cubicBezTo>
                  <a:pt x="3981504" y="1178114"/>
                  <a:pt x="4009937" y="1206546"/>
                  <a:pt x="4045002" y="1206546"/>
                </a:cubicBezTo>
                <a:cubicBezTo>
                  <a:pt x="4079972" y="1206546"/>
                  <a:pt x="4108408" y="1178114"/>
                  <a:pt x="4108408" y="1143041"/>
                </a:cubicBezTo>
                <a:cubicBezTo>
                  <a:pt x="4108408" y="1107968"/>
                  <a:pt x="4079972" y="1079536"/>
                  <a:pt x="4045002" y="1079536"/>
                </a:cubicBezTo>
                <a:close/>
                <a:moveTo>
                  <a:pt x="3778300" y="1079536"/>
                </a:moveTo>
                <a:cubicBezTo>
                  <a:pt x="3743236" y="1079536"/>
                  <a:pt x="3714812" y="1107969"/>
                  <a:pt x="3714812" y="1143041"/>
                </a:cubicBezTo>
                <a:cubicBezTo>
                  <a:pt x="3714812" y="1178114"/>
                  <a:pt x="3743236" y="1206546"/>
                  <a:pt x="3778300" y="1206546"/>
                </a:cubicBezTo>
                <a:cubicBezTo>
                  <a:pt x="3813368" y="1206546"/>
                  <a:pt x="3841795" y="1178114"/>
                  <a:pt x="3841795" y="1143041"/>
                </a:cubicBezTo>
                <a:cubicBezTo>
                  <a:pt x="3841795" y="1107969"/>
                  <a:pt x="3813368" y="1079536"/>
                  <a:pt x="3778300" y="1079536"/>
                </a:cubicBezTo>
                <a:close/>
                <a:moveTo>
                  <a:pt x="6445168" y="1079535"/>
                </a:moveTo>
                <a:cubicBezTo>
                  <a:pt x="6410098" y="1079535"/>
                  <a:pt x="6381668" y="1107967"/>
                  <a:pt x="6381668" y="1143039"/>
                </a:cubicBezTo>
                <a:cubicBezTo>
                  <a:pt x="6381668" y="1178112"/>
                  <a:pt x="6410098" y="1206544"/>
                  <a:pt x="6445168" y="1206544"/>
                </a:cubicBezTo>
                <a:cubicBezTo>
                  <a:pt x="6480238" y="1206544"/>
                  <a:pt x="6508668" y="1178112"/>
                  <a:pt x="6508668" y="1143039"/>
                </a:cubicBezTo>
                <a:cubicBezTo>
                  <a:pt x="6508668" y="1107967"/>
                  <a:pt x="6480238" y="1079535"/>
                  <a:pt x="6445168" y="1079535"/>
                </a:cubicBezTo>
                <a:close/>
                <a:moveTo>
                  <a:pt x="6178468" y="1079535"/>
                </a:moveTo>
                <a:cubicBezTo>
                  <a:pt x="6143398" y="1079535"/>
                  <a:pt x="6114968" y="1107967"/>
                  <a:pt x="6114968" y="1143039"/>
                </a:cubicBezTo>
                <a:cubicBezTo>
                  <a:pt x="6114968" y="1178112"/>
                  <a:pt x="6143398" y="1206544"/>
                  <a:pt x="6178468" y="1206544"/>
                </a:cubicBezTo>
                <a:cubicBezTo>
                  <a:pt x="6213538" y="1206544"/>
                  <a:pt x="6241968" y="1178112"/>
                  <a:pt x="6241968" y="1143039"/>
                </a:cubicBezTo>
                <a:cubicBezTo>
                  <a:pt x="6241968" y="1107967"/>
                  <a:pt x="6213538" y="1079535"/>
                  <a:pt x="6178468" y="1079535"/>
                </a:cubicBezTo>
                <a:close/>
                <a:moveTo>
                  <a:pt x="5911769" y="1079535"/>
                </a:moveTo>
                <a:cubicBezTo>
                  <a:pt x="5876702" y="1079535"/>
                  <a:pt x="5848274" y="1107967"/>
                  <a:pt x="5848274" y="1143040"/>
                </a:cubicBezTo>
                <a:cubicBezTo>
                  <a:pt x="5848274" y="1178112"/>
                  <a:pt x="5876702" y="1206544"/>
                  <a:pt x="5911769" y="1206544"/>
                </a:cubicBezTo>
                <a:cubicBezTo>
                  <a:pt x="5946845" y="1206544"/>
                  <a:pt x="5975281" y="1178112"/>
                  <a:pt x="5975281" y="1143040"/>
                </a:cubicBezTo>
                <a:cubicBezTo>
                  <a:pt x="5975281" y="1107967"/>
                  <a:pt x="5946845" y="1079535"/>
                  <a:pt x="5911769" y="1079535"/>
                </a:cubicBezTo>
                <a:close/>
                <a:moveTo>
                  <a:pt x="5645088" y="1079535"/>
                </a:moveTo>
                <a:cubicBezTo>
                  <a:pt x="5610009" y="1079535"/>
                  <a:pt x="5581595" y="1107967"/>
                  <a:pt x="5581595" y="1143040"/>
                </a:cubicBezTo>
                <a:cubicBezTo>
                  <a:pt x="5581595" y="1178112"/>
                  <a:pt x="5610009" y="1206544"/>
                  <a:pt x="5645088" y="1206544"/>
                </a:cubicBezTo>
                <a:cubicBezTo>
                  <a:pt x="5680154" y="1206544"/>
                  <a:pt x="5708583" y="1178112"/>
                  <a:pt x="5708583" y="1143040"/>
                </a:cubicBezTo>
                <a:cubicBezTo>
                  <a:pt x="5708583" y="1107967"/>
                  <a:pt x="5680154" y="1079535"/>
                  <a:pt x="5645088" y="1079535"/>
                </a:cubicBezTo>
                <a:close/>
                <a:moveTo>
                  <a:pt x="5378407" y="1079535"/>
                </a:moveTo>
                <a:cubicBezTo>
                  <a:pt x="5343327" y="1079535"/>
                  <a:pt x="5314897" y="1107967"/>
                  <a:pt x="5314897" y="1143040"/>
                </a:cubicBezTo>
                <a:cubicBezTo>
                  <a:pt x="5314897" y="1178112"/>
                  <a:pt x="5343327" y="1206544"/>
                  <a:pt x="5378407" y="1206544"/>
                </a:cubicBezTo>
                <a:cubicBezTo>
                  <a:pt x="5413475" y="1206544"/>
                  <a:pt x="5441901" y="1178112"/>
                  <a:pt x="5441901" y="1143040"/>
                </a:cubicBezTo>
                <a:cubicBezTo>
                  <a:pt x="5441901" y="1107967"/>
                  <a:pt x="5413475" y="1079535"/>
                  <a:pt x="5378407" y="1079535"/>
                </a:cubicBezTo>
                <a:close/>
                <a:moveTo>
                  <a:pt x="5111694" y="1079535"/>
                </a:moveTo>
                <a:cubicBezTo>
                  <a:pt x="5076615" y="1079535"/>
                  <a:pt x="5048180" y="1107967"/>
                  <a:pt x="5048180" y="1143040"/>
                </a:cubicBezTo>
                <a:cubicBezTo>
                  <a:pt x="5048180" y="1178113"/>
                  <a:pt x="5076615" y="1206545"/>
                  <a:pt x="5111694" y="1206545"/>
                </a:cubicBezTo>
                <a:cubicBezTo>
                  <a:pt x="5146775" y="1206545"/>
                  <a:pt x="5175199" y="1178113"/>
                  <a:pt x="5175199" y="1143040"/>
                </a:cubicBezTo>
                <a:cubicBezTo>
                  <a:pt x="5175199" y="1107967"/>
                  <a:pt x="5146775" y="1079535"/>
                  <a:pt x="5111694" y="1079535"/>
                </a:cubicBezTo>
                <a:close/>
                <a:moveTo>
                  <a:pt x="7778668" y="1079534"/>
                </a:moveTo>
                <a:cubicBezTo>
                  <a:pt x="7743598" y="1079534"/>
                  <a:pt x="7715168" y="1107966"/>
                  <a:pt x="7715168" y="1143038"/>
                </a:cubicBezTo>
                <a:cubicBezTo>
                  <a:pt x="7715168" y="1178111"/>
                  <a:pt x="7743598" y="1206543"/>
                  <a:pt x="7778668" y="1206543"/>
                </a:cubicBezTo>
                <a:cubicBezTo>
                  <a:pt x="7813738" y="1206543"/>
                  <a:pt x="7842168" y="1178111"/>
                  <a:pt x="7842168" y="1143038"/>
                </a:cubicBezTo>
                <a:cubicBezTo>
                  <a:pt x="7842168" y="1107966"/>
                  <a:pt x="7813738" y="1079534"/>
                  <a:pt x="7778668" y="1079534"/>
                </a:cubicBezTo>
                <a:close/>
                <a:moveTo>
                  <a:pt x="7511968" y="1079534"/>
                </a:moveTo>
                <a:cubicBezTo>
                  <a:pt x="7476898" y="1079534"/>
                  <a:pt x="7448468" y="1107966"/>
                  <a:pt x="7448468" y="1143038"/>
                </a:cubicBezTo>
                <a:cubicBezTo>
                  <a:pt x="7448468" y="1178111"/>
                  <a:pt x="7476898" y="1206543"/>
                  <a:pt x="7511968" y="1206543"/>
                </a:cubicBezTo>
                <a:cubicBezTo>
                  <a:pt x="7547038" y="1206543"/>
                  <a:pt x="7575468" y="1178111"/>
                  <a:pt x="7575468" y="1143038"/>
                </a:cubicBezTo>
                <a:cubicBezTo>
                  <a:pt x="7575468" y="1107966"/>
                  <a:pt x="7547038" y="1079534"/>
                  <a:pt x="7511968" y="1079534"/>
                </a:cubicBezTo>
                <a:close/>
                <a:moveTo>
                  <a:pt x="7245268" y="1079534"/>
                </a:moveTo>
                <a:cubicBezTo>
                  <a:pt x="7210198" y="1079534"/>
                  <a:pt x="7181768" y="1107966"/>
                  <a:pt x="7181768" y="1143038"/>
                </a:cubicBezTo>
                <a:cubicBezTo>
                  <a:pt x="7181768" y="1178111"/>
                  <a:pt x="7210198" y="1206543"/>
                  <a:pt x="7245268" y="1206543"/>
                </a:cubicBezTo>
                <a:cubicBezTo>
                  <a:pt x="7280338" y="1206543"/>
                  <a:pt x="7308768" y="1178111"/>
                  <a:pt x="7308768" y="1143038"/>
                </a:cubicBezTo>
                <a:cubicBezTo>
                  <a:pt x="7308768" y="1107966"/>
                  <a:pt x="7280338" y="1079534"/>
                  <a:pt x="7245268" y="1079534"/>
                </a:cubicBezTo>
                <a:close/>
                <a:moveTo>
                  <a:pt x="6978568" y="1079534"/>
                </a:moveTo>
                <a:cubicBezTo>
                  <a:pt x="6943498" y="1079534"/>
                  <a:pt x="6915068" y="1107966"/>
                  <a:pt x="6915068" y="1143039"/>
                </a:cubicBezTo>
                <a:cubicBezTo>
                  <a:pt x="6915068" y="1178111"/>
                  <a:pt x="6943498" y="1206543"/>
                  <a:pt x="6978568" y="1206543"/>
                </a:cubicBezTo>
                <a:cubicBezTo>
                  <a:pt x="7013638" y="1206543"/>
                  <a:pt x="7042068" y="1178111"/>
                  <a:pt x="7042068" y="1143039"/>
                </a:cubicBezTo>
                <a:cubicBezTo>
                  <a:pt x="7042068" y="1107966"/>
                  <a:pt x="7013638" y="1079534"/>
                  <a:pt x="6978568" y="1079534"/>
                </a:cubicBezTo>
                <a:close/>
                <a:moveTo>
                  <a:pt x="6711868" y="1079534"/>
                </a:moveTo>
                <a:cubicBezTo>
                  <a:pt x="6676798" y="1079534"/>
                  <a:pt x="6648368" y="1107966"/>
                  <a:pt x="6648368" y="1143039"/>
                </a:cubicBezTo>
                <a:cubicBezTo>
                  <a:pt x="6648368" y="1178112"/>
                  <a:pt x="6676798" y="1206544"/>
                  <a:pt x="6711868" y="1206544"/>
                </a:cubicBezTo>
                <a:cubicBezTo>
                  <a:pt x="6746938" y="1206544"/>
                  <a:pt x="6775368" y="1178112"/>
                  <a:pt x="6775368" y="1143039"/>
                </a:cubicBezTo>
                <a:cubicBezTo>
                  <a:pt x="6775368" y="1107966"/>
                  <a:pt x="6746938" y="1079534"/>
                  <a:pt x="6711868" y="1079534"/>
                </a:cubicBezTo>
                <a:close/>
                <a:moveTo>
                  <a:pt x="9112168" y="1079533"/>
                </a:moveTo>
                <a:cubicBezTo>
                  <a:pt x="9077098" y="1079533"/>
                  <a:pt x="9048668" y="1107965"/>
                  <a:pt x="9048668" y="1143037"/>
                </a:cubicBezTo>
                <a:cubicBezTo>
                  <a:pt x="9048668" y="1178109"/>
                  <a:pt x="9077098" y="1206542"/>
                  <a:pt x="9112168" y="1206542"/>
                </a:cubicBezTo>
                <a:cubicBezTo>
                  <a:pt x="9147238" y="1206542"/>
                  <a:pt x="9175668" y="1178109"/>
                  <a:pt x="9175668" y="1143037"/>
                </a:cubicBezTo>
                <a:cubicBezTo>
                  <a:pt x="9175668" y="1107965"/>
                  <a:pt x="9147238" y="1079533"/>
                  <a:pt x="9112168" y="1079533"/>
                </a:cubicBezTo>
                <a:close/>
                <a:moveTo>
                  <a:pt x="8845468" y="1079533"/>
                </a:moveTo>
                <a:cubicBezTo>
                  <a:pt x="8810398" y="1079533"/>
                  <a:pt x="8781968" y="1107965"/>
                  <a:pt x="8781968" y="1143037"/>
                </a:cubicBezTo>
                <a:cubicBezTo>
                  <a:pt x="8781968" y="1178110"/>
                  <a:pt x="8810398" y="1206542"/>
                  <a:pt x="8845468" y="1206542"/>
                </a:cubicBezTo>
                <a:cubicBezTo>
                  <a:pt x="8880538" y="1206542"/>
                  <a:pt x="8908968" y="1178110"/>
                  <a:pt x="8908968" y="1143037"/>
                </a:cubicBezTo>
                <a:cubicBezTo>
                  <a:pt x="8908968" y="1107965"/>
                  <a:pt x="8880538" y="1079533"/>
                  <a:pt x="8845468" y="1079533"/>
                </a:cubicBezTo>
                <a:close/>
                <a:moveTo>
                  <a:pt x="8578768" y="1079533"/>
                </a:moveTo>
                <a:cubicBezTo>
                  <a:pt x="8543698" y="1079533"/>
                  <a:pt x="8515268" y="1107965"/>
                  <a:pt x="8515268" y="1143038"/>
                </a:cubicBezTo>
                <a:cubicBezTo>
                  <a:pt x="8515268" y="1178110"/>
                  <a:pt x="8543698" y="1206542"/>
                  <a:pt x="8578768" y="1206542"/>
                </a:cubicBezTo>
                <a:cubicBezTo>
                  <a:pt x="8613838" y="1206542"/>
                  <a:pt x="8642268" y="1178110"/>
                  <a:pt x="8642268" y="1143038"/>
                </a:cubicBezTo>
                <a:cubicBezTo>
                  <a:pt x="8642268" y="1107965"/>
                  <a:pt x="8613838" y="1079533"/>
                  <a:pt x="8578768" y="1079533"/>
                </a:cubicBezTo>
                <a:close/>
                <a:moveTo>
                  <a:pt x="8312068" y="1079533"/>
                </a:moveTo>
                <a:cubicBezTo>
                  <a:pt x="8276998" y="1079533"/>
                  <a:pt x="8248568" y="1107965"/>
                  <a:pt x="8248568" y="1143038"/>
                </a:cubicBezTo>
                <a:cubicBezTo>
                  <a:pt x="8248568" y="1178110"/>
                  <a:pt x="8276998" y="1206542"/>
                  <a:pt x="8312068" y="1206542"/>
                </a:cubicBezTo>
                <a:cubicBezTo>
                  <a:pt x="8347138" y="1206542"/>
                  <a:pt x="8375568" y="1178110"/>
                  <a:pt x="8375568" y="1143038"/>
                </a:cubicBezTo>
                <a:cubicBezTo>
                  <a:pt x="8375568" y="1107965"/>
                  <a:pt x="8347138" y="1079533"/>
                  <a:pt x="8312068" y="1079533"/>
                </a:cubicBezTo>
                <a:close/>
                <a:moveTo>
                  <a:pt x="8045368" y="1079533"/>
                </a:moveTo>
                <a:cubicBezTo>
                  <a:pt x="8010298" y="1079533"/>
                  <a:pt x="7981868" y="1107965"/>
                  <a:pt x="7981868" y="1143038"/>
                </a:cubicBezTo>
                <a:cubicBezTo>
                  <a:pt x="7981868" y="1178110"/>
                  <a:pt x="8010298" y="1206542"/>
                  <a:pt x="8045368" y="1206542"/>
                </a:cubicBezTo>
                <a:cubicBezTo>
                  <a:pt x="8080438" y="1206542"/>
                  <a:pt x="8108868" y="1178110"/>
                  <a:pt x="8108868" y="1143038"/>
                </a:cubicBezTo>
                <a:cubicBezTo>
                  <a:pt x="8108868" y="1107965"/>
                  <a:pt x="8080438" y="1079533"/>
                  <a:pt x="8045368" y="1079533"/>
                </a:cubicBezTo>
                <a:close/>
                <a:moveTo>
                  <a:pt x="10712368" y="1079532"/>
                </a:moveTo>
                <a:cubicBezTo>
                  <a:pt x="10677298" y="1079532"/>
                  <a:pt x="10648868" y="1107964"/>
                  <a:pt x="10648868" y="1143036"/>
                </a:cubicBezTo>
                <a:cubicBezTo>
                  <a:pt x="10648868" y="1178108"/>
                  <a:pt x="10677298" y="1206540"/>
                  <a:pt x="10712368" y="1206540"/>
                </a:cubicBezTo>
                <a:cubicBezTo>
                  <a:pt x="10747438" y="1206540"/>
                  <a:pt x="10775868" y="1178108"/>
                  <a:pt x="10775868" y="1143036"/>
                </a:cubicBezTo>
                <a:cubicBezTo>
                  <a:pt x="10775868" y="1107964"/>
                  <a:pt x="10747438" y="1079532"/>
                  <a:pt x="10712368" y="1079532"/>
                </a:cubicBezTo>
                <a:close/>
                <a:moveTo>
                  <a:pt x="10445668" y="1079532"/>
                </a:moveTo>
                <a:cubicBezTo>
                  <a:pt x="10410598" y="1079532"/>
                  <a:pt x="10382168" y="1107964"/>
                  <a:pt x="10382168" y="1143036"/>
                </a:cubicBezTo>
                <a:cubicBezTo>
                  <a:pt x="10382168" y="1178109"/>
                  <a:pt x="10410598" y="1206541"/>
                  <a:pt x="10445668" y="1206541"/>
                </a:cubicBezTo>
                <a:cubicBezTo>
                  <a:pt x="10480738" y="1206541"/>
                  <a:pt x="10509168" y="1178109"/>
                  <a:pt x="10509168" y="1143036"/>
                </a:cubicBezTo>
                <a:cubicBezTo>
                  <a:pt x="10509168" y="1107964"/>
                  <a:pt x="10480738" y="1079532"/>
                  <a:pt x="10445668" y="1079532"/>
                </a:cubicBezTo>
                <a:close/>
                <a:moveTo>
                  <a:pt x="10178968" y="1079532"/>
                </a:moveTo>
                <a:cubicBezTo>
                  <a:pt x="10143898" y="1079532"/>
                  <a:pt x="10115468" y="1107964"/>
                  <a:pt x="10115468" y="1143036"/>
                </a:cubicBezTo>
                <a:cubicBezTo>
                  <a:pt x="10115468" y="1178109"/>
                  <a:pt x="10143898" y="1206541"/>
                  <a:pt x="10178968" y="1206541"/>
                </a:cubicBezTo>
                <a:cubicBezTo>
                  <a:pt x="10214038" y="1206541"/>
                  <a:pt x="10242468" y="1178109"/>
                  <a:pt x="10242468" y="1143036"/>
                </a:cubicBezTo>
                <a:cubicBezTo>
                  <a:pt x="10242468" y="1107964"/>
                  <a:pt x="10214038" y="1079532"/>
                  <a:pt x="10178968" y="1079532"/>
                </a:cubicBezTo>
                <a:close/>
                <a:moveTo>
                  <a:pt x="9912268" y="1079532"/>
                </a:moveTo>
                <a:cubicBezTo>
                  <a:pt x="9877198" y="1079532"/>
                  <a:pt x="9848768" y="1107964"/>
                  <a:pt x="9848768" y="1143036"/>
                </a:cubicBezTo>
                <a:cubicBezTo>
                  <a:pt x="9848768" y="1178109"/>
                  <a:pt x="9877198" y="1206541"/>
                  <a:pt x="9912268" y="1206541"/>
                </a:cubicBezTo>
                <a:cubicBezTo>
                  <a:pt x="9947338" y="1206541"/>
                  <a:pt x="9975768" y="1178109"/>
                  <a:pt x="9975768" y="1143036"/>
                </a:cubicBezTo>
                <a:cubicBezTo>
                  <a:pt x="9975768" y="1107964"/>
                  <a:pt x="9947338" y="1079532"/>
                  <a:pt x="9912268" y="1079532"/>
                </a:cubicBezTo>
                <a:close/>
                <a:moveTo>
                  <a:pt x="9645568" y="1079532"/>
                </a:moveTo>
                <a:cubicBezTo>
                  <a:pt x="9610498" y="1079532"/>
                  <a:pt x="9582068" y="1107964"/>
                  <a:pt x="9582068" y="1143037"/>
                </a:cubicBezTo>
                <a:cubicBezTo>
                  <a:pt x="9582068" y="1178109"/>
                  <a:pt x="9610498" y="1206541"/>
                  <a:pt x="9645568" y="1206541"/>
                </a:cubicBezTo>
                <a:cubicBezTo>
                  <a:pt x="9680638" y="1206541"/>
                  <a:pt x="9709068" y="1178109"/>
                  <a:pt x="9709068" y="1143037"/>
                </a:cubicBezTo>
                <a:cubicBezTo>
                  <a:pt x="9709068" y="1107964"/>
                  <a:pt x="9680638" y="1079532"/>
                  <a:pt x="9645568" y="1079532"/>
                </a:cubicBezTo>
                <a:close/>
                <a:moveTo>
                  <a:pt x="9378868" y="1079532"/>
                </a:moveTo>
                <a:cubicBezTo>
                  <a:pt x="9343798" y="1079532"/>
                  <a:pt x="9315368" y="1107965"/>
                  <a:pt x="9315368" y="1143037"/>
                </a:cubicBezTo>
                <a:cubicBezTo>
                  <a:pt x="9315368" y="1178109"/>
                  <a:pt x="9343798" y="1206542"/>
                  <a:pt x="9378868" y="1206542"/>
                </a:cubicBezTo>
                <a:cubicBezTo>
                  <a:pt x="9413938" y="1206542"/>
                  <a:pt x="9442368" y="1178109"/>
                  <a:pt x="9442368" y="1143037"/>
                </a:cubicBezTo>
                <a:cubicBezTo>
                  <a:pt x="9442368" y="1107965"/>
                  <a:pt x="9413938" y="1079532"/>
                  <a:pt x="9378868" y="1079532"/>
                </a:cubicBezTo>
                <a:close/>
                <a:moveTo>
                  <a:pt x="11779168" y="1079531"/>
                </a:moveTo>
                <a:cubicBezTo>
                  <a:pt x="11744098" y="1079531"/>
                  <a:pt x="11715668" y="1107963"/>
                  <a:pt x="11715668" y="1143035"/>
                </a:cubicBezTo>
                <a:cubicBezTo>
                  <a:pt x="11715668" y="1178108"/>
                  <a:pt x="11744098" y="1206540"/>
                  <a:pt x="11779168" y="1206540"/>
                </a:cubicBezTo>
                <a:cubicBezTo>
                  <a:pt x="11814238" y="1206540"/>
                  <a:pt x="11842668" y="1178108"/>
                  <a:pt x="11842668" y="1143035"/>
                </a:cubicBezTo>
                <a:cubicBezTo>
                  <a:pt x="11842668" y="1107963"/>
                  <a:pt x="11814238" y="1079531"/>
                  <a:pt x="11779168" y="1079531"/>
                </a:cubicBezTo>
                <a:close/>
                <a:moveTo>
                  <a:pt x="11512468" y="1079531"/>
                </a:moveTo>
                <a:cubicBezTo>
                  <a:pt x="11477398" y="1079531"/>
                  <a:pt x="11448968" y="1107963"/>
                  <a:pt x="11448968" y="1143035"/>
                </a:cubicBezTo>
                <a:cubicBezTo>
                  <a:pt x="11448968" y="1178108"/>
                  <a:pt x="11477398" y="1206540"/>
                  <a:pt x="11512468" y="1206540"/>
                </a:cubicBezTo>
                <a:cubicBezTo>
                  <a:pt x="11547538" y="1206540"/>
                  <a:pt x="11575968" y="1178108"/>
                  <a:pt x="11575968" y="1143035"/>
                </a:cubicBezTo>
                <a:cubicBezTo>
                  <a:pt x="11575968" y="1107963"/>
                  <a:pt x="11547538" y="1079531"/>
                  <a:pt x="11512468" y="1079531"/>
                </a:cubicBezTo>
                <a:close/>
                <a:moveTo>
                  <a:pt x="11245768" y="1079531"/>
                </a:moveTo>
                <a:cubicBezTo>
                  <a:pt x="11210698" y="1079531"/>
                  <a:pt x="11182268" y="1107963"/>
                  <a:pt x="11182268" y="1143036"/>
                </a:cubicBezTo>
                <a:cubicBezTo>
                  <a:pt x="11182268" y="1178108"/>
                  <a:pt x="11210698" y="1206540"/>
                  <a:pt x="11245768" y="1206540"/>
                </a:cubicBezTo>
                <a:cubicBezTo>
                  <a:pt x="11280838" y="1206540"/>
                  <a:pt x="11309268" y="1178108"/>
                  <a:pt x="11309268" y="1143036"/>
                </a:cubicBezTo>
                <a:cubicBezTo>
                  <a:pt x="11309268" y="1107963"/>
                  <a:pt x="11280838" y="1079531"/>
                  <a:pt x="11245768" y="1079531"/>
                </a:cubicBezTo>
                <a:close/>
                <a:moveTo>
                  <a:pt x="10979068" y="1079531"/>
                </a:moveTo>
                <a:cubicBezTo>
                  <a:pt x="10943998" y="1079531"/>
                  <a:pt x="10915568" y="1107963"/>
                  <a:pt x="10915568" y="1143036"/>
                </a:cubicBezTo>
                <a:cubicBezTo>
                  <a:pt x="10915568" y="1178108"/>
                  <a:pt x="10943998" y="1206540"/>
                  <a:pt x="10979068" y="1206540"/>
                </a:cubicBezTo>
                <a:cubicBezTo>
                  <a:pt x="11014138" y="1206540"/>
                  <a:pt x="11042568" y="1178108"/>
                  <a:pt x="11042568" y="1143036"/>
                </a:cubicBezTo>
                <a:cubicBezTo>
                  <a:pt x="11042568" y="1107963"/>
                  <a:pt x="11014138" y="1079531"/>
                  <a:pt x="10979068" y="1079531"/>
                </a:cubicBezTo>
                <a:close/>
                <a:moveTo>
                  <a:pt x="844609" y="774734"/>
                </a:moveTo>
                <a:cubicBezTo>
                  <a:pt x="809539" y="774734"/>
                  <a:pt x="781109" y="803163"/>
                  <a:pt x="781109" y="838233"/>
                </a:cubicBezTo>
                <a:cubicBezTo>
                  <a:pt x="781109" y="873302"/>
                  <a:pt x="809539" y="901732"/>
                  <a:pt x="844609" y="901732"/>
                </a:cubicBezTo>
                <a:cubicBezTo>
                  <a:pt x="879678" y="901732"/>
                  <a:pt x="908108" y="873302"/>
                  <a:pt x="908108" y="838233"/>
                </a:cubicBezTo>
                <a:cubicBezTo>
                  <a:pt x="908108" y="803163"/>
                  <a:pt x="879678" y="774734"/>
                  <a:pt x="844609" y="774734"/>
                </a:cubicBezTo>
                <a:close/>
                <a:moveTo>
                  <a:pt x="577912" y="774734"/>
                </a:moveTo>
                <a:cubicBezTo>
                  <a:pt x="542843" y="774734"/>
                  <a:pt x="514413" y="803163"/>
                  <a:pt x="514413" y="838233"/>
                </a:cubicBezTo>
                <a:cubicBezTo>
                  <a:pt x="514413" y="873302"/>
                  <a:pt x="542843" y="901732"/>
                  <a:pt x="577912" y="901732"/>
                </a:cubicBezTo>
                <a:cubicBezTo>
                  <a:pt x="612982" y="901732"/>
                  <a:pt x="641411" y="873302"/>
                  <a:pt x="641411" y="838233"/>
                </a:cubicBezTo>
                <a:cubicBezTo>
                  <a:pt x="641411" y="803163"/>
                  <a:pt x="612982" y="774734"/>
                  <a:pt x="577912" y="774734"/>
                </a:cubicBezTo>
                <a:close/>
                <a:moveTo>
                  <a:pt x="311216" y="774734"/>
                </a:moveTo>
                <a:cubicBezTo>
                  <a:pt x="276147" y="774734"/>
                  <a:pt x="247717" y="803164"/>
                  <a:pt x="247717" y="838233"/>
                </a:cubicBezTo>
                <a:cubicBezTo>
                  <a:pt x="247717" y="873303"/>
                  <a:pt x="276147" y="901732"/>
                  <a:pt x="311216" y="901732"/>
                </a:cubicBezTo>
                <a:cubicBezTo>
                  <a:pt x="346286" y="901732"/>
                  <a:pt x="374715" y="873303"/>
                  <a:pt x="374715" y="838233"/>
                </a:cubicBezTo>
                <a:cubicBezTo>
                  <a:pt x="374715" y="803164"/>
                  <a:pt x="346286" y="774734"/>
                  <a:pt x="311216" y="774734"/>
                </a:cubicBezTo>
                <a:close/>
                <a:moveTo>
                  <a:pt x="2444817" y="774733"/>
                </a:moveTo>
                <a:cubicBezTo>
                  <a:pt x="2409744" y="774733"/>
                  <a:pt x="2381320" y="803162"/>
                  <a:pt x="2381320" y="838232"/>
                </a:cubicBezTo>
                <a:cubicBezTo>
                  <a:pt x="2381320" y="873301"/>
                  <a:pt x="2409744" y="901731"/>
                  <a:pt x="2444817" y="901731"/>
                </a:cubicBezTo>
                <a:cubicBezTo>
                  <a:pt x="2479891" y="901731"/>
                  <a:pt x="2508328" y="873301"/>
                  <a:pt x="2508328" y="838232"/>
                </a:cubicBezTo>
                <a:cubicBezTo>
                  <a:pt x="2508328" y="803162"/>
                  <a:pt x="2479891" y="774733"/>
                  <a:pt x="2444817" y="774733"/>
                </a:cubicBezTo>
                <a:close/>
                <a:moveTo>
                  <a:pt x="2178139" y="774733"/>
                </a:moveTo>
                <a:cubicBezTo>
                  <a:pt x="2143053" y="774733"/>
                  <a:pt x="2114627" y="803162"/>
                  <a:pt x="2114627" y="838232"/>
                </a:cubicBezTo>
                <a:cubicBezTo>
                  <a:pt x="2114627" y="873301"/>
                  <a:pt x="2143053" y="901731"/>
                  <a:pt x="2178139" y="901731"/>
                </a:cubicBezTo>
                <a:cubicBezTo>
                  <a:pt x="2213185" y="901731"/>
                  <a:pt x="2241610" y="873301"/>
                  <a:pt x="2241610" y="838232"/>
                </a:cubicBezTo>
                <a:cubicBezTo>
                  <a:pt x="2241610" y="803162"/>
                  <a:pt x="2213185" y="774733"/>
                  <a:pt x="2178139" y="774733"/>
                </a:cubicBezTo>
                <a:close/>
                <a:moveTo>
                  <a:pt x="1911402" y="774733"/>
                </a:moveTo>
                <a:cubicBezTo>
                  <a:pt x="1876325" y="774733"/>
                  <a:pt x="1847898" y="803162"/>
                  <a:pt x="1847898" y="838232"/>
                </a:cubicBezTo>
                <a:cubicBezTo>
                  <a:pt x="1847898" y="873302"/>
                  <a:pt x="1876325" y="901731"/>
                  <a:pt x="1911402" y="901731"/>
                </a:cubicBezTo>
                <a:cubicBezTo>
                  <a:pt x="1946471" y="901731"/>
                  <a:pt x="1974906" y="873302"/>
                  <a:pt x="1974906" y="838232"/>
                </a:cubicBezTo>
                <a:cubicBezTo>
                  <a:pt x="1974906" y="803162"/>
                  <a:pt x="1946471" y="774733"/>
                  <a:pt x="1911402" y="774733"/>
                </a:cubicBezTo>
                <a:close/>
                <a:moveTo>
                  <a:pt x="1644699" y="774733"/>
                </a:moveTo>
                <a:cubicBezTo>
                  <a:pt x="1609629" y="774733"/>
                  <a:pt x="1581200" y="803163"/>
                  <a:pt x="1581200" y="838232"/>
                </a:cubicBezTo>
                <a:cubicBezTo>
                  <a:pt x="1581200" y="873302"/>
                  <a:pt x="1609629" y="901731"/>
                  <a:pt x="1644699" y="901731"/>
                </a:cubicBezTo>
                <a:cubicBezTo>
                  <a:pt x="1679771" y="901731"/>
                  <a:pt x="1708202" y="873302"/>
                  <a:pt x="1708202" y="838232"/>
                </a:cubicBezTo>
                <a:cubicBezTo>
                  <a:pt x="1708202" y="803163"/>
                  <a:pt x="1679771" y="774733"/>
                  <a:pt x="1644699" y="774733"/>
                </a:cubicBezTo>
                <a:close/>
                <a:moveTo>
                  <a:pt x="1378001" y="774733"/>
                </a:moveTo>
                <a:cubicBezTo>
                  <a:pt x="1342932" y="774733"/>
                  <a:pt x="1314502" y="803163"/>
                  <a:pt x="1314502" y="838232"/>
                </a:cubicBezTo>
                <a:cubicBezTo>
                  <a:pt x="1314502" y="873302"/>
                  <a:pt x="1342932" y="901732"/>
                  <a:pt x="1378001" y="901732"/>
                </a:cubicBezTo>
                <a:cubicBezTo>
                  <a:pt x="1413071" y="901732"/>
                  <a:pt x="1441500" y="873302"/>
                  <a:pt x="1441500" y="838232"/>
                </a:cubicBezTo>
                <a:cubicBezTo>
                  <a:pt x="1441500" y="803163"/>
                  <a:pt x="1413071" y="774733"/>
                  <a:pt x="1378001" y="774733"/>
                </a:cubicBezTo>
                <a:close/>
                <a:moveTo>
                  <a:pt x="1111305" y="774733"/>
                </a:moveTo>
                <a:cubicBezTo>
                  <a:pt x="1076235" y="774733"/>
                  <a:pt x="1047806" y="803163"/>
                  <a:pt x="1047806" y="838232"/>
                </a:cubicBezTo>
                <a:cubicBezTo>
                  <a:pt x="1047806" y="873302"/>
                  <a:pt x="1076235" y="901732"/>
                  <a:pt x="1111305" y="901732"/>
                </a:cubicBezTo>
                <a:cubicBezTo>
                  <a:pt x="1146374" y="901732"/>
                  <a:pt x="1174804" y="873302"/>
                  <a:pt x="1174804" y="838232"/>
                </a:cubicBezTo>
                <a:cubicBezTo>
                  <a:pt x="1174804" y="803163"/>
                  <a:pt x="1146374" y="774733"/>
                  <a:pt x="1111305" y="774733"/>
                </a:cubicBezTo>
                <a:close/>
                <a:moveTo>
                  <a:pt x="3778300" y="774732"/>
                </a:moveTo>
                <a:cubicBezTo>
                  <a:pt x="3743236" y="774732"/>
                  <a:pt x="3714814" y="803161"/>
                  <a:pt x="3714814" y="838231"/>
                </a:cubicBezTo>
                <a:cubicBezTo>
                  <a:pt x="3714814" y="873300"/>
                  <a:pt x="3743236" y="901730"/>
                  <a:pt x="3778300" y="901730"/>
                </a:cubicBezTo>
                <a:cubicBezTo>
                  <a:pt x="3813368" y="901730"/>
                  <a:pt x="3841795" y="873300"/>
                  <a:pt x="3841795" y="838231"/>
                </a:cubicBezTo>
                <a:cubicBezTo>
                  <a:pt x="3841795" y="803161"/>
                  <a:pt x="3813368" y="774732"/>
                  <a:pt x="3778300" y="774732"/>
                </a:cubicBezTo>
                <a:close/>
                <a:moveTo>
                  <a:pt x="3511623" y="774732"/>
                </a:moveTo>
                <a:cubicBezTo>
                  <a:pt x="3476546" y="774732"/>
                  <a:pt x="3448109" y="803161"/>
                  <a:pt x="3448109" y="838231"/>
                </a:cubicBezTo>
                <a:cubicBezTo>
                  <a:pt x="3448109" y="873301"/>
                  <a:pt x="3476546" y="901730"/>
                  <a:pt x="3511623" y="901730"/>
                </a:cubicBezTo>
                <a:cubicBezTo>
                  <a:pt x="3546695" y="901730"/>
                  <a:pt x="3575121" y="873301"/>
                  <a:pt x="3575121" y="838231"/>
                </a:cubicBezTo>
                <a:cubicBezTo>
                  <a:pt x="3575121" y="803161"/>
                  <a:pt x="3546695" y="774732"/>
                  <a:pt x="3511623" y="774732"/>
                </a:cubicBezTo>
                <a:close/>
                <a:moveTo>
                  <a:pt x="3244887" y="774732"/>
                </a:moveTo>
                <a:cubicBezTo>
                  <a:pt x="3209824" y="774732"/>
                  <a:pt x="3181399" y="803162"/>
                  <a:pt x="3181399" y="838231"/>
                </a:cubicBezTo>
                <a:cubicBezTo>
                  <a:pt x="3181399" y="873301"/>
                  <a:pt x="3209824" y="901730"/>
                  <a:pt x="3244887" y="901730"/>
                </a:cubicBezTo>
                <a:cubicBezTo>
                  <a:pt x="3279952" y="901730"/>
                  <a:pt x="3308377" y="873301"/>
                  <a:pt x="3308377" y="838231"/>
                </a:cubicBezTo>
                <a:cubicBezTo>
                  <a:pt x="3308377" y="803162"/>
                  <a:pt x="3279952" y="774732"/>
                  <a:pt x="3244887" y="774732"/>
                </a:cubicBezTo>
                <a:close/>
                <a:moveTo>
                  <a:pt x="2978236" y="774732"/>
                </a:moveTo>
                <a:cubicBezTo>
                  <a:pt x="2943173" y="774732"/>
                  <a:pt x="2914748" y="803162"/>
                  <a:pt x="2914748" y="838231"/>
                </a:cubicBezTo>
                <a:cubicBezTo>
                  <a:pt x="2914748" y="873301"/>
                  <a:pt x="2943173" y="901731"/>
                  <a:pt x="2978236" y="901731"/>
                </a:cubicBezTo>
                <a:cubicBezTo>
                  <a:pt x="3013299" y="901731"/>
                  <a:pt x="3041724" y="873301"/>
                  <a:pt x="3041724" y="838231"/>
                </a:cubicBezTo>
                <a:cubicBezTo>
                  <a:pt x="3041724" y="803162"/>
                  <a:pt x="3013299" y="774732"/>
                  <a:pt x="2978236" y="774732"/>
                </a:cubicBezTo>
                <a:close/>
                <a:moveTo>
                  <a:pt x="2711569" y="774732"/>
                </a:moveTo>
                <a:cubicBezTo>
                  <a:pt x="2676487" y="774732"/>
                  <a:pt x="2648050" y="803162"/>
                  <a:pt x="2648050" y="838232"/>
                </a:cubicBezTo>
                <a:cubicBezTo>
                  <a:pt x="2648050" y="873301"/>
                  <a:pt x="2676487" y="901731"/>
                  <a:pt x="2711569" y="901731"/>
                </a:cubicBezTo>
                <a:cubicBezTo>
                  <a:pt x="2746645" y="901731"/>
                  <a:pt x="2775073" y="873301"/>
                  <a:pt x="2775073" y="838232"/>
                </a:cubicBezTo>
                <a:cubicBezTo>
                  <a:pt x="2775073" y="803162"/>
                  <a:pt x="2746645" y="774732"/>
                  <a:pt x="2711569" y="774732"/>
                </a:cubicBezTo>
                <a:close/>
                <a:moveTo>
                  <a:pt x="5378407" y="774731"/>
                </a:moveTo>
                <a:cubicBezTo>
                  <a:pt x="5343327" y="774731"/>
                  <a:pt x="5314897" y="803160"/>
                  <a:pt x="5314897" y="838230"/>
                </a:cubicBezTo>
                <a:cubicBezTo>
                  <a:pt x="5314897" y="873299"/>
                  <a:pt x="5343327" y="901729"/>
                  <a:pt x="5378407" y="901729"/>
                </a:cubicBezTo>
                <a:cubicBezTo>
                  <a:pt x="5413475" y="901729"/>
                  <a:pt x="5441901" y="873299"/>
                  <a:pt x="5441901" y="838230"/>
                </a:cubicBezTo>
                <a:cubicBezTo>
                  <a:pt x="5441901" y="803160"/>
                  <a:pt x="5413475" y="774731"/>
                  <a:pt x="5378407" y="774731"/>
                </a:cubicBezTo>
                <a:close/>
                <a:moveTo>
                  <a:pt x="5111694" y="774731"/>
                </a:moveTo>
                <a:cubicBezTo>
                  <a:pt x="5076615" y="774731"/>
                  <a:pt x="5048180" y="803160"/>
                  <a:pt x="5048180" y="838230"/>
                </a:cubicBezTo>
                <a:cubicBezTo>
                  <a:pt x="5048180" y="873300"/>
                  <a:pt x="5076615" y="901729"/>
                  <a:pt x="5111694" y="901729"/>
                </a:cubicBezTo>
                <a:cubicBezTo>
                  <a:pt x="5146775" y="901729"/>
                  <a:pt x="5175199" y="873300"/>
                  <a:pt x="5175199" y="838230"/>
                </a:cubicBezTo>
                <a:cubicBezTo>
                  <a:pt x="5175199" y="803160"/>
                  <a:pt x="5146775" y="774731"/>
                  <a:pt x="5111694" y="774731"/>
                </a:cubicBezTo>
                <a:close/>
                <a:moveTo>
                  <a:pt x="4844996" y="774731"/>
                </a:moveTo>
                <a:cubicBezTo>
                  <a:pt x="4809923" y="774731"/>
                  <a:pt x="4781498" y="803161"/>
                  <a:pt x="4781498" y="838230"/>
                </a:cubicBezTo>
                <a:cubicBezTo>
                  <a:pt x="4781498" y="873300"/>
                  <a:pt x="4809923" y="901729"/>
                  <a:pt x="4844996" y="901729"/>
                </a:cubicBezTo>
                <a:cubicBezTo>
                  <a:pt x="4880072" y="901729"/>
                  <a:pt x="4908504" y="873300"/>
                  <a:pt x="4908504" y="838230"/>
                </a:cubicBezTo>
                <a:cubicBezTo>
                  <a:pt x="4908504" y="803161"/>
                  <a:pt x="4880072" y="774731"/>
                  <a:pt x="4844996" y="774731"/>
                </a:cubicBezTo>
                <a:close/>
                <a:moveTo>
                  <a:pt x="4578343" y="774731"/>
                </a:moveTo>
                <a:cubicBezTo>
                  <a:pt x="4543287" y="774731"/>
                  <a:pt x="4514828" y="803161"/>
                  <a:pt x="4514828" y="838230"/>
                </a:cubicBezTo>
                <a:cubicBezTo>
                  <a:pt x="4514828" y="873300"/>
                  <a:pt x="4543287" y="901730"/>
                  <a:pt x="4578343" y="901730"/>
                </a:cubicBezTo>
                <a:cubicBezTo>
                  <a:pt x="4613391" y="901730"/>
                  <a:pt x="4641806" y="873300"/>
                  <a:pt x="4641806" y="838230"/>
                </a:cubicBezTo>
                <a:cubicBezTo>
                  <a:pt x="4641806" y="803161"/>
                  <a:pt x="4613391" y="774731"/>
                  <a:pt x="4578343" y="774731"/>
                </a:cubicBezTo>
                <a:close/>
                <a:moveTo>
                  <a:pt x="4311612" y="774731"/>
                </a:moveTo>
                <a:cubicBezTo>
                  <a:pt x="4276543" y="774731"/>
                  <a:pt x="4248124" y="803161"/>
                  <a:pt x="4248124" y="838230"/>
                </a:cubicBezTo>
                <a:cubicBezTo>
                  <a:pt x="4248124" y="873300"/>
                  <a:pt x="4276543" y="901730"/>
                  <a:pt x="4311612" y="901730"/>
                </a:cubicBezTo>
                <a:cubicBezTo>
                  <a:pt x="4346680" y="901730"/>
                  <a:pt x="4375123" y="873300"/>
                  <a:pt x="4375123" y="838230"/>
                </a:cubicBezTo>
                <a:cubicBezTo>
                  <a:pt x="4375123" y="803161"/>
                  <a:pt x="4346680" y="774731"/>
                  <a:pt x="4311612" y="774731"/>
                </a:cubicBezTo>
                <a:close/>
                <a:moveTo>
                  <a:pt x="4045003" y="774731"/>
                </a:moveTo>
                <a:cubicBezTo>
                  <a:pt x="4009937" y="774731"/>
                  <a:pt x="3981504" y="803161"/>
                  <a:pt x="3981504" y="838231"/>
                </a:cubicBezTo>
                <a:cubicBezTo>
                  <a:pt x="3981504" y="873300"/>
                  <a:pt x="4009937" y="901730"/>
                  <a:pt x="4045003" y="901730"/>
                </a:cubicBezTo>
                <a:cubicBezTo>
                  <a:pt x="4079972" y="901730"/>
                  <a:pt x="4108408" y="873300"/>
                  <a:pt x="4108408" y="838231"/>
                </a:cubicBezTo>
                <a:cubicBezTo>
                  <a:pt x="4108408" y="803161"/>
                  <a:pt x="4079972" y="774731"/>
                  <a:pt x="4045003" y="774731"/>
                </a:cubicBezTo>
                <a:close/>
                <a:moveTo>
                  <a:pt x="6978568" y="774730"/>
                </a:moveTo>
                <a:cubicBezTo>
                  <a:pt x="6943498" y="774730"/>
                  <a:pt x="6915068" y="803159"/>
                  <a:pt x="6915068" y="838229"/>
                </a:cubicBezTo>
                <a:cubicBezTo>
                  <a:pt x="6915068" y="873298"/>
                  <a:pt x="6943498" y="901728"/>
                  <a:pt x="6978568" y="901728"/>
                </a:cubicBezTo>
                <a:cubicBezTo>
                  <a:pt x="7013638" y="901728"/>
                  <a:pt x="7042068" y="873298"/>
                  <a:pt x="7042068" y="838229"/>
                </a:cubicBezTo>
                <a:cubicBezTo>
                  <a:pt x="7042068" y="803159"/>
                  <a:pt x="7013638" y="774730"/>
                  <a:pt x="6978568" y="774730"/>
                </a:cubicBezTo>
                <a:close/>
                <a:moveTo>
                  <a:pt x="6711868" y="774730"/>
                </a:moveTo>
                <a:cubicBezTo>
                  <a:pt x="6676798" y="774730"/>
                  <a:pt x="6648368" y="803159"/>
                  <a:pt x="6648368" y="838229"/>
                </a:cubicBezTo>
                <a:cubicBezTo>
                  <a:pt x="6648368" y="873299"/>
                  <a:pt x="6676798" y="901728"/>
                  <a:pt x="6711868" y="901728"/>
                </a:cubicBezTo>
                <a:cubicBezTo>
                  <a:pt x="6746938" y="901728"/>
                  <a:pt x="6775368" y="873299"/>
                  <a:pt x="6775368" y="838229"/>
                </a:cubicBezTo>
                <a:cubicBezTo>
                  <a:pt x="6775368" y="803159"/>
                  <a:pt x="6746938" y="774730"/>
                  <a:pt x="6711868" y="774730"/>
                </a:cubicBezTo>
                <a:close/>
                <a:moveTo>
                  <a:pt x="6445168" y="774730"/>
                </a:moveTo>
                <a:cubicBezTo>
                  <a:pt x="6410098" y="774730"/>
                  <a:pt x="6381668" y="803160"/>
                  <a:pt x="6381668" y="838229"/>
                </a:cubicBezTo>
                <a:cubicBezTo>
                  <a:pt x="6381668" y="873299"/>
                  <a:pt x="6410098" y="901728"/>
                  <a:pt x="6445168" y="901728"/>
                </a:cubicBezTo>
                <a:cubicBezTo>
                  <a:pt x="6480238" y="901728"/>
                  <a:pt x="6508668" y="873299"/>
                  <a:pt x="6508668" y="838229"/>
                </a:cubicBezTo>
                <a:cubicBezTo>
                  <a:pt x="6508668" y="803160"/>
                  <a:pt x="6480238" y="774730"/>
                  <a:pt x="6445168" y="774730"/>
                </a:cubicBezTo>
                <a:close/>
                <a:moveTo>
                  <a:pt x="6178468" y="774730"/>
                </a:moveTo>
                <a:cubicBezTo>
                  <a:pt x="6143398" y="774730"/>
                  <a:pt x="6114968" y="803160"/>
                  <a:pt x="6114968" y="838229"/>
                </a:cubicBezTo>
                <a:cubicBezTo>
                  <a:pt x="6114968" y="873299"/>
                  <a:pt x="6143398" y="901729"/>
                  <a:pt x="6178468" y="901729"/>
                </a:cubicBezTo>
                <a:cubicBezTo>
                  <a:pt x="6213538" y="901729"/>
                  <a:pt x="6241968" y="873299"/>
                  <a:pt x="6241968" y="838229"/>
                </a:cubicBezTo>
                <a:cubicBezTo>
                  <a:pt x="6241968" y="803160"/>
                  <a:pt x="6213538" y="774730"/>
                  <a:pt x="6178468" y="774730"/>
                </a:cubicBezTo>
                <a:close/>
                <a:moveTo>
                  <a:pt x="5911769" y="774730"/>
                </a:moveTo>
                <a:cubicBezTo>
                  <a:pt x="5876702" y="774730"/>
                  <a:pt x="5848274" y="803160"/>
                  <a:pt x="5848274" y="838229"/>
                </a:cubicBezTo>
                <a:cubicBezTo>
                  <a:pt x="5848274" y="873299"/>
                  <a:pt x="5876702" y="901729"/>
                  <a:pt x="5911769" y="901729"/>
                </a:cubicBezTo>
                <a:cubicBezTo>
                  <a:pt x="5946845" y="901729"/>
                  <a:pt x="5975281" y="873299"/>
                  <a:pt x="5975281" y="838229"/>
                </a:cubicBezTo>
                <a:cubicBezTo>
                  <a:pt x="5975281" y="803160"/>
                  <a:pt x="5946845" y="774730"/>
                  <a:pt x="5911769" y="774730"/>
                </a:cubicBezTo>
                <a:close/>
                <a:moveTo>
                  <a:pt x="5645088" y="774730"/>
                </a:moveTo>
                <a:cubicBezTo>
                  <a:pt x="5610009" y="774730"/>
                  <a:pt x="5581595" y="803160"/>
                  <a:pt x="5581595" y="838230"/>
                </a:cubicBezTo>
                <a:cubicBezTo>
                  <a:pt x="5581595" y="873299"/>
                  <a:pt x="5610009" y="901729"/>
                  <a:pt x="5645088" y="901729"/>
                </a:cubicBezTo>
                <a:cubicBezTo>
                  <a:pt x="5680154" y="901729"/>
                  <a:pt x="5708583" y="873299"/>
                  <a:pt x="5708583" y="838230"/>
                </a:cubicBezTo>
                <a:cubicBezTo>
                  <a:pt x="5708583" y="803160"/>
                  <a:pt x="5680154" y="774730"/>
                  <a:pt x="5645088" y="774730"/>
                </a:cubicBezTo>
                <a:close/>
                <a:moveTo>
                  <a:pt x="8578768" y="774729"/>
                </a:moveTo>
                <a:cubicBezTo>
                  <a:pt x="8543698" y="774729"/>
                  <a:pt x="8515268" y="803158"/>
                  <a:pt x="8515268" y="838228"/>
                </a:cubicBezTo>
                <a:cubicBezTo>
                  <a:pt x="8515268" y="873297"/>
                  <a:pt x="8543698" y="901727"/>
                  <a:pt x="8578768" y="901727"/>
                </a:cubicBezTo>
                <a:cubicBezTo>
                  <a:pt x="8613838" y="901727"/>
                  <a:pt x="8642268" y="873297"/>
                  <a:pt x="8642268" y="838228"/>
                </a:cubicBezTo>
                <a:cubicBezTo>
                  <a:pt x="8642268" y="803158"/>
                  <a:pt x="8613838" y="774729"/>
                  <a:pt x="8578768" y="774729"/>
                </a:cubicBezTo>
                <a:close/>
                <a:moveTo>
                  <a:pt x="8312068" y="774729"/>
                </a:moveTo>
                <a:cubicBezTo>
                  <a:pt x="8276998" y="774729"/>
                  <a:pt x="8248568" y="803158"/>
                  <a:pt x="8248568" y="838228"/>
                </a:cubicBezTo>
                <a:cubicBezTo>
                  <a:pt x="8248568" y="873298"/>
                  <a:pt x="8276998" y="901727"/>
                  <a:pt x="8312068" y="901727"/>
                </a:cubicBezTo>
                <a:cubicBezTo>
                  <a:pt x="8347138" y="901727"/>
                  <a:pt x="8375568" y="873298"/>
                  <a:pt x="8375568" y="838228"/>
                </a:cubicBezTo>
                <a:cubicBezTo>
                  <a:pt x="8375568" y="803158"/>
                  <a:pt x="8347138" y="774729"/>
                  <a:pt x="8312068" y="774729"/>
                </a:cubicBezTo>
                <a:close/>
                <a:moveTo>
                  <a:pt x="8045368" y="774729"/>
                </a:moveTo>
                <a:cubicBezTo>
                  <a:pt x="8010298" y="774729"/>
                  <a:pt x="7981868" y="803158"/>
                  <a:pt x="7981868" y="838228"/>
                </a:cubicBezTo>
                <a:cubicBezTo>
                  <a:pt x="7981868" y="873298"/>
                  <a:pt x="8010298" y="901727"/>
                  <a:pt x="8045368" y="901727"/>
                </a:cubicBezTo>
                <a:cubicBezTo>
                  <a:pt x="8080438" y="901727"/>
                  <a:pt x="8108868" y="873298"/>
                  <a:pt x="8108868" y="838228"/>
                </a:cubicBezTo>
                <a:cubicBezTo>
                  <a:pt x="8108868" y="803158"/>
                  <a:pt x="8080438" y="774729"/>
                  <a:pt x="8045368" y="774729"/>
                </a:cubicBezTo>
                <a:close/>
                <a:moveTo>
                  <a:pt x="7778668" y="774729"/>
                </a:moveTo>
                <a:cubicBezTo>
                  <a:pt x="7743598" y="774729"/>
                  <a:pt x="7715168" y="803159"/>
                  <a:pt x="7715168" y="838228"/>
                </a:cubicBezTo>
                <a:cubicBezTo>
                  <a:pt x="7715168" y="873298"/>
                  <a:pt x="7743598" y="901728"/>
                  <a:pt x="7778668" y="901728"/>
                </a:cubicBezTo>
                <a:cubicBezTo>
                  <a:pt x="7813738" y="901728"/>
                  <a:pt x="7842168" y="873298"/>
                  <a:pt x="7842168" y="838228"/>
                </a:cubicBezTo>
                <a:cubicBezTo>
                  <a:pt x="7842168" y="803159"/>
                  <a:pt x="7813738" y="774729"/>
                  <a:pt x="7778668" y="774729"/>
                </a:cubicBezTo>
                <a:close/>
                <a:moveTo>
                  <a:pt x="7511968" y="774729"/>
                </a:moveTo>
                <a:cubicBezTo>
                  <a:pt x="7476898" y="774729"/>
                  <a:pt x="7448468" y="803159"/>
                  <a:pt x="7448468" y="838228"/>
                </a:cubicBezTo>
                <a:cubicBezTo>
                  <a:pt x="7448468" y="873298"/>
                  <a:pt x="7476898" y="901728"/>
                  <a:pt x="7511968" y="901728"/>
                </a:cubicBezTo>
                <a:cubicBezTo>
                  <a:pt x="7547038" y="901728"/>
                  <a:pt x="7575468" y="873298"/>
                  <a:pt x="7575468" y="838228"/>
                </a:cubicBezTo>
                <a:cubicBezTo>
                  <a:pt x="7575468" y="803159"/>
                  <a:pt x="7547038" y="774729"/>
                  <a:pt x="7511968" y="774729"/>
                </a:cubicBezTo>
                <a:close/>
                <a:moveTo>
                  <a:pt x="7245268" y="774729"/>
                </a:moveTo>
                <a:cubicBezTo>
                  <a:pt x="7210198" y="774729"/>
                  <a:pt x="7181768" y="803159"/>
                  <a:pt x="7181768" y="838229"/>
                </a:cubicBezTo>
                <a:cubicBezTo>
                  <a:pt x="7181768" y="873298"/>
                  <a:pt x="7210198" y="901728"/>
                  <a:pt x="7245268" y="901728"/>
                </a:cubicBezTo>
                <a:cubicBezTo>
                  <a:pt x="7280338" y="901728"/>
                  <a:pt x="7308768" y="873298"/>
                  <a:pt x="7308768" y="838229"/>
                </a:cubicBezTo>
                <a:cubicBezTo>
                  <a:pt x="7308768" y="803159"/>
                  <a:pt x="7280338" y="774729"/>
                  <a:pt x="7245268" y="774729"/>
                </a:cubicBezTo>
                <a:close/>
                <a:moveTo>
                  <a:pt x="9912268" y="774728"/>
                </a:moveTo>
                <a:cubicBezTo>
                  <a:pt x="9877198" y="774728"/>
                  <a:pt x="9848768" y="803157"/>
                  <a:pt x="9848768" y="838227"/>
                </a:cubicBezTo>
                <a:cubicBezTo>
                  <a:pt x="9848768" y="873296"/>
                  <a:pt x="9877198" y="901726"/>
                  <a:pt x="9912268" y="901726"/>
                </a:cubicBezTo>
                <a:cubicBezTo>
                  <a:pt x="9947338" y="901726"/>
                  <a:pt x="9975768" y="873296"/>
                  <a:pt x="9975768" y="838227"/>
                </a:cubicBezTo>
                <a:cubicBezTo>
                  <a:pt x="9975768" y="803157"/>
                  <a:pt x="9947338" y="774728"/>
                  <a:pt x="9912268" y="774728"/>
                </a:cubicBezTo>
                <a:close/>
                <a:moveTo>
                  <a:pt x="9645568" y="774728"/>
                </a:moveTo>
                <a:cubicBezTo>
                  <a:pt x="9610498" y="774728"/>
                  <a:pt x="9582068" y="803158"/>
                  <a:pt x="9582068" y="838227"/>
                </a:cubicBezTo>
                <a:cubicBezTo>
                  <a:pt x="9582068" y="873297"/>
                  <a:pt x="9610498" y="901726"/>
                  <a:pt x="9645568" y="901726"/>
                </a:cubicBezTo>
                <a:cubicBezTo>
                  <a:pt x="9680638" y="901726"/>
                  <a:pt x="9709068" y="873297"/>
                  <a:pt x="9709068" y="838227"/>
                </a:cubicBezTo>
                <a:cubicBezTo>
                  <a:pt x="9709068" y="803158"/>
                  <a:pt x="9680638" y="774728"/>
                  <a:pt x="9645568" y="774728"/>
                </a:cubicBezTo>
                <a:close/>
                <a:moveTo>
                  <a:pt x="9378868" y="774728"/>
                </a:moveTo>
                <a:cubicBezTo>
                  <a:pt x="9343798" y="774728"/>
                  <a:pt x="9315368" y="803158"/>
                  <a:pt x="9315368" y="838227"/>
                </a:cubicBezTo>
                <a:cubicBezTo>
                  <a:pt x="9315368" y="873297"/>
                  <a:pt x="9343798" y="901727"/>
                  <a:pt x="9378868" y="901727"/>
                </a:cubicBezTo>
                <a:cubicBezTo>
                  <a:pt x="9413938" y="901727"/>
                  <a:pt x="9442368" y="873297"/>
                  <a:pt x="9442368" y="838227"/>
                </a:cubicBezTo>
                <a:cubicBezTo>
                  <a:pt x="9442368" y="803158"/>
                  <a:pt x="9413938" y="774728"/>
                  <a:pt x="9378868" y="774728"/>
                </a:cubicBezTo>
                <a:close/>
                <a:moveTo>
                  <a:pt x="9112168" y="774728"/>
                </a:moveTo>
                <a:cubicBezTo>
                  <a:pt x="9077098" y="774728"/>
                  <a:pt x="9048668" y="803158"/>
                  <a:pt x="9048668" y="838227"/>
                </a:cubicBezTo>
                <a:cubicBezTo>
                  <a:pt x="9048668" y="873297"/>
                  <a:pt x="9077098" y="901727"/>
                  <a:pt x="9112168" y="901727"/>
                </a:cubicBezTo>
                <a:cubicBezTo>
                  <a:pt x="9147238" y="901727"/>
                  <a:pt x="9175668" y="873297"/>
                  <a:pt x="9175668" y="838227"/>
                </a:cubicBezTo>
                <a:cubicBezTo>
                  <a:pt x="9175668" y="803158"/>
                  <a:pt x="9147238" y="774728"/>
                  <a:pt x="9112168" y="774728"/>
                </a:cubicBezTo>
                <a:close/>
                <a:moveTo>
                  <a:pt x="8845468" y="774728"/>
                </a:moveTo>
                <a:cubicBezTo>
                  <a:pt x="8810398" y="774728"/>
                  <a:pt x="8781968" y="803158"/>
                  <a:pt x="8781968" y="838228"/>
                </a:cubicBezTo>
                <a:cubicBezTo>
                  <a:pt x="8781968" y="873297"/>
                  <a:pt x="8810398" y="901727"/>
                  <a:pt x="8845468" y="901727"/>
                </a:cubicBezTo>
                <a:cubicBezTo>
                  <a:pt x="8880538" y="901727"/>
                  <a:pt x="8908968" y="873297"/>
                  <a:pt x="8908968" y="838228"/>
                </a:cubicBezTo>
                <a:cubicBezTo>
                  <a:pt x="8908968" y="803158"/>
                  <a:pt x="8880538" y="774728"/>
                  <a:pt x="8845468" y="774728"/>
                </a:cubicBezTo>
                <a:close/>
                <a:moveTo>
                  <a:pt x="11512468" y="774727"/>
                </a:moveTo>
                <a:cubicBezTo>
                  <a:pt x="11477398" y="774727"/>
                  <a:pt x="11448968" y="803156"/>
                  <a:pt x="11448968" y="838226"/>
                </a:cubicBezTo>
                <a:cubicBezTo>
                  <a:pt x="11448968" y="873296"/>
                  <a:pt x="11477398" y="901725"/>
                  <a:pt x="11512468" y="901725"/>
                </a:cubicBezTo>
                <a:cubicBezTo>
                  <a:pt x="11547538" y="901725"/>
                  <a:pt x="11575968" y="873296"/>
                  <a:pt x="11575968" y="838226"/>
                </a:cubicBezTo>
                <a:cubicBezTo>
                  <a:pt x="11575968" y="803156"/>
                  <a:pt x="11547538" y="774727"/>
                  <a:pt x="11512468" y="774727"/>
                </a:cubicBezTo>
                <a:close/>
                <a:moveTo>
                  <a:pt x="11245768" y="774727"/>
                </a:moveTo>
                <a:cubicBezTo>
                  <a:pt x="11210698" y="774727"/>
                  <a:pt x="11182268" y="803156"/>
                  <a:pt x="11182268" y="838226"/>
                </a:cubicBezTo>
                <a:cubicBezTo>
                  <a:pt x="11182268" y="873296"/>
                  <a:pt x="11210698" y="901725"/>
                  <a:pt x="11245768" y="901725"/>
                </a:cubicBezTo>
                <a:cubicBezTo>
                  <a:pt x="11280838" y="901725"/>
                  <a:pt x="11309268" y="873296"/>
                  <a:pt x="11309268" y="838226"/>
                </a:cubicBezTo>
                <a:cubicBezTo>
                  <a:pt x="11309268" y="803156"/>
                  <a:pt x="11280838" y="774727"/>
                  <a:pt x="11245768" y="774727"/>
                </a:cubicBezTo>
                <a:close/>
                <a:moveTo>
                  <a:pt x="10979068" y="774727"/>
                </a:moveTo>
                <a:cubicBezTo>
                  <a:pt x="10943998" y="774727"/>
                  <a:pt x="10915568" y="803157"/>
                  <a:pt x="10915568" y="838226"/>
                </a:cubicBezTo>
                <a:cubicBezTo>
                  <a:pt x="10915568" y="873296"/>
                  <a:pt x="10943998" y="901725"/>
                  <a:pt x="10979068" y="901725"/>
                </a:cubicBezTo>
                <a:cubicBezTo>
                  <a:pt x="11014138" y="901725"/>
                  <a:pt x="11042568" y="873296"/>
                  <a:pt x="11042568" y="838226"/>
                </a:cubicBezTo>
                <a:cubicBezTo>
                  <a:pt x="11042568" y="803157"/>
                  <a:pt x="11014138" y="774727"/>
                  <a:pt x="10979068" y="774727"/>
                </a:cubicBezTo>
                <a:close/>
                <a:moveTo>
                  <a:pt x="10712368" y="774727"/>
                </a:moveTo>
                <a:cubicBezTo>
                  <a:pt x="10677298" y="774727"/>
                  <a:pt x="10648868" y="803157"/>
                  <a:pt x="10648868" y="838226"/>
                </a:cubicBezTo>
                <a:cubicBezTo>
                  <a:pt x="10648868" y="873296"/>
                  <a:pt x="10677298" y="901726"/>
                  <a:pt x="10712368" y="901726"/>
                </a:cubicBezTo>
                <a:cubicBezTo>
                  <a:pt x="10747438" y="901726"/>
                  <a:pt x="10775868" y="873296"/>
                  <a:pt x="10775868" y="838226"/>
                </a:cubicBezTo>
                <a:cubicBezTo>
                  <a:pt x="10775868" y="803157"/>
                  <a:pt x="10747438" y="774727"/>
                  <a:pt x="10712368" y="774727"/>
                </a:cubicBezTo>
                <a:close/>
                <a:moveTo>
                  <a:pt x="10445668" y="774727"/>
                </a:moveTo>
                <a:cubicBezTo>
                  <a:pt x="10410598" y="774727"/>
                  <a:pt x="10382168" y="803157"/>
                  <a:pt x="10382168" y="838227"/>
                </a:cubicBezTo>
                <a:cubicBezTo>
                  <a:pt x="10382168" y="873296"/>
                  <a:pt x="10410598" y="901726"/>
                  <a:pt x="10445668" y="901726"/>
                </a:cubicBezTo>
                <a:cubicBezTo>
                  <a:pt x="10480738" y="901726"/>
                  <a:pt x="10509168" y="873296"/>
                  <a:pt x="10509168" y="838227"/>
                </a:cubicBezTo>
                <a:cubicBezTo>
                  <a:pt x="10509168" y="803157"/>
                  <a:pt x="10480738" y="774727"/>
                  <a:pt x="10445668" y="774727"/>
                </a:cubicBezTo>
                <a:close/>
                <a:moveTo>
                  <a:pt x="10178968" y="774727"/>
                </a:moveTo>
                <a:cubicBezTo>
                  <a:pt x="10143898" y="774727"/>
                  <a:pt x="10115468" y="803157"/>
                  <a:pt x="10115468" y="838227"/>
                </a:cubicBezTo>
                <a:cubicBezTo>
                  <a:pt x="10115468" y="873296"/>
                  <a:pt x="10143898" y="901726"/>
                  <a:pt x="10178968" y="901726"/>
                </a:cubicBezTo>
                <a:cubicBezTo>
                  <a:pt x="10214038" y="901726"/>
                  <a:pt x="10242468" y="873296"/>
                  <a:pt x="10242468" y="838227"/>
                </a:cubicBezTo>
                <a:cubicBezTo>
                  <a:pt x="10242468" y="803157"/>
                  <a:pt x="10214038" y="774727"/>
                  <a:pt x="10178968" y="774727"/>
                </a:cubicBezTo>
                <a:close/>
                <a:moveTo>
                  <a:pt x="11779168" y="774726"/>
                </a:moveTo>
                <a:cubicBezTo>
                  <a:pt x="11744098" y="774726"/>
                  <a:pt x="11715668" y="803156"/>
                  <a:pt x="11715668" y="838226"/>
                </a:cubicBezTo>
                <a:cubicBezTo>
                  <a:pt x="11715668" y="873295"/>
                  <a:pt x="11744098" y="901725"/>
                  <a:pt x="11779168" y="901725"/>
                </a:cubicBezTo>
                <a:cubicBezTo>
                  <a:pt x="11814238" y="901725"/>
                  <a:pt x="11842668" y="873295"/>
                  <a:pt x="11842668" y="838226"/>
                </a:cubicBezTo>
                <a:cubicBezTo>
                  <a:pt x="11842668" y="803156"/>
                  <a:pt x="11814238" y="774726"/>
                  <a:pt x="11779168" y="774726"/>
                </a:cubicBezTo>
                <a:close/>
                <a:moveTo>
                  <a:pt x="1098619" y="469946"/>
                </a:moveTo>
                <a:cubicBezTo>
                  <a:pt x="1063549" y="469946"/>
                  <a:pt x="1035120" y="498375"/>
                  <a:pt x="1035120" y="533445"/>
                </a:cubicBezTo>
                <a:cubicBezTo>
                  <a:pt x="1035120" y="568514"/>
                  <a:pt x="1063549" y="596944"/>
                  <a:pt x="1098619" y="596944"/>
                </a:cubicBezTo>
                <a:cubicBezTo>
                  <a:pt x="1133688" y="596944"/>
                  <a:pt x="1162118" y="568514"/>
                  <a:pt x="1162118" y="533445"/>
                </a:cubicBezTo>
                <a:cubicBezTo>
                  <a:pt x="1162118" y="498375"/>
                  <a:pt x="1133688" y="469946"/>
                  <a:pt x="1098619" y="469946"/>
                </a:cubicBezTo>
                <a:close/>
                <a:moveTo>
                  <a:pt x="831923" y="469946"/>
                </a:moveTo>
                <a:cubicBezTo>
                  <a:pt x="796853" y="469946"/>
                  <a:pt x="768424" y="498376"/>
                  <a:pt x="768424" y="533445"/>
                </a:cubicBezTo>
                <a:cubicBezTo>
                  <a:pt x="768424" y="568515"/>
                  <a:pt x="796853" y="596944"/>
                  <a:pt x="831923" y="596944"/>
                </a:cubicBezTo>
                <a:cubicBezTo>
                  <a:pt x="866992" y="596944"/>
                  <a:pt x="895422" y="568515"/>
                  <a:pt x="895422" y="533445"/>
                </a:cubicBezTo>
                <a:cubicBezTo>
                  <a:pt x="895422" y="498376"/>
                  <a:pt x="866992" y="469946"/>
                  <a:pt x="831923" y="469946"/>
                </a:cubicBezTo>
                <a:close/>
                <a:moveTo>
                  <a:pt x="565227" y="469946"/>
                </a:moveTo>
                <a:cubicBezTo>
                  <a:pt x="530157" y="469946"/>
                  <a:pt x="501728" y="498376"/>
                  <a:pt x="501728" y="533445"/>
                </a:cubicBezTo>
                <a:cubicBezTo>
                  <a:pt x="501728" y="568515"/>
                  <a:pt x="530157" y="596944"/>
                  <a:pt x="565227" y="596944"/>
                </a:cubicBezTo>
                <a:cubicBezTo>
                  <a:pt x="600296" y="596944"/>
                  <a:pt x="628726" y="568515"/>
                  <a:pt x="628726" y="533445"/>
                </a:cubicBezTo>
                <a:cubicBezTo>
                  <a:pt x="628726" y="498376"/>
                  <a:pt x="600296" y="469946"/>
                  <a:pt x="565227" y="469946"/>
                </a:cubicBezTo>
                <a:close/>
                <a:moveTo>
                  <a:pt x="298531" y="469946"/>
                </a:moveTo>
                <a:cubicBezTo>
                  <a:pt x="263461" y="469946"/>
                  <a:pt x="235032" y="498376"/>
                  <a:pt x="235032" y="533445"/>
                </a:cubicBezTo>
                <a:cubicBezTo>
                  <a:pt x="235032" y="568515"/>
                  <a:pt x="263461" y="596945"/>
                  <a:pt x="298531" y="596945"/>
                </a:cubicBezTo>
                <a:cubicBezTo>
                  <a:pt x="333600" y="596945"/>
                  <a:pt x="362030" y="568515"/>
                  <a:pt x="362030" y="533445"/>
                </a:cubicBezTo>
                <a:cubicBezTo>
                  <a:pt x="362030" y="498376"/>
                  <a:pt x="333600" y="469946"/>
                  <a:pt x="298531" y="469946"/>
                </a:cubicBezTo>
                <a:close/>
                <a:moveTo>
                  <a:pt x="2698871" y="469945"/>
                </a:moveTo>
                <a:cubicBezTo>
                  <a:pt x="2663799" y="469945"/>
                  <a:pt x="2635370" y="498374"/>
                  <a:pt x="2635370" y="533444"/>
                </a:cubicBezTo>
                <a:cubicBezTo>
                  <a:pt x="2635370" y="568513"/>
                  <a:pt x="2663799" y="596943"/>
                  <a:pt x="2698871" y="596943"/>
                </a:cubicBezTo>
                <a:cubicBezTo>
                  <a:pt x="2733965" y="596943"/>
                  <a:pt x="2762396" y="568513"/>
                  <a:pt x="2762396" y="533444"/>
                </a:cubicBezTo>
                <a:cubicBezTo>
                  <a:pt x="2762396" y="498374"/>
                  <a:pt x="2733965" y="469945"/>
                  <a:pt x="2698871" y="469945"/>
                </a:cubicBezTo>
                <a:close/>
                <a:moveTo>
                  <a:pt x="2432134" y="469945"/>
                </a:moveTo>
                <a:cubicBezTo>
                  <a:pt x="2397068" y="469945"/>
                  <a:pt x="2368636" y="498374"/>
                  <a:pt x="2368636" y="533444"/>
                </a:cubicBezTo>
                <a:cubicBezTo>
                  <a:pt x="2368636" y="568513"/>
                  <a:pt x="2397068" y="596943"/>
                  <a:pt x="2432134" y="596943"/>
                </a:cubicBezTo>
                <a:cubicBezTo>
                  <a:pt x="2467202" y="596943"/>
                  <a:pt x="2495641" y="568513"/>
                  <a:pt x="2495641" y="533444"/>
                </a:cubicBezTo>
                <a:cubicBezTo>
                  <a:pt x="2495641" y="498374"/>
                  <a:pt x="2467202" y="469945"/>
                  <a:pt x="2432134" y="469945"/>
                </a:cubicBezTo>
                <a:close/>
                <a:moveTo>
                  <a:pt x="2165442" y="469945"/>
                </a:moveTo>
                <a:cubicBezTo>
                  <a:pt x="2130377" y="469945"/>
                  <a:pt x="2101947" y="498375"/>
                  <a:pt x="2101947" y="533444"/>
                </a:cubicBezTo>
                <a:cubicBezTo>
                  <a:pt x="2101947" y="568514"/>
                  <a:pt x="2130377" y="596943"/>
                  <a:pt x="2165442" y="596943"/>
                </a:cubicBezTo>
                <a:cubicBezTo>
                  <a:pt x="2200515" y="596943"/>
                  <a:pt x="2228935" y="568514"/>
                  <a:pt x="2228935" y="533444"/>
                </a:cubicBezTo>
                <a:cubicBezTo>
                  <a:pt x="2228935" y="498375"/>
                  <a:pt x="2200515" y="469945"/>
                  <a:pt x="2165442" y="469945"/>
                </a:cubicBezTo>
                <a:close/>
                <a:moveTo>
                  <a:pt x="1898714" y="469945"/>
                </a:moveTo>
                <a:cubicBezTo>
                  <a:pt x="1863639" y="469945"/>
                  <a:pt x="1835214" y="498375"/>
                  <a:pt x="1835214" y="533444"/>
                </a:cubicBezTo>
                <a:cubicBezTo>
                  <a:pt x="1835214" y="568514"/>
                  <a:pt x="1863639" y="596943"/>
                  <a:pt x="1898714" y="596943"/>
                </a:cubicBezTo>
                <a:cubicBezTo>
                  <a:pt x="1933791" y="596943"/>
                  <a:pt x="1962216" y="568514"/>
                  <a:pt x="1962216" y="533444"/>
                </a:cubicBezTo>
                <a:cubicBezTo>
                  <a:pt x="1962216" y="498375"/>
                  <a:pt x="1933791" y="469945"/>
                  <a:pt x="1898714" y="469945"/>
                </a:cubicBezTo>
                <a:close/>
                <a:moveTo>
                  <a:pt x="1632014" y="469945"/>
                </a:moveTo>
                <a:cubicBezTo>
                  <a:pt x="1596942" y="469945"/>
                  <a:pt x="1568512" y="498375"/>
                  <a:pt x="1568512" y="533444"/>
                </a:cubicBezTo>
                <a:cubicBezTo>
                  <a:pt x="1568512" y="568514"/>
                  <a:pt x="1596942" y="596944"/>
                  <a:pt x="1632014" y="596944"/>
                </a:cubicBezTo>
                <a:cubicBezTo>
                  <a:pt x="1667081" y="596944"/>
                  <a:pt x="1695512" y="568514"/>
                  <a:pt x="1695512" y="533444"/>
                </a:cubicBezTo>
                <a:cubicBezTo>
                  <a:pt x="1695512" y="498375"/>
                  <a:pt x="1667081" y="469945"/>
                  <a:pt x="1632014" y="469945"/>
                </a:cubicBezTo>
                <a:close/>
                <a:moveTo>
                  <a:pt x="1365315" y="469945"/>
                </a:moveTo>
                <a:cubicBezTo>
                  <a:pt x="1330245" y="469945"/>
                  <a:pt x="1301816" y="498375"/>
                  <a:pt x="1301816" y="533445"/>
                </a:cubicBezTo>
                <a:cubicBezTo>
                  <a:pt x="1301816" y="568514"/>
                  <a:pt x="1330245" y="596944"/>
                  <a:pt x="1365315" y="596944"/>
                </a:cubicBezTo>
                <a:cubicBezTo>
                  <a:pt x="1400384" y="596944"/>
                  <a:pt x="1428814" y="568514"/>
                  <a:pt x="1428814" y="533445"/>
                </a:cubicBezTo>
                <a:cubicBezTo>
                  <a:pt x="1428814" y="498375"/>
                  <a:pt x="1400384" y="469945"/>
                  <a:pt x="1365315" y="469945"/>
                </a:cubicBezTo>
                <a:close/>
                <a:moveTo>
                  <a:pt x="4032336" y="469944"/>
                </a:moveTo>
                <a:cubicBezTo>
                  <a:pt x="3997246" y="469944"/>
                  <a:pt x="3968820" y="498373"/>
                  <a:pt x="3968820" y="533443"/>
                </a:cubicBezTo>
                <a:cubicBezTo>
                  <a:pt x="3968820" y="568512"/>
                  <a:pt x="3997246" y="596942"/>
                  <a:pt x="4032336" y="596942"/>
                </a:cubicBezTo>
                <a:cubicBezTo>
                  <a:pt x="4067393" y="596942"/>
                  <a:pt x="4095701" y="568512"/>
                  <a:pt x="4095701" y="533443"/>
                </a:cubicBezTo>
                <a:cubicBezTo>
                  <a:pt x="4095701" y="498373"/>
                  <a:pt x="4067393" y="469944"/>
                  <a:pt x="4032336" y="469944"/>
                </a:cubicBezTo>
                <a:close/>
                <a:moveTo>
                  <a:pt x="3765616" y="469944"/>
                </a:moveTo>
                <a:cubicBezTo>
                  <a:pt x="3730553" y="469944"/>
                  <a:pt x="3702132" y="498373"/>
                  <a:pt x="3702132" y="533443"/>
                </a:cubicBezTo>
                <a:cubicBezTo>
                  <a:pt x="3702132" y="568512"/>
                  <a:pt x="3730553" y="596942"/>
                  <a:pt x="3765616" y="596942"/>
                </a:cubicBezTo>
                <a:cubicBezTo>
                  <a:pt x="3800675" y="596942"/>
                  <a:pt x="3829104" y="568512"/>
                  <a:pt x="3829104" y="533443"/>
                </a:cubicBezTo>
                <a:cubicBezTo>
                  <a:pt x="3829104" y="498373"/>
                  <a:pt x="3800675" y="469944"/>
                  <a:pt x="3765616" y="469944"/>
                </a:cubicBezTo>
                <a:close/>
                <a:moveTo>
                  <a:pt x="3498937" y="469944"/>
                </a:moveTo>
                <a:cubicBezTo>
                  <a:pt x="3463858" y="469944"/>
                  <a:pt x="3435420" y="498374"/>
                  <a:pt x="3435420" y="533443"/>
                </a:cubicBezTo>
                <a:cubicBezTo>
                  <a:pt x="3435420" y="568513"/>
                  <a:pt x="3463858" y="596942"/>
                  <a:pt x="3498937" y="596942"/>
                </a:cubicBezTo>
                <a:cubicBezTo>
                  <a:pt x="3534004" y="596942"/>
                  <a:pt x="3562450" y="568513"/>
                  <a:pt x="3562450" y="533443"/>
                </a:cubicBezTo>
                <a:cubicBezTo>
                  <a:pt x="3562450" y="498374"/>
                  <a:pt x="3534004" y="469944"/>
                  <a:pt x="3498937" y="469944"/>
                </a:cubicBezTo>
                <a:close/>
                <a:moveTo>
                  <a:pt x="3232202" y="469944"/>
                </a:moveTo>
                <a:cubicBezTo>
                  <a:pt x="3197139" y="469944"/>
                  <a:pt x="3168715" y="498374"/>
                  <a:pt x="3168715" y="533443"/>
                </a:cubicBezTo>
                <a:cubicBezTo>
                  <a:pt x="3168715" y="568513"/>
                  <a:pt x="3197139" y="596942"/>
                  <a:pt x="3232202" y="596942"/>
                </a:cubicBezTo>
                <a:cubicBezTo>
                  <a:pt x="3267265" y="596942"/>
                  <a:pt x="3295689" y="568513"/>
                  <a:pt x="3295689" y="533443"/>
                </a:cubicBezTo>
                <a:cubicBezTo>
                  <a:pt x="3295689" y="498374"/>
                  <a:pt x="3267265" y="469944"/>
                  <a:pt x="3232202" y="469944"/>
                </a:cubicBezTo>
                <a:close/>
                <a:moveTo>
                  <a:pt x="2965556" y="469944"/>
                </a:moveTo>
                <a:cubicBezTo>
                  <a:pt x="2930493" y="469944"/>
                  <a:pt x="2902068" y="498374"/>
                  <a:pt x="2902068" y="533444"/>
                </a:cubicBezTo>
                <a:cubicBezTo>
                  <a:pt x="2902068" y="568513"/>
                  <a:pt x="2930493" y="596943"/>
                  <a:pt x="2965556" y="596943"/>
                </a:cubicBezTo>
                <a:cubicBezTo>
                  <a:pt x="3000619" y="596943"/>
                  <a:pt x="3029043" y="568513"/>
                  <a:pt x="3029043" y="533444"/>
                </a:cubicBezTo>
                <a:cubicBezTo>
                  <a:pt x="3029043" y="498374"/>
                  <a:pt x="3000619" y="469944"/>
                  <a:pt x="2965556" y="469944"/>
                </a:cubicBezTo>
                <a:close/>
                <a:moveTo>
                  <a:pt x="5365709" y="469943"/>
                </a:moveTo>
                <a:cubicBezTo>
                  <a:pt x="5330633" y="469943"/>
                  <a:pt x="5302216" y="498372"/>
                  <a:pt x="5302216" y="533442"/>
                </a:cubicBezTo>
                <a:cubicBezTo>
                  <a:pt x="5302216" y="568511"/>
                  <a:pt x="5330633" y="596941"/>
                  <a:pt x="5365709" y="596941"/>
                </a:cubicBezTo>
                <a:cubicBezTo>
                  <a:pt x="5400777" y="596941"/>
                  <a:pt x="5429204" y="568511"/>
                  <a:pt x="5429204" y="533442"/>
                </a:cubicBezTo>
                <a:cubicBezTo>
                  <a:pt x="5429204" y="498372"/>
                  <a:pt x="5400777" y="469943"/>
                  <a:pt x="5365709" y="469943"/>
                </a:cubicBezTo>
                <a:close/>
                <a:moveTo>
                  <a:pt x="5098992" y="469943"/>
                </a:moveTo>
                <a:cubicBezTo>
                  <a:pt x="5063915" y="469943"/>
                  <a:pt x="5035504" y="498372"/>
                  <a:pt x="5035504" y="533442"/>
                </a:cubicBezTo>
                <a:cubicBezTo>
                  <a:pt x="5035504" y="568511"/>
                  <a:pt x="5063915" y="596941"/>
                  <a:pt x="5098992" y="596941"/>
                </a:cubicBezTo>
                <a:cubicBezTo>
                  <a:pt x="5134073" y="596941"/>
                  <a:pt x="5162504" y="568511"/>
                  <a:pt x="5162504" y="533442"/>
                </a:cubicBezTo>
                <a:cubicBezTo>
                  <a:pt x="5162504" y="498372"/>
                  <a:pt x="5134073" y="469943"/>
                  <a:pt x="5098992" y="469943"/>
                </a:cubicBezTo>
                <a:close/>
                <a:moveTo>
                  <a:pt x="4832299" y="469943"/>
                </a:moveTo>
                <a:cubicBezTo>
                  <a:pt x="4797219" y="469943"/>
                  <a:pt x="4768790" y="498373"/>
                  <a:pt x="4768790" y="533442"/>
                </a:cubicBezTo>
                <a:cubicBezTo>
                  <a:pt x="4768790" y="568512"/>
                  <a:pt x="4797219" y="596941"/>
                  <a:pt x="4832299" y="596941"/>
                </a:cubicBezTo>
                <a:cubicBezTo>
                  <a:pt x="4867373" y="596941"/>
                  <a:pt x="4895808" y="568512"/>
                  <a:pt x="4895808" y="533442"/>
                </a:cubicBezTo>
                <a:cubicBezTo>
                  <a:pt x="4895808" y="498373"/>
                  <a:pt x="4867373" y="469943"/>
                  <a:pt x="4832299" y="469943"/>
                </a:cubicBezTo>
                <a:close/>
                <a:moveTo>
                  <a:pt x="4565659" y="469943"/>
                </a:moveTo>
                <a:cubicBezTo>
                  <a:pt x="4530579" y="469943"/>
                  <a:pt x="4502122" y="498373"/>
                  <a:pt x="4502122" y="533442"/>
                </a:cubicBezTo>
                <a:cubicBezTo>
                  <a:pt x="4502122" y="568512"/>
                  <a:pt x="4530579" y="596942"/>
                  <a:pt x="4565659" y="596942"/>
                </a:cubicBezTo>
                <a:cubicBezTo>
                  <a:pt x="4600705" y="596942"/>
                  <a:pt x="4629117" y="568512"/>
                  <a:pt x="4629117" y="533442"/>
                </a:cubicBezTo>
                <a:cubicBezTo>
                  <a:pt x="4629117" y="498373"/>
                  <a:pt x="4600705" y="469943"/>
                  <a:pt x="4565659" y="469943"/>
                </a:cubicBezTo>
                <a:close/>
                <a:moveTo>
                  <a:pt x="4298922" y="469943"/>
                </a:moveTo>
                <a:cubicBezTo>
                  <a:pt x="4263852" y="469943"/>
                  <a:pt x="4235426" y="498373"/>
                  <a:pt x="4235426" y="533443"/>
                </a:cubicBezTo>
                <a:cubicBezTo>
                  <a:pt x="4235426" y="568512"/>
                  <a:pt x="4263852" y="596942"/>
                  <a:pt x="4298922" y="596942"/>
                </a:cubicBezTo>
                <a:cubicBezTo>
                  <a:pt x="4333979" y="596942"/>
                  <a:pt x="4362411" y="568512"/>
                  <a:pt x="4362411" y="533443"/>
                </a:cubicBezTo>
                <a:cubicBezTo>
                  <a:pt x="4362411" y="498373"/>
                  <a:pt x="4333979" y="469943"/>
                  <a:pt x="4298922" y="469943"/>
                </a:cubicBezTo>
                <a:close/>
                <a:moveTo>
                  <a:pt x="6699168" y="469942"/>
                </a:moveTo>
                <a:cubicBezTo>
                  <a:pt x="6664098" y="469942"/>
                  <a:pt x="6635668" y="498371"/>
                  <a:pt x="6635668" y="533441"/>
                </a:cubicBezTo>
                <a:cubicBezTo>
                  <a:pt x="6635668" y="568510"/>
                  <a:pt x="6664098" y="596940"/>
                  <a:pt x="6699168" y="596940"/>
                </a:cubicBezTo>
                <a:cubicBezTo>
                  <a:pt x="6734238" y="596940"/>
                  <a:pt x="6762668" y="568510"/>
                  <a:pt x="6762668" y="533441"/>
                </a:cubicBezTo>
                <a:cubicBezTo>
                  <a:pt x="6762668" y="498371"/>
                  <a:pt x="6734238" y="469942"/>
                  <a:pt x="6699168" y="469942"/>
                </a:cubicBezTo>
                <a:close/>
                <a:moveTo>
                  <a:pt x="6432468" y="469942"/>
                </a:moveTo>
                <a:cubicBezTo>
                  <a:pt x="6397398" y="469942"/>
                  <a:pt x="6368968" y="498371"/>
                  <a:pt x="6368968" y="533441"/>
                </a:cubicBezTo>
                <a:cubicBezTo>
                  <a:pt x="6368968" y="568511"/>
                  <a:pt x="6397398" y="596940"/>
                  <a:pt x="6432468" y="596940"/>
                </a:cubicBezTo>
                <a:cubicBezTo>
                  <a:pt x="6467538" y="596940"/>
                  <a:pt x="6495968" y="568511"/>
                  <a:pt x="6495968" y="533441"/>
                </a:cubicBezTo>
                <a:cubicBezTo>
                  <a:pt x="6495968" y="498371"/>
                  <a:pt x="6467538" y="469942"/>
                  <a:pt x="6432468" y="469942"/>
                </a:cubicBezTo>
                <a:close/>
                <a:moveTo>
                  <a:pt x="6165768" y="469942"/>
                </a:moveTo>
                <a:cubicBezTo>
                  <a:pt x="6130698" y="469942"/>
                  <a:pt x="6102268" y="498372"/>
                  <a:pt x="6102268" y="533441"/>
                </a:cubicBezTo>
                <a:cubicBezTo>
                  <a:pt x="6102268" y="568511"/>
                  <a:pt x="6130698" y="596940"/>
                  <a:pt x="6165768" y="596940"/>
                </a:cubicBezTo>
                <a:cubicBezTo>
                  <a:pt x="6200838" y="596940"/>
                  <a:pt x="6229268" y="568511"/>
                  <a:pt x="6229268" y="533441"/>
                </a:cubicBezTo>
                <a:cubicBezTo>
                  <a:pt x="6229268" y="498372"/>
                  <a:pt x="6200838" y="469942"/>
                  <a:pt x="6165768" y="469942"/>
                </a:cubicBezTo>
                <a:close/>
                <a:moveTo>
                  <a:pt x="5899070" y="469942"/>
                </a:moveTo>
                <a:cubicBezTo>
                  <a:pt x="5864004" y="469942"/>
                  <a:pt x="5835571" y="498372"/>
                  <a:pt x="5835571" y="533441"/>
                </a:cubicBezTo>
                <a:cubicBezTo>
                  <a:pt x="5835571" y="568511"/>
                  <a:pt x="5864004" y="596941"/>
                  <a:pt x="5899070" y="596941"/>
                </a:cubicBezTo>
                <a:cubicBezTo>
                  <a:pt x="5934142" y="596941"/>
                  <a:pt x="5962580" y="568511"/>
                  <a:pt x="5962580" y="533441"/>
                </a:cubicBezTo>
                <a:cubicBezTo>
                  <a:pt x="5962580" y="498372"/>
                  <a:pt x="5934142" y="469942"/>
                  <a:pt x="5899070" y="469942"/>
                </a:cubicBezTo>
                <a:close/>
                <a:moveTo>
                  <a:pt x="5632393" y="469942"/>
                </a:moveTo>
                <a:cubicBezTo>
                  <a:pt x="5597324" y="469942"/>
                  <a:pt x="5568897" y="498372"/>
                  <a:pt x="5568897" y="533442"/>
                </a:cubicBezTo>
                <a:cubicBezTo>
                  <a:pt x="5568897" y="568511"/>
                  <a:pt x="5597324" y="596941"/>
                  <a:pt x="5632393" y="596941"/>
                </a:cubicBezTo>
                <a:cubicBezTo>
                  <a:pt x="5667457" y="596941"/>
                  <a:pt x="5695890" y="568511"/>
                  <a:pt x="5695890" y="533442"/>
                </a:cubicBezTo>
                <a:cubicBezTo>
                  <a:pt x="5695890" y="498372"/>
                  <a:pt x="5667457" y="469942"/>
                  <a:pt x="5632393" y="469942"/>
                </a:cubicBezTo>
                <a:close/>
                <a:moveTo>
                  <a:pt x="8032668" y="469941"/>
                </a:moveTo>
                <a:cubicBezTo>
                  <a:pt x="7997598" y="469941"/>
                  <a:pt x="7969168" y="498370"/>
                  <a:pt x="7969168" y="533440"/>
                </a:cubicBezTo>
                <a:cubicBezTo>
                  <a:pt x="7969168" y="568509"/>
                  <a:pt x="7997598" y="596939"/>
                  <a:pt x="8032668" y="596939"/>
                </a:cubicBezTo>
                <a:cubicBezTo>
                  <a:pt x="8067738" y="596939"/>
                  <a:pt x="8096168" y="568509"/>
                  <a:pt x="8096168" y="533440"/>
                </a:cubicBezTo>
                <a:cubicBezTo>
                  <a:pt x="8096168" y="498370"/>
                  <a:pt x="8067738" y="469941"/>
                  <a:pt x="8032668" y="469941"/>
                </a:cubicBezTo>
                <a:close/>
                <a:moveTo>
                  <a:pt x="7765968" y="469941"/>
                </a:moveTo>
                <a:cubicBezTo>
                  <a:pt x="7730898" y="469941"/>
                  <a:pt x="7702468" y="498370"/>
                  <a:pt x="7702468" y="533440"/>
                </a:cubicBezTo>
                <a:cubicBezTo>
                  <a:pt x="7702468" y="568510"/>
                  <a:pt x="7730898" y="596939"/>
                  <a:pt x="7765968" y="596939"/>
                </a:cubicBezTo>
                <a:cubicBezTo>
                  <a:pt x="7801038" y="596939"/>
                  <a:pt x="7829468" y="568510"/>
                  <a:pt x="7829468" y="533440"/>
                </a:cubicBezTo>
                <a:cubicBezTo>
                  <a:pt x="7829468" y="498370"/>
                  <a:pt x="7801038" y="469941"/>
                  <a:pt x="7765968" y="469941"/>
                </a:cubicBezTo>
                <a:close/>
                <a:moveTo>
                  <a:pt x="7499268" y="469941"/>
                </a:moveTo>
                <a:cubicBezTo>
                  <a:pt x="7464198" y="469941"/>
                  <a:pt x="7435768" y="498371"/>
                  <a:pt x="7435768" y="533440"/>
                </a:cubicBezTo>
                <a:cubicBezTo>
                  <a:pt x="7435768" y="568510"/>
                  <a:pt x="7464198" y="596939"/>
                  <a:pt x="7499268" y="596939"/>
                </a:cubicBezTo>
                <a:cubicBezTo>
                  <a:pt x="7534338" y="596939"/>
                  <a:pt x="7562768" y="568510"/>
                  <a:pt x="7562768" y="533440"/>
                </a:cubicBezTo>
                <a:cubicBezTo>
                  <a:pt x="7562768" y="498371"/>
                  <a:pt x="7534338" y="469941"/>
                  <a:pt x="7499268" y="469941"/>
                </a:cubicBezTo>
                <a:close/>
                <a:moveTo>
                  <a:pt x="7232568" y="469941"/>
                </a:moveTo>
                <a:cubicBezTo>
                  <a:pt x="7197498" y="469941"/>
                  <a:pt x="7169068" y="498371"/>
                  <a:pt x="7169068" y="533440"/>
                </a:cubicBezTo>
                <a:cubicBezTo>
                  <a:pt x="7169068" y="568510"/>
                  <a:pt x="7197498" y="596940"/>
                  <a:pt x="7232568" y="596940"/>
                </a:cubicBezTo>
                <a:cubicBezTo>
                  <a:pt x="7267638" y="596940"/>
                  <a:pt x="7296068" y="568510"/>
                  <a:pt x="7296068" y="533440"/>
                </a:cubicBezTo>
                <a:cubicBezTo>
                  <a:pt x="7296068" y="498371"/>
                  <a:pt x="7267638" y="469941"/>
                  <a:pt x="7232568" y="469941"/>
                </a:cubicBezTo>
                <a:close/>
                <a:moveTo>
                  <a:pt x="6965868" y="469941"/>
                </a:moveTo>
                <a:cubicBezTo>
                  <a:pt x="6930798" y="469941"/>
                  <a:pt x="6902368" y="498371"/>
                  <a:pt x="6902368" y="533441"/>
                </a:cubicBezTo>
                <a:cubicBezTo>
                  <a:pt x="6902368" y="568510"/>
                  <a:pt x="6930798" y="596940"/>
                  <a:pt x="6965868" y="596940"/>
                </a:cubicBezTo>
                <a:cubicBezTo>
                  <a:pt x="7000938" y="596940"/>
                  <a:pt x="7029368" y="568510"/>
                  <a:pt x="7029368" y="533441"/>
                </a:cubicBezTo>
                <a:cubicBezTo>
                  <a:pt x="7029368" y="498371"/>
                  <a:pt x="7000938" y="469941"/>
                  <a:pt x="6965868" y="469941"/>
                </a:cubicBezTo>
                <a:close/>
                <a:moveTo>
                  <a:pt x="9366168" y="469940"/>
                </a:moveTo>
                <a:cubicBezTo>
                  <a:pt x="9331098" y="469940"/>
                  <a:pt x="9302668" y="498369"/>
                  <a:pt x="9302668" y="533439"/>
                </a:cubicBezTo>
                <a:cubicBezTo>
                  <a:pt x="9302668" y="568508"/>
                  <a:pt x="9331098" y="596938"/>
                  <a:pt x="9366168" y="596938"/>
                </a:cubicBezTo>
                <a:cubicBezTo>
                  <a:pt x="9401238" y="596938"/>
                  <a:pt x="9429668" y="568508"/>
                  <a:pt x="9429668" y="533439"/>
                </a:cubicBezTo>
                <a:cubicBezTo>
                  <a:pt x="9429668" y="498369"/>
                  <a:pt x="9401238" y="469940"/>
                  <a:pt x="9366168" y="469940"/>
                </a:cubicBezTo>
                <a:close/>
                <a:moveTo>
                  <a:pt x="9099468" y="469940"/>
                </a:moveTo>
                <a:cubicBezTo>
                  <a:pt x="9064398" y="469940"/>
                  <a:pt x="9035968" y="498370"/>
                  <a:pt x="9035968" y="533439"/>
                </a:cubicBezTo>
                <a:cubicBezTo>
                  <a:pt x="9035968" y="568509"/>
                  <a:pt x="9064398" y="596938"/>
                  <a:pt x="9099468" y="596938"/>
                </a:cubicBezTo>
                <a:cubicBezTo>
                  <a:pt x="9134538" y="596938"/>
                  <a:pt x="9162968" y="568509"/>
                  <a:pt x="9162968" y="533439"/>
                </a:cubicBezTo>
                <a:cubicBezTo>
                  <a:pt x="9162968" y="498370"/>
                  <a:pt x="9134538" y="469940"/>
                  <a:pt x="9099468" y="469940"/>
                </a:cubicBezTo>
                <a:close/>
                <a:moveTo>
                  <a:pt x="8832768" y="469940"/>
                </a:moveTo>
                <a:cubicBezTo>
                  <a:pt x="8797698" y="469940"/>
                  <a:pt x="8769268" y="498370"/>
                  <a:pt x="8769268" y="533439"/>
                </a:cubicBezTo>
                <a:cubicBezTo>
                  <a:pt x="8769268" y="568509"/>
                  <a:pt x="8797698" y="596938"/>
                  <a:pt x="8832768" y="596938"/>
                </a:cubicBezTo>
                <a:cubicBezTo>
                  <a:pt x="8867838" y="596938"/>
                  <a:pt x="8896268" y="568509"/>
                  <a:pt x="8896268" y="533439"/>
                </a:cubicBezTo>
                <a:cubicBezTo>
                  <a:pt x="8896268" y="498370"/>
                  <a:pt x="8867838" y="469940"/>
                  <a:pt x="8832768" y="469940"/>
                </a:cubicBezTo>
                <a:close/>
                <a:moveTo>
                  <a:pt x="8566068" y="469940"/>
                </a:moveTo>
                <a:cubicBezTo>
                  <a:pt x="8530998" y="469940"/>
                  <a:pt x="8502568" y="498370"/>
                  <a:pt x="8502568" y="533439"/>
                </a:cubicBezTo>
                <a:cubicBezTo>
                  <a:pt x="8502568" y="568509"/>
                  <a:pt x="8530998" y="596939"/>
                  <a:pt x="8566068" y="596939"/>
                </a:cubicBezTo>
                <a:cubicBezTo>
                  <a:pt x="8601138" y="596939"/>
                  <a:pt x="8629568" y="568509"/>
                  <a:pt x="8629568" y="533439"/>
                </a:cubicBezTo>
                <a:cubicBezTo>
                  <a:pt x="8629568" y="498370"/>
                  <a:pt x="8601138" y="469940"/>
                  <a:pt x="8566068" y="469940"/>
                </a:cubicBezTo>
                <a:close/>
                <a:moveTo>
                  <a:pt x="8299368" y="469940"/>
                </a:moveTo>
                <a:cubicBezTo>
                  <a:pt x="8264298" y="469940"/>
                  <a:pt x="8235868" y="498370"/>
                  <a:pt x="8235868" y="533440"/>
                </a:cubicBezTo>
                <a:cubicBezTo>
                  <a:pt x="8235868" y="568509"/>
                  <a:pt x="8264298" y="596939"/>
                  <a:pt x="8299368" y="596939"/>
                </a:cubicBezTo>
                <a:cubicBezTo>
                  <a:pt x="8334438" y="596939"/>
                  <a:pt x="8362868" y="568509"/>
                  <a:pt x="8362868" y="533440"/>
                </a:cubicBezTo>
                <a:cubicBezTo>
                  <a:pt x="8362868" y="498370"/>
                  <a:pt x="8334438" y="469940"/>
                  <a:pt x="8299368" y="469940"/>
                </a:cubicBezTo>
                <a:close/>
                <a:moveTo>
                  <a:pt x="10699668" y="469939"/>
                </a:moveTo>
                <a:cubicBezTo>
                  <a:pt x="10664598" y="469939"/>
                  <a:pt x="10636168" y="498368"/>
                  <a:pt x="10636168" y="533438"/>
                </a:cubicBezTo>
                <a:cubicBezTo>
                  <a:pt x="10636168" y="568507"/>
                  <a:pt x="10664598" y="596937"/>
                  <a:pt x="10699668" y="596937"/>
                </a:cubicBezTo>
                <a:cubicBezTo>
                  <a:pt x="10734738" y="596937"/>
                  <a:pt x="10763168" y="568507"/>
                  <a:pt x="10763168" y="533438"/>
                </a:cubicBezTo>
                <a:cubicBezTo>
                  <a:pt x="10763168" y="498368"/>
                  <a:pt x="10734738" y="469939"/>
                  <a:pt x="10699668" y="469939"/>
                </a:cubicBezTo>
                <a:close/>
                <a:moveTo>
                  <a:pt x="10432968" y="469939"/>
                </a:moveTo>
                <a:cubicBezTo>
                  <a:pt x="10397898" y="469939"/>
                  <a:pt x="10369468" y="498369"/>
                  <a:pt x="10369468" y="533438"/>
                </a:cubicBezTo>
                <a:cubicBezTo>
                  <a:pt x="10369468" y="568508"/>
                  <a:pt x="10397898" y="596937"/>
                  <a:pt x="10432968" y="596937"/>
                </a:cubicBezTo>
                <a:cubicBezTo>
                  <a:pt x="10468038" y="596937"/>
                  <a:pt x="10496468" y="568508"/>
                  <a:pt x="10496468" y="533438"/>
                </a:cubicBezTo>
                <a:cubicBezTo>
                  <a:pt x="10496468" y="498369"/>
                  <a:pt x="10468038" y="469939"/>
                  <a:pt x="10432968" y="469939"/>
                </a:cubicBezTo>
                <a:close/>
                <a:moveTo>
                  <a:pt x="10166268" y="469939"/>
                </a:moveTo>
                <a:cubicBezTo>
                  <a:pt x="10131198" y="469939"/>
                  <a:pt x="10102768" y="498369"/>
                  <a:pt x="10102768" y="533438"/>
                </a:cubicBezTo>
                <a:cubicBezTo>
                  <a:pt x="10102768" y="568508"/>
                  <a:pt x="10131198" y="596937"/>
                  <a:pt x="10166268" y="596937"/>
                </a:cubicBezTo>
                <a:cubicBezTo>
                  <a:pt x="10201338" y="596937"/>
                  <a:pt x="10229768" y="568508"/>
                  <a:pt x="10229768" y="533438"/>
                </a:cubicBezTo>
                <a:cubicBezTo>
                  <a:pt x="10229768" y="498369"/>
                  <a:pt x="10201338" y="469939"/>
                  <a:pt x="10166268" y="469939"/>
                </a:cubicBezTo>
                <a:close/>
                <a:moveTo>
                  <a:pt x="9899568" y="469939"/>
                </a:moveTo>
                <a:cubicBezTo>
                  <a:pt x="9864498" y="469939"/>
                  <a:pt x="9836068" y="498369"/>
                  <a:pt x="9836068" y="533438"/>
                </a:cubicBezTo>
                <a:cubicBezTo>
                  <a:pt x="9836068" y="568508"/>
                  <a:pt x="9864498" y="596938"/>
                  <a:pt x="9899568" y="596938"/>
                </a:cubicBezTo>
                <a:cubicBezTo>
                  <a:pt x="9934638" y="596938"/>
                  <a:pt x="9963068" y="568508"/>
                  <a:pt x="9963068" y="533438"/>
                </a:cubicBezTo>
                <a:cubicBezTo>
                  <a:pt x="9963068" y="498369"/>
                  <a:pt x="9934638" y="469939"/>
                  <a:pt x="9899568" y="469939"/>
                </a:cubicBezTo>
                <a:close/>
                <a:moveTo>
                  <a:pt x="9632868" y="469939"/>
                </a:moveTo>
                <a:cubicBezTo>
                  <a:pt x="9597798" y="469939"/>
                  <a:pt x="9569368" y="498369"/>
                  <a:pt x="9569368" y="533439"/>
                </a:cubicBezTo>
                <a:cubicBezTo>
                  <a:pt x="9569368" y="568508"/>
                  <a:pt x="9597798" y="596938"/>
                  <a:pt x="9632868" y="596938"/>
                </a:cubicBezTo>
                <a:cubicBezTo>
                  <a:pt x="9667938" y="596938"/>
                  <a:pt x="9696368" y="568508"/>
                  <a:pt x="9696368" y="533439"/>
                </a:cubicBezTo>
                <a:cubicBezTo>
                  <a:pt x="9696368" y="498369"/>
                  <a:pt x="9667938" y="469939"/>
                  <a:pt x="9632868" y="469939"/>
                </a:cubicBezTo>
                <a:close/>
                <a:moveTo>
                  <a:pt x="11766468" y="469938"/>
                </a:moveTo>
                <a:cubicBezTo>
                  <a:pt x="11731398" y="469938"/>
                  <a:pt x="11702968" y="498368"/>
                  <a:pt x="11702968" y="533437"/>
                </a:cubicBezTo>
                <a:cubicBezTo>
                  <a:pt x="11702968" y="568507"/>
                  <a:pt x="11731398" y="596936"/>
                  <a:pt x="11766468" y="596936"/>
                </a:cubicBezTo>
                <a:cubicBezTo>
                  <a:pt x="11801538" y="596936"/>
                  <a:pt x="11829968" y="568507"/>
                  <a:pt x="11829968" y="533437"/>
                </a:cubicBezTo>
                <a:cubicBezTo>
                  <a:pt x="11829968" y="498368"/>
                  <a:pt x="11801538" y="469938"/>
                  <a:pt x="11766468" y="469938"/>
                </a:cubicBezTo>
                <a:close/>
                <a:moveTo>
                  <a:pt x="11499768" y="469938"/>
                </a:moveTo>
                <a:cubicBezTo>
                  <a:pt x="11464698" y="469938"/>
                  <a:pt x="11436268" y="498368"/>
                  <a:pt x="11436268" y="533437"/>
                </a:cubicBezTo>
                <a:cubicBezTo>
                  <a:pt x="11436268" y="568507"/>
                  <a:pt x="11464698" y="596936"/>
                  <a:pt x="11499768" y="596936"/>
                </a:cubicBezTo>
                <a:cubicBezTo>
                  <a:pt x="11534838" y="596936"/>
                  <a:pt x="11563268" y="568507"/>
                  <a:pt x="11563268" y="533437"/>
                </a:cubicBezTo>
                <a:cubicBezTo>
                  <a:pt x="11563268" y="498368"/>
                  <a:pt x="11534838" y="469938"/>
                  <a:pt x="11499768" y="469938"/>
                </a:cubicBezTo>
                <a:close/>
                <a:moveTo>
                  <a:pt x="11233068" y="469938"/>
                </a:moveTo>
                <a:cubicBezTo>
                  <a:pt x="11197998" y="469938"/>
                  <a:pt x="11169568" y="498368"/>
                  <a:pt x="11169568" y="533437"/>
                </a:cubicBezTo>
                <a:cubicBezTo>
                  <a:pt x="11169568" y="568507"/>
                  <a:pt x="11197998" y="596937"/>
                  <a:pt x="11233068" y="596937"/>
                </a:cubicBezTo>
                <a:cubicBezTo>
                  <a:pt x="11268138" y="596937"/>
                  <a:pt x="11296568" y="568507"/>
                  <a:pt x="11296568" y="533437"/>
                </a:cubicBezTo>
                <a:cubicBezTo>
                  <a:pt x="11296568" y="498368"/>
                  <a:pt x="11268138" y="469938"/>
                  <a:pt x="11233068" y="469938"/>
                </a:cubicBezTo>
                <a:close/>
                <a:moveTo>
                  <a:pt x="10966368" y="469938"/>
                </a:moveTo>
                <a:cubicBezTo>
                  <a:pt x="10931298" y="469938"/>
                  <a:pt x="10902868" y="498368"/>
                  <a:pt x="10902868" y="533438"/>
                </a:cubicBezTo>
                <a:cubicBezTo>
                  <a:pt x="10902868" y="568507"/>
                  <a:pt x="10931298" y="596937"/>
                  <a:pt x="10966368" y="596937"/>
                </a:cubicBezTo>
                <a:cubicBezTo>
                  <a:pt x="11001438" y="596937"/>
                  <a:pt x="11029868" y="568507"/>
                  <a:pt x="11029868" y="533438"/>
                </a:cubicBezTo>
                <a:cubicBezTo>
                  <a:pt x="11029868" y="498368"/>
                  <a:pt x="11001438" y="469938"/>
                  <a:pt x="10966368" y="469938"/>
                </a:cubicBezTo>
                <a:close/>
                <a:moveTo>
                  <a:pt x="1098619" y="165150"/>
                </a:moveTo>
                <a:cubicBezTo>
                  <a:pt x="1063549" y="165150"/>
                  <a:pt x="1035120" y="193579"/>
                  <a:pt x="1035120" y="228649"/>
                </a:cubicBezTo>
                <a:cubicBezTo>
                  <a:pt x="1035120" y="263718"/>
                  <a:pt x="1063549" y="292148"/>
                  <a:pt x="1098619" y="292148"/>
                </a:cubicBezTo>
                <a:cubicBezTo>
                  <a:pt x="1133688" y="292148"/>
                  <a:pt x="1162118" y="263718"/>
                  <a:pt x="1162118" y="228649"/>
                </a:cubicBezTo>
                <a:cubicBezTo>
                  <a:pt x="1162118" y="193579"/>
                  <a:pt x="1133688" y="165150"/>
                  <a:pt x="1098619" y="165150"/>
                </a:cubicBezTo>
                <a:close/>
                <a:moveTo>
                  <a:pt x="831923" y="165150"/>
                </a:moveTo>
                <a:cubicBezTo>
                  <a:pt x="796853" y="165150"/>
                  <a:pt x="768424" y="193580"/>
                  <a:pt x="768424" y="228649"/>
                </a:cubicBezTo>
                <a:cubicBezTo>
                  <a:pt x="768424" y="263719"/>
                  <a:pt x="796853" y="292148"/>
                  <a:pt x="831923" y="292148"/>
                </a:cubicBezTo>
                <a:cubicBezTo>
                  <a:pt x="866992" y="292148"/>
                  <a:pt x="895422" y="263719"/>
                  <a:pt x="895422" y="228649"/>
                </a:cubicBezTo>
                <a:cubicBezTo>
                  <a:pt x="895422" y="193580"/>
                  <a:pt x="866992" y="165150"/>
                  <a:pt x="831923" y="165150"/>
                </a:cubicBezTo>
                <a:close/>
                <a:moveTo>
                  <a:pt x="565227" y="165150"/>
                </a:moveTo>
                <a:cubicBezTo>
                  <a:pt x="530158" y="165150"/>
                  <a:pt x="501728" y="193580"/>
                  <a:pt x="501728" y="228649"/>
                </a:cubicBezTo>
                <a:cubicBezTo>
                  <a:pt x="501728" y="263719"/>
                  <a:pt x="530158" y="292148"/>
                  <a:pt x="565227" y="292148"/>
                </a:cubicBezTo>
                <a:cubicBezTo>
                  <a:pt x="600296" y="292148"/>
                  <a:pt x="628726" y="263719"/>
                  <a:pt x="628726" y="228649"/>
                </a:cubicBezTo>
                <a:cubicBezTo>
                  <a:pt x="628726" y="193580"/>
                  <a:pt x="600296" y="165150"/>
                  <a:pt x="565227" y="165150"/>
                </a:cubicBezTo>
                <a:close/>
                <a:moveTo>
                  <a:pt x="298531" y="165150"/>
                </a:moveTo>
                <a:cubicBezTo>
                  <a:pt x="263462" y="165150"/>
                  <a:pt x="235032" y="193580"/>
                  <a:pt x="235032" y="228649"/>
                </a:cubicBezTo>
                <a:cubicBezTo>
                  <a:pt x="235032" y="263719"/>
                  <a:pt x="263462" y="292149"/>
                  <a:pt x="298531" y="292149"/>
                </a:cubicBezTo>
                <a:cubicBezTo>
                  <a:pt x="333601" y="292149"/>
                  <a:pt x="362030" y="263719"/>
                  <a:pt x="362030" y="228649"/>
                </a:cubicBezTo>
                <a:cubicBezTo>
                  <a:pt x="362030" y="193580"/>
                  <a:pt x="333601" y="165150"/>
                  <a:pt x="298531" y="165150"/>
                </a:cubicBezTo>
                <a:close/>
                <a:moveTo>
                  <a:pt x="2698871" y="165149"/>
                </a:moveTo>
                <a:cubicBezTo>
                  <a:pt x="2663799" y="165149"/>
                  <a:pt x="2635370" y="193578"/>
                  <a:pt x="2635370" y="228648"/>
                </a:cubicBezTo>
                <a:cubicBezTo>
                  <a:pt x="2635370" y="263717"/>
                  <a:pt x="2663799" y="292147"/>
                  <a:pt x="2698871" y="292147"/>
                </a:cubicBezTo>
                <a:cubicBezTo>
                  <a:pt x="2733965" y="292147"/>
                  <a:pt x="2762397" y="263717"/>
                  <a:pt x="2762397" y="228648"/>
                </a:cubicBezTo>
                <a:cubicBezTo>
                  <a:pt x="2762397" y="193578"/>
                  <a:pt x="2733965" y="165149"/>
                  <a:pt x="2698871" y="165149"/>
                </a:cubicBezTo>
                <a:close/>
                <a:moveTo>
                  <a:pt x="2432135" y="165149"/>
                </a:moveTo>
                <a:cubicBezTo>
                  <a:pt x="2397068" y="165149"/>
                  <a:pt x="2368636" y="193578"/>
                  <a:pt x="2368636" y="228648"/>
                </a:cubicBezTo>
                <a:cubicBezTo>
                  <a:pt x="2368636" y="263717"/>
                  <a:pt x="2397068" y="292147"/>
                  <a:pt x="2432135" y="292147"/>
                </a:cubicBezTo>
                <a:cubicBezTo>
                  <a:pt x="2467202" y="292147"/>
                  <a:pt x="2495641" y="263717"/>
                  <a:pt x="2495641" y="228648"/>
                </a:cubicBezTo>
                <a:cubicBezTo>
                  <a:pt x="2495641" y="193578"/>
                  <a:pt x="2467202" y="165149"/>
                  <a:pt x="2432135" y="165149"/>
                </a:cubicBezTo>
                <a:close/>
                <a:moveTo>
                  <a:pt x="2165442" y="165149"/>
                </a:moveTo>
                <a:cubicBezTo>
                  <a:pt x="2130377" y="165149"/>
                  <a:pt x="2101947" y="193579"/>
                  <a:pt x="2101947" y="228648"/>
                </a:cubicBezTo>
                <a:cubicBezTo>
                  <a:pt x="2101947" y="263718"/>
                  <a:pt x="2130377" y="292147"/>
                  <a:pt x="2165442" y="292147"/>
                </a:cubicBezTo>
                <a:cubicBezTo>
                  <a:pt x="2200515" y="292147"/>
                  <a:pt x="2228935" y="263718"/>
                  <a:pt x="2228935" y="228648"/>
                </a:cubicBezTo>
                <a:cubicBezTo>
                  <a:pt x="2228935" y="193579"/>
                  <a:pt x="2200515" y="165149"/>
                  <a:pt x="2165442" y="165149"/>
                </a:cubicBezTo>
                <a:close/>
                <a:moveTo>
                  <a:pt x="1898714" y="165149"/>
                </a:moveTo>
                <a:cubicBezTo>
                  <a:pt x="1863639" y="165149"/>
                  <a:pt x="1835214" y="193579"/>
                  <a:pt x="1835214" y="228648"/>
                </a:cubicBezTo>
                <a:cubicBezTo>
                  <a:pt x="1835214" y="263718"/>
                  <a:pt x="1863639" y="292147"/>
                  <a:pt x="1898714" y="292147"/>
                </a:cubicBezTo>
                <a:cubicBezTo>
                  <a:pt x="1933791" y="292147"/>
                  <a:pt x="1962218" y="263718"/>
                  <a:pt x="1962218" y="228648"/>
                </a:cubicBezTo>
                <a:cubicBezTo>
                  <a:pt x="1962218" y="193579"/>
                  <a:pt x="1933791" y="165149"/>
                  <a:pt x="1898714" y="165149"/>
                </a:cubicBezTo>
                <a:close/>
                <a:moveTo>
                  <a:pt x="1632014" y="165149"/>
                </a:moveTo>
                <a:cubicBezTo>
                  <a:pt x="1596942" y="165149"/>
                  <a:pt x="1568513" y="193579"/>
                  <a:pt x="1568513" y="228648"/>
                </a:cubicBezTo>
                <a:cubicBezTo>
                  <a:pt x="1568513" y="263718"/>
                  <a:pt x="1596942" y="292148"/>
                  <a:pt x="1632014" y="292148"/>
                </a:cubicBezTo>
                <a:cubicBezTo>
                  <a:pt x="1667081" y="292148"/>
                  <a:pt x="1695513" y="263718"/>
                  <a:pt x="1695513" y="228648"/>
                </a:cubicBezTo>
                <a:cubicBezTo>
                  <a:pt x="1695513" y="193579"/>
                  <a:pt x="1667081" y="165149"/>
                  <a:pt x="1632014" y="165149"/>
                </a:cubicBezTo>
                <a:close/>
                <a:moveTo>
                  <a:pt x="1365315" y="165149"/>
                </a:moveTo>
                <a:cubicBezTo>
                  <a:pt x="1330245" y="165149"/>
                  <a:pt x="1301816" y="193579"/>
                  <a:pt x="1301816" y="228649"/>
                </a:cubicBezTo>
                <a:cubicBezTo>
                  <a:pt x="1301816" y="263718"/>
                  <a:pt x="1330245" y="292148"/>
                  <a:pt x="1365315" y="292148"/>
                </a:cubicBezTo>
                <a:cubicBezTo>
                  <a:pt x="1400384" y="292148"/>
                  <a:pt x="1428814" y="263718"/>
                  <a:pt x="1428814" y="228649"/>
                </a:cubicBezTo>
                <a:cubicBezTo>
                  <a:pt x="1428814" y="193579"/>
                  <a:pt x="1400384" y="165149"/>
                  <a:pt x="1365315" y="165149"/>
                </a:cubicBezTo>
                <a:close/>
                <a:moveTo>
                  <a:pt x="4032336" y="165148"/>
                </a:moveTo>
                <a:cubicBezTo>
                  <a:pt x="3997246" y="165148"/>
                  <a:pt x="3968820" y="193577"/>
                  <a:pt x="3968820" y="228647"/>
                </a:cubicBezTo>
                <a:cubicBezTo>
                  <a:pt x="3968820" y="263716"/>
                  <a:pt x="3997246" y="292146"/>
                  <a:pt x="4032336" y="292146"/>
                </a:cubicBezTo>
                <a:cubicBezTo>
                  <a:pt x="4067393" y="292146"/>
                  <a:pt x="4095701" y="263716"/>
                  <a:pt x="4095701" y="228647"/>
                </a:cubicBezTo>
                <a:cubicBezTo>
                  <a:pt x="4095701" y="193577"/>
                  <a:pt x="4067393" y="165148"/>
                  <a:pt x="4032336" y="165148"/>
                </a:cubicBezTo>
                <a:close/>
                <a:moveTo>
                  <a:pt x="3765616" y="165148"/>
                </a:moveTo>
                <a:cubicBezTo>
                  <a:pt x="3730553" y="165148"/>
                  <a:pt x="3702132" y="193577"/>
                  <a:pt x="3702132" y="228647"/>
                </a:cubicBezTo>
                <a:cubicBezTo>
                  <a:pt x="3702132" y="263716"/>
                  <a:pt x="3730553" y="292146"/>
                  <a:pt x="3765616" y="292146"/>
                </a:cubicBezTo>
                <a:cubicBezTo>
                  <a:pt x="3800675" y="292146"/>
                  <a:pt x="3829105" y="263716"/>
                  <a:pt x="3829105" y="228647"/>
                </a:cubicBezTo>
                <a:cubicBezTo>
                  <a:pt x="3829105" y="193577"/>
                  <a:pt x="3800675" y="165148"/>
                  <a:pt x="3765616" y="165148"/>
                </a:cubicBezTo>
                <a:close/>
                <a:moveTo>
                  <a:pt x="3498937" y="165148"/>
                </a:moveTo>
                <a:cubicBezTo>
                  <a:pt x="3463858" y="165148"/>
                  <a:pt x="3435420" y="193578"/>
                  <a:pt x="3435420" y="228647"/>
                </a:cubicBezTo>
                <a:cubicBezTo>
                  <a:pt x="3435420" y="263717"/>
                  <a:pt x="3463858" y="292146"/>
                  <a:pt x="3498937" y="292146"/>
                </a:cubicBezTo>
                <a:cubicBezTo>
                  <a:pt x="3534004" y="292146"/>
                  <a:pt x="3562450" y="263717"/>
                  <a:pt x="3562450" y="228647"/>
                </a:cubicBezTo>
                <a:cubicBezTo>
                  <a:pt x="3562450" y="193578"/>
                  <a:pt x="3534004" y="165148"/>
                  <a:pt x="3498937" y="165148"/>
                </a:cubicBezTo>
                <a:close/>
                <a:moveTo>
                  <a:pt x="3232202" y="165148"/>
                </a:moveTo>
                <a:cubicBezTo>
                  <a:pt x="3197140" y="165148"/>
                  <a:pt x="3168715" y="193578"/>
                  <a:pt x="3168715" y="228647"/>
                </a:cubicBezTo>
                <a:cubicBezTo>
                  <a:pt x="3168715" y="263717"/>
                  <a:pt x="3197140" y="292146"/>
                  <a:pt x="3232202" y="292146"/>
                </a:cubicBezTo>
                <a:cubicBezTo>
                  <a:pt x="3267265" y="292146"/>
                  <a:pt x="3295690" y="263717"/>
                  <a:pt x="3295690" y="228647"/>
                </a:cubicBezTo>
                <a:cubicBezTo>
                  <a:pt x="3295690" y="193578"/>
                  <a:pt x="3267265" y="165148"/>
                  <a:pt x="3232202" y="165148"/>
                </a:cubicBezTo>
                <a:close/>
                <a:moveTo>
                  <a:pt x="2965556" y="165148"/>
                </a:moveTo>
                <a:cubicBezTo>
                  <a:pt x="2930493" y="165148"/>
                  <a:pt x="2902069" y="193578"/>
                  <a:pt x="2902069" y="228648"/>
                </a:cubicBezTo>
                <a:cubicBezTo>
                  <a:pt x="2902069" y="263717"/>
                  <a:pt x="2930493" y="292147"/>
                  <a:pt x="2965556" y="292147"/>
                </a:cubicBezTo>
                <a:cubicBezTo>
                  <a:pt x="3000619" y="292147"/>
                  <a:pt x="3029043" y="263717"/>
                  <a:pt x="3029043" y="228648"/>
                </a:cubicBezTo>
                <a:cubicBezTo>
                  <a:pt x="3029043" y="193578"/>
                  <a:pt x="3000619" y="165148"/>
                  <a:pt x="2965556" y="165148"/>
                </a:cubicBezTo>
                <a:close/>
                <a:moveTo>
                  <a:pt x="5365711" y="165147"/>
                </a:moveTo>
                <a:cubicBezTo>
                  <a:pt x="5330633" y="165147"/>
                  <a:pt x="5302216" y="193576"/>
                  <a:pt x="5302216" y="228646"/>
                </a:cubicBezTo>
                <a:cubicBezTo>
                  <a:pt x="5302216" y="263715"/>
                  <a:pt x="5330633" y="292145"/>
                  <a:pt x="5365711" y="292145"/>
                </a:cubicBezTo>
                <a:cubicBezTo>
                  <a:pt x="5400777" y="292145"/>
                  <a:pt x="5429204" y="263715"/>
                  <a:pt x="5429204" y="228646"/>
                </a:cubicBezTo>
                <a:cubicBezTo>
                  <a:pt x="5429204" y="193576"/>
                  <a:pt x="5400777" y="165147"/>
                  <a:pt x="5365711" y="165147"/>
                </a:cubicBezTo>
                <a:close/>
                <a:moveTo>
                  <a:pt x="5098992" y="165147"/>
                </a:moveTo>
                <a:cubicBezTo>
                  <a:pt x="5063915" y="165147"/>
                  <a:pt x="5035504" y="193576"/>
                  <a:pt x="5035504" y="228646"/>
                </a:cubicBezTo>
                <a:cubicBezTo>
                  <a:pt x="5035504" y="263715"/>
                  <a:pt x="5063915" y="292145"/>
                  <a:pt x="5098992" y="292145"/>
                </a:cubicBezTo>
                <a:cubicBezTo>
                  <a:pt x="5134073" y="292145"/>
                  <a:pt x="5162504" y="263715"/>
                  <a:pt x="5162504" y="228646"/>
                </a:cubicBezTo>
                <a:cubicBezTo>
                  <a:pt x="5162504" y="193576"/>
                  <a:pt x="5134073" y="165147"/>
                  <a:pt x="5098992" y="165147"/>
                </a:cubicBezTo>
                <a:close/>
                <a:moveTo>
                  <a:pt x="4832299" y="165147"/>
                </a:moveTo>
                <a:cubicBezTo>
                  <a:pt x="4797219" y="165147"/>
                  <a:pt x="4768790" y="193577"/>
                  <a:pt x="4768790" y="228646"/>
                </a:cubicBezTo>
                <a:cubicBezTo>
                  <a:pt x="4768790" y="263716"/>
                  <a:pt x="4797219" y="292145"/>
                  <a:pt x="4832299" y="292145"/>
                </a:cubicBezTo>
                <a:cubicBezTo>
                  <a:pt x="4867373" y="292145"/>
                  <a:pt x="4895808" y="263716"/>
                  <a:pt x="4895808" y="228646"/>
                </a:cubicBezTo>
                <a:cubicBezTo>
                  <a:pt x="4895808" y="193577"/>
                  <a:pt x="4867373" y="165147"/>
                  <a:pt x="4832299" y="165147"/>
                </a:cubicBezTo>
                <a:close/>
                <a:moveTo>
                  <a:pt x="4565659" y="165147"/>
                </a:moveTo>
                <a:cubicBezTo>
                  <a:pt x="4530579" y="165147"/>
                  <a:pt x="4502122" y="193577"/>
                  <a:pt x="4502122" y="228646"/>
                </a:cubicBezTo>
                <a:cubicBezTo>
                  <a:pt x="4502122" y="263716"/>
                  <a:pt x="4530579" y="292146"/>
                  <a:pt x="4565659" y="292146"/>
                </a:cubicBezTo>
                <a:cubicBezTo>
                  <a:pt x="4600705" y="292146"/>
                  <a:pt x="4629117" y="263716"/>
                  <a:pt x="4629117" y="228646"/>
                </a:cubicBezTo>
                <a:cubicBezTo>
                  <a:pt x="4629117" y="193577"/>
                  <a:pt x="4600705" y="165147"/>
                  <a:pt x="4565659" y="165147"/>
                </a:cubicBezTo>
                <a:close/>
                <a:moveTo>
                  <a:pt x="4298922" y="165147"/>
                </a:moveTo>
                <a:cubicBezTo>
                  <a:pt x="4263852" y="165147"/>
                  <a:pt x="4235426" y="193577"/>
                  <a:pt x="4235426" y="228647"/>
                </a:cubicBezTo>
                <a:cubicBezTo>
                  <a:pt x="4235426" y="263716"/>
                  <a:pt x="4263852" y="292146"/>
                  <a:pt x="4298922" y="292146"/>
                </a:cubicBezTo>
                <a:cubicBezTo>
                  <a:pt x="4333979" y="292146"/>
                  <a:pt x="4362411" y="263716"/>
                  <a:pt x="4362411" y="228647"/>
                </a:cubicBezTo>
                <a:cubicBezTo>
                  <a:pt x="4362411" y="193577"/>
                  <a:pt x="4333979" y="165147"/>
                  <a:pt x="4298922" y="165147"/>
                </a:cubicBezTo>
                <a:close/>
                <a:moveTo>
                  <a:pt x="6699168" y="165146"/>
                </a:moveTo>
                <a:cubicBezTo>
                  <a:pt x="6664098" y="165146"/>
                  <a:pt x="6635668" y="193575"/>
                  <a:pt x="6635668" y="228645"/>
                </a:cubicBezTo>
                <a:cubicBezTo>
                  <a:pt x="6635668" y="263714"/>
                  <a:pt x="6664098" y="292144"/>
                  <a:pt x="6699168" y="292144"/>
                </a:cubicBezTo>
                <a:cubicBezTo>
                  <a:pt x="6734238" y="292144"/>
                  <a:pt x="6762668" y="263714"/>
                  <a:pt x="6762668" y="228645"/>
                </a:cubicBezTo>
                <a:cubicBezTo>
                  <a:pt x="6762668" y="193575"/>
                  <a:pt x="6734238" y="165146"/>
                  <a:pt x="6699168" y="165146"/>
                </a:cubicBezTo>
                <a:close/>
                <a:moveTo>
                  <a:pt x="6432468" y="165146"/>
                </a:moveTo>
                <a:cubicBezTo>
                  <a:pt x="6397398" y="165146"/>
                  <a:pt x="6368968" y="193575"/>
                  <a:pt x="6368968" y="228645"/>
                </a:cubicBezTo>
                <a:cubicBezTo>
                  <a:pt x="6368968" y="263715"/>
                  <a:pt x="6397398" y="292144"/>
                  <a:pt x="6432468" y="292144"/>
                </a:cubicBezTo>
                <a:cubicBezTo>
                  <a:pt x="6467538" y="292144"/>
                  <a:pt x="6495968" y="263715"/>
                  <a:pt x="6495968" y="228645"/>
                </a:cubicBezTo>
                <a:cubicBezTo>
                  <a:pt x="6495968" y="193575"/>
                  <a:pt x="6467538" y="165146"/>
                  <a:pt x="6432468" y="165146"/>
                </a:cubicBezTo>
                <a:close/>
                <a:moveTo>
                  <a:pt x="6165768" y="165146"/>
                </a:moveTo>
                <a:cubicBezTo>
                  <a:pt x="6130698" y="165146"/>
                  <a:pt x="6102268" y="193576"/>
                  <a:pt x="6102268" y="228645"/>
                </a:cubicBezTo>
                <a:cubicBezTo>
                  <a:pt x="6102268" y="263715"/>
                  <a:pt x="6130698" y="292144"/>
                  <a:pt x="6165768" y="292144"/>
                </a:cubicBezTo>
                <a:cubicBezTo>
                  <a:pt x="6200838" y="292144"/>
                  <a:pt x="6229268" y="263715"/>
                  <a:pt x="6229268" y="228645"/>
                </a:cubicBezTo>
                <a:cubicBezTo>
                  <a:pt x="6229268" y="193576"/>
                  <a:pt x="6200838" y="165146"/>
                  <a:pt x="6165768" y="165146"/>
                </a:cubicBezTo>
                <a:close/>
                <a:moveTo>
                  <a:pt x="5899070" y="165146"/>
                </a:moveTo>
                <a:cubicBezTo>
                  <a:pt x="5864004" y="165146"/>
                  <a:pt x="5835571" y="193576"/>
                  <a:pt x="5835571" y="228645"/>
                </a:cubicBezTo>
                <a:cubicBezTo>
                  <a:pt x="5835571" y="263715"/>
                  <a:pt x="5864004" y="292145"/>
                  <a:pt x="5899070" y="292145"/>
                </a:cubicBezTo>
                <a:cubicBezTo>
                  <a:pt x="5934142" y="292145"/>
                  <a:pt x="5962580" y="263715"/>
                  <a:pt x="5962580" y="228645"/>
                </a:cubicBezTo>
                <a:cubicBezTo>
                  <a:pt x="5962580" y="193576"/>
                  <a:pt x="5934142" y="165146"/>
                  <a:pt x="5899070" y="165146"/>
                </a:cubicBezTo>
                <a:close/>
                <a:moveTo>
                  <a:pt x="5632393" y="165146"/>
                </a:moveTo>
                <a:cubicBezTo>
                  <a:pt x="5597324" y="165146"/>
                  <a:pt x="5568897" y="193576"/>
                  <a:pt x="5568897" y="228646"/>
                </a:cubicBezTo>
                <a:cubicBezTo>
                  <a:pt x="5568897" y="263715"/>
                  <a:pt x="5597324" y="292145"/>
                  <a:pt x="5632393" y="292145"/>
                </a:cubicBezTo>
                <a:cubicBezTo>
                  <a:pt x="5667457" y="292145"/>
                  <a:pt x="5695890" y="263715"/>
                  <a:pt x="5695890" y="228646"/>
                </a:cubicBezTo>
                <a:cubicBezTo>
                  <a:pt x="5695890" y="193576"/>
                  <a:pt x="5667457" y="165146"/>
                  <a:pt x="5632393" y="165146"/>
                </a:cubicBezTo>
                <a:close/>
                <a:moveTo>
                  <a:pt x="8032668" y="165145"/>
                </a:moveTo>
                <a:cubicBezTo>
                  <a:pt x="7997598" y="165145"/>
                  <a:pt x="7969168" y="193574"/>
                  <a:pt x="7969168" y="228644"/>
                </a:cubicBezTo>
                <a:cubicBezTo>
                  <a:pt x="7969168" y="263713"/>
                  <a:pt x="7997598" y="292143"/>
                  <a:pt x="8032668" y="292143"/>
                </a:cubicBezTo>
                <a:cubicBezTo>
                  <a:pt x="8067738" y="292143"/>
                  <a:pt x="8096168" y="263713"/>
                  <a:pt x="8096168" y="228644"/>
                </a:cubicBezTo>
                <a:cubicBezTo>
                  <a:pt x="8096168" y="193574"/>
                  <a:pt x="8067738" y="165145"/>
                  <a:pt x="8032668" y="165145"/>
                </a:cubicBezTo>
                <a:close/>
                <a:moveTo>
                  <a:pt x="7765968" y="165145"/>
                </a:moveTo>
                <a:cubicBezTo>
                  <a:pt x="7730898" y="165145"/>
                  <a:pt x="7702468" y="193574"/>
                  <a:pt x="7702468" y="228644"/>
                </a:cubicBezTo>
                <a:cubicBezTo>
                  <a:pt x="7702468" y="263714"/>
                  <a:pt x="7730898" y="292143"/>
                  <a:pt x="7765968" y="292143"/>
                </a:cubicBezTo>
                <a:cubicBezTo>
                  <a:pt x="7801038" y="292143"/>
                  <a:pt x="7829468" y="263714"/>
                  <a:pt x="7829468" y="228644"/>
                </a:cubicBezTo>
                <a:cubicBezTo>
                  <a:pt x="7829468" y="193574"/>
                  <a:pt x="7801038" y="165145"/>
                  <a:pt x="7765968" y="165145"/>
                </a:cubicBezTo>
                <a:close/>
                <a:moveTo>
                  <a:pt x="7499268" y="165145"/>
                </a:moveTo>
                <a:cubicBezTo>
                  <a:pt x="7464198" y="165145"/>
                  <a:pt x="7435768" y="193575"/>
                  <a:pt x="7435768" y="228644"/>
                </a:cubicBezTo>
                <a:cubicBezTo>
                  <a:pt x="7435768" y="263714"/>
                  <a:pt x="7464198" y="292143"/>
                  <a:pt x="7499268" y="292143"/>
                </a:cubicBezTo>
                <a:cubicBezTo>
                  <a:pt x="7534338" y="292143"/>
                  <a:pt x="7562768" y="263714"/>
                  <a:pt x="7562768" y="228644"/>
                </a:cubicBezTo>
                <a:cubicBezTo>
                  <a:pt x="7562768" y="193575"/>
                  <a:pt x="7534338" y="165145"/>
                  <a:pt x="7499268" y="165145"/>
                </a:cubicBezTo>
                <a:close/>
                <a:moveTo>
                  <a:pt x="7232568" y="165145"/>
                </a:moveTo>
                <a:cubicBezTo>
                  <a:pt x="7197498" y="165145"/>
                  <a:pt x="7169068" y="193575"/>
                  <a:pt x="7169068" y="228644"/>
                </a:cubicBezTo>
                <a:cubicBezTo>
                  <a:pt x="7169068" y="263714"/>
                  <a:pt x="7197498" y="292144"/>
                  <a:pt x="7232568" y="292144"/>
                </a:cubicBezTo>
                <a:cubicBezTo>
                  <a:pt x="7267638" y="292144"/>
                  <a:pt x="7296068" y="263714"/>
                  <a:pt x="7296068" y="228644"/>
                </a:cubicBezTo>
                <a:cubicBezTo>
                  <a:pt x="7296068" y="193575"/>
                  <a:pt x="7267638" y="165145"/>
                  <a:pt x="7232568" y="165145"/>
                </a:cubicBezTo>
                <a:close/>
                <a:moveTo>
                  <a:pt x="6965868" y="165145"/>
                </a:moveTo>
                <a:cubicBezTo>
                  <a:pt x="6930798" y="165145"/>
                  <a:pt x="6902368" y="193575"/>
                  <a:pt x="6902368" y="228645"/>
                </a:cubicBezTo>
                <a:cubicBezTo>
                  <a:pt x="6902368" y="263714"/>
                  <a:pt x="6930798" y="292144"/>
                  <a:pt x="6965868" y="292144"/>
                </a:cubicBezTo>
                <a:cubicBezTo>
                  <a:pt x="7000938" y="292144"/>
                  <a:pt x="7029368" y="263714"/>
                  <a:pt x="7029368" y="228645"/>
                </a:cubicBezTo>
                <a:cubicBezTo>
                  <a:pt x="7029368" y="193575"/>
                  <a:pt x="7000938" y="165145"/>
                  <a:pt x="6965868" y="165145"/>
                </a:cubicBezTo>
                <a:close/>
                <a:moveTo>
                  <a:pt x="9366168" y="165144"/>
                </a:moveTo>
                <a:cubicBezTo>
                  <a:pt x="9331098" y="165144"/>
                  <a:pt x="9302668" y="193573"/>
                  <a:pt x="9302668" y="228643"/>
                </a:cubicBezTo>
                <a:cubicBezTo>
                  <a:pt x="9302668" y="263712"/>
                  <a:pt x="9331098" y="292142"/>
                  <a:pt x="9366168" y="292142"/>
                </a:cubicBezTo>
                <a:cubicBezTo>
                  <a:pt x="9401238" y="292142"/>
                  <a:pt x="9429668" y="263712"/>
                  <a:pt x="9429668" y="228643"/>
                </a:cubicBezTo>
                <a:cubicBezTo>
                  <a:pt x="9429668" y="193573"/>
                  <a:pt x="9401238" y="165144"/>
                  <a:pt x="9366168" y="165144"/>
                </a:cubicBezTo>
                <a:close/>
                <a:moveTo>
                  <a:pt x="9099468" y="165144"/>
                </a:moveTo>
                <a:cubicBezTo>
                  <a:pt x="9064398" y="165144"/>
                  <a:pt x="9035968" y="193574"/>
                  <a:pt x="9035968" y="228643"/>
                </a:cubicBezTo>
                <a:cubicBezTo>
                  <a:pt x="9035968" y="263713"/>
                  <a:pt x="9064398" y="292142"/>
                  <a:pt x="9099468" y="292142"/>
                </a:cubicBezTo>
                <a:cubicBezTo>
                  <a:pt x="9134538" y="292142"/>
                  <a:pt x="9162968" y="263713"/>
                  <a:pt x="9162968" y="228643"/>
                </a:cubicBezTo>
                <a:cubicBezTo>
                  <a:pt x="9162968" y="193574"/>
                  <a:pt x="9134538" y="165144"/>
                  <a:pt x="9099468" y="165144"/>
                </a:cubicBezTo>
                <a:close/>
                <a:moveTo>
                  <a:pt x="8832768" y="165144"/>
                </a:moveTo>
                <a:cubicBezTo>
                  <a:pt x="8797698" y="165144"/>
                  <a:pt x="8769268" y="193574"/>
                  <a:pt x="8769268" y="228643"/>
                </a:cubicBezTo>
                <a:cubicBezTo>
                  <a:pt x="8769268" y="263713"/>
                  <a:pt x="8797698" y="292142"/>
                  <a:pt x="8832768" y="292142"/>
                </a:cubicBezTo>
                <a:cubicBezTo>
                  <a:pt x="8867838" y="292142"/>
                  <a:pt x="8896268" y="263713"/>
                  <a:pt x="8896268" y="228643"/>
                </a:cubicBezTo>
                <a:cubicBezTo>
                  <a:pt x="8896268" y="193574"/>
                  <a:pt x="8867838" y="165144"/>
                  <a:pt x="8832768" y="165144"/>
                </a:cubicBezTo>
                <a:close/>
                <a:moveTo>
                  <a:pt x="8566068" y="165144"/>
                </a:moveTo>
                <a:cubicBezTo>
                  <a:pt x="8530998" y="165144"/>
                  <a:pt x="8502568" y="193574"/>
                  <a:pt x="8502568" y="228643"/>
                </a:cubicBezTo>
                <a:cubicBezTo>
                  <a:pt x="8502568" y="263713"/>
                  <a:pt x="8530998" y="292143"/>
                  <a:pt x="8566068" y="292143"/>
                </a:cubicBezTo>
                <a:cubicBezTo>
                  <a:pt x="8601138" y="292143"/>
                  <a:pt x="8629568" y="263713"/>
                  <a:pt x="8629568" y="228643"/>
                </a:cubicBezTo>
                <a:cubicBezTo>
                  <a:pt x="8629568" y="193574"/>
                  <a:pt x="8601138" y="165144"/>
                  <a:pt x="8566068" y="165144"/>
                </a:cubicBezTo>
                <a:close/>
                <a:moveTo>
                  <a:pt x="8299368" y="165144"/>
                </a:moveTo>
                <a:cubicBezTo>
                  <a:pt x="8264298" y="165144"/>
                  <a:pt x="8235868" y="193574"/>
                  <a:pt x="8235868" y="228644"/>
                </a:cubicBezTo>
                <a:cubicBezTo>
                  <a:pt x="8235868" y="263713"/>
                  <a:pt x="8264298" y="292143"/>
                  <a:pt x="8299368" y="292143"/>
                </a:cubicBezTo>
                <a:cubicBezTo>
                  <a:pt x="8334438" y="292143"/>
                  <a:pt x="8362868" y="263713"/>
                  <a:pt x="8362868" y="228644"/>
                </a:cubicBezTo>
                <a:cubicBezTo>
                  <a:pt x="8362868" y="193574"/>
                  <a:pt x="8334438" y="165144"/>
                  <a:pt x="8299368" y="165144"/>
                </a:cubicBezTo>
                <a:close/>
                <a:moveTo>
                  <a:pt x="10699668" y="165143"/>
                </a:moveTo>
                <a:cubicBezTo>
                  <a:pt x="10664598" y="165143"/>
                  <a:pt x="10636168" y="193572"/>
                  <a:pt x="10636168" y="228642"/>
                </a:cubicBezTo>
                <a:cubicBezTo>
                  <a:pt x="10636168" y="263711"/>
                  <a:pt x="10664598" y="292141"/>
                  <a:pt x="10699668" y="292141"/>
                </a:cubicBezTo>
                <a:cubicBezTo>
                  <a:pt x="10734738" y="292141"/>
                  <a:pt x="10763168" y="263711"/>
                  <a:pt x="10763168" y="228642"/>
                </a:cubicBezTo>
                <a:cubicBezTo>
                  <a:pt x="10763168" y="193572"/>
                  <a:pt x="10734738" y="165143"/>
                  <a:pt x="10699668" y="165143"/>
                </a:cubicBezTo>
                <a:close/>
                <a:moveTo>
                  <a:pt x="10432968" y="165143"/>
                </a:moveTo>
                <a:cubicBezTo>
                  <a:pt x="10397898" y="165143"/>
                  <a:pt x="10369468" y="193573"/>
                  <a:pt x="10369468" y="228642"/>
                </a:cubicBezTo>
                <a:cubicBezTo>
                  <a:pt x="10369468" y="263712"/>
                  <a:pt x="10397898" y="292141"/>
                  <a:pt x="10432968" y="292141"/>
                </a:cubicBezTo>
                <a:cubicBezTo>
                  <a:pt x="10468038" y="292141"/>
                  <a:pt x="10496468" y="263712"/>
                  <a:pt x="10496468" y="228642"/>
                </a:cubicBezTo>
                <a:cubicBezTo>
                  <a:pt x="10496468" y="193573"/>
                  <a:pt x="10468038" y="165143"/>
                  <a:pt x="10432968" y="165143"/>
                </a:cubicBezTo>
                <a:close/>
                <a:moveTo>
                  <a:pt x="10166268" y="165143"/>
                </a:moveTo>
                <a:cubicBezTo>
                  <a:pt x="10131198" y="165143"/>
                  <a:pt x="10102768" y="193573"/>
                  <a:pt x="10102768" y="228642"/>
                </a:cubicBezTo>
                <a:cubicBezTo>
                  <a:pt x="10102768" y="263712"/>
                  <a:pt x="10131198" y="292141"/>
                  <a:pt x="10166268" y="292141"/>
                </a:cubicBezTo>
                <a:cubicBezTo>
                  <a:pt x="10201338" y="292141"/>
                  <a:pt x="10229768" y="263712"/>
                  <a:pt x="10229768" y="228642"/>
                </a:cubicBezTo>
                <a:cubicBezTo>
                  <a:pt x="10229768" y="193573"/>
                  <a:pt x="10201338" y="165143"/>
                  <a:pt x="10166268" y="165143"/>
                </a:cubicBezTo>
                <a:close/>
                <a:moveTo>
                  <a:pt x="9899568" y="165143"/>
                </a:moveTo>
                <a:cubicBezTo>
                  <a:pt x="9864498" y="165143"/>
                  <a:pt x="9836068" y="193573"/>
                  <a:pt x="9836068" y="228642"/>
                </a:cubicBezTo>
                <a:cubicBezTo>
                  <a:pt x="9836068" y="263712"/>
                  <a:pt x="9864498" y="292142"/>
                  <a:pt x="9899568" y="292142"/>
                </a:cubicBezTo>
                <a:cubicBezTo>
                  <a:pt x="9934638" y="292142"/>
                  <a:pt x="9963068" y="263712"/>
                  <a:pt x="9963068" y="228642"/>
                </a:cubicBezTo>
                <a:cubicBezTo>
                  <a:pt x="9963068" y="193573"/>
                  <a:pt x="9934638" y="165143"/>
                  <a:pt x="9899568" y="165143"/>
                </a:cubicBezTo>
                <a:close/>
                <a:moveTo>
                  <a:pt x="9632868" y="165143"/>
                </a:moveTo>
                <a:cubicBezTo>
                  <a:pt x="9597798" y="165143"/>
                  <a:pt x="9569368" y="193573"/>
                  <a:pt x="9569368" y="228643"/>
                </a:cubicBezTo>
                <a:cubicBezTo>
                  <a:pt x="9569368" y="263712"/>
                  <a:pt x="9597798" y="292142"/>
                  <a:pt x="9632868" y="292142"/>
                </a:cubicBezTo>
                <a:cubicBezTo>
                  <a:pt x="9667938" y="292142"/>
                  <a:pt x="9696368" y="263712"/>
                  <a:pt x="9696368" y="228643"/>
                </a:cubicBezTo>
                <a:cubicBezTo>
                  <a:pt x="9696368" y="193573"/>
                  <a:pt x="9667938" y="165143"/>
                  <a:pt x="9632868" y="165143"/>
                </a:cubicBezTo>
                <a:close/>
                <a:moveTo>
                  <a:pt x="11766468" y="165142"/>
                </a:moveTo>
                <a:cubicBezTo>
                  <a:pt x="11731398" y="165142"/>
                  <a:pt x="11702968" y="193572"/>
                  <a:pt x="11702968" y="228641"/>
                </a:cubicBezTo>
                <a:cubicBezTo>
                  <a:pt x="11702968" y="263711"/>
                  <a:pt x="11731398" y="292140"/>
                  <a:pt x="11766468" y="292140"/>
                </a:cubicBezTo>
                <a:cubicBezTo>
                  <a:pt x="11801538" y="292140"/>
                  <a:pt x="11829968" y="263711"/>
                  <a:pt x="11829968" y="228641"/>
                </a:cubicBezTo>
                <a:cubicBezTo>
                  <a:pt x="11829968" y="193572"/>
                  <a:pt x="11801538" y="165142"/>
                  <a:pt x="11766468" y="165142"/>
                </a:cubicBezTo>
                <a:close/>
                <a:moveTo>
                  <a:pt x="11499768" y="165142"/>
                </a:moveTo>
                <a:cubicBezTo>
                  <a:pt x="11464698" y="165142"/>
                  <a:pt x="11436268" y="193572"/>
                  <a:pt x="11436268" y="228641"/>
                </a:cubicBezTo>
                <a:cubicBezTo>
                  <a:pt x="11436268" y="263711"/>
                  <a:pt x="11464698" y="292140"/>
                  <a:pt x="11499768" y="292140"/>
                </a:cubicBezTo>
                <a:cubicBezTo>
                  <a:pt x="11534838" y="292140"/>
                  <a:pt x="11563268" y="263711"/>
                  <a:pt x="11563268" y="228641"/>
                </a:cubicBezTo>
                <a:cubicBezTo>
                  <a:pt x="11563268" y="193572"/>
                  <a:pt x="11534838" y="165142"/>
                  <a:pt x="11499768" y="165142"/>
                </a:cubicBezTo>
                <a:close/>
                <a:moveTo>
                  <a:pt x="11233068" y="165142"/>
                </a:moveTo>
                <a:cubicBezTo>
                  <a:pt x="11197998" y="165142"/>
                  <a:pt x="11169568" y="193572"/>
                  <a:pt x="11169568" y="228641"/>
                </a:cubicBezTo>
                <a:cubicBezTo>
                  <a:pt x="11169568" y="263711"/>
                  <a:pt x="11197998" y="292141"/>
                  <a:pt x="11233068" y="292141"/>
                </a:cubicBezTo>
                <a:cubicBezTo>
                  <a:pt x="11268138" y="292141"/>
                  <a:pt x="11296568" y="263711"/>
                  <a:pt x="11296568" y="228641"/>
                </a:cubicBezTo>
                <a:cubicBezTo>
                  <a:pt x="11296568" y="193572"/>
                  <a:pt x="11268138" y="165142"/>
                  <a:pt x="11233068" y="165142"/>
                </a:cubicBezTo>
                <a:close/>
                <a:moveTo>
                  <a:pt x="10966368" y="165142"/>
                </a:moveTo>
                <a:cubicBezTo>
                  <a:pt x="10931298" y="165142"/>
                  <a:pt x="10902868" y="193572"/>
                  <a:pt x="10902868" y="228642"/>
                </a:cubicBezTo>
                <a:cubicBezTo>
                  <a:pt x="10902868" y="263711"/>
                  <a:pt x="10931298" y="292141"/>
                  <a:pt x="10966368" y="292141"/>
                </a:cubicBezTo>
                <a:cubicBezTo>
                  <a:pt x="11001438" y="292141"/>
                  <a:pt x="11029868" y="263711"/>
                  <a:pt x="11029868" y="228642"/>
                </a:cubicBezTo>
                <a:cubicBezTo>
                  <a:pt x="11029868" y="193572"/>
                  <a:pt x="11001438" y="165142"/>
                  <a:pt x="10966368" y="165142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0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3000">
        <p14:reveal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9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27000" fill="hold"/>
                                        <p:tgtEl>
                                          <p:spTgt spid="9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8" grpId="0" animBg="1"/>
      <p:bldP spid="98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ttings" hidden="1">
            <a:extLst>
              <a:ext uri="{FF2B5EF4-FFF2-40B4-BE49-F238E27FC236}">
                <a16:creationId xmlns:a16="http://schemas.microsoft.com/office/drawing/2014/main" id="{6F374D38-F7F1-47A6-B3E9-14083D6282D3}"/>
              </a:ext>
            </a:extLst>
          </p:cNvPr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988" name="Oval 987">
            <a:extLst>
              <a:ext uri="{FF2B5EF4-FFF2-40B4-BE49-F238E27FC236}">
                <a16:creationId xmlns:a16="http://schemas.microsoft.com/office/drawing/2014/main" id="{ABA2EA4D-1B51-CB1D-43C8-4B88F2C5E447}"/>
              </a:ext>
            </a:extLst>
          </p:cNvPr>
          <p:cNvSpPr/>
          <p:nvPr/>
        </p:nvSpPr>
        <p:spPr>
          <a:xfrm>
            <a:off x="-6897330" y="-4247536"/>
            <a:ext cx="21680129" cy="21680129"/>
          </a:xfrm>
          <a:prstGeom prst="ellipse">
            <a:avLst/>
          </a:prstGeom>
          <a:gradFill flip="none" rotWithShape="1">
            <a:gsLst>
              <a:gs pos="40000">
                <a:srgbClr val="94B6D5">
                  <a:alpha val="2000"/>
                </a:srgbClr>
              </a:gs>
              <a:gs pos="66000">
                <a:schemeClr val="accent5">
                  <a:lumMod val="40000"/>
                  <a:lumOff val="60000"/>
                  <a:alpha val="0"/>
                </a:schemeClr>
              </a:gs>
              <a:gs pos="58000">
                <a:srgbClr val="7099BF"/>
              </a:gs>
              <a:gs pos="50000">
                <a:srgbClr val="0070C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>
            <a:extLst>
              <a:ext uri="{FF2B5EF4-FFF2-40B4-BE49-F238E27FC236}">
                <a16:creationId xmlns:a16="http://schemas.microsoft.com/office/drawing/2014/main" id="{8ACC83A7-AE7C-7E88-FA8A-EAE3AF372FBF}"/>
              </a:ext>
            </a:extLst>
          </p:cNvPr>
          <p:cNvSpPr/>
          <p:nvPr/>
        </p:nvSpPr>
        <p:spPr>
          <a:xfrm rot="16200000">
            <a:off x="-2425540" y="-10501671"/>
            <a:ext cx="21680129" cy="21680129"/>
          </a:xfrm>
          <a:prstGeom prst="ellipse">
            <a:avLst/>
          </a:prstGeom>
          <a:gradFill flip="none" rotWithShape="1">
            <a:gsLst>
              <a:gs pos="42000">
                <a:srgbClr val="0070C0"/>
              </a:gs>
              <a:gs pos="25000">
                <a:srgbClr val="94B6D5">
                  <a:alpha val="0"/>
                </a:srgbClr>
              </a:gs>
              <a:gs pos="52000">
                <a:schemeClr val="accent5">
                  <a:lumMod val="40000"/>
                  <a:lumOff val="60000"/>
                  <a:alpha val="0"/>
                </a:schemeClr>
              </a:gs>
              <a:gs pos="34000">
                <a:srgbClr val="00206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Freeform: Shape 986">
            <a:extLst>
              <a:ext uri="{FF2B5EF4-FFF2-40B4-BE49-F238E27FC236}">
                <a16:creationId xmlns:a16="http://schemas.microsoft.com/office/drawing/2014/main" id="{FB6D2E5A-7CDB-027D-8ED1-F1214874DE4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1893468 w 12192000"/>
              <a:gd name="connsiteY0" fmla="*/ 6565858 h 6858000"/>
              <a:gd name="connsiteX1" fmla="*/ 11829968 w 12192000"/>
              <a:gd name="connsiteY1" fmla="*/ 6629358 h 6858000"/>
              <a:gd name="connsiteX2" fmla="*/ 11893468 w 12192000"/>
              <a:gd name="connsiteY2" fmla="*/ 6692858 h 6858000"/>
              <a:gd name="connsiteX3" fmla="*/ 11956968 w 12192000"/>
              <a:gd name="connsiteY3" fmla="*/ 6629358 h 6858000"/>
              <a:gd name="connsiteX4" fmla="*/ 11893468 w 12192000"/>
              <a:gd name="connsiteY4" fmla="*/ 6565858 h 6858000"/>
              <a:gd name="connsiteX5" fmla="*/ 11626768 w 12192000"/>
              <a:gd name="connsiteY5" fmla="*/ 6565858 h 6858000"/>
              <a:gd name="connsiteX6" fmla="*/ 11563268 w 12192000"/>
              <a:gd name="connsiteY6" fmla="*/ 6629358 h 6858000"/>
              <a:gd name="connsiteX7" fmla="*/ 11626768 w 12192000"/>
              <a:gd name="connsiteY7" fmla="*/ 6692858 h 6858000"/>
              <a:gd name="connsiteX8" fmla="*/ 11690268 w 12192000"/>
              <a:gd name="connsiteY8" fmla="*/ 6629358 h 6858000"/>
              <a:gd name="connsiteX9" fmla="*/ 11626768 w 12192000"/>
              <a:gd name="connsiteY9" fmla="*/ 6565858 h 6858000"/>
              <a:gd name="connsiteX10" fmla="*/ 11360068 w 12192000"/>
              <a:gd name="connsiteY10" fmla="*/ 6565858 h 6858000"/>
              <a:gd name="connsiteX11" fmla="*/ 11296568 w 12192000"/>
              <a:gd name="connsiteY11" fmla="*/ 6629358 h 6858000"/>
              <a:gd name="connsiteX12" fmla="*/ 11360068 w 12192000"/>
              <a:gd name="connsiteY12" fmla="*/ 6692858 h 6858000"/>
              <a:gd name="connsiteX13" fmla="*/ 11423568 w 12192000"/>
              <a:gd name="connsiteY13" fmla="*/ 6629358 h 6858000"/>
              <a:gd name="connsiteX14" fmla="*/ 11360068 w 12192000"/>
              <a:gd name="connsiteY14" fmla="*/ 6565858 h 6858000"/>
              <a:gd name="connsiteX15" fmla="*/ 11093368 w 12192000"/>
              <a:gd name="connsiteY15" fmla="*/ 6565858 h 6858000"/>
              <a:gd name="connsiteX16" fmla="*/ 11029868 w 12192000"/>
              <a:gd name="connsiteY16" fmla="*/ 6629358 h 6858000"/>
              <a:gd name="connsiteX17" fmla="*/ 11093368 w 12192000"/>
              <a:gd name="connsiteY17" fmla="*/ 6692858 h 6858000"/>
              <a:gd name="connsiteX18" fmla="*/ 11156868 w 12192000"/>
              <a:gd name="connsiteY18" fmla="*/ 6629358 h 6858000"/>
              <a:gd name="connsiteX19" fmla="*/ 11093368 w 12192000"/>
              <a:gd name="connsiteY19" fmla="*/ 6565858 h 6858000"/>
              <a:gd name="connsiteX20" fmla="*/ 10826668 w 12192000"/>
              <a:gd name="connsiteY20" fmla="*/ 6565858 h 6858000"/>
              <a:gd name="connsiteX21" fmla="*/ 10763168 w 12192000"/>
              <a:gd name="connsiteY21" fmla="*/ 6629358 h 6858000"/>
              <a:gd name="connsiteX22" fmla="*/ 10826668 w 12192000"/>
              <a:gd name="connsiteY22" fmla="*/ 6692858 h 6858000"/>
              <a:gd name="connsiteX23" fmla="*/ 10890168 w 12192000"/>
              <a:gd name="connsiteY23" fmla="*/ 6629358 h 6858000"/>
              <a:gd name="connsiteX24" fmla="*/ 10826668 w 12192000"/>
              <a:gd name="connsiteY24" fmla="*/ 6565858 h 6858000"/>
              <a:gd name="connsiteX25" fmla="*/ 10559968 w 12192000"/>
              <a:gd name="connsiteY25" fmla="*/ 6565858 h 6858000"/>
              <a:gd name="connsiteX26" fmla="*/ 10496468 w 12192000"/>
              <a:gd name="connsiteY26" fmla="*/ 6629358 h 6858000"/>
              <a:gd name="connsiteX27" fmla="*/ 10559968 w 12192000"/>
              <a:gd name="connsiteY27" fmla="*/ 6692858 h 6858000"/>
              <a:gd name="connsiteX28" fmla="*/ 10623468 w 12192000"/>
              <a:gd name="connsiteY28" fmla="*/ 6629358 h 6858000"/>
              <a:gd name="connsiteX29" fmla="*/ 10559968 w 12192000"/>
              <a:gd name="connsiteY29" fmla="*/ 6565858 h 6858000"/>
              <a:gd name="connsiteX30" fmla="*/ 10293268 w 12192000"/>
              <a:gd name="connsiteY30" fmla="*/ 6565858 h 6858000"/>
              <a:gd name="connsiteX31" fmla="*/ 10229768 w 12192000"/>
              <a:gd name="connsiteY31" fmla="*/ 6629358 h 6858000"/>
              <a:gd name="connsiteX32" fmla="*/ 10293268 w 12192000"/>
              <a:gd name="connsiteY32" fmla="*/ 6692858 h 6858000"/>
              <a:gd name="connsiteX33" fmla="*/ 10356768 w 12192000"/>
              <a:gd name="connsiteY33" fmla="*/ 6629358 h 6858000"/>
              <a:gd name="connsiteX34" fmla="*/ 10293268 w 12192000"/>
              <a:gd name="connsiteY34" fmla="*/ 6565858 h 6858000"/>
              <a:gd name="connsiteX35" fmla="*/ 10026568 w 12192000"/>
              <a:gd name="connsiteY35" fmla="*/ 6565858 h 6858000"/>
              <a:gd name="connsiteX36" fmla="*/ 9963068 w 12192000"/>
              <a:gd name="connsiteY36" fmla="*/ 6629358 h 6858000"/>
              <a:gd name="connsiteX37" fmla="*/ 10026568 w 12192000"/>
              <a:gd name="connsiteY37" fmla="*/ 6692858 h 6858000"/>
              <a:gd name="connsiteX38" fmla="*/ 10090068 w 12192000"/>
              <a:gd name="connsiteY38" fmla="*/ 6629358 h 6858000"/>
              <a:gd name="connsiteX39" fmla="*/ 10026568 w 12192000"/>
              <a:gd name="connsiteY39" fmla="*/ 6565858 h 6858000"/>
              <a:gd name="connsiteX40" fmla="*/ 9759868 w 12192000"/>
              <a:gd name="connsiteY40" fmla="*/ 6565858 h 6858000"/>
              <a:gd name="connsiteX41" fmla="*/ 9696368 w 12192000"/>
              <a:gd name="connsiteY41" fmla="*/ 6629358 h 6858000"/>
              <a:gd name="connsiteX42" fmla="*/ 9759868 w 12192000"/>
              <a:gd name="connsiteY42" fmla="*/ 6692858 h 6858000"/>
              <a:gd name="connsiteX43" fmla="*/ 9823368 w 12192000"/>
              <a:gd name="connsiteY43" fmla="*/ 6629358 h 6858000"/>
              <a:gd name="connsiteX44" fmla="*/ 9759868 w 12192000"/>
              <a:gd name="connsiteY44" fmla="*/ 6565858 h 6858000"/>
              <a:gd name="connsiteX45" fmla="*/ 9493168 w 12192000"/>
              <a:gd name="connsiteY45" fmla="*/ 6565858 h 6858000"/>
              <a:gd name="connsiteX46" fmla="*/ 9429668 w 12192000"/>
              <a:gd name="connsiteY46" fmla="*/ 6629358 h 6858000"/>
              <a:gd name="connsiteX47" fmla="*/ 9493168 w 12192000"/>
              <a:gd name="connsiteY47" fmla="*/ 6692858 h 6858000"/>
              <a:gd name="connsiteX48" fmla="*/ 9556668 w 12192000"/>
              <a:gd name="connsiteY48" fmla="*/ 6629358 h 6858000"/>
              <a:gd name="connsiteX49" fmla="*/ 9493168 w 12192000"/>
              <a:gd name="connsiteY49" fmla="*/ 6565858 h 6858000"/>
              <a:gd name="connsiteX50" fmla="*/ 9226468 w 12192000"/>
              <a:gd name="connsiteY50" fmla="*/ 6565858 h 6858000"/>
              <a:gd name="connsiteX51" fmla="*/ 9162968 w 12192000"/>
              <a:gd name="connsiteY51" fmla="*/ 6629358 h 6858000"/>
              <a:gd name="connsiteX52" fmla="*/ 9226468 w 12192000"/>
              <a:gd name="connsiteY52" fmla="*/ 6692858 h 6858000"/>
              <a:gd name="connsiteX53" fmla="*/ 9289968 w 12192000"/>
              <a:gd name="connsiteY53" fmla="*/ 6629358 h 6858000"/>
              <a:gd name="connsiteX54" fmla="*/ 9226468 w 12192000"/>
              <a:gd name="connsiteY54" fmla="*/ 6565858 h 6858000"/>
              <a:gd name="connsiteX55" fmla="*/ 8959768 w 12192000"/>
              <a:gd name="connsiteY55" fmla="*/ 6565858 h 6858000"/>
              <a:gd name="connsiteX56" fmla="*/ 8896268 w 12192000"/>
              <a:gd name="connsiteY56" fmla="*/ 6629358 h 6858000"/>
              <a:gd name="connsiteX57" fmla="*/ 8959768 w 12192000"/>
              <a:gd name="connsiteY57" fmla="*/ 6692858 h 6858000"/>
              <a:gd name="connsiteX58" fmla="*/ 9023268 w 12192000"/>
              <a:gd name="connsiteY58" fmla="*/ 6629358 h 6858000"/>
              <a:gd name="connsiteX59" fmla="*/ 8959768 w 12192000"/>
              <a:gd name="connsiteY59" fmla="*/ 6565858 h 6858000"/>
              <a:gd name="connsiteX60" fmla="*/ 8693068 w 12192000"/>
              <a:gd name="connsiteY60" fmla="*/ 6565858 h 6858000"/>
              <a:gd name="connsiteX61" fmla="*/ 8629568 w 12192000"/>
              <a:gd name="connsiteY61" fmla="*/ 6629358 h 6858000"/>
              <a:gd name="connsiteX62" fmla="*/ 8693068 w 12192000"/>
              <a:gd name="connsiteY62" fmla="*/ 6692858 h 6858000"/>
              <a:gd name="connsiteX63" fmla="*/ 8756568 w 12192000"/>
              <a:gd name="connsiteY63" fmla="*/ 6629358 h 6858000"/>
              <a:gd name="connsiteX64" fmla="*/ 8693068 w 12192000"/>
              <a:gd name="connsiteY64" fmla="*/ 6565858 h 6858000"/>
              <a:gd name="connsiteX65" fmla="*/ 8426368 w 12192000"/>
              <a:gd name="connsiteY65" fmla="*/ 6565858 h 6858000"/>
              <a:gd name="connsiteX66" fmla="*/ 8362868 w 12192000"/>
              <a:gd name="connsiteY66" fmla="*/ 6629358 h 6858000"/>
              <a:gd name="connsiteX67" fmla="*/ 8426368 w 12192000"/>
              <a:gd name="connsiteY67" fmla="*/ 6692858 h 6858000"/>
              <a:gd name="connsiteX68" fmla="*/ 8489868 w 12192000"/>
              <a:gd name="connsiteY68" fmla="*/ 6629358 h 6858000"/>
              <a:gd name="connsiteX69" fmla="*/ 8426368 w 12192000"/>
              <a:gd name="connsiteY69" fmla="*/ 6565858 h 6858000"/>
              <a:gd name="connsiteX70" fmla="*/ 8159668 w 12192000"/>
              <a:gd name="connsiteY70" fmla="*/ 6565858 h 6858000"/>
              <a:gd name="connsiteX71" fmla="*/ 8096168 w 12192000"/>
              <a:gd name="connsiteY71" fmla="*/ 6629358 h 6858000"/>
              <a:gd name="connsiteX72" fmla="*/ 8159668 w 12192000"/>
              <a:gd name="connsiteY72" fmla="*/ 6692858 h 6858000"/>
              <a:gd name="connsiteX73" fmla="*/ 8223168 w 12192000"/>
              <a:gd name="connsiteY73" fmla="*/ 6629358 h 6858000"/>
              <a:gd name="connsiteX74" fmla="*/ 8159668 w 12192000"/>
              <a:gd name="connsiteY74" fmla="*/ 6565858 h 6858000"/>
              <a:gd name="connsiteX75" fmla="*/ 7892968 w 12192000"/>
              <a:gd name="connsiteY75" fmla="*/ 6565858 h 6858000"/>
              <a:gd name="connsiteX76" fmla="*/ 7829468 w 12192000"/>
              <a:gd name="connsiteY76" fmla="*/ 6629358 h 6858000"/>
              <a:gd name="connsiteX77" fmla="*/ 7892968 w 12192000"/>
              <a:gd name="connsiteY77" fmla="*/ 6692858 h 6858000"/>
              <a:gd name="connsiteX78" fmla="*/ 7956468 w 12192000"/>
              <a:gd name="connsiteY78" fmla="*/ 6629358 h 6858000"/>
              <a:gd name="connsiteX79" fmla="*/ 7892968 w 12192000"/>
              <a:gd name="connsiteY79" fmla="*/ 6565858 h 6858000"/>
              <a:gd name="connsiteX80" fmla="*/ 7626268 w 12192000"/>
              <a:gd name="connsiteY80" fmla="*/ 6565858 h 6858000"/>
              <a:gd name="connsiteX81" fmla="*/ 7562768 w 12192000"/>
              <a:gd name="connsiteY81" fmla="*/ 6629358 h 6858000"/>
              <a:gd name="connsiteX82" fmla="*/ 7626268 w 12192000"/>
              <a:gd name="connsiteY82" fmla="*/ 6692858 h 6858000"/>
              <a:gd name="connsiteX83" fmla="*/ 7689768 w 12192000"/>
              <a:gd name="connsiteY83" fmla="*/ 6629358 h 6858000"/>
              <a:gd name="connsiteX84" fmla="*/ 7626268 w 12192000"/>
              <a:gd name="connsiteY84" fmla="*/ 6565858 h 6858000"/>
              <a:gd name="connsiteX85" fmla="*/ 7359568 w 12192000"/>
              <a:gd name="connsiteY85" fmla="*/ 6565858 h 6858000"/>
              <a:gd name="connsiteX86" fmla="*/ 7296068 w 12192000"/>
              <a:gd name="connsiteY86" fmla="*/ 6629358 h 6858000"/>
              <a:gd name="connsiteX87" fmla="*/ 7359568 w 12192000"/>
              <a:gd name="connsiteY87" fmla="*/ 6692858 h 6858000"/>
              <a:gd name="connsiteX88" fmla="*/ 7423068 w 12192000"/>
              <a:gd name="connsiteY88" fmla="*/ 6629358 h 6858000"/>
              <a:gd name="connsiteX89" fmla="*/ 7359568 w 12192000"/>
              <a:gd name="connsiteY89" fmla="*/ 6565858 h 6858000"/>
              <a:gd name="connsiteX90" fmla="*/ 7092868 w 12192000"/>
              <a:gd name="connsiteY90" fmla="*/ 6565858 h 6858000"/>
              <a:gd name="connsiteX91" fmla="*/ 7029368 w 12192000"/>
              <a:gd name="connsiteY91" fmla="*/ 6629358 h 6858000"/>
              <a:gd name="connsiteX92" fmla="*/ 7092868 w 12192000"/>
              <a:gd name="connsiteY92" fmla="*/ 6692858 h 6858000"/>
              <a:gd name="connsiteX93" fmla="*/ 7156368 w 12192000"/>
              <a:gd name="connsiteY93" fmla="*/ 6629358 h 6858000"/>
              <a:gd name="connsiteX94" fmla="*/ 7092868 w 12192000"/>
              <a:gd name="connsiteY94" fmla="*/ 6565858 h 6858000"/>
              <a:gd name="connsiteX95" fmla="*/ 6826168 w 12192000"/>
              <a:gd name="connsiteY95" fmla="*/ 6565858 h 6858000"/>
              <a:gd name="connsiteX96" fmla="*/ 6762668 w 12192000"/>
              <a:gd name="connsiteY96" fmla="*/ 6629358 h 6858000"/>
              <a:gd name="connsiteX97" fmla="*/ 6826168 w 12192000"/>
              <a:gd name="connsiteY97" fmla="*/ 6692858 h 6858000"/>
              <a:gd name="connsiteX98" fmla="*/ 6889668 w 12192000"/>
              <a:gd name="connsiteY98" fmla="*/ 6629358 h 6858000"/>
              <a:gd name="connsiteX99" fmla="*/ 6826168 w 12192000"/>
              <a:gd name="connsiteY99" fmla="*/ 6565858 h 6858000"/>
              <a:gd name="connsiteX100" fmla="*/ 6559468 w 12192000"/>
              <a:gd name="connsiteY100" fmla="*/ 6565858 h 6858000"/>
              <a:gd name="connsiteX101" fmla="*/ 6495968 w 12192000"/>
              <a:gd name="connsiteY101" fmla="*/ 6629358 h 6858000"/>
              <a:gd name="connsiteX102" fmla="*/ 6559468 w 12192000"/>
              <a:gd name="connsiteY102" fmla="*/ 6692858 h 6858000"/>
              <a:gd name="connsiteX103" fmla="*/ 6622968 w 12192000"/>
              <a:gd name="connsiteY103" fmla="*/ 6629358 h 6858000"/>
              <a:gd name="connsiteX104" fmla="*/ 6559468 w 12192000"/>
              <a:gd name="connsiteY104" fmla="*/ 6565858 h 6858000"/>
              <a:gd name="connsiteX105" fmla="*/ 6292768 w 12192000"/>
              <a:gd name="connsiteY105" fmla="*/ 6565858 h 6858000"/>
              <a:gd name="connsiteX106" fmla="*/ 6229268 w 12192000"/>
              <a:gd name="connsiteY106" fmla="*/ 6629358 h 6858000"/>
              <a:gd name="connsiteX107" fmla="*/ 6292768 w 12192000"/>
              <a:gd name="connsiteY107" fmla="*/ 6692858 h 6858000"/>
              <a:gd name="connsiteX108" fmla="*/ 6356268 w 12192000"/>
              <a:gd name="connsiteY108" fmla="*/ 6629358 h 6858000"/>
              <a:gd name="connsiteX109" fmla="*/ 6292768 w 12192000"/>
              <a:gd name="connsiteY109" fmla="*/ 6565858 h 6858000"/>
              <a:gd name="connsiteX110" fmla="*/ 6026070 w 12192000"/>
              <a:gd name="connsiteY110" fmla="*/ 6565858 h 6858000"/>
              <a:gd name="connsiteX111" fmla="*/ 5962569 w 12192000"/>
              <a:gd name="connsiteY111" fmla="*/ 6629358 h 6858000"/>
              <a:gd name="connsiteX112" fmla="*/ 6026070 w 12192000"/>
              <a:gd name="connsiteY112" fmla="*/ 6692858 h 6858000"/>
              <a:gd name="connsiteX113" fmla="*/ 6089570 w 12192000"/>
              <a:gd name="connsiteY113" fmla="*/ 6629358 h 6858000"/>
              <a:gd name="connsiteX114" fmla="*/ 6026070 w 12192000"/>
              <a:gd name="connsiteY114" fmla="*/ 6565858 h 6858000"/>
              <a:gd name="connsiteX115" fmla="*/ 5759368 w 12192000"/>
              <a:gd name="connsiteY115" fmla="*/ 6565858 h 6858000"/>
              <a:gd name="connsiteX116" fmla="*/ 5695870 w 12192000"/>
              <a:gd name="connsiteY116" fmla="*/ 6629358 h 6858000"/>
              <a:gd name="connsiteX117" fmla="*/ 5759368 w 12192000"/>
              <a:gd name="connsiteY117" fmla="*/ 6692858 h 6858000"/>
              <a:gd name="connsiteX118" fmla="*/ 5822868 w 12192000"/>
              <a:gd name="connsiteY118" fmla="*/ 6629358 h 6858000"/>
              <a:gd name="connsiteX119" fmla="*/ 5759368 w 12192000"/>
              <a:gd name="connsiteY119" fmla="*/ 6565858 h 6858000"/>
              <a:gd name="connsiteX120" fmla="*/ 5492670 w 12192000"/>
              <a:gd name="connsiteY120" fmla="*/ 6565858 h 6858000"/>
              <a:gd name="connsiteX121" fmla="*/ 5429170 w 12192000"/>
              <a:gd name="connsiteY121" fmla="*/ 6629358 h 6858000"/>
              <a:gd name="connsiteX122" fmla="*/ 5492670 w 12192000"/>
              <a:gd name="connsiteY122" fmla="*/ 6692858 h 6858000"/>
              <a:gd name="connsiteX123" fmla="*/ 5556169 w 12192000"/>
              <a:gd name="connsiteY123" fmla="*/ 6629358 h 6858000"/>
              <a:gd name="connsiteX124" fmla="*/ 5492670 w 12192000"/>
              <a:gd name="connsiteY124" fmla="*/ 6565858 h 6858000"/>
              <a:gd name="connsiteX125" fmla="*/ 5225969 w 12192000"/>
              <a:gd name="connsiteY125" fmla="*/ 6565858 h 6858000"/>
              <a:gd name="connsiteX126" fmla="*/ 5162470 w 12192000"/>
              <a:gd name="connsiteY126" fmla="*/ 6629358 h 6858000"/>
              <a:gd name="connsiteX127" fmla="*/ 5225969 w 12192000"/>
              <a:gd name="connsiteY127" fmla="*/ 6692858 h 6858000"/>
              <a:gd name="connsiteX128" fmla="*/ 5289471 w 12192000"/>
              <a:gd name="connsiteY128" fmla="*/ 6629358 h 6858000"/>
              <a:gd name="connsiteX129" fmla="*/ 5225969 w 12192000"/>
              <a:gd name="connsiteY129" fmla="*/ 6565858 h 6858000"/>
              <a:gd name="connsiteX130" fmla="*/ 4959270 w 12192000"/>
              <a:gd name="connsiteY130" fmla="*/ 6565858 h 6858000"/>
              <a:gd name="connsiteX131" fmla="*/ 4895770 w 12192000"/>
              <a:gd name="connsiteY131" fmla="*/ 6629358 h 6858000"/>
              <a:gd name="connsiteX132" fmla="*/ 4959270 w 12192000"/>
              <a:gd name="connsiteY132" fmla="*/ 6692858 h 6858000"/>
              <a:gd name="connsiteX133" fmla="*/ 5022771 w 12192000"/>
              <a:gd name="connsiteY133" fmla="*/ 6629358 h 6858000"/>
              <a:gd name="connsiteX134" fmla="*/ 4959270 w 12192000"/>
              <a:gd name="connsiteY134" fmla="*/ 6565858 h 6858000"/>
              <a:gd name="connsiteX135" fmla="*/ 4692568 w 12192000"/>
              <a:gd name="connsiteY135" fmla="*/ 6565858 h 6858000"/>
              <a:gd name="connsiteX136" fmla="*/ 4629071 w 12192000"/>
              <a:gd name="connsiteY136" fmla="*/ 6629358 h 6858000"/>
              <a:gd name="connsiteX137" fmla="*/ 4692568 w 12192000"/>
              <a:gd name="connsiteY137" fmla="*/ 6692858 h 6858000"/>
              <a:gd name="connsiteX138" fmla="*/ 4756068 w 12192000"/>
              <a:gd name="connsiteY138" fmla="*/ 6629358 h 6858000"/>
              <a:gd name="connsiteX139" fmla="*/ 4692568 w 12192000"/>
              <a:gd name="connsiteY139" fmla="*/ 6565858 h 6858000"/>
              <a:gd name="connsiteX140" fmla="*/ 4425872 w 12192000"/>
              <a:gd name="connsiteY140" fmla="*/ 6565858 h 6858000"/>
              <a:gd name="connsiteX141" fmla="*/ 4362372 w 12192000"/>
              <a:gd name="connsiteY141" fmla="*/ 6629358 h 6858000"/>
              <a:gd name="connsiteX142" fmla="*/ 4425872 w 12192000"/>
              <a:gd name="connsiteY142" fmla="*/ 6692858 h 6858000"/>
              <a:gd name="connsiteX143" fmla="*/ 4489371 w 12192000"/>
              <a:gd name="connsiteY143" fmla="*/ 6629358 h 6858000"/>
              <a:gd name="connsiteX144" fmla="*/ 4425872 w 12192000"/>
              <a:gd name="connsiteY144" fmla="*/ 6565858 h 6858000"/>
              <a:gd name="connsiteX145" fmla="*/ 4159171 w 12192000"/>
              <a:gd name="connsiteY145" fmla="*/ 6565858 h 6858000"/>
              <a:gd name="connsiteX146" fmla="*/ 4095669 w 12192000"/>
              <a:gd name="connsiteY146" fmla="*/ 6629358 h 6858000"/>
              <a:gd name="connsiteX147" fmla="*/ 4159171 w 12192000"/>
              <a:gd name="connsiteY147" fmla="*/ 6692858 h 6858000"/>
              <a:gd name="connsiteX148" fmla="*/ 4222672 w 12192000"/>
              <a:gd name="connsiteY148" fmla="*/ 6629358 h 6858000"/>
              <a:gd name="connsiteX149" fmla="*/ 4159171 w 12192000"/>
              <a:gd name="connsiteY149" fmla="*/ 6565858 h 6858000"/>
              <a:gd name="connsiteX150" fmla="*/ 3892478 w 12192000"/>
              <a:gd name="connsiteY150" fmla="*/ 6565858 h 6858000"/>
              <a:gd name="connsiteX151" fmla="*/ 3828977 w 12192000"/>
              <a:gd name="connsiteY151" fmla="*/ 6629358 h 6858000"/>
              <a:gd name="connsiteX152" fmla="*/ 3892478 w 12192000"/>
              <a:gd name="connsiteY152" fmla="*/ 6692858 h 6858000"/>
              <a:gd name="connsiteX153" fmla="*/ 3955978 w 12192000"/>
              <a:gd name="connsiteY153" fmla="*/ 6629358 h 6858000"/>
              <a:gd name="connsiteX154" fmla="*/ 3892478 w 12192000"/>
              <a:gd name="connsiteY154" fmla="*/ 6565858 h 6858000"/>
              <a:gd name="connsiteX155" fmla="*/ 3625779 w 12192000"/>
              <a:gd name="connsiteY155" fmla="*/ 6565858 h 6858000"/>
              <a:gd name="connsiteX156" fmla="*/ 3562278 w 12192000"/>
              <a:gd name="connsiteY156" fmla="*/ 6629358 h 6858000"/>
              <a:gd name="connsiteX157" fmla="*/ 3625779 w 12192000"/>
              <a:gd name="connsiteY157" fmla="*/ 6692858 h 6858000"/>
              <a:gd name="connsiteX158" fmla="*/ 3689278 w 12192000"/>
              <a:gd name="connsiteY158" fmla="*/ 6629358 h 6858000"/>
              <a:gd name="connsiteX159" fmla="*/ 3625779 w 12192000"/>
              <a:gd name="connsiteY159" fmla="*/ 6565858 h 6858000"/>
              <a:gd name="connsiteX160" fmla="*/ 3359077 w 12192000"/>
              <a:gd name="connsiteY160" fmla="*/ 6565858 h 6858000"/>
              <a:gd name="connsiteX161" fmla="*/ 3295576 w 12192000"/>
              <a:gd name="connsiteY161" fmla="*/ 6629358 h 6858000"/>
              <a:gd name="connsiteX162" fmla="*/ 3359077 w 12192000"/>
              <a:gd name="connsiteY162" fmla="*/ 6692858 h 6858000"/>
              <a:gd name="connsiteX163" fmla="*/ 3422578 w 12192000"/>
              <a:gd name="connsiteY163" fmla="*/ 6629358 h 6858000"/>
              <a:gd name="connsiteX164" fmla="*/ 3359077 w 12192000"/>
              <a:gd name="connsiteY164" fmla="*/ 6565858 h 6858000"/>
              <a:gd name="connsiteX165" fmla="*/ 3092379 w 12192000"/>
              <a:gd name="connsiteY165" fmla="*/ 6565858 h 6858000"/>
              <a:gd name="connsiteX166" fmla="*/ 3028880 w 12192000"/>
              <a:gd name="connsiteY166" fmla="*/ 6629358 h 6858000"/>
              <a:gd name="connsiteX167" fmla="*/ 3092379 w 12192000"/>
              <a:gd name="connsiteY167" fmla="*/ 6692858 h 6858000"/>
              <a:gd name="connsiteX168" fmla="*/ 3155879 w 12192000"/>
              <a:gd name="connsiteY168" fmla="*/ 6629358 h 6858000"/>
              <a:gd name="connsiteX169" fmla="*/ 3092379 w 12192000"/>
              <a:gd name="connsiteY169" fmla="*/ 6565858 h 6858000"/>
              <a:gd name="connsiteX170" fmla="*/ 2825684 w 12192000"/>
              <a:gd name="connsiteY170" fmla="*/ 6565858 h 6858000"/>
              <a:gd name="connsiteX171" fmla="*/ 2762184 w 12192000"/>
              <a:gd name="connsiteY171" fmla="*/ 6629358 h 6858000"/>
              <a:gd name="connsiteX172" fmla="*/ 2825684 w 12192000"/>
              <a:gd name="connsiteY172" fmla="*/ 6692858 h 6858000"/>
              <a:gd name="connsiteX173" fmla="*/ 2889183 w 12192000"/>
              <a:gd name="connsiteY173" fmla="*/ 6629358 h 6858000"/>
              <a:gd name="connsiteX174" fmla="*/ 2825684 w 12192000"/>
              <a:gd name="connsiteY174" fmla="*/ 6565858 h 6858000"/>
              <a:gd name="connsiteX175" fmla="*/ 2558982 w 12192000"/>
              <a:gd name="connsiteY175" fmla="*/ 6565858 h 6858000"/>
              <a:gd name="connsiteX176" fmla="*/ 2495481 w 12192000"/>
              <a:gd name="connsiteY176" fmla="*/ 6629358 h 6858000"/>
              <a:gd name="connsiteX177" fmla="*/ 2558982 w 12192000"/>
              <a:gd name="connsiteY177" fmla="*/ 6692858 h 6858000"/>
              <a:gd name="connsiteX178" fmla="*/ 2622483 w 12192000"/>
              <a:gd name="connsiteY178" fmla="*/ 6629358 h 6858000"/>
              <a:gd name="connsiteX179" fmla="*/ 2558982 w 12192000"/>
              <a:gd name="connsiteY179" fmla="*/ 6565858 h 6858000"/>
              <a:gd name="connsiteX180" fmla="*/ 2292282 w 12192000"/>
              <a:gd name="connsiteY180" fmla="*/ 6565858 h 6858000"/>
              <a:gd name="connsiteX181" fmla="*/ 2228780 w 12192000"/>
              <a:gd name="connsiteY181" fmla="*/ 6629358 h 6858000"/>
              <a:gd name="connsiteX182" fmla="*/ 2292282 w 12192000"/>
              <a:gd name="connsiteY182" fmla="*/ 6692858 h 6858000"/>
              <a:gd name="connsiteX183" fmla="*/ 2355779 w 12192000"/>
              <a:gd name="connsiteY183" fmla="*/ 6629358 h 6858000"/>
              <a:gd name="connsiteX184" fmla="*/ 2292282 w 12192000"/>
              <a:gd name="connsiteY184" fmla="*/ 6565858 h 6858000"/>
              <a:gd name="connsiteX185" fmla="*/ 2025582 w 12192000"/>
              <a:gd name="connsiteY185" fmla="*/ 6565858 h 6858000"/>
              <a:gd name="connsiteX186" fmla="*/ 1962079 w 12192000"/>
              <a:gd name="connsiteY186" fmla="*/ 6629358 h 6858000"/>
              <a:gd name="connsiteX187" fmla="*/ 2025582 w 12192000"/>
              <a:gd name="connsiteY187" fmla="*/ 6692858 h 6858000"/>
              <a:gd name="connsiteX188" fmla="*/ 2089081 w 12192000"/>
              <a:gd name="connsiteY188" fmla="*/ 6629358 h 6858000"/>
              <a:gd name="connsiteX189" fmla="*/ 2025582 w 12192000"/>
              <a:gd name="connsiteY189" fmla="*/ 6565858 h 6858000"/>
              <a:gd name="connsiteX190" fmla="*/ 1758880 w 12192000"/>
              <a:gd name="connsiteY190" fmla="*/ 6565858 h 6858000"/>
              <a:gd name="connsiteX191" fmla="*/ 1695380 w 12192000"/>
              <a:gd name="connsiteY191" fmla="*/ 6629358 h 6858000"/>
              <a:gd name="connsiteX192" fmla="*/ 1758880 w 12192000"/>
              <a:gd name="connsiteY192" fmla="*/ 6692858 h 6858000"/>
              <a:gd name="connsiteX193" fmla="*/ 1822380 w 12192000"/>
              <a:gd name="connsiteY193" fmla="*/ 6629358 h 6858000"/>
              <a:gd name="connsiteX194" fmla="*/ 1758880 w 12192000"/>
              <a:gd name="connsiteY194" fmla="*/ 6565858 h 6858000"/>
              <a:gd name="connsiteX195" fmla="*/ 1492180 w 12192000"/>
              <a:gd name="connsiteY195" fmla="*/ 6565858 h 6858000"/>
              <a:gd name="connsiteX196" fmla="*/ 1428680 w 12192000"/>
              <a:gd name="connsiteY196" fmla="*/ 6629358 h 6858000"/>
              <a:gd name="connsiteX197" fmla="*/ 1492180 w 12192000"/>
              <a:gd name="connsiteY197" fmla="*/ 6692858 h 6858000"/>
              <a:gd name="connsiteX198" fmla="*/ 1555680 w 12192000"/>
              <a:gd name="connsiteY198" fmla="*/ 6629358 h 6858000"/>
              <a:gd name="connsiteX199" fmla="*/ 1492180 w 12192000"/>
              <a:gd name="connsiteY199" fmla="*/ 6565858 h 6858000"/>
              <a:gd name="connsiteX200" fmla="*/ 1225480 w 12192000"/>
              <a:gd name="connsiteY200" fmla="*/ 6565858 h 6858000"/>
              <a:gd name="connsiteX201" fmla="*/ 1161980 w 12192000"/>
              <a:gd name="connsiteY201" fmla="*/ 6629358 h 6858000"/>
              <a:gd name="connsiteX202" fmla="*/ 1225480 w 12192000"/>
              <a:gd name="connsiteY202" fmla="*/ 6692858 h 6858000"/>
              <a:gd name="connsiteX203" fmla="*/ 1288980 w 12192000"/>
              <a:gd name="connsiteY203" fmla="*/ 6629358 h 6858000"/>
              <a:gd name="connsiteX204" fmla="*/ 1225480 w 12192000"/>
              <a:gd name="connsiteY204" fmla="*/ 6565858 h 6858000"/>
              <a:gd name="connsiteX205" fmla="*/ 958781 w 12192000"/>
              <a:gd name="connsiteY205" fmla="*/ 6565858 h 6858000"/>
              <a:gd name="connsiteX206" fmla="*/ 895281 w 12192000"/>
              <a:gd name="connsiteY206" fmla="*/ 6629358 h 6858000"/>
              <a:gd name="connsiteX207" fmla="*/ 958781 w 12192000"/>
              <a:gd name="connsiteY207" fmla="*/ 6692858 h 6858000"/>
              <a:gd name="connsiteX208" fmla="*/ 1022281 w 12192000"/>
              <a:gd name="connsiteY208" fmla="*/ 6629358 h 6858000"/>
              <a:gd name="connsiteX209" fmla="*/ 958781 w 12192000"/>
              <a:gd name="connsiteY209" fmla="*/ 6565858 h 6858000"/>
              <a:gd name="connsiteX210" fmla="*/ 692082 w 12192000"/>
              <a:gd name="connsiteY210" fmla="*/ 6565858 h 6858000"/>
              <a:gd name="connsiteX211" fmla="*/ 628582 w 12192000"/>
              <a:gd name="connsiteY211" fmla="*/ 6629358 h 6858000"/>
              <a:gd name="connsiteX212" fmla="*/ 692082 w 12192000"/>
              <a:gd name="connsiteY212" fmla="*/ 6692858 h 6858000"/>
              <a:gd name="connsiteX213" fmla="*/ 755582 w 12192000"/>
              <a:gd name="connsiteY213" fmla="*/ 6629358 h 6858000"/>
              <a:gd name="connsiteX214" fmla="*/ 692082 w 12192000"/>
              <a:gd name="connsiteY214" fmla="*/ 6565858 h 6858000"/>
              <a:gd name="connsiteX215" fmla="*/ 425382 w 12192000"/>
              <a:gd name="connsiteY215" fmla="*/ 6565858 h 6858000"/>
              <a:gd name="connsiteX216" fmla="*/ 361882 w 12192000"/>
              <a:gd name="connsiteY216" fmla="*/ 6629358 h 6858000"/>
              <a:gd name="connsiteX217" fmla="*/ 425382 w 12192000"/>
              <a:gd name="connsiteY217" fmla="*/ 6692858 h 6858000"/>
              <a:gd name="connsiteX218" fmla="*/ 488882 w 12192000"/>
              <a:gd name="connsiteY218" fmla="*/ 6629358 h 6858000"/>
              <a:gd name="connsiteX219" fmla="*/ 425382 w 12192000"/>
              <a:gd name="connsiteY219" fmla="*/ 6565858 h 6858000"/>
              <a:gd name="connsiteX220" fmla="*/ 11893468 w 12192000"/>
              <a:gd name="connsiteY220" fmla="*/ 6261058 h 6858000"/>
              <a:gd name="connsiteX221" fmla="*/ 11829968 w 12192000"/>
              <a:gd name="connsiteY221" fmla="*/ 6324558 h 6858000"/>
              <a:gd name="connsiteX222" fmla="*/ 11893468 w 12192000"/>
              <a:gd name="connsiteY222" fmla="*/ 6388058 h 6858000"/>
              <a:gd name="connsiteX223" fmla="*/ 11956968 w 12192000"/>
              <a:gd name="connsiteY223" fmla="*/ 6324558 h 6858000"/>
              <a:gd name="connsiteX224" fmla="*/ 11893468 w 12192000"/>
              <a:gd name="connsiteY224" fmla="*/ 6261058 h 6858000"/>
              <a:gd name="connsiteX225" fmla="*/ 11626768 w 12192000"/>
              <a:gd name="connsiteY225" fmla="*/ 6261058 h 6858000"/>
              <a:gd name="connsiteX226" fmla="*/ 11563268 w 12192000"/>
              <a:gd name="connsiteY226" fmla="*/ 6324558 h 6858000"/>
              <a:gd name="connsiteX227" fmla="*/ 11626768 w 12192000"/>
              <a:gd name="connsiteY227" fmla="*/ 6388058 h 6858000"/>
              <a:gd name="connsiteX228" fmla="*/ 11690268 w 12192000"/>
              <a:gd name="connsiteY228" fmla="*/ 6324558 h 6858000"/>
              <a:gd name="connsiteX229" fmla="*/ 11626768 w 12192000"/>
              <a:gd name="connsiteY229" fmla="*/ 6261058 h 6858000"/>
              <a:gd name="connsiteX230" fmla="*/ 11360068 w 12192000"/>
              <a:gd name="connsiteY230" fmla="*/ 6261058 h 6858000"/>
              <a:gd name="connsiteX231" fmla="*/ 11296568 w 12192000"/>
              <a:gd name="connsiteY231" fmla="*/ 6324558 h 6858000"/>
              <a:gd name="connsiteX232" fmla="*/ 11360068 w 12192000"/>
              <a:gd name="connsiteY232" fmla="*/ 6388058 h 6858000"/>
              <a:gd name="connsiteX233" fmla="*/ 11423568 w 12192000"/>
              <a:gd name="connsiteY233" fmla="*/ 6324558 h 6858000"/>
              <a:gd name="connsiteX234" fmla="*/ 11360068 w 12192000"/>
              <a:gd name="connsiteY234" fmla="*/ 6261058 h 6858000"/>
              <a:gd name="connsiteX235" fmla="*/ 11093368 w 12192000"/>
              <a:gd name="connsiteY235" fmla="*/ 6261058 h 6858000"/>
              <a:gd name="connsiteX236" fmla="*/ 11029868 w 12192000"/>
              <a:gd name="connsiteY236" fmla="*/ 6324558 h 6858000"/>
              <a:gd name="connsiteX237" fmla="*/ 11093368 w 12192000"/>
              <a:gd name="connsiteY237" fmla="*/ 6388058 h 6858000"/>
              <a:gd name="connsiteX238" fmla="*/ 11156868 w 12192000"/>
              <a:gd name="connsiteY238" fmla="*/ 6324558 h 6858000"/>
              <a:gd name="connsiteX239" fmla="*/ 11093368 w 12192000"/>
              <a:gd name="connsiteY239" fmla="*/ 6261058 h 6858000"/>
              <a:gd name="connsiteX240" fmla="*/ 10826668 w 12192000"/>
              <a:gd name="connsiteY240" fmla="*/ 6261058 h 6858000"/>
              <a:gd name="connsiteX241" fmla="*/ 10763168 w 12192000"/>
              <a:gd name="connsiteY241" fmla="*/ 6324558 h 6858000"/>
              <a:gd name="connsiteX242" fmla="*/ 10826668 w 12192000"/>
              <a:gd name="connsiteY242" fmla="*/ 6388058 h 6858000"/>
              <a:gd name="connsiteX243" fmla="*/ 10890168 w 12192000"/>
              <a:gd name="connsiteY243" fmla="*/ 6324558 h 6858000"/>
              <a:gd name="connsiteX244" fmla="*/ 10826668 w 12192000"/>
              <a:gd name="connsiteY244" fmla="*/ 6261058 h 6858000"/>
              <a:gd name="connsiteX245" fmla="*/ 10559968 w 12192000"/>
              <a:gd name="connsiteY245" fmla="*/ 6261058 h 6858000"/>
              <a:gd name="connsiteX246" fmla="*/ 10496468 w 12192000"/>
              <a:gd name="connsiteY246" fmla="*/ 6324558 h 6858000"/>
              <a:gd name="connsiteX247" fmla="*/ 10559968 w 12192000"/>
              <a:gd name="connsiteY247" fmla="*/ 6388058 h 6858000"/>
              <a:gd name="connsiteX248" fmla="*/ 10623468 w 12192000"/>
              <a:gd name="connsiteY248" fmla="*/ 6324558 h 6858000"/>
              <a:gd name="connsiteX249" fmla="*/ 10559968 w 12192000"/>
              <a:gd name="connsiteY249" fmla="*/ 6261058 h 6858000"/>
              <a:gd name="connsiteX250" fmla="*/ 10293268 w 12192000"/>
              <a:gd name="connsiteY250" fmla="*/ 6261058 h 6858000"/>
              <a:gd name="connsiteX251" fmla="*/ 10229768 w 12192000"/>
              <a:gd name="connsiteY251" fmla="*/ 6324558 h 6858000"/>
              <a:gd name="connsiteX252" fmla="*/ 10293268 w 12192000"/>
              <a:gd name="connsiteY252" fmla="*/ 6388058 h 6858000"/>
              <a:gd name="connsiteX253" fmla="*/ 10356768 w 12192000"/>
              <a:gd name="connsiteY253" fmla="*/ 6324558 h 6858000"/>
              <a:gd name="connsiteX254" fmla="*/ 10293268 w 12192000"/>
              <a:gd name="connsiteY254" fmla="*/ 6261058 h 6858000"/>
              <a:gd name="connsiteX255" fmla="*/ 10026568 w 12192000"/>
              <a:gd name="connsiteY255" fmla="*/ 6261058 h 6858000"/>
              <a:gd name="connsiteX256" fmla="*/ 9963068 w 12192000"/>
              <a:gd name="connsiteY256" fmla="*/ 6324558 h 6858000"/>
              <a:gd name="connsiteX257" fmla="*/ 10026568 w 12192000"/>
              <a:gd name="connsiteY257" fmla="*/ 6388058 h 6858000"/>
              <a:gd name="connsiteX258" fmla="*/ 10090068 w 12192000"/>
              <a:gd name="connsiteY258" fmla="*/ 6324558 h 6858000"/>
              <a:gd name="connsiteX259" fmla="*/ 10026568 w 12192000"/>
              <a:gd name="connsiteY259" fmla="*/ 6261058 h 6858000"/>
              <a:gd name="connsiteX260" fmla="*/ 9759868 w 12192000"/>
              <a:gd name="connsiteY260" fmla="*/ 6261058 h 6858000"/>
              <a:gd name="connsiteX261" fmla="*/ 9696368 w 12192000"/>
              <a:gd name="connsiteY261" fmla="*/ 6324558 h 6858000"/>
              <a:gd name="connsiteX262" fmla="*/ 9759868 w 12192000"/>
              <a:gd name="connsiteY262" fmla="*/ 6388058 h 6858000"/>
              <a:gd name="connsiteX263" fmla="*/ 9823368 w 12192000"/>
              <a:gd name="connsiteY263" fmla="*/ 6324558 h 6858000"/>
              <a:gd name="connsiteX264" fmla="*/ 9759868 w 12192000"/>
              <a:gd name="connsiteY264" fmla="*/ 6261058 h 6858000"/>
              <a:gd name="connsiteX265" fmla="*/ 9493168 w 12192000"/>
              <a:gd name="connsiteY265" fmla="*/ 6261058 h 6858000"/>
              <a:gd name="connsiteX266" fmla="*/ 9429668 w 12192000"/>
              <a:gd name="connsiteY266" fmla="*/ 6324558 h 6858000"/>
              <a:gd name="connsiteX267" fmla="*/ 9493168 w 12192000"/>
              <a:gd name="connsiteY267" fmla="*/ 6388058 h 6858000"/>
              <a:gd name="connsiteX268" fmla="*/ 9556668 w 12192000"/>
              <a:gd name="connsiteY268" fmla="*/ 6324558 h 6858000"/>
              <a:gd name="connsiteX269" fmla="*/ 9493168 w 12192000"/>
              <a:gd name="connsiteY269" fmla="*/ 6261058 h 6858000"/>
              <a:gd name="connsiteX270" fmla="*/ 9226468 w 12192000"/>
              <a:gd name="connsiteY270" fmla="*/ 6261058 h 6858000"/>
              <a:gd name="connsiteX271" fmla="*/ 9162968 w 12192000"/>
              <a:gd name="connsiteY271" fmla="*/ 6324558 h 6858000"/>
              <a:gd name="connsiteX272" fmla="*/ 9226468 w 12192000"/>
              <a:gd name="connsiteY272" fmla="*/ 6388058 h 6858000"/>
              <a:gd name="connsiteX273" fmla="*/ 9289968 w 12192000"/>
              <a:gd name="connsiteY273" fmla="*/ 6324558 h 6858000"/>
              <a:gd name="connsiteX274" fmla="*/ 9226468 w 12192000"/>
              <a:gd name="connsiteY274" fmla="*/ 6261058 h 6858000"/>
              <a:gd name="connsiteX275" fmla="*/ 8959768 w 12192000"/>
              <a:gd name="connsiteY275" fmla="*/ 6261058 h 6858000"/>
              <a:gd name="connsiteX276" fmla="*/ 8896268 w 12192000"/>
              <a:gd name="connsiteY276" fmla="*/ 6324558 h 6858000"/>
              <a:gd name="connsiteX277" fmla="*/ 8959768 w 12192000"/>
              <a:gd name="connsiteY277" fmla="*/ 6388058 h 6858000"/>
              <a:gd name="connsiteX278" fmla="*/ 9023268 w 12192000"/>
              <a:gd name="connsiteY278" fmla="*/ 6324558 h 6858000"/>
              <a:gd name="connsiteX279" fmla="*/ 8959768 w 12192000"/>
              <a:gd name="connsiteY279" fmla="*/ 6261058 h 6858000"/>
              <a:gd name="connsiteX280" fmla="*/ 8693068 w 12192000"/>
              <a:gd name="connsiteY280" fmla="*/ 6261058 h 6858000"/>
              <a:gd name="connsiteX281" fmla="*/ 8629568 w 12192000"/>
              <a:gd name="connsiteY281" fmla="*/ 6324558 h 6858000"/>
              <a:gd name="connsiteX282" fmla="*/ 8693068 w 12192000"/>
              <a:gd name="connsiteY282" fmla="*/ 6388058 h 6858000"/>
              <a:gd name="connsiteX283" fmla="*/ 8756568 w 12192000"/>
              <a:gd name="connsiteY283" fmla="*/ 6324558 h 6858000"/>
              <a:gd name="connsiteX284" fmla="*/ 8693068 w 12192000"/>
              <a:gd name="connsiteY284" fmla="*/ 6261058 h 6858000"/>
              <a:gd name="connsiteX285" fmla="*/ 8426368 w 12192000"/>
              <a:gd name="connsiteY285" fmla="*/ 6261058 h 6858000"/>
              <a:gd name="connsiteX286" fmla="*/ 8362868 w 12192000"/>
              <a:gd name="connsiteY286" fmla="*/ 6324558 h 6858000"/>
              <a:gd name="connsiteX287" fmla="*/ 8426368 w 12192000"/>
              <a:gd name="connsiteY287" fmla="*/ 6388058 h 6858000"/>
              <a:gd name="connsiteX288" fmla="*/ 8489868 w 12192000"/>
              <a:gd name="connsiteY288" fmla="*/ 6324558 h 6858000"/>
              <a:gd name="connsiteX289" fmla="*/ 8426368 w 12192000"/>
              <a:gd name="connsiteY289" fmla="*/ 6261058 h 6858000"/>
              <a:gd name="connsiteX290" fmla="*/ 8159668 w 12192000"/>
              <a:gd name="connsiteY290" fmla="*/ 6261058 h 6858000"/>
              <a:gd name="connsiteX291" fmla="*/ 8096168 w 12192000"/>
              <a:gd name="connsiteY291" fmla="*/ 6324558 h 6858000"/>
              <a:gd name="connsiteX292" fmla="*/ 8159668 w 12192000"/>
              <a:gd name="connsiteY292" fmla="*/ 6388058 h 6858000"/>
              <a:gd name="connsiteX293" fmla="*/ 8223168 w 12192000"/>
              <a:gd name="connsiteY293" fmla="*/ 6324558 h 6858000"/>
              <a:gd name="connsiteX294" fmla="*/ 8159668 w 12192000"/>
              <a:gd name="connsiteY294" fmla="*/ 6261058 h 6858000"/>
              <a:gd name="connsiteX295" fmla="*/ 7892968 w 12192000"/>
              <a:gd name="connsiteY295" fmla="*/ 6261058 h 6858000"/>
              <a:gd name="connsiteX296" fmla="*/ 7829468 w 12192000"/>
              <a:gd name="connsiteY296" fmla="*/ 6324558 h 6858000"/>
              <a:gd name="connsiteX297" fmla="*/ 7892968 w 12192000"/>
              <a:gd name="connsiteY297" fmla="*/ 6388058 h 6858000"/>
              <a:gd name="connsiteX298" fmla="*/ 7956468 w 12192000"/>
              <a:gd name="connsiteY298" fmla="*/ 6324558 h 6858000"/>
              <a:gd name="connsiteX299" fmla="*/ 7892968 w 12192000"/>
              <a:gd name="connsiteY299" fmla="*/ 6261058 h 6858000"/>
              <a:gd name="connsiteX300" fmla="*/ 7626268 w 12192000"/>
              <a:gd name="connsiteY300" fmla="*/ 6261058 h 6858000"/>
              <a:gd name="connsiteX301" fmla="*/ 7562768 w 12192000"/>
              <a:gd name="connsiteY301" fmla="*/ 6324558 h 6858000"/>
              <a:gd name="connsiteX302" fmla="*/ 7626268 w 12192000"/>
              <a:gd name="connsiteY302" fmla="*/ 6388058 h 6858000"/>
              <a:gd name="connsiteX303" fmla="*/ 7689768 w 12192000"/>
              <a:gd name="connsiteY303" fmla="*/ 6324558 h 6858000"/>
              <a:gd name="connsiteX304" fmla="*/ 7626268 w 12192000"/>
              <a:gd name="connsiteY304" fmla="*/ 6261058 h 6858000"/>
              <a:gd name="connsiteX305" fmla="*/ 7359568 w 12192000"/>
              <a:gd name="connsiteY305" fmla="*/ 6261058 h 6858000"/>
              <a:gd name="connsiteX306" fmla="*/ 7296068 w 12192000"/>
              <a:gd name="connsiteY306" fmla="*/ 6324558 h 6858000"/>
              <a:gd name="connsiteX307" fmla="*/ 7359568 w 12192000"/>
              <a:gd name="connsiteY307" fmla="*/ 6388058 h 6858000"/>
              <a:gd name="connsiteX308" fmla="*/ 7423068 w 12192000"/>
              <a:gd name="connsiteY308" fmla="*/ 6324558 h 6858000"/>
              <a:gd name="connsiteX309" fmla="*/ 7359568 w 12192000"/>
              <a:gd name="connsiteY309" fmla="*/ 6261058 h 6858000"/>
              <a:gd name="connsiteX310" fmla="*/ 7092868 w 12192000"/>
              <a:gd name="connsiteY310" fmla="*/ 6261058 h 6858000"/>
              <a:gd name="connsiteX311" fmla="*/ 7029368 w 12192000"/>
              <a:gd name="connsiteY311" fmla="*/ 6324558 h 6858000"/>
              <a:gd name="connsiteX312" fmla="*/ 7092868 w 12192000"/>
              <a:gd name="connsiteY312" fmla="*/ 6388058 h 6858000"/>
              <a:gd name="connsiteX313" fmla="*/ 7156368 w 12192000"/>
              <a:gd name="connsiteY313" fmla="*/ 6324558 h 6858000"/>
              <a:gd name="connsiteX314" fmla="*/ 7092868 w 12192000"/>
              <a:gd name="connsiteY314" fmla="*/ 6261058 h 6858000"/>
              <a:gd name="connsiteX315" fmla="*/ 6826168 w 12192000"/>
              <a:gd name="connsiteY315" fmla="*/ 6261058 h 6858000"/>
              <a:gd name="connsiteX316" fmla="*/ 6762668 w 12192000"/>
              <a:gd name="connsiteY316" fmla="*/ 6324558 h 6858000"/>
              <a:gd name="connsiteX317" fmla="*/ 6826168 w 12192000"/>
              <a:gd name="connsiteY317" fmla="*/ 6388058 h 6858000"/>
              <a:gd name="connsiteX318" fmla="*/ 6889668 w 12192000"/>
              <a:gd name="connsiteY318" fmla="*/ 6324558 h 6858000"/>
              <a:gd name="connsiteX319" fmla="*/ 6826168 w 12192000"/>
              <a:gd name="connsiteY319" fmla="*/ 6261058 h 6858000"/>
              <a:gd name="connsiteX320" fmla="*/ 6559468 w 12192000"/>
              <a:gd name="connsiteY320" fmla="*/ 6261058 h 6858000"/>
              <a:gd name="connsiteX321" fmla="*/ 6495968 w 12192000"/>
              <a:gd name="connsiteY321" fmla="*/ 6324558 h 6858000"/>
              <a:gd name="connsiteX322" fmla="*/ 6559468 w 12192000"/>
              <a:gd name="connsiteY322" fmla="*/ 6388058 h 6858000"/>
              <a:gd name="connsiteX323" fmla="*/ 6622968 w 12192000"/>
              <a:gd name="connsiteY323" fmla="*/ 6324558 h 6858000"/>
              <a:gd name="connsiteX324" fmla="*/ 6559468 w 12192000"/>
              <a:gd name="connsiteY324" fmla="*/ 6261058 h 6858000"/>
              <a:gd name="connsiteX325" fmla="*/ 6292768 w 12192000"/>
              <a:gd name="connsiteY325" fmla="*/ 6261058 h 6858000"/>
              <a:gd name="connsiteX326" fmla="*/ 6229268 w 12192000"/>
              <a:gd name="connsiteY326" fmla="*/ 6324558 h 6858000"/>
              <a:gd name="connsiteX327" fmla="*/ 6292768 w 12192000"/>
              <a:gd name="connsiteY327" fmla="*/ 6388058 h 6858000"/>
              <a:gd name="connsiteX328" fmla="*/ 6356268 w 12192000"/>
              <a:gd name="connsiteY328" fmla="*/ 6324558 h 6858000"/>
              <a:gd name="connsiteX329" fmla="*/ 6292768 w 12192000"/>
              <a:gd name="connsiteY329" fmla="*/ 6261058 h 6858000"/>
              <a:gd name="connsiteX330" fmla="*/ 6026070 w 12192000"/>
              <a:gd name="connsiteY330" fmla="*/ 6261058 h 6858000"/>
              <a:gd name="connsiteX331" fmla="*/ 5962569 w 12192000"/>
              <a:gd name="connsiteY331" fmla="*/ 6324558 h 6858000"/>
              <a:gd name="connsiteX332" fmla="*/ 6026070 w 12192000"/>
              <a:gd name="connsiteY332" fmla="*/ 6388058 h 6858000"/>
              <a:gd name="connsiteX333" fmla="*/ 6089570 w 12192000"/>
              <a:gd name="connsiteY333" fmla="*/ 6324558 h 6858000"/>
              <a:gd name="connsiteX334" fmla="*/ 6026070 w 12192000"/>
              <a:gd name="connsiteY334" fmla="*/ 6261058 h 6858000"/>
              <a:gd name="connsiteX335" fmla="*/ 5759368 w 12192000"/>
              <a:gd name="connsiteY335" fmla="*/ 6261058 h 6858000"/>
              <a:gd name="connsiteX336" fmla="*/ 5695870 w 12192000"/>
              <a:gd name="connsiteY336" fmla="*/ 6324558 h 6858000"/>
              <a:gd name="connsiteX337" fmla="*/ 5759368 w 12192000"/>
              <a:gd name="connsiteY337" fmla="*/ 6388058 h 6858000"/>
              <a:gd name="connsiteX338" fmla="*/ 5822868 w 12192000"/>
              <a:gd name="connsiteY338" fmla="*/ 6324558 h 6858000"/>
              <a:gd name="connsiteX339" fmla="*/ 5759368 w 12192000"/>
              <a:gd name="connsiteY339" fmla="*/ 6261058 h 6858000"/>
              <a:gd name="connsiteX340" fmla="*/ 5492670 w 12192000"/>
              <a:gd name="connsiteY340" fmla="*/ 6261058 h 6858000"/>
              <a:gd name="connsiteX341" fmla="*/ 5429170 w 12192000"/>
              <a:gd name="connsiteY341" fmla="*/ 6324558 h 6858000"/>
              <a:gd name="connsiteX342" fmla="*/ 5492670 w 12192000"/>
              <a:gd name="connsiteY342" fmla="*/ 6388058 h 6858000"/>
              <a:gd name="connsiteX343" fmla="*/ 5556169 w 12192000"/>
              <a:gd name="connsiteY343" fmla="*/ 6324558 h 6858000"/>
              <a:gd name="connsiteX344" fmla="*/ 5492670 w 12192000"/>
              <a:gd name="connsiteY344" fmla="*/ 6261058 h 6858000"/>
              <a:gd name="connsiteX345" fmla="*/ 5225969 w 12192000"/>
              <a:gd name="connsiteY345" fmla="*/ 6261058 h 6858000"/>
              <a:gd name="connsiteX346" fmla="*/ 5162470 w 12192000"/>
              <a:gd name="connsiteY346" fmla="*/ 6324558 h 6858000"/>
              <a:gd name="connsiteX347" fmla="*/ 5225969 w 12192000"/>
              <a:gd name="connsiteY347" fmla="*/ 6388058 h 6858000"/>
              <a:gd name="connsiteX348" fmla="*/ 5289471 w 12192000"/>
              <a:gd name="connsiteY348" fmla="*/ 6324558 h 6858000"/>
              <a:gd name="connsiteX349" fmla="*/ 5225969 w 12192000"/>
              <a:gd name="connsiteY349" fmla="*/ 6261058 h 6858000"/>
              <a:gd name="connsiteX350" fmla="*/ 4959270 w 12192000"/>
              <a:gd name="connsiteY350" fmla="*/ 6261058 h 6858000"/>
              <a:gd name="connsiteX351" fmla="*/ 4895770 w 12192000"/>
              <a:gd name="connsiteY351" fmla="*/ 6324558 h 6858000"/>
              <a:gd name="connsiteX352" fmla="*/ 4959270 w 12192000"/>
              <a:gd name="connsiteY352" fmla="*/ 6388058 h 6858000"/>
              <a:gd name="connsiteX353" fmla="*/ 5022771 w 12192000"/>
              <a:gd name="connsiteY353" fmla="*/ 6324558 h 6858000"/>
              <a:gd name="connsiteX354" fmla="*/ 4959270 w 12192000"/>
              <a:gd name="connsiteY354" fmla="*/ 6261058 h 6858000"/>
              <a:gd name="connsiteX355" fmla="*/ 4692568 w 12192000"/>
              <a:gd name="connsiteY355" fmla="*/ 6261058 h 6858000"/>
              <a:gd name="connsiteX356" fmla="*/ 4629071 w 12192000"/>
              <a:gd name="connsiteY356" fmla="*/ 6324558 h 6858000"/>
              <a:gd name="connsiteX357" fmla="*/ 4692568 w 12192000"/>
              <a:gd name="connsiteY357" fmla="*/ 6388058 h 6858000"/>
              <a:gd name="connsiteX358" fmla="*/ 4756068 w 12192000"/>
              <a:gd name="connsiteY358" fmla="*/ 6324558 h 6858000"/>
              <a:gd name="connsiteX359" fmla="*/ 4692568 w 12192000"/>
              <a:gd name="connsiteY359" fmla="*/ 6261058 h 6858000"/>
              <a:gd name="connsiteX360" fmla="*/ 4425872 w 12192000"/>
              <a:gd name="connsiteY360" fmla="*/ 6261058 h 6858000"/>
              <a:gd name="connsiteX361" fmla="*/ 4362372 w 12192000"/>
              <a:gd name="connsiteY361" fmla="*/ 6324558 h 6858000"/>
              <a:gd name="connsiteX362" fmla="*/ 4425872 w 12192000"/>
              <a:gd name="connsiteY362" fmla="*/ 6388058 h 6858000"/>
              <a:gd name="connsiteX363" fmla="*/ 4489371 w 12192000"/>
              <a:gd name="connsiteY363" fmla="*/ 6324558 h 6858000"/>
              <a:gd name="connsiteX364" fmla="*/ 4425872 w 12192000"/>
              <a:gd name="connsiteY364" fmla="*/ 6261058 h 6858000"/>
              <a:gd name="connsiteX365" fmla="*/ 4159171 w 12192000"/>
              <a:gd name="connsiteY365" fmla="*/ 6261058 h 6858000"/>
              <a:gd name="connsiteX366" fmla="*/ 4095670 w 12192000"/>
              <a:gd name="connsiteY366" fmla="*/ 6324558 h 6858000"/>
              <a:gd name="connsiteX367" fmla="*/ 4159171 w 12192000"/>
              <a:gd name="connsiteY367" fmla="*/ 6388058 h 6858000"/>
              <a:gd name="connsiteX368" fmla="*/ 4222672 w 12192000"/>
              <a:gd name="connsiteY368" fmla="*/ 6324558 h 6858000"/>
              <a:gd name="connsiteX369" fmla="*/ 4159171 w 12192000"/>
              <a:gd name="connsiteY369" fmla="*/ 6261058 h 6858000"/>
              <a:gd name="connsiteX370" fmla="*/ 3892478 w 12192000"/>
              <a:gd name="connsiteY370" fmla="*/ 6261058 h 6858000"/>
              <a:gd name="connsiteX371" fmla="*/ 3828977 w 12192000"/>
              <a:gd name="connsiteY371" fmla="*/ 6324558 h 6858000"/>
              <a:gd name="connsiteX372" fmla="*/ 3892478 w 12192000"/>
              <a:gd name="connsiteY372" fmla="*/ 6388058 h 6858000"/>
              <a:gd name="connsiteX373" fmla="*/ 3955978 w 12192000"/>
              <a:gd name="connsiteY373" fmla="*/ 6324558 h 6858000"/>
              <a:gd name="connsiteX374" fmla="*/ 3892478 w 12192000"/>
              <a:gd name="connsiteY374" fmla="*/ 6261058 h 6858000"/>
              <a:gd name="connsiteX375" fmla="*/ 3625779 w 12192000"/>
              <a:gd name="connsiteY375" fmla="*/ 6261058 h 6858000"/>
              <a:gd name="connsiteX376" fmla="*/ 3562279 w 12192000"/>
              <a:gd name="connsiteY376" fmla="*/ 6324558 h 6858000"/>
              <a:gd name="connsiteX377" fmla="*/ 3625779 w 12192000"/>
              <a:gd name="connsiteY377" fmla="*/ 6388058 h 6858000"/>
              <a:gd name="connsiteX378" fmla="*/ 3689278 w 12192000"/>
              <a:gd name="connsiteY378" fmla="*/ 6324558 h 6858000"/>
              <a:gd name="connsiteX379" fmla="*/ 3625779 w 12192000"/>
              <a:gd name="connsiteY379" fmla="*/ 6261058 h 6858000"/>
              <a:gd name="connsiteX380" fmla="*/ 3359077 w 12192000"/>
              <a:gd name="connsiteY380" fmla="*/ 6261058 h 6858000"/>
              <a:gd name="connsiteX381" fmla="*/ 3295577 w 12192000"/>
              <a:gd name="connsiteY381" fmla="*/ 6324558 h 6858000"/>
              <a:gd name="connsiteX382" fmla="*/ 3359077 w 12192000"/>
              <a:gd name="connsiteY382" fmla="*/ 6388058 h 6858000"/>
              <a:gd name="connsiteX383" fmla="*/ 3422578 w 12192000"/>
              <a:gd name="connsiteY383" fmla="*/ 6324558 h 6858000"/>
              <a:gd name="connsiteX384" fmla="*/ 3359077 w 12192000"/>
              <a:gd name="connsiteY384" fmla="*/ 6261058 h 6858000"/>
              <a:gd name="connsiteX385" fmla="*/ 3092380 w 12192000"/>
              <a:gd name="connsiteY385" fmla="*/ 6261058 h 6858000"/>
              <a:gd name="connsiteX386" fmla="*/ 3028881 w 12192000"/>
              <a:gd name="connsiteY386" fmla="*/ 6324558 h 6858000"/>
              <a:gd name="connsiteX387" fmla="*/ 3092380 w 12192000"/>
              <a:gd name="connsiteY387" fmla="*/ 6388058 h 6858000"/>
              <a:gd name="connsiteX388" fmla="*/ 3155879 w 12192000"/>
              <a:gd name="connsiteY388" fmla="*/ 6324558 h 6858000"/>
              <a:gd name="connsiteX389" fmla="*/ 3092380 w 12192000"/>
              <a:gd name="connsiteY389" fmla="*/ 6261058 h 6858000"/>
              <a:gd name="connsiteX390" fmla="*/ 2825684 w 12192000"/>
              <a:gd name="connsiteY390" fmla="*/ 6261058 h 6858000"/>
              <a:gd name="connsiteX391" fmla="*/ 2762185 w 12192000"/>
              <a:gd name="connsiteY391" fmla="*/ 6324558 h 6858000"/>
              <a:gd name="connsiteX392" fmla="*/ 2825684 w 12192000"/>
              <a:gd name="connsiteY392" fmla="*/ 6388058 h 6858000"/>
              <a:gd name="connsiteX393" fmla="*/ 2889183 w 12192000"/>
              <a:gd name="connsiteY393" fmla="*/ 6324558 h 6858000"/>
              <a:gd name="connsiteX394" fmla="*/ 2825684 w 12192000"/>
              <a:gd name="connsiteY394" fmla="*/ 6261058 h 6858000"/>
              <a:gd name="connsiteX395" fmla="*/ 2558982 w 12192000"/>
              <a:gd name="connsiteY395" fmla="*/ 6261058 h 6858000"/>
              <a:gd name="connsiteX396" fmla="*/ 2495481 w 12192000"/>
              <a:gd name="connsiteY396" fmla="*/ 6324558 h 6858000"/>
              <a:gd name="connsiteX397" fmla="*/ 2558982 w 12192000"/>
              <a:gd name="connsiteY397" fmla="*/ 6388058 h 6858000"/>
              <a:gd name="connsiteX398" fmla="*/ 2622483 w 12192000"/>
              <a:gd name="connsiteY398" fmla="*/ 6324558 h 6858000"/>
              <a:gd name="connsiteX399" fmla="*/ 2558982 w 12192000"/>
              <a:gd name="connsiteY399" fmla="*/ 6261058 h 6858000"/>
              <a:gd name="connsiteX400" fmla="*/ 2292282 w 12192000"/>
              <a:gd name="connsiteY400" fmla="*/ 6261058 h 6858000"/>
              <a:gd name="connsiteX401" fmla="*/ 2228780 w 12192000"/>
              <a:gd name="connsiteY401" fmla="*/ 6324558 h 6858000"/>
              <a:gd name="connsiteX402" fmla="*/ 2292282 w 12192000"/>
              <a:gd name="connsiteY402" fmla="*/ 6388058 h 6858000"/>
              <a:gd name="connsiteX403" fmla="*/ 2355781 w 12192000"/>
              <a:gd name="connsiteY403" fmla="*/ 6324558 h 6858000"/>
              <a:gd name="connsiteX404" fmla="*/ 2292282 w 12192000"/>
              <a:gd name="connsiteY404" fmla="*/ 6261058 h 6858000"/>
              <a:gd name="connsiteX405" fmla="*/ 2025582 w 12192000"/>
              <a:gd name="connsiteY405" fmla="*/ 6261058 h 6858000"/>
              <a:gd name="connsiteX406" fmla="*/ 1962079 w 12192000"/>
              <a:gd name="connsiteY406" fmla="*/ 6324558 h 6858000"/>
              <a:gd name="connsiteX407" fmla="*/ 2025582 w 12192000"/>
              <a:gd name="connsiteY407" fmla="*/ 6388058 h 6858000"/>
              <a:gd name="connsiteX408" fmla="*/ 2089081 w 12192000"/>
              <a:gd name="connsiteY408" fmla="*/ 6324558 h 6858000"/>
              <a:gd name="connsiteX409" fmla="*/ 2025582 w 12192000"/>
              <a:gd name="connsiteY409" fmla="*/ 6261058 h 6858000"/>
              <a:gd name="connsiteX410" fmla="*/ 1758880 w 12192000"/>
              <a:gd name="connsiteY410" fmla="*/ 6261058 h 6858000"/>
              <a:gd name="connsiteX411" fmla="*/ 1695380 w 12192000"/>
              <a:gd name="connsiteY411" fmla="*/ 6324558 h 6858000"/>
              <a:gd name="connsiteX412" fmla="*/ 1758880 w 12192000"/>
              <a:gd name="connsiteY412" fmla="*/ 6388058 h 6858000"/>
              <a:gd name="connsiteX413" fmla="*/ 1822380 w 12192000"/>
              <a:gd name="connsiteY413" fmla="*/ 6324558 h 6858000"/>
              <a:gd name="connsiteX414" fmla="*/ 1758880 w 12192000"/>
              <a:gd name="connsiteY414" fmla="*/ 6261058 h 6858000"/>
              <a:gd name="connsiteX415" fmla="*/ 1492180 w 12192000"/>
              <a:gd name="connsiteY415" fmla="*/ 6261058 h 6858000"/>
              <a:gd name="connsiteX416" fmla="*/ 1428680 w 12192000"/>
              <a:gd name="connsiteY416" fmla="*/ 6324558 h 6858000"/>
              <a:gd name="connsiteX417" fmla="*/ 1492180 w 12192000"/>
              <a:gd name="connsiteY417" fmla="*/ 6388058 h 6858000"/>
              <a:gd name="connsiteX418" fmla="*/ 1555680 w 12192000"/>
              <a:gd name="connsiteY418" fmla="*/ 6324558 h 6858000"/>
              <a:gd name="connsiteX419" fmla="*/ 1492180 w 12192000"/>
              <a:gd name="connsiteY419" fmla="*/ 6261058 h 6858000"/>
              <a:gd name="connsiteX420" fmla="*/ 1225480 w 12192000"/>
              <a:gd name="connsiteY420" fmla="*/ 6261058 h 6858000"/>
              <a:gd name="connsiteX421" fmla="*/ 1161981 w 12192000"/>
              <a:gd name="connsiteY421" fmla="*/ 6324558 h 6858000"/>
              <a:gd name="connsiteX422" fmla="*/ 1225480 w 12192000"/>
              <a:gd name="connsiteY422" fmla="*/ 6388058 h 6858000"/>
              <a:gd name="connsiteX423" fmla="*/ 1288981 w 12192000"/>
              <a:gd name="connsiteY423" fmla="*/ 6324558 h 6858000"/>
              <a:gd name="connsiteX424" fmla="*/ 1225480 w 12192000"/>
              <a:gd name="connsiteY424" fmla="*/ 6261058 h 6858000"/>
              <a:gd name="connsiteX425" fmla="*/ 958781 w 12192000"/>
              <a:gd name="connsiteY425" fmla="*/ 6261058 h 6858000"/>
              <a:gd name="connsiteX426" fmla="*/ 895281 w 12192000"/>
              <a:gd name="connsiteY426" fmla="*/ 6324558 h 6858000"/>
              <a:gd name="connsiteX427" fmla="*/ 958781 w 12192000"/>
              <a:gd name="connsiteY427" fmla="*/ 6388058 h 6858000"/>
              <a:gd name="connsiteX428" fmla="*/ 1022281 w 12192000"/>
              <a:gd name="connsiteY428" fmla="*/ 6324558 h 6858000"/>
              <a:gd name="connsiteX429" fmla="*/ 958781 w 12192000"/>
              <a:gd name="connsiteY429" fmla="*/ 6261058 h 6858000"/>
              <a:gd name="connsiteX430" fmla="*/ 692082 w 12192000"/>
              <a:gd name="connsiteY430" fmla="*/ 6261058 h 6858000"/>
              <a:gd name="connsiteX431" fmla="*/ 628582 w 12192000"/>
              <a:gd name="connsiteY431" fmla="*/ 6324558 h 6858000"/>
              <a:gd name="connsiteX432" fmla="*/ 692082 w 12192000"/>
              <a:gd name="connsiteY432" fmla="*/ 6388058 h 6858000"/>
              <a:gd name="connsiteX433" fmla="*/ 755582 w 12192000"/>
              <a:gd name="connsiteY433" fmla="*/ 6324558 h 6858000"/>
              <a:gd name="connsiteX434" fmla="*/ 692082 w 12192000"/>
              <a:gd name="connsiteY434" fmla="*/ 6261058 h 6858000"/>
              <a:gd name="connsiteX435" fmla="*/ 425383 w 12192000"/>
              <a:gd name="connsiteY435" fmla="*/ 6261058 h 6858000"/>
              <a:gd name="connsiteX436" fmla="*/ 361883 w 12192000"/>
              <a:gd name="connsiteY436" fmla="*/ 6324558 h 6858000"/>
              <a:gd name="connsiteX437" fmla="*/ 425383 w 12192000"/>
              <a:gd name="connsiteY437" fmla="*/ 6388058 h 6858000"/>
              <a:gd name="connsiteX438" fmla="*/ 488882 w 12192000"/>
              <a:gd name="connsiteY438" fmla="*/ 6324558 h 6858000"/>
              <a:gd name="connsiteX439" fmla="*/ 425383 w 12192000"/>
              <a:gd name="connsiteY439" fmla="*/ 6261058 h 6858000"/>
              <a:gd name="connsiteX440" fmla="*/ 11880768 w 12192000"/>
              <a:gd name="connsiteY440" fmla="*/ 5956258 h 6858000"/>
              <a:gd name="connsiteX441" fmla="*/ 11817268 w 12192000"/>
              <a:gd name="connsiteY441" fmla="*/ 6019758 h 6858000"/>
              <a:gd name="connsiteX442" fmla="*/ 11880768 w 12192000"/>
              <a:gd name="connsiteY442" fmla="*/ 6083258 h 6858000"/>
              <a:gd name="connsiteX443" fmla="*/ 11944268 w 12192000"/>
              <a:gd name="connsiteY443" fmla="*/ 6019758 h 6858000"/>
              <a:gd name="connsiteX444" fmla="*/ 11880768 w 12192000"/>
              <a:gd name="connsiteY444" fmla="*/ 5956258 h 6858000"/>
              <a:gd name="connsiteX445" fmla="*/ 11614068 w 12192000"/>
              <a:gd name="connsiteY445" fmla="*/ 5956258 h 6858000"/>
              <a:gd name="connsiteX446" fmla="*/ 11550568 w 12192000"/>
              <a:gd name="connsiteY446" fmla="*/ 6019758 h 6858000"/>
              <a:gd name="connsiteX447" fmla="*/ 11614068 w 12192000"/>
              <a:gd name="connsiteY447" fmla="*/ 6083258 h 6858000"/>
              <a:gd name="connsiteX448" fmla="*/ 11677568 w 12192000"/>
              <a:gd name="connsiteY448" fmla="*/ 6019758 h 6858000"/>
              <a:gd name="connsiteX449" fmla="*/ 11614068 w 12192000"/>
              <a:gd name="connsiteY449" fmla="*/ 5956258 h 6858000"/>
              <a:gd name="connsiteX450" fmla="*/ 11347368 w 12192000"/>
              <a:gd name="connsiteY450" fmla="*/ 5956258 h 6858000"/>
              <a:gd name="connsiteX451" fmla="*/ 11283868 w 12192000"/>
              <a:gd name="connsiteY451" fmla="*/ 6019758 h 6858000"/>
              <a:gd name="connsiteX452" fmla="*/ 11347368 w 12192000"/>
              <a:gd name="connsiteY452" fmla="*/ 6083258 h 6858000"/>
              <a:gd name="connsiteX453" fmla="*/ 11410868 w 12192000"/>
              <a:gd name="connsiteY453" fmla="*/ 6019758 h 6858000"/>
              <a:gd name="connsiteX454" fmla="*/ 11347368 w 12192000"/>
              <a:gd name="connsiteY454" fmla="*/ 5956258 h 6858000"/>
              <a:gd name="connsiteX455" fmla="*/ 11080668 w 12192000"/>
              <a:gd name="connsiteY455" fmla="*/ 5956258 h 6858000"/>
              <a:gd name="connsiteX456" fmla="*/ 11017168 w 12192000"/>
              <a:gd name="connsiteY456" fmla="*/ 6019758 h 6858000"/>
              <a:gd name="connsiteX457" fmla="*/ 11080668 w 12192000"/>
              <a:gd name="connsiteY457" fmla="*/ 6083258 h 6858000"/>
              <a:gd name="connsiteX458" fmla="*/ 11144168 w 12192000"/>
              <a:gd name="connsiteY458" fmla="*/ 6019758 h 6858000"/>
              <a:gd name="connsiteX459" fmla="*/ 11080668 w 12192000"/>
              <a:gd name="connsiteY459" fmla="*/ 5956258 h 6858000"/>
              <a:gd name="connsiteX460" fmla="*/ 10813968 w 12192000"/>
              <a:gd name="connsiteY460" fmla="*/ 5956258 h 6858000"/>
              <a:gd name="connsiteX461" fmla="*/ 10750468 w 12192000"/>
              <a:gd name="connsiteY461" fmla="*/ 6019758 h 6858000"/>
              <a:gd name="connsiteX462" fmla="*/ 10813968 w 12192000"/>
              <a:gd name="connsiteY462" fmla="*/ 6083258 h 6858000"/>
              <a:gd name="connsiteX463" fmla="*/ 10877468 w 12192000"/>
              <a:gd name="connsiteY463" fmla="*/ 6019758 h 6858000"/>
              <a:gd name="connsiteX464" fmla="*/ 10813968 w 12192000"/>
              <a:gd name="connsiteY464" fmla="*/ 5956258 h 6858000"/>
              <a:gd name="connsiteX465" fmla="*/ 10547268 w 12192000"/>
              <a:gd name="connsiteY465" fmla="*/ 5956258 h 6858000"/>
              <a:gd name="connsiteX466" fmla="*/ 10483768 w 12192000"/>
              <a:gd name="connsiteY466" fmla="*/ 6019758 h 6858000"/>
              <a:gd name="connsiteX467" fmla="*/ 10547268 w 12192000"/>
              <a:gd name="connsiteY467" fmla="*/ 6083258 h 6858000"/>
              <a:gd name="connsiteX468" fmla="*/ 10610768 w 12192000"/>
              <a:gd name="connsiteY468" fmla="*/ 6019758 h 6858000"/>
              <a:gd name="connsiteX469" fmla="*/ 10547268 w 12192000"/>
              <a:gd name="connsiteY469" fmla="*/ 5956258 h 6858000"/>
              <a:gd name="connsiteX470" fmla="*/ 10280568 w 12192000"/>
              <a:gd name="connsiteY470" fmla="*/ 5956258 h 6858000"/>
              <a:gd name="connsiteX471" fmla="*/ 10217068 w 12192000"/>
              <a:gd name="connsiteY471" fmla="*/ 6019758 h 6858000"/>
              <a:gd name="connsiteX472" fmla="*/ 10280568 w 12192000"/>
              <a:gd name="connsiteY472" fmla="*/ 6083258 h 6858000"/>
              <a:gd name="connsiteX473" fmla="*/ 10344068 w 12192000"/>
              <a:gd name="connsiteY473" fmla="*/ 6019758 h 6858000"/>
              <a:gd name="connsiteX474" fmla="*/ 10280568 w 12192000"/>
              <a:gd name="connsiteY474" fmla="*/ 5956258 h 6858000"/>
              <a:gd name="connsiteX475" fmla="*/ 10013868 w 12192000"/>
              <a:gd name="connsiteY475" fmla="*/ 5956258 h 6858000"/>
              <a:gd name="connsiteX476" fmla="*/ 9950368 w 12192000"/>
              <a:gd name="connsiteY476" fmla="*/ 6019758 h 6858000"/>
              <a:gd name="connsiteX477" fmla="*/ 10013868 w 12192000"/>
              <a:gd name="connsiteY477" fmla="*/ 6083258 h 6858000"/>
              <a:gd name="connsiteX478" fmla="*/ 10077368 w 12192000"/>
              <a:gd name="connsiteY478" fmla="*/ 6019758 h 6858000"/>
              <a:gd name="connsiteX479" fmla="*/ 10013868 w 12192000"/>
              <a:gd name="connsiteY479" fmla="*/ 5956258 h 6858000"/>
              <a:gd name="connsiteX480" fmla="*/ 9747168 w 12192000"/>
              <a:gd name="connsiteY480" fmla="*/ 5956258 h 6858000"/>
              <a:gd name="connsiteX481" fmla="*/ 9683668 w 12192000"/>
              <a:gd name="connsiteY481" fmla="*/ 6019758 h 6858000"/>
              <a:gd name="connsiteX482" fmla="*/ 9747168 w 12192000"/>
              <a:gd name="connsiteY482" fmla="*/ 6083258 h 6858000"/>
              <a:gd name="connsiteX483" fmla="*/ 9810668 w 12192000"/>
              <a:gd name="connsiteY483" fmla="*/ 6019758 h 6858000"/>
              <a:gd name="connsiteX484" fmla="*/ 9747168 w 12192000"/>
              <a:gd name="connsiteY484" fmla="*/ 5956258 h 6858000"/>
              <a:gd name="connsiteX485" fmla="*/ 9480468 w 12192000"/>
              <a:gd name="connsiteY485" fmla="*/ 5956258 h 6858000"/>
              <a:gd name="connsiteX486" fmla="*/ 9416968 w 12192000"/>
              <a:gd name="connsiteY486" fmla="*/ 6019758 h 6858000"/>
              <a:gd name="connsiteX487" fmla="*/ 9480468 w 12192000"/>
              <a:gd name="connsiteY487" fmla="*/ 6083258 h 6858000"/>
              <a:gd name="connsiteX488" fmla="*/ 9543968 w 12192000"/>
              <a:gd name="connsiteY488" fmla="*/ 6019758 h 6858000"/>
              <a:gd name="connsiteX489" fmla="*/ 9480468 w 12192000"/>
              <a:gd name="connsiteY489" fmla="*/ 5956258 h 6858000"/>
              <a:gd name="connsiteX490" fmla="*/ 9213768 w 12192000"/>
              <a:gd name="connsiteY490" fmla="*/ 5956258 h 6858000"/>
              <a:gd name="connsiteX491" fmla="*/ 9150268 w 12192000"/>
              <a:gd name="connsiteY491" fmla="*/ 6019758 h 6858000"/>
              <a:gd name="connsiteX492" fmla="*/ 9213768 w 12192000"/>
              <a:gd name="connsiteY492" fmla="*/ 6083258 h 6858000"/>
              <a:gd name="connsiteX493" fmla="*/ 9277268 w 12192000"/>
              <a:gd name="connsiteY493" fmla="*/ 6019758 h 6858000"/>
              <a:gd name="connsiteX494" fmla="*/ 9213768 w 12192000"/>
              <a:gd name="connsiteY494" fmla="*/ 5956258 h 6858000"/>
              <a:gd name="connsiteX495" fmla="*/ 8947068 w 12192000"/>
              <a:gd name="connsiteY495" fmla="*/ 5956258 h 6858000"/>
              <a:gd name="connsiteX496" fmla="*/ 8883568 w 12192000"/>
              <a:gd name="connsiteY496" fmla="*/ 6019758 h 6858000"/>
              <a:gd name="connsiteX497" fmla="*/ 8947068 w 12192000"/>
              <a:gd name="connsiteY497" fmla="*/ 6083258 h 6858000"/>
              <a:gd name="connsiteX498" fmla="*/ 9010568 w 12192000"/>
              <a:gd name="connsiteY498" fmla="*/ 6019758 h 6858000"/>
              <a:gd name="connsiteX499" fmla="*/ 8947068 w 12192000"/>
              <a:gd name="connsiteY499" fmla="*/ 5956258 h 6858000"/>
              <a:gd name="connsiteX500" fmla="*/ 8680368 w 12192000"/>
              <a:gd name="connsiteY500" fmla="*/ 5956258 h 6858000"/>
              <a:gd name="connsiteX501" fmla="*/ 8616868 w 12192000"/>
              <a:gd name="connsiteY501" fmla="*/ 6019758 h 6858000"/>
              <a:gd name="connsiteX502" fmla="*/ 8680368 w 12192000"/>
              <a:gd name="connsiteY502" fmla="*/ 6083258 h 6858000"/>
              <a:gd name="connsiteX503" fmla="*/ 8743868 w 12192000"/>
              <a:gd name="connsiteY503" fmla="*/ 6019758 h 6858000"/>
              <a:gd name="connsiteX504" fmla="*/ 8680368 w 12192000"/>
              <a:gd name="connsiteY504" fmla="*/ 5956258 h 6858000"/>
              <a:gd name="connsiteX505" fmla="*/ 8413668 w 12192000"/>
              <a:gd name="connsiteY505" fmla="*/ 5956258 h 6858000"/>
              <a:gd name="connsiteX506" fmla="*/ 8350168 w 12192000"/>
              <a:gd name="connsiteY506" fmla="*/ 6019758 h 6858000"/>
              <a:gd name="connsiteX507" fmla="*/ 8413668 w 12192000"/>
              <a:gd name="connsiteY507" fmla="*/ 6083258 h 6858000"/>
              <a:gd name="connsiteX508" fmla="*/ 8477168 w 12192000"/>
              <a:gd name="connsiteY508" fmla="*/ 6019758 h 6858000"/>
              <a:gd name="connsiteX509" fmla="*/ 8413668 w 12192000"/>
              <a:gd name="connsiteY509" fmla="*/ 5956258 h 6858000"/>
              <a:gd name="connsiteX510" fmla="*/ 8146968 w 12192000"/>
              <a:gd name="connsiteY510" fmla="*/ 5956258 h 6858000"/>
              <a:gd name="connsiteX511" fmla="*/ 8083468 w 12192000"/>
              <a:gd name="connsiteY511" fmla="*/ 6019758 h 6858000"/>
              <a:gd name="connsiteX512" fmla="*/ 8146968 w 12192000"/>
              <a:gd name="connsiteY512" fmla="*/ 6083258 h 6858000"/>
              <a:gd name="connsiteX513" fmla="*/ 8210468 w 12192000"/>
              <a:gd name="connsiteY513" fmla="*/ 6019758 h 6858000"/>
              <a:gd name="connsiteX514" fmla="*/ 8146968 w 12192000"/>
              <a:gd name="connsiteY514" fmla="*/ 5956258 h 6858000"/>
              <a:gd name="connsiteX515" fmla="*/ 7880268 w 12192000"/>
              <a:gd name="connsiteY515" fmla="*/ 5956258 h 6858000"/>
              <a:gd name="connsiteX516" fmla="*/ 7816768 w 12192000"/>
              <a:gd name="connsiteY516" fmla="*/ 6019758 h 6858000"/>
              <a:gd name="connsiteX517" fmla="*/ 7880268 w 12192000"/>
              <a:gd name="connsiteY517" fmla="*/ 6083258 h 6858000"/>
              <a:gd name="connsiteX518" fmla="*/ 7943768 w 12192000"/>
              <a:gd name="connsiteY518" fmla="*/ 6019758 h 6858000"/>
              <a:gd name="connsiteX519" fmla="*/ 7880268 w 12192000"/>
              <a:gd name="connsiteY519" fmla="*/ 5956258 h 6858000"/>
              <a:gd name="connsiteX520" fmla="*/ 7613568 w 12192000"/>
              <a:gd name="connsiteY520" fmla="*/ 5956258 h 6858000"/>
              <a:gd name="connsiteX521" fmla="*/ 7550068 w 12192000"/>
              <a:gd name="connsiteY521" fmla="*/ 6019758 h 6858000"/>
              <a:gd name="connsiteX522" fmla="*/ 7613568 w 12192000"/>
              <a:gd name="connsiteY522" fmla="*/ 6083258 h 6858000"/>
              <a:gd name="connsiteX523" fmla="*/ 7677068 w 12192000"/>
              <a:gd name="connsiteY523" fmla="*/ 6019758 h 6858000"/>
              <a:gd name="connsiteX524" fmla="*/ 7613568 w 12192000"/>
              <a:gd name="connsiteY524" fmla="*/ 5956258 h 6858000"/>
              <a:gd name="connsiteX525" fmla="*/ 7346868 w 12192000"/>
              <a:gd name="connsiteY525" fmla="*/ 5956258 h 6858000"/>
              <a:gd name="connsiteX526" fmla="*/ 7283368 w 12192000"/>
              <a:gd name="connsiteY526" fmla="*/ 6019758 h 6858000"/>
              <a:gd name="connsiteX527" fmla="*/ 7346868 w 12192000"/>
              <a:gd name="connsiteY527" fmla="*/ 6083258 h 6858000"/>
              <a:gd name="connsiteX528" fmla="*/ 7410368 w 12192000"/>
              <a:gd name="connsiteY528" fmla="*/ 6019758 h 6858000"/>
              <a:gd name="connsiteX529" fmla="*/ 7346868 w 12192000"/>
              <a:gd name="connsiteY529" fmla="*/ 5956258 h 6858000"/>
              <a:gd name="connsiteX530" fmla="*/ 7080168 w 12192000"/>
              <a:gd name="connsiteY530" fmla="*/ 5956258 h 6858000"/>
              <a:gd name="connsiteX531" fmla="*/ 7016668 w 12192000"/>
              <a:gd name="connsiteY531" fmla="*/ 6019758 h 6858000"/>
              <a:gd name="connsiteX532" fmla="*/ 7080168 w 12192000"/>
              <a:gd name="connsiteY532" fmla="*/ 6083258 h 6858000"/>
              <a:gd name="connsiteX533" fmla="*/ 7143668 w 12192000"/>
              <a:gd name="connsiteY533" fmla="*/ 6019758 h 6858000"/>
              <a:gd name="connsiteX534" fmla="*/ 7080168 w 12192000"/>
              <a:gd name="connsiteY534" fmla="*/ 5956258 h 6858000"/>
              <a:gd name="connsiteX535" fmla="*/ 6813468 w 12192000"/>
              <a:gd name="connsiteY535" fmla="*/ 5956258 h 6858000"/>
              <a:gd name="connsiteX536" fmla="*/ 6749968 w 12192000"/>
              <a:gd name="connsiteY536" fmla="*/ 6019758 h 6858000"/>
              <a:gd name="connsiteX537" fmla="*/ 6813468 w 12192000"/>
              <a:gd name="connsiteY537" fmla="*/ 6083258 h 6858000"/>
              <a:gd name="connsiteX538" fmla="*/ 6876968 w 12192000"/>
              <a:gd name="connsiteY538" fmla="*/ 6019758 h 6858000"/>
              <a:gd name="connsiteX539" fmla="*/ 6813468 w 12192000"/>
              <a:gd name="connsiteY539" fmla="*/ 5956258 h 6858000"/>
              <a:gd name="connsiteX540" fmla="*/ 6546768 w 12192000"/>
              <a:gd name="connsiteY540" fmla="*/ 5956258 h 6858000"/>
              <a:gd name="connsiteX541" fmla="*/ 6483268 w 12192000"/>
              <a:gd name="connsiteY541" fmla="*/ 6019758 h 6858000"/>
              <a:gd name="connsiteX542" fmla="*/ 6546768 w 12192000"/>
              <a:gd name="connsiteY542" fmla="*/ 6083258 h 6858000"/>
              <a:gd name="connsiteX543" fmla="*/ 6610268 w 12192000"/>
              <a:gd name="connsiteY543" fmla="*/ 6019758 h 6858000"/>
              <a:gd name="connsiteX544" fmla="*/ 6546768 w 12192000"/>
              <a:gd name="connsiteY544" fmla="*/ 5956258 h 6858000"/>
              <a:gd name="connsiteX545" fmla="*/ 6280068 w 12192000"/>
              <a:gd name="connsiteY545" fmla="*/ 5956258 h 6858000"/>
              <a:gd name="connsiteX546" fmla="*/ 6216568 w 12192000"/>
              <a:gd name="connsiteY546" fmla="*/ 6019758 h 6858000"/>
              <a:gd name="connsiteX547" fmla="*/ 6280068 w 12192000"/>
              <a:gd name="connsiteY547" fmla="*/ 6083258 h 6858000"/>
              <a:gd name="connsiteX548" fmla="*/ 6343568 w 12192000"/>
              <a:gd name="connsiteY548" fmla="*/ 6019758 h 6858000"/>
              <a:gd name="connsiteX549" fmla="*/ 6280068 w 12192000"/>
              <a:gd name="connsiteY549" fmla="*/ 5956258 h 6858000"/>
              <a:gd name="connsiteX550" fmla="*/ 6013372 w 12192000"/>
              <a:gd name="connsiteY550" fmla="*/ 5956258 h 6858000"/>
              <a:gd name="connsiteX551" fmla="*/ 5949869 w 12192000"/>
              <a:gd name="connsiteY551" fmla="*/ 6019758 h 6858000"/>
              <a:gd name="connsiteX552" fmla="*/ 6013372 w 12192000"/>
              <a:gd name="connsiteY552" fmla="*/ 6083258 h 6858000"/>
              <a:gd name="connsiteX553" fmla="*/ 6076874 w 12192000"/>
              <a:gd name="connsiteY553" fmla="*/ 6019758 h 6858000"/>
              <a:gd name="connsiteX554" fmla="*/ 6013372 w 12192000"/>
              <a:gd name="connsiteY554" fmla="*/ 5956258 h 6858000"/>
              <a:gd name="connsiteX555" fmla="*/ 5746670 w 12192000"/>
              <a:gd name="connsiteY555" fmla="*/ 5956258 h 6858000"/>
              <a:gd name="connsiteX556" fmla="*/ 5683171 w 12192000"/>
              <a:gd name="connsiteY556" fmla="*/ 6019758 h 6858000"/>
              <a:gd name="connsiteX557" fmla="*/ 5746670 w 12192000"/>
              <a:gd name="connsiteY557" fmla="*/ 6083258 h 6858000"/>
              <a:gd name="connsiteX558" fmla="*/ 5810169 w 12192000"/>
              <a:gd name="connsiteY558" fmla="*/ 6019758 h 6858000"/>
              <a:gd name="connsiteX559" fmla="*/ 5746670 w 12192000"/>
              <a:gd name="connsiteY559" fmla="*/ 5956258 h 6858000"/>
              <a:gd name="connsiteX560" fmla="*/ 5479975 w 12192000"/>
              <a:gd name="connsiteY560" fmla="*/ 5956258 h 6858000"/>
              <a:gd name="connsiteX561" fmla="*/ 5416475 w 12192000"/>
              <a:gd name="connsiteY561" fmla="*/ 6019758 h 6858000"/>
              <a:gd name="connsiteX562" fmla="*/ 5479975 w 12192000"/>
              <a:gd name="connsiteY562" fmla="*/ 6083258 h 6858000"/>
              <a:gd name="connsiteX563" fmla="*/ 5543472 w 12192000"/>
              <a:gd name="connsiteY563" fmla="*/ 6019758 h 6858000"/>
              <a:gd name="connsiteX564" fmla="*/ 5479975 w 12192000"/>
              <a:gd name="connsiteY564" fmla="*/ 5956258 h 6858000"/>
              <a:gd name="connsiteX565" fmla="*/ 5213273 w 12192000"/>
              <a:gd name="connsiteY565" fmla="*/ 5956258 h 6858000"/>
              <a:gd name="connsiteX566" fmla="*/ 5149774 w 12192000"/>
              <a:gd name="connsiteY566" fmla="*/ 6019758 h 6858000"/>
              <a:gd name="connsiteX567" fmla="*/ 5213273 w 12192000"/>
              <a:gd name="connsiteY567" fmla="*/ 6083258 h 6858000"/>
              <a:gd name="connsiteX568" fmla="*/ 5276774 w 12192000"/>
              <a:gd name="connsiteY568" fmla="*/ 6019758 h 6858000"/>
              <a:gd name="connsiteX569" fmla="*/ 5213273 w 12192000"/>
              <a:gd name="connsiteY569" fmla="*/ 5956258 h 6858000"/>
              <a:gd name="connsiteX570" fmla="*/ 4946574 w 12192000"/>
              <a:gd name="connsiteY570" fmla="*/ 5956258 h 6858000"/>
              <a:gd name="connsiteX571" fmla="*/ 4883074 w 12192000"/>
              <a:gd name="connsiteY571" fmla="*/ 6019758 h 6858000"/>
              <a:gd name="connsiteX572" fmla="*/ 4946574 w 12192000"/>
              <a:gd name="connsiteY572" fmla="*/ 6083258 h 6858000"/>
              <a:gd name="connsiteX573" fmla="*/ 5010074 w 12192000"/>
              <a:gd name="connsiteY573" fmla="*/ 6019758 h 6858000"/>
              <a:gd name="connsiteX574" fmla="*/ 4946574 w 12192000"/>
              <a:gd name="connsiteY574" fmla="*/ 5956258 h 6858000"/>
              <a:gd name="connsiteX575" fmla="*/ 4679871 w 12192000"/>
              <a:gd name="connsiteY575" fmla="*/ 5956258 h 6858000"/>
              <a:gd name="connsiteX576" fmla="*/ 4616377 w 12192000"/>
              <a:gd name="connsiteY576" fmla="*/ 6019758 h 6858000"/>
              <a:gd name="connsiteX577" fmla="*/ 4679871 w 12192000"/>
              <a:gd name="connsiteY577" fmla="*/ 6083258 h 6858000"/>
              <a:gd name="connsiteX578" fmla="*/ 4743370 w 12192000"/>
              <a:gd name="connsiteY578" fmla="*/ 6019758 h 6858000"/>
              <a:gd name="connsiteX579" fmla="*/ 4679871 w 12192000"/>
              <a:gd name="connsiteY579" fmla="*/ 5956258 h 6858000"/>
              <a:gd name="connsiteX580" fmla="*/ 4413169 w 12192000"/>
              <a:gd name="connsiteY580" fmla="*/ 5956258 h 6858000"/>
              <a:gd name="connsiteX581" fmla="*/ 4349676 w 12192000"/>
              <a:gd name="connsiteY581" fmla="*/ 6019758 h 6858000"/>
              <a:gd name="connsiteX582" fmla="*/ 4413169 w 12192000"/>
              <a:gd name="connsiteY582" fmla="*/ 6083258 h 6858000"/>
              <a:gd name="connsiteX583" fmla="*/ 4476671 w 12192000"/>
              <a:gd name="connsiteY583" fmla="*/ 6019758 h 6858000"/>
              <a:gd name="connsiteX584" fmla="*/ 4413169 w 12192000"/>
              <a:gd name="connsiteY584" fmla="*/ 5956258 h 6858000"/>
              <a:gd name="connsiteX585" fmla="*/ 4146474 w 12192000"/>
              <a:gd name="connsiteY585" fmla="*/ 5956258 h 6858000"/>
              <a:gd name="connsiteX586" fmla="*/ 4082974 w 12192000"/>
              <a:gd name="connsiteY586" fmla="*/ 6019758 h 6858000"/>
              <a:gd name="connsiteX587" fmla="*/ 4146474 w 12192000"/>
              <a:gd name="connsiteY587" fmla="*/ 6083258 h 6858000"/>
              <a:gd name="connsiteX588" fmla="*/ 4209979 w 12192000"/>
              <a:gd name="connsiteY588" fmla="*/ 6019758 h 6858000"/>
              <a:gd name="connsiteX589" fmla="*/ 4146474 w 12192000"/>
              <a:gd name="connsiteY589" fmla="*/ 5956258 h 6858000"/>
              <a:gd name="connsiteX590" fmla="*/ 3879791 w 12192000"/>
              <a:gd name="connsiteY590" fmla="*/ 5956258 h 6858000"/>
              <a:gd name="connsiteX591" fmla="*/ 3816289 w 12192000"/>
              <a:gd name="connsiteY591" fmla="*/ 6019758 h 6858000"/>
              <a:gd name="connsiteX592" fmla="*/ 3879791 w 12192000"/>
              <a:gd name="connsiteY592" fmla="*/ 6083258 h 6858000"/>
              <a:gd name="connsiteX593" fmla="*/ 3943293 w 12192000"/>
              <a:gd name="connsiteY593" fmla="*/ 6019758 h 6858000"/>
              <a:gd name="connsiteX594" fmla="*/ 3879791 w 12192000"/>
              <a:gd name="connsiteY594" fmla="*/ 5956258 h 6858000"/>
              <a:gd name="connsiteX595" fmla="*/ 3613096 w 12192000"/>
              <a:gd name="connsiteY595" fmla="*/ 5956258 h 6858000"/>
              <a:gd name="connsiteX596" fmla="*/ 3549597 w 12192000"/>
              <a:gd name="connsiteY596" fmla="*/ 6019758 h 6858000"/>
              <a:gd name="connsiteX597" fmla="*/ 3613096 w 12192000"/>
              <a:gd name="connsiteY597" fmla="*/ 6083258 h 6858000"/>
              <a:gd name="connsiteX598" fmla="*/ 3676594 w 12192000"/>
              <a:gd name="connsiteY598" fmla="*/ 6019758 h 6858000"/>
              <a:gd name="connsiteX599" fmla="*/ 3613096 w 12192000"/>
              <a:gd name="connsiteY599" fmla="*/ 5956258 h 6858000"/>
              <a:gd name="connsiteX600" fmla="*/ 3346389 w 12192000"/>
              <a:gd name="connsiteY600" fmla="*/ 5956258 h 6858000"/>
              <a:gd name="connsiteX601" fmla="*/ 3282888 w 12192000"/>
              <a:gd name="connsiteY601" fmla="*/ 6019758 h 6858000"/>
              <a:gd name="connsiteX602" fmla="*/ 3346389 w 12192000"/>
              <a:gd name="connsiteY602" fmla="*/ 6083258 h 6858000"/>
              <a:gd name="connsiteX603" fmla="*/ 3409891 w 12192000"/>
              <a:gd name="connsiteY603" fmla="*/ 6019758 h 6858000"/>
              <a:gd name="connsiteX604" fmla="*/ 3346389 w 12192000"/>
              <a:gd name="connsiteY604" fmla="*/ 5956258 h 6858000"/>
              <a:gd name="connsiteX605" fmla="*/ 3079695 w 12192000"/>
              <a:gd name="connsiteY605" fmla="*/ 5956258 h 6858000"/>
              <a:gd name="connsiteX606" fmla="*/ 3016197 w 12192000"/>
              <a:gd name="connsiteY606" fmla="*/ 6019758 h 6858000"/>
              <a:gd name="connsiteX607" fmla="*/ 3079695 w 12192000"/>
              <a:gd name="connsiteY607" fmla="*/ 6083258 h 6858000"/>
              <a:gd name="connsiteX608" fmla="*/ 3143192 w 12192000"/>
              <a:gd name="connsiteY608" fmla="*/ 6019758 h 6858000"/>
              <a:gd name="connsiteX609" fmla="*/ 3079695 w 12192000"/>
              <a:gd name="connsiteY609" fmla="*/ 5956258 h 6858000"/>
              <a:gd name="connsiteX610" fmla="*/ 2813004 w 12192000"/>
              <a:gd name="connsiteY610" fmla="*/ 5956258 h 6858000"/>
              <a:gd name="connsiteX611" fmla="*/ 2749506 w 12192000"/>
              <a:gd name="connsiteY611" fmla="*/ 6019758 h 6858000"/>
              <a:gd name="connsiteX612" fmla="*/ 2813004 w 12192000"/>
              <a:gd name="connsiteY612" fmla="*/ 6083258 h 6858000"/>
              <a:gd name="connsiteX613" fmla="*/ 2876501 w 12192000"/>
              <a:gd name="connsiteY613" fmla="*/ 6019758 h 6858000"/>
              <a:gd name="connsiteX614" fmla="*/ 2813004 w 12192000"/>
              <a:gd name="connsiteY614" fmla="*/ 5956258 h 6858000"/>
              <a:gd name="connsiteX615" fmla="*/ 2546299 w 12192000"/>
              <a:gd name="connsiteY615" fmla="*/ 5956258 h 6858000"/>
              <a:gd name="connsiteX616" fmla="*/ 2482796 w 12192000"/>
              <a:gd name="connsiteY616" fmla="*/ 6019758 h 6858000"/>
              <a:gd name="connsiteX617" fmla="*/ 2546299 w 12192000"/>
              <a:gd name="connsiteY617" fmla="*/ 6083258 h 6858000"/>
              <a:gd name="connsiteX618" fmla="*/ 2609802 w 12192000"/>
              <a:gd name="connsiteY618" fmla="*/ 6019758 h 6858000"/>
              <a:gd name="connsiteX619" fmla="*/ 2546299 w 12192000"/>
              <a:gd name="connsiteY619" fmla="*/ 5956258 h 6858000"/>
              <a:gd name="connsiteX620" fmla="*/ 2279598 w 12192000"/>
              <a:gd name="connsiteY620" fmla="*/ 5956258 h 6858000"/>
              <a:gd name="connsiteX621" fmla="*/ 2216095 w 12192000"/>
              <a:gd name="connsiteY621" fmla="*/ 6019758 h 6858000"/>
              <a:gd name="connsiteX622" fmla="*/ 2279598 w 12192000"/>
              <a:gd name="connsiteY622" fmla="*/ 6083258 h 6858000"/>
              <a:gd name="connsiteX623" fmla="*/ 2343096 w 12192000"/>
              <a:gd name="connsiteY623" fmla="*/ 6019758 h 6858000"/>
              <a:gd name="connsiteX624" fmla="*/ 2279598 w 12192000"/>
              <a:gd name="connsiteY624" fmla="*/ 5956258 h 6858000"/>
              <a:gd name="connsiteX625" fmla="*/ 2012898 w 12192000"/>
              <a:gd name="connsiteY625" fmla="*/ 5956258 h 6858000"/>
              <a:gd name="connsiteX626" fmla="*/ 1949393 w 12192000"/>
              <a:gd name="connsiteY626" fmla="*/ 6019758 h 6858000"/>
              <a:gd name="connsiteX627" fmla="*/ 2012898 w 12192000"/>
              <a:gd name="connsiteY627" fmla="*/ 6083258 h 6858000"/>
              <a:gd name="connsiteX628" fmla="*/ 2076393 w 12192000"/>
              <a:gd name="connsiteY628" fmla="*/ 6019758 h 6858000"/>
              <a:gd name="connsiteX629" fmla="*/ 2012898 w 12192000"/>
              <a:gd name="connsiteY629" fmla="*/ 5956258 h 6858000"/>
              <a:gd name="connsiteX630" fmla="*/ 1746192 w 12192000"/>
              <a:gd name="connsiteY630" fmla="*/ 5956258 h 6858000"/>
              <a:gd name="connsiteX631" fmla="*/ 1682693 w 12192000"/>
              <a:gd name="connsiteY631" fmla="*/ 6019758 h 6858000"/>
              <a:gd name="connsiteX632" fmla="*/ 1746192 w 12192000"/>
              <a:gd name="connsiteY632" fmla="*/ 6083258 h 6858000"/>
              <a:gd name="connsiteX633" fmla="*/ 1809694 w 12192000"/>
              <a:gd name="connsiteY633" fmla="*/ 6019758 h 6858000"/>
              <a:gd name="connsiteX634" fmla="*/ 1746192 w 12192000"/>
              <a:gd name="connsiteY634" fmla="*/ 5956258 h 6858000"/>
              <a:gd name="connsiteX635" fmla="*/ 1479493 w 12192000"/>
              <a:gd name="connsiteY635" fmla="*/ 5956258 h 6858000"/>
              <a:gd name="connsiteX636" fmla="*/ 1415993 w 12192000"/>
              <a:gd name="connsiteY636" fmla="*/ 6019758 h 6858000"/>
              <a:gd name="connsiteX637" fmla="*/ 1479493 w 12192000"/>
              <a:gd name="connsiteY637" fmla="*/ 6083258 h 6858000"/>
              <a:gd name="connsiteX638" fmla="*/ 1542993 w 12192000"/>
              <a:gd name="connsiteY638" fmla="*/ 6019758 h 6858000"/>
              <a:gd name="connsiteX639" fmla="*/ 1479493 w 12192000"/>
              <a:gd name="connsiteY639" fmla="*/ 5956258 h 6858000"/>
              <a:gd name="connsiteX640" fmla="*/ 1212794 w 12192000"/>
              <a:gd name="connsiteY640" fmla="*/ 5956258 h 6858000"/>
              <a:gd name="connsiteX641" fmla="*/ 1149294 w 12192000"/>
              <a:gd name="connsiteY641" fmla="*/ 6019758 h 6858000"/>
              <a:gd name="connsiteX642" fmla="*/ 1212794 w 12192000"/>
              <a:gd name="connsiteY642" fmla="*/ 6083258 h 6858000"/>
              <a:gd name="connsiteX643" fmla="*/ 1276294 w 12192000"/>
              <a:gd name="connsiteY643" fmla="*/ 6019758 h 6858000"/>
              <a:gd name="connsiteX644" fmla="*/ 1212794 w 12192000"/>
              <a:gd name="connsiteY644" fmla="*/ 5956258 h 6858000"/>
              <a:gd name="connsiteX645" fmla="*/ 946095 w 12192000"/>
              <a:gd name="connsiteY645" fmla="*/ 5956258 h 6858000"/>
              <a:gd name="connsiteX646" fmla="*/ 882595 w 12192000"/>
              <a:gd name="connsiteY646" fmla="*/ 6019758 h 6858000"/>
              <a:gd name="connsiteX647" fmla="*/ 946095 w 12192000"/>
              <a:gd name="connsiteY647" fmla="*/ 6083258 h 6858000"/>
              <a:gd name="connsiteX648" fmla="*/ 1009595 w 12192000"/>
              <a:gd name="connsiteY648" fmla="*/ 6019758 h 6858000"/>
              <a:gd name="connsiteX649" fmla="*/ 946095 w 12192000"/>
              <a:gd name="connsiteY649" fmla="*/ 5956258 h 6858000"/>
              <a:gd name="connsiteX650" fmla="*/ 679396 w 12192000"/>
              <a:gd name="connsiteY650" fmla="*/ 5956258 h 6858000"/>
              <a:gd name="connsiteX651" fmla="*/ 615896 w 12192000"/>
              <a:gd name="connsiteY651" fmla="*/ 6019758 h 6858000"/>
              <a:gd name="connsiteX652" fmla="*/ 679396 w 12192000"/>
              <a:gd name="connsiteY652" fmla="*/ 6083258 h 6858000"/>
              <a:gd name="connsiteX653" fmla="*/ 742896 w 12192000"/>
              <a:gd name="connsiteY653" fmla="*/ 6019758 h 6858000"/>
              <a:gd name="connsiteX654" fmla="*/ 679396 w 12192000"/>
              <a:gd name="connsiteY654" fmla="*/ 5956258 h 6858000"/>
              <a:gd name="connsiteX655" fmla="*/ 412697 w 12192000"/>
              <a:gd name="connsiteY655" fmla="*/ 5956258 h 6858000"/>
              <a:gd name="connsiteX656" fmla="*/ 349197 w 12192000"/>
              <a:gd name="connsiteY656" fmla="*/ 6019758 h 6858000"/>
              <a:gd name="connsiteX657" fmla="*/ 412697 w 12192000"/>
              <a:gd name="connsiteY657" fmla="*/ 6083258 h 6858000"/>
              <a:gd name="connsiteX658" fmla="*/ 476197 w 12192000"/>
              <a:gd name="connsiteY658" fmla="*/ 6019758 h 6858000"/>
              <a:gd name="connsiteX659" fmla="*/ 412697 w 12192000"/>
              <a:gd name="connsiteY659" fmla="*/ 5956258 h 6858000"/>
              <a:gd name="connsiteX660" fmla="*/ 11880768 w 12192000"/>
              <a:gd name="connsiteY660" fmla="*/ 5651458 h 6858000"/>
              <a:gd name="connsiteX661" fmla="*/ 11817268 w 12192000"/>
              <a:gd name="connsiteY661" fmla="*/ 5714958 h 6858000"/>
              <a:gd name="connsiteX662" fmla="*/ 11880768 w 12192000"/>
              <a:gd name="connsiteY662" fmla="*/ 5778458 h 6858000"/>
              <a:gd name="connsiteX663" fmla="*/ 11944268 w 12192000"/>
              <a:gd name="connsiteY663" fmla="*/ 5714958 h 6858000"/>
              <a:gd name="connsiteX664" fmla="*/ 11880768 w 12192000"/>
              <a:gd name="connsiteY664" fmla="*/ 5651458 h 6858000"/>
              <a:gd name="connsiteX665" fmla="*/ 11614068 w 12192000"/>
              <a:gd name="connsiteY665" fmla="*/ 5651458 h 6858000"/>
              <a:gd name="connsiteX666" fmla="*/ 11550568 w 12192000"/>
              <a:gd name="connsiteY666" fmla="*/ 5714958 h 6858000"/>
              <a:gd name="connsiteX667" fmla="*/ 11614068 w 12192000"/>
              <a:gd name="connsiteY667" fmla="*/ 5778458 h 6858000"/>
              <a:gd name="connsiteX668" fmla="*/ 11677568 w 12192000"/>
              <a:gd name="connsiteY668" fmla="*/ 5714958 h 6858000"/>
              <a:gd name="connsiteX669" fmla="*/ 11614068 w 12192000"/>
              <a:gd name="connsiteY669" fmla="*/ 5651458 h 6858000"/>
              <a:gd name="connsiteX670" fmla="*/ 11347368 w 12192000"/>
              <a:gd name="connsiteY670" fmla="*/ 5651458 h 6858000"/>
              <a:gd name="connsiteX671" fmla="*/ 11283868 w 12192000"/>
              <a:gd name="connsiteY671" fmla="*/ 5714958 h 6858000"/>
              <a:gd name="connsiteX672" fmla="*/ 11347368 w 12192000"/>
              <a:gd name="connsiteY672" fmla="*/ 5778458 h 6858000"/>
              <a:gd name="connsiteX673" fmla="*/ 11410868 w 12192000"/>
              <a:gd name="connsiteY673" fmla="*/ 5714958 h 6858000"/>
              <a:gd name="connsiteX674" fmla="*/ 11347368 w 12192000"/>
              <a:gd name="connsiteY674" fmla="*/ 5651458 h 6858000"/>
              <a:gd name="connsiteX675" fmla="*/ 11080668 w 12192000"/>
              <a:gd name="connsiteY675" fmla="*/ 5651458 h 6858000"/>
              <a:gd name="connsiteX676" fmla="*/ 11017168 w 12192000"/>
              <a:gd name="connsiteY676" fmla="*/ 5714958 h 6858000"/>
              <a:gd name="connsiteX677" fmla="*/ 11080668 w 12192000"/>
              <a:gd name="connsiteY677" fmla="*/ 5778458 h 6858000"/>
              <a:gd name="connsiteX678" fmla="*/ 11144168 w 12192000"/>
              <a:gd name="connsiteY678" fmla="*/ 5714958 h 6858000"/>
              <a:gd name="connsiteX679" fmla="*/ 11080668 w 12192000"/>
              <a:gd name="connsiteY679" fmla="*/ 5651458 h 6858000"/>
              <a:gd name="connsiteX680" fmla="*/ 10813968 w 12192000"/>
              <a:gd name="connsiteY680" fmla="*/ 5651458 h 6858000"/>
              <a:gd name="connsiteX681" fmla="*/ 10750468 w 12192000"/>
              <a:gd name="connsiteY681" fmla="*/ 5714958 h 6858000"/>
              <a:gd name="connsiteX682" fmla="*/ 10813968 w 12192000"/>
              <a:gd name="connsiteY682" fmla="*/ 5778458 h 6858000"/>
              <a:gd name="connsiteX683" fmla="*/ 10877468 w 12192000"/>
              <a:gd name="connsiteY683" fmla="*/ 5714958 h 6858000"/>
              <a:gd name="connsiteX684" fmla="*/ 10813968 w 12192000"/>
              <a:gd name="connsiteY684" fmla="*/ 5651458 h 6858000"/>
              <a:gd name="connsiteX685" fmla="*/ 10547268 w 12192000"/>
              <a:gd name="connsiteY685" fmla="*/ 5651458 h 6858000"/>
              <a:gd name="connsiteX686" fmla="*/ 10483768 w 12192000"/>
              <a:gd name="connsiteY686" fmla="*/ 5714958 h 6858000"/>
              <a:gd name="connsiteX687" fmla="*/ 10547268 w 12192000"/>
              <a:gd name="connsiteY687" fmla="*/ 5778458 h 6858000"/>
              <a:gd name="connsiteX688" fmla="*/ 10610768 w 12192000"/>
              <a:gd name="connsiteY688" fmla="*/ 5714958 h 6858000"/>
              <a:gd name="connsiteX689" fmla="*/ 10547268 w 12192000"/>
              <a:gd name="connsiteY689" fmla="*/ 5651458 h 6858000"/>
              <a:gd name="connsiteX690" fmla="*/ 10280568 w 12192000"/>
              <a:gd name="connsiteY690" fmla="*/ 5651458 h 6858000"/>
              <a:gd name="connsiteX691" fmla="*/ 10217068 w 12192000"/>
              <a:gd name="connsiteY691" fmla="*/ 5714958 h 6858000"/>
              <a:gd name="connsiteX692" fmla="*/ 10280568 w 12192000"/>
              <a:gd name="connsiteY692" fmla="*/ 5778458 h 6858000"/>
              <a:gd name="connsiteX693" fmla="*/ 10344068 w 12192000"/>
              <a:gd name="connsiteY693" fmla="*/ 5714958 h 6858000"/>
              <a:gd name="connsiteX694" fmla="*/ 10280568 w 12192000"/>
              <a:gd name="connsiteY694" fmla="*/ 5651458 h 6858000"/>
              <a:gd name="connsiteX695" fmla="*/ 10013868 w 12192000"/>
              <a:gd name="connsiteY695" fmla="*/ 5651458 h 6858000"/>
              <a:gd name="connsiteX696" fmla="*/ 9950368 w 12192000"/>
              <a:gd name="connsiteY696" fmla="*/ 5714958 h 6858000"/>
              <a:gd name="connsiteX697" fmla="*/ 10013868 w 12192000"/>
              <a:gd name="connsiteY697" fmla="*/ 5778458 h 6858000"/>
              <a:gd name="connsiteX698" fmla="*/ 10077368 w 12192000"/>
              <a:gd name="connsiteY698" fmla="*/ 5714958 h 6858000"/>
              <a:gd name="connsiteX699" fmla="*/ 10013868 w 12192000"/>
              <a:gd name="connsiteY699" fmla="*/ 5651458 h 6858000"/>
              <a:gd name="connsiteX700" fmla="*/ 9747168 w 12192000"/>
              <a:gd name="connsiteY700" fmla="*/ 5651458 h 6858000"/>
              <a:gd name="connsiteX701" fmla="*/ 9683668 w 12192000"/>
              <a:gd name="connsiteY701" fmla="*/ 5714958 h 6858000"/>
              <a:gd name="connsiteX702" fmla="*/ 9747168 w 12192000"/>
              <a:gd name="connsiteY702" fmla="*/ 5778458 h 6858000"/>
              <a:gd name="connsiteX703" fmla="*/ 9810668 w 12192000"/>
              <a:gd name="connsiteY703" fmla="*/ 5714958 h 6858000"/>
              <a:gd name="connsiteX704" fmla="*/ 9747168 w 12192000"/>
              <a:gd name="connsiteY704" fmla="*/ 5651458 h 6858000"/>
              <a:gd name="connsiteX705" fmla="*/ 9480468 w 12192000"/>
              <a:gd name="connsiteY705" fmla="*/ 5651458 h 6858000"/>
              <a:gd name="connsiteX706" fmla="*/ 9416968 w 12192000"/>
              <a:gd name="connsiteY706" fmla="*/ 5714958 h 6858000"/>
              <a:gd name="connsiteX707" fmla="*/ 9480468 w 12192000"/>
              <a:gd name="connsiteY707" fmla="*/ 5778458 h 6858000"/>
              <a:gd name="connsiteX708" fmla="*/ 9543968 w 12192000"/>
              <a:gd name="connsiteY708" fmla="*/ 5714958 h 6858000"/>
              <a:gd name="connsiteX709" fmla="*/ 9480468 w 12192000"/>
              <a:gd name="connsiteY709" fmla="*/ 5651458 h 6858000"/>
              <a:gd name="connsiteX710" fmla="*/ 9213768 w 12192000"/>
              <a:gd name="connsiteY710" fmla="*/ 5651458 h 6858000"/>
              <a:gd name="connsiteX711" fmla="*/ 9150268 w 12192000"/>
              <a:gd name="connsiteY711" fmla="*/ 5714958 h 6858000"/>
              <a:gd name="connsiteX712" fmla="*/ 9213768 w 12192000"/>
              <a:gd name="connsiteY712" fmla="*/ 5778458 h 6858000"/>
              <a:gd name="connsiteX713" fmla="*/ 9277268 w 12192000"/>
              <a:gd name="connsiteY713" fmla="*/ 5714958 h 6858000"/>
              <a:gd name="connsiteX714" fmla="*/ 9213768 w 12192000"/>
              <a:gd name="connsiteY714" fmla="*/ 5651458 h 6858000"/>
              <a:gd name="connsiteX715" fmla="*/ 8947068 w 12192000"/>
              <a:gd name="connsiteY715" fmla="*/ 5651458 h 6858000"/>
              <a:gd name="connsiteX716" fmla="*/ 8883568 w 12192000"/>
              <a:gd name="connsiteY716" fmla="*/ 5714958 h 6858000"/>
              <a:gd name="connsiteX717" fmla="*/ 8947068 w 12192000"/>
              <a:gd name="connsiteY717" fmla="*/ 5778458 h 6858000"/>
              <a:gd name="connsiteX718" fmla="*/ 9010568 w 12192000"/>
              <a:gd name="connsiteY718" fmla="*/ 5714958 h 6858000"/>
              <a:gd name="connsiteX719" fmla="*/ 8947068 w 12192000"/>
              <a:gd name="connsiteY719" fmla="*/ 5651458 h 6858000"/>
              <a:gd name="connsiteX720" fmla="*/ 8680368 w 12192000"/>
              <a:gd name="connsiteY720" fmla="*/ 5651458 h 6858000"/>
              <a:gd name="connsiteX721" fmla="*/ 8616868 w 12192000"/>
              <a:gd name="connsiteY721" fmla="*/ 5714958 h 6858000"/>
              <a:gd name="connsiteX722" fmla="*/ 8680368 w 12192000"/>
              <a:gd name="connsiteY722" fmla="*/ 5778458 h 6858000"/>
              <a:gd name="connsiteX723" fmla="*/ 8743868 w 12192000"/>
              <a:gd name="connsiteY723" fmla="*/ 5714958 h 6858000"/>
              <a:gd name="connsiteX724" fmla="*/ 8680368 w 12192000"/>
              <a:gd name="connsiteY724" fmla="*/ 5651458 h 6858000"/>
              <a:gd name="connsiteX725" fmla="*/ 8413668 w 12192000"/>
              <a:gd name="connsiteY725" fmla="*/ 5651458 h 6858000"/>
              <a:gd name="connsiteX726" fmla="*/ 8350168 w 12192000"/>
              <a:gd name="connsiteY726" fmla="*/ 5714958 h 6858000"/>
              <a:gd name="connsiteX727" fmla="*/ 8413668 w 12192000"/>
              <a:gd name="connsiteY727" fmla="*/ 5778458 h 6858000"/>
              <a:gd name="connsiteX728" fmla="*/ 8477168 w 12192000"/>
              <a:gd name="connsiteY728" fmla="*/ 5714958 h 6858000"/>
              <a:gd name="connsiteX729" fmla="*/ 8413668 w 12192000"/>
              <a:gd name="connsiteY729" fmla="*/ 5651458 h 6858000"/>
              <a:gd name="connsiteX730" fmla="*/ 8146968 w 12192000"/>
              <a:gd name="connsiteY730" fmla="*/ 5651458 h 6858000"/>
              <a:gd name="connsiteX731" fmla="*/ 8083468 w 12192000"/>
              <a:gd name="connsiteY731" fmla="*/ 5714958 h 6858000"/>
              <a:gd name="connsiteX732" fmla="*/ 8146968 w 12192000"/>
              <a:gd name="connsiteY732" fmla="*/ 5778458 h 6858000"/>
              <a:gd name="connsiteX733" fmla="*/ 8210468 w 12192000"/>
              <a:gd name="connsiteY733" fmla="*/ 5714958 h 6858000"/>
              <a:gd name="connsiteX734" fmla="*/ 8146968 w 12192000"/>
              <a:gd name="connsiteY734" fmla="*/ 5651458 h 6858000"/>
              <a:gd name="connsiteX735" fmla="*/ 7880268 w 12192000"/>
              <a:gd name="connsiteY735" fmla="*/ 5651458 h 6858000"/>
              <a:gd name="connsiteX736" fmla="*/ 7816768 w 12192000"/>
              <a:gd name="connsiteY736" fmla="*/ 5714958 h 6858000"/>
              <a:gd name="connsiteX737" fmla="*/ 7880268 w 12192000"/>
              <a:gd name="connsiteY737" fmla="*/ 5778458 h 6858000"/>
              <a:gd name="connsiteX738" fmla="*/ 7943768 w 12192000"/>
              <a:gd name="connsiteY738" fmla="*/ 5714958 h 6858000"/>
              <a:gd name="connsiteX739" fmla="*/ 7880268 w 12192000"/>
              <a:gd name="connsiteY739" fmla="*/ 5651458 h 6858000"/>
              <a:gd name="connsiteX740" fmla="*/ 7613568 w 12192000"/>
              <a:gd name="connsiteY740" fmla="*/ 5651458 h 6858000"/>
              <a:gd name="connsiteX741" fmla="*/ 7550068 w 12192000"/>
              <a:gd name="connsiteY741" fmla="*/ 5714958 h 6858000"/>
              <a:gd name="connsiteX742" fmla="*/ 7613568 w 12192000"/>
              <a:gd name="connsiteY742" fmla="*/ 5778458 h 6858000"/>
              <a:gd name="connsiteX743" fmla="*/ 7677068 w 12192000"/>
              <a:gd name="connsiteY743" fmla="*/ 5714958 h 6858000"/>
              <a:gd name="connsiteX744" fmla="*/ 7613568 w 12192000"/>
              <a:gd name="connsiteY744" fmla="*/ 5651458 h 6858000"/>
              <a:gd name="connsiteX745" fmla="*/ 7346868 w 12192000"/>
              <a:gd name="connsiteY745" fmla="*/ 5651458 h 6858000"/>
              <a:gd name="connsiteX746" fmla="*/ 7283368 w 12192000"/>
              <a:gd name="connsiteY746" fmla="*/ 5714958 h 6858000"/>
              <a:gd name="connsiteX747" fmla="*/ 7346868 w 12192000"/>
              <a:gd name="connsiteY747" fmla="*/ 5778458 h 6858000"/>
              <a:gd name="connsiteX748" fmla="*/ 7410368 w 12192000"/>
              <a:gd name="connsiteY748" fmla="*/ 5714958 h 6858000"/>
              <a:gd name="connsiteX749" fmla="*/ 7346868 w 12192000"/>
              <a:gd name="connsiteY749" fmla="*/ 5651458 h 6858000"/>
              <a:gd name="connsiteX750" fmla="*/ 7080168 w 12192000"/>
              <a:gd name="connsiteY750" fmla="*/ 5651458 h 6858000"/>
              <a:gd name="connsiteX751" fmla="*/ 7016668 w 12192000"/>
              <a:gd name="connsiteY751" fmla="*/ 5714958 h 6858000"/>
              <a:gd name="connsiteX752" fmla="*/ 7080168 w 12192000"/>
              <a:gd name="connsiteY752" fmla="*/ 5778458 h 6858000"/>
              <a:gd name="connsiteX753" fmla="*/ 7143668 w 12192000"/>
              <a:gd name="connsiteY753" fmla="*/ 5714958 h 6858000"/>
              <a:gd name="connsiteX754" fmla="*/ 7080168 w 12192000"/>
              <a:gd name="connsiteY754" fmla="*/ 5651458 h 6858000"/>
              <a:gd name="connsiteX755" fmla="*/ 6813468 w 12192000"/>
              <a:gd name="connsiteY755" fmla="*/ 5651458 h 6858000"/>
              <a:gd name="connsiteX756" fmla="*/ 6749968 w 12192000"/>
              <a:gd name="connsiteY756" fmla="*/ 5714958 h 6858000"/>
              <a:gd name="connsiteX757" fmla="*/ 6813468 w 12192000"/>
              <a:gd name="connsiteY757" fmla="*/ 5778458 h 6858000"/>
              <a:gd name="connsiteX758" fmla="*/ 6876968 w 12192000"/>
              <a:gd name="connsiteY758" fmla="*/ 5714958 h 6858000"/>
              <a:gd name="connsiteX759" fmla="*/ 6813468 w 12192000"/>
              <a:gd name="connsiteY759" fmla="*/ 5651458 h 6858000"/>
              <a:gd name="connsiteX760" fmla="*/ 6546768 w 12192000"/>
              <a:gd name="connsiteY760" fmla="*/ 5651458 h 6858000"/>
              <a:gd name="connsiteX761" fmla="*/ 6483268 w 12192000"/>
              <a:gd name="connsiteY761" fmla="*/ 5714958 h 6858000"/>
              <a:gd name="connsiteX762" fmla="*/ 6546768 w 12192000"/>
              <a:gd name="connsiteY762" fmla="*/ 5778458 h 6858000"/>
              <a:gd name="connsiteX763" fmla="*/ 6610268 w 12192000"/>
              <a:gd name="connsiteY763" fmla="*/ 5714958 h 6858000"/>
              <a:gd name="connsiteX764" fmla="*/ 6546768 w 12192000"/>
              <a:gd name="connsiteY764" fmla="*/ 5651458 h 6858000"/>
              <a:gd name="connsiteX765" fmla="*/ 6280068 w 12192000"/>
              <a:gd name="connsiteY765" fmla="*/ 5651458 h 6858000"/>
              <a:gd name="connsiteX766" fmla="*/ 6216568 w 12192000"/>
              <a:gd name="connsiteY766" fmla="*/ 5714958 h 6858000"/>
              <a:gd name="connsiteX767" fmla="*/ 6280068 w 12192000"/>
              <a:gd name="connsiteY767" fmla="*/ 5778458 h 6858000"/>
              <a:gd name="connsiteX768" fmla="*/ 6343568 w 12192000"/>
              <a:gd name="connsiteY768" fmla="*/ 5714958 h 6858000"/>
              <a:gd name="connsiteX769" fmla="*/ 6280068 w 12192000"/>
              <a:gd name="connsiteY769" fmla="*/ 5651458 h 6858000"/>
              <a:gd name="connsiteX770" fmla="*/ 6013372 w 12192000"/>
              <a:gd name="connsiteY770" fmla="*/ 5651458 h 6858000"/>
              <a:gd name="connsiteX771" fmla="*/ 5949869 w 12192000"/>
              <a:gd name="connsiteY771" fmla="*/ 5714958 h 6858000"/>
              <a:gd name="connsiteX772" fmla="*/ 6013372 w 12192000"/>
              <a:gd name="connsiteY772" fmla="*/ 5778458 h 6858000"/>
              <a:gd name="connsiteX773" fmla="*/ 6076876 w 12192000"/>
              <a:gd name="connsiteY773" fmla="*/ 5714958 h 6858000"/>
              <a:gd name="connsiteX774" fmla="*/ 6013372 w 12192000"/>
              <a:gd name="connsiteY774" fmla="*/ 5651458 h 6858000"/>
              <a:gd name="connsiteX775" fmla="*/ 5746670 w 12192000"/>
              <a:gd name="connsiteY775" fmla="*/ 5651458 h 6858000"/>
              <a:gd name="connsiteX776" fmla="*/ 5683171 w 12192000"/>
              <a:gd name="connsiteY776" fmla="*/ 5714958 h 6858000"/>
              <a:gd name="connsiteX777" fmla="*/ 5746670 w 12192000"/>
              <a:gd name="connsiteY777" fmla="*/ 5778458 h 6858000"/>
              <a:gd name="connsiteX778" fmla="*/ 5810169 w 12192000"/>
              <a:gd name="connsiteY778" fmla="*/ 5714958 h 6858000"/>
              <a:gd name="connsiteX779" fmla="*/ 5746670 w 12192000"/>
              <a:gd name="connsiteY779" fmla="*/ 5651458 h 6858000"/>
              <a:gd name="connsiteX780" fmla="*/ 5479975 w 12192000"/>
              <a:gd name="connsiteY780" fmla="*/ 5651458 h 6858000"/>
              <a:gd name="connsiteX781" fmla="*/ 5416475 w 12192000"/>
              <a:gd name="connsiteY781" fmla="*/ 5714958 h 6858000"/>
              <a:gd name="connsiteX782" fmla="*/ 5479975 w 12192000"/>
              <a:gd name="connsiteY782" fmla="*/ 5778458 h 6858000"/>
              <a:gd name="connsiteX783" fmla="*/ 5543472 w 12192000"/>
              <a:gd name="connsiteY783" fmla="*/ 5714958 h 6858000"/>
              <a:gd name="connsiteX784" fmla="*/ 5479975 w 12192000"/>
              <a:gd name="connsiteY784" fmla="*/ 5651458 h 6858000"/>
              <a:gd name="connsiteX785" fmla="*/ 5213273 w 12192000"/>
              <a:gd name="connsiteY785" fmla="*/ 5651458 h 6858000"/>
              <a:gd name="connsiteX786" fmla="*/ 5149774 w 12192000"/>
              <a:gd name="connsiteY786" fmla="*/ 5714958 h 6858000"/>
              <a:gd name="connsiteX787" fmla="*/ 5213273 w 12192000"/>
              <a:gd name="connsiteY787" fmla="*/ 5778458 h 6858000"/>
              <a:gd name="connsiteX788" fmla="*/ 5276774 w 12192000"/>
              <a:gd name="connsiteY788" fmla="*/ 5714958 h 6858000"/>
              <a:gd name="connsiteX789" fmla="*/ 5213273 w 12192000"/>
              <a:gd name="connsiteY789" fmla="*/ 5651458 h 6858000"/>
              <a:gd name="connsiteX790" fmla="*/ 4946574 w 12192000"/>
              <a:gd name="connsiteY790" fmla="*/ 5651458 h 6858000"/>
              <a:gd name="connsiteX791" fmla="*/ 4883074 w 12192000"/>
              <a:gd name="connsiteY791" fmla="*/ 5714958 h 6858000"/>
              <a:gd name="connsiteX792" fmla="*/ 4946574 w 12192000"/>
              <a:gd name="connsiteY792" fmla="*/ 5778458 h 6858000"/>
              <a:gd name="connsiteX793" fmla="*/ 5010074 w 12192000"/>
              <a:gd name="connsiteY793" fmla="*/ 5714958 h 6858000"/>
              <a:gd name="connsiteX794" fmla="*/ 4946574 w 12192000"/>
              <a:gd name="connsiteY794" fmla="*/ 5651458 h 6858000"/>
              <a:gd name="connsiteX795" fmla="*/ 4679871 w 12192000"/>
              <a:gd name="connsiteY795" fmla="*/ 5651458 h 6858000"/>
              <a:gd name="connsiteX796" fmla="*/ 4616377 w 12192000"/>
              <a:gd name="connsiteY796" fmla="*/ 5714958 h 6858000"/>
              <a:gd name="connsiteX797" fmla="*/ 4679871 w 12192000"/>
              <a:gd name="connsiteY797" fmla="*/ 5778458 h 6858000"/>
              <a:gd name="connsiteX798" fmla="*/ 4743370 w 12192000"/>
              <a:gd name="connsiteY798" fmla="*/ 5714958 h 6858000"/>
              <a:gd name="connsiteX799" fmla="*/ 4679871 w 12192000"/>
              <a:gd name="connsiteY799" fmla="*/ 5651458 h 6858000"/>
              <a:gd name="connsiteX800" fmla="*/ 4413169 w 12192000"/>
              <a:gd name="connsiteY800" fmla="*/ 5651458 h 6858000"/>
              <a:gd name="connsiteX801" fmla="*/ 4349676 w 12192000"/>
              <a:gd name="connsiteY801" fmla="*/ 5714958 h 6858000"/>
              <a:gd name="connsiteX802" fmla="*/ 4413169 w 12192000"/>
              <a:gd name="connsiteY802" fmla="*/ 5778458 h 6858000"/>
              <a:gd name="connsiteX803" fmla="*/ 4476671 w 12192000"/>
              <a:gd name="connsiteY803" fmla="*/ 5714958 h 6858000"/>
              <a:gd name="connsiteX804" fmla="*/ 4413169 w 12192000"/>
              <a:gd name="connsiteY804" fmla="*/ 5651458 h 6858000"/>
              <a:gd name="connsiteX805" fmla="*/ 4146474 w 12192000"/>
              <a:gd name="connsiteY805" fmla="*/ 5651458 h 6858000"/>
              <a:gd name="connsiteX806" fmla="*/ 4082974 w 12192000"/>
              <a:gd name="connsiteY806" fmla="*/ 5714958 h 6858000"/>
              <a:gd name="connsiteX807" fmla="*/ 4146474 w 12192000"/>
              <a:gd name="connsiteY807" fmla="*/ 5778458 h 6858000"/>
              <a:gd name="connsiteX808" fmla="*/ 4209979 w 12192000"/>
              <a:gd name="connsiteY808" fmla="*/ 5714958 h 6858000"/>
              <a:gd name="connsiteX809" fmla="*/ 4146474 w 12192000"/>
              <a:gd name="connsiteY809" fmla="*/ 5651458 h 6858000"/>
              <a:gd name="connsiteX810" fmla="*/ 3879791 w 12192000"/>
              <a:gd name="connsiteY810" fmla="*/ 5651458 h 6858000"/>
              <a:gd name="connsiteX811" fmla="*/ 3816291 w 12192000"/>
              <a:gd name="connsiteY811" fmla="*/ 5714958 h 6858000"/>
              <a:gd name="connsiteX812" fmla="*/ 3879791 w 12192000"/>
              <a:gd name="connsiteY812" fmla="*/ 5778458 h 6858000"/>
              <a:gd name="connsiteX813" fmla="*/ 3943293 w 12192000"/>
              <a:gd name="connsiteY813" fmla="*/ 5714958 h 6858000"/>
              <a:gd name="connsiteX814" fmla="*/ 3879791 w 12192000"/>
              <a:gd name="connsiteY814" fmla="*/ 5651458 h 6858000"/>
              <a:gd name="connsiteX815" fmla="*/ 3613096 w 12192000"/>
              <a:gd name="connsiteY815" fmla="*/ 5651458 h 6858000"/>
              <a:gd name="connsiteX816" fmla="*/ 3549597 w 12192000"/>
              <a:gd name="connsiteY816" fmla="*/ 5714958 h 6858000"/>
              <a:gd name="connsiteX817" fmla="*/ 3613096 w 12192000"/>
              <a:gd name="connsiteY817" fmla="*/ 5778458 h 6858000"/>
              <a:gd name="connsiteX818" fmla="*/ 3676594 w 12192000"/>
              <a:gd name="connsiteY818" fmla="*/ 5714958 h 6858000"/>
              <a:gd name="connsiteX819" fmla="*/ 3613096 w 12192000"/>
              <a:gd name="connsiteY819" fmla="*/ 5651458 h 6858000"/>
              <a:gd name="connsiteX820" fmla="*/ 3346389 w 12192000"/>
              <a:gd name="connsiteY820" fmla="*/ 5651458 h 6858000"/>
              <a:gd name="connsiteX821" fmla="*/ 3282888 w 12192000"/>
              <a:gd name="connsiteY821" fmla="*/ 5714958 h 6858000"/>
              <a:gd name="connsiteX822" fmla="*/ 3346389 w 12192000"/>
              <a:gd name="connsiteY822" fmla="*/ 5778458 h 6858000"/>
              <a:gd name="connsiteX823" fmla="*/ 3409891 w 12192000"/>
              <a:gd name="connsiteY823" fmla="*/ 5714958 h 6858000"/>
              <a:gd name="connsiteX824" fmla="*/ 3346389 w 12192000"/>
              <a:gd name="connsiteY824" fmla="*/ 5651458 h 6858000"/>
              <a:gd name="connsiteX825" fmla="*/ 3079695 w 12192000"/>
              <a:gd name="connsiteY825" fmla="*/ 5651458 h 6858000"/>
              <a:gd name="connsiteX826" fmla="*/ 3016197 w 12192000"/>
              <a:gd name="connsiteY826" fmla="*/ 5714958 h 6858000"/>
              <a:gd name="connsiteX827" fmla="*/ 3079695 w 12192000"/>
              <a:gd name="connsiteY827" fmla="*/ 5778458 h 6858000"/>
              <a:gd name="connsiteX828" fmla="*/ 3143193 w 12192000"/>
              <a:gd name="connsiteY828" fmla="*/ 5714958 h 6858000"/>
              <a:gd name="connsiteX829" fmla="*/ 3079695 w 12192000"/>
              <a:gd name="connsiteY829" fmla="*/ 5651458 h 6858000"/>
              <a:gd name="connsiteX830" fmla="*/ 2813004 w 12192000"/>
              <a:gd name="connsiteY830" fmla="*/ 5651458 h 6858000"/>
              <a:gd name="connsiteX831" fmla="*/ 2749506 w 12192000"/>
              <a:gd name="connsiteY831" fmla="*/ 5714958 h 6858000"/>
              <a:gd name="connsiteX832" fmla="*/ 2813004 w 12192000"/>
              <a:gd name="connsiteY832" fmla="*/ 5778458 h 6858000"/>
              <a:gd name="connsiteX833" fmla="*/ 2876502 w 12192000"/>
              <a:gd name="connsiteY833" fmla="*/ 5714958 h 6858000"/>
              <a:gd name="connsiteX834" fmla="*/ 2813004 w 12192000"/>
              <a:gd name="connsiteY834" fmla="*/ 5651458 h 6858000"/>
              <a:gd name="connsiteX835" fmla="*/ 2546299 w 12192000"/>
              <a:gd name="connsiteY835" fmla="*/ 5651458 h 6858000"/>
              <a:gd name="connsiteX836" fmla="*/ 2482796 w 12192000"/>
              <a:gd name="connsiteY836" fmla="*/ 5714958 h 6858000"/>
              <a:gd name="connsiteX837" fmla="*/ 2546299 w 12192000"/>
              <a:gd name="connsiteY837" fmla="*/ 5778458 h 6858000"/>
              <a:gd name="connsiteX838" fmla="*/ 2609802 w 12192000"/>
              <a:gd name="connsiteY838" fmla="*/ 5714958 h 6858000"/>
              <a:gd name="connsiteX839" fmla="*/ 2546299 w 12192000"/>
              <a:gd name="connsiteY839" fmla="*/ 5651458 h 6858000"/>
              <a:gd name="connsiteX840" fmla="*/ 2279598 w 12192000"/>
              <a:gd name="connsiteY840" fmla="*/ 5651458 h 6858000"/>
              <a:gd name="connsiteX841" fmla="*/ 2216095 w 12192000"/>
              <a:gd name="connsiteY841" fmla="*/ 5714958 h 6858000"/>
              <a:gd name="connsiteX842" fmla="*/ 2279598 w 12192000"/>
              <a:gd name="connsiteY842" fmla="*/ 5778458 h 6858000"/>
              <a:gd name="connsiteX843" fmla="*/ 2343098 w 12192000"/>
              <a:gd name="connsiteY843" fmla="*/ 5714958 h 6858000"/>
              <a:gd name="connsiteX844" fmla="*/ 2279598 w 12192000"/>
              <a:gd name="connsiteY844" fmla="*/ 5651458 h 6858000"/>
              <a:gd name="connsiteX845" fmla="*/ 2012899 w 12192000"/>
              <a:gd name="connsiteY845" fmla="*/ 5651458 h 6858000"/>
              <a:gd name="connsiteX846" fmla="*/ 1949393 w 12192000"/>
              <a:gd name="connsiteY846" fmla="*/ 5714958 h 6858000"/>
              <a:gd name="connsiteX847" fmla="*/ 2012899 w 12192000"/>
              <a:gd name="connsiteY847" fmla="*/ 5778458 h 6858000"/>
              <a:gd name="connsiteX848" fmla="*/ 2076393 w 12192000"/>
              <a:gd name="connsiteY848" fmla="*/ 5714958 h 6858000"/>
              <a:gd name="connsiteX849" fmla="*/ 2012899 w 12192000"/>
              <a:gd name="connsiteY849" fmla="*/ 5651458 h 6858000"/>
              <a:gd name="connsiteX850" fmla="*/ 1746193 w 12192000"/>
              <a:gd name="connsiteY850" fmla="*/ 5651458 h 6858000"/>
              <a:gd name="connsiteX851" fmla="*/ 1682693 w 12192000"/>
              <a:gd name="connsiteY851" fmla="*/ 5714958 h 6858000"/>
              <a:gd name="connsiteX852" fmla="*/ 1746193 w 12192000"/>
              <a:gd name="connsiteY852" fmla="*/ 5778458 h 6858000"/>
              <a:gd name="connsiteX853" fmla="*/ 1809694 w 12192000"/>
              <a:gd name="connsiteY853" fmla="*/ 5714958 h 6858000"/>
              <a:gd name="connsiteX854" fmla="*/ 1746193 w 12192000"/>
              <a:gd name="connsiteY854" fmla="*/ 5651458 h 6858000"/>
              <a:gd name="connsiteX855" fmla="*/ 1479493 w 12192000"/>
              <a:gd name="connsiteY855" fmla="*/ 5651458 h 6858000"/>
              <a:gd name="connsiteX856" fmla="*/ 1415993 w 12192000"/>
              <a:gd name="connsiteY856" fmla="*/ 5714958 h 6858000"/>
              <a:gd name="connsiteX857" fmla="*/ 1479493 w 12192000"/>
              <a:gd name="connsiteY857" fmla="*/ 5778458 h 6858000"/>
              <a:gd name="connsiteX858" fmla="*/ 1542993 w 12192000"/>
              <a:gd name="connsiteY858" fmla="*/ 5714958 h 6858000"/>
              <a:gd name="connsiteX859" fmla="*/ 1479493 w 12192000"/>
              <a:gd name="connsiteY859" fmla="*/ 5651458 h 6858000"/>
              <a:gd name="connsiteX860" fmla="*/ 1212794 w 12192000"/>
              <a:gd name="connsiteY860" fmla="*/ 5651458 h 6858000"/>
              <a:gd name="connsiteX861" fmla="*/ 1149294 w 12192000"/>
              <a:gd name="connsiteY861" fmla="*/ 5714958 h 6858000"/>
              <a:gd name="connsiteX862" fmla="*/ 1212794 w 12192000"/>
              <a:gd name="connsiteY862" fmla="*/ 5778458 h 6858000"/>
              <a:gd name="connsiteX863" fmla="*/ 1276294 w 12192000"/>
              <a:gd name="connsiteY863" fmla="*/ 5714958 h 6858000"/>
              <a:gd name="connsiteX864" fmla="*/ 1212794 w 12192000"/>
              <a:gd name="connsiteY864" fmla="*/ 5651458 h 6858000"/>
              <a:gd name="connsiteX865" fmla="*/ 946095 w 12192000"/>
              <a:gd name="connsiteY865" fmla="*/ 5651458 h 6858000"/>
              <a:gd name="connsiteX866" fmla="*/ 882595 w 12192000"/>
              <a:gd name="connsiteY866" fmla="*/ 5714958 h 6858000"/>
              <a:gd name="connsiteX867" fmla="*/ 946095 w 12192000"/>
              <a:gd name="connsiteY867" fmla="*/ 5778458 h 6858000"/>
              <a:gd name="connsiteX868" fmla="*/ 1009595 w 12192000"/>
              <a:gd name="connsiteY868" fmla="*/ 5714958 h 6858000"/>
              <a:gd name="connsiteX869" fmla="*/ 946095 w 12192000"/>
              <a:gd name="connsiteY869" fmla="*/ 5651458 h 6858000"/>
              <a:gd name="connsiteX870" fmla="*/ 679396 w 12192000"/>
              <a:gd name="connsiteY870" fmla="*/ 5651458 h 6858000"/>
              <a:gd name="connsiteX871" fmla="*/ 615896 w 12192000"/>
              <a:gd name="connsiteY871" fmla="*/ 5714958 h 6858000"/>
              <a:gd name="connsiteX872" fmla="*/ 679396 w 12192000"/>
              <a:gd name="connsiteY872" fmla="*/ 5778458 h 6858000"/>
              <a:gd name="connsiteX873" fmla="*/ 742896 w 12192000"/>
              <a:gd name="connsiteY873" fmla="*/ 5714958 h 6858000"/>
              <a:gd name="connsiteX874" fmla="*/ 679396 w 12192000"/>
              <a:gd name="connsiteY874" fmla="*/ 5651458 h 6858000"/>
              <a:gd name="connsiteX875" fmla="*/ 412697 w 12192000"/>
              <a:gd name="connsiteY875" fmla="*/ 5651458 h 6858000"/>
              <a:gd name="connsiteX876" fmla="*/ 349197 w 12192000"/>
              <a:gd name="connsiteY876" fmla="*/ 5714958 h 6858000"/>
              <a:gd name="connsiteX877" fmla="*/ 412697 w 12192000"/>
              <a:gd name="connsiteY877" fmla="*/ 5778458 h 6858000"/>
              <a:gd name="connsiteX878" fmla="*/ 476197 w 12192000"/>
              <a:gd name="connsiteY878" fmla="*/ 5714958 h 6858000"/>
              <a:gd name="connsiteX879" fmla="*/ 412697 w 12192000"/>
              <a:gd name="connsiteY879" fmla="*/ 5651458 h 6858000"/>
              <a:gd name="connsiteX880" fmla="*/ 11868068 w 12192000"/>
              <a:gd name="connsiteY880" fmla="*/ 5346658 h 6858000"/>
              <a:gd name="connsiteX881" fmla="*/ 11804568 w 12192000"/>
              <a:gd name="connsiteY881" fmla="*/ 5410158 h 6858000"/>
              <a:gd name="connsiteX882" fmla="*/ 11868068 w 12192000"/>
              <a:gd name="connsiteY882" fmla="*/ 5473658 h 6858000"/>
              <a:gd name="connsiteX883" fmla="*/ 11931568 w 12192000"/>
              <a:gd name="connsiteY883" fmla="*/ 5410158 h 6858000"/>
              <a:gd name="connsiteX884" fmla="*/ 11868068 w 12192000"/>
              <a:gd name="connsiteY884" fmla="*/ 5346658 h 6858000"/>
              <a:gd name="connsiteX885" fmla="*/ 11601368 w 12192000"/>
              <a:gd name="connsiteY885" fmla="*/ 5346658 h 6858000"/>
              <a:gd name="connsiteX886" fmla="*/ 11537868 w 12192000"/>
              <a:gd name="connsiteY886" fmla="*/ 5410158 h 6858000"/>
              <a:gd name="connsiteX887" fmla="*/ 11601368 w 12192000"/>
              <a:gd name="connsiteY887" fmla="*/ 5473658 h 6858000"/>
              <a:gd name="connsiteX888" fmla="*/ 11664868 w 12192000"/>
              <a:gd name="connsiteY888" fmla="*/ 5410158 h 6858000"/>
              <a:gd name="connsiteX889" fmla="*/ 11601368 w 12192000"/>
              <a:gd name="connsiteY889" fmla="*/ 5346658 h 6858000"/>
              <a:gd name="connsiteX890" fmla="*/ 11334668 w 12192000"/>
              <a:gd name="connsiteY890" fmla="*/ 5346658 h 6858000"/>
              <a:gd name="connsiteX891" fmla="*/ 11271168 w 12192000"/>
              <a:gd name="connsiteY891" fmla="*/ 5410158 h 6858000"/>
              <a:gd name="connsiteX892" fmla="*/ 11334668 w 12192000"/>
              <a:gd name="connsiteY892" fmla="*/ 5473658 h 6858000"/>
              <a:gd name="connsiteX893" fmla="*/ 11398168 w 12192000"/>
              <a:gd name="connsiteY893" fmla="*/ 5410158 h 6858000"/>
              <a:gd name="connsiteX894" fmla="*/ 11334668 w 12192000"/>
              <a:gd name="connsiteY894" fmla="*/ 5346658 h 6858000"/>
              <a:gd name="connsiteX895" fmla="*/ 11067968 w 12192000"/>
              <a:gd name="connsiteY895" fmla="*/ 5346658 h 6858000"/>
              <a:gd name="connsiteX896" fmla="*/ 11004468 w 12192000"/>
              <a:gd name="connsiteY896" fmla="*/ 5410158 h 6858000"/>
              <a:gd name="connsiteX897" fmla="*/ 11067968 w 12192000"/>
              <a:gd name="connsiteY897" fmla="*/ 5473658 h 6858000"/>
              <a:gd name="connsiteX898" fmla="*/ 11131468 w 12192000"/>
              <a:gd name="connsiteY898" fmla="*/ 5410158 h 6858000"/>
              <a:gd name="connsiteX899" fmla="*/ 11067968 w 12192000"/>
              <a:gd name="connsiteY899" fmla="*/ 5346658 h 6858000"/>
              <a:gd name="connsiteX900" fmla="*/ 10801268 w 12192000"/>
              <a:gd name="connsiteY900" fmla="*/ 5346658 h 6858000"/>
              <a:gd name="connsiteX901" fmla="*/ 10737768 w 12192000"/>
              <a:gd name="connsiteY901" fmla="*/ 5410158 h 6858000"/>
              <a:gd name="connsiteX902" fmla="*/ 10801268 w 12192000"/>
              <a:gd name="connsiteY902" fmla="*/ 5473658 h 6858000"/>
              <a:gd name="connsiteX903" fmla="*/ 10864768 w 12192000"/>
              <a:gd name="connsiteY903" fmla="*/ 5410158 h 6858000"/>
              <a:gd name="connsiteX904" fmla="*/ 10801268 w 12192000"/>
              <a:gd name="connsiteY904" fmla="*/ 5346658 h 6858000"/>
              <a:gd name="connsiteX905" fmla="*/ 10534568 w 12192000"/>
              <a:gd name="connsiteY905" fmla="*/ 5346658 h 6858000"/>
              <a:gd name="connsiteX906" fmla="*/ 10471068 w 12192000"/>
              <a:gd name="connsiteY906" fmla="*/ 5410158 h 6858000"/>
              <a:gd name="connsiteX907" fmla="*/ 10534568 w 12192000"/>
              <a:gd name="connsiteY907" fmla="*/ 5473658 h 6858000"/>
              <a:gd name="connsiteX908" fmla="*/ 10598068 w 12192000"/>
              <a:gd name="connsiteY908" fmla="*/ 5410158 h 6858000"/>
              <a:gd name="connsiteX909" fmla="*/ 10534568 w 12192000"/>
              <a:gd name="connsiteY909" fmla="*/ 5346658 h 6858000"/>
              <a:gd name="connsiteX910" fmla="*/ 10267868 w 12192000"/>
              <a:gd name="connsiteY910" fmla="*/ 5346658 h 6858000"/>
              <a:gd name="connsiteX911" fmla="*/ 10204368 w 12192000"/>
              <a:gd name="connsiteY911" fmla="*/ 5410158 h 6858000"/>
              <a:gd name="connsiteX912" fmla="*/ 10267868 w 12192000"/>
              <a:gd name="connsiteY912" fmla="*/ 5473658 h 6858000"/>
              <a:gd name="connsiteX913" fmla="*/ 10331368 w 12192000"/>
              <a:gd name="connsiteY913" fmla="*/ 5410158 h 6858000"/>
              <a:gd name="connsiteX914" fmla="*/ 10267868 w 12192000"/>
              <a:gd name="connsiteY914" fmla="*/ 5346658 h 6858000"/>
              <a:gd name="connsiteX915" fmla="*/ 10001168 w 12192000"/>
              <a:gd name="connsiteY915" fmla="*/ 5346658 h 6858000"/>
              <a:gd name="connsiteX916" fmla="*/ 9937668 w 12192000"/>
              <a:gd name="connsiteY916" fmla="*/ 5410158 h 6858000"/>
              <a:gd name="connsiteX917" fmla="*/ 10001168 w 12192000"/>
              <a:gd name="connsiteY917" fmla="*/ 5473658 h 6858000"/>
              <a:gd name="connsiteX918" fmla="*/ 10064668 w 12192000"/>
              <a:gd name="connsiteY918" fmla="*/ 5410158 h 6858000"/>
              <a:gd name="connsiteX919" fmla="*/ 10001168 w 12192000"/>
              <a:gd name="connsiteY919" fmla="*/ 5346658 h 6858000"/>
              <a:gd name="connsiteX920" fmla="*/ 9734468 w 12192000"/>
              <a:gd name="connsiteY920" fmla="*/ 5346658 h 6858000"/>
              <a:gd name="connsiteX921" fmla="*/ 9670968 w 12192000"/>
              <a:gd name="connsiteY921" fmla="*/ 5410158 h 6858000"/>
              <a:gd name="connsiteX922" fmla="*/ 9734468 w 12192000"/>
              <a:gd name="connsiteY922" fmla="*/ 5473658 h 6858000"/>
              <a:gd name="connsiteX923" fmla="*/ 9797968 w 12192000"/>
              <a:gd name="connsiteY923" fmla="*/ 5410158 h 6858000"/>
              <a:gd name="connsiteX924" fmla="*/ 9734468 w 12192000"/>
              <a:gd name="connsiteY924" fmla="*/ 5346658 h 6858000"/>
              <a:gd name="connsiteX925" fmla="*/ 9467768 w 12192000"/>
              <a:gd name="connsiteY925" fmla="*/ 5346658 h 6858000"/>
              <a:gd name="connsiteX926" fmla="*/ 9404268 w 12192000"/>
              <a:gd name="connsiteY926" fmla="*/ 5410158 h 6858000"/>
              <a:gd name="connsiteX927" fmla="*/ 9467768 w 12192000"/>
              <a:gd name="connsiteY927" fmla="*/ 5473658 h 6858000"/>
              <a:gd name="connsiteX928" fmla="*/ 9531268 w 12192000"/>
              <a:gd name="connsiteY928" fmla="*/ 5410158 h 6858000"/>
              <a:gd name="connsiteX929" fmla="*/ 9467768 w 12192000"/>
              <a:gd name="connsiteY929" fmla="*/ 5346658 h 6858000"/>
              <a:gd name="connsiteX930" fmla="*/ 9201068 w 12192000"/>
              <a:gd name="connsiteY930" fmla="*/ 5346658 h 6858000"/>
              <a:gd name="connsiteX931" fmla="*/ 9137568 w 12192000"/>
              <a:gd name="connsiteY931" fmla="*/ 5410158 h 6858000"/>
              <a:gd name="connsiteX932" fmla="*/ 9201068 w 12192000"/>
              <a:gd name="connsiteY932" fmla="*/ 5473658 h 6858000"/>
              <a:gd name="connsiteX933" fmla="*/ 9264568 w 12192000"/>
              <a:gd name="connsiteY933" fmla="*/ 5410158 h 6858000"/>
              <a:gd name="connsiteX934" fmla="*/ 9201068 w 12192000"/>
              <a:gd name="connsiteY934" fmla="*/ 5346658 h 6858000"/>
              <a:gd name="connsiteX935" fmla="*/ 8934368 w 12192000"/>
              <a:gd name="connsiteY935" fmla="*/ 5346658 h 6858000"/>
              <a:gd name="connsiteX936" fmla="*/ 8870868 w 12192000"/>
              <a:gd name="connsiteY936" fmla="*/ 5410158 h 6858000"/>
              <a:gd name="connsiteX937" fmla="*/ 8934368 w 12192000"/>
              <a:gd name="connsiteY937" fmla="*/ 5473658 h 6858000"/>
              <a:gd name="connsiteX938" fmla="*/ 8997868 w 12192000"/>
              <a:gd name="connsiteY938" fmla="*/ 5410158 h 6858000"/>
              <a:gd name="connsiteX939" fmla="*/ 8934368 w 12192000"/>
              <a:gd name="connsiteY939" fmla="*/ 5346658 h 6858000"/>
              <a:gd name="connsiteX940" fmla="*/ 8667668 w 12192000"/>
              <a:gd name="connsiteY940" fmla="*/ 5346658 h 6858000"/>
              <a:gd name="connsiteX941" fmla="*/ 8604168 w 12192000"/>
              <a:gd name="connsiteY941" fmla="*/ 5410158 h 6858000"/>
              <a:gd name="connsiteX942" fmla="*/ 8667668 w 12192000"/>
              <a:gd name="connsiteY942" fmla="*/ 5473658 h 6858000"/>
              <a:gd name="connsiteX943" fmla="*/ 8731168 w 12192000"/>
              <a:gd name="connsiteY943" fmla="*/ 5410158 h 6858000"/>
              <a:gd name="connsiteX944" fmla="*/ 8667668 w 12192000"/>
              <a:gd name="connsiteY944" fmla="*/ 5346658 h 6858000"/>
              <a:gd name="connsiteX945" fmla="*/ 8400968 w 12192000"/>
              <a:gd name="connsiteY945" fmla="*/ 5346658 h 6858000"/>
              <a:gd name="connsiteX946" fmla="*/ 8337468 w 12192000"/>
              <a:gd name="connsiteY946" fmla="*/ 5410158 h 6858000"/>
              <a:gd name="connsiteX947" fmla="*/ 8400968 w 12192000"/>
              <a:gd name="connsiteY947" fmla="*/ 5473658 h 6858000"/>
              <a:gd name="connsiteX948" fmla="*/ 8464468 w 12192000"/>
              <a:gd name="connsiteY948" fmla="*/ 5410158 h 6858000"/>
              <a:gd name="connsiteX949" fmla="*/ 8400968 w 12192000"/>
              <a:gd name="connsiteY949" fmla="*/ 5346658 h 6858000"/>
              <a:gd name="connsiteX950" fmla="*/ 8134268 w 12192000"/>
              <a:gd name="connsiteY950" fmla="*/ 5346658 h 6858000"/>
              <a:gd name="connsiteX951" fmla="*/ 8070768 w 12192000"/>
              <a:gd name="connsiteY951" fmla="*/ 5410158 h 6858000"/>
              <a:gd name="connsiteX952" fmla="*/ 8134268 w 12192000"/>
              <a:gd name="connsiteY952" fmla="*/ 5473658 h 6858000"/>
              <a:gd name="connsiteX953" fmla="*/ 8197768 w 12192000"/>
              <a:gd name="connsiteY953" fmla="*/ 5410158 h 6858000"/>
              <a:gd name="connsiteX954" fmla="*/ 8134268 w 12192000"/>
              <a:gd name="connsiteY954" fmla="*/ 5346658 h 6858000"/>
              <a:gd name="connsiteX955" fmla="*/ 7867568 w 12192000"/>
              <a:gd name="connsiteY955" fmla="*/ 5346658 h 6858000"/>
              <a:gd name="connsiteX956" fmla="*/ 7804068 w 12192000"/>
              <a:gd name="connsiteY956" fmla="*/ 5410158 h 6858000"/>
              <a:gd name="connsiteX957" fmla="*/ 7867568 w 12192000"/>
              <a:gd name="connsiteY957" fmla="*/ 5473658 h 6858000"/>
              <a:gd name="connsiteX958" fmla="*/ 7931068 w 12192000"/>
              <a:gd name="connsiteY958" fmla="*/ 5410158 h 6858000"/>
              <a:gd name="connsiteX959" fmla="*/ 7867568 w 12192000"/>
              <a:gd name="connsiteY959" fmla="*/ 5346658 h 6858000"/>
              <a:gd name="connsiteX960" fmla="*/ 7600868 w 12192000"/>
              <a:gd name="connsiteY960" fmla="*/ 5346658 h 6858000"/>
              <a:gd name="connsiteX961" fmla="*/ 7537368 w 12192000"/>
              <a:gd name="connsiteY961" fmla="*/ 5410158 h 6858000"/>
              <a:gd name="connsiteX962" fmla="*/ 7600868 w 12192000"/>
              <a:gd name="connsiteY962" fmla="*/ 5473658 h 6858000"/>
              <a:gd name="connsiteX963" fmla="*/ 7664368 w 12192000"/>
              <a:gd name="connsiteY963" fmla="*/ 5410158 h 6858000"/>
              <a:gd name="connsiteX964" fmla="*/ 7600868 w 12192000"/>
              <a:gd name="connsiteY964" fmla="*/ 5346658 h 6858000"/>
              <a:gd name="connsiteX965" fmla="*/ 7334168 w 12192000"/>
              <a:gd name="connsiteY965" fmla="*/ 5346658 h 6858000"/>
              <a:gd name="connsiteX966" fmla="*/ 7270668 w 12192000"/>
              <a:gd name="connsiteY966" fmla="*/ 5410158 h 6858000"/>
              <a:gd name="connsiteX967" fmla="*/ 7334168 w 12192000"/>
              <a:gd name="connsiteY967" fmla="*/ 5473658 h 6858000"/>
              <a:gd name="connsiteX968" fmla="*/ 7397668 w 12192000"/>
              <a:gd name="connsiteY968" fmla="*/ 5410158 h 6858000"/>
              <a:gd name="connsiteX969" fmla="*/ 7334168 w 12192000"/>
              <a:gd name="connsiteY969" fmla="*/ 5346658 h 6858000"/>
              <a:gd name="connsiteX970" fmla="*/ 7067468 w 12192000"/>
              <a:gd name="connsiteY970" fmla="*/ 5346658 h 6858000"/>
              <a:gd name="connsiteX971" fmla="*/ 7003968 w 12192000"/>
              <a:gd name="connsiteY971" fmla="*/ 5410158 h 6858000"/>
              <a:gd name="connsiteX972" fmla="*/ 7067468 w 12192000"/>
              <a:gd name="connsiteY972" fmla="*/ 5473658 h 6858000"/>
              <a:gd name="connsiteX973" fmla="*/ 7130968 w 12192000"/>
              <a:gd name="connsiteY973" fmla="*/ 5410158 h 6858000"/>
              <a:gd name="connsiteX974" fmla="*/ 7067468 w 12192000"/>
              <a:gd name="connsiteY974" fmla="*/ 5346658 h 6858000"/>
              <a:gd name="connsiteX975" fmla="*/ 6800768 w 12192000"/>
              <a:gd name="connsiteY975" fmla="*/ 5346658 h 6858000"/>
              <a:gd name="connsiteX976" fmla="*/ 6737268 w 12192000"/>
              <a:gd name="connsiteY976" fmla="*/ 5410158 h 6858000"/>
              <a:gd name="connsiteX977" fmla="*/ 6800768 w 12192000"/>
              <a:gd name="connsiteY977" fmla="*/ 5473658 h 6858000"/>
              <a:gd name="connsiteX978" fmla="*/ 6864268 w 12192000"/>
              <a:gd name="connsiteY978" fmla="*/ 5410158 h 6858000"/>
              <a:gd name="connsiteX979" fmla="*/ 6800768 w 12192000"/>
              <a:gd name="connsiteY979" fmla="*/ 5346658 h 6858000"/>
              <a:gd name="connsiteX980" fmla="*/ 6534068 w 12192000"/>
              <a:gd name="connsiteY980" fmla="*/ 5346658 h 6858000"/>
              <a:gd name="connsiteX981" fmla="*/ 6470568 w 12192000"/>
              <a:gd name="connsiteY981" fmla="*/ 5410158 h 6858000"/>
              <a:gd name="connsiteX982" fmla="*/ 6534068 w 12192000"/>
              <a:gd name="connsiteY982" fmla="*/ 5473658 h 6858000"/>
              <a:gd name="connsiteX983" fmla="*/ 6597568 w 12192000"/>
              <a:gd name="connsiteY983" fmla="*/ 5410158 h 6858000"/>
              <a:gd name="connsiteX984" fmla="*/ 6534068 w 12192000"/>
              <a:gd name="connsiteY984" fmla="*/ 5346658 h 6858000"/>
              <a:gd name="connsiteX985" fmla="*/ 6267368 w 12192000"/>
              <a:gd name="connsiteY985" fmla="*/ 5346658 h 6858000"/>
              <a:gd name="connsiteX986" fmla="*/ 6203868 w 12192000"/>
              <a:gd name="connsiteY986" fmla="*/ 5410158 h 6858000"/>
              <a:gd name="connsiteX987" fmla="*/ 6267368 w 12192000"/>
              <a:gd name="connsiteY987" fmla="*/ 5473658 h 6858000"/>
              <a:gd name="connsiteX988" fmla="*/ 6330868 w 12192000"/>
              <a:gd name="connsiteY988" fmla="*/ 5410158 h 6858000"/>
              <a:gd name="connsiteX989" fmla="*/ 6267368 w 12192000"/>
              <a:gd name="connsiteY989" fmla="*/ 5346658 h 6858000"/>
              <a:gd name="connsiteX990" fmla="*/ 6000673 w 12192000"/>
              <a:gd name="connsiteY990" fmla="*/ 5346658 h 6858000"/>
              <a:gd name="connsiteX991" fmla="*/ 5937168 w 12192000"/>
              <a:gd name="connsiteY991" fmla="*/ 5410158 h 6858000"/>
              <a:gd name="connsiteX992" fmla="*/ 6000673 w 12192000"/>
              <a:gd name="connsiteY992" fmla="*/ 5473658 h 6858000"/>
              <a:gd name="connsiteX993" fmla="*/ 6064178 w 12192000"/>
              <a:gd name="connsiteY993" fmla="*/ 5410158 h 6858000"/>
              <a:gd name="connsiteX994" fmla="*/ 6000673 w 12192000"/>
              <a:gd name="connsiteY994" fmla="*/ 5346658 h 6858000"/>
              <a:gd name="connsiteX995" fmla="*/ 5733970 w 12192000"/>
              <a:gd name="connsiteY995" fmla="*/ 5346658 h 6858000"/>
              <a:gd name="connsiteX996" fmla="*/ 5670472 w 12192000"/>
              <a:gd name="connsiteY996" fmla="*/ 5410158 h 6858000"/>
              <a:gd name="connsiteX997" fmla="*/ 5733970 w 12192000"/>
              <a:gd name="connsiteY997" fmla="*/ 5473658 h 6858000"/>
              <a:gd name="connsiteX998" fmla="*/ 5797469 w 12192000"/>
              <a:gd name="connsiteY998" fmla="*/ 5410158 h 6858000"/>
              <a:gd name="connsiteX999" fmla="*/ 5733970 w 12192000"/>
              <a:gd name="connsiteY999" fmla="*/ 5346658 h 6858000"/>
              <a:gd name="connsiteX1000" fmla="*/ 5467276 w 12192000"/>
              <a:gd name="connsiteY1000" fmla="*/ 5346658 h 6858000"/>
              <a:gd name="connsiteX1001" fmla="*/ 5403779 w 12192000"/>
              <a:gd name="connsiteY1001" fmla="*/ 5410158 h 6858000"/>
              <a:gd name="connsiteX1002" fmla="*/ 5467276 w 12192000"/>
              <a:gd name="connsiteY1002" fmla="*/ 5473658 h 6858000"/>
              <a:gd name="connsiteX1003" fmla="*/ 5530776 w 12192000"/>
              <a:gd name="connsiteY1003" fmla="*/ 5410158 h 6858000"/>
              <a:gd name="connsiteX1004" fmla="*/ 5467276 w 12192000"/>
              <a:gd name="connsiteY1004" fmla="*/ 5346658 h 6858000"/>
              <a:gd name="connsiteX1005" fmla="*/ 5200579 w 12192000"/>
              <a:gd name="connsiteY1005" fmla="*/ 5346658 h 6858000"/>
              <a:gd name="connsiteX1006" fmla="*/ 5137078 w 12192000"/>
              <a:gd name="connsiteY1006" fmla="*/ 5410158 h 6858000"/>
              <a:gd name="connsiteX1007" fmla="*/ 5200579 w 12192000"/>
              <a:gd name="connsiteY1007" fmla="*/ 5473658 h 6858000"/>
              <a:gd name="connsiteX1008" fmla="*/ 5264078 w 12192000"/>
              <a:gd name="connsiteY1008" fmla="*/ 5410158 h 6858000"/>
              <a:gd name="connsiteX1009" fmla="*/ 5200579 w 12192000"/>
              <a:gd name="connsiteY1009" fmla="*/ 5346658 h 6858000"/>
              <a:gd name="connsiteX1010" fmla="*/ 4933876 w 12192000"/>
              <a:gd name="connsiteY1010" fmla="*/ 5346658 h 6858000"/>
              <a:gd name="connsiteX1011" fmla="*/ 4870377 w 12192000"/>
              <a:gd name="connsiteY1011" fmla="*/ 5410158 h 6858000"/>
              <a:gd name="connsiteX1012" fmla="*/ 4933876 w 12192000"/>
              <a:gd name="connsiteY1012" fmla="*/ 5473658 h 6858000"/>
              <a:gd name="connsiteX1013" fmla="*/ 4997377 w 12192000"/>
              <a:gd name="connsiteY1013" fmla="*/ 5410158 h 6858000"/>
              <a:gd name="connsiteX1014" fmla="*/ 4933876 w 12192000"/>
              <a:gd name="connsiteY1014" fmla="*/ 5346658 h 6858000"/>
              <a:gd name="connsiteX1015" fmla="*/ 4667174 w 12192000"/>
              <a:gd name="connsiteY1015" fmla="*/ 5346658 h 6858000"/>
              <a:gd name="connsiteX1016" fmla="*/ 4603684 w 12192000"/>
              <a:gd name="connsiteY1016" fmla="*/ 5410158 h 6858000"/>
              <a:gd name="connsiteX1017" fmla="*/ 4667174 w 12192000"/>
              <a:gd name="connsiteY1017" fmla="*/ 5473658 h 6858000"/>
              <a:gd name="connsiteX1018" fmla="*/ 4730669 w 12192000"/>
              <a:gd name="connsiteY1018" fmla="*/ 5410158 h 6858000"/>
              <a:gd name="connsiteX1019" fmla="*/ 4667174 w 12192000"/>
              <a:gd name="connsiteY1019" fmla="*/ 5346658 h 6858000"/>
              <a:gd name="connsiteX1020" fmla="*/ 4400478 w 12192000"/>
              <a:gd name="connsiteY1020" fmla="*/ 5346658 h 6858000"/>
              <a:gd name="connsiteX1021" fmla="*/ 4336975 w 12192000"/>
              <a:gd name="connsiteY1021" fmla="*/ 5410158 h 6858000"/>
              <a:gd name="connsiteX1022" fmla="*/ 4400478 w 12192000"/>
              <a:gd name="connsiteY1022" fmla="*/ 5473658 h 6858000"/>
              <a:gd name="connsiteX1023" fmla="*/ 4463982 w 12192000"/>
              <a:gd name="connsiteY1023" fmla="*/ 5410158 h 6858000"/>
              <a:gd name="connsiteX1024" fmla="*/ 4400478 w 12192000"/>
              <a:gd name="connsiteY1024" fmla="*/ 5346658 h 6858000"/>
              <a:gd name="connsiteX1025" fmla="*/ 4133777 w 12192000"/>
              <a:gd name="connsiteY1025" fmla="*/ 5346658 h 6858000"/>
              <a:gd name="connsiteX1026" fmla="*/ 4070307 w 12192000"/>
              <a:gd name="connsiteY1026" fmla="*/ 5410158 h 6858000"/>
              <a:gd name="connsiteX1027" fmla="*/ 4133777 w 12192000"/>
              <a:gd name="connsiteY1027" fmla="*/ 5473658 h 6858000"/>
              <a:gd name="connsiteX1028" fmla="*/ 4197282 w 12192000"/>
              <a:gd name="connsiteY1028" fmla="*/ 5410158 h 6858000"/>
              <a:gd name="connsiteX1029" fmla="*/ 4133777 w 12192000"/>
              <a:gd name="connsiteY1029" fmla="*/ 5346658 h 6858000"/>
              <a:gd name="connsiteX1030" fmla="*/ 3867105 w 12192000"/>
              <a:gd name="connsiteY1030" fmla="*/ 5346658 h 6858000"/>
              <a:gd name="connsiteX1031" fmla="*/ 3803602 w 12192000"/>
              <a:gd name="connsiteY1031" fmla="*/ 5410158 h 6858000"/>
              <a:gd name="connsiteX1032" fmla="*/ 3867105 w 12192000"/>
              <a:gd name="connsiteY1032" fmla="*/ 5473658 h 6858000"/>
              <a:gd name="connsiteX1033" fmla="*/ 3930609 w 12192000"/>
              <a:gd name="connsiteY1033" fmla="*/ 5410158 h 6858000"/>
              <a:gd name="connsiteX1034" fmla="*/ 3867105 w 12192000"/>
              <a:gd name="connsiteY1034" fmla="*/ 5346658 h 6858000"/>
              <a:gd name="connsiteX1035" fmla="*/ 3600409 w 12192000"/>
              <a:gd name="connsiteY1035" fmla="*/ 5346658 h 6858000"/>
              <a:gd name="connsiteX1036" fmla="*/ 3536912 w 12192000"/>
              <a:gd name="connsiteY1036" fmla="*/ 5410158 h 6858000"/>
              <a:gd name="connsiteX1037" fmla="*/ 3600409 w 12192000"/>
              <a:gd name="connsiteY1037" fmla="*/ 5473658 h 6858000"/>
              <a:gd name="connsiteX1038" fmla="*/ 3663909 w 12192000"/>
              <a:gd name="connsiteY1038" fmla="*/ 5410158 h 6858000"/>
              <a:gd name="connsiteX1039" fmla="*/ 3600409 w 12192000"/>
              <a:gd name="connsiteY1039" fmla="*/ 5346658 h 6858000"/>
              <a:gd name="connsiteX1040" fmla="*/ 3333699 w 12192000"/>
              <a:gd name="connsiteY1040" fmla="*/ 5346658 h 6858000"/>
              <a:gd name="connsiteX1041" fmla="*/ 3270200 w 12192000"/>
              <a:gd name="connsiteY1041" fmla="*/ 5410158 h 6858000"/>
              <a:gd name="connsiteX1042" fmla="*/ 3333699 w 12192000"/>
              <a:gd name="connsiteY1042" fmla="*/ 5473658 h 6858000"/>
              <a:gd name="connsiteX1043" fmla="*/ 3397203 w 12192000"/>
              <a:gd name="connsiteY1043" fmla="*/ 5410158 h 6858000"/>
              <a:gd name="connsiteX1044" fmla="*/ 3333699 w 12192000"/>
              <a:gd name="connsiteY1044" fmla="*/ 5346658 h 6858000"/>
              <a:gd name="connsiteX1045" fmla="*/ 3067010 w 12192000"/>
              <a:gd name="connsiteY1045" fmla="*/ 5346658 h 6858000"/>
              <a:gd name="connsiteX1046" fmla="*/ 3003514 w 12192000"/>
              <a:gd name="connsiteY1046" fmla="*/ 5410158 h 6858000"/>
              <a:gd name="connsiteX1047" fmla="*/ 3067010 w 12192000"/>
              <a:gd name="connsiteY1047" fmla="*/ 5473658 h 6858000"/>
              <a:gd name="connsiteX1048" fmla="*/ 3130508 w 12192000"/>
              <a:gd name="connsiteY1048" fmla="*/ 5410158 h 6858000"/>
              <a:gd name="connsiteX1049" fmla="*/ 3067010 w 12192000"/>
              <a:gd name="connsiteY1049" fmla="*/ 5346658 h 6858000"/>
              <a:gd name="connsiteX1050" fmla="*/ 2800324 w 12192000"/>
              <a:gd name="connsiteY1050" fmla="*/ 5346658 h 6858000"/>
              <a:gd name="connsiteX1051" fmla="*/ 2736827 w 12192000"/>
              <a:gd name="connsiteY1051" fmla="*/ 5410158 h 6858000"/>
              <a:gd name="connsiteX1052" fmla="*/ 2800324 w 12192000"/>
              <a:gd name="connsiteY1052" fmla="*/ 5473658 h 6858000"/>
              <a:gd name="connsiteX1053" fmla="*/ 2863822 w 12192000"/>
              <a:gd name="connsiteY1053" fmla="*/ 5410158 h 6858000"/>
              <a:gd name="connsiteX1054" fmla="*/ 2800324 w 12192000"/>
              <a:gd name="connsiteY1054" fmla="*/ 5346658 h 6858000"/>
              <a:gd name="connsiteX1055" fmla="*/ 2533615 w 12192000"/>
              <a:gd name="connsiteY1055" fmla="*/ 5346658 h 6858000"/>
              <a:gd name="connsiteX1056" fmla="*/ 2470111 w 12192000"/>
              <a:gd name="connsiteY1056" fmla="*/ 5410158 h 6858000"/>
              <a:gd name="connsiteX1057" fmla="*/ 2533615 w 12192000"/>
              <a:gd name="connsiteY1057" fmla="*/ 5473658 h 6858000"/>
              <a:gd name="connsiteX1058" fmla="*/ 2597120 w 12192000"/>
              <a:gd name="connsiteY1058" fmla="*/ 5410158 h 6858000"/>
              <a:gd name="connsiteX1059" fmla="*/ 2533615 w 12192000"/>
              <a:gd name="connsiteY1059" fmla="*/ 5346658 h 6858000"/>
              <a:gd name="connsiteX1060" fmla="*/ 2266911 w 12192000"/>
              <a:gd name="connsiteY1060" fmla="*/ 5346658 h 6858000"/>
              <a:gd name="connsiteX1061" fmla="*/ 2203415 w 12192000"/>
              <a:gd name="connsiteY1061" fmla="*/ 5410158 h 6858000"/>
              <a:gd name="connsiteX1062" fmla="*/ 2266911 w 12192000"/>
              <a:gd name="connsiteY1062" fmla="*/ 5473658 h 6858000"/>
              <a:gd name="connsiteX1063" fmla="*/ 2330416 w 12192000"/>
              <a:gd name="connsiteY1063" fmla="*/ 5410158 h 6858000"/>
              <a:gd name="connsiteX1064" fmla="*/ 2266911 w 12192000"/>
              <a:gd name="connsiteY1064" fmla="*/ 5346658 h 6858000"/>
              <a:gd name="connsiteX1065" fmla="*/ 2000214 w 12192000"/>
              <a:gd name="connsiteY1065" fmla="*/ 5346658 h 6858000"/>
              <a:gd name="connsiteX1066" fmla="*/ 1936708 w 12192000"/>
              <a:gd name="connsiteY1066" fmla="*/ 5410158 h 6858000"/>
              <a:gd name="connsiteX1067" fmla="*/ 2000214 w 12192000"/>
              <a:gd name="connsiteY1067" fmla="*/ 5473658 h 6858000"/>
              <a:gd name="connsiteX1068" fmla="*/ 2063716 w 12192000"/>
              <a:gd name="connsiteY1068" fmla="*/ 5410158 h 6858000"/>
              <a:gd name="connsiteX1069" fmla="*/ 2000214 w 12192000"/>
              <a:gd name="connsiteY1069" fmla="*/ 5346658 h 6858000"/>
              <a:gd name="connsiteX1070" fmla="*/ 1733506 w 12192000"/>
              <a:gd name="connsiteY1070" fmla="*/ 5346658 h 6858000"/>
              <a:gd name="connsiteX1071" fmla="*/ 1670006 w 12192000"/>
              <a:gd name="connsiteY1071" fmla="*/ 5410158 h 6858000"/>
              <a:gd name="connsiteX1072" fmla="*/ 1733506 w 12192000"/>
              <a:gd name="connsiteY1072" fmla="*/ 5473658 h 6858000"/>
              <a:gd name="connsiteX1073" fmla="*/ 1797005 w 12192000"/>
              <a:gd name="connsiteY1073" fmla="*/ 5410158 h 6858000"/>
              <a:gd name="connsiteX1074" fmla="*/ 1733506 w 12192000"/>
              <a:gd name="connsiteY1074" fmla="*/ 5346658 h 6858000"/>
              <a:gd name="connsiteX1075" fmla="*/ 1466807 w 12192000"/>
              <a:gd name="connsiteY1075" fmla="*/ 5346658 h 6858000"/>
              <a:gd name="connsiteX1076" fmla="*/ 1403307 w 12192000"/>
              <a:gd name="connsiteY1076" fmla="*/ 5410158 h 6858000"/>
              <a:gd name="connsiteX1077" fmla="*/ 1466807 w 12192000"/>
              <a:gd name="connsiteY1077" fmla="*/ 5473658 h 6858000"/>
              <a:gd name="connsiteX1078" fmla="*/ 1530306 w 12192000"/>
              <a:gd name="connsiteY1078" fmla="*/ 5410158 h 6858000"/>
              <a:gd name="connsiteX1079" fmla="*/ 1466807 w 12192000"/>
              <a:gd name="connsiteY1079" fmla="*/ 5346658 h 6858000"/>
              <a:gd name="connsiteX1080" fmla="*/ 1200108 w 12192000"/>
              <a:gd name="connsiteY1080" fmla="*/ 5346658 h 6858000"/>
              <a:gd name="connsiteX1081" fmla="*/ 1136608 w 12192000"/>
              <a:gd name="connsiteY1081" fmla="*/ 5410158 h 6858000"/>
              <a:gd name="connsiteX1082" fmla="*/ 1200108 w 12192000"/>
              <a:gd name="connsiteY1082" fmla="*/ 5473658 h 6858000"/>
              <a:gd name="connsiteX1083" fmla="*/ 1263608 w 12192000"/>
              <a:gd name="connsiteY1083" fmla="*/ 5410158 h 6858000"/>
              <a:gd name="connsiteX1084" fmla="*/ 1200108 w 12192000"/>
              <a:gd name="connsiteY1084" fmla="*/ 5346658 h 6858000"/>
              <a:gd name="connsiteX1085" fmla="*/ 933409 w 12192000"/>
              <a:gd name="connsiteY1085" fmla="*/ 5346658 h 6858000"/>
              <a:gd name="connsiteX1086" fmla="*/ 869909 w 12192000"/>
              <a:gd name="connsiteY1086" fmla="*/ 5410158 h 6858000"/>
              <a:gd name="connsiteX1087" fmla="*/ 933409 w 12192000"/>
              <a:gd name="connsiteY1087" fmla="*/ 5473658 h 6858000"/>
              <a:gd name="connsiteX1088" fmla="*/ 996909 w 12192000"/>
              <a:gd name="connsiteY1088" fmla="*/ 5410158 h 6858000"/>
              <a:gd name="connsiteX1089" fmla="*/ 933409 w 12192000"/>
              <a:gd name="connsiteY1089" fmla="*/ 5346658 h 6858000"/>
              <a:gd name="connsiteX1090" fmla="*/ 666710 w 12192000"/>
              <a:gd name="connsiteY1090" fmla="*/ 5346658 h 6858000"/>
              <a:gd name="connsiteX1091" fmla="*/ 603211 w 12192000"/>
              <a:gd name="connsiteY1091" fmla="*/ 5410158 h 6858000"/>
              <a:gd name="connsiteX1092" fmla="*/ 666710 w 12192000"/>
              <a:gd name="connsiteY1092" fmla="*/ 5473658 h 6858000"/>
              <a:gd name="connsiteX1093" fmla="*/ 730210 w 12192000"/>
              <a:gd name="connsiteY1093" fmla="*/ 5410158 h 6858000"/>
              <a:gd name="connsiteX1094" fmla="*/ 666710 w 12192000"/>
              <a:gd name="connsiteY1094" fmla="*/ 5346658 h 6858000"/>
              <a:gd name="connsiteX1095" fmla="*/ 400012 w 12192000"/>
              <a:gd name="connsiteY1095" fmla="*/ 5346658 h 6858000"/>
              <a:gd name="connsiteX1096" fmla="*/ 336512 w 12192000"/>
              <a:gd name="connsiteY1096" fmla="*/ 5410158 h 6858000"/>
              <a:gd name="connsiteX1097" fmla="*/ 400012 w 12192000"/>
              <a:gd name="connsiteY1097" fmla="*/ 5473658 h 6858000"/>
              <a:gd name="connsiteX1098" fmla="*/ 463512 w 12192000"/>
              <a:gd name="connsiteY1098" fmla="*/ 5410158 h 6858000"/>
              <a:gd name="connsiteX1099" fmla="*/ 400012 w 12192000"/>
              <a:gd name="connsiteY1099" fmla="*/ 5346658 h 6858000"/>
              <a:gd name="connsiteX1100" fmla="*/ 11868068 w 12192000"/>
              <a:gd name="connsiteY1100" fmla="*/ 5041858 h 6858000"/>
              <a:gd name="connsiteX1101" fmla="*/ 11804568 w 12192000"/>
              <a:gd name="connsiteY1101" fmla="*/ 5105358 h 6858000"/>
              <a:gd name="connsiteX1102" fmla="*/ 11868068 w 12192000"/>
              <a:gd name="connsiteY1102" fmla="*/ 5168858 h 6858000"/>
              <a:gd name="connsiteX1103" fmla="*/ 11931568 w 12192000"/>
              <a:gd name="connsiteY1103" fmla="*/ 5105358 h 6858000"/>
              <a:gd name="connsiteX1104" fmla="*/ 11868068 w 12192000"/>
              <a:gd name="connsiteY1104" fmla="*/ 5041858 h 6858000"/>
              <a:gd name="connsiteX1105" fmla="*/ 11601368 w 12192000"/>
              <a:gd name="connsiteY1105" fmla="*/ 5041858 h 6858000"/>
              <a:gd name="connsiteX1106" fmla="*/ 11537868 w 12192000"/>
              <a:gd name="connsiteY1106" fmla="*/ 5105358 h 6858000"/>
              <a:gd name="connsiteX1107" fmla="*/ 11601368 w 12192000"/>
              <a:gd name="connsiteY1107" fmla="*/ 5168858 h 6858000"/>
              <a:gd name="connsiteX1108" fmla="*/ 11664868 w 12192000"/>
              <a:gd name="connsiteY1108" fmla="*/ 5105358 h 6858000"/>
              <a:gd name="connsiteX1109" fmla="*/ 11601368 w 12192000"/>
              <a:gd name="connsiteY1109" fmla="*/ 5041858 h 6858000"/>
              <a:gd name="connsiteX1110" fmla="*/ 11334668 w 12192000"/>
              <a:gd name="connsiteY1110" fmla="*/ 5041858 h 6858000"/>
              <a:gd name="connsiteX1111" fmla="*/ 11271168 w 12192000"/>
              <a:gd name="connsiteY1111" fmla="*/ 5105358 h 6858000"/>
              <a:gd name="connsiteX1112" fmla="*/ 11334668 w 12192000"/>
              <a:gd name="connsiteY1112" fmla="*/ 5168858 h 6858000"/>
              <a:gd name="connsiteX1113" fmla="*/ 11398168 w 12192000"/>
              <a:gd name="connsiteY1113" fmla="*/ 5105358 h 6858000"/>
              <a:gd name="connsiteX1114" fmla="*/ 11334668 w 12192000"/>
              <a:gd name="connsiteY1114" fmla="*/ 5041858 h 6858000"/>
              <a:gd name="connsiteX1115" fmla="*/ 11067968 w 12192000"/>
              <a:gd name="connsiteY1115" fmla="*/ 5041858 h 6858000"/>
              <a:gd name="connsiteX1116" fmla="*/ 11004468 w 12192000"/>
              <a:gd name="connsiteY1116" fmla="*/ 5105358 h 6858000"/>
              <a:gd name="connsiteX1117" fmla="*/ 11067968 w 12192000"/>
              <a:gd name="connsiteY1117" fmla="*/ 5168858 h 6858000"/>
              <a:gd name="connsiteX1118" fmla="*/ 11131468 w 12192000"/>
              <a:gd name="connsiteY1118" fmla="*/ 5105358 h 6858000"/>
              <a:gd name="connsiteX1119" fmla="*/ 11067968 w 12192000"/>
              <a:gd name="connsiteY1119" fmla="*/ 5041858 h 6858000"/>
              <a:gd name="connsiteX1120" fmla="*/ 10801268 w 12192000"/>
              <a:gd name="connsiteY1120" fmla="*/ 5041858 h 6858000"/>
              <a:gd name="connsiteX1121" fmla="*/ 10737768 w 12192000"/>
              <a:gd name="connsiteY1121" fmla="*/ 5105358 h 6858000"/>
              <a:gd name="connsiteX1122" fmla="*/ 10801268 w 12192000"/>
              <a:gd name="connsiteY1122" fmla="*/ 5168858 h 6858000"/>
              <a:gd name="connsiteX1123" fmla="*/ 10864768 w 12192000"/>
              <a:gd name="connsiteY1123" fmla="*/ 5105358 h 6858000"/>
              <a:gd name="connsiteX1124" fmla="*/ 10801268 w 12192000"/>
              <a:gd name="connsiteY1124" fmla="*/ 5041858 h 6858000"/>
              <a:gd name="connsiteX1125" fmla="*/ 10534568 w 12192000"/>
              <a:gd name="connsiteY1125" fmla="*/ 5041858 h 6858000"/>
              <a:gd name="connsiteX1126" fmla="*/ 10471068 w 12192000"/>
              <a:gd name="connsiteY1126" fmla="*/ 5105358 h 6858000"/>
              <a:gd name="connsiteX1127" fmla="*/ 10534568 w 12192000"/>
              <a:gd name="connsiteY1127" fmla="*/ 5168858 h 6858000"/>
              <a:gd name="connsiteX1128" fmla="*/ 10598068 w 12192000"/>
              <a:gd name="connsiteY1128" fmla="*/ 5105358 h 6858000"/>
              <a:gd name="connsiteX1129" fmla="*/ 10534568 w 12192000"/>
              <a:gd name="connsiteY1129" fmla="*/ 5041858 h 6858000"/>
              <a:gd name="connsiteX1130" fmla="*/ 10267868 w 12192000"/>
              <a:gd name="connsiteY1130" fmla="*/ 5041858 h 6858000"/>
              <a:gd name="connsiteX1131" fmla="*/ 10204368 w 12192000"/>
              <a:gd name="connsiteY1131" fmla="*/ 5105358 h 6858000"/>
              <a:gd name="connsiteX1132" fmla="*/ 10267868 w 12192000"/>
              <a:gd name="connsiteY1132" fmla="*/ 5168858 h 6858000"/>
              <a:gd name="connsiteX1133" fmla="*/ 10331368 w 12192000"/>
              <a:gd name="connsiteY1133" fmla="*/ 5105358 h 6858000"/>
              <a:gd name="connsiteX1134" fmla="*/ 10267868 w 12192000"/>
              <a:gd name="connsiteY1134" fmla="*/ 5041858 h 6858000"/>
              <a:gd name="connsiteX1135" fmla="*/ 10001168 w 12192000"/>
              <a:gd name="connsiteY1135" fmla="*/ 5041858 h 6858000"/>
              <a:gd name="connsiteX1136" fmla="*/ 9937668 w 12192000"/>
              <a:gd name="connsiteY1136" fmla="*/ 5105358 h 6858000"/>
              <a:gd name="connsiteX1137" fmla="*/ 10001168 w 12192000"/>
              <a:gd name="connsiteY1137" fmla="*/ 5168858 h 6858000"/>
              <a:gd name="connsiteX1138" fmla="*/ 10064668 w 12192000"/>
              <a:gd name="connsiteY1138" fmla="*/ 5105358 h 6858000"/>
              <a:gd name="connsiteX1139" fmla="*/ 10001168 w 12192000"/>
              <a:gd name="connsiteY1139" fmla="*/ 5041858 h 6858000"/>
              <a:gd name="connsiteX1140" fmla="*/ 9734468 w 12192000"/>
              <a:gd name="connsiteY1140" fmla="*/ 5041858 h 6858000"/>
              <a:gd name="connsiteX1141" fmla="*/ 9670968 w 12192000"/>
              <a:gd name="connsiteY1141" fmla="*/ 5105358 h 6858000"/>
              <a:gd name="connsiteX1142" fmla="*/ 9734468 w 12192000"/>
              <a:gd name="connsiteY1142" fmla="*/ 5168858 h 6858000"/>
              <a:gd name="connsiteX1143" fmla="*/ 9797968 w 12192000"/>
              <a:gd name="connsiteY1143" fmla="*/ 5105358 h 6858000"/>
              <a:gd name="connsiteX1144" fmla="*/ 9734468 w 12192000"/>
              <a:gd name="connsiteY1144" fmla="*/ 5041858 h 6858000"/>
              <a:gd name="connsiteX1145" fmla="*/ 9467768 w 12192000"/>
              <a:gd name="connsiteY1145" fmla="*/ 5041858 h 6858000"/>
              <a:gd name="connsiteX1146" fmla="*/ 9404268 w 12192000"/>
              <a:gd name="connsiteY1146" fmla="*/ 5105358 h 6858000"/>
              <a:gd name="connsiteX1147" fmla="*/ 9467768 w 12192000"/>
              <a:gd name="connsiteY1147" fmla="*/ 5168858 h 6858000"/>
              <a:gd name="connsiteX1148" fmla="*/ 9531268 w 12192000"/>
              <a:gd name="connsiteY1148" fmla="*/ 5105358 h 6858000"/>
              <a:gd name="connsiteX1149" fmla="*/ 9467768 w 12192000"/>
              <a:gd name="connsiteY1149" fmla="*/ 5041858 h 6858000"/>
              <a:gd name="connsiteX1150" fmla="*/ 9201068 w 12192000"/>
              <a:gd name="connsiteY1150" fmla="*/ 5041858 h 6858000"/>
              <a:gd name="connsiteX1151" fmla="*/ 9137568 w 12192000"/>
              <a:gd name="connsiteY1151" fmla="*/ 5105358 h 6858000"/>
              <a:gd name="connsiteX1152" fmla="*/ 9201068 w 12192000"/>
              <a:gd name="connsiteY1152" fmla="*/ 5168858 h 6858000"/>
              <a:gd name="connsiteX1153" fmla="*/ 9264568 w 12192000"/>
              <a:gd name="connsiteY1153" fmla="*/ 5105358 h 6858000"/>
              <a:gd name="connsiteX1154" fmla="*/ 9201068 w 12192000"/>
              <a:gd name="connsiteY1154" fmla="*/ 5041858 h 6858000"/>
              <a:gd name="connsiteX1155" fmla="*/ 8934368 w 12192000"/>
              <a:gd name="connsiteY1155" fmla="*/ 5041858 h 6858000"/>
              <a:gd name="connsiteX1156" fmla="*/ 8870868 w 12192000"/>
              <a:gd name="connsiteY1156" fmla="*/ 5105358 h 6858000"/>
              <a:gd name="connsiteX1157" fmla="*/ 8934368 w 12192000"/>
              <a:gd name="connsiteY1157" fmla="*/ 5168858 h 6858000"/>
              <a:gd name="connsiteX1158" fmla="*/ 8997868 w 12192000"/>
              <a:gd name="connsiteY1158" fmla="*/ 5105358 h 6858000"/>
              <a:gd name="connsiteX1159" fmla="*/ 8934368 w 12192000"/>
              <a:gd name="connsiteY1159" fmla="*/ 5041858 h 6858000"/>
              <a:gd name="connsiteX1160" fmla="*/ 8667668 w 12192000"/>
              <a:gd name="connsiteY1160" fmla="*/ 5041858 h 6858000"/>
              <a:gd name="connsiteX1161" fmla="*/ 8604168 w 12192000"/>
              <a:gd name="connsiteY1161" fmla="*/ 5105358 h 6858000"/>
              <a:gd name="connsiteX1162" fmla="*/ 8667668 w 12192000"/>
              <a:gd name="connsiteY1162" fmla="*/ 5168858 h 6858000"/>
              <a:gd name="connsiteX1163" fmla="*/ 8731168 w 12192000"/>
              <a:gd name="connsiteY1163" fmla="*/ 5105358 h 6858000"/>
              <a:gd name="connsiteX1164" fmla="*/ 8667668 w 12192000"/>
              <a:gd name="connsiteY1164" fmla="*/ 5041858 h 6858000"/>
              <a:gd name="connsiteX1165" fmla="*/ 8400968 w 12192000"/>
              <a:gd name="connsiteY1165" fmla="*/ 5041858 h 6858000"/>
              <a:gd name="connsiteX1166" fmla="*/ 8337468 w 12192000"/>
              <a:gd name="connsiteY1166" fmla="*/ 5105358 h 6858000"/>
              <a:gd name="connsiteX1167" fmla="*/ 8400968 w 12192000"/>
              <a:gd name="connsiteY1167" fmla="*/ 5168858 h 6858000"/>
              <a:gd name="connsiteX1168" fmla="*/ 8464468 w 12192000"/>
              <a:gd name="connsiteY1168" fmla="*/ 5105358 h 6858000"/>
              <a:gd name="connsiteX1169" fmla="*/ 8400968 w 12192000"/>
              <a:gd name="connsiteY1169" fmla="*/ 5041858 h 6858000"/>
              <a:gd name="connsiteX1170" fmla="*/ 8134268 w 12192000"/>
              <a:gd name="connsiteY1170" fmla="*/ 5041858 h 6858000"/>
              <a:gd name="connsiteX1171" fmla="*/ 8070768 w 12192000"/>
              <a:gd name="connsiteY1171" fmla="*/ 5105358 h 6858000"/>
              <a:gd name="connsiteX1172" fmla="*/ 8134268 w 12192000"/>
              <a:gd name="connsiteY1172" fmla="*/ 5168858 h 6858000"/>
              <a:gd name="connsiteX1173" fmla="*/ 8197768 w 12192000"/>
              <a:gd name="connsiteY1173" fmla="*/ 5105358 h 6858000"/>
              <a:gd name="connsiteX1174" fmla="*/ 8134268 w 12192000"/>
              <a:gd name="connsiteY1174" fmla="*/ 5041858 h 6858000"/>
              <a:gd name="connsiteX1175" fmla="*/ 7867568 w 12192000"/>
              <a:gd name="connsiteY1175" fmla="*/ 5041858 h 6858000"/>
              <a:gd name="connsiteX1176" fmla="*/ 7804068 w 12192000"/>
              <a:gd name="connsiteY1176" fmla="*/ 5105358 h 6858000"/>
              <a:gd name="connsiteX1177" fmla="*/ 7867568 w 12192000"/>
              <a:gd name="connsiteY1177" fmla="*/ 5168858 h 6858000"/>
              <a:gd name="connsiteX1178" fmla="*/ 7931068 w 12192000"/>
              <a:gd name="connsiteY1178" fmla="*/ 5105358 h 6858000"/>
              <a:gd name="connsiteX1179" fmla="*/ 7867568 w 12192000"/>
              <a:gd name="connsiteY1179" fmla="*/ 5041858 h 6858000"/>
              <a:gd name="connsiteX1180" fmla="*/ 7600868 w 12192000"/>
              <a:gd name="connsiteY1180" fmla="*/ 5041858 h 6858000"/>
              <a:gd name="connsiteX1181" fmla="*/ 7537368 w 12192000"/>
              <a:gd name="connsiteY1181" fmla="*/ 5105358 h 6858000"/>
              <a:gd name="connsiteX1182" fmla="*/ 7600868 w 12192000"/>
              <a:gd name="connsiteY1182" fmla="*/ 5168858 h 6858000"/>
              <a:gd name="connsiteX1183" fmla="*/ 7664368 w 12192000"/>
              <a:gd name="connsiteY1183" fmla="*/ 5105358 h 6858000"/>
              <a:gd name="connsiteX1184" fmla="*/ 7600868 w 12192000"/>
              <a:gd name="connsiteY1184" fmla="*/ 5041858 h 6858000"/>
              <a:gd name="connsiteX1185" fmla="*/ 7334168 w 12192000"/>
              <a:gd name="connsiteY1185" fmla="*/ 5041858 h 6858000"/>
              <a:gd name="connsiteX1186" fmla="*/ 7270668 w 12192000"/>
              <a:gd name="connsiteY1186" fmla="*/ 5105358 h 6858000"/>
              <a:gd name="connsiteX1187" fmla="*/ 7334168 w 12192000"/>
              <a:gd name="connsiteY1187" fmla="*/ 5168858 h 6858000"/>
              <a:gd name="connsiteX1188" fmla="*/ 7397668 w 12192000"/>
              <a:gd name="connsiteY1188" fmla="*/ 5105358 h 6858000"/>
              <a:gd name="connsiteX1189" fmla="*/ 7334168 w 12192000"/>
              <a:gd name="connsiteY1189" fmla="*/ 5041858 h 6858000"/>
              <a:gd name="connsiteX1190" fmla="*/ 7067468 w 12192000"/>
              <a:gd name="connsiteY1190" fmla="*/ 5041858 h 6858000"/>
              <a:gd name="connsiteX1191" fmla="*/ 7003968 w 12192000"/>
              <a:gd name="connsiteY1191" fmla="*/ 5105358 h 6858000"/>
              <a:gd name="connsiteX1192" fmla="*/ 7067468 w 12192000"/>
              <a:gd name="connsiteY1192" fmla="*/ 5168858 h 6858000"/>
              <a:gd name="connsiteX1193" fmla="*/ 7130968 w 12192000"/>
              <a:gd name="connsiteY1193" fmla="*/ 5105358 h 6858000"/>
              <a:gd name="connsiteX1194" fmla="*/ 7067468 w 12192000"/>
              <a:gd name="connsiteY1194" fmla="*/ 5041858 h 6858000"/>
              <a:gd name="connsiteX1195" fmla="*/ 6800768 w 12192000"/>
              <a:gd name="connsiteY1195" fmla="*/ 5041858 h 6858000"/>
              <a:gd name="connsiteX1196" fmla="*/ 6737268 w 12192000"/>
              <a:gd name="connsiteY1196" fmla="*/ 5105358 h 6858000"/>
              <a:gd name="connsiteX1197" fmla="*/ 6800768 w 12192000"/>
              <a:gd name="connsiteY1197" fmla="*/ 5168858 h 6858000"/>
              <a:gd name="connsiteX1198" fmla="*/ 6864268 w 12192000"/>
              <a:gd name="connsiteY1198" fmla="*/ 5105358 h 6858000"/>
              <a:gd name="connsiteX1199" fmla="*/ 6800768 w 12192000"/>
              <a:gd name="connsiteY1199" fmla="*/ 5041858 h 6858000"/>
              <a:gd name="connsiteX1200" fmla="*/ 6534068 w 12192000"/>
              <a:gd name="connsiteY1200" fmla="*/ 5041858 h 6858000"/>
              <a:gd name="connsiteX1201" fmla="*/ 6470568 w 12192000"/>
              <a:gd name="connsiteY1201" fmla="*/ 5105358 h 6858000"/>
              <a:gd name="connsiteX1202" fmla="*/ 6534068 w 12192000"/>
              <a:gd name="connsiteY1202" fmla="*/ 5168858 h 6858000"/>
              <a:gd name="connsiteX1203" fmla="*/ 6597568 w 12192000"/>
              <a:gd name="connsiteY1203" fmla="*/ 5105358 h 6858000"/>
              <a:gd name="connsiteX1204" fmla="*/ 6534068 w 12192000"/>
              <a:gd name="connsiteY1204" fmla="*/ 5041858 h 6858000"/>
              <a:gd name="connsiteX1205" fmla="*/ 6267368 w 12192000"/>
              <a:gd name="connsiteY1205" fmla="*/ 5041858 h 6858000"/>
              <a:gd name="connsiteX1206" fmla="*/ 6203868 w 12192000"/>
              <a:gd name="connsiteY1206" fmla="*/ 5105358 h 6858000"/>
              <a:gd name="connsiteX1207" fmla="*/ 6267368 w 12192000"/>
              <a:gd name="connsiteY1207" fmla="*/ 5168858 h 6858000"/>
              <a:gd name="connsiteX1208" fmla="*/ 6330868 w 12192000"/>
              <a:gd name="connsiteY1208" fmla="*/ 5105358 h 6858000"/>
              <a:gd name="connsiteX1209" fmla="*/ 6267368 w 12192000"/>
              <a:gd name="connsiteY1209" fmla="*/ 5041858 h 6858000"/>
              <a:gd name="connsiteX1210" fmla="*/ 6000673 w 12192000"/>
              <a:gd name="connsiteY1210" fmla="*/ 5041858 h 6858000"/>
              <a:gd name="connsiteX1211" fmla="*/ 5937168 w 12192000"/>
              <a:gd name="connsiteY1211" fmla="*/ 5105358 h 6858000"/>
              <a:gd name="connsiteX1212" fmla="*/ 6000673 w 12192000"/>
              <a:gd name="connsiteY1212" fmla="*/ 5168858 h 6858000"/>
              <a:gd name="connsiteX1213" fmla="*/ 6064178 w 12192000"/>
              <a:gd name="connsiteY1213" fmla="*/ 5105358 h 6858000"/>
              <a:gd name="connsiteX1214" fmla="*/ 6000673 w 12192000"/>
              <a:gd name="connsiteY1214" fmla="*/ 5041858 h 6858000"/>
              <a:gd name="connsiteX1215" fmla="*/ 5733970 w 12192000"/>
              <a:gd name="connsiteY1215" fmla="*/ 5041858 h 6858000"/>
              <a:gd name="connsiteX1216" fmla="*/ 5670472 w 12192000"/>
              <a:gd name="connsiteY1216" fmla="*/ 5105358 h 6858000"/>
              <a:gd name="connsiteX1217" fmla="*/ 5733970 w 12192000"/>
              <a:gd name="connsiteY1217" fmla="*/ 5168858 h 6858000"/>
              <a:gd name="connsiteX1218" fmla="*/ 5797469 w 12192000"/>
              <a:gd name="connsiteY1218" fmla="*/ 5105358 h 6858000"/>
              <a:gd name="connsiteX1219" fmla="*/ 5733970 w 12192000"/>
              <a:gd name="connsiteY1219" fmla="*/ 5041858 h 6858000"/>
              <a:gd name="connsiteX1220" fmla="*/ 5467276 w 12192000"/>
              <a:gd name="connsiteY1220" fmla="*/ 5041858 h 6858000"/>
              <a:gd name="connsiteX1221" fmla="*/ 5403779 w 12192000"/>
              <a:gd name="connsiteY1221" fmla="*/ 5105358 h 6858000"/>
              <a:gd name="connsiteX1222" fmla="*/ 5467276 w 12192000"/>
              <a:gd name="connsiteY1222" fmla="*/ 5168858 h 6858000"/>
              <a:gd name="connsiteX1223" fmla="*/ 5530776 w 12192000"/>
              <a:gd name="connsiteY1223" fmla="*/ 5105358 h 6858000"/>
              <a:gd name="connsiteX1224" fmla="*/ 5467276 w 12192000"/>
              <a:gd name="connsiteY1224" fmla="*/ 5041858 h 6858000"/>
              <a:gd name="connsiteX1225" fmla="*/ 5200579 w 12192000"/>
              <a:gd name="connsiteY1225" fmla="*/ 5041858 h 6858000"/>
              <a:gd name="connsiteX1226" fmla="*/ 5137078 w 12192000"/>
              <a:gd name="connsiteY1226" fmla="*/ 5105358 h 6858000"/>
              <a:gd name="connsiteX1227" fmla="*/ 5200579 w 12192000"/>
              <a:gd name="connsiteY1227" fmla="*/ 5168858 h 6858000"/>
              <a:gd name="connsiteX1228" fmla="*/ 5264078 w 12192000"/>
              <a:gd name="connsiteY1228" fmla="*/ 5105358 h 6858000"/>
              <a:gd name="connsiteX1229" fmla="*/ 5200579 w 12192000"/>
              <a:gd name="connsiteY1229" fmla="*/ 5041858 h 6858000"/>
              <a:gd name="connsiteX1230" fmla="*/ 4933876 w 12192000"/>
              <a:gd name="connsiteY1230" fmla="*/ 5041858 h 6858000"/>
              <a:gd name="connsiteX1231" fmla="*/ 4870377 w 12192000"/>
              <a:gd name="connsiteY1231" fmla="*/ 5105358 h 6858000"/>
              <a:gd name="connsiteX1232" fmla="*/ 4933876 w 12192000"/>
              <a:gd name="connsiteY1232" fmla="*/ 5168858 h 6858000"/>
              <a:gd name="connsiteX1233" fmla="*/ 4997377 w 12192000"/>
              <a:gd name="connsiteY1233" fmla="*/ 5105358 h 6858000"/>
              <a:gd name="connsiteX1234" fmla="*/ 4933876 w 12192000"/>
              <a:gd name="connsiteY1234" fmla="*/ 5041858 h 6858000"/>
              <a:gd name="connsiteX1235" fmla="*/ 4667174 w 12192000"/>
              <a:gd name="connsiteY1235" fmla="*/ 5041858 h 6858000"/>
              <a:gd name="connsiteX1236" fmla="*/ 4603684 w 12192000"/>
              <a:gd name="connsiteY1236" fmla="*/ 5105358 h 6858000"/>
              <a:gd name="connsiteX1237" fmla="*/ 4667174 w 12192000"/>
              <a:gd name="connsiteY1237" fmla="*/ 5168858 h 6858000"/>
              <a:gd name="connsiteX1238" fmla="*/ 4730670 w 12192000"/>
              <a:gd name="connsiteY1238" fmla="*/ 5105358 h 6858000"/>
              <a:gd name="connsiteX1239" fmla="*/ 4667174 w 12192000"/>
              <a:gd name="connsiteY1239" fmla="*/ 5041858 h 6858000"/>
              <a:gd name="connsiteX1240" fmla="*/ 4400478 w 12192000"/>
              <a:gd name="connsiteY1240" fmla="*/ 5041858 h 6858000"/>
              <a:gd name="connsiteX1241" fmla="*/ 4336975 w 12192000"/>
              <a:gd name="connsiteY1241" fmla="*/ 5105358 h 6858000"/>
              <a:gd name="connsiteX1242" fmla="*/ 4400478 w 12192000"/>
              <a:gd name="connsiteY1242" fmla="*/ 5168858 h 6858000"/>
              <a:gd name="connsiteX1243" fmla="*/ 4463982 w 12192000"/>
              <a:gd name="connsiteY1243" fmla="*/ 5105358 h 6858000"/>
              <a:gd name="connsiteX1244" fmla="*/ 4400478 w 12192000"/>
              <a:gd name="connsiteY1244" fmla="*/ 5041858 h 6858000"/>
              <a:gd name="connsiteX1245" fmla="*/ 4133777 w 12192000"/>
              <a:gd name="connsiteY1245" fmla="*/ 5041858 h 6858000"/>
              <a:gd name="connsiteX1246" fmla="*/ 4070307 w 12192000"/>
              <a:gd name="connsiteY1246" fmla="*/ 5105358 h 6858000"/>
              <a:gd name="connsiteX1247" fmla="*/ 4133777 w 12192000"/>
              <a:gd name="connsiteY1247" fmla="*/ 5168858 h 6858000"/>
              <a:gd name="connsiteX1248" fmla="*/ 4197282 w 12192000"/>
              <a:gd name="connsiteY1248" fmla="*/ 5105358 h 6858000"/>
              <a:gd name="connsiteX1249" fmla="*/ 4133777 w 12192000"/>
              <a:gd name="connsiteY1249" fmla="*/ 5041858 h 6858000"/>
              <a:gd name="connsiteX1250" fmla="*/ 3867105 w 12192000"/>
              <a:gd name="connsiteY1250" fmla="*/ 5041858 h 6858000"/>
              <a:gd name="connsiteX1251" fmla="*/ 3803603 w 12192000"/>
              <a:gd name="connsiteY1251" fmla="*/ 5105358 h 6858000"/>
              <a:gd name="connsiteX1252" fmla="*/ 3867105 w 12192000"/>
              <a:gd name="connsiteY1252" fmla="*/ 5168858 h 6858000"/>
              <a:gd name="connsiteX1253" fmla="*/ 3930609 w 12192000"/>
              <a:gd name="connsiteY1253" fmla="*/ 5105358 h 6858000"/>
              <a:gd name="connsiteX1254" fmla="*/ 3867105 w 12192000"/>
              <a:gd name="connsiteY1254" fmla="*/ 5041858 h 6858000"/>
              <a:gd name="connsiteX1255" fmla="*/ 3600409 w 12192000"/>
              <a:gd name="connsiteY1255" fmla="*/ 5041858 h 6858000"/>
              <a:gd name="connsiteX1256" fmla="*/ 3536912 w 12192000"/>
              <a:gd name="connsiteY1256" fmla="*/ 5105358 h 6858000"/>
              <a:gd name="connsiteX1257" fmla="*/ 3600409 w 12192000"/>
              <a:gd name="connsiteY1257" fmla="*/ 5168858 h 6858000"/>
              <a:gd name="connsiteX1258" fmla="*/ 3663909 w 12192000"/>
              <a:gd name="connsiteY1258" fmla="*/ 5105358 h 6858000"/>
              <a:gd name="connsiteX1259" fmla="*/ 3600409 w 12192000"/>
              <a:gd name="connsiteY1259" fmla="*/ 5041858 h 6858000"/>
              <a:gd name="connsiteX1260" fmla="*/ 3333699 w 12192000"/>
              <a:gd name="connsiteY1260" fmla="*/ 5041858 h 6858000"/>
              <a:gd name="connsiteX1261" fmla="*/ 3270201 w 12192000"/>
              <a:gd name="connsiteY1261" fmla="*/ 5105358 h 6858000"/>
              <a:gd name="connsiteX1262" fmla="*/ 3333699 w 12192000"/>
              <a:gd name="connsiteY1262" fmla="*/ 5168858 h 6858000"/>
              <a:gd name="connsiteX1263" fmla="*/ 3397204 w 12192000"/>
              <a:gd name="connsiteY1263" fmla="*/ 5105358 h 6858000"/>
              <a:gd name="connsiteX1264" fmla="*/ 3333699 w 12192000"/>
              <a:gd name="connsiteY1264" fmla="*/ 5041858 h 6858000"/>
              <a:gd name="connsiteX1265" fmla="*/ 3067011 w 12192000"/>
              <a:gd name="connsiteY1265" fmla="*/ 5041858 h 6858000"/>
              <a:gd name="connsiteX1266" fmla="*/ 3003514 w 12192000"/>
              <a:gd name="connsiteY1266" fmla="*/ 5105358 h 6858000"/>
              <a:gd name="connsiteX1267" fmla="*/ 3067011 w 12192000"/>
              <a:gd name="connsiteY1267" fmla="*/ 5168858 h 6858000"/>
              <a:gd name="connsiteX1268" fmla="*/ 3130508 w 12192000"/>
              <a:gd name="connsiteY1268" fmla="*/ 5105358 h 6858000"/>
              <a:gd name="connsiteX1269" fmla="*/ 3067011 w 12192000"/>
              <a:gd name="connsiteY1269" fmla="*/ 5041858 h 6858000"/>
              <a:gd name="connsiteX1270" fmla="*/ 2800325 w 12192000"/>
              <a:gd name="connsiteY1270" fmla="*/ 5041858 h 6858000"/>
              <a:gd name="connsiteX1271" fmla="*/ 2736827 w 12192000"/>
              <a:gd name="connsiteY1271" fmla="*/ 5105358 h 6858000"/>
              <a:gd name="connsiteX1272" fmla="*/ 2800325 w 12192000"/>
              <a:gd name="connsiteY1272" fmla="*/ 5168858 h 6858000"/>
              <a:gd name="connsiteX1273" fmla="*/ 2863822 w 12192000"/>
              <a:gd name="connsiteY1273" fmla="*/ 5105358 h 6858000"/>
              <a:gd name="connsiteX1274" fmla="*/ 2800325 w 12192000"/>
              <a:gd name="connsiteY1274" fmla="*/ 5041858 h 6858000"/>
              <a:gd name="connsiteX1275" fmla="*/ 2533616 w 12192000"/>
              <a:gd name="connsiteY1275" fmla="*/ 5041858 h 6858000"/>
              <a:gd name="connsiteX1276" fmla="*/ 2470111 w 12192000"/>
              <a:gd name="connsiteY1276" fmla="*/ 5105358 h 6858000"/>
              <a:gd name="connsiteX1277" fmla="*/ 2533616 w 12192000"/>
              <a:gd name="connsiteY1277" fmla="*/ 5168858 h 6858000"/>
              <a:gd name="connsiteX1278" fmla="*/ 2597120 w 12192000"/>
              <a:gd name="connsiteY1278" fmla="*/ 5105358 h 6858000"/>
              <a:gd name="connsiteX1279" fmla="*/ 2533616 w 12192000"/>
              <a:gd name="connsiteY1279" fmla="*/ 5041858 h 6858000"/>
              <a:gd name="connsiteX1280" fmla="*/ 2266911 w 12192000"/>
              <a:gd name="connsiteY1280" fmla="*/ 5041858 h 6858000"/>
              <a:gd name="connsiteX1281" fmla="*/ 2203415 w 12192000"/>
              <a:gd name="connsiteY1281" fmla="*/ 5105358 h 6858000"/>
              <a:gd name="connsiteX1282" fmla="*/ 2266911 w 12192000"/>
              <a:gd name="connsiteY1282" fmla="*/ 5168858 h 6858000"/>
              <a:gd name="connsiteX1283" fmla="*/ 2330416 w 12192000"/>
              <a:gd name="connsiteY1283" fmla="*/ 5105358 h 6858000"/>
              <a:gd name="connsiteX1284" fmla="*/ 2266911 w 12192000"/>
              <a:gd name="connsiteY1284" fmla="*/ 5041858 h 6858000"/>
              <a:gd name="connsiteX1285" fmla="*/ 2000214 w 12192000"/>
              <a:gd name="connsiteY1285" fmla="*/ 5041858 h 6858000"/>
              <a:gd name="connsiteX1286" fmla="*/ 1936708 w 12192000"/>
              <a:gd name="connsiteY1286" fmla="*/ 5105358 h 6858000"/>
              <a:gd name="connsiteX1287" fmla="*/ 2000214 w 12192000"/>
              <a:gd name="connsiteY1287" fmla="*/ 5168858 h 6858000"/>
              <a:gd name="connsiteX1288" fmla="*/ 2063716 w 12192000"/>
              <a:gd name="connsiteY1288" fmla="*/ 5105358 h 6858000"/>
              <a:gd name="connsiteX1289" fmla="*/ 2000214 w 12192000"/>
              <a:gd name="connsiteY1289" fmla="*/ 5041858 h 6858000"/>
              <a:gd name="connsiteX1290" fmla="*/ 1733506 w 12192000"/>
              <a:gd name="connsiteY1290" fmla="*/ 5041858 h 6858000"/>
              <a:gd name="connsiteX1291" fmla="*/ 1670006 w 12192000"/>
              <a:gd name="connsiteY1291" fmla="*/ 5105358 h 6858000"/>
              <a:gd name="connsiteX1292" fmla="*/ 1733506 w 12192000"/>
              <a:gd name="connsiteY1292" fmla="*/ 5168858 h 6858000"/>
              <a:gd name="connsiteX1293" fmla="*/ 1797007 w 12192000"/>
              <a:gd name="connsiteY1293" fmla="*/ 5105358 h 6858000"/>
              <a:gd name="connsiteX1294" fmla="*/ 1733506 w 12192000"/>
              <a:gd name="connsiteY1294" fmla="*/ 5041858 h 6858000"/>
              <a:gd name="connsiteX1295" fmla="*/ 1466807 w 12192000"/>
              <a:gd name="connsiteY1295" fmla="*/ 5041858 h 6858000"/>
              <a:gd name="connsiteX1296" fmla="*/ 1403307 w 12192000"/>
              <a:gd name="connsiteY1296" fmla="*/ 5105358 h 6858000"/>
              <a:gd name="connsiteX1297" fmla="*/ 1466807 w 12192000"/>
              <a:gd name="connsiteY1297" fmla="*/ 5168858 h 6858000"/>
              <a:gd name="connsiteX1298" fmla="*/ 1530307 w 12192000"/>
              <a:gd name="connsiteY1298" fmla="*/ 5105358 h 6858000"/>
              <a:gd name="connsiteX1299" fmla="*/ 1466807 w 12192000"/>
              <a:gd name="connsiteY1299" fmla="*/ 5041858 h 6858000"/>
              <a:gd name="connsiteX1300" fmla="*/ 1200108 w 12192000"/>
              <a:gd name="connsiteY1300" fmla="*/ 5041858 h 6858000"/>
              <a:gd name="connsiteX1301" fmla="*/ 1136608 w 12192000"/>
              <a:gd name="connsiteY1301" fmla="*/ 5105358 h 6858000"/>
              <a:gd name="connsiteX1302" fmla="*/ 1200108 w 12192000"/>
              <a:gd name="connsiteY1302" fmla="*/ 5168858 h 6858000"/>
              <a:gd name="connsiteX1303" fmla="*/ 1263608 w 12192000"/>
              <a:gd name="connsiteY1303" fmla="*/ 5105358 h 6858000"/>
              <a:gd name="connsiteX1304" fmla="*/ 1200108 w 12192000"/>
              <a:gd name="connsiteY1304" fmla="*/ 5041858 h 6858000"/>
              <a:gd name="connsiteX1305" fmla="*/ 933409 w 12192000"/>
              <a:gd name="connsiteY1305" fmla="*/ 5041858 h 6858000"/>
              <a:gd name="connsiteX1306" fmla="*/ 869910 w 12192000"/>
              <a:gd name="connsiteY1306" fmla="*/ 5105358 h 6858000"/>
              <a:gd name="connsiteX1307" fmla="*/ 933409 w 12192000"/>
              <a:gd name="connsiteY1307" fmla="*/ 5168858 h 6858000"/>
              <a:gd name="connsiteX1308" fmla="*/ 996909 w 12192000"/>
              <a:gd name="connsiteY1308" fmla="*/ 5105358 h 6858000"/>
              <a:gd name="connsiteX1309" fmla="*/ 933409 w 12192000"/>
              <a:gd name="connsiteY1309" fmla="*/ 5041858 h 6858000"/>
              <a:gd name="connsiteX1310" fmla="*/ 666711 w 12192000"/>
              <a:gd name="connsiteY1310" fmla="*/ 5041858 h 6858000"/>
              <a:gd name="connsiteX1311" fmla="*/ 603211 w 12192000"/>
              <a:gd name="connsiteY1311" fmla="*/ 5105358 h 6858000"/>
              <a:gd name="connsiteX1312" fmla="*/ 666711 w 12192000"/>
              <a:gd name="connsiteY1312" fmla="*/ 5168858 h 6858000"/>
              <a:gd name="connsiteX1313" fmla="*/ 730210 w 12192000"/>
              <a:gd name="connsiteY1313" fmla="*/ 5105358 h 6858000"/>
              <a:gd name="connsiteX1314" fmla="*/ 666711 w 12192000"/>
              <a:gd name="connsiteY1314" fmla="*/ 5041858 h 6858000"/>
              <a:gd name="connsiteX1315" fmla="*/ 400012 w 12192000"/>
              <a:gd name="connsiteY1315" fmla="*/ 5041858 h 6858000"/>
              <a:gd name="connsiteX1316" fmla="*/ 336512 w 12192000"/>
              <a:gd name="connsiteY1316" fmla="*/ 5105358 h 6858000"/>
              <a:gd name="connsiteX1317" fmla="*/ 400012 w 12192000"/>
              <a:gd name="connsiteY1317" fmla="*/ 5168858 h 6858000"/>
              <a:gd name="connsiteX1318" fmla="*/ 463512 w 12192000"/>
              <a:gd name="connsiteY1318" fmla="*/ 5105358 h 6858000"/>
              <a:gd name="connsiteX1319" fmla="*/ 400012 w 12192000"/>
              <a:gd name="connsiteY1319" fmla="*/ 5041858 h 6858000"/>
              <a:gd name="connsiteX1320" fmla="*/ 11855368 w 12192000"/>
              <a:gd name="connsiteY1320" fmla="*/ 4737058 h 6858000"/>
              <a:gd name="connsiteX1321" fmla="*/ 11791868 w 12192000"/>
              <a:gd name="connsiteY1321" fmla="*/ 4800558 h 6858000"/>
              <a:gd name="connsiteX1322" fmla="*/ 11855368 w 12192000"/>
              <a:gd name="connsiteY1322" fmla="*/ 4864058 h 6858000"/>
              <a:gd name="connsiteX1323" fmla="*/ 11918868 w 12192000"/>
              <a:gd name="connsiteY1323" fmla="*/ 4800558 h 6858000"/>
              <a:gd name="connsiteX1324" fmla="*/ 11855368 w 12192000"/>
              <a:gd name="connsiteY1324" fmla="*/ 4737058 h 6858000"/>
              <a:gd name="connsiteX1325" fmla="*/ 11588668 w 12192000"/>
              <a:gd name="connsiteY1325" fmla="*/ 4737058 h 6858000"/>
              <a:gd name="connsiteX1326" fmla="*/ 11525168 w 12192000"/>
              <a:gd name="connsiteY1326" fmla="*/ 4800558 h 6858000"/>
              <a:gd name="connsiteX1327" fmla="*/ 11588668 w 12192000"/>
              <a:gd name="connsiteY1327" fmla="*/ 4864058 h 6858000"/>
              <a:gd name="connsiteX1328" fmla="*/ 11652168 w 12192000"/>
              <a:gd name="connsiteY1328" fmla="*/ 4800558 h 6858000"/>
              <a:gd name="connsiteX1329" fmla="*/ 11588668 w 12192000"/>
              <a:gd name="connsiteY1329" fmla="*/ 4737058 h 6858000"/>
              <a:gd name="connsiteX1330" fmla="*/ 11321968 w 12192000"/>
              <a:gd name="connsiteY1330" fmla="*/ 4737058 h 6858000"/>
              <a:gd name="connsiteX1331" fmla="*/ 11258468 w 12192000"/>
              <a:gd name="connsiteY1331" fmla="*/ 4800558 h 6858000"/>
              <a:gd name="connsiteX1332" fmla="*/ 11321968 w 12192000"/>
              <a:gd name="connsiteY1332" fmla="*/ 4864058 h 6858000"/>
              <a:gd name="connsiteX1333" fmla="*/ 11385468 w 12192000"/>
              <a:gd name="connsiteY1333" fmla="*/ 4800558 h 6858000"/>
              <a:gd name="connsiteX1334" fmla="*/ 11321968 w 12192000"/>
              <a:gd name="connsiteY1334" fmla="*/ 4737058 h 6858000"/>
              <a:gd name="connsiteX1335" fmla="*/ 11055268 w 12192000"/>
              <a:gd name="connsiteY1335" fmla="*/ 4737058 h 6858000"/>
              <a:gd name="connsiteX1336" fmla="*/ 10991768 w 12192000"/>
              <a:gd name="connsiteY1336" fmla="*/ 4800558 h 6858000"/>
              <a:gd name="connsiteX1337" fmla="*/ 11055268 w 12192000"/>
              <a:gd name="connsiteY1337" fmla="*/ 4864058 h 6858000"/>
              <a:gd name="connsiteX1338" fmla="*/ 11118768 w 12192000"/>
              <a:gd name="connsiteY1338" fmla="*/ 4800558 h 6858000"/>
              <a:gd name="connsiteX1339" fmla="*/ 11055268 w 12192000"/>
              <a:gd name="connsiteY1339" fmla="*/ 4737058 h 6858000"/>
              <a:gd name="connsiteX1340" fmla="*/ 10788568 w 12192000"/>
              <a:gd name="connsiteY1340" fmla="*/ 4737058 h 6858000"/>
              <a:gd name="connsiteX1341" fmla="*/ 10725068 w 12192000"/>
              <a:gd name="connsiteY1341" fmla="*/ 4800558 h 6858000"/>
              <a:gd name="connsiteX1342" fmla="*/ 10788568 w 12192000"/>
              <a:gd name="connsiteY1342" fmla="*/ 4864058 h 6858000"/>
              <a:gd name="connsiteX1343" fmla="*/ 10852068 w 12192000"/>
              <a:gd name="connsiteY1343" fmla="*/ 4800558 h 6858000"/>
              <a:gd name="connsiteX1344" fmla="*/ 10788568 w 12192000"/>
              <a:gd name="connsiteY1344" fmla="*/ 4737058 h 6858000"/>
              <a:gd name="connsiteX1345" fmla="*/ 10521868 w 12192000"/>
              <a:gd name="connsiteY1345" fmla="*/ 4737058 h 6858000"/>
              <a:gd name="connsiteX1346" fmla="*/ 10458368 w 12192000"/>
              <a:gd name="connsiteY1346" fmla="*/ 4800558 h 6858000"/>
              <a:gd name="connsiteX1347" fmla="*/ 10521868 w 12192000"/>
              <a:gd name="connsiteY1347" fmla="*/ 4864058 h 6858000"/>
              <a:gd name="connsiteX1348" fmla="*/ 10585368 w 12192000"/>
              <a:gd name="connsiteY1348" fmla="*/ 4800558 h 6858000"/>
              <a:gd name="connsiteX1349" fmla="*/ 10521868 w 12192000"/>
              <a:gd name="connsiteY1349" fmla="*/ 4737058 h 6858000"/>
              <a:gd name="connsiteX1350" fmla="*/ 10255168 w 12192000"/>
              <a:gd name="connsiteY1350" fmla="*/ 4737058 h 6858000"/>
              <a:gd name="connsiteX1351" fmla="*/ 10191668 w 12192000"/>
              <a:gd name="connsiteY1351" fmla="*/ 4800558 h 6858000"/>
              <a:gd name="connsiteX1352" fmla="*/ 10255168 w 12192000"/>
              <a:gd name="connsiteY1352" fmla="*/ 4864058 h 6858000"/>
              <a:gd name="connsiteX1353" fmla="*/ 10318668 w 12192000"/>
              <a:gd name="connsiteY1353" fmla="*/ 4800558 h 6858000"/>
              <a:gd name="connsiteX1354" fmla="*/ 10255168 w 12192000"/>
              <a:gd name="connsiteY1354" fmla="*/ 4737058 h 6858000"/>
              <a:gd name="connsiteX1355" fmla="*/ 9988468 w 12192000"/>
              <a:gd name="connsiteY1355" fmla="*/ 4737058 h 6858000"/>
              <a:gd name="connsiteX1356" fmla="*/ 9924968 w 12192000"/>
              <a:gd name="connsiteY1356" fmla="*/ 4800558 h 6858000"/>
              <a:gd name="connsiteX1357" fmla="*/ 9988468 w 12192000"/>
              <a:gd name="connsiteY1357" fmla="*/ 4864058 h 6858000"/>
              <a:gd name="connsiteX1358" fmla="*/ 10051968 w 12192000"/>
              <a:gd name="connsiteY1358" fmla="*/ 4800558 h 6858000"/>
              <a:gd name="connsiteX1359" fmla="*/ 9988468 w 12192000"/>
              <a:gd name="connsiteY1359" fmla="*/ 4737058 h 6858000"/>
              <a:gd name="connsiteX1360" fmla="*/ 9721768 w 12192000"/>
              <a:gd name="connsiteY1360" fmla="*/ 4737058 h 6858000"/>
              <a:gd name="connsiteX1361" fmla="*/ 9658268 w 12192000"/>
              <a:gd name="connsiteY1361" fmla="*/ 4800558 h 6858000"/>
              <a:gd name="connsiteX1362" fmla="*/ 9721768 w 12192000"/>
              <a:gd name="connsiteY1362" fmla="*/ 4864058 h 6858000"/>
              <a:gd name="connsiteX1363" fmla="*/ 9785268 w 12192000"/>
              <a:gd name="connsiteY1363" fmla="*/ 4800558 h 6858000"/>
              <a:gd name="connsiteX1364" fmla="*/ 9721768 w 12192000"/>
              <a:gd name="connsiteY1364" fmla="*/ 4737058 h 6858000"/>
              <a:gd name="connsiteX1365" fmla="*/ 9455068 w 12192000"/>
              <a:gd name="connsiteY1365" fmla="*/ 4737058 h 6858000"/>
              <a:gd name="connsiteX1366" fmla="*/ 9391568 w 12192000"/>
              <a:gd name="connsiteY1366" fmla="*/ 4800558 h 6858000"/>
              <a:gd name="connsiteX1367" fmla="*/ 9455068 w 12192000"/>
              <a:gd name="connsiteY1367" fmla="*/ 4864058 h 6858000"/>
              <a:gd name="connsiteX1368" fmla="*/ 9518568 w 12192000"/>
              <a:gd name="connsiteY1368" fmla="*/ 4800558 h 6858000"/>
              <a:gd name="connsiteX1369" fmla="*/ 9455068 w 12192000"/>
              <a:gd name="connsiteY1369" fmla="*/ 4737058 h 6858000"/>
              <a:gd name="connsiteX1370" fmla="*/ 9188368 w 12192000"/>
              <a:gd name="connsiteY1370" fmla="*/ 4737058 h 6858000"/>
              <a:gd name="connsiteX1371" fmla="*/ 9124868 w 12192000"/>
              <a:gd name="connsiteY1371" fmla="*/ 4800558 h 6858000"/>
              <a:gd name="connsiteX1372" fmla="*/ 9188368 w 12192000"/>
              <a:gd name="connsiteY1372" fmla="*/ 4864058 h 6858000"/>
              <a:gd name="connsiteX1373" fmla="*/ 9251868 w 12192000"/>
              <a:gd name="connsiteY1373" fmla="*/ 4800558 h 6858000"/>
              <a:gd name="connsiteX1374" fmla="*/ 9188368 w 12192000"/>
              <a:gd name="connsiteY1374" fmla="*/ 4737058 h 6858000"/>
              <a:gd name="connsiteX1375" fmla="*/ 8921668 w 12192000"/>
              <a:gd name="connsiteY1375" fmla="*/ 4737058 h 6858000"/>
              <a:gd name="connsiteX1376" fmla="*/ 8858168 w 12192000"/>
              <a:gd name="connsiteY1376" fmla="*/ 4800558 h 6858000"/>
              <a:gd name="connsiteX1377" fmla="*/ 8921668 w 12192000"/>
              <a:gd name="connsiteY1377" fmla="*/ 4864058 h 6858000"/>
              <a:gd name="connsiteX1378" fmla="*/ 8985168 w 12192000"/>
              <a:gd name="connsiteY1378" fmla="*/ 4800558 h 6858000"/>
              <a:gd name="connsiteX1379" fmla="*/ 8921668 w 12192000"/>
              <a:gd name="connsiteY1379" fmla="*/ 4737058 h 6858000"/>
              <a:gd name="connsiteX1380" fmla="*/ 8654968 w 12192000"/>
              <a:gd name="connsiteY1380" fmla="*/ 4737058 h 6858000"/>
              <a:gd name="connsiteX1381" fmla="*/ 8591468 w 12192000"/>
              <a:gd name="connsiteY1381" fmla="*/ 4800558 h 6858000"/>
              <a:gd name="connsiteX1382" fmla="*/ 8654968 w 12192000"/>
              <a:gd name="connsiteY1382" fmla="*/ 4864058 h 6858000"/>
              <a:gd name="connsiteX1383" fmla="*/ 8718468 w 12192000"/>
              <a:gd name="connsiteY1383" fmla="*/ 4800558 h 6858000"/>
              <a:gd name="connsiteX1384" fmla="*/ 8654968 w 12192000"/>
              <a:gd name="connsiteY1384" fmla="*/ 4737058 h 6858000"/>
              <a:gd name="connsiteX1385" fmla="*/ 8388268 w 12192000"/>
              <a:gd name="connsiteY1385" fmla="*/ 4737058 h 6858000"/>
              <a:gd name="connsiteX1386" fmla="*/ 8324768 w 12192000"/>
              <a:gd name="connsiteY1386" fmla="*/ 4800558 h 6858000"/>
              <a:gd name="connsiteX1387" fmla="*/ 8388268 w 12192000"/>
              <a:gd name="connsiteY1387" fmla="*/ 4864058 h 6858000"/>
              <a:gd name="connsiteX1388" fmla="*/ 8451768 w 12192000"/>
              <a:gd name="connsiteY1388" fmla="*/ 4800558 h 6858000"/>
              <a:gd name="connsiteX1389" fmla="*/ 8388268 w 12192000"/>
              <a:gd name="connsiteY1389" fmla="*/ 4737058 h 6858000"/>
              <a:gd name="connsiteX1390" fmla="*/ 8121568 w 12192000"/>
              <a:gd name="connsiteY1390" fmla="*/ 4737058 h 6858000"/>
              <a:gd name="connsiteX1391" fmla="*/ 8058068 w 12192000"/>
              <a:gd name="connsiteY1391" fmla="*/ 4800558 h 6858000"/>
              <a:gd name="connsiteX1392" fmla="*/ 8121568 w 12192000"/>
              <a:gd name="connsiteY1392" fmla="*/ 4864058 h 6858000"/>
              <a:gd name="connsiteX1393" fmla="*/ 8185068 w 12192000"/>
              <a:gd name="connsiteY1393" fmla="*/ 4800558 h 6858000"/>
              <a:gd name="connsiteX1394" fmla="*/ 8121568 w 12192000"/>
              <a:gd name="connsiteY1394" fmla="*/ 4737058 h 6858000"/>
              <a:gd name="connsiteX1395" fmla="*/ 7854868 w 12192000"/>
              <a:gd name="connsiteY1395" fmla="*/ 4737058 h 6858000"/>
              <a:gd name="connsiteX1396" fmla="*/ 7791368 w 12192000"/>
              <a:gd name="connsiteY1396" fmla="*/ 4800558 h 6858000"/>
              <a:gd name="connsiteX1397" fmla="*/ 7854868 w 12192000"/>
              <a:gd name="connsiteY1397" fmla="*/ 4864058 h 6858000"/>
              <a:gd name="connsiteX1398" fmla="*/ 7918368 w 12192000"/>
              <a:gd name="connsiteY1398" fmla="*/ 4800558 h 6858000"/>
              <a:gd name="connsiteX1399" fmla="*/ 7854868 w 12192000"/>
              <a:gd name="connsiteY1399" fmla="*/ 4737058 h 6858000"/>
              <a:gd name="connsiteX1400" fmla="*/ 7588168 w 12192000"/>
              <a:gd name="connsiteY1400" fmla="*/ 4737058 h 6858000"/>
              <a:gd name="connsiteX1401" fmla="*/ 7524668 w 12192000"/>
              <a:gd name="connsiteY1401" fmla="*/ 4800558 h 6858000"/>
              <a:gd name="connsiteX1402" fmla="*/ 7588168 w 12192000"/>
              <a:gd name="connsiteY1402" fmla="*/ 4864058 h 6858000"/>
              <a:gd name="connsiteX1403" fmla="*/ 7651668 w 12192000"/>
              <a:gd name="connsiteY1403" fmla="*/ 4800558 h 6858000"/>
              <a:gd name="connsiteX1404" fmla="*/ 7588168 w 12192000"/>
              <a:gd name="connsiteY1404" fmla="*/ 4737058 h 6858000"/>
              <a:gd name="connsiteX1405" fmla="*/ 7321468 w 12192000"/>
              <a:gd name="connsiteY1405" fmla="*/ 4737058 h 6858000"/>
              <a:gd name="connsiteX1406" fmla="*/ 7257968 w 12192000"/>
              <a:gd name="connsiteY1406" fmla="*/ 4800558 h 6858000"/>
              <a:gd name="connsiteX1407" fmla="*/ 7321468 w 12192000"/>
              <a:gd name="connsiteY1407" fmla="*/ 4864058 h 6858000"/>
              <a:gd name="connsiteX1408" fmla="*/ 7384968 w 12192000"/>
              <a:gd name="connsiteY1408" fmla="*/ 4800558 h 6858000"/>
              <a:gd name="connsiteX1409" fmla="*/ 7321468 w 12192000"/>
              <a:gd name="connsiteY1409" fmla="*/ 4737058 h 6858000"/>
              <a:gd name="connsiteX1410" fmla="*/ 7054768 w 12192000"/>
              <a:gd name="connsiteY1410" fmla="*/ 4737058 h 6858000"/>
              <a:gd name="connsiteX1411" fmla="*/ 6991268 w 12192000"/>
              <a:gd name="connsiteY1411" fmla="*/ 4800558 h 6858000"/>
              <a:gd name="connsiteX1412" fmla="*/ 7054768 w 12192000"/>
              <a:gd name="connsiteY1412" fmla="*/ 4864058 h 6858000"/>
              <a:gd name="connsiteX1413" fmla="*/ 7118268 w 12192000"/>
              <a:gd name="connsiteY1413" fmla="*/ 4800558 h 6858000"/>
              <a:gd name="connsiteX1414" fmla="*/ 7054768 w 12192000"/>
              <a:gd name="connsiteY1414" fmla="*/ 4737058 h 6858000"/>
              <a:gd name="connsiteX1415" fmla="*/ 6788068 w 12192000"/>
              <a:gd name="connsiteY1415" fmla="*/ 4737058 h 6858000"/>
              <a:gd name="connsiteX1416" fmla="*/ 6724568 w 12192000"/>
              <a:gd name="connsiteY1416" fmla="*/ 4800558 h 6858000"/>
              <a:gd name="connsiteX1417" fmla="*/ 6788068 w 12192000"/>
              <a:gd name="connsiteY1417" fmla="*/ 4864058 h 6858000"/>
              <a:gd name="connsiteX1418" fmla="*/ 6851568 w 12192000"/>
              <a:gd name="connsiteY1418" fmla="*/ 4800558 h 6858000"/>
              <a:gd name="connsiteX1419" fmla="*/ 6788068 w 12192000"/>
              <a:gd name="connsiteY1419" fmla="*/ 4737058 h 6858000"/>
              <a:gd name="connsiteX1420" fmla="*/ 6521368 w 12192000"/>
              <a:gd name="connsiteY1420" fmla="*/ 4737058 h 6858000"/>
              <a:gd name="connsiteX1421" fmla="*/ 6457868 w 12192000"/>
              <a:gd name="connsiteY1421" fmla="*/ 4800558 h 6858000"/>
              <a:gd name="connsiteX1422" fmla="*/ 6521368 w 12192000"/>
              <a:gd name="connsiteY1422" fmla="*/ 4864058 h 6858000"/>
              <a:gd name="connsiteX1423" fmla="*/ 6584868 w 12192000"/>
              <a:gd name="connsiteY1423" fmla="*/ 4800558 h 6858000"/>
              <a:gd name="connsiteX1424" fmla="*/ 6521368 w 12192000"/>
              <a:gd name="connsiteY1424" fmla="*/ 4737058 h 6858000"/>
              <a:gd name="connsiteX1425" fmla="*/ 6254668 w 12192000"/>
              <a:gd name="connsiteY1425" fmla="*/ 4737058 h 6858000"/>
              <a:gd name="connsiteX1426" fmla="*/ 6191168 w 12192000"/>
              <a:gd name="connsiteY1426" fmla="*/ 4800558 h 6858000"/>
              <a:gd name="connsiteX1427" fmla="*/ 6254668 w 12192000"/>
              <a:gd name="connsiteY1427" fmla="*/ 4864058 h 6858000"/>
              <a:gd name="connsiteX1428" fmla="*/ 6318168 w 12192000"/>
              <a:gd name="connsiteY1428" fmla="*/ 4800558 h 6858000"/>
              <a:gd name="connsiteX1429" fmla="*/ 6254668 w 12192000"/>
              <a:gd name="connsiteY1429" fmla="*/ 4737058 h 6858000"/>
              <a:gd name="connsiteX1430" fmla="*/ 5987973 w 12192000"/>
              <a:gd name="connsiteY1430" fmla="*/ 4737058 h 6858000"/>
              <a:gd name="connsiteX1431" fmla="*/ 5924469 w 12192000"/>
              <a:gd name="connsiteY1431" fmla="*/ 4800558 h 6858000"/>
              <a:gd name="connsiteX1432" fmla="*/ 5987973 w 12192000"/>
              <a:gd name="connsiteY1432" fmla="*/ 4864058 h 6858000"/>
              <a:gd name="connsiteX1433" fmla="*/ 6051479 w 12192000"/>
              <a:gd name="connsiteY1433" fmla="*/ 4800558 h 6858000"/>
              <a:gd name="connsiteX1434" fmla="*/ 5987973 w 12192000"/>
              <a:gd name="connsiteY1434" fmla="*/ 4737058 h 6858000"/>
              <a:gd name="connsiteX1435" fmla="*/ 5721271 w 12192000"/>
              <a:gd name="connsiteY1435" fmla="*/ 4737058 h 6858000"/>
              <a:gd name="connsiteX1436" fmla="*/ 5657772 w 12192000"/>
              <a:gd name="connsiteY1436" fmla="*/ 4800558 h 6858000"/>
              <a:gd name="connsiteX1437" fmla="*/ 5721271 w 12192000"/>
              <a:gd name="connsiteY1437" fmla="*/ 4864058 h 6858000"/>
              <a:gd name="connsiteX1438" fmla="*/ 5784771 w 12192000"/>
              <a:gd name="connsiteY1438" fmla="*/ 4800558 h 6858000"/>
              <a:gd name="connsiteX1439" fmla="*/ 5721271 w 12192000"/>
              <a:gd name="connsiteY1439" fmla="*/ 4737058 h 6858000"/>
              <a:gd name="connsiteX1440" fmla="*/ 5454579 w 12192000"/>
              <a:gd name="connsiteY1440" fmla="*/ 4737058 h 6858000"/>
              <a:gd name="connsiteX1441" fmla="*/ 5391083 w 12192000"/>
              <a:gd name="connsiteY1441" fmla="*/ 4800558 h 6858000"/>
              <a:gd name="connsiteX1442" fmla="*/ 5454579 w 12192000"/>
              <a:gd name="connsiteY1442" fmla="*/ 4864058 h 6858000"/>
              <a:gd name="connsiteX1443" fmla="*/ 5518077 w 12192000"/>
              <a:gd name="connsiteY1443" fmla="*/ 4800558 h 6858000"/>
              <a:gd name="connsiteX1444" fmla="*/ 5454579 w 12192000"/>
              <a:gd name="connsiteY1444" fmla="*/ 4737058 h 6858000"/>
              <a:gd name="connsiteX1445" fmla="*/ 5187881 w 12192000"/>
              <a:gd name="connsiteY1445" fmla="*/ 4737058 h 6858000"/>
              <a:gd name="connsiteX1446" fmla="*/ 5124380 w 12192000"/>
              <a:gd name="connsiteY1446" fmla="*/ 4800558 h 6858000"/>
              <a:gd name="connsiteX1447" fmla="*/ 5187881 w 12192000"/>
              <a:gd name="connsiteY1447" fmla="*/ 4864058 h 6858000"/>
              <a:gd name="connsiteX1448" fmla="*/ 5251377 w 12192000"/>
              <a:gd name="connsiteY1448" fmla="*/ 4800558 h 6858000"/>
              <a:gd name="connsiteX1449" fmla="*/ 5187881 w 12192000"/>
              <a:gd name="connsiteY1449" fmla="*/ 4737058 h 6858000"/>
              <a:gd name="connsiteX1450" fmla="*/ 4921178 w 12192000"/>
              <a:gd name="connsiteY1450" fmla="*/ 4737058 h 6858000"/>
              <a:gd name="connsiteX1451" fmla="*/ 4857680 w 12192000"/>
              <a:gd name="connsiteY1451" fmla="*/ 4800558 h 6858000"/>
              <a:gd name="connsiteX1452" fmla="*/ 4921178 w 12192000"/>
              <a:gd name="connsiteY1452" fmla="*/ 4864058 h 6858000"/>
              <a:gd name="connsiteX1453" fmla="*/ 4984679 w 12192000"/>
              <a:gd name="connsiteY1453" fmla="*/ 4800558 h 6858000"/>
              <a:gd name="connsiteX1454" fmla="*/ 4921178 w 12192000"/>
              <a:gd name="connsiteY1454" fmla="*/ 4737058 h 6858000"/>
              <a:gd name="connsiteX1455" fmla="*/ 4654480 w 12192000"/>
              <a:gd name="connsiteY1455" fmla="*/ 4737058 h 6858000"/>
              <a:gd name="connsiteX1456" fmla="*/ 4590993 w 12192000"/>
              <a:gd name="connsiteY1456" fmla="*/ 4800558 h 6858000"/>
              <a:gd name="connsiteX1457" fmla="*/ 4654480 w 12192000"/>
              <a:gd name="connsiteY1457" fmla="*/ 4864058 h 6858000"/>
              <a:gd name="connsiteX1458" fmla="*/ 4717970 w 12192000"/>
              <a:gd name="connsiteY1458" fmla="*/ 4800558 h 6858000"/>
              <a:gd name="connsiteX1459" fmla="*/ 4654480 w 12192000"/>
              <a:gd name="connsiteY1459" fmla="*/ 4737058 h 6858000"/>
              <a:gd name="connsiteX1460" fmla="*/ 4387783 w 12192000"/>
              <a:gd name="connsiteY1460" fmla="*/ 4737058 h 6858000"/>
              <a:gd name="connsiteX1461" fmla="*/ 4324287 w 12192000"/>
              <a:gd name="connsiteY1461" fmla="*/ 4800558 h 6858000"/>
              <a:gd name="connsiteX1462" fmla="*/ 4387783 w 12192000"/>
              <a:gd name="connsiteY1462" fmla="*/ 4864058 h 6858000"/>
              <a:gd name="connsiteX1463" fmla="*/ 4451293 w 12192000"/>
              <a:gd name="connsiteY1463" fmla="*/ 4800558 h 6858000"/>
              <a:gd name="connsiteX1464" fmla="*/ 4387783 w 12192000"/>
              <a:gd name="connsiteY1464" fmla="*/ 4737058 h 6858000"/>
              <a:gd name="connsiteX1465" fmla="*/ 4121075 w 12192000"/>
              <a:gd name="connsiteY1465" fmla="*/ 4737058 h 6858000"/>
              <a:gd name="connsiteX1466" fmla="*/ 4057621 w 12192000"/>
              <a:gd name="connsiteY1466" fmla="*/ 4800558 h 6858000"/>
              <a:gd name="connsiteX1467" fmla="*/ 4121075 w 12192000"/>
              <a:gd name="connsiteY1467" fmla="*/ 4864058 h 6858000"/>
              <a:gd name="connsiteX1468" fmla="*/ 4184584 w 12192000"/>
              <a:gd name="connsiteY1468" fmla="*/ 4800558 h 6858000"/>
              <a:gd name="connsiteX1469" fmla="*/ 4121075 w 12192000"/>
              <a:gd name="connsiteY1469" fmla="*/ 4737058 h 6858000"/>
              <a:gd name="connsiteX1470" fmla="*/ 3854418 w 12192000"/>
              <a:gd name="connsiteY1470" fmla="*/ 4737058 h 6858000"/>
              <a:gd name="connsiteX1471" fmla="*/ 3790917 w 12192000"/>
              <a:gd name="connsiteY1471" fmla="*/ 4800558 h 6858000"/>
              <a:gd name="connsiteX1472" fmla="*/ 3854418 w 12192000"/>
              <a:gd name="connsiteY1472" fmla="*/ 4864058 h 6858000"/>
              <a:gd name="connsiteX1473" fmla="*/ 3917924 w 12192000"/>
              <a:gd name="connsiteY1473" fmla="*/ 4800558 h 6858000"/>
              <a:gd name="connsiteX1474" fmla="*/ 3854418 w 12192000"/>
              <a:gd name="connsiteY1474" fmla="*/ 4737058 h 6858000"/>
              <a:gd name="connsiteX1475" fmla="*/ 3587728 w 12192000"/>
              <a:gd name="connsiteY1475" fmla="*/ 4737058 h 6858000"/>
              <a:gd name="connsiteX1476" fmla="*/ 3524227 w 12192000"/>
              <a:gd name="connsiteY1476" fmla="*/ 4800558 h 6858000"/>
              <a:gd name="connsiteX1477" fmla="*/ 3587728 w 12192000"/>
              <a:gd name="connsiteY1477" fmla="*/ 4864058 h 6858000"/>
              <a:gd name="connsiteX1478" fmla="*/ 3651227 w 12192000"/>
              <a:gd name="connsiteY1478" fmla="*/ 4800558 h 6858000"/>
              <a:gd name="connsiteX1479" fmla="*/ 3587728 w 12192000"/>
              <a:gd name="connsiteY1479" fmla="*/ 4737058 h 6858000"/>
              <a:gd name="connsiteX1480" fmla="*/ 3321010 w 12192000"/>
              <a:gd name="connsiteY1480" fmla="*/ 4737058 h 6858000"/>
              <a:gd name="connsiteX1481" fmla="*/ 3257513 w 12192000"/>
              <a:gd name="connsiteY1481" fmla="*/ 4800558 h 6858000"/>
              <a:gd name="connsiteX1482" fmla="*/ 3321010 w 12192000"/>
              <a:gd name="connsiteY1482" fmla="*/ 4864058 h 6858000"/>
              <a:gd name="connsiteX1483" fmla="*/ 3384516 w 12192000"/>
              <a:gd name="connsiteY1483" fmla="*/ 4800558 h 6858000"/>
              <a:gd name="connsiteX1484" fmla="*/ 3321010 w 12192000"/>
              <a:gd name="connsiteY1484" fmla="*/ 4737058 h 6858000"/>
              <a:gd name="connsiteX1485" fmla="*/ 3054327 w 12192000"/>
              <a:gd name="connsiteY1485" fmla="*/ 4737058 h 6858000"/>
              <a:gd name="connsiteX1486" fmla="*/ 2990832 w 12192000"/>
              <a:gd name="connsiteY1486" fmla="*/ 4800558 h 6858000"/>
              <a:gd name="connsiteX1487" fmla="*/ 3054327 w 12192000"/>
              <a:gd name="connsiteY1487" fmla="*/ 4864058 h 6858000"/>
              <a:gd name="connsiteX1488" fmla="*/ 3117823 w 12192000"/>
              <a:gd name="connsiteY1488" fmla="*/ 4800558 h 6858000"/>
              <a:gd name="connsiteX1489" fmla="*/ 3054327 w 12192000"/>
              <a:gd name="connsiteY1489" fmla="*/ 4737058 h 6858000"/>
              <a:gd name="connsiteX1490" fmla="*/ 2787646 w 12192000"/>
              <a:gd name="connsiteY1490" fmla="*/ 4737058 h 6858000"/>
              <a:gd name="connsiteX1491" fmla="*/ 2724150 w 12192000"/>
              <a:gd name="connsiteY1491" fmla="*/ 4800558 h 6858000"/>
              <a:gd name="connsiteX1492" fmla="*/ 2787646 w 12192000"/>
              <a:gd name="connsiteY1492" fmla="*/ 4864058 h 6858000"/>
              <a:gd name="connsiteX1493" fmla="*/ 2851141 w 12192000"/>
              <a:gd name="connsiteY1493" fmla="*/ 4800558 h 6858000"/>
              <a:gd name="connsiteX1494" fmla="*/ 2787646 w 12192000"/>
              <a:gd name="connsiteY1494" fmla="*/ 4737058 h 6858000"/>
              <a:gd name="connsiteX1495" fmla="*/ 2520931 w 12192000"/>
              <a:gd name="connsiteY1495" fmla="*/ 4737058 h 6858000"/>
              <a:gd name="connsiteX1496" fmla="*/ 2457425 w 12192000"/>
              <a:gd name="connsiteY1496" fmla="*/ 4800558 h 6858000"/>
              <a:gd name="connsiteX1497" fmla="*/ 2520931 w 12192000"/>
              <a:gd name="connsiteY1497" fmla="*/ 4864058 h 6858000"/>
              <a:gd name="connsiteX1498" fmla="*/ 2584437 w 12192000"/>
              <a:gd name="connsiteY1498" fmla="*/ 4800558 h 6858000"/>
              <a:gd name="connsiteX1499" fmla="*/ 2520931 w 12192000"/>
              <a:gd name="connsiteY1499" fmla="*/ 4737058 h 6858000"/>
              <a:gd name="connsiteX1500" fmla="*/ 2254228 w 12192000"/>
              <a:gd name="connsiteY1500" fmla="*/ 4737058 h 6858000"/>
              <a:gd name="connsiteX1501" fmla="*/ 2190729 w 12192000"/>
              <a:gd name="connsiteY1501" fmla="*/ 4800558 h 6858000"/>
              <a:gd name="connsiteX1502" fmla="*/ 2254228 w 12192000"/>
              <a:gd name="connsiteY1502" fmla="*/ 4864058 h 6858000"/>
              <a:gd name="connsiteX1503" fmla="*/ 2317738 w 12192000"/>
              <a:gd name="connsiteY1503" fmla="*/ 4800558 h 6858000"/>
              <a:gd name="connsiteX1504" fmla="*/ 2254228 w 12192000"/>
              <a:gd name="connsiteY1504" fmla="*/ 4737058 h 6858000"/>
              <a:gd name="connsiteX1505" fmla="*/ 1987530 w 12192000"/>
              <a:gd name="connsiteY1505" fmla="*/ 4737058 h 6858000"/>
              <a:gd name="connsiteX1506" fmla="*/ 1924021 w 12192000"/>
              <a:gd name="connsiteY1506" fmla="*/ 4800558 h 6858000"/>
              <a:gd name="connsiteX1507" fmla="*/ 1987530 w 12192000"/>
              <a:gd name="connsiteY1507" fmla="*/ 4864058 h 6858000"/>
              <a:gd name="connsiteX1508" fmla="*/ 2051030 w 12192000"/>
              <a:gd name="connsiteY1508" fmla="*/ 4800558 h 6858000"/>
              <a:gd name="connsiteX1509" fmla="*/ 1987530 w 12192000"/>
              <a:gd name="connsiteY1509" fmla="*/ 4737058 h 6858000"/>
              <a:gd name="connsiteX1510" fmla="*/ 1720819 w 12192000"/>
              <a:gd name="connsiteY1510" fmla="*/ 4737058 h 6858000"/>
              <a:gd name="connsiteX1511" fmla="*/ 1657319 w 12192000"/>
              <a:gd name="connsiteY1511" fmla="*/ 4800558 h 6858000"/>
              <a:gd name="connsiteX1512" fmla="*/ 1720819 w 12192000"/>
              <a:gd name="connsiteY1512" fmla="*/ 4864058 h 6858000"/>
              <a:gd name="connsiteX1513" fmla="*/ 1784319 w 12192000"/>
              <a:gd name="connsiteY1513" fmla="*/ 4800558 h 6858000"/>
              <a:gd name="connsiteX1514" fmla="*/ 1720819 w 12192000"/>
              <a:gd name="connsiteY1514" fmla="*/ 4737058 h 6858000"/>
              <a:gd name="connsiteX1515" fmla="*/ 1454120 w 12192000"/>
              <a:gd name="connsiteY1515" fmla="*/ 4737058 h 6858000"/>
              <a:gd name="connsiteX1516" fmla="*/ 1390620 w 12192000"/>
              <a:gd name="connsiteY1516" fmla="*/ 4800558 h 6858000"/>
              <a:gd name="connsiteX1517" fmla="*/ 1454120 w 12192000"/>
              <a:gd name="connsiteY1517" fmla="*/ 4864058 h 6858000"/>
              <a:gd name="connsiteX1518" fmla="*/ 1517620 w 12192000"/>
              <a:gd name="connsiteY1518" fmla="*/ 4800558 h 6858000"/>
              <a:gd name="connsiteX1519" fmla="*/ 1454120 w 12192000"/>
              <a:gd name="connsiteY1519" fmla="*/ 4737058 h 6858000"/>
              <a:gd name="connsiteX1520" fmla="*/ 1187422 w 12192000"/>
              <a:gd name="connsiteY1520" fmla="*/ 4737058 h 6858000"/>
              <a:gd name="connsiteX1521" fmla="*/ 1123922 w 12192000"/>
              <a:gd name="connsiteY1521" fmla="*/ 4800558 h 6858000"/>
              <a:gd name="connsiteX1522" fmla="*/ 1187422 w 12192000"/>
              <a:gd name="connsiteY1522" fmla="*/ 4864058 h 6858000"/>
              <a:gd name="connsiteX1523" fmla="*/ 1250921 w 12192000"/>
              <a:gd name="connsiteY1523" fmla="*/ 4800558 h 6858000"/>
              <a:gd name="connsiteX1524" fmla="*/ 1187422 w 12192000"/>
              <a:gd name="connsiteY1524" fmla="*/ 4737058 h 6858000"/>
              <a:gd name="connsiteX1525" fmla="*/ 920723 w 12192000"/>
              <a:gd name="connsiteY1525" fmla="*/ 4737058 h 6858000"/>
              <a:gd name="connsiteX1526" fmla="*/ 857223 w 12192000"/>
              <a:gd name="connsiteY1526" fmla="*/ 4800558 h 6858000"/>
              <a:gd name="connsiteX1527" fmla="*/ 920723 w 12192000"/>
              <a:gd name="connsiteY1527" fmla="*/ 4864058 h 6858000"/>
              <a:gd name="connsiteX1528" fmla="*/ 984223 w 12192000"/>
              <a:gd name="connsiteY1528" fmla="*/ 4800558 h 6858000"/>
              <a:gd name="connsiteX1529" fmla="*/ 920723 w 12192000"/>
              <a:gd name="connsiteY1529" fmla="*/ 4737058 h 6858000"/>
              <a:gd name="connsiteX1530" fmla="*/ 654025 w 12192000"/>
              <a:gd name="connsiteY1530" fmla="*/ 4737058 h 6858000"/>
              <a:gd name="connsiteX1531" fmla="*/ 590525 w 12192000"/>
              <a:gd name="connsiteY1531" fmla="*/ 4800558 h 6858000"/>
              <a:gd name="connsiteX1532" fmla="*/ 654025 w 12192000"/>
              <a:gd name="connsiteY1532" fmla="*/ 4864058 h 6858000"/>
              <a:gd name="connsiteX1533" fmla="*/ 717525 w 12192000"/>
              <a:gd name="connsiteY1533" fmla="*/ 4800558 h 6858000"/>
              <a:gd name="connsiteX1534" fmla="*/ 654025 w 12192000"/>
              <a:gd name="connsiteY1534" fmla="*/ 4737058 h 6858000"/>
              <a:gd name="connsiteX1535" fmla="*/ 387327 w 12192000"/>
              <a:gd name="connsiteY1535" fmla="*/ 4737058 h 6858000"/>
              <a:gd name="connsiteX1536" fmla="*/ 323827 w 12192000"/>
              <a:gd name="connsiteY1536" fmla="*/ 4800558 h 6858000"/>
              <a:gd name="connsiteX1537" fmla="*/ 387327 w 12192000"/>
              <a:gd name="connsiteY1537" fmla="*/ 4864058 h 6858000"/>
              <a:gd name="connsiteX1538" fmla="*/ 450826 w 12192000"/>
              <a:gd name="connsiteY1538" fmla="*/ 4800558 h 6858000"/>
              <a:gd name="connsiteX1539" fmla="*/ 387327 w 12192000"/>
              <a:gd name="connsiteY1539" fmla="*/ 4737058 h 6858000"/>
              <a:gd name="connsiteX1540" fmla="*/ 11855368 w 12192000"/>
              <a:gd name="connsiteY1540" fmla="*/ 4432258 h 6858000"/>
              <a:gd name="connsiteX1541" fmla="*/ 11791868 w 12192000"/>
              <a:gd name="connsiteY1541" fmla="*/ 4495758 h 6858000"/>
              <a:gd name="connsiteX1542" fmla="*/ 11855368 w 12192000"/>
              <a:gd name="connsiteY1542" fmla="*/ 4559258 h 6858000"/>
              <a:gd name="connsiteX1543" fmla="*/ 11918868 w 12192000"/>
              <a:gd name="connsiteY1543" fmla="*/ 4495758 h 6858000"/>
              <a:gd name="connsiteX1544" fmla="*/ 11855368 w 12192000"/>
              <a:gd name="connsiteY1544" fmla="*/ 4432258 h 6858000"/>
              <a:gd name="connsiteX1545" fmla="*/ 11588668 w 12192000"/>
              <a:gd name="connsiteY1545" fmla="*/ 4432258 h 6858000"/>
              <a:gd name="connsiteX1546" fmla="*/ 11525168 w 12192000"/>
              <a:gd name="connsiteY1546" fmla="*/ 4495758 h 6858000"/>
              <a:gd name="connsiteX1547" fmla="*/ 11588668 w 12192000"/>
              <a:gd name="connsiteY1547" fmla="*/ 4559258 h 6858000"/>
              <a:gd name="connsiteX1548" fmla="*/ 11652168 w 12192000"/>
              <a:gd name="connsiteY1548" fmla="*/ 4495758 h 6858000"/>
              <a:gd name="connsiteX1549" fmla="*/ 11588668 w 12192000"/>
              <a:gd name="connsiteY1549" fmla="*/ 4432258 h 6858000"/>
              <a:gd name="connsiteX1550" fmla="*/ 11321968 w 12192000"/>
              <a:gd name="connsiteY1550" fmla="*/ 4432258 h 6858000"/>
              <a:gd name="connsiteX1551" fmla="*/ 11258468 w 12192000"/>
              <a:gd name="connsiteY1551" fmla="*/ 4495758 h 6858000"/>
              <a:gd name="connsiteX1552" fmla="*/ 11321968 w 12192000"/>
              <a:gd name="connsiteY1552" fmla="*/ 4559258 h 6858000"/>
              <a:gd name="connsiteX1553" fmla="*/ 11385468 w 12192000"/>
              <a:gd name="connsiteY1553" fmla="*/ 4495758 h 6858000"/>
              <a:gd name="connsiteX1554" fmla="*/ 11321968 w 12192000"/>
              <a:gd name="connsiteY1554" fmla="*/ 4432258 h 6858000"/>
              <a:gd name="connsiteX1555" fmla="*/ 11055268 w 12192000"/>
              <a:gd name="connsiteY1555" fmla="*/ 4432258 h 6858000"/>
              <a:gd name="connsiteX1556" fmla="*/ 10991768 w 12192000"/>
              <a:gd name="connsiteY1556" fmla="*/ 4495758 h 6858000"/>
              <a:gd name="connsiteX1557" fmla="*/ 11055268 w 12192000"/>
              <a:gd name="connsiteY1557" fmla="*/ 4559258 h 6858000"/>
              <a:gd name="connsiteX1558" fmla="*/ 11118768 w 12192000"/>
              <a:gd name="connsiteY1558" fmla="*/ 4495758 h 6858000"/>
              <a:gd name="connsiteX1559" fmla="*/ 11055268 w 12192000"/>
              <a:gd name="connsiteY1559" fmla="*/ 4432258 h 6858000"/>
              <a:gd name="connsiteX1560" fmla="*/ 10788568 w 12192000"/>
              <a:gd name="connsiteY1560" fmla="*/ 4432258 h 6858000"/>
              <a:gd name="connsiteX1561" fmla="*/ 10725068 w 12192000"/>
              <a:gd name="connsiteY1561" fmla="*/ 4495758 h 6858000"/>
              <a:gd name="connsiteX1562" fmla="*/ 10788568 w 12192000"/>
              <a:gd name="connsiteY1562" fmla="*/ 4559258 h 6858000"/>
              <a:gd name="connsiteX1563" fmla="*/ 10852068 w 12192000"/>
              <a:gd name="connsiteY1563" fmla="*/ 4495758 h 6858000"/>
              <a:gd name="connsiteX1564" fmla="*/ 10788568 w 12192000"/>
              <a:gd name="connsiteY1564" fmla="*/ 4432258 h 6858000"/>
              <a:gd name="connsiteX1565" fmla="*/ 10521868 w 12192000"/>
              <a:gd name="connsiteY1565" fmla="*/ 4432258 h 6858000"/>
              <a:gd name="connsiteX1566" fmla="*/ 10458368 w 12192000"/>
              <a:gd name="connsiteY1566" fmla="*/ 4495758 h 6858000"/>
              <a:gd name="connsiteX1567" fmla="*/ 10521868 w 12192000"/>
              <a:gd name="connsiteY1567" fmla="*/ 4559258 h 6858000"/>
              <a:gd name="connsiteX1568" fmla="*/ 10585368 w 12192000"/>
              <a:gd name="connsiteY1568" fmla="*/ 4495758 h 6858000"/>
              <a:gd name="connsiteX1569" fmla="*/ 10521868 w 12192000"/>
              <a:gd name="connsiteY1569" fmla="*/ 4432258 h 6858000"/>
              <a:gd name="connsiteX1570" fmla="*/ 10255168 w 12192000"/>
              <a:gd name="connsiteY1570" fmla="*/ 4432258 h 6858000"/>
              <a:gd name="connsiteX1571" fmla="*/ 10191668 w 12192000"/>
              <a:gd name="connsiteY1571" fmla="*/ 4495758 h 6858000"/>
              <a:gd name="connsiteX1572" fmla="*/ 10255168 w 12192000"/>
              <a:gd name="connsiteY1572" fmla="*/ 4559258 h 6858000"/>
              <a:gd name="connsiteX1573" fmla="*/ 10318668 w 12192000"/>
              <a:gd name="connsiteY1573" fmla="*/ 4495758 h 6858000"/>
              <a:gd name="connsiteX1574" fmla="*/ 10255168 w 12192000"/>
              <a:gd name="connsiteY1574" fmla="*/ 4432258 h 6858000"/>
              <a:gd name="connsiteX1575" fmla="*/ 9988468 w 12192000"/>
              <a:gd name="connsiteY1575" fmla="*/ 4432258 h 6858000"/>
              <a:gd name="connsiteX1576" fmla="*/ 9924968 w 12192000"/>
              <a:gd name="connsiteY1576" fmla="*/ 4495758 h 6858000"/>
              <a:gd name="connsiteX1577" fmla="*/ 9988468 w 12192000"/>
              <a:gd name="connsiteY1577" fmla="*/ 4559258 h 6858000"/>
              <a:gd name="connsiteX1578" fmla="*/ 10051968 w 12192000"/>
              <a:gd name="connsiteY1578" fmla="*/ 4495758 h 6858000"/>
              <a:gd name="connsiteX1579" fmla="*/ 9988468 w 12192000"/>
              <a:gd name="connsiteY1579" fmla="*/ 4432258 h 6858000"/>
              <a:gd name="connsiteX1580" fmla="*/ 9721768 w 12192000"/>
              <a:gd name="connsiteY1580" fmla="*/ 4432258 h 6858000"/>
              <a:gd name="connsiteX1581" fmla="*/ 9658268 w 12192000"/>
              <a:gd name="connsiteY1581" fmla="*/ 4495758 h 6858000"/>
              <a:gd name="connsiteX1582" fmla="*/ 9721768 w 12192000"/>
              <a:gd name="connsiteY1582" fmla="*/ 4559258 h 6858000"/>
              <a:gd name="connsiteX1583" fmla="*/ 9785268 w 12192000"/>
              <a:gd name="connsiteY1583" fmla="*/ 4495758 h 6858000"/>
              <a:gd name="connsiteX1584" fmla="*/ 9721768 w 12192000"/>
              <a:gd name="connsiteY1584" fmla="*/ 4432258 h 6858000"/>
              <a:gd name="connsiteX1585" fmla="*/ 9455068 w 12192000"/>
              <a:gd name="connsiteY1585" fmla="*/ 4432258 h 6858000"/>
              <a:gd name="connsiteX1586" fmla="*/ 9391568 w 12192000"/>
              <a:gd name="connsiteY1586" fmla="*/ 4495758 h 6858000"/>
              <a:gd name="connsiteX1587" fmla="*/ 9455068 w 12192000"/>
              <a:gd name="connsiteY1587" fmla="*/ 4559258 h 6858000"/>
              <a:gd name="connsiteX1588" fmla="*/ 9518568 w 12192000"/>
              <a:gd name="connsiteY1588" fmla="*/ 4495758 h 6858000"/>
              <a:gd name="connsiteX1589" fmla="*/ 9455068 w 12192000"/>
              <a:gd name="connsiteY1589" fmla="*/ 4432258 h 6858000"/>
              <a:gd name="connsiteX1590" fmla="*/ 9188368 w 12192000"/>
              <a:gd name="connsiteY1590" fmla="*/ 4432258 h 6858000"/>
              <a:gd name="connsiteX1591" fmla="*/ 9124868 w 12192000"/>
              <a:gd name="connsiteY1591" fmla="*/ 4495758 h 6858000"/>
              <a:gd name="connsiteX1592" fmla="*/ 9188368 w 12192000"/>
              <a:gd name="connsiteY1592" fmla="*/ 4559258 h 6858000"/>
              <a:gd name="connsiteX1593" fmla="*/ 9251868 w 12192000"/>
              <a:gd name="connsiteY1593" fmla="*/ 4495758 h 6858000"/>
              <a:gd name="connsiteX1594" fmla="*/ 9188368 w 12192000"/>
              <a:gd name="connsiteY1594" fmla="*/ 4432258 h 6858000"/>
              <a:gd name="connsiteX1595" fmla="*/ 8921668 w 12192000"/>
              <a:gd name="connsiteY1595" fmla="*/ 4432258 h 6858000"/>
              <a:gd name="connsiteX1596" fmla="*/ 8858168 w 12192000"/>
              <a:gd name="connsiteY1596" fmla="*/ 4495758 h 6858000"/>
              <a:gd name="connsiteX1597" fmla="*/ 8921668 w 12192000"/>
              <a:gd name="connsiteY1597" fmla="*/ 4559258 h 6858000"/>
              <a:gd name="connsiteX1598" fmla="*/ 8985168 w 12192000"/>
              <a:gd name="connsiteY1598" fmla="*/ 4495758 h 6858000"/>
              <a:gd name="connsiteX1599" fmla="*/ 8921668 w 12192000"/>
              <a:gd name="connsiteY1599" fmla="*/ 4432258 h 6858000"/>
              <a:gd name="connsiteX1600" fmla="*/ 8654968 w 12192000"/>
              <a:gd name="connsiteY1600" fmla="*/ 4432258 h 6858000"/>
              <a:gd name="connsiteX1601" fmla="*/ 8591468 w 12192000"/>
              <a:gd name="connsiteY1601" fmla="*/ 4495758 h 6858000"/>
              <a:gd name="connsiteX1602" fmla="*/ 8654968 w 12192000"/>
              <a:gd name="connsiteY1602" fmla="*/ 4559258 h 6858000"/>
              <a:gd name="connsiteX1603" fmla="*/ 8718468 w 12192000"/>
              <a:gd name="connsiteY1603" fmla="*/ 4495758 h 6858000"/>
              <a:gd name="connsiteX1604" fmla="*/ 8654968 w 12192000"/>
              <a:gd name="connsiteY1604" fmla="*/ 4432258 h 6858000"/>
              <a:gd name="connsiteX1605" fmla="*/ 8388268 w 12192000"/>
              <a:gd name="connsiteY1605" fmla="*/ 4432258 h 6858000"/>
              <a:gd name="connsiteX1606" fmla="*/ 8324768 w 12192000"/>
              <a:gd name="connsiteY1606" fmla="*/ 4495758 h 6858000"/>
              <a:gd name="connsiteX1607" fmla="*/ 8388268 w 12192000"/>
              <a:gd name="connsiteY1607" fmla="*/ 4559258 h 6858000"/>
              <a:gd name="connsiteX1608" fmla="*/ 8451768 w 12192000"/>
              <a:gd name="connsiteY1608" fmla="*/ 4495758 h 6858000"/>
              <a:gd name="connsiteX1609" fmla="*/ 8388268 w 12192000"/>
              <a:gd name="connsiteY1609" fmla="*/ 4432258 h 6858000"/>
              <a:gd name="connsiteX1610" fmla="*/ 8121568 w 12192000"/>
              <a:gd name="connsiteY1610" fmla="*/ 4432258 h 6858000"/>
              <a:gd name="connsiteX1611" fmla="*/ 8058068 w 12192000"/>
              <a:gd name="connsiteY1611" fmla="*/ 4495758 h 6858000"/>
              <a:gd name="connsiteX1612" fmla="*/ 8121568 w 12192000"/>
              <a:gd name="connsiteY1612" fmla="*/ 4559258 h 6858000"/>
              <a:gd name="connsiteX1613" fmla="*/ 8185068 w 12192000"/>
              <a:gd name="connsiteY1613" fmla="*/ 4495758 h 6858000"/>
              <a:gd name="connsiteX1614" fmla="*/ 8121568 w 12192000"/>
              <a:gd name="connsiteY1614" fmla="*/ 4432258 h 6858000"/>
              <a:gd name="connsiteX1615" fmla="*/ 7854868 w 12192000"/>
              <a:gd name="connsiteY1615" fmla="*/ 4432258 h 6858000"/>
              <a:gd name="connsiteX1616" fmla="*/ 7791368 w 12192000"/>
              <a:gd name="connsiteY1616" fmla="*/ 4495758 h 6858000"/>
              <a:gd name="connsiteX1617" fmla="*/ 7854868 w 12192000"/>
              <a:gd name="connsiteY1617" fmla="*/ 4559258 h 6858000"/>
              <a:gd name="connsiteX1618" fmla="*/ 7918368 w 12192000"/>
              <a:gd name="connsiteY1618" fmla="*/ 4495758 h 6858000"/>
              <a:gd name="connsiteX1619" fmla="*/ 7854868 w 12192000"/>
              <a:gd name="connsiteY1619" fmla="*/ 4432258 h 6858000"/>
              <a:gd name="connsiteX1620" fmla="*/ 7588168 w 12192000"/>
              <a:gd name="connsiteY1620" fmla="*/ 4432258 h 6858000"/>
              <a:gd name="connsiteX1621" fmla="*/ 7524668 w 12192000"/>
              <a:gd name="connsiteY1621" fmla="*/ 4495758 h 6858000"/>
              <a:gd name="connsiteX1622" fmla="*/ 7588168 w 12192000"/>
              <a:gd name="connsiteY1622" fmla="*/ 4559258 h 6858000"/>
              <a:gd name="connsiteX1623" fmla="*/ 7651668 w 12192000"/>
              <a:gd name="connsiteY1623" fmla="*/ 4495758 h 6858000"/>
              <a:gd name="connsiteX1624" fmla="*/ 7588168 w 12192000"/>
              <a:gd name="connsiteY1624" fmla="*/ 4432258 h 6858000"/>
              <a:gd name="connsiteX1625" fmla="*/ 7321468 w 12192000"/>
              <a:gd name="connsiteY1625" fmla="*/ 4432258 h 6858000"/>
              <a:gd name="connsiteX1626" fmla="*/ 7257968 w 12192000"/>
              <a:gd name="connsiteY1626" fmla="*/ 4495758 h 6858000"/>
              <a:gd name="connsiteX1627" fmla="*/ 7321468 w 12192000"/>
              <a:gd name="connsiteY1627" fmla="*/ 4559258 h 6858000"/>
              <a:gd name="connsiteX1628" fmla="*/ 7384968 w 12192000"/>
              <a:gd name="connsiteY1628" fmla="*/ 4495758 h 6858000"/>
              <a:gd name="connsiteX1629" fmla="*/ 7321468 w 12192000"/>
              <a:gd name="connsiteY1629" fmla="*/ 4432258 h 6858000"/>
              <a:gd name="connsiteX1630" fmla="*/ 7054768 w 12192000"/>
              <a:gd name="connsiteY1630" fmla="*/ 4432258 h 6858000"/>
              <a:gd name="connsiteX1631" fmla="*/ 6991268 w 12192000"/>
              <a:gd name="connsiteY1631" fmla="*/ 4495758 h 6858000"/>
              <a:gd name="connsiteX1632" fmla="*/ 7054768 w 12192000"/>
              <a:gd name="connsiteY1632" fmla="*/ 4559258 h 6858000"/>
              <a:gd name="connsiteX1633" fmla="*/ 7118268 w 12192000"/>
              <a:gd name="connsiteY1633" fmla="*/ 4495758 h 6858000"/>
              <a:gd name="connsiteX1634" fmla="*/ 7054768 w 12192000"/>
              <a:gd name="connsiteY1634" fmla="*/ 4432258 h 6858000"/>
              <a:gd name="connsiteX1635" fmla="*/ 6788068 w 12192000"/>
              <a:gd name="connsiteY1635" fmla="*/ 4432258 h 6858000"/>
              <a:gd name="connsiteX1636" fmla="*/ 6724568 w 12192000"/>
              <a:gd name="connsiteY1636" fmla="*/ 4495758 h 6858000"/>
              <a:gd name="connsiteX1637" fmla="*/ 6788068 w 12192000"/>
              <a:gd name="connsiteY1637" fmla="*/ 4559258 h 6858000"/>
              <a:gd name="connsiteX1638" fmla="*/ 6851568 w 12192000"/>
              <a:gd name="connsiteY1638" fmla="*/ 4495758 h 6858000"/>
              <a:gd name="connsiteX1639" fmla="*/ 6788068 w 12192000"/>
              <a:gd name="connsiteY1639" fmla="*/ 4432258 h 6858000"/>
              <a:gd name="connsiteX1640" fmla="*/ 6521368 w 12192000"/>
              <a:gd name="connsiteY1640" fmla="*/ 4432258 h 6858000"/>
              <a:gd name="connsiteX1641" fmla="*/ 6457868 w 12192000"/>
              <a:gd name="connsiteY1641" fmla="*/ 4495758 h 6858000"/>
              <a:gd name="connsiteX1642" fmla="*/ 6521368 w 12192000"/>
              <a:gd name="connsiteY1642" fmla="*/ 4559258 h 6858000"/>
              <a:gd name="connsiteX1643" fmla="*/ 6584868 w 12192000"/>
              <a:gd name="connsiteY1643" fmla="*/ 4495758 h 6858000"/>
              <a:gd name="connsiteX1644" fmla="*/ 6521368 w 12192000"/>
              <a:gd name="connsiteY1644" fmla="*/ 4432258 h 6858000"/>
              <a:gd name="connsiteX1645" fmla="*/ 6254668 w 12192000"/>
              <a:gd name="connsiteY1645" fmla="*/ 4432258 h 6858000"/>
              <a:gd name="connsiteX1646" fmla="*/ 6191168 w 12192000"/>
              <a:gd name="connsiteY1646" fmla="*/ 4495758 h 6858000"/>
              <a:gd name="connsiteX1647" fmla="*/ 6254668 w 12192000"/>
              <a:gd name="connsiteY1647" fmla="*/ 4559258 h 6858000"/>
              <a:gd name="connsiteX1648" fmla="*/ 6318168 w 12192000"/>
              <a:gd name="connsiteY1648" fmla="*/ 4495758 h 6858000"/>
              <a:gd name="connsiteX1649" fmla="*/ 6254668 w 12192000"/>
              <a:gd name="connsiteY1649" fmla="*/ 4432258 h 6858000"/>
              <a:gd name="connsiteX1650" fmla="*/ 5987973 w 12192000"/>
              <a:gd name="connsiteY1650" fmla="*/ 4432258 h 6858000"/>
              <a:gd name="connsiteX1651" fmla="*/ 5924469 w 12192000"/>
              <a:gd name="connsiteY1651" fmla="*/ 4495758 h 6858000"/>
              <a:gd name="connsiteX1652" fmla="*/ 5987973 w 12192000"/>
              <a:gd name="connsiteY1652" fmla="*/ 4559258 h 6858000"/>
              <a:gd name="connsiteX1653" fmla="*/ 6051479 w 12192000"/>
              <a:gd name="connsiteY1653" fmla="*/ 4495758 h 6858000"/>
              <a:gd name="connsiteX1654" fmla="*/ 5987973 w 12192000"/>
              <a:gd name="connsiteY1654" fmla="*/ 4432258 h 6858000"/>
              <a:gd name="connsiteX1655" fmla="*/ 5721271 w 12192000"/>
              <a:gd name="connsiteY1655" fmla="*/ 4432258 h 6858000"/>
              <a:gd name="connsiteX1656" fmla="*/ 5657772 w 12192000"/>
              <a:gd name="connsiteY1656" fmla="*/ 4495758 h 6858000"/>
              <a:gd name="connsiteX1657" fmla="*/ 5721271 w 12192000"/>
              <a:gd name="connsiteY1657" fmla="*/ 4559258 h 6858000"/>
              <a:gd name="connsiteX1658" fmla="*/ 5784771 w 12192000"/>
              <a:gd name="connsiteY1658" fmla="*/ 4495758 h 6858000"/>
              <a:gd name="connsiteX1659" fmla="*/ 5721271 w 12192000"/>
              <a:gd name="connsiteY1659" fmla="*/ 4432258 h 6858000"/>
              <a:gd name="connsiteX1660" fmla="*/ 5454579 w 12192000"/>
              <a:gd name="connsiteY1660" fmla="*/ 4432258 h 6858000"/>
              <a:gd name="connsiteX1661" fmla="*/ 5391083 w 12192000"/>
              <a:gd name="connsiteY1661" fmla="*/ 4495758 h 6858000"/>
              <a:gd name="connsiteX1662" fmla="*/ 5454579 w 12192000"/>
              <a:gd name="connsiteY1662" fmla="*/ 4559258 h 6858000"/>
              <a:gd name="connsiteX1663" fmla="*/ 5518077 w 12192000"/>
              <a:gd name="connsiteY1663" fmla="*/ 4495758 h 6858000"/>
              <a:gd name="connsiteX1664" fmla="*/ 5454579 w 12192000"/>
              <a:gd name="connsiteY1664" fmla="*/ 4432258 h 6858000"/>
              <a:gd name="connsiteX1665" fmla="*/ 5187881 w 12192000"/>
              <a:gd name="connsiteY1665" fmla="*/ 4432258 h 6858000"/>
              <a:gd name="connsiteX1666" fmla="*/ 5124380 w 12192000"/>
              <a:gd name="connsiteY1666" fmla="*/ 4495758 h 6858000"/>
              <a:gd name="connsiteX1667" fmla="*/ 5187881 w 12192000"/>
              <a:gd name="connsiteY1667" fmla="*/ 4559258 h 6858000"/>
              <a:gd name="connsiteX1668" fmla="*/ 5251377 w 12192000"/>
              <a:gd name="connsiteY1668" fmla="*/ 4495758 h 6858000"/>
              <a:gd name="connsiteX1669" fmla="*/ 5187881 w 12192000"/>
              <a:gd name="connsiteY1669" fmla="*/ 4432258 h 6858000"/>
              <a:gd name="connsiteX1670" fmla="*/ 4921178 w 12192000"/>
              <a:gd name="connsiteY1670" fmla="*/ 4432258 h 6858000"/>
              <a:gd name="connsiteX1671" fmla="*/ 4857680 w 12192000"/>
              <a:gd name="connsiteY1671" fmla="*/ 4495758 h 6858000"/>
              <a:gd name="connsiteX1672" fmla="*/ 4921178 w 12192000"/>
              <a:gd name="connsiteY1672" fmla="*/ 4559258 h 6858000"/>
              <a:gd name="connsiteX1673" fmla="*/ 4984679 w 12192000"/>
              <a:gd name="connsiteY1673" fmla="*/ 4495758 h 6858000"/>
              <a:gd name="connsiteX1674" fmla="*/ 4921178 w 12192000"/>
              <a:gd name="connsiteY1674" fmla="*/ 4432258 h 6858000"/>
              <a:gd name="connsiteX1675" fmla="*/ 4654480 w 12192000"/>
              <a:gd name="connsiteY1675" fmla="*/ 4432258 h 6858000"/>
              <a:gd name="connsiteX1676" fmla="*/ 4590993 w 12192000"/>
              <a:gd name="connsiteY1676" fmla="*/ 4495758 h 6858000"/>
              <a:gd name="connsiteX1677" fmla="*/ 4654480 w 12192000"/>
              <a:gd name="connsiteY1677" fmla="*/ 4559258 h 6858000"/>
              <a:gd name="connsiteX1678" fmla="*/ 4717970 w 12192000"/>
              <a:gd name="connsiteY1678" fmla="*/ 4495758 h 6858000"/>
              <a:gd name="connsiteX1679" fmla="*/ 4654480 w 12192000"/>
              <a:gd name="connsiteY1679" fmla="*/ 4432258 h 6858000"/>
              <a:gd name="connsiteX1680" fmla="*/ 4387783 w 12192000"/>
              <a:gd name="connsiteY1680" fmla="*/ 4432258 h 6858000"/>
              <a:gd name="connsiteX1681" fmla="*/ 4324287 w 12192000"/>
              <a:gd name="connsiteY1681" fmla="*/ 4495758 h 6858000"/>
              <a:gd name="connsiteX1682" fmla="*/ 4387783 w 12192000"/>
              <a:gd name="connsiteY1682" fmla="*/ 4559258 h 6858000"/>
              <a:gd name="connsiteX1683" fmla="*/ 4451293 w 12192000"/>
              <a:gd name="connsiteY1683" fmla="*/ 4495758 h 6858000"/>
              <a:gd name="connsiteX1684" fmla="*/ 4387783 w 12192000"/>
              <a:gd name="connsiteY1684" fmla="*/ 4432258 h 6858000"/>
              <a:gd name="connsiteX1685" fmla="*/ 4121075 w 12192000"/>
              <a:gd name="connsiteY1685" fmla="*/ 4432258 h 6858000"/>
              <a:gd name="connsiteX1686" fmla="*/ 4057621 w 12192000"/>
              <a:gd name="connsiteY1686" fmla="*/ 4495758 h 6858000"/>
              <a:gd name="connsiteX1687" fmla="*/ 4121075 w 12192000"/>
              <a:gd name="connsiteY1687" fmla="*/ 4559258 h 6858000"/>
              <a:gd name="connsiteX1688" fmla="*/ 4184584 w 12192000"/>
              <a:gd name="connsiteY1688" fmla="*/ 4495758 h 6858000"/>
              <a:gd name="connsiteX1689" fmla="*/ 4121075 w 12192000"/>
              <a:gd name="connsiteY1689" fmla="*/ 4432258 h 6858000"/>
              <a:gd name="connsiteX1690" fmla="*/ 3854418 w 12192000"/>
              <a:gd name="connsiteY1690" fmla="*/ 4432258 h 6858000"/>
              <a:gd name="connsiteX1691" fmla="*/ 3790917 w 12192000"/>
              <a:gd name="connsiteY1691" fmla="*/ 4495758 h 6858000"/>
              <a:gd name="connsiteX1692" fmla="*/ 3854418 w 12192000"/>
              <a:gd name="connsiteY1692" fmla="*/ 4559258 h 6858000"/>
              <a:gd name="connsiteX1693" fmla="*/ 3917924 w 12192000"/>
              <a:gd name="connsiteY1693" fmla="*/ 4495758 h 6858000"/>
              <a:gd name="connsiteX1694" fmla="*/ 3854418 w 12192000"/>
              <a:gd name="connsiteY1694" fmla="*/ 4432258 h 6858000"/>
              <a:gd name="connsiteX1695" fmla="*/ 3587728 w 12192000"/>
              <a:gd name="connsiteY1695" fmla="*/ 4432258 h 6858000"/>
              <a:gd name="connsiteX1696" fmla="*/ 3524227 w 12192000"/>
              <a:gd name="connsiteY1696" fmla="*/ 4495758 h 6858000"/>
              <a:gd name="connsiteX1697" fmla="*/ 3587728 w 12192000"/>
              <a:gd name="connsiteY1697" fmla="*/ 4559258 h 6858000"/>
              <a:gd name="connsiteX1698" fmla="*/ 3651227 w 12192000"/>
              <a:gd name="connsiteY1698" fmla="*/ 4495758 h 6858000"/>
              <a:gd name="connsiteX1699" fmla="*/ 3587728 w 12192000"/>
              <a:gd name="connsiteY1699" fmla="*/ 4432258 h 6858000"/>
              <a:gd name="connsiteX1700" fmla="*/ 3321010 w 12192000"/>
              <a:gd name="connsiteY1700" fmla="*/ 4432258 h 6858000"/>
              <a:gd name="connsiteX1701" fmla="*/ 3257513 w 12192000"/>
              <a:gd name="connsiteY1701" fmla="*/ 4495758 h 6858000"/>
              <a:gd name="connsiteX1702" fmla="*/ 3321010 w 12192000"/>
              <a:gd name="connsiteY1702" fmla="*/ 4559258 h 6858000"/>
              <a:gd name="connsiteX1703" fmla="*/ 3384516 w 12192000"/>
              <a:gd name="connsiteY1703" fmla="*/ 4495758 h 6858000"/>
              <a:gd name="connsiteX1704" fmla="*/ 3321010 w 12192000"/>
              <a:gd name="connsiteY1704" fmla="*/ 4432258 h 6858000"/>
              <a:gd name="connsiteX1705" fmla="*/ 3054327 w 12192000"/>
              <a:gd name="connsiteY1705" fmla="*/ 4432258 h 6858000"/>
              <a:gd name="connsiteX1706" fmla="*/ 2990832 w 12192000"/>
              <a:gd name="connsiteY1706" fmla="*/ 4495758 h 6858000"/>
              <a:gd name="connsiteX1707" fmla="*/ 3054327 w 12192000"/>
              <a:gd name="connsiteY1707" fmla="*/ 4559258 h 6858000"/>
              <a:gd name="connsiteX1708" fmla="*/ 3117823 w 12192000"/>
              <a:gd name="connsiteY1708" fmla="*/ 4495758 h 6858000"/>
              <a:gd name="connsiteX1709" fmla="*/ 3054327 w 12192000"/>
              <a:gd name="connsiteY1709" fmla="*/ 4432258 h 6858000"/>
              <a:gd name="connsiteX1710" fmla="*/ 2787647 w 12192000"/>
              <a:gd name="connsiteY1710" fmla="*/ 4432258 h 6858000"/>
              <a:gd name="connsiteX1711" fmla="*/ 2724150 w 12192000"/>
              <a:gd name="connsiteY1711" fmla="*/ 4495758 h 6858000"/>
              <a:gd name="connsiteX1712" fmla="*/ 2787647 w 12192000"/>
              <a:gd name="connsiteY1712" fmla="*/ 4559258 h 6858000"/>
              <a:gd name="connsiteX1713" fmla="*/ 2851142 w 12192000"/>
              <a:gd name="connsiteY1713" fmla="*/ 4495758 h 6858000"/>
              <a:gd name="connsiteX1714" fmla="*/ 2787647 w 12192000"/>
              <a:gd name="connsiteY1714" fmla="*/ 4432258 h 6858000"/>
              <a:gd name="connsiteX1715" fmla="*/ 2520932 w 12192000"/>
              <a:gd name="connsiteY1715" fmla="*/ 4432258 h 6858000"/>
              <a:gd name="connsiteX1716" fmla="*/ 2457425 w 12192000"/>
              <a:gd name="connsiteY1716" fmla="*/ 4495758 h 6858000"/>
              <a:gd name="connsiteX1717" fmla="*/ 2520932 w 12192000"/>
              <a:gd name="connsiteY1717" fmla="*/ 4559258 h 6858000"/>
              <a:gd name="connsiteX1718" fmla="*/ 2584438 w 12192000"/>
              <a:gd name="connsiteY1718" fmla="*/ 4495758 h 6858000"/>
              <a:gd name="connsiteX1719" fmla="*/ 2520932 w 12192000"/>
              <a:gd name="connsiteY1719" fmla="*/ 4432258 h 6858000"/>
              <a:gd name="connsiteX1720" fmla="*/ 2254228 w 12192000"/>
              <a:gd name="connsiteY1720" fmla="*/ 4432258 h 6858000"/>
              <a:gd name="connsiteX1721" fmla="*/ 2190729 w 12192000"/>
              <a:gd name="connsiteY1721" fmla="*/ 4495758 h 6858000"/>
              <a:gd name="connsiteX1722" fmla="*/ 2254228 w 12192000"/>
              <a:gd name="connsiteY1722" fmla="*/ 4559258 h 6858000"/>
              <a:gd name="connsiteX1723" fmla="*/ 2317738 w 12192000"/>
              <a:gd name="connsiteY1723" fmla="*/ 4495758 h 6858000"/>
              <a:gd name="connsiteX1724" fmla="*/ 2254228 w 12192000"/>
              <a:gd name="connsiteY1724" fmla="*/ 4432258 h 6858000"/>
              <a:gd name="connsiteX1725" fmla="*/ 1987530 w 12192000"/>
              <a:gd name="connsiteY1725" fmla="*/ 4432258 h 6858000"/>
              <a:gd name="connsiteX1726" fmla="*/ 1924021 w 12192000"/>
              <a:gd name="connsiteY1726" fmla="*/ 4495758 h 6858000"/>
              <a:gd name="connsiteX1727" fmla="*/ 1987530 w 12192000"/>
              <a:gd name="connsiteY1727" fmla="*/ 4559258 h 6858000"/>
              <a:gd name="connsiteX1728" fmla="*/ 2051030 w 12192000"/>
              <a:gd name="connsiteY1728" fmla="*/ 4495758 h 6858000"/>
              <a:gd name="connsiteX1729" fmla="*/ 1987530 w 12192000"/>
              <a:gd name="connsiteY1729" fmla="*/ 4432258 h 6858000"/>
              <a:gd name="connsiteX1730" fmla="*/ 1720819 w 12192000"/>
              <a:gd name="connsiteY1730" fmla="*/ 4432258 h 6858000"/>
              <a:gd name="connsiteX1731" fmla="*/ 1657319 w 12192000"/>
              <a:gd name="connsiteY1731" fmla="*/ 4495758 h 6858000"/>
              <a:gd name="connsiteX1732" fmla="*/ 1720819 w 12192000"/>
              <a:gd name="connsiteY1732" fmla="*/ 4559258 h 6858000"/>
              <a:gd name="connsiteX1733" fmla="*/ 1784320 w 12192000"/>
              <a:gd name="connsiteY1733" fmla="*/ 4495758 h 6858000"/>
              <a:gd name="connsiteX1734" fmla="*/ 1720819 w 12192000"/>
              <a:gd name="connsiteY1734" fmla="*/ 4432258 h 6858000"/>
              <a:gd name="connsiteX1735" fmla="*/ 1454120 w 12192000"/>
              <a:gd name="connsiteY1735" fmla="*/ 4432258 h 6858000"/>
              <a:gd name="connsiteX1736" fmla="*/ 1390620 w 12192000"/>
              <a:gd name="connsiteY1736" fmla="*/ 4495758 h 6858000"/>
              <a:gd name="connsiteX1737" fmla="*/ 1454120 w 12192000"/>
              <a:gd name="connsiteY1737" fmla="*/ 4559258 h 6858000"/>
              <a:gd name="connsiteX1738" fmla="*/ 1517620 w 12192000"/>
              <a:gd name="connsiteY1738" fmla="*/ 4495758 h 6858000"/>
              <a:gd name="connsiteX1739" fmla="*/ 1454120 w 12192000"/>
              <a:gd name="connsiteY1739" fmla="*/ 4432258 h 6858000"/>
              <a:gd name="connsiteX1740" fmla="*/ 1187422 w 12192000"/>
              <a:gd name="connsiteY1740" fmla="*/ 4432258 h 6858000"/>
              <a:gd name="connsiteX1741" fmla="*/ 1123922 w 12192000"/>
              <a:gd name="connsiteY1741" fmla="*/ 4495758 h 6858000"/>
              <a:gd name="connsiteX1742" fmla="*/ 1187422 w 12192000"/>
              <a:gd name="connsiteY1742" fmla="*/ 4559258 h 6858000"/>
              <a:gd name="connsiteX1743" fmla="*/ 1250921 w 12192000"/>
              <a:gd name="connsiteY1743" fmla="*/ 4495758 h 6858000"/>
              <a:gd name="connsiteX1744" fmla="*/ 1187422 w 12192000"/>
              <a:gd name="connsiteY1744" fmla="*/ 4432258 h 6858000"/>
              <a:gd name="connsiteX1745" fmla="*/ 920723 w 12192000"/>
              <a:gd name="connsiteY1745" fmla="*/ 4432258 h 6858000"/>
              <a:gd name="connsiteX1746" fmla="*/ 857224 w 12192000"/>
              <a:gd name="connsiteY1746" fmla="*/ 4495758 h 6858000"/>
              <a:gd name="connsiteX1747" fmla="*/ 920723 w 12192000"/>
              <a:gd name="connsiteY1747" fmla="*/ 4559258 h 6858000"/>
              <a:gd name="connsiteX1748" fmla="*/ 984223 w 12192000"/>
              <a:gd name="connsiteY1748" fmla="*/ 4495758 h 6858000"/>
              <a:gd name="connsiteX1749" fmla="*/ 920723 w 12192000"/>
              <a:gd name="connsiteY1749" fmla="*/ 4432258 h 6858000"/>
              <a:gd name="connsiteX1750" fmla="*/ 654025 w 12192000"/>
              <a:gd name="connsiteY1750" fmla="*/ 4432258 h 6858000"/>
              <a:gd name="connsiteX1751" fmla="*/ 590525 w 12192000"/>
              <a:gd name="connsiteY1751" fmla="*/ 4495758 h 6858000"/>
              <a:gd name="connsiteX1752" fmla="*/ 654025 w 12192000"/>
              <a:gd name="connsiteY1752" fmla="*/ 4559258 h 6858000"/>
              <a:gd name="connsiteX1753" fmla="*/ 717525 w 12192000"/>
              <a:gd name="connsiteY1753" fmla="*/ 4495758 h 6858000"/>
              <a:gd name="connsiteX1754" fmla="*/ 654025 w 12192000"/>
              <a:gd name="connsiteY1754" fmla="*/ 4432258 h 6858000"/>
              <a:gd name="connsiteX1755" fmla="*/ 387327 w 12192000"/>
              <a:gd name="connsiteY1755" fmla="*/ 4432258 h 6858000"/>
              <a:gd name="connsiteX1756" fmla="*/ 323827 w 12192000"/>
              <a:gd name="connsiteY1756" fmla="*/ 4495758 h 6858000"/>
              <a:gd name="connsiteX1757" fmla="*/ 387327 w 12192000"/>
              <a:gd name="connsiteY1757" fmla="*/ 4559258 h 6858000"/>
              <a:gd name="connsiteX1758" fmla="*/ 450826 w 12192000"/>
              <a:gd name="connsiteY1758" fmla="*/ 4495758 h 6858000"/>
              <a:gd name="connsiteX1759" fmla="*/ 387327 w 12192000"/>
              <a:gd name="connsiteY1759" fmla="*/ 4432258 h 6858000"/>
              <a:gd name="connsiteX1760" fmla="*/ 11842668 w 12192000"/>
              <a:gd name="connsiteY1760" fmla="*/ 4127458 h 6858000"/>
              <a:gd name="connsiteX1761" fmla="*/ 11779168 w 12192000"/>
              <a:gd name="connsiteY1761" fmla="*/ 4190958 h 6858000"/>
              <a:gd name="connsiteX1762" fmla="*/ 11842668 w 12192000"/>
              <a:gd name="connsiteY1762" fmla="*/ 4254458 h 6858000"/>
              <a:gd name="connsiteX1763" fmla="*/ 11906168 w 12192000"/>
              <a:gd name="connsiteY1763" fmla="*/ 4190958 h 6858000"/>
              <a:gd name="connsiteX1764" fmla="*/ 11842668 w 12192000"/>
              <a:gd name="connsiteY1764" fmla="*/ 4127458 h 6858000"/>
              <a:gd name="connsiteX1765" fmla="*/ 11575968 w 12192000"/>
              <a:gd name="connsiteY1765" fmla="*/ 4127458 h 6858000"/>
              <a:gd name="connsiteX1766" fmla="*/ 11512468 w 12192000"/>
              <a:gd name="connsiteY1766" fmla="*/ 4190958 h 6858000"/>
              <a:gd name="connsiteX1767" fmla="*/ 11575968 w 12192000"/>
              <a:gd name="connsiteY1767" fmla="*/ 4254458 h 6858000"/>
              <a:gd name="connsiteX1768" fmla="*/ 11639468 w 12192000"/>
              <a:gd name="connsiteY1768" fmla="*/ 4190958 h 6858000"/>
              <a:gd name="connsiteX1769" fmla="*/ 11575968 w 12192000"/>
              <a:gd name="connsiteY1769" fmla="*/ 4127458 h 6858000"/>
              <a:gd name="connsiteX1770" fmla="*/ 11309268 w 12192000"/>
              <a:gd name="connsiteY1770" fmla="*/ 4127458 h 6858000"/>
              <a:gd name="connsiteX1771" fmla="*/ 11245768 w 12192000"/>
              <a:gd name="connsiteY1771" fmla="*/ 4190958 h 6858000"/>
              <a:gd name="connsiteX1772" fmla="*/ 11309268 w 12192000"/>
              <a:gd name="connsiteY1772" fmla="*/ 4254458 h 6858000"/>
              <a:gd name="connsiteX1773" fmla="*/ 11372768 w 12192000"/>
              <a:gd name="connsiteY1773" fmla="*/ 4190958 h 6858000"/>
              <a:gd name="connsiteX1774" fmla="*/ 11309268 w 12192000"/>
              <a:gd name="connsiteY1774" fmla="*/ 4127458 h 6858000"/>
              <a:gd name="connsiteX1775" fmla="*/ 11042568 w 12192000"/>
              <a:gd name="connsiteY1775" fmla="*/ 4127458 h 6858000"/>
              <a:gd name="connsiteX1776" fmla="*/ 10979068 w 12192000"/>
              <a:gd name="connsiteY1776" fmla="*/ 4190958 h 6858000"/>
              <a:gd name="connsiteX1777" fmla="*/ 11042568 w 12192000"/>
              <a:gd name="connsiteY1777" fmla="*/ 4254458 h 6858000"/>
              <a:gd name="connsiteX1778" fmla="*/ 11106068 w 12192000"/>
              <a:gd name="connsiteY1778" fmla="*/ 4190958 h 6858000"/>
              <a:gd name="connsiteX1779" fmla="*/ 11042568 w 12192000"/>
              <a:gd name="connsiteY1779" fmla="*/ 4127458 h 6858000"/>
              <a:gd name="connsiteX1780" fmla="*/ 10775868 w 12192000"/>
              <a:gd name="connsiteY1780" fmla="*/ 4127458 h 6858000"/>
              <a:gd name="connsiteX1781" fmla="*/ 10712368 w 12192000"/>
              <a:gd name="connsiteY1781" fmla="*/ 4190958 h 6858000"/>
              <a:gd name="connsiteX1782" fmla="*/ 10775868 w 12192000"/>
              <a:gd name="connsiteY1782" fmla="*/ 4254458 h 6858000"/>
              <a:gd name="connsiteX1783" fmla="*/ 10839368 w 12192000"/>
              <a:gd name="connsiteY1783" fmla="*/ 4190958 h 6858000"/>
              <a:gd name="connsiteX1784" fmla="*/ 10775868 w 12192000"/>
              <a:gd name="connsiteY1784" fmla="*/ 4127458 h 6858000"/>
              <a:gd name="connsiteX1785" fmla="*/ 10509168 w 12192000"/>
              <a:gd name="connsiteY1785" fmla="*/ 4127458 h 6858000"/>
              <a:gd name="connsiteX1786" fmla="*/ 10445668 w 12192000"/>
              <a:gd name="connsiteY1786" fmla="*/ 4190958 h 6858000"/>
              <a:gd name="connsiteX1787" fmla="*/ 10509168 w 12192000"/>
              <a:gd name="connsiteY1787" fmla="*/ 4254458 h 6858000"/>
              <a:gd name="connsiteX1788" fmla="*/ 10572668 w 12192000"/>
              <a:gd name="connsiteY1788" fmla="*/ 4190958 h 6858000"/>
              <a:gd name="connsiteX1789" fmla="*/ 10509168 w 12192000"/>
              <a:gd name="connsiteY1789" fmla="*/ 4127458 h 6858000"/>
              <a:gd name="connsiteX1790" fmla="*/ 10242468 w 12192000"/>
              <a:gd name="connsiteY1790" fmla="*/ 4127458 h 6858000"/>
              <a:gd name="connsiteX1791" fmla="*/ 10178968 w 12192000"/>
              <a:gd name="connsiteY1791" fmla="*/ 4190958 h 6858000"/>
              <a:gd name="connsiteX1792" fmla="*/ 10242468 w 12192000"/>
              <a:gd name="connsiteY1792" fmla="*/ 4254458 h 6858000"/>
              <a:gd name="connsiteX1793" fmla="*/ 10305968 w 12192000"/>
              <a:gd name="connsiteY1793" fmla="*/ 4190958 h 6858000"/>
              <a:gd name="connsiteX1794" fmla="*/ 10242468 w 12192000"/>
              <a:gd name="connsiteY1794" fmla="*/ 4127458 h 6858000"/>
              <a:gd name="connsiteX1795" fmla="*/ 9975768 w 12192000"/>
              <a:gd name="connsiteY1795" fmla="*/ 4127458 h 6858000"/>
              <a:gd name="connsiteX1796" fmla="*/ 9912268 w 12192000"/>
              <a:gd name="connsiteY1796" fmla="*/ 4190958 h 6858000"/>
              <a:gd name="connsiteX1797" fmla="*/ 9975768 w 12192000"/>
              <a:gd name="connsiteY1797" fmla="*/ 4254458 h 6858000"/>
              <a:gd name="connsiteX1798" fmla="*/ 10039268 w 12192000"/>
              <a:gd name="connsiteY1798" fmla="*/ 4190958 h 6858000"/>
              <a:gd name="connsiteX1799" fmla="*/ 9975768 w 12192000"/>
              <a:gd name="connsiteY1799" fmla="*/ 4127458 h 6858000"/>
              <a:gd name="connsiteX1800" fmla="*/ 9709068 w 12192000"/>
              <a:gd name="connsiteY1800" fmla="*/ 4127458 h 6858000"/>
              <a:gd name="connsiteX1801" fmla="*/ 9645568 w 12192000"/>
              <a:gd name="connsiteY1801" fmla="*/ 4190958 h 6858000"/>
              <a:gd name="connsiteX1802" fmla="*/ 9709068 w 12192000"/>
              <a:gd name="connsiteY1802" fmla="*/ 4254458 h 6858000"/>
              <a:gd name="connsiteX1803" fmla="*/ 9772568 w 12192000"/>
              <a:gd name="connsiteY1803" fmla="*/ 4190958 h 6858000"/>
              <a:gd name="connsiteX1804" fmla="*/ 9709068 w 12192000"/>
              <a:gd name="connsiteY1804" fmla="*/ 4127458 h 6858000"/>
              <a:gd name="connsiteX1805" fmla="*/ 9442368 w 12192000"/>
              <a:gd name="connsiteY1805" fmla="*/ 4127458 h 6858000"/>
              <a:gd name="connsiteX1806" fmla="*/ 9378868 w 12192000"/>
              <a:gd name="connsiteY1806" fmla="*/ 4190958 h 6858000"/>
              <a:gd name="connsiteX1807" fmla="*/ 9442368 w 12192000"/>
              <a:gd name="connsiteY1807" fmla="*/ 4254458 h 6858000"/>
              <a:gd name="connsiteX1808" fmla="*/ 9505868 w 12192000"/>
              <a:gd name="connsiteY1808" fmla="*/ 4190958 h 6858000"/>
              <a:gd name="connsiteX1809" fmla="*/ 9442368 w 12192000"/>
              <a:gd name="connsiteY1809" fmla="*/ 4127458 h 6858000"/>
              <a:gd name="connsiteX1810" fmla="*/ 9175668 w 12192000"/>
              <a:gd name="connsiteY1810" fmla="*/ 4127458 h 6858000"/>
              <a:gd name="connsiteX1811" fmla="*/ 9112168 w 12192000"/>
              <a:gd name="connsiteY1811" fmla="*/ 4190958 h 6858000"/>
              <a:gd name="connsiteX1812" fmla="*/ 9175668 w 12192000"/>
              <a:gd name="connsiteY1812" fmla="*/ 4254458 h 6858000"/>
              <a:gd name="connsiteX1813" fmla="*/ 9239168 w 12192000"/>
              <a:gd name="connsiteY1813" fmla="*/ 4190958 h 6858000"/>
              <a:gd name="connsiteX1814" fmla="*/ 9175668 w 12192000"/>
              <a:gd name="connsiteY1814" fmla="*/ 4127458 h 6858000"/>
              <a:gd name="connsiteX1815" fmla="*/ 8908968 w 12192000"/>
              <a:gd name="connsiteY1815" fmla="*/ 4127458 h 6858000"/>
              <a:gd name="connsiteX1816" fmla="*/ 8845468 w 12192000"/>
              <a:gd name="connsiteY1816" fmla="*/ 4190958 h 6858000"/>
              <a:gd name="connsiteX1817" fmla="*/ 8908968 w 12192000"/>
              <a:gd name="connsiteY1817" fmla="*/ 4254458 h 6858000"/>
              <a:gd name="connsiteX1818" fmla="*/ 8972468 w 12192000"/>
              <a:gd name="connsiteY1818" fmla="*/ 4190958 h 6858000"/>
              <a:gd name="connsiteX1819" fmla="*/ 8908968 w 12192000"/>
              <a:gd name="connsiteY1819" fmla="*/ 4127458 h 6858000"/>
              <a:gd name="connsiteX1820" fmla="*/ 8642268 w 12192000"/>
              <a:gd name="connsiteY1820" fmla="*/ 4127458 h 6858000"/>
              <a:gd name="connsiteX1821" fmla="*/ 8578768 w 12192000"/>
              <a:gd name="connsiteY1821" fmla="*/ 4190958 h 6858000"/>
              <a:gd name="connsiteX1822" fmla="*/ 8642268 w 12192000"/>
              <a:gd name="connsiteY1822" fmla="*/ 4254458 h 6858000"/>
              <a:gd name="connsiteX1823" fmla="*/ 8705768 w 12192000"/>
              <a:gd name="connsiteY1823" fmla="*/ 4190958 h 6858000"/>
              <a:gd name="connsiteX1824" fmla="*/ 8642268 w 12192000"/>
              <a:gd name="connsiteY1824" fmla="*/ 4127458 h 6858000"/>
              <a:gd name="connsiteX1825" fmla="*/ 8375568 w 12192000"/>
              <a:gd name="connsiteY1825" fmla="*/ 4127458 h 6858000"/>
              <a:gd name="connsiteX1826" fmla="*/ 8312068 w 12192000"/>
              <a:gd name="connsiteY1826" fmla="*/ 4190958 h 6858000"/>
              <a:gd name="connsiteX1827" fmla="*/ 8375568 w 12192000"/>
              <a:gd name="connsiteY1827" fmla="*/ 4254458 h 6858000"/>
              <a:gd name="connsiteX1828" fmla="*/ 8439068 w 12192000"/>
              <a:gd name="connsiteY1828" fmla="*/ 4190958 h 6858000"/>
              <a:gd name="connsiteX1829" fmla="*/ 8375568 w 12192000"/>
              <a:gd name="connsiteY1829" fmla="*/ 4127458 h 6858000"/>
              <a:gd name="connsiteX1830" fmla="*/ 8108868 w 12192000"/>
              <a:gd name="connsiteY1830" fmla="*/ 4127458 h 6858000"/>
              <a:gd name="connsiteX1831" fmla="*/ 8045368 w 12192000"/>
              <a:gd name="connsiteY1831" fmla="*/ 4190958 h 6858000"/>
              <a:gd name="connsiteX1832" fmla="*/ 8108868 w 12192000"/>
              <a:gd name="connsiteY1832" fmla="*/ 4254458 h 6858000"/>
              <a:gd name="connsiteX1833" fmla="*/ 8172368 w 12192000"/>
              <a:gd name="connsiteY1833" fmla="*/ 4190958 h 6858000"/>
              <a:gd name="connsiteX1834" fmla="*/ 8108868 w 12192000"/>
              <a:gd name="connsiteY1834" fmla="*/ 4127458 h 6858000"/>
              <a:gd name="connsiteX1835" fmla="*/ 7842168 w 12192000"/>
              <a:gd name="connsiteY1835" fmla="*/ 4127458 h 6858000"/>
              <a:gd name="connsiteX1836" fmla="*/ 7778668 w 12192000"/>
              <a:gd name="connsiteY1836" fmla="*/ 4190958 h 6858000"/>
              <a:gd name="connsiteX1837" fmla="*/ 7842168 w 12192000"/>
              <a:gd name="connsiteY1837" fmla="*/ 4254458 h 6858000"/>
              <a:gd name="connsiteX1838" fmla="*/ 7905668 w 12192000"/>
              <a:gd name="connsiteY1838" fmla="*/ 4190958 h 6858000"/>
              <a:gd name="connsiteX1839" fmla="*/ 7842168 w 12192000"/>
              <a:gd name="connsiteY1839" fmla="*/ 4127458 h 6858000"/>
              <a:gd name="connsiteX1840" fmla="*/ 7575468 w 12192000"/>
              <a:gd name="connsiteY1840" fmla="*/ 4127458 h 6858000"/>
              <a:gd name="connsiteX1841" fmla="*/ 7511968 w 12192000"/>
              <a:gd name="connsiteY1841" fmla="*/ 4190958 h 6858000"/>
              <a:gd name="connsiteX1842" fmla="*/ 7575468 w 12192000"/>
              <a:gd name="connsiteY1842" fmla="*/ 4254458 h 6858000"/>
              <a:gd name="connsiteX1843" fmla="*/ 7638968 w 12192000"/>
              <a:gd name="connsiteY1843" fmla="*/ 4190958 h 6858000"/>
              <a:gd name="connsiteX1844" fmla="*/ 7575468 w 12192000"/>
              <a:gd name="connsiteY1844" fmla="*/ 4127458 h 6858000"/>
              <a:gd name="connsiteX1845" fmla="*/ 7308768 w 12192000"/>
              <a:gd name="connsiteY1845" fmla="*/ 4127458 h 6858000"/>
              <a:gd name="connsiteX1846" fmla="*/ 7245268 w 12192000"/>
              <a:gd name="connsiteY1846" fmla="*/ 4190958 h 6858000"/>
              <a:gd name="connsiteX1847" fmla="*/ 7308768 w 12192000"/>
              <a:gd name="connsiteY1847" fmla="*/ 4254458 h 6858000"/>
              <a:gd name="connsiteX1848" fmla="*/ 7372268 w 12192000"/>
              <a:gd name="connsiteY1848" fmla="*/ 4190958 h 6858000"/>
              <a:gd name="connsiteX1849" fmla="*/ 7308768 w 12192000"/>
              <a:gd name="connsiteY1849" fmla="*/ 4127458 h 6858000"/>
              <a:gd name="connsiteX1850" fmla="*/ 7042068 w 12192000"/>
              <a:gd name="connsiteY1850" fmla="*/ 4127458 h 6858000"/>
              <a:gd name="connsiteX1851" fmla="*/ 6978568 w 12192000"/>
              <a:gd name="connsiteY1851" fmla="*/ 4190958 h 6858000"/>
              <a:gd name="connsiteX1852" fmla="*/ 7042068 w 12192000"/>
              <a:gd name="connsiteY1852" fmla="*/ 4254458 h 6858000"/>
              <a:gd name="connsiteX1853" fmla="*/ 7105568 w 12192000"/>
              <a:gd name="connsiteY1853" fmla="*/ 4190958 h 6858000"/>
              <a:gd name="connsiteX1854" fmla="*/ 7042068 w 12192000"/>
              <a:gd name="connsiteY1854" fmla="*/ 4127458 h 6858000"/>
              <a:gd name="connsiteX1855" fmla="*/ 6775368 w 12192000"/>
              <a:gd name="connsiteY1855" fmla="*/ 4127458 h 6858000"/>
              <a:gd name="connsiteX1856" fmla="*/ 6711868 w 12192000"/>
              <a:gd name="connsiteY1856" fmla="*/ 4190958 h 6858000"/>
              <a:gd name="connsiteX1857" fmla="*/ 6775368 w 12192000"/>
              <a:gd name="connsiteY1857" fmla="*/ 4254458 h 6858000"/>
              <a:gd name="connsiteX1858" fmla="*/ 6838868 w 12192000"/>
              <a:gd name="connsiteY1858" fmla="*/ 4190958 h 6858000"/>
              <a:gd name="connsiteX1859" fmla="*/ 6775368 w 12192000"/>
              <a:gd name="connsiteY1859" fmla="*/ 4127458 h 6858000"/>
              <a:gd name="connsiteX1860" fmla="*/ 6508668 w 12192000"/>
              <a:gd name="connsiteY1860" fmla="*/ 4127458 h 6858000"/>
              <a:gd name="connsiteX1861" fmla="*/ 6445168 w 12192000"/>
              <a:gd name="connsiteY1861" fmla="*/ 4190958 h 6858000"/>
              <a:gd name="connsiteX1862" fmla="*/ 6508668 w 12192000"/>
              <a:gd name="connsiteY1862" fmla="*/ 4254458 h 6858000"/>
              <a:gd name="connsiteX1863" fmla="*/ 6572168 w 12192000"/>
              <a:gd name="connsiteY1863" fmla="*/ 4190958 h 6858000"/>
              <a:gd name="connsiteX1864" fmla="*/ 6508668 w 12192000"/>
              <a:gd name="connsiteY1864" fmla="*/ 4127458 h 6858000"/>
              <a:gd name="connsiteX1865" fmla="*/ 6241968 w 12192000"/>
              <a:gd name="connsiteY1865" fmla="*/ 4127458 h 6858000"/>
              <a:gd name="connsiteX1866" fmla="*/ 6178468 w 12192000"/>
              <a:gd name="connsiteY1866" fmla="*/ 4190958 h 6858000"/>
              <a:gd name="connsiteX1867" fmla="*/ 6241968 w 12192000"/>
              <a:gd name="connsiteY1867" fmla="*/ 4254458 h 6858000"/>
              <a:gd name="connsiteX1868" fmla="*/ 6305468 w 12192000"/>
              <a:gd name="connsiteY1868" fmla="*/ 4190958 h 6858000"/>
              <a:gd name="connsiteX1869" fmla="*/ 6241968 w 12192000"/>
              <a:gd name="connsiteY1869" fmla="*/ 4127458 h 6858000"/>
              <a:gd name="connsiteX1870" fmla="*/ 5975275 w 12192000"/>
              <a:gd name="connsiteY1870" fmla="*/ 4127458 h 6858000"/>
              <a:gd name="connsiteX1871" fmla="*/ 5911768 w 12192000"/>
              <a:gd name="connsiteY1871" fmla="*/ 4190958 h 6858000"/>
              <a:gd name="connsiteX1872" fmla="*/ 5975275 w 12192000"/>
              <a:gd name="connsiteY1872" fmla="*/ 4254458 h 6858000"/>
              <a:gd name="connsiteX1873" fmla="*/ 6038782 w 12192000"/>
              <a:gd name="connsiteY1873" fmla="*/ 4190958 h 6858000"/>
              <a:gd name="connsiteX1874" fmla="*/ 5975275 w 12192000"/>
              <a:gd name="connsiteY1874" fmla="*/ 4127458 h 6858000"/>
              <a:gd name="connsiteX1875" fmla="*/ 5708575 w 12192000"/>
              <a:gd name="connsiteY1875" fmla="*/ 4127458 h 6858000"/>
              <a:gd name="connsiteX1876" fmla="*/ 5645077 w 12192000"/>
              <a:gd name="connsiteY1876" fmla="*/ 4190958 h 6858000"/>
              <a:gd name="connsiteX1877" fmla="*/ 5708575 w 12192000"/>
              <a:gd name="connsiteY1877" fmla="*/ 4254458 h 6858000"/>
              <a:gd name="connsiteX1878" fmla="*/ 5772073 w 12192000"/>
              <a:gd name="connsiteY1878" fmla="*/ 4190958 h 6858000"/>
              <a:gd name="connsiteX1879" fmla="*/ 5708575 w 12192000"/>
              <a:gd name="connsiteY1879" fmla="*/ 4127458 h 6858000"/>
              <a:gd name="connsiteX1880" fmla="*/ 5441882 w 12192000"/>
              <a:gd name="connsiteY1880" fmla="*/ 4127458 h 6858000"/>
              <a:gd name="connsiteX1881" fmla="*/ 5378386 w 12192000"/>
              <a:gd name="connsiteY1881" fmla="*/ 4190958 h 6858000"/>
              <a:gd name="connsiteX1882" fmla="*/ 5441882 w 12192000"/>
              <a:gd name="connsiteY1882" fmla="*/ 4254458 h 6858000"/>
              <a:gd name="connsiteX1883" fmla="*/ 5505384 w 12192000"/>
              <a:gd name="connsiteY1883" fmla="*/ 4190958 h 6858000"/>
              <a:gd name="connsiteX1884" fmla="*/ 5441882 w 12192000"/>
              <a:gd name="connsiteY1884" fmla="*/ 4127458 h 6858000"/>
              <a:gd name="connsiteX1885" fmla="*/ 5175183 w 12192000"/>
              <a:gd name="connsiteY1885" fmla="*/ 4127458 h 6858000"/>
              <a:gd name="connsiteX1886" fmla="*/ 5111682 w 12192000"/>
              <a:gd name="connsiteY1886" fmla="*/ 4190958 h 6858000"/>
              <a:gd name="connsiteX1887" fmla="*/ 5175183 w 12192000"/>
              <a:gd name="connsiteY1887" fmla="*/ 4254458 h 6858000"/>
              <a:gd name="connsiteX1888" fmla="*/ 5238674 w 12192000"/>
              <a:gd name="connsiteY1888" fmla="*/ 4190958 h 6858000"/>
              <a:gd name="connsiteX1889" fmla="*/ 5175183 w 12192000"/>
              <a:gd name="connsiteY1889" fmla="*/ 4127458 h 6858000"/>
              <a:gd name="connsiteX1890" fmla="*/ 4908488 w 12192000"/>
              <a:gd name="connsiteY1890" fmla="*/ 4127458 h 6858000"/>
              <a:gd name="connsiteX1891" fmla="*/ 4844981 w 12192000"/>
              <a:gd name="connsiteY1891" fmla="*/ 4190958 h 6858000"/>
              <a:gd name="connsiteX1892" fmla="*/ 4908488 w 12192000"/>
              <a:gd name="connsiteY1892" fmla="*/ 4254458 h 6858000"/>
              <a:gd name="connsiteX1893" fmla="*/ 4971983 w 12192000"/>
              <a:gd name="connsiteY1893" fmla="*/ 4190958 h 6858000"/>
              <a:gd name="connsiteX1894" fmla="*/ 4908488 w 12192000"/>
              <a:gd name="connsiteY1894" fmla="*/ 4127458 h 6858000"/>
              <a:gd name="connsiteX1895" fmla="*/ 4641785 w 12192000"/>
              <a:gd name="connsiteY1895" fmla="*/ 4127458 h 6858000"/>
              <a:gd name="connsiteX1896" fmla="*/ 4578303 w 12192000"/>
              <a:gd name="connsiteY1896" fmla="*/ 4190958 h 6858000"/>
              <a:gd name="connsiteX1897" fmla="*/ 4641785 w 12192000"/>
              <a:gd name="connsiteY1897" fmla="*/ 4254458 h 6858000"/>
              <a:gd name="connsiteX1898" fmla="*/ 4705269 w 12192000"/>
              <a:gd name="connsiteY1898" fmla="*/ 4190958 h 6858000"/>
              <a:gd name="connsiteX1899" fmla="*/ 4641785 w 12192000"/>
              <a:gd name="connsiteY1899" fmla="*/ 4127458 h 6858000"/>
              <a:gd name="connsiteX1900" fmla="*/ 4375094 w 12192000"/>
              <a:gd name="connsiteY1900" fmla="*/ 4127458 h 6858000"/>
              <a:gd name="connsiteX1901" fmla="*/ 4311589 w 12192000"/>
              <a:gd name="connsiteY1901" fmla="*/ 4190958 h 6858000"/>
              <a:gd name="connsiteX1902" fmla="*/ 4375094 w 12192000"/>
              <a:gd name="connsiteY1902" fmla="*/ 4254458 h 6858000"/>
              <a:gd name="connsiteX1903" fmla="*/ 4438605 w 12192000"/>
              <a:gd name="connsiteY1903" fmla="*/ 4190958 h 6858000"/>
              <a:gd name="connsiteX1904" fmla="*/ 4375094 w 12192000"/>
              <a:gd name="connsiteY1904" fmla="*/ 4127458 h 6858000"/>
              <a:gd name="connsiteX1905" fmla="*/ 4108385 w 12192000"/>
              <a:gd name="connsiteY1905" fmla="*/ 4127458 h 6858000"/>
              <a:gd name="connsiteX1906" fmla="*/ 4044935 w 12192000"/>
              <a:gd name="connsiteY1906" fmla="*/ 4190958 h 6858000"/>
              <a:gd name="connsiteX1907" fmla="*/ 4108385 w 12192000"/>
              <a:gd name="connsiteY1907" fmla="*/ 4254458 h 6858000"/>
              <a:gd name="connsiteX1908" fmla="*/ 4171880 w 12192000"/>
              <a:gd name="connsiteY1908" fmla="*/ 4190958 h 6858000"/>
              <a:gd name="connsiteX1909" fmla="*/ 4108385 w 12192000"/>
              <a:gd name="connsiteY1909" fmla="*/ 4127458 h 6858000"/>
              <a:gd name="connsiteX1910" fmla="*/ 3841729 w 12192000"/>
              <a:gd name="connsiteY1910" fmla="*/ 4127458 h 6858000"/>
              <a:gd name="connsiteX1911" fmla="*/ 3778231 w 12192000"/>
              <a:gd name="connsiteY1911" fmla="*/ 4190958 h 6858000"/>
              <a:gd name="connsiteX1912" fmla="*/ 3841729 w 12192000"/>
              <a:gd name="connsiteY1912" fmla="*/ 4254458 h 6858000"/>
              <a:gd name="connsiteX1913" fmla="*/ 3905237 w 12192000"/>
              <a:gd name="connsiteY1913" fmla="*/ 4190958 h 6858000"/>
              <a:gd name="connsiteX1914" fmla="*/ 3841729 w 12192000"/>
              <a:gd name="connsiteY1914" fmla="*/ 4127458 h 6858000"/>
              <a:gd name="connsiteX1915" fmla="*/ 3575042 w 12192000"/>
              <a:gd name="connsiteY1915" fmla="*/ 4127458 h 6858000"/>
              <a:gd name="connsiteX1916" fmla="*/ 3511543 w 12192000"/>
              <a:gd name="connsiteY1916" fmla="*/ 4190958 h 6858000"/>
              <a:gd name="connsiteX1917" fmla="*/ 3575042 w 12192000"/>
              <a:gd name="connsiteY1917" fmla="*/ 4254458 h 6858000"/>
              <a:gd name="connsiteX1918" fmla="*/ 3638543 w 12192000"/>
              <a:gd name="connsiteY1918" fmla="*/ 4190958 h 6858000"/>
              <a:gd name="connsiteX1919" fmla="*/ 3575042 w 12192000"/>
              <a:gd name="connsiteY1919" fmla="*/ 4127458 h 6858000"/>
              <a:gd name="connsiteX1920" fmla="*/ 3308320 w 12192000"/>
              <a:gd name="connsiteY1920" fmla="*/ 4127458 h 6858000"/>
              <a:gd name="connsiteX1921" fmla="*/ 3244826 w 12192000"/>
              <a:gd name="connsiteY1921" fmla="*/ 4190958 h 6858000"/>
              <a:gd name="connsiteX1922" fmla="*/ 3308320 w 12192000"/>
              <a:gd name="connsiteY1922" fmla="*/ 4254458 h 6858000"/>
              <a:gd name="connsiteX1923" fmla="*/ 3371827 w 12192000"/>
              <a:gd name="connsiteY1923" fmla="*/ 4190958 h 6858000"/>
              <a:gd name="connsiteX1924" fmla="*/ 3308320 w 12192000"/>
              <a:gd name="connsiteY1924" fmla="*/ 4127458 h 6858000"/>
              <a:gd name="connsiteX1925" fmla="*/ 3041644 w 12192000"/>
              <a:gd name="connsiteY1925" fmla="*/ 4127458 h 6858000"/>
              <a:gd name="connsiteX1926" fmla="*/ 2978150 w 12192000"/>
              <a:gd name="connsiteY1926" fmla="*/ 4190958 h 6858000"/>
              <a:gd name="connsiteX1927" fmla="*/ 3041644 w 12192000"/>
              <a:gd name="connsiteY1927" fmla="*/ 4254458 h 6858000"/>
              <a:gd name="connsiteX1928" fmla="*/ 3105138 w 12192000"/>
              <a:gd name="connsiteY1928" fmla="*/ 4190958 h 6858000"/>
              <a:gd name="connsiteX1929" fmla="*/ 3041644 w 12192000"/>
              <a:gd name="connsiteY1929" fmla="*/ 4127458 h 6858000"/>
              <a:gd name="connsiteX1930" fmla="*/ 2774968 w 12192000"/>
              <a:gd name="connsiteY1930" fmla="*/ 4127458 h 6858000"/>
              <a:gd name="connsiteX1931" fmla="*/ 2711466 w 12192000"/>
              <a:gd name="connsiteY1931" fmla="*/ 4190958 h 6858000"/>
              <a:gd name="connsiteX1932" fmla="*/ 2774968 w 12192000"/>
              <a:gd name="connsiteY1932" fmla="*/ 4254458 h 6858000"/>
              <a:gd name="connsiteX1933" fmla="*/ 2838463 w 12192000"/>
              <a:gd name="connsiteY1933" fmla="*/ 4190958 h 6858000"/>
              <a:gd name="connsiteX1934" fmla="*/ 2774968 w 12192000"/>
              <a:gd name="connsiteY1934" fmla="*/ 4127458 h 6858000"/>
              <a:gd name="connsiteX1935" fmla="*/ 2508246 w 12192000"/>
              <a:gd name="connsiteY1935" fmla="*/ 4127458 h 6858000"/>
              <a:gd name="connsiteX1936" fmla="*/ 2444739 w 12192000"/>
              <a:gd name="connsiteY1936" fmla="*/ 4190958 h 6858000"/>
              <a:gd name="connsiteX1937" fmla="*/ 2508246 w 12192000"/>
              <a:gd name="connsiteY1937" fmla="*/ 4254458 h 6858000"/>
              <a:gd name="connsiteX1938" fmla="*/ 2571754 w 12192000"/>
              <a:gd name="connsiteY1938" fmla="*/ 4190958 h 6858000"/>
              <a:gd name="connsiteX1939" fmla="*/ 2508246 w 12192000"/>
              <a:gd name="connsiteY1939" fmla="*/ 4127458 h 6858000"/>
              <a:gd name="connsiteX1940" fmla="*/ 2241539 w 12192000"/>
              <a:gd name="connsiteY1940" fmla="*/ 4127458 h 6858000"/>
              <a:gd name="connsiteX1941" fmla="*/ 2178052 w 12192000"/>
              <a:gd name="connsiteY1941" fmla="*/ 4190958 h 6858000"/>
              <a:gd name="connsiteX1942" fmla="*/ 2241539 w 12192000"/>
              <a:gd name="connsiteY1942" fmla="*/ 4254458 h 6858000"/>
              <a:gd name="connsiteX1943" fmla="*/ 2305054 w 12192000"/>
              <a:gd name="connsiteY1943" fmla="*/ 4190958 h 6858000"/>
              <a:gd name="connsiteX1944" fmla="*/ 2241539 w 12192000"/>
              <a:gd name="connsiteY1944" fmla="*/ 4127458 h 6858000"/>
              <a:gd name="connsiteX1945" fmla="*/ 1974836 w 12192000"/>
              <a:gd name="connsiteY1945" fmla="*/ 4127458 h 6858000"/>
              <a:gd name="connsiteX1946" fmla="*/ 1911333 w 12192000"/>
              <a:gd name="connsiteY1946" fmla="*/ 4190958 h 6858000"/>
              <a:gd name="connsiteX1947" fmla="*/ 1974836 w 12192000"/>
              <a:gd name="connsiteY1947" fmla="*/ 4254458 h 6858000"/>
              <a:gd name="connsiteX1948" fmla="*/ 2038343 w 12192000"/>
              <a:gd name="connsiteY1948" fmla="*/ 4190958 h 6858000"/>
              <a:gd name="connsiteX1949" fmla="*/ 1974836 w 12192000"/>
              <a:gd name="connsiteY1949" fmla="*/ 4127458 h 6858000"/>
              <a:gd name="connsiteX1950" fmla="*/ 1708134 w 12192000"/>
              <a:gd name="connsiteY1950" fmla="*/ 4127458 h 6858000"/>
              <a:gd name="connsiteX1951" fmla="*/ 1644632 w 12192000"/>
              <a:gd name="connsiteY1951" fmla="*/ 4190958 h 6858000"/>
              <a:gd name="connsiteX1952" fmla="*/ 1708134 w 12192000"/>
              <a:gd name="connsiteY1952" fmla="*/ 4254458 h 6858000"/>
              <a:gd name="connsiteX1953" fmla="*/ 1771633 w 12192000"/>
              <a:gd name="connsiteY1953" fmla="*/ 4190958 h 6858000"/>
              <a:gd name="connsiteX1954" fmla="*/ 1708134 w 12192000"/>
              <a:gd name="connsiteY1954" fmla="*/ 4127458 h 6858000"/>
              <a:gd name="connsiteX1955" fmla="*/ 1441433 w 12192000"/>
              <a:gd name="connsiteY1955" fmla="*/ 4127458 h 6858000"/>
              <a:gd name="connsiteX1956" fmla="*/ 1377934 w 12192000"/>
              <a:gd name="connsiteY1956" fmla="*/ 4190958 h 6858000"/>
              <a:gd name="connsiteX1957" fmla="*/ 1441433 w 12192000"/>
              <a:gd name="connsiteY1957" fmla="*/ 4254458 h 6858000"/>
              <a:gd name="connsiteX1958" fmla="*/ 1504933 w 12192000"/>
              <a:gd name="connsiteY1958" fmla="*/ 4190958 h 6858000"/>
              <a:gd name="connsiteX1959" fmla="*/ 1441433 w 12192000"/>
              <a:gd name="connsiteY1959" fmla="*/ 4127458 h 6858000"/>
              <a:gd name="connsiteX1960" fmla="*/ 1174735 w 12192000"/>
              <a:gd name="connsiteY1960" fmla="*/ 4127458 h 6858000"/>
              <a:gd name="connsiteX1961" fmla="*/ 1111236 w 12192000"/>
              <a:gd name="connsiteY1961" fmla="*/ 4190958 h 6858000"/>
              <a:gd name="connsiteX1962" fmla="*/ 1174735 w 12192000"/>
              <a:gd name="connsiteY1962" fmla="*/ 4254458 h 6858000"/>
              <a:gd name="connsiteX1963" fmla="*/ 1238235 w 12192000"/>
              <a:gd name="connsiteY1963" fmla="*/ 4190958 h 6858000"/>
              <a:gd name="connsiteX1964" fmla="*/ 1174735 w 12192000"/>
              <a:gd name="connsiteY1964" fmla="*/ 4127458 h 6858000"/>
              <a:gd name="connsiteX1965" fmla="*/ 908037 w 12192000"/>
              <a:gd name="connsiteY1965" fmla="*/ 4127458 h 6858000"/>
              <a:gd name="connsiteX1966" fmla="*/ 844538 w 12192000"/>
              <a:gd name="connsiteY1966" fmla="*/ 4190958 h 6858000"/>
              <a:gd name="connsiteX1967" fmla="*/ 908037 w 12192000"/>
              <a:gd name="connsiteY1967" fmla="*/ 4254458 h 6858000"/>
              <a:gd name="connsiteX1968" fmla="*/ 971537 w 12192000"/>
              <a:gd name="connsiteY1968" fmla="*/ 4190958 h 6858000"/>
              <a:gd name="connsiteX1969" fmla="*/ 908037 w 12192000"/>
              <a:gd name="connsiteY1969" fmla="*/ 4127458 h 6858000"/>
              <a:gd name="connsiteX1970" fmla="*/ 641339 w 12192000"/>
              <a:gd name="connsiteY1970" fmla="*/ 4127458 h 6858000"/>
              <a:gd name="connsiteX1971" fmla="*/ 577840 w 12192000"/>
              <a:gd name="connsiteY1971" fmla="*/ 4190958 h 6858000"/>
              <a:gd name="connsiteX1972" fmla="*/ 641339 w 12192000"/>
              <a:gd name="connsiteY1972" fmla="*/ 4254458 h 6858000"/>
              <a:gd name="connsiteX1973" fmla="*/ 704839 w 12192000"/>
              <a:gd name="connsiteY1973" fmla="*/ 4190958 h 6858000"/>
              <a:gd name="connsiteX1974" fmla="*/ 641339 w 12192000"/>
              <a:gd name="connsiteY1974" fmla="*/ 4127458 h 6858000"/>
              <a:gd name="connsiteX1975" fmla="*/ 374641 w 12192000"/>
              <a:gd name="connsiteY1975" fmla="*/ 4127458 h 6858000"/>
              <a:gd name="connsiteX1976" fmla="*/ 311142 w 12192000"/>
              <a:gd name="connsiteY1976" fmla="*/ 4190958 h 6858000"/>
              <a:gd name="connsiteX1977" fmla="*/ 374641 w 12192000"/>
              <a:gd name="connsiteY1977" fmla="*/ 4254458 h 6858000"/>
              <a:gd name="connsiteX1978" fmla="*/ 438141 w 12192000"/>
              <a:gd name="connsiteY1978" fmla="*/ 4190958 h 6858000"/>
              <a:gd name="connsiteX1979" fmla="*/ 374641 w 12192000"/>
              <a:gd name="connsiteY1979" fmla="*/ 4127458 h 6858000"/>
              <a:gd name="connsiteX1980" fmla="*/ 11842668 w 12192000"/>
              <a:gd name="connsiteY1980" fmla="*/ 3822658 h 6858000"/>
              <a:gd name="connsiteX1981" fmla="*/ 11779168 w 12192000"/>
              <a:gd name="connsiteY1981" fmla="*/ 3886158 h 6858000"/>
              <a:gd name="connsiteX1982" fmla="*/ 11842668 w 12192000"/>
              <a:gd name="connsiteY1982" fmla="*/ 3949658 h 6858000"/>
              <a:gd name="connsiteX1983" fmla="*/ 11906168 w 12192000"/>
              <a:gd name="connsiteY1983" fmla="*/ 3886158 h 6858000"/>
              <a:gd name="connsiteX1984" fmla="*/ 11842668 w 12192000"/>
              <a:gd name="connsiteY1984" fmla="*/ 3822658 h 6858000"/>
              <a:gd name="connsiteX1985" fmla="*/ 11575968 w 12192000"/>
              <a:gd name="connsiteY1985" fmla="*/ 3822658 h 6858000"/>
              <a:gd name="connsiteX1986" fmla="*/ 11512468 w 12192000"/>
              <a:gd name="connsiteY1986" fmla="*/ 3886158 h 6858000"/>
              <a:gd name="connsiteX1987" fmla="*/ 11575968 w 12192000"/>
              <a:gd name="connsiteY1987" fmla="*/ 3949658 h 6858000"/>
              <a:gd name="connsiteX1988" fmla="*/ 11639468 w 12192000"/>
              <a:gd name="connsiteY1988" fmla="*/ 3886158 h 6858000"/>
              <a:gd name="connsiteX1989" fmla="*/ 11575968 w 12192000"/>
              <a:gd name="connsiteY1989" fmla="*/ 3822658 h 6858000"/>
              <a:gd name="connsiteX1990" fmla="*/ 11309268 w 12192000"/>
              <a:gd name="connsiteY1990" fmla="*/ 3822658 h 6858000"/>
              <a:gd name="connsiteX1991" fmla="*/ 11245768 w 12192000"/>
              <a:gd name="connsiteY1991" fmla="*/ 3886158 h 6858000"/>
              <a:gd name="connsiteX1992" fmla="*/ 11309268 w 12192000"/>
              <a:gd name="connsiteY1992" fmla="*/ 3949658 h 6858000"/>
              <a:gd name="connsiteX1993" fmla="*/ 11372768 w 12192000"/>
              <a:gd name="connsiteY1993" fmla="*/ 3886158 h 6858000"/>
              <a:gd name="connsiteX1994" fmla="*/ 11309268 w 12192000"/>
              <a:gd name="connsiteY1994" fmla="*/ 3822658 h 6858000"/>
              <a:gd name="connsiteX1995" fmla="*/ 11042568 w 12192000"/>
              <a:gd name="connsiteY1995" fmla="*/ 3822658 h 6858000"/>
              <a:gd name="connsiteX1996" fmla="*/ 10979068 w 12192000"/>
              <a:gd name="connsiteY1996" fmla="*/ 3886158 h 6858000"/>
              <a:gd name="connsiteX1997" fmla="*/ 11042568 w 12192000"/>
              <a:gd name="connsiteY1997" fmla="*/ 3949658 h 6858000"/>
              <a:gd name="connsiteX1998" fmla="*/ 11106068 w 12192000"/>
              <a:gd name="connsiteY1998" fmla="*/ 3886158 h 6858000"/>
              <a:gd name="connsiteX1999" fmla="*/ 11042568 w 12192000"/>
              <a:gd name="connsiteY1999" fmla="*/ 3822658 h 6858000"/>
              <a:gd name="connsiteX2000" fmla="*/ 10775868 w 12192000"/>
              <a:gd name="connsiteY2000" fmla="*/ 3822658 h 6858000"/>
              <a:gd name="connsiteX2001" fmla="*/ 10712368 w 12192000"/>
              <a:gd name="connsiteY2001" fmla="*/ 3886158 h 6858000"/>
              <a:gd name="connsiteX2002" fmla="*/ 10775868 w 12192000"/>
              <a:gd name="connsiteY2002" fmla="*/ 3949658 h 6858000"/>
              <a:gd name="connsiteX2003" fmla="*/ 10839368 w 12192000"/>
              <a:gd name="connsiteY2003" fmla="*/ 3886158 h 6858000"/>
              <a:gd name="connsiteX2004" fmla="*/ 10775868 w 12192000"/>
              <a:gd name="connsiteY2004" fmla="*/ 3822658 h 6858000"/>
              <a:gd name="connsiteX2005" fmla="*/ 10509168 w 12192000"/>
              <a:gd name="connsiteY2005" fmla="*/ 3822658 h 6858000"/>
              <a:gd name="connsiteX2006" fmla="*/ 10445668 w 12192000"/>
              <a:gd name="connsiteY2006" fmla="*/ 3886158 h 6858000"/>
              <a:gd name="connsiteX2007" fmla="*/ 10509168 w 12192000"/>
              <a:gd name="connsiteY2007" fmla="*/ 3949658 h 6858000"/>
              <a:gd name="connsiteX2008" fmla="*/ 10572668 w 12192000"/>
              <a:gd name="connsiteY2008" fmla="*/ 3886158 h 6858000"/>
              <a:gd name="connsiteX2009" fmla="*/ 10509168 w 12192000"/>
              <a:gd name="connsiteY2009" fmla="*/ 3822658 h 6858000"/>
              <a:gd name="connsiteX2010" fmla="*/ 10242468 w 12192000"/>
              <a:gd name="connsiteY2010" fmla="*/ 3822658 h 6858000"/>
              <a:gd name="connsiteX2011" fmla="*/ 10178968 w 12192000"/>
              <a:gd name="connsiteY2011" fmla="*/ 3886158 h 6858000"/>
              <a:gd name="connsiteX2012" fmla="*/ 10242468 w 12192000"/>
              <a:gd name="connsiteY2012" fmla="*/ 3949658 h 6858000"/>
              <a:gd name="connsiteX2013" fmla="*/ 10305968 w 12192000"/>
              <a:gd name="connsiteY2013" fmla="*/ 3886158 h 6858000"/>
              <a:gd name="connsiteX2014" fmla="*/ 10242468 w 12192000"/>
              <a:gd name="connsiteY2014" fmla="*/ 3822658 h 6858000"/>
              <a:gd name="connsiteX2015" fmla="*/ 9975768 w 12192000"/>
              <a:gd name="connsiteY2015" fmla="*/ 3822658 h 6858000"/>
              <a:gd name="connsiteX2016" fmla="*/ 9912268 w 12192000"/>
              <a:gd name="connsiteY2016" fmla="*/ 3886158 h 6858000"/>
              <a:gd name="connsiteX2017" fmla="*/ 9975768 w 12192000"/>
              <a:gd name="connsiteY2017" fmla="*/ 3949658 h 6858000"/>
              <a:gd name="connsiteX2018" fmla="*/ 10039268 w 12192000"/>
              <a:gd name="connsiteY2018" fmla="*/ 3886158 h 6858000"/>
              <a:gd name="connsiteX2019" fmla="*/ 9975768 w 12192000"/>
              <a:gd name="connsiteY2019" fmla="*/ 3822658 h 6858000"/>
              <a:gd name="connsiteX2020" fmla="*/ 9709068 w 12192000"/>
              <a:gd name="connsiteY2020" fmla="*/ 3822658 h 6858000"/>
              <a:gd name="connsiteX2021" fmla="*/ 9645568 w 12192000"/>
              <a:gd name="connsiteY2021" fmla="*/ 3886158 h 6858000"/>
              <a:gd name="connsiteX2022" fmla="*/ 9709068 w 12192000"/>
              <a:gd name="connsiteY2022" fmla="*/ 3949658 h 6858000"/>
              <a:gd name="connsiteX2023" fmla="*/ 9772568 w 12192000"/>
              <a:gd name="connsiteY2023" fmla="*/ 3886158 h 6858000"/>
              <a:gd name="connsiteX2024" fmla="*/ 9709068 w 12192000"/>
              <a:gd name="connsiteY2024" fmla="*/ 3822658 h 6858000"/>
              <a:gd name="connsiteX2025" fmla="*/ 9442368 w 12192000"/>
              <a:gd name="connsiteY2025" fmla="*/ 3822658 h 6858000"/>
              <a:gd name="connsiteX2026" fmla="*/ 9378868 w 12192000"/>
              <a:gd name="connsiteY2026" fmla="*/ 3886158 h 6858000"/>
              <a:gd name="connsiteX2027" fmla="*/ 9442368 w 12192000"/>
              <a:gd name="connsiteY2027" fmla="*/ 3949658 h 6858000"/>
              <a:gd name="connsiteX2028" fmla="*/ 9505868 w 12192000"/>
              <a:gd name="connsiteY2028" fmla="*/ 3886158 h 6858000"/>
              <a:gd name="connsiteX2029" fmla="*/ 9442368 w 12192000"/>
              <a:gd name="connsiteY2029" fmla="*/ 3822658 h 6858000"/>
              <a:gd name="connsiteX2030" fmla="*/ 9175668 w 12192000"/>
              <a:gd name="connsiteY2030" fmla="*/ 3822658 h 6858000"/>
              <a:gd name="connsiteX2031" fmla="*/ 9112168 w 12192000"/>
              <a:gd name="connsiteY2031" fmla="*/ 3886158 h 6858000"/>
              <a:gd name="connsiteX2032" fmla="*/ 9175668 w 12192000"/>
              <a:gd name="connsiteY2032" fmla="*/ 3949658 h 6858000"/>
              <a:gd name="connsiteX2033" fmla="*/ 9239168 w 12192000"/>
              <a:gd name="connsiteY2033" fmla="*/ 3886158 h 6858000"/>
              <a:gd name="connsiteX2034" fmla="*/ 9175668 w 12192000"/>
              <a:gd name="connsiteY2034" fmla="*/ 3822658 h 6858000"/>
              <a:gd name="connsiteX2035" fmla="*/ 8908968 w 12192000"/>
              <a:gd name="connsiteY2035" fmla="*/ 3822658 h 6858000"/>
              <a:gd name="connsiteX2036" fmla="*/ 8845468 w 12192000"/>
              <a:gd name="connsiteY2036" fmla="*/ 3886158 h 6858000"/>
              <a:gd name="connsiteX2037" fmla="*/ 8908968 w 12192000"/>
              <a:gd name="connsiteY2037" fmla="*/ 3949658 h 6858000"/>
              <a:gd name="connsiteX2038" fmla="*/ 8972468 w 12192000"/>
              <a:gd name="connsiteY2038" fmla="*/ 3886158 h 6858000"/>
              <a:gd name="connsiteX2039" fmla="*/ 8908968 w 12192000"/>
              <a:gd name="connsiteY2039" fmla="*/ 3822658 h 6858000"/>
              <a:gd name="connsiteX2040" fmla="*/ 8642268 w 12192000"/>
              <a:gd name="connsiteY2040" fmla="*/ 3822658 h 6858000"/>
              <a:gd name="connsiteX2041" fmla="*/ 8578768 w 12192000"/>
              <a:gd name="connsiteY2041" fmla="*/ 3886158 h 6858000"/>
              <a:gd name="connsiteX2042" fmla="*/ 8642268 w 12192000"/>
              <a:gd name="connsiteY2042" fmla="*/ 3949658 h 6858000"/>
              <a:gd name="connsiteX2043" fmla="*/ 8705768 w 12192000"/>
              <a:gd name="connsiteY2043" fmla="*/ 3886158 h 6858000"/>
              <a:gd name="connsiteX2044" fmla="*/ 8642268 w 12192000"/>
              <a:gd name="connsiteY2044" fmla="*/ 3822658 h 6858000"/>
              <a:gd name="connsiteX2045" fmla="*/ 8375568 w 12192000"/>
              <a:gd name="connsiteY2045" fmla="*/ 3822658 h 6858000"/>
              <a:gd name="connsiteX2046" fmla="*/ 8312068 w 12192000"/>
              <a:gd name="connsiteY2046" fmla="*/ 3886158 h 6858000"/>
              <a:gd name="connsiteX2047" fmla="*/ 8375568 w 12192000"/>
              <a:gd name="connsiteY2047" fmla="*/ 3949658 h 6858000"/>
              <a:gd name="connsiteX2048" fmla="*/ 8439068 w 12192000"/>
              <a:gd name="connsiteY2048" fmla="*/ 3886158 h 6858000"/>
              <a:gd name="connsiteX2049" fmla="*/ 8375568 w 12192000"/>
              <a:gd name="connsiteY2049" fmla="*/ 3822658 h 6858000"/>
              <a:gd name="connsiteX2050" fmla="*/ 8108868 w 12192000"/>
              <a:gd name="connsiteY2050" fmla="*/ 3822658 h 6858000"/>
              <a:gd name="connsiteX2051" fmla="*/ 8045368 w 12192000"/>
              <a:gd name="connsiteY2051" fmla="*/ 3886158 h 6858000"/>
              <a:gd name="connsiteX2052" fmla="*/ 8108868 w 12192000"/>
              <a:gd name="connsiteY2052" fmla="*/ 3949658 h 6858000"/>
              <a:gd name="connsiteX2053" fmla="*/ 8172368 w 12192000"/>
              <a:gd name="connsiteY2053" fmla="*/ 3886158 h 6858000"/>
              <a:gd name="connsiteX2054" fmla="*/ 8108868 w 12192000"/>
              <a:gd name="connsiteY2054" fmla="*/ 3822658 h 6858000"/>
              <a:gd name="connsiteX2055" fmla="*/ 7842168 w 12192000"/>
              <a:gd name="connsiteY2055" fmla="*/ 3822658 h 6858000"/>
              <a:gd name="connsiteX2056" fmla="*/ 7778668 w 12192000"/>
              <a:gd name="connsiteY2056" fmla="*/ 3886158 h 6858000"/>
              <a:gd name="connsiteX2057" fmla="*/ 7842168 w 12192000"/>
              <a:gd name="connsiteY2057" fmla="*/ 3949658 h 6858000"/>
              <a:gd name="connsiteX2058" fmla="*/ 7905668 w 12192000"/>
              <a:gd name="connsiteY2058" fmla="*/ 3886158 h 6858000"/>
              <a:gd name="connsiteX2059" fmla="*/ 7842168 w 12192000"/>
              <a:gd name="connsiteY2059" fmla="*/ 3822658 h 6858000"/>
              <a:gd name="connsiteX2060" fmla="*/ 7575468 w 12192000"/>
              <a:gd name="connsiteY2060" fmla="*/ 3822658 h 6858000"/>
              <a:gd name="connsiteX2061" fmla="*/ 7511968 w 12192000"/>
              <a:gd name="connsiteY2061" fmla="*/ 3886158 h 6858000"/>
              <a:gd name="connsiteX2062" fmla="*/ 7575468 w 12192000"/>
              <a:gd name="connsiteY2062" fmla="*/ 3949658 h 6858000"/>
              <a:gd name="connsiteX2063" fmla="*/ 7638968 w 12192000"/>
              <a:gd name="connsiteY2063" fmla="*/ 3886158 h 6858000"/>
              <a:gd name="connsiteX2064" fmla="*/ 7575468 w 12192000"/>
              <a:gd name="connsiteY2064" fmla="*/ 3822658 h 6858000"/>
              <a:gd name="connsiteX2065" fmla="*/ 7308768 w 12192000"/>
              <a:gd name="connsiteY2065" fmla="*/ 3822658 h 6858000"/>
              <a:gd name="connsiteX2066" fmla="*/ 7245268 w 12192000"/>
              <a:gd name="connsiteY2066" fmla="*/ 3886158 h 6858000"/>
              <a:gd name="connsiteX2067" fmla="*/ 7308768 w 12192000"/>
              <a:gd name="connsiteY2067" fmla="*/ 3949658 h 6858000"/>
              <a:gd name="connsiteX2068" fmla="*/ 7372268 w 12192000"/>
              <a:gd name="connsiteY2068" fmla="*/ 3886158 h 6858000"/>
              <a:gd name="connsiteX2069" fmla="*/ 7308768 w 12192000"/>
              <a:gd name="connsiteY2069" fmla="*/ 3822658 h 6858000"/>
              <a:gd name="connsiteX2070" fmla="*/ 7042068 w 12192000"/>
              <a:gd name="connsiteY2070" fmla="*/ 3822658 h 6858000"/>
              <a:gd name="connsiteX2071" fmla="*/ 6978568 w 12192000"/>
              <a:gd name="connsiteY2071" fmla="*/ 3886158 h 6858000"/>
              <a:gd name="connsiteX2072" fmla="*/ 7042068 w 12192000"/>
              <a:gd name="connsiteY2072" fmla="*/ 3949658 h 6858000"/>
              <a:gd name="connsiteX2073" fmla="*/ 7105568 w 12192000"/>
              <a:gd name="connsiteY2073" fmla="*/ 3886158 h 6858000"/>
              <a:gd name="connsiteX2074" fmla="*/ 7042068 w 12192000"/>
              <a:gd name="connsiteY2074" fmla="*/ 3822658 h 6858000"/>
              <a:gd name="connsiteX2075" fmla="*/ 6775368 w 12192000"/>
              <a:gd name="connsiteY2075" fmla="*/ 3822658 h 6858000"/>
              <a:gd name="connsiteX2076" fmla="*/ 6711868 w 12192000"/>
              <a:gd name="connsiteY2076" fmla="*/ 3886158 h 6858000"/>
              <a:gd name="connsiteX2077" fmla="*/ 6775368 w 12192000"/>
              <a:gd name="connsiteY2077" fmla="*/ 3949658 h 6858000"/>
              <a:gd name="connsiteX2078" fmla="*/ 6838868 w 12192000"/>
              <a:gd name="connsiteY2078" fmla="*/ 3886158 h 6858000"/>
              <a:gd name="connsiteX2079" fmla="*/ 6775368 w 12192000"/>
              <a:gd name="connsiteY2079" fmla="*/ 3822658 h 6858000"/>
              <a:gd name="connsiteX2080" fmla="*/ 6508668 w 12192000"/>
              <a:gd name="connsiteY2080" fmla="*/ 3822658 h 6858000"/>
              <a:gd name="connsiteX2081" fmla="*/ 6445168 w 12192000"/>
              <a:gd name="connsiteY2081" fmla="*/ 3886158 h 6858000"/>
              <a:gd name="connsiteX2082" fmla="*/ 6508668 w 12192000"/>
              <a:gd name="connsiteY2082" fmla="*/ 3949658 h 6858000"/>
              <a:gd name="connsiteX2083" fmla="*/ 6572168 w 12192000"/>
              <a:gd name="connsiteY2083" fmla="*/ 3886158 h 6858000"/>
              <a:gd name="connsiteX2084" fmla="*/ 6508668 w 12192000"/>
              <a:gd name="connsiteY2084" fmla="*/ 3822658 h 6858000"/>
              <a:gd name="connsiteX2085" fmla="*/ 6241968 w 12192000"/>
              <a:gd name="connsiteY2085" fmla="*/ 3822658 h 6858000"/>
              <a:gd name="connsiteX2086" fmla="*/ 6178468 w 12192000"/>
              <a:gd name="connsiteY2086" fmla="*/ 3886158 h 6858000"/>
              <a:gd name="connsiteX2087" fmla="*/ 6241968 w 12192000"/>
              <a:gd name="connsiteY2087" fmla="*/ 3949658 h 6858000"/>
              <a:gd name="connsiteX2088" fmla="*/ 6305468 w 12192000"/>
              <a:gd name="connsiteY2088" fmla="*/ 3886158 h 6858000"/>
              <a:gd name="connsiteX2089" fmla="*/ 6241968 w 12192000"/>
              <a:gd name="connsiteY2089" fmla="*/ 3822658 h 6858000"/>
              <a:gd name="connsiteX2090" fmla="*/ 5975275 w 12192000"/>
              <a:gd name="connsiteY2090" fmla="*/ 3822658 h 6858000"/>
              <a:gd name="connsiteX2091" fmla="*/ 5911768 w 12192000"/>
              <a:gd name="connsiteY2091" fmla="*/ 3886158 h 6858000"/>
              <a:gd name="connsiteX2092" fmla="*/ 5975275 w 12192000"/>
              <a:gd name="connsiteY2092" fmla="*/ 3949658 h 6858000"/>
              <a:gd name="connsiteX2093" fmla="*/ 6038782 w 12192000"/>
              <a:gd name="connsiteY2093" fmla="*/ 3886158 h 6858000"/>
              <a:gd name="connsiteX2094" fmla="*/ 5975275 w 12192000"/>
              <a:gd name="connsiteY2094" fmla="*/ 3822658 h 6858000"/>
              <a:gd name="connsiteX2095" fmla="*/ 5708575 w 12192000"/>
              <a:gd name="connsiteY2095" fmla="*/ 3822658 h 6858000"/>
              <a:gd name="connsiteX2096" fmla="*/ 5645077 w 12192000"/>
              <a:gd name="connsiteY2096" fmla="*/ 3886158 h 6858000"/>
              <a:gd name="connsiteX2097" fmla="*/ 5708575 w 12192000"/>
              <a:gd name="connsiteY2097" fmla="*/ 3949658 h 6858000"/>
              <a:gd name="connsiteX2098" fmla="*/ 5772073 w 12192000"/>
              <a:gd name="connsiteY2098" fmla="*/ 3886158 h 6858000"/>
              <a:gd name="connsiteX2099" fmla="*/ 5708575 w 12192000"/>
              <a:gd name="connsiteY2099" fmla="*/ 3822658 h 6858000"/>
              <a:gd name="connsiteX2100" fmla="*/ 5441882 w 12192000"/>
              <a:gd name="connsiteY2100" fmla="*/ 3822658 h 6858000"/>
              <a:gd name="connsiteX2101" fmla="*/ 5378386 w 12192000"/>
              <a:gd name="connsiteY2101" fmla="*/ 3886158 h 6858000"/>
              <a:gd name="connsiteX2102" fmla="*/ 5441882 w 12192000"/>
              <a:gd name="connsiteY2102" fmla="*/ 3949658 h 6858000"/>
              <a:gd name="connsiteX2103" fmla="*/ 5505384 w 12192000"/>
              <a:gd name="connsiteY2103" fmla="*/ 3886158 h 6858000"/>
              <a:gd name="connsiteX2104" fmla="*/ 5441882 w 12192000"/>
              <a:gd name="connsiteY2104" fmla="*/ 3822658 h 6858000"/>
              <a:gd name="connsiteX2105" fmla="*/ 5175183 w 12192000"/>
              <a:gd name="connsiteY2105" fmla="*/ 3822658 h 6858000"/>
              <a:gd name="connsiteX2106" fmla="*/ 5111682 w 12192000"/>
              <a:gd name="connsiteY2106" fmla="*/ 3886158 h 6858000"/>
              <a:gd name="connsiteX2107" fmla="*/ 5175183 w 12192000"/>
              <a:gd name="connsiteY2107" fmla="*/ 3949658 h 6858000"/>
              <a:gd name="connsiteX2108" fmla="*/ 5238674 w 12192000"/>
              <a:gd name="connsiteY2108" fmla="*/ 3886158 h 6858000"/>
              <a:gd name="connsiteX2109" fmla="*/ 5175183 w 12192000"/>
              <a:gd name="connsiteY2109" fmla="*/ 3822658 h 6858000"/>
              <a:gd name="connsiteX2110" fmla="*/ 4908488 w 12192000"/>
              <a:gd name="connsiteY2110" fmla="*/ 3822658 h 6858000"/>
              <a:gd name="connsiteX2111" fmla="*/ 4844981 w 12192000"/>
              <a:gd name="connsiteY2111" fmla="*/ 3886158 h 6858000"/>
              <a:gd name="connsiteX2112" fmla="*/ 4908488 w 12192000"/>
              <a:gd name="connsiteY2112" fmla="*/ 3949658 h 6858000"/>
              <a:gd name="connsiteX2113" fmla="*/ 4971983 w 12192000"/>
              <a:gd name="connsiteY2113" fmla="*/ 3886158 h 6858000"/>
              <a:gd name="connsiteX2114" fmla="*/ 4908488 w 12192000"/>
              <a:gd name="connsiteY2114" fmla="*/ 3822658 h 6858000"/>
              <a:gd name="connsiteX2115" fmla="*/ 4641785 w 12192000"/>
              <a:gd name="connsiteY2115" fmla="*/ 3822658 h 6858000"/>
              <a:gd name="connsiteX2116" fmla="*/ 4578303 w 12192000"/>
              <a:gd name="connsiteY2116" fmla="*/ 3886158 h 6858000"/>
              <a:gd name="connsiteX2117" fmla="*/ 4641785 w 12192000"/>
              <a:gd name="connsiteY2117" fmla="*/ 3949658 h 6858000"/>
              <a:gd name="connsiteX2118" fmla="*/ 4705269 w 12192000"/>
              <a:gd name="connsiteY2118" fmla="*/ 3886158 h 6858000"/>
              <a:gd name="connsiteX2119" fmla="*/ 4641785 w 12192000"/>
              <a:gd name="connsiteY2119" fmla="*/ 3822658 h 6858000"/>
              <a:gd name="connsiteX2120" fmla="*/ 4375094 w 12192000"/>
              <a:gd name="connsiteY2120" fmla="*/ 3822658 h 6858000"/>
              <a:gd name="connsiteX2121" fmla="*/ 4311589 w 12192000"/>
              <a:gd name="connsiteY2121" fmla="*/ 3886158 h 6858000"/>
              <a:gd name="connsiteX2122" fmla="*/ 4375094 w 12192000"/>
              <a:gd name="connsiteY2122" fmla="*/ 3949658 h 6858000"/>
              <a:gd name="connsiteX2123" fmla="*/ 4438605 w 12192000"/>
              <a:gd name="connsiteY2123" fmla="*/ 3886158 h 6858000"/>
              <a:gd name="connsiteX2124" fmla="*/ 4375094 w 12192000"/>
              <a:gd name="connsiteY2124" fmla="*/ 3822658 h 6858000"/>
              <a:gd name="connsiteX2125" fmla="*/ 4108385 w 12192000"/>
              <a:gd name="connsiteY2125" fmla="*/ 3822658 h 6858000"/>
              <a:gd name="connsiteX2126" fmla="*/ 4044936 w 12192000"/>
              <a:gd name="connsiteY2126" fmla="*/ 3886158 h 6858000"/>
              <a:gd name="connsiteX2127" fmla="*/ 4108385 w 12192000"/>
              <a:gd name="connsiteY2127" fmla="*/ 3949658 h 6858000"/>
              <a:gd name="connsiteX2128" fmla="*/ 4171880 w 12192000"/>
              <a:gd name="connsiteY2128" fmla="*/ 3886158 h 6858000"/>
              <a:gd name="connsiteX2129" fmla="*/ 4108385 w 12192000"/>
              <a:gd name="connsiteY2129" fmla="*/ 3822658 h 6858000"/>
              <a:gd name="connsiteX2130" fmla="*/ 3841729 w 12192000"/>
              <a:gd name="connsiteY2130" fmla="*/ 3822658 h 6858000"/>
              <a:gd name="connsiteX2131" fmla="*/ 3778231 w 12192000"/>
              <a:gd name="connsiteY2131" fmla="*/ 3886158 h 6858000"/>
              <a:gd name="connsiteX2132" fmla="*/ 3841729 w 12192000"/>
              <a:gd name="connsiteY2132" fmla="*/ 3949658 h 6858000"/>
              <a:gd name="connsiteX2133" fmla="*/ 3905237 w 12192000"/>
              <a:gd name="connsiteY2133" fmla="*/ 3886158 h 6858000"/>
              <a:gd name="connsiteX2134" fmla="*/ 3841729 w 12192000"/>
              <a:gd name="connsiteY2134" fmla="*/ 3822658 h 6858000"/>
              <a:gd name="connsiteX2135" fmla="*/ 3575042 w 12192000"/>
              <a:gd name="connsiteY2135" fmla="*/ 3822658 h 6858000"/>
              <a:gd name="connsiteX2136" fmla="*/ 3511543 w 12192000"/>
              <a:gd name="connsiteY2136" fmla="*/ 3886158 h 6858000"/>
              <a:gd name="connsiteX2137" fmla="*/ 3575042 w 12192000"/>
              <a:gd name="connsiteY2137" fmla="*/ 3949658 h 6858000"/>
              <a:gd name="connsiteX2138" fmla="*/ 3638543 w 12192000"/>
              <a:gd name="connsiteY2138" fmla="*/ 3886158 h 6858000"/>
              <a:gd name="connsiteX2139" fmla="*/ 3575042 w 12192000"/>
              <a:gd name="connsiteY2139" fmla="*/ 3822658 h 6858000"/>
              <a:gd name="connsiteX2140" fmla="*/ 3308320 w 12192000"/>
              <a:gd name="connsiteY2140" fmla="*/ 3822658 h 6858000"/>
              <a:gd name="connsiteX2141" fmla="*/ 3244826 w 12192000"/>
              <a:gd name="connsiteY2141" fmla="*/ 3886158 h 6858000"/>
              <a:gd name="connsiteX2142" fmla="*/ 3308320 w 12192000"/>
              <a:gd name="connsiteY2142" fmla="*/ 3949658 h 6858000"/>
              <a:gd name="connsiteX2143" fmla="*/ 3371827 w 12192000"/>
              <a:gd name="connsiteY2143" fmla="*/ 3886158 h 6858000"/>
              <a:gd name="connsiteX2144" fmla="*/ 3308320 w 12192000"/>
              <a:gd name="connsiteY2144" fmla="*/ 3822658 h 6858000"/>
              <a:gd name="connsiteX2145" fmla="*/ 3041644 w 12192000"/>
              <a:gd name="connsiteY2145" fmla="*/ 3822658 h 6858000"/>
              <a:gd name="connsiteX2146" fmla="*/ 2978150 w 12192000"/>
              <a:gd name="connsiteY2146" fmla="*/ 3886158 h 6858000"/>
              <a:gd name="connsiteX2147" fmla="*/ 3041644 w 12192000"/>
              <a:gd name="connsiteY2147" fmla="*/ 3949658 h 6858000"/>
              <a:gd name="connsiteX2148" fmla="*/ 3105138 w 12192000"/>
              <a:gd name="connsiteY2148" fmla="*/ 3886158 h 6858000"/>
              <a:gd name="connsiteX2149" fmla="*/ 3041644 w 12192000"/>
              <a:gd name="connsiteY2149" fmla="*/ 3822658 h 6858000"/>
              <a:gd name="connsiteX2150" fmla="*/ 2774968 w 12192000"/>
              <a:gd name="connsiteY2150" fmla="*/ 3822658 h 6858000"/>
              <a:gd name="connsiteX2151" fmla="*/ 2711466 w 12192000"/>
              <a:gd name="connsiteY2151" fmla="*/ 3886158 h 6858000"/>
              <a:gd name="connsiteX2152" fmla="*/ 2774968 w 12192000"/>
              <a:gd name="connsiteY2152" fmla="*/ 3949658 h 6858000"/>
              <a:gd name="connsiteX2153" fmla="*/ 2838463 w 12192000"/>
              <a:gd name="connsiteY2153" fmla="*/ 3886158 h 6858000"/>
              <a:gd name="connsiteX2154" fmla="*/ 2774968 w 12192000"/>
              <a:gd name="connsiteY2154" fmla="*/ 3822658 h 6858000"/>
              <a:gd name="connsiteX2155" fmla="*/ 2508246 w 12192000"/>
              <a:gd name="connsiteY2155" fmla="*/ 3822658 h 6858000"/>
              <a:gd name="connsiteX2156" fmla="*/ 2444739 w 12192000"/>
              <a:gd name="connsiteY2156" fmla="*/ 3886158 h 6858000"/>
              <a:gd name="connsiteX2157" fmla="*/ 2508246 w 12192000"/>
              <a:gd name="connsiteY2157" fmla="*/ 3949658 h 6858000"/>
              <a:gd name="connsiteX2158" fmla="*/ 2571755 w 12192000"/>
              <a:gd name="connsiteY2158" fmla="*/ 3886158 h 6858000"/>
              <a:gd name="connsiteX2159" fmla="*/ 2508246 w 12192000"/>
              <a:gd name="connsiteY2159" fmla="*/ 3822658 h 6858000"/>
              <a:gd name="connsiteX2160" fmla="*/ 2241539 w 12192000"/>
              <a:gd name="connsiteY2160" fmla="*/ 3822658 h 6858000"/>
              <a:gd name="connsiteX2161" fmla="*/ 2178052 w 12192000"/>
              <a:gd name="connsiteY2161" fmla="*/ 3886158 h 6858000"/>
              <a:gd name="connsiteX2162" fmla="*/ 2241539 w 12192000"/>
              <a:gd name="connsiteY2162" fmla="*/ 3949658 h 6858000"/>
              <a:gd name="connsiteX2163" fmla="*/ 2305054 w 12192000"/>
              <a:gd name="connsiteY2163" fmla="*/ 3886158 h 6858000"/>
              <a:gd name="connsiteX2164" fmla="*/ 2241539 w 12192000"/>
              <a:gd name="connsiteY2164" fmla="*/ 3822658 h 6858000"/>
              <a:gd name="connsiteX2165" fmla="*/ 1974836 w 12192000"/>
              <a:gd name="connsiteY2165" fmla="*/ 3822658 h 6858000"/>
              <a:gd name="connsiteX2166" fmla="*/ 1911333 w 12192000"/>
              <a:gd name="connsiteY2166" fmla="*/ 3886158 h 6858000"/>
              <a:gd name="connsiteX2167" fmla="*/ 1974836 w 12192000"/>
              <a:gd name="connsiteY2167" fmla="*/ 3949658 h 6858000"/>
              <a:gd name="connsiteX2168" fmla="*/ 2038343 w 12192000"/>
              <a:gd name="connsiteY2168" fmla="*/ 3886158 h 6858000"/>
              <a:gd name="connsiteX2169" fmla="*/ 1974836 w 12192000"/>
              <a:gd name="connsiteY2169" fmla="*/ 3822658 h 6858000"/>
              <a:gd name="connsiteX2170" fmla="*/ 1708134 w 12192000"/>
              <a:gd name="connsiteY2170" fmla="*/ 3822658 h 6858000"/>
              <a:gd name="connsiteX2171" fmla="*/ 1644632 w 12192000"/>
              <a:gd name="connsiteY2171" fmla="*/ 3886158 h 6858000"/>
              <a:gd name="connsiteX2172" fmla="*/ 1708134 w 12192000"/>
              <a:gd name="connsiteY2172" fmla="*/ 3949658 h 6858000"/>
              <a:gd name="connsiteX2173" fmla="*/ 1771633 w 12192000"/>
              <a:gd name="connsiteY2173" fmla="*/ 3886158 h 6858000"/>
              <a:gd name="connsiteX2174" fmla="*/ 1708134 w 12192000"/>
              <a:gd name="connsiteY2174" fmla="*/ 3822658 h 6858000"/>
              <a:gd name="connsiteX2175" fmla="*/ 1441434 w 12192000"/>
              <a:gd name="connsiteY2175" fmla="*/ 3822658 h 6858000"/>
              <a:gd name="connsiteX2176" fmla="*/ 1377934 w 12192000"/>
              <a:gd name="connsiteY2176" fmla="*/ 3886158 h 6858000"/>
              <a:gd name="connsiteX2177" fmla="*/ 1441434 w 12192000"/>
              <a:gd name="connsiteY2177" fmla="*/ 3949658 h 6858000"/>
              <a:gd name="connsiteX2178" fmla="*/ 1504933 w 12192000"/>
              <a:gd name="connsiteY2178" fmla="*/ 3886158 h 6858000"/>
              <a:gd name="connsiteX2179" fmla="*/ 1441434 w 12192000"/>
              <a:gd name="connsiteY2179" fmla="*/ 3822658 h 6858000"/>
              <a:gd name="connsiteX2180" fmla="*/ 1174736 w 12192000"/>
              <a:gd name="connsiteY2180" fmla="*/ 3822658 h 6858000"/>
              <a:gd name="connsiteX2181" fmla="*/ 1111236 w 12192000"/>
              <a:gd name="connsiteY2181" fmla="*/ 3886158 h 6858000"/>
              <a:gd name="connsiteX2182" fmla="*/ 1174736 w 12192000"/>
              <a:gd name="connsiteY2182" fmla="*/ 3949658 h 6858000"/>
              <a:gd name="connsiteX2183" fmla="*/ 1238235 w 12192000"/>
              <a:gd name="connsiteY2183" fmla="*/ 3886158 h 6858000"/>
              <a:gd name="connsiteX2184" fmla="*/ 1174736 w 12192000"/>
              <a:gd name="connsiteY2184" fmla="*/ 3822658 h 6858000"/>
              <a:gd name="connsiteX2185" fmla="*/ 908038 w 12192000"/>
              <a:gd name="connsiteY2185" fmla="*/ 3822658 h 6858000"/>
              <a:gd name="connsiteX2186" fmla="*/ 844538 w 12192000"/>
              <a:gd name="connsiteY2186" fmla="*/ 3886158 h 6858000"/>
              <a:gd name="connsiteX2187" fmla="*/ 908038 w 12192000"/>
              <a:gd name="connsiteY2187" fmla="*/ 3949658 h 6858000"/>
              <a:gd name="connsiteX2188" fmla="*/ 971537 w 12192000"/>
              <a:gd name="connsiteY2188" fmla="*/ 3886158 h 6858000"/>
              <a:gd name="connsiteX2189" fmla="*/ 908038 w 12192000"/>
              <a:gd name="connsiteY2189" fmla="*/ 3822658 h 6858000"/>
              <a:gd name="connsiteX2190" fmla="*/ 641339 w 12192000"/>
              <a:gd name="connsiteY2190" fmla="*/ 3822658 h 6858000"/>
              <a:gd name="connsiteX2191" fmla="*/ 577840 w 12192000"/>
              <a:gd name="connsiteY2191" fmla="*/ 3886158 h 6858000"/>
              <a:gd name="connsiteX2192" fmla="*/ 641339 w 12192000"/>
              <a:gd name="connsiteY2192" fmla="*/ 3949658 h 6858000"/>
              <a:gd name="connsiteX2193" fmla="*/ 704839 w 12192000"/>
              <a:gd name="connsiteY2193" fmla="*/ 3886158 h 6858000"/>
              <a:gd name="connsiteX2194" fmla="*/ 641339 w 12192000"/>
              <a:gd name="connsiteY2194" fmla="*/ 3822658 h 6858000"/>
              <a:gd name="connsiteX2195" fmla="*/ 374641 w 12192000"/>
              <a:gd name="connsiteY2195" fmla="*/ 3822658 h 6858000"/>
              <a:gd name="connsiteX2196" fmla="*/ 311142 w 12192000"/>
              <a:gd name="connsiteY2196" fmla="*/ 3886158 h 6858000"/>
              <a:gd name="connsiteX2197" fmla="*/ 374641 w 12192000"/>
              <a:gd name="connsiteY2197" fmla="*/ 3949658 h 6858000"/>
              <a:gd name="connsiteX2198" fmla="*/ 438141 w 12192000"/>
              <a:gd name="connsiteY2198" fmla="*/ 3886158 h 6858000"/>
              <a:gd name="connsiteX2199" fmla="*/ 374641 w 12192000"/>
              <a:gd name="connsiteY2199" fmla="*/ 3822658 h 6858000"/>
              <a:gd name="connsiteX2200" fmla="*/ 11829968 w 12192000"/>
              <a:gd name="connsiteY2200" fmla="*/ 3517858 h 6858000"/>
              <a:gd name="connsiteX2201" fmla="*/ 11766468 w 12192000"/>
              <a:gd name="connsiteY2201" fmla="*/ 3581358 h 6858000"/>
              <a:gd name="connsiteX2202" fmla="*/ 11829968 w 12192000"/>
              <a:gd name="connsiteY2202" fmla="*/ 3644858 h 6858000"/>
              <a:gd name="connsiteX2203" fmla="*/ 11893468 w 12192000"/>
              <a:gd name="connsiteY2203" fmla="*/ 3581358 h 6858000"/>
              <a:gd name="connsiteX2204" fmla="*/ 11829968 w 12192000"/>
              <a:gd name="connsiteY2204" fmla="*/ 3517858 h 6858000"/>
              <a:gd name="connsiteX2205" fmla="*/ 11563268 w 12192000"/>
              <a:gd name="connsiteY2205" fmla="*/ 3517858 h 6858000"/>
              <a:gd name="connsiteX2206" fmla="*/ 11499768 w 12192000"/>
              <a:gd name="connsiteY2206" fmla="*/ 3581358 h 6858000"/>
              <a:gd name="connsiteX2207" fmla="*/ 11563268 w 12192000"/>
              <a:gd name="connsiteY2207" fmla="*/ 3644858 h 6858000"/>
              <a:gd name="connsiteX2208" fmla="*/ 11626768 w 12192000"/>
              <a:gd name="connsiteY2208" fmla="*/ 3581358 h 6858000"/>
              <a:gd name="connsiteX2209" fmla="*/ 11563268 w 12192000"/>
              <a:gd name="connsiteY2209" fmla="*/ 3517858 h 6858000"/>
              <a:gd name="connsiteX2210" fmla="*/ 11296568 w 12192000"/>
              <a:gd name="connsiteY2210" fmla="*/ 3517858 h 6858000"/>
              <a:gd name="connsiteX2211" fmla="*/ 11233068 w 12192000"/>
              <a:gd name="connsiteY2211" fmla="*/ 3581358 h 6858000"/>
              <a:gd name="connsiteX2212" fmla="*/ 11296568 w 12192000"/>
              <a:gd name="connsiteY2212" fmla="*/ 3644858 h 6858000"/>
              <a:gd name="connsiteX2213" fmla="*/ 11360068 w 12192000"/>
              <a:gd name="connsiteY2213" fmla="*/ 3581358 h 6858000"/>
              <a:gd name="connsiteX2214" fmla="*/ 11296568 w 12192000"/>
              <a:gd name="connsiteY2214" fmla="*/ 3517858 h 6858000"/>
              <a:gd name="connsiteX2215" fmla="*/ 11029868 w 12192000"/>
              <a:gd name="connsiteY2215" fmla="*/ 3517858 h 6858000"/>
              <a:gd name="connsiteX2216" fmla="*/ 10966368 w 12192000"/>
              <a:gd name="connsiteY2216" fmla="*/ 3581358 h 6858000"/>
              <a:gd name="connsiteX2217" fmla="*/ 11029868 w 12192000"/>
              <a:gd name="connsiteY2217" fmla="*/ 3644858 h 6858000"/>
              <a:gd name="connsiteX2218" fmla="*/ 11093368 w 12192000"/>
              <a:gd name="connsiteY2218" fmla="*/ 3581358 h 6858000"/>
              <a:gd name="connsiteX2219" fmla="*/ 11029868 w 12192000"/>
              <a:gd name="connsiteY2219" fmla="*/ 3517858 h 6858000"/>
              <a:gd name="connsiteX2220" fmla="*/ 10763168 w 12192000"/>
              <a:gd name="connsiteY2220" fmla="*/ 3517858 h 6858000"/>
              <a:gd name="connsiteX2221" fmla="*/ 10699668 w 12192000"/>
              <a:gd name="connsiteY2221" fmla="*/ 3581358 h 6858000"/>
              <a:gd name="connsiteX2222" fmla="*/ 10763168 w 12192000"/>
              <a:gd name="connsiteY2222" fmla="*/ 3644858 h 6858000"/>
              <a:gd name="connsiteX2223" fmla="*/ 10826668 w 12192000"/>
              <a:gd name="connsiteY2223" fmla="*/ 3581358 h 6858000"/>
              <a:gd name="connsiteX2224" fmla="*/ 10763168 w 12192000"/>
              <a:gd name="connsiteY2224" fmla="*/ 3517858 h 6858000"/>
              <a:gd name="connsiteX2225" fmla="*/ 10496468 w 12192000"/>
              <a:gd name="connsiteY2225" fmla="*/ 3517858 h 6858000"/>
              <a:gd name="connsiteX2226" fmla="*/ 10432968 w 12192000"/>
              <a:gd name="connsiteY2226" fmla="*/ 3581358 h 6858000"/>
              <a:gd name="connsiteX2227" fmla="*/ 10496468 w 12192000"/>
              <a:gd name="connsiteY2227" fmla="*/ 3644858 h 6858000"/>
              <a:gd name="connsiteX2228" fmla="*/ 10559968 w 12192000"/>
              <a:gd name="connsiteY2228" fmla="*/ 3581358 h 6858000"/>
              <a:gd name="connsiteX2229" fmla="*/ 10496468 w 12192000"/>
              <a:gd name="connsiteY2229" fmla="*/ 3517858 h 6858000"/>
              <a:gd name="connsiteX2230" fmla="*/ 10229768 w 12192000"/>
              <a:gd name="connsiteY2230" fmla="*/ 3517858 h 6858000"/>
              <a:gd name="connsiteX2231" fmla="*/ 10166268 w 12192000"/>
              <a:gd name="connsiteY2231" fmla="*/ 3581358 h 6858000"/>
              <a:gd name="connsiteX2232" fmla="*/ 10229768 w 12192000"/>
              <a:gd name="connsiteY2232" fmla="*/ 3644858 h 6858000"/>
              <a:gd name="connsiteX2233" fmla="*/ 10293268 w 12192000"/>
              <a:gd name="connsiteY2233" fmla="*/ 3581358 h 6858000"/>
              <a:gd name="connsiteX2234" fmla="*/ 10229768 w 12192000"/>
              <a:gd name="connsiteY2234" fmla="*/ 3517858 h 6858000"/>
              <a:gd name="connsiteX2235" fmla="*/ 9963068 w 12192000"/>
              <a:gd name="connsiteY2235" fmla="*/ 3517858 h 6858000"/>
              <a:gd name="connsiteX2236" fmla="*/ 9899568 w 12192000"/>
              <a:gd name="connsiteY2236" fmla="*/ 3581358 h 6858000"/>
              <a:gd name="connsiteX2237" fmla="*/ 9963068 w 12192000"/>
              <a:gd name="connsiteY2237" fmla="*/ 3644858 h 6858000"/>
              <a:gd name="connsiteX2238" fmla="*/ 10026568 w 12192000"/>
              <a:gd name="connsiteY2238" fmla="*/ 3581358 h 6858000"/>
              <a:gd name="connsiteX2239" fmla="*/ 9963068 w 12192000"/>
              <a:gd name="connsiteY2239" fmla="*/ 3517858 h 6858000"/>
              <a:gd name="connsiteX2240" fmla="*/ 9696368 w 12192000"/>
              <a:gd name="connsiteY2240" fmla="*/ 3517858 h 6858000"/>
              <a:gd name="connsiteX2241" fmla="*/ 9632868 w 12192000"/>
              <a:gd name="connsiteY2241" fmla="*/ 3581358 h 6858000"/>
              <a:gd name="connsiteX2242" fmla="*/ 9696368 w 12192000"/>
              <a:gd name="connsiteY2242" fmla="*/ 3644858 h 6858000"/>
              <a:gd name="connsiteX2243" fmla="*/ 9759868 w 12192000"/>
              <a:gd name="connsiteY2243" fmla="*/ 3581358 h 6858000"/>
              <a:gd name="connsiteX2244" fmla="*/ 9696368 w 12192000"/>
              <a:gd name="connsiteY2244" fmla="*/ 3517858 h 6858000"/>
              <a:gd name="connsiteX2245" fmla="*/ 9429668 w 12192000"/>
              <a:gd name="connsiteY2245" fmla="*/ 3517858 h 6858000"/>
              <a:gd name="connsiteX2246" fmla="*/ 9366168 w 12192000"/>
              <a:gd name="connsiteY2246" fmla="*/ 3581358 h 6858000"/>
              <a:gd name="connsiteX2247" fmla="*/ 9429668 w 12192000"/>
              <a:gd name="connsiteY2247" fmla="*/ 3644858 h 6858000"/>
              <a:gd name="connsiteX2248" fmla="*/ 9493168 w 12192000"/>
              <a:gd name="connsiteY2248" fmla="*/ 3581358 h 6858000"/>
              <a:gd name="connsiteX2249" fmla="*/ 9429668 w 12192000"/>
              <a:gd name="connsiteY2249" fmla="*/ 3517858 h 6858000"/>
              <a:gd name="connsiteX2250" fmla="*/ 9162968 w 12192000"/>
              <a:gd name="connsiteY2250" fmla="*/ 3517858 h 6858000"/>
              <a:gd name="connsiteX2251" fmla="*/ 9099468 w 12192000"/>
              <a:gd name="connsiteY2251" fmla="*/ 3581358 h 6858000"/>
              <a:gd name="connsiteX2252" fmla="*/ 9162968 w 12192000"/>
              <a:gd name="connsiteY2252" fmla="*/ 3644858 h 6858000"/>
              <a:gd name="connsiteX2253" fmla="*/ 9226468 w 12192000"/>
              <a:gd name="connsiteY2253" fmla="*/ 3581358 h 6858000"/>
              <a:gd name="connsiteX2254" fmla="*/ 9162968 w 12192000"/>
              <a:gd name="connsiteY2254" fmla="*/ 3517858 h 6858000"/>
              <a:gd name="connsiteX2255" fmla="*/ 8896268 w 12192000"/>
              <a:gd name="connsiteY2255" fmla="*/ 3517858 h 6858000"/>
              <a:gd name="connsiteX2256" fmla="*/ 8832768 w 12192000"/>
              <a:gd name="connsiteY2256" fmla="*/ 3581358 h 6858000"/>
              <a:gd name="connsiteX2257" fmla="*/ 8896268 w 12192000"/>
              <a:gd name="connsiteY2257" fmla="*/ 3644858 h 6858000"/>
              <a:gd name="connsiteX2258" fmla="*/ 8959768 w 12192000"/>
              <a:gd name="connsiteY2258" fmla="*/ 3581358 h 6858000"/>
              <a:gd name="connsiteX2259" fmla="*/ 8896268 w 12192000"/>
              <a:gd name="connsiteY2259" fmla="*/ 3517858 h 6858000"/>
              <a:gd name="connsiteX2260" fmla="*/ 8629568 w 12192000"/>
              <a:gd name="connsiteY2260" fmla="*/ 3517858 h 6858000"/>
              <a:gd name="connsiteX2261" fmla="*/ 8566068 w 12192000"/>
              <a:gd name="connsiteY2261" fmla="*/ 3581358 h 6858000"/>
              <a:gd name="connsiteX2262" fmla="*/ 8629568 w 12192000"/>
              <a:gd name="connsiteY2262" fmla="*/ 3644858 h 6858000"/>
              <a:gd name="connsiteX2263" fmla="*/ 8693068 w 12192000"/>
              <a:gd name="connsiteY2263" fmla="*/ 3581358 h 6858000"/>
              <a:gd name="connsiteX2264" fmla="*/ 8629568 w 12192000"/>
              <a:gd name="connsiteY2264" fmla="*/ 3517858 h 6858000"/>
              <a:gd name="connsiteX2265" fmla="*/ 8362868 w 12192000"/>
              <a:gd name="connsiteY2265" fmla="*/ 3517858 h 6858000"/>
              <a:gd name="connsiteX2266" fmla="*/ 8299368 w 12192000"/>
              <a:gd name="connsiteY2266" fmla="*/ 3581358 h 6858000"/>
              <a:gd name="connsiteX2267" fmla="*/ 8362868 w 12192000"/>
              <a:gd name="connsiteY2267" fmla="*/ 3644858 h 6858000"/>
              <a:gd name="connsiteX2268" fmla="*/ 8426368 w 12192000"/>
              <a:gd name="connsiteY2268" fmla="*/ 3581358 h 6858000"/>
              <a:gd name="connsiteX2269" fmla="*/ 8362868 w 12192000"/>
              <a:gd name="connsiteY2269" fmla="*/ 3517858 h 6858000"/>
              <a:gd name="connsiteX2270" fmla="*/ 8096168 w 12192000"/>
              <a:gd name="connsiteY2270" fmla="*/ 3517858 h 6858000"/>
              <a:gd name="connsiteX2271" fmla="*/ 8032668 w 12192000"/>
              <a:gd name="connsiteY2271" fmla="*/ 3581358 h 6858000"/>
              <a:gd name="connsiteX2272" fmla="*/ 8096168 w 12192000"/>
              <a:gd name="connsiteY2272" fmla="*/ 3644858 h 6858000"/>
              <a:gd name="connsiteX2273" fmla="*/ 8159668 w 12192000"/>
              <a:gd name="connsiteY2273" fmla="*/ 3581358 h 6858000"/>
              <a:gd name="connsiteX2274" fmla="*/ 8096168 w 12192000"/>
              <a:gd name="connsiteY2274" fmla="*/ 3517858 h 6858000"/>
              <a:gd name="connsiteX2275" fmla="*/ 7829468 w 12192000"/>
              <a:gd name="connsiteY2275" fmla="*/ 3517858 h 6858000"/>
              <a:gd name="connsiteX2276" fmla="*/ 7765968 w 12192000"/>
              <a:gd name="connsiteY2276" fmla="*/ 3581358 h 6858000"/>
              <a:gd name="connsiteX2277" fmla="*/ 7829468 w 12192000"/>
              <a:gd name="connsiteY2277" fmla="*/ 3644858 h 6858000"/>
              <a:gd name="connsiteX2278" fmla="*/ 7892968 w 12192000"/>
              <a:gd name="connsiteY2278" fmla="*/ 3581358 h 6858000"/>
              <a:gd name="connsiteX2279" fmla="*/ 7829468 w 12192000"/>
              <a:gd name="connsiteY2279" fmla="*/ 3517858 h 6858000"/>
              <a:gd name="connsiteX2280" fmla="*/ 7562768 w 12192000"/>
              <a:gd name="connsiteY2280" fmla="*/ 3517858 h 6858000"/>
              <a:gd name="connsiteX2281" fmla="*/ 7499268 w 12192000"/>
              <a:gd name="connsiteY2281" fmla="*/ 3581358 h 6858000"/>
              <a:gd name="connsiteX2282" fmla="*/ 7562768 w 12192000"/>
              <a:gd name="connsiteY2282" fmla="*/ 3644858 h 6858000"/>
              <a:gd name="connsiteX2283" fmla="*/ 7626268 w 12192000"/>
              <a:gd name="connsiteY2283" fmla="*/ 3581358 h 6858000"/>
              <a:gd name="connsiteX2284" fmla="*/ 7562768 w 12192000"/>
              <a:gd name="connsiteY2284" fmla="*/ 3517858 h 6858000"/>
              <a:gd name="connsiteX2285" fmla="*/ 7296068 w 12192000"/>
              <a:gd name="connsiteY2285" fmla="*/ 3517858 h 6858000"/>
              <a:gd name="connsiteX2286" fmla="*/ 7232568 w 12192000"/>
              <a:gd name="connsiteY2286" fmla="*/ 3581358 h 6858000"/>
              <a:gd name="connsiteX2287" fmla="*/ 7296068 w 12192000"/>
              <a:gd name="connsiteY2287" fmla="*/ 3644858 h 6858000"/>
              <a:gd name="connsiteX2288" fmla="*/ 7359568 w 12192000"/>
              <a:gd name="connsiteY2288" fmla="*/ 3581358 h 6858000"/>
              <a:gd name="connsiteX2289" fmla="*/ 7296068 w 12192000"/>
              <a:gd name="connsiteY2289" fmla="*/ 3517858 h 6858000"/>
              <a:gd name="connsiteX2290" fmla="*/ 7029368 w 12192000"/>
              <a:gd name="connsiteY2290" fmla="*/ 3517858 h 6858000"/>
              <a:gd name="connsiteX2291" fmla="*/ 6965868 w 12192000"/>
              <a:gd name="connsiteY2291" fmla="*/ 3581358 h 6858000"/>
              <a:gd name="connsiteX2292" fmla="*/ 7029368 w 12192000"/>
              <a:gd name="connsiteY2292" fmla="*/ 3644858 h 6858000"/>
              <a:gd name="connsiteX2293" fmla="*/ 7092868 w 12192000"/>
              <a:gd name="connsiteY2293" fmla="*/ 3581358 h 6858000"/>
              <a:gd name="connsiteX2294" fmla="*/ 7029368 w 12192000"/>
              <a:gd name="connsiteY2294" fmla="*/ 3517858 h 6858000"/>
              <a:gd name="connsiteX2295" fmla="*/ 6762668 w 12192000"/>
              <a:gd name="connsiteY2295" fmla="*/ 3517858 h 6858000"/>
              <a:gd name="connsiteX2296" fmla="*/ 6699168 w 12192000"/>
              <a:gd name="connsiteY2296" fmla="*/ 3581358 h 6858000"/>
              <a:gd name="connsiteX2297" fmla="*/ 6762668 w 12192000"/>
              <a:gd name="connsiteY2297" fmla="*/ 3644858 h 6858000"/>
              <a:gd name="connsiteX2298" fmla="*/ 6826168 w 12192000"/>
              <a:gd name="connsiteY2298" fmla="*/ 3581358 h 6858000"/>
              <a:gd name="connsiteX2299" fmla="*/ 6762668 w 12192000"/>
              <a:gd name="connsiteY2299" fmla="*/ 3517858 h 6858000"/>
              <a:gd name="connsiteX2300" fmla="*/ 6495968 w 12192000"/>
              <a:gd name="connsiteY2300" fmla="*/ 3517858 h 6858000"/>
              <a:gd name="connsiteX2301" fmla="*/ 6432468 w 12192000"/>
              <a:gd name="connsiteY2301" fmla="*/ 3581358 h 6858000"/>
              <a:gd name="connsiteX2302" fmla="*/ 6495968 w 12192000"/>
              <a:gd name="connsiteY2302" fmla="*/ 3644858 h 6858000"/>
              <a:gd name="connsiteX2303" fmla="*/ 6559468 w 12192000"/>
              <a:gd name="connsiteY2303" fmla="*/ 3581358 h 6858000"/>
              <a:gd name="connsiteX2304" fmla="*/ 6495968 w 12192000"/>
              <a:gd name="connsiteY2304" fmla="*/ 3517858 h 6858000"/>
              <a:gd name="connsiteX2305" fmla="*/ 6229268 w 12192000"/>
              <a:gd name="connsiteY2305" fmla="*/ 3517858 h 6858000"/>
              <a:gd name="connsiteX2306" fmla="*/ 6165768 w 12192000"/>
              <a:gd name="connsiteY2306" fmla="*/ 3581358 h 6858000"/>
              <a:gd name="connsiteX2307" fmla="*/ 6229268 w 12192000"/>
              <a:gd name="connsiteY2307" fmla="*/ 3644858 h 6858000"/>
              <a:gd name="connsiteX2308" fmla="*/ 6292768 w 12192000"/>
              <a:gd name="connsiteY2308" fmla="*/ 3581358 h 6858000"/>
              <a:gd name="connsiteX2309" fmla="*/ 6229268 w 12192000"/>
              <a:gd name="connsiteY2309" fmla="*/ 3517858 h 6858000"/>
              <a:gd name="connsiteX2310" fmla="*/ 5962574 w 12192000"/>
              <a:gd name="connsiteY2310" fmla="*/ 3517858 h 6858000"/>
              <a:gd name="connsiteX2311" fmla="*/ 5899070 w 12192000"/>
              <a:gd name="connsiteY2311" fmla="*/ 3581358 h 6858000"/>
              <a:gd name="connsiteX2312" fmla="*/ 5962574 w 12192000"/>
              <a:gd name="connsiteY2312" fmla="*/ 3644858 h 6858000"/>
              <a:gd name="connsiteX2313" fmla="*/ 6026082 w 12192000"/>
              <a:gd name="connsiteY2313" fmla="*/ 3581358 h 6858000"/>
              <a:gd name="connsiteX2314" fmla="*/ 5962574 w 12192000"/>
              <a:gd name="connsiteY2314" fmla="*/ 3517858 h 6858000"/>
              <a:gd name="connsiteX2315" fmla="*/ 5695880 w 12192000"/>
              <a:gd name="connsiteY2315" fmla="*/ 3517858 h 6858000"/>
              <a:gd name="connsiteX2316" fmla="*/ 5632380 w 12192000"/>
              <a:gd name="connsiteY2316" fmla="*/ 3581358 h 6858000"/>
              <a:gd name="connsiteX2317" fmla="*/ 5695880 w 12192000"/>
              <a:gd name="connsiteY2317" fmla="*/ 3644858 h 6858000"/>
              <a:gd name="connsiteX2318" fmla="*/ 5759373 w 12192000"/>
              <a:gd name="connsiteY2318" fmla="*/ 3581358 h 6858000"/>
              <a:gd name="connsiteX2319" fmla="*/ 5695880 w 12192000"/>
              <a:gd name="connsiteY2319" fmla="*/ 3517858 h 6858000"/>
              <a:gd name="connsiteX2320" fmla="*/ 5429188 w 12192000"/>
              <a:gd name="connsiteY2320" fmla="*/ 3517858 h 6858000"/>
              <a:gd name="connsiteX2321" fmla="*/ 5365689 w 12192000"/>
              <a:gd name="connsiteY2321" fmla="*/ 3581358 h 6858000"/>
              <a:gd name="connsiteX2322" fmla="*/ 5429188 w 12192000"/>
              <a:gd name="connsiteY2322" fmla="*/ 3644858 h 6858000"/>
              <a:gd name="connsiteX2323" fmla="*/ 5492684 w 12192000"/>
              <a:gd name="connsiteY2323" fmla="*/ 3581358 h 6858000"/>
              <a:gd name="connsiteX2324" fmla="*/ 5429188 w 12192000"/>
              <a:gd name="connsiteY2324" fmla="*/ 3517858 h 6858000"/>
              <a:gd name="connsiteX2325" fmla="*/ 5162487 w 12192000"/>
              <a:gd name="connsiteY2325" fmla="*/ 3517858 h 6858000"/>
              <a:gd name="connsiteX2326" fmla="*/ 5098981 w 12192000"/>
              <a:gd name="connsiteY2326" fmla="*/ 3581358 h 6858000"/>
              <a:gd name="connsiteX2327" fmla="*/ 5162487 w 12192000"/>
              <a:gd name="connsiteY2327" fmla="*/ 3644858 h 6858000"/>
              <a:gd name="connsiteX2328" fmla="*/ 5225975 w 12192000"/>
              <a:gd name="connsiteY2328" fmla="*/ 3581358 h 6858000"/>
              <a:gd name="connsiteX2329" fmla="*/ 5162487 w 12192000"/>
              <a:gd name="connsiteY2329" fmla="*/ 3517858 h 6858000"/>
              <a:gd name="connsiteX2330" fmla="*/ 4895790 w 12192000"/>
              <a:gd name="connsiteY2330" fmla="*/ 3517858 h 6858000"/>
              <a:gd name="connsiteX2331" fmla="*/ 4832285 w 12192000"/>
              <a:gd name="connsiteY2331" fmla="*/ 3581358 h 6858000"/>
              <a:gd name="connsiteX2332" fmla="*/ 4895790 w 12192000"/>
              <a:gd name="connsiteY2332" fmla="*/ 3644858 h 6858000"/>
              <a:gd name="connsiteX2333" fmla="*/ 4959288 w 12192000"/>
              <a:gd name="connsiteY2333" fmla="*/ 3581358 h 6858000"/>
              <a:gd name="connsiteX2334" fmla="*/ 4895790 w 12192000"/>
              <a:gd name="connsiteY2334" fmla="*/ 3517858 h 6858000"/>
              <a:gd name="connsiteX2335" fmla="*/ 4629095 w 12192000"/>
              <a:gd name="connsiteY2335" fmla="*/ 3517858 h 6858000"/>
              <a:gd name="connsiteX2336" fmla="*/ 4565615 w 12192000"/>
              <a:gd name="connsiteY2336" fmla="*/ 3581358 h 6858000"/>
              <a:gd name="connsiteX2337" fmla="*/ 4629095 w 12192000"/>
              <a:gd name="connsiteY2337" fmla="*/ 3644858 h 6858000"/>
              <a:gd name="connsiteX2338" fmla="*/ 4692573 w 12192000"/>
              <a:gd name="connsiteY2338" fmla="*/ 3581358 h 6858000"/>
              <a:gd name="connsiteX2339" fmla="*/ 4629095 w 12192000"/>
              <a:gd name="connsiteY2339" fmla="*/ 3517858 h 6858000"/>
              <a:gd name="connsiteX2340" fmla="*/ 4362395 w 12192000"/>
              <a:gd name="connsiteY2340" fmla="*/ 3517858 h 6858000"/>
              <a:gd name="connsiteX2341" fmla="*/ 4298899 w 12192000"/>
              <a:gd name="connsiteY2341" fmla="*/ 3581358 h 6858000"/>
              <a:gd name="connsiteX2342" fmla="*/ 4362395 w 12192000"/>
              <a:gd name="connsiteY2342" fmla="*/ 3644858 h 6858000"/>
              <a:gd name="connsiteX2343" fmla="*/ 4425899 w 12192000"/>
              <a:gd name="connsiteY2343" fmla="*/ 3581358 h 6858000"/>
              <a:gd name="connsiteX2344" fmla="*/ 4362395 w 12192000"/>
              <a:gd name="connsiteY2344" fmla="*/ 3517858 h 6858000"/>
              <a:gd name="connsiteX2345" fmla="*/ 4095685 w 12192000"/>
              <a:gd name="connsiteY2345" fmla="*/ 3517858 h 6858000"/>
              <a:gd name="connsiteX2346" fmla="*/ 4032255 w 12192000"/>
              <a:gd name="connsiteY2346" fmla="*/ 3581358 h 6858000"/>
              <a:gd name="connsiteX2347" fmla="*/ 4095685 w 12192000"/>
              <a:gd name="connsiteY2347" fmla="*/ 3644858 h 6858000"/>
              <a:gd name="connsiteX2348" fmla="*/ 4159187 w 12192000"/>
              <a:gd name="connsiteY2348" fmla="*/ 3581358 h 6858000"/>
              <a:gd name="connsiteX2349" fmla="*/ 4095685 w 12192000"/>
              <a:gd name="connsiteY2349" fmla="*/ 3517858 h 6858000"/>
              <a:gd name="connsiteX2350" fmla="*/ 3829041 w 12192000"/>
              <a:gd name="connsiteY2350" fmla="*/ 3517858 h 6858000"/>
              <a:gd name="connsiteX2351" fmla="*/ 3765547 w 12192000"/>
              <a:gd name="connsiteY2351" fmla="*/ 3581358 h 6858000"/>
              <a:gd name="connsiteX2352" fmla="*/ 3829041 w 12192000"/>
              <a:gd name="connsiteY2352" fmla="*/ 3644858 h 6858000"/>
              <a:gd name="connsiteX2353" fmla="*/ 3892547 w 12192000"/>
              <a:gd name="connsiteY2353" fmla="*/ 3581358 h 6858000"/>
              <a:gd name="connsiteX2354" fmla="*/ 3829041 w 12192000"/>
              <a:gd name="connsiteY2354" fmla="*/ 3517858 h 6858000"/>
              <a:gd name="connsiteX2355" fmla="*/ 3562364 w 12192000"/>
              <a:gd name="connsiteY2355" fmla="*/ 3517858 h 6858000"/>
              <a:gd name="connsiteX2356" fmla="*/ 3498857 w 12192000"/>
              <a:gd name="connsiteY2356" fmla="*/ 3581358 h 6858000"/>
              <a:gd name="connsiteX2357" fmla="*/ 3562364 w 12192000"/>
              <a:gd name="connsiteY2357" fmla="*/ 3644858 h 6858000"/>
              <a:gd name="connsiteX2358" fmla="*/ 3625859 w 12192000"/>
              <a:gd name="connsiteY2358" fmla="*/ 3581358 h 6858000"/>
              <a:gd name="connsiteX2359" fmla="*/ 3562364 w 12192000"/>
              <a:gd name="connsiteY2359" fmla="*/ 3517858 h 6858000"/>
              <a:gd name="connsiteX2360" fmla="*/ 3295633 w 12192000"/>
              <a:gd name="connsiteY2360" fmla="*/ 3517858 h 6858000"/>
              <a:gd name="connsiteX2361" fmla="*/ 3232140 w 12192000"/>
              <a:gd name="connsiteY2361" fmla="*/ 3581358 h 6858000"/>
              <a:gd name="connsiteX2362" fmla="*/ 3295633 w 12192000"/>
              <a:gd name="connsiteY2362" fmla="*/ 3644858 h 6858000"/>
              <a:gd name="connsiteX2363" fmla="*/ 3359138 w 12192000"/>
              <a:gd name="connsiteY2363" fmla="*/ 3581358 h 6858000"/>
              <a:gd name="connsiteX2364" fmla="*/ 3295633 w 12192000"/>
              <a:gd name="connsiteY2364" fmla="*/ 3517858 h 6858000"/>
              <a:gd name="connsiteX2365" fmla="*/ 3028961 w 12192000"/>
              <a:gd name="connsiteY2365" fmla="*/ 3517858 h 6858000"/>
              <a:gd name="connsiteX2366" fmla="*/ 2965468 w 12192000"/>
              <a:gd name="connsiteY2366" fmla="*/ 3581358 h 6858000"/>
              <a:gd name="connsiteX2367" fmla="*/ 3028961 w 12192000"/>
              <a:gd name="connsiteY2367" fmla="*/ 3644858 h 6858000"/>
              <a:gd name="connsiteX2368" fmla="*/ 3092455 w 12192000"/>
              <a:gd name="connsiteY2368" fmla="*/ 3581358 h 6858000"/>
              <a:gd name="connsiteX2369" fmla="*/ 3028961 w 12192000"/>
              <a:gd name="connsiteY2369" fmla="*/ 3517858 h 6858000"/>
              <a:gd name="connsiteX2370" fmla="*/ 2762290 w 12192000"/>
              <a:gd name="connsiteY2370" fmla="*/ 3517858 h 6858000"/>
              <a:gd name="connsiteX2371" fmla="*/ 2698776 w 12192000"/>
              <a:gd name="connsiteY2371" fmla="*/ 3581358 h 6858000"/>
              <a:gd name="connsiteX2372" fmla="*/ 2762290 w 12192000"/>
              <a:gd name="connsiteY2372" fmla="*/ 3644858 h 6858000"/>
              <a:gd name="connsiteX2373" fmla="*/ 2825784 w 12192000"/>
              <a:gd name="connsiteY2373" fmla="*/ 3581358 h 6858000"/>
              <a:gd name="connsiteX2374" fmla="*/ 2762290 w 12192000"/>
              <a:gd name="connsiteY2374" fmla="*/ 3517858 h 6858000"/>
              <a:gd name="connsiteX2375" fmla="*/ 2495561 w 12192000"/>
              <a:gd name="connsiteY2375" fmla="*/ 3517858 h 6858000"/>
              <a:gd name="connsiteX2376" fmla="*/ 2432057 w 12192000"/>
              <a:gd name="connsiteY2376" fmla="*/ 3581358 h 6858000"/>
              <a:gd name="connsiteX2377" fmla="*/ 2495561 w 12192000"/>
              <a:gd name="connsiteY2377" fmla="*/ 3644858 h 6858000"/>
              <a:gd name="connsiteX2378" fmla="*/ 2559070 w 12192000"/>
              <a:gd name="connsiteY2378" fmla="*/ 3581358 h 6858000"/>
              <a:gd name="connsiteX2379" fmla="*/ 2495561 w 12192000"/>
              <a:gd name="connsiteY2379" fmla="*/ 3517858 h 6858000"/>
              <a:gd name="connsiteX2380" fmla="*/ 2228855 w 12192000"/>
              <a:gd name="connsiteY2380" fmla="*/ 3517858 h 6858000"/>
              <a:gd name="connsiteX2381" fmla="*/ 2165361 w 12192000"/>
              <a:gd name="connsiteY2381" fmla="*/ 3581358 h 6858000"/>
              <a:gd name="connsiteX2382" fmla="*/ 2228855 w 12192000"/>
              <a:gd name="connsiteY2382" fmla="*/ 3644858 h 6858000"/>
              <a:gd name="connsiteX2383" fmla="*/ 2292366 w 12192000"/>
              <a:gd name="connsiteY2383" fmla="*/ 3581358 h 6858000"/>
              <a:gd name="connsiteX2384" fmla="*/ 2228855 w 12192000"/>
              <a:gd name="connsiteY2384" fmla="*/ 3517858 h 6858000"/>
              <a:gd name="connsiteX2385" fmla="*/ 1962148 w 12192000"/>
              <a:gd name="connsiteY2385" fmla="*/ 3517858 h 6858000"/>
              <a:gd name="connsiteX2386" fmla="*/ 1898646 w 12192000"/>
              <a:gd name="connsiteY2386" fmla="*/ 3581358 h 6858000"/>
              <a:gd name="connsiteX2387" fmla="*/ 1962148 w 12192000"/>
              <a:gd name="connsiteY2387" fmla="*/ 3644858 h 6858000"/>
              <a:gd name="connsiteX2388" fmla="*/ 2025661 w 12192000"/>
              <a:gd name="connsiteY2388" fmla="*/ 3581358 h 6858000"/>
              <a:gd name="connsiteX2389" fmla="*/ 1962148 w 12192000"/>
              <a:gd name="connsiteY2389" fmla="*/ 3517858 h 6858000"/>
              <a:gd name="connsiteX2390" fmla="*/ 1695447 w 12192000"/>
              <a:gd name="connsiteY2390" fmla="*/ 3517858 h 6858000"/>
              <a:gd name="connsiteX2391" fmla="*/ 1631947 w 12192000"/>
              <a:gd name="connsiteY2391" fmla="*/ 3581358 h 6858000"/>
              <a:gd name="connsiteX2392" fmla="*/ 1695447 w 12192000"/>
              <a:gd name="connsiteY2392" fmla="*/ 3644858 h 6858000"/>
              <a:gd name="connsiteX2393" fmla="*/ 1758947 w 12192000"/>
              <a:gd name="connsiteY2393" fmla="*/ 3581358 h 6858000"/>
              <a:gd name="connsiteX2394" fmla="*/ 1695447 w 12192000"/>
              <a:gd name="connsiteY2394" fmla="*/ 3517858 h 6858000"/>
              <a:gd name="connsiteX2395" fmla="*/ 1428747 w 12192000"/>
              <a:gd name="connsiteY2395" fmla="*/ 3517858 h 6858000"/>
              <a:gd name="connsiteX2396" fmla="*/ 1365247 w 12192000"/>
              <a:gd name="connsiteY2396" fmla="*/ 3581358 h 6858000"/>
              <a:gd name="connsiteX2397" fmla="*/ 1428747 w 12192000"/>
              <a:gd name="connsiteY2397" fmla="*/ 3644858 h 6858000"/>
              <a:gd name="connsiteX2398" fmla="*/ 1492247 w 12192000"/>
              <a:gd name="connsiteY2398" fmla="*/ 3581358 h 6858000"/>
              <a:gd name="connsiteX2399" fmla="*/ 1428747 w 12192000"/>
              <a:gd name="connsiteY2399" fmla="*/ 3517858 h 6858000"/>
              <a:gd name="connsiteX2400" fmla="*/ 1162049 w 12192000"/>
              <a:gd name="connsiteY2400" fmla="*/ 3517858 h 6858000"/>
              <a:gd name="connsiteX2401" fmla="*/ 1098550 w 12192000"/>
              <a:gd name="connsiteY2401" fmla="*/ 3581358 h 6858000"/>
              <a:gd name="connsiteX2402" fmla="*/ 1162049 w 12192000"/>
              <a:gd name="connsiteY2402" fmla="*/ 3644858 h 6858000"/>
              <a:gd name="connsiteX2403" fmla="*/ 1225549 w 12192000"/>
              <a:gd name="connsiteY2403" fmla="*/ 3581358 h 6858000"/>
              <a:gd name="connsiteX2404" fmla="*/ 1162049 w 12192000"/>
              <a:gd name="connsiteY2404" fmla="*/ 3517858 h 6858000"/>
              <a:gd name="connsiteX2405" fmla="*/ 895352 w 12192000"/>
              <a:gd name="connsiteY2405" fmla="*/ 3517858 h 6858000"/>
              <a:gd name="connsiteX2406" fmla="*/ 831852 w 12192000"/>
              <a:gd name="connsiteY2406" fmla="*/ 3581358 h 6858000"/>
              <a:gd name="connsiteX2407" fmla="*/ 895352 w 12192000"/>
              <a:gd name="connsiteY2407" fmla="*/ 3644858 h 6858000"/>
              <a:gd name="connsiteX2408" fmla="*/ 958851 w 12192000"/>
              <a:gd name="connsiteY2408" fmla="*/ 3581358 h 6858000"/>
              <a:gd name="connsiteX2409" fmla="*/ 895352 w 12192000"/>
              <a:gd name="connsiteY2409" fmla="*/ 3517858 h 6858000"/>
              <a:gd name="connsiteX2410" fmla="*/ 628654 w 12192000"/>
              <a:gd name="connsiteY2410" fmla="*/ 3517858 h 6858000"/>
              <a:gd name="connsiteX2411" fmla="*/ 565154 w 12192000"/>
              <a:gd name="connsiteY2411" fmla="*/ 3581358 h 6858000"/>
              <a:gd name="connsiteX2412" fmla="*/ 628654 w 12192000"/>
              <a:gd name="connsiteY2412" fmla="*/ 3644858 h 6858000"/>
              <a:gd name="connsiteX2413" fmla="*/ 692153 w 12192000"/>
              <a:gd name="connsiteY2413" fmla="*/ 3581358 h 6858000"/>
              <a:gd name="connsiteX2414" fmla="*/ 628654 w 12192000"/>
              <a:gd name="connsiteY2414" fmla="*/ 3517858 h 6858000"/>
              <a:gd name="connsiteX2415" fmla="*/ 361956 w 12192000"/>
              <a:gd name="connsiteY2415" fmla="*/ 3517858 h 6858000"/>
              <a:gd name="connsiteX2416" fmla="*/ 298457 w 12192000"/>
              <a:gd name="connsiteY2416" fmla="*/ 3581358 h 6858000"/>
              <a:gd name="connsiteX2417" fmla="*/ 361956 w 12192000"/>
              <a:gd name="connsiteY2417" fmla="*/ 3644858 h 6858000"/>
              <a:gd name="connsiteX2418" fmla="*/ 425456 w 12192000"/>
              <a:gd name="connsiteY2418" fmla="*/ 3581358 h 6858000"/>
              <a:gd name="connsiteX2419" fmla="*/ 361956 w 12192000"/>
              <a:gd name="connsiteY2419" fmla="*/ 3517858 h 6858000"/>
              <a:gd name="connsiteX2420" fmla="*/ 2228855 w 12192000"/>
              <a:gd name="connsiteY2420" fmla="*/ 3213099 h 6858000"/>
              <a:gd name="connsiteX2421" fmla="*/ 2165361 w 12192000"/>
              <a:gd name="connsiteY2421" fmla="*/ 3276581 h 6858000"/>
              <a:gd name="connsiteX2422" fmla="*/ 2228855 w 12192000"/>
              <a:gd name="connsiteY2422" fmla="*/ 3340062 h 6858000"/>
              <a:gd name="connsiteX2423" fmla="*/ 2292366 w 12192000"/>
              <a:gd name="connsiteY2423" fmla="*/ 3276581 h 6858000"/>
              <a:gd name="connsiteX2424" fmla="*/ 2228855 w 12192000"/>
              <a:gd name="connsiteY2424" fmla="*/ 3213099 h 6858000"/>
              <a:gd name="connsiteX2425" fmla="*/ 1962148 w 12192000"/>
              <a:gd name="connsiteY2425" fmla="*/ 3213099 h 6858000"/>
              <a:gd name="connsiteX2426" fmla="*/ 1898646 w 12192000"/>
              <a:gd name="connsiteY2426" fmla="*/ 3276581 h 6858000"/>
              <a:gd name="connsiteX2427" fmla="*/ 1962148 w 12192000"/>
              <a:gd name="connsiteY2427" fmla="*/ 3340062 h 6858000"/>
              <a:gd name="connsiteX2428" fmla="*/ 2025661 w 12192000"/>
              <a:gd name="connsiteY2428" fmla="*/ 3276581 h 6858000"/>
              <a:gd name="connsiteX2429" fmla="*/ 1962148 w 12192000"/>
              <a:gd name="connsiteY2429" fmla="*/ 3213099 h 6858000"/>
              <a:gd name="connsiteX2430" fmla="*/ 1695447 w 12192000"/>
              <a:gd name="connsiteY2430" fmla="*/ 3213099 h 6858000"/>
              <a:gd name="connsiteX2431" fmla="*/ 1631947 w 12192000"/>
              <a:gd name="connsiteY2431" fmla="*/ 3276581 h 6858000"/>
              <a:gd name="connsiteX2432" fmla="*/ 1695447 w 12192000"/>
              <a:gd name="connsiteY2432" fmla="*/ 3340062 h 6858000"/>
              <a:gd name="connsiteX2433" fmla="*/ 1758947 w 12192000"/>
              <a:gd name="connsiteY2433" fmla="*/ 3276581 h 6858000"/>
              <a:gd name="connsiteX2434" fmla="*/ 1695447 w 12192000"/>
              <a:gd name="connsiteY2434" fmla="*/ 3213099 h 6858000"/>
              <a:gd name="connsiteX2435" fmla="*/ 1428747 w 12192000"/>
              <a:gd name="connsiteY2435" fmla="*/ 3213099 h 6858000"/>
              <a:gd name="connsiteX2436" fmla="*/ 1365247 w 12192000"/>
              <a:gd name="connsiteY2436" fmla="*/ 3276581 h 6858000"/>
              <a:gd name="connsiteX2437" fmla="*/ 1428747 w 12192000"/>
              <a:gd name="connsiteY2437" fmla="*/ 3340062 h 6858000"/>
              <a:gd name="connsiteX2438" fmla="*/ 1492247 w 12192000"/>
              <a:gd name="connsiteY2438" fmla="*/ 3276581 h 6858000"/>
              <a:gd name="connsiteX2439" fmla="*/ 1428747 w 12192000"/>
              <a:gd name="connsiteY2439" fmla="*/ 3213099 h 6858000"/>
              <a:gd name="connsiteX2440" fmla="*/ 1162049 w 12192000"/>
              <a:gd name="connsiteY2440" fmla="*/ 3213099 h 6858000"/>
              <a:gd name="connsiteX2441" fmla="*/ 1098550 w 12192000"/>
              <a:gd name="connsiteY2441" fmla="*/ 3276581 h 6858000"/>
              <a:gd name="connsiteX2442" fmla="*/ 1162049 w 12192000"/>
              <a:gd name="connsiteY2442" fmla="*/ 3340062 h 6858000"/>
              <a:gd name="connsiteX2443" fmla="*/ 1225549 w 12192000"/>
              <a:gd name="connsiteY2443" fmla="*/ 3276581 h 6858000"/>
              <a:gd name="connsiteX2444" fmla="*/ 1162049 w 12192000"/>
              <a:gd name="connsiteY2444" fmla="*/ 3213099 h 6858000"/>
              <a:gd name="connsiteX2445" fmla="*/ 895352 w 12192000"/>
              <a:gd name="connsiteY2445" fmla="*/ 3213099 h 6858000"/>
              <a:gd name="connsiteX2446" fmla="*/ 831852 w 12192000"/>
              <a:gd name="connsiteY2446" fmla="*/ 3276581 h 6858000"/>
              <a:gd name="connsiteX2447" fmla="*/ 895352 w 12192000"/>
              <a:gd name="connsiteY2447" fmla="*/ 3340064 h 6858000"/>
              <a:gd name="connsiteX2448" fmla="*/ 958851 w 12192000"/>
              <a:gd name="connsiteY2448" fmla="*/ 3276581 h 6858000"/>
              <a:gd name="connsiteX2449" fmla="*/ 895352 w 12192000"/>
              <a:gd name="connsiteY2449" fmla="*/ 3213099 h 6858000"/>
              <a:gd name="connsiteX2450" fmla="*/ 628654 w 12192000"/>
              <a:gd name="connsiteY2450" fmla="*/ 3213099 h 6858000"/>
              <a:gd name="connsiteX2451" fmla="*/ 565155 w 12192000"/>
              <a:gd name="connsiteY2451" fmla="*/ 3276581 h 6858000"/>
              <a:gd name="connsiteX2452" fmla="*/ 628654 w 12192000"/>
              <a:gd name="connsiteY2452" fmla="*/ 3340064 h 6858000"/>
              <a:gd name="connsiteX2453" fmla="*/ 692154 w 12192000"/>
              <a:gd name="connsiteY2453" fmla="*/ 3276581 h 6858000"/>
              <a:gd name="connsiteX2454" fmla="*/ 628654 w 12192000"/>
              <a:gd name="connsiteY2454" fmla="*/ 3213099 h 6858000"/>
              <a:gd name="connsiteX2455" fmla="*/ 361956 w 12192000"/>
              <a:gd name="connsiteY2455" fmla="*/ 3213099 h 6858000"/>
              <a:gd name="connsiteX2456" fmla="*/ 298457 w 12192000"/>
              <a:gd name="connsiteY2456" fmla="*/ 3276581 h 6858000"/>
              <a:gd name="connsiteX2457" fmla="*/ 361956 w 12192000"/>
              <a:gd name="connsiteY2457" fmla="*/ 3340064 h 6858000"/>
              <a:gd name="connsiteX2458" fmla="*/ 425456 w 12192000"/>
              <a:gd name="connsiteY2458" fmla="*/ 3276581 h 6858000"/>
              <a:gd name="connsiteX2459" fmla="*/ 361956 w 12192000"/>
              <a:gd name="connsiteY2459" fmla="*/ 3213099 h 6858000"/>
              <a:gd name="connsiteX2460" fmla="*/ 5429188 w 12192000"/>
              <a:gd name="connsiteY2460" fmla="*/ 3213097 h 6858000"/>
              <a:gd name="connsiteX2461" fmla="*/ 5365689 w 12192000"/>
              <a:gd name="connsiteY2461" fmla="*/ 3276580 h 6858000"/>
              <a:gd name="connsiteX2462" fmla="*/ 5429188 w 12192000"/>
              <a:gd name="connsiteY2462" fmla="*/ 3340062 h 6858000"/>
              <a:gd name="connsiteX2463" fmla="*/ 5492684 w 12192000"/>
              <a:gd name="connsiteY2463" fmla="*/ 3276580 h 6858000"/>
              <a:gd name="connsiteX2464" fmla="*/ 5429188 w 12192000"/>
              <a:gd name="connsiteY2464" fmla="*/ 3213097 h 6858000"/>
              <a:gd name="connsiteX2465" fmla="*/ 5162487 w 12192000"/>
              <a:gd name="connsiteY2465" fmla="*/ 3213097 h 6858000"/>
              <a:gd name="connsiteX2466" fmla="*/ 5098981 w 12192000"/>
              <a:gd name="connsiteY2466" fmla="*/ 3276580 h 6858000"/>
              <a:gd name="connsiteX2467" fmla="*/ 5162487 w 12192000"/>
              <a:gd name="connsiteY2467" fmla="*/ 3340062 h 6858000"/>
              <a:gd name="connsiteX2468" fmla="*/ 5225975 w 12192000"/>
              <a:gd name="connsiteY2468" fmla="*/ 3276580 h 6858000"/>
              <a:gd name="connsiteX2469" fmla="*/ 5162487 w 12192000"/>
              <a:gd name="connsiteY2469" fmla="*/ 3213097 h 6858000"/>
              <a:gd name="connsiteX2470" fmla="*/ 4895790 w 12192000"/>
              <a:gd name="connsiteY2470" fmla="*/ 3213097 h 6858000"/>
              <a:gd name="connsiteX2471" fmla="*/ 4832285 w 12192000"/>
              <a:gd name="connsiteY2471" fmla="*/ 3276580 h 6858000"/>
              <a:gd name="connsiteX2472" fmla="*/ 4895790 w 12192000"/>
              <a:gd name="connsiteY2472" fmla="*/ 3340062 h 6858000"/>
              <a:gd name="connsiteX2473" fmla="*/ 4959288 w 12192000"/>
              <a:gd name="connsiteY2473" fmla="*/ 3276580 h 6858000"/>
              <a:gd name="connsiteX2474" fmla="*/ 4895790 w 12192000"/>
              <a:gd name="connsiteY2474" fmla="*/ 3213097 h 6858000"/>
              <a:gd name="connsiteX2475" fmla="*/ 4629095 w 12192000"/>
              <a:gd name="connsiteY2475" fmla="*/ 3213097 h 6858000"/>
              <a:gd name="connsiteX2476" fmla="*/ 4565615 w 12192000"/>
              <a:gd name="connsiteY2476" fmla="*/ 3276580 h 6858000"/>
              <a:gd name="connsiteX2477" fmla="*/ 4629095 w 12192000"/>
              <a:gd name="connsiteY2477" fmla="*/ 3340062 h 6858000"/>
              <a:gd name="connsiteX2478" fmla="*/ 4692573 w 12192000"/>
              <a:gd name="connsiteY2478" fmla="*/ 3276580 h 6858000"/>
              <a:gd name="connsiteX2479" fmla="*/ 4629095 w 12192000"/>
              <a:gd name="connsiteY2479" fmla="*/ 3213097 h 6858000"/>
              <a:gd name="connsiteX2480" fmla="*/ 4362395 w 12192000"/>
              <a:gd name="connsiteY2480" fmla="*/ 3213097 h 6858000"/>
              <a:gd name="connsiteX2481" fmla="*/ 4298899 w 12192000"/>
              <a:gd name="connsiteY2481" fmla="*/ 3276580 h 6858000"/>
              <a:gd name="connsiteX2482" fmla="*/ 4362395 w 12192000"/>
              <a:gd name="connsiteY2482" fmla="*/ 3340062 h 6858000"/>
              <a:gd name="connsiteX2483" fmla="*/ 4425899 w 12192000"/>
              <a:gd name="connsiteY2483" fmla="*/ 3276580 h 6858000"/>
              <a:gd name="connsiteX2484" fmla="*/ 4362395 w 12192000"/>
              <a:gd name="connsiteY2484" fmla="*/ 3213097 h 6858000"/>
              <a:gd name="connsiteX2485" fmla="*/ 4095685 w 12192000"/>
              <a:gd name="connsiteY2485" fmla="*/ 3213097 h 6858000"/>
              <a:gd name="connsiteX2486" fmla="*/ 4032255 w 12192000"/>
              <a:gd name="connsiteY2486" fmla="*/ 3276580 h 6858000"/>
              <a:gd name="connsiteX2487" fmla="*/ 4095685 w 12192000"/>
              <a:gd name="connsiteY2487" fmla="*/ 3340062 h 6858000"/>
              <a:gd name="connsiteX2488" fmla="*/ 4159187 w 12192000"/>
              <a:gd name="connsiteY2488" fmla="*/ 3276580 h 6858000"/>
              <a:gd name="connsiteX2489" fmla="*/ 4095685 w 12192000"/>
              <a:gd name="connsiteY2489" fmla="*/ 3213097 h 6858000"/>
              <a:gd name="connsiteX2490" fmla="*/ 3829041 w 12192000"/>
              <a:gd name="connsiteY2490" fmla="*/ 3213097 h 6858000"/>
              <a:gd name="connsiteX2491" fmla="*/ 3765547 w 12192000"/>
              <a:gd name="connsiteY2491" fmla="*/ 3276580 h 6858000"/>
              <a:gd name="connsiteX2492" fmla="*/ 3829041 w 12192000"/>
              <a:gd name="connsiteY2492" fmla="*/ 3340062 h 6858000"/>
              <a:gd name="connsiteX2493" fmla="*/ 3892547 w 12192000"/>
              <a:gd name="connsiteY2493" fmla="*/ 3276580 h 6858000"/>
              <a:gd name="connsiteX2494" fmla="*/ 3829041 w 12192000"/>
              <a:gd name="connsiteY2494" fmla="*/ 3213097 h 6858000"/>
              <a:gd name="connsiteX2495" fmla="*/ 3562364 w 12192000"/>
              <a:gd name="connsiteY2495" fmla="*/ 3213097 h 6858000"/>
              <a:gd name="connsiteX2496" fmla="*/ 3498858 w 12192000"/>
              <a:gd name="connsiteY2496" fmla="*/ 3276580 h 6858000"/>
              <a:gd name="connsiteX2497" fmla="*/ 3562364 w 12192000"/>
              <a:gd name="connsiteY2497" fmla="*/ 3340062 h 6858000"/>
              <a:gd name="connsiteX2498" fmla="*/ 3625859 w 12192000"/>
              <a:gd name="connsiteY2498" fmla="*/ 3276580 h 6858000"/>
              <a:gd name="connsiteX2499" fmla="*/ 3562364 w 12192000"/>
              <a:gd name="connsiteY2499" fmla="*/ 3213097 h 6858000"/>
              <a:gd name="connsiteX2500" fmla="*/ 3295633 w 12192000"/>
              <a:gd name="connsiteY2500" fmla="*/ 3213097 h 6858000"/>
              <a:gd name="connsiteX2501" fmla="*/ 3232140 w 12192000"/>
              <a:gd name="connsiteY2501" fmla="*/ 3276580 h 6858000"/>
              <a:gd name="connsiteX2502" fmla="*/ 3295633 w 12192000"/>
              <a:gd name="connsiteY2502" fmla="*/ 3340062 h 6858000"/>
              <a:gd name="connsiteX2503" fmla="*/ 3359138 w 12192000"/>
              <a:gd name="connsiteY2503" fmla="*/ 3276580 h 6858000"/>
              <a:gd name="connsiteX2504" fmla="*/ 3295633 w 12192000"/>
              <a:gd name="connsiteY2504" fmla="*/ 3213097 h 6858000"/>
              <a:gd name="connsiteX2505" fmla="*/ 3028961 w 12192000"/>
              <a:gd name="connsiteY2505" fmla="*/ 3213097 h 6858000"/>
              <a:gd name="connsiteX2506" fmla="*/ 2965468 w 12192000"/>
              <a:gd name="connsiteY2506" fmla="*/ 3276580 h 6858000"/>
              <a:gd name="connsiteX2507" fmla="*/ 3028961 w 12192000"/>
              <a:gd name="connsiteY2507" fmla="*/ 3340062 h 6858000"/>
              <a:gd name="connsiteX2508" fmla="*/ 3092456 w 12192000"/>
              <a:gd name="connsiteY2508" fmla="*/ 3276580 h 6858000"/>
              <a:gd name="connsiteX2509" fmla="*/ 3028961 w 12192000"/>
              <a:gd name="connsiteY2509" fmla="*/ 3213097 h 6858000"/>
              <a:gd name="connsiteX2510" fmla="*/ 2762291 w 12192000"/>
              <a:gd name="connsiteY2510" fmla="*/ 3213097 h 6858000"/>
              <a:gd name="connsiteX2511" fmla="*/ 2698776 w 12192000"/>
              <a:gd name="connsiteY2511" fmla="*/ 3276580 h 6858000"/>
              <a:gd name="connsiteX2512" fmla="*/ 2762291 w 12192000"/>
              <a:gd name="connsiteY2512" fmla="*/ 3340062 h 6858000"/>
              <a:gd name="connsiteX2513" fmla="*/ 2825784 w 12192000"/>
              <a:gd name="connsiteY2513" fmla="*/ 3276580 h 6858000"/>
              <a:gd name="connsiteX2514" fmla="*/ 2762291 w 12192000"/>
              <a:gd name="connsiteY2514" fmla="*/ 3213097 h 6858000"/>
              <a:gd name="connsiteX2515" fmla="*/ 2495561 w 12192000"/>
              <a:gd name="connsiteY2515" fmla="*/ 3213097 h 6858000"/>
              <a:gd name="connsiteX2516" fmla="*/ 2432059 w 12192000"/>
              <a:gd name="connsiteY2516" fmla="*/ 3276580 h 6858000"/>
              <a:gd name="connsiteX2517" fmla="*/ 2495561 w 12192000"/>
              <a:gd name="connsiteY2517" fmla="*/ 3340062 h 6858000"/>
              <a:gd name="connsiteX2518" fmla="*/ 2559071 w 12192000"/>
              <a:gd name="connsiteY2518" fmla="*/ 3276580 h 6858000"/>
              <a:gd name="connsiteX2519" fmla="*/ 2495561 w 12192000"/>
              <a:gd name="connsiteY2519" fmla="*/ 3213097 h 6858000"/>
              <a:gd name="connsiteX2520" fmla="*/ 8362868 w 12192000"/>
              <a:gd name="connsiteY2520" fmla="*/ 3213095 h 6858000"/>
              <a:gd name="connsiteX2521" fmla="*/ 8299368 w 12192000"/>
              <a:gd name="connsiteY2521" fmla="*/ 3276578 h 6858000"/>
              <a:gd name="connsiteX2522" fmla="*/ 8362868 w 12192000"/>
              <a:gd name="connsiteY2522" fmla="*/ 3340062 h 6858000"/>
              <a:gd name="connsiteX2523" fmla="*/ 8426368 w 12192000"/>
              <a:gd name="connsiteY2523" fmla="*/ 3276578 h 6858000"/>
              <a:gd name="connsiteX2524" fmla="*/ 8362868 w 12192000"/>
              <a:gd name="connsiteY2524" fmla="*/ 3213095 h 6858000"/>
              <a:gd name="connsiteX2525" fmla="*/ 8096168 w 12192000"/>
              <a:gd name="connsiteY2525" fmla="*/ 3213095 h 6858000"/>
              <a:gd name="connsiteX2526" fmla="*/ 8032668 w 12192000"/>
              <a:gd name="connsiteY2526" fmla="*/ 3276578 h 6858000"/>
              <a:gd name="connsiteX2527" fmla="*/ 8096168 w 12192000"/>
              <a:gd name="connsiteY2527" fmla="*/ 3340062 h 6858000"/>
              <a:gd name="connsiteX2528" fmla="*/ 8159668 w 12192000"/>
              <a:gd name="connsiteY2528" fmla="*/ 3276578 h 6858000"/>
              <a:gd name="connsiteX2529" fmla="*/ 8096168 w 12192000"/>
              <a:gd name="connsiteY2529" fmla="*/ 3213095 h 6858000"/>
              <a:gd name="connsiteX2530" fmla="*/ 7829468 w 12192000"/>
              <a:gd name="connsiteY2530" fmla="*/ 3213095 h 6858000"/>
              <a:gd name="connsiteX2531" fmla="*/ 7765968 w 12192000"/>
              <a:gd name="connsiteY2531" fmla="*/ 3276578 h 6858000"/>
              <a:gd name="connsiteX2532" fmla="*/ 7829468 w 12192000"/>
              <a:gd name="connsiteY2532" fmla="*/ 3340062 h 6858000"/>
              <a:gd name="connsiteX2533" fmla="*/ 7892968 w 12192000"/>
              <a:gd name="connsiteY2533" fmla="*/ 3276578 h 6858000"/>
              <a:gd name="connsiteX2534" fmla="*/ 7829468 w 12192000"/>
              <a:gd name="connsiteY2534" fmla="*/ 3213095 h 6858000"/>
              <a:gd name="connsiteX2535" fmla="*/ 7562768 w 12192000"/>
              <a:gd name="connsiteY2535" fmla="*/ 3213095 h 6858000"/>
              <a:gd name="connsiteX2536" fmla="*/ 7499268 w 12192000"/>
              <a:gd name="connsiteY2536" fmla="*/ 3276578 h 6858000"/>
              <a:gd name="connsiteX2537" fmla="*/ 7562768 w 12192000"/>
              <a:gd name="connsiteY2537" fmla="*/ 3340062 h 6858000"/>
              <a:gd name="connsiteX2538" fmla="*/ 7626268 w 12192000"/>
              <a:gd name="connsiteY2538" fmla="*/ 3276578 h 6858000"/>
              <a:gd name="connsiteX2539" fmla="*/ 7562768 w 12192000"/>
              <a:gd name="connsiteY2539" fmla="*/ 3213095 h 6858000"/>
              <a:gd name="connsiteX2540" fmla="*/ 7296068 w 12192000"/>
              <a:gd name="connsiteY2540" fmla="*/ 3213095 h 6858000"/>
              <a:gd name="connsiteX2541" fmla="*/ 7232568 w 12192000"/>
              <a:gd name="connsiteY2541" fmla="*/ 3276578 h 6858000"/>
              <a:gd name="connsiteX2542" fmla="*/ 7296068 w 12192000"/>
              <a:gd name="connsiteY2542" fmla="*/ 3340062 h 6858000"/>
              <a:gd name="connsiteX2543" fmla="*/ 7359568 w 12192000"/>
              <a:gd name="connsiteY2543" fmla="*/ 3276578 h 6858000"/>
              <a:gd name="connsiteX2544" fmla="*/ 7296068 w 12192000"/>
              <a:gd name="connsiteY2544" fmla="*/ 3213095 h 6858000"/>
              <a:gd name="connsiteX2545" fmla="*/ 7029368 w 12192000"/>
              <a:gd name="connsiteY2545" fmla="*/ 3213095 h 6858000"/>
              <a:gd name="connsiteX2546" fmla="*/ 6965868 w 12192000"/>
              <a:gd name="connsiteY2546" fmla="*/ 3276580 h 6858000"/>
              <a:gd name="connsiteX2547" fmla="*/ 7029368 w 12192000"/>
              <a:gd name="connsiteY2547" fmla="*/ 3340062 h 6858000"/>
              <a:gd name="connsiteX2548" fmla="*/ 7092868 w 12192000"/>
              <a:gd name="connsiteY2548" fmla="*/ 3276580 h 6858000"/>
              <a:gd name="connsiteX2549" fmla="*/ 7029368 w 12192000"/>
              <a:gd name="connsiteY2549" fmla="*/ 3213095 h 6858000"/>
              <a:gd name="connsiteX2550" fmla="*/ 6762668 w 12192000"/>
              <a:gd name="connsiteY2550" fmla="*/ 3213095 h 6858000"/>
              <a:gd name="connsiteX2551" fmla="*/ 6699168 w 12192000"/>
              <a:gd name="connsiteY2551" fmla="*/ 3276580 h 6858000"/>
              <a:gd name="connsiteX2552" fmla="*/ 6762668 w 12192000"/>
              <a:gd name="connsiteY2552" fmla="*/ 3340062 h 6858000"/>
              <a:gd name="connsiteX2553" fmla="*/ 6826168 w 12192000"/>
              <a:gd name="connsiteY2553" fmla="*/ 3276580 h 6858000"/>
              <a:gd name="connsiteX2554" fmla="*/ 6762668 w 12192000"/>
              <a:gd name="connsiteY2554" fmla="*/ 3213095 h 6858000"/>
              <a:gd name="connsiteX2555" fmla="*/ 6495968 w 12192000"/>
              <a:gd name="connsiteY2555" fmla="*/ 3213095 h 6858000"/>
              <a:gd name="connsiteX2556" fmla="*/ 6432468 w 12192000"/>
              <a:gd name="connsiteY2556" fmla="*/ 3276580 h 6858000"/>
              <a:gd name="connsiteX2557" fmla="*/ 6495968 w 12192000"/>
              <a:gd name="connsiteY2557" fmla="*/ 3340062 h 6858000"/>
              <a:gd name="connsiteX2558" fmla="*/ 6559468 w 12192000"/>
              <a:gd name="connsiteY2558" fmla="*/ 3276580 h 6858000"/>
              <a:gd name="connsiteX2559" fmla="*/ 6495968 w 12192000"/>
              <a:gd name="connsiteY2559" fmla="*/ 3213095 h 6858000"/>
              <a:gd name="connsiteX2560" fmla="*/ 6229268 w 12192000"/>
              <a:gd name="connsiteY2560" fmla="*/ 3213095 h 6858000"/>
              <a:gd name="connsiteX2561" fmla="*/ 6165768 w 12192000"/>
              <a:gd name="connsiteY2561" fmla="*/ 3276580 h 6858000"/>
              <a:gd name="connsiteX2562" fmla="*/ 6229268 w 12192000"/>
              <a:gd name="connsiteY2562" fmla="*/ 3340062 h 6858000"/>
              <a:gd name="connsiteX2563" fmla="*/ 6292768 w 12192000"/>
              <a:gd name="connsiteY2563" fmla="*/ 3276580 h 6858000"/>
              <a:gd name="connsiteX2564" fmla="*/ 6229268 w 12192000"/>
              <a:gd name="connsiteY2564" fmla="*/ 3213095 h 6858000"/>
              <a:gd name="connsiteX2565" fmla="*/ 5962574 w 12192000"/>
              <a:gd name="connsiteY2565" fmla="*/ 3213095 h 6858000"/>
              <a:gd name="connsiteX2566" fmla="*/ 5899070 w 12192000"/>
              <a:gd name="connsiteY2566" fmla="*/ 3276580 h 6858000"/>
              <a:gd name="connsiteX2567" fmla="*/ 5962574 w 12192000"/>
              <a:gd name="connsiteY2567" fmla="*/ 3340062 h 6858000"/>
              <a:gd name="connsiteX2568" fmla="*/ 6026082 w 12192000"/>
              <a:gd name="connsiteY2568" fmla="*/ 3276580 h 6858000"/>
              <a:gd name="connsiteX2569" fmla="*/ 5962574 w 12192000"/>
              <a:gd name="connsiteY2569" fmla="*/ 3213095 h 6858000"/>
              <a:gd name="connsiteX2570" fmla="*/ 5695880 w 12192000"/>
              <a:gd name="connsiteY2570" fmla="*/ 3213095 h 6858000"/>
              <a:gd name="connsiteX2571" fmla="*/ 5632380 w 12192000"/>
              <a:gd name="connsiteY2571" fmla="*/ 3276580 h 6858000"/>
              <a:gd name="connsiteX2572" fmla="*/ 5695880 w 12192000"/>
              <a:gd name="connsiteY2572" fmla="*/ 3340062 h 6858000"/>
              <a:gd name="connsiteX2573" fmla="*/ 5759373 w 12192000"/>
              <a:gd name="connsiteY2573" fmla="*/ 3276580 h 6858000"/>
              <a:gd name="connsiteX2574" fmla="*/ 5695880 w 12192000"/>
              <a:gd name="connsiteY2574" fmla="*/ 3213095 h 6858000"/>
              <a:gd name="connsiteX2575" fmla="*/ 11296568 w 12192000"/>
              <a:gd name="connsiteY2575" fmla="*/ 3213093 h 6858000"/>
              <a:gd name="connsiteX2576" fmla="*/ 11233068 w 12192000"/>
              <a:gd name="connsiteY2576" fmla="*/ 3276578 h 6858000"/>
              <a:gd name="connsiteX2577" fmla="*/ 11296568 w 12192000"/>
              <a:gd name="connsiteY2577" fmla="*/ 3340062 h 6858000"/>
              <a:gd name="connsiteX2578" fmla="*/ 11360068 w 12192000"/>
              <a:gd name="connsiteY2578" fmla="*/ 3276578 h 6858000"/>
              <a:gd name="connsiteX2579" fmla="*/ 11296568 w 12192000"/>
              <a:gd name="connsiteY2579" fmla="*/ 3213093 h 6858000"/>
              <a:gd name="connsiteX2580" fmla="*/ 11029868 w 12192000"/>
              <a:gd name="connsiteY2580" fmla="*/ 3213093 h 6858000"/>
              <a:gd name="connsiteX2581" fmla="*/ 10966368 w 12192000"/>
              <a:gd name="connsiteY2581" fmla="*/ 3276578 h 6858000"/>
              <a:gd name="connsiteX2582" fmla="*/ 11029868 w 12192000"/>
              <a:gd name="connsiteY2582" fmla="*/ 3340062 h 6858000"/>
              <a:gd name="connsiteX2583" fmla="*/ 11093368 w 12192000"/>
              <a:gd name="connsiteY2583" fmla="*/ 3276578 h 6858000"/>
              <a:gd name="connsiteX2584" fmla="*/ 11029868 w 12192000"/>
              <a:gd name="connsiteY2584" fmla="*/ 3213093 h 6858000"/>
              <a:gd name="connsiteX2585" fmla="*/ 10763168 w 12192000"/>
              <a:gd name="connsiteY2585" fmla="*/ 3213093 h 6858000"/>
              <a:gd name="connsiteX2586" fmla="*/ 10699668 w 12192000"/>
              <a:gd name="connsiteY2586" fmla="*/ 3276578 h 6858000"/>
              <a:gd name="connsiteX2587" fmla="*/ 10763168 w 12192000"/>
              <a:gd name="connsiteY2587" fmla="*/ 3340062 h 6858000"/>
              <a:gd name="connsiteX2588" fmla="*/ 10826668 w 12192000"/>
              <a:gd name="connsiteY2588" fmla="*/ 3276578 h 6858000"/>
              <a:gd name="connsiteX2589" fmla="*/ 10763168 w 12192000"/>
              <a:gd name="connsiteY2589" fmla="*/ 3213093 h 6858000"/>
              <a:gd name="connsiteX2590" fmla="*/ 10496468 w 12192000"/>
              <a:gd name="connsiteY2590" fmla="*/ 3213093 h 6858000"/>
              <a:gd name="connsiteX2591" fmla="*/ 10432968 w 12192000"/>
              <a:gd name="connsiteY2591" fmla="*/ 3276578 h 6858000"/>
              <a:gd name="connsiteX2592" fmla="*/ 10496468 w 12192000"/>
              <a:gd name="connsiteY2592" fmla="*/ 3340062 h 6858000"/>
              <a:gd name="connsiteX2593" fmla="*/ 10559968 w 12192000"/>
              <a:gd name="connsiteY2593" fmla="*/ 3276578 h 6858000"/>
              <a:gd name="connsiteX2594" fmla="*/ 10496468 w 12192000"/>
              <a:gd name="connsiteY2594" fmla="*/ 3213093 h 6858000"/>
              <a:gd name="connsiteX2595" fmla="*/ 10229768 w 12192000"/>
              <a:gd name="connsiteY2595" fmla="*/ 3213093 h 6858000"/>
              <a:gd name="connsiteX2596" fmla="*/ 10166268 w 12192000"/>
              <a:gd name="connsiteY2596" fmla="*/ 3276578 h 6858000"/>
              <a:gd name="connsiteX2597" fmla="*/ 10229768 w 12192000"/>
              <a:gd name="connsiteY2597" fmla="*/ 3340062 h 6858000"/>
              <a:gd name="connsiteX2598" fmla="*/ 10293268 w 12192000"/>
              <a:gd name="connsiteY2598" fmla="*/ 3276578 h 6858000"/>
              <a:gd name="connsiteX2599" fmla="*/ 10229768 w 12192000"/>
              <a:gd name="connsiteY2599" fmla="*/ 3213093 h 6858000"/>
              <a:gd name="connsiteX2600" fmla="*/ 9963068 w 12192000"/>
              <a:gd name="connsiteY2600" fmla="*/ 3213093 h 6858000"/>
              <a:gd name="connsiteX2601" fmla="*/ 9899568 w 12192000"/>
              <a:gd name="connsiteY2601" fmla="*/ 3276578 h 6858000"/>
              <a:gd name="connsiteX2602" fmla="*/ 9963068 w 12192000"/>
              <a:gd name="connsiteY2602" fmla="*/ 3340062 h 6858000"/>
              <a:gd name="connsiteX2603" fmla="*/ 10026568 w 12192000"/>
              <a:gd name="connsiteY2603" fmla="*/ 3276578 h 6858000"/>
              <a:gd name="connsiteX2604" fmla="*/ 9963068 w 12192000"/>
              <a:gd name="connsiteY2604" fmla="*/ 3213093 h 6858000"/>
              <a:gd name="connsiteX2605" fmla="*/ 9696368 w 12192000"/>
              <a:gd name="connsiteY2605" fmla="*/ 3213093 h 6858000"/>
              <a:gd name="connsiteX2606" fmla="*/ 9632868 w 12192000"/>
              <a:gd name="connsiteY2606" fmla="*/ 3276578 h 6858000"/>
              <a:gd name="connsiteX2607" fmla="*/ 9696368 w 12192000"/>
              <a:gd name="connsiteY2607" fmla="*/ 3340062 h 6858000"/>
              <a:gd name="connsiteX2608" fmla="*/ 9759868 w 12192000"/>
              <a:gd name="connsiteY2608" fmla="*/ 3276578 h 6858000"/>
              <a:gd name="connsiteX2609" fmla="*/ 9696368 w 12192000"/>
              <a:gd name="connsiteY2609" fmla="*/ 3213093 h 6858000"/>
              <a:gd name="connsiteX2610" fmla="*/ 9429668 w 12192000"/>
              <a:gd name="connsiteY2610" fmla="*/ 3213093 h 6858000"/>
              <a:gd name="connsiteX2611" fmla="*/ 9366168 w 12192000"/>
              <a:gd name="connsiteY2611" fmla="*/ 3276578 h 6858000"/>
              <a:gd name="connsiteX2612" fmla="*/ 9429668 w 12192000"/>
              <a:gd name="connsiteY2612" fmla="*/ 3340062 h 6858000"/>
              <a:gd name="connsiteX2613" fmla="*/ 9493168 w 12192000"/>
              <a:gd name="connsiteY2613" fmla="*/ 3276578 h 6858000"/>
              <a:gd name="connsiteX2614" fmla="*/ 9429668 w 12192000"/>
              <a:gd name="connsiteY2614" fmla="*/ 3213093 h 6858000"/>
              <a:gd name="connsiteX2615" fmla="*/ 9162968 w 12192000"/>
              <a:gd name="connsiteY2615" fmla="*/ 3213093 h 6858000"/>
              <a:gd name="connsiteX2616" fmla="*/ 9099468 w 12192000"/>
              <a:gd name="connsiteY2616" fmla="*/ 3276578 h 6858000"/>
              <a:gd name="connsiteX2617" fmla="*/ 9162968 w 12192000"/>
              <a:gd name="connsiteY2617" fmla="*/ 3340062 h 6858000"/>
              <a:gd name="connsiteX2618" fmla="*/ 9226468 w 12192000"/>
              <a:gd name="connsiteY2618" fmla="*/ 3276578 h 6858000"/>
              <a:gd name="connsiteX2619" fmla="*/ 9162968 w 12192000"/>
              <a:gd name="connsiteY2619" fmla="*/ 3213093 h 6858000"/>
              <a:gd name="connsiteX2620" fmla="*/ 8896268 w 12192000"/>
              <a:gd name="connsiteY2620" fmla="*/ 3213093 h 6858000"/>
              <a:gd name="connsiteX2621" fmla="*/ 8832768 w 12192000"/>
              <a:gd name="connsiteY2621" fmla="*/ 3276578 h 6858000"/>
              <a:gd name="connsiteX2622" fmla="*/ 8896268 w 12192000"/>
              <a:gd name="connsiteY2622" fmla="*/ 3340062 h 6858000"/>
              <a:gd name="connsiteX2623" fmla="*/ 8959768 w 12192000"/>
              <a:gd name="connsiteY2623" fmla="*/ 3276578 h 6858000"/>
              <a:gd name="connsiteX2624" fmla="*/ 8896268 w 12192000"/>
              <a:gd name="connsiteY2624" fmla="*/ 3213093 h 6858000"/>
              <a:gd name="connsiteX2625" fmla="*/ 8629568 w 12192000"/>
              <a:gd name="connsiteY2625" fmla="*/ 3213093 h 6858000"/>
              <a:gd name="connsiteX2626" fmla="*/ 8566068 w 12192000"/>
              <a:gd name="connsiteY2626" fmla="*/ 3276578 h 6858000"/>
              <a:gd name="connsiteX2627" fmla="*/ 8629568 w 12192000"/>
              <a:gd name="connsiteY2627" fmla="*/ 3340062 h 6858000"/>
              <a:gd name="connsiteX2628" fmla="*/ 8693068 w 12192000"/>
              <a:gd name="connsiteY2628" fmla="*/ 3276578 h 6858000"/>
              <a:gd name="connsiteX2629" fmla="*/ 8629568 w 12192000"/>
              <a:gd name="connsiteY2629" fmla="*/ 3213093 h 6858000"/>
              <a:gd name="connsiteX2630" fmla="*/ 11829968 w 12192000"/>
              <a:gd name="connsiteY2630" fmla="*/ 3213091 h 6858000"/>
              <a:gd name="connsiteX2631" fmla="*/ 11766468 w 12192000"/>
              <a:gd name="connsiteY2631" fmla="*/ 3276578 h 6858000"/>
              <a:gd name="connsiteX2632" fmla="*/ 11829968 w 12192000"/>
              <a:gd name="connsiteY2632" fmla="*/ 3340062 h 6858000"/>
              <a:gd name="connsiteX2633" fmla="*/ 11893468 w 12192000"/>
              <a:gd name="connsiteY2633" fmla="*/ 3276578 h 6858000"/>
              <a:gd name="connsiteX2634" fmla="*/ 11829968 w 12192000"/>
              <a:gd name="connsiteY2634" fmla="*/ 3213091 h 6858000"/>
              <a:gd name="connsiteX2635" fmla="*/ 11563268 w 12192000"/>
              <a:gd name="connsiteY2635" fmla="*/ 3213091 h 6858000"/>
              <a:gd name="connsiteX2636" fmla="*/ 11499768 w 12192000"/>
              <a:gd name="connsiteY2636" fmla="*/ 3276578 h 6858000"/>
              <a:gd name="connsiteX2637" fmla="*/ 11563268 w 12192000"/>
              <a:gd name="connsiteY2637" fmla="*/ 3340062 h 6858000"/>
              <a:gd name="connsiteX2638" fmla="*/ 11626768 w 12192000"/>
              <a:gd name="connsiteY2638" fmla="*/ 3276578 h 6858000"/>
              <a:gd name="connsiteX2639" fmla="*/ 11563268 w 12192000"/>
              <a:gd name="connsiteY2639" fmla="*/ 3213091 h 6858000"/>
              <a:gd name="connsiteX2640" fmla="*/ 615968 w 12192000"/>
              <a:gd name="connsiteY2640" fmla="*/ 2908405 h 6858000"/>
              <a:gd name="connsiteX2641" fmla="*/ 552469 w 12192000"/>
              <a:gd name="connsiteY2641" fmla="*/ 2971885 h 6858000"/>
              <a:gd name="connsiteX2642" fmla="*/ 615968 w 12192000"/>
              <a:gd name="connsiteY2642" fmla="*/ 3035364 h 6858000"/>
              <a:gd name="connsiteX2643" fmla="*/ 679468 w 12192000"/>
              <a:gd name="connsiteY2643" fmla="*/ 2971885 h 6858000"/>
              <a:gd name="connsiteX2644" fmla="*/ 615968 w 12192000"/>
              <a:gd name="connsiteY2644" fmla="*/ 2908405 h 6858000"/>
              <a:gd name="connsiteX2645" fmla="*/ 349271 w 12192000"/>
              <a:gd name="connsiteY2645" fmla="*/ 2908405 h 6858000"/>
              <a:gd name="connsiteX2646" fmla="*/ 285772 w 12192000"/>
              <a:gd name="connsiteY2646" fmla="*/ 2971885 h 6858000"/>
              <a:gd name="connsiteX2647" fmla="*/ 349271 w 12192000"/>
              <a:gd name="connsiteY2647" fmla="*/ 3035364 h 6858000"/>
              <a:gd name="connsiteX2648" fmla="*/ 412770 w 12192000"/>
              <a:gd name="connsiteY2648" fmla="*/ 2971885 h 6858000"/>
              <a:gd name="connsiteX2649" fmla="*/ 349271 w 12192000"/>
              <a:gd name="connsiteY2649" fmla="*/ 2908405 h 6858000"/>
              <a:gd name="connsiteX2650" fmla="*/ 1416060 w 12192000"/>
              <a:gd name="connsiteY2650" fmla="*/ 2908404 h 6858000"/>
              <a:gd name="connsiteX2651" fmla="*/ 1352561 w 12192000"/>
              <a:gd name="connsiteY2651" fmla="*/ 2971883 h 6858000"/>
              <a:gd name="connsiteX2652" fmla="*/ 1416060 w 12192000"/>
              <a:gd name="connsiteY2652" fmla="*/ 3035362 h 6858000"/>
              <a:gd name="connsiteX2653" fmla="*/ 1479560 w 12192000"/>
              <a:gd name="connsiteY2653" fmla="*/ 2971883 h 6858000"/>
              <a:gd name="connsiteX2654" fmla="*/ 1416060 w 12192000"/>
              <a:gd name="connsiteY2654" fmla="*/ 2908404 h 6858000"/>
              <a:gd name="connsiteX2655" fmla="*/ 1149363 w 12192000"/>
              <a:gd name="connsiteY2655" fmla="*/ 2908404 h 6858000"/>
              <a:gd name="connsiteX2656" fmla="*/ 1085864 w 12192000"/>
              <a:gd name="connsiteY2656" fmla="*/ 2971883 h 6858000"/>
              <a:gd name="connsiteX2657" fmla="*/ 1149363 w 12192000"/>
              <a:gd name="connsiteY2657" fmla="*/ 3035362 h 6858000"/>
              <a:gd name="connsiteX2658" fmla="*/ 1212862 w 12192000"/>
              <a:gd name="connsiteY2658" fmla="*/ 2971883 h 6858000"/>
              <a:gd name="connsiteX2659" fmla="*/ 1149363 w 12192000"/>
              <a:gd name="connsiteY2659" fmla="*/ 2908404 h 6858000"/>
              <a:gd name="connsiteX2660" fmla="*/ 882666 w 12192000"/>
              <a:gd name="connsiteY2660" fmla="*/ 2908404 h 6858000"/>
              <a:gd name="connsiteX2661" fmla="*/ 819166 w 12192000"/>
              <a:gd name="connsiteY2661" fmla="*/ 2971883 h 6858000"/>
              <a:gd name="connsiteX2662" fmla="*/ 882666 w 12192000"/>
              <a:gd name="connsiteY2662" fmla="*/ 3035364 h 6858000"/>
              <a:gd name="connsiteX2663" fmla="*/ 946165 w 12192000"/>
              <a:gd name="connsiteY2663" fmla="*/ 2971883 h 6858000"/>
              <a:gd name="connsiteX2664" fmla="*/ 882666 w 12192000"/>
              <a:gd name="connsiteY2664" fmla="*/ 2908404 h 6858000"/>
              <a:gd name="connsiteX2665" fmla="*/ 2482874 w 12192000"/>
              <a:gd name="connsiteY2665" fmla="*/ 2908402 h 6858000"/>
              <a:gd name="connsiteX2666" fmla="*/ 2419370 w 12192000"/>
              <a:gd name="connsiteY2666" fmla="*/ 2971881 h 6858000"/>
              <a:gd name="connsiteX2667" fmla="*/ 2482874 w 12192000"/>
              <a:gd name="connsiteY2667" fmla="*/ 3035360 h 6858000"/>
              <a:gd name="connsiteX2668" fmla="*/ 2546385 w 12192000"/>
              <a:gd name="connsiteY2668" fmla="*/ 2971881 h 6858000"/>
              <a:gd name="connsiteX2669" fmla="*/ 2482874 w 12192000"/>
              <a:gd name="connsiteY2669" fmla="*/ 2908402 h 6858000"/>
              <a:gd name="connsiteX2670" fmla="*/ 2216173 w 12192000"/>
              <a:gd name="connsiteY2670" fmla="*/ 2908402 h 6858000"/>
              <a:gd name="connsiteX2671" fmla="*/ 2152679 w 12192000"/>
              <a:gd name="connsiteY2671" fmla="*/ 2971881 h 6858000"/>
              <a:gd name="connsiteX2672" fmla="*/ 2216173 w 12192000"/>
              <a:gd name="connsiteY2672" fmla="*/ 3035360 h 6858000"/>
              <a:gd name="connsiteX2673" fmla="*/ 2279681 w 12192000"/>
              <a:gd name="connsiteY2673" fmla="*/ 2971881 h 6858000"/>
              <a:gd name="connsiteX2674" fmla="*/ 2216173 w 12192000"/>
              <a:gd name="connsiteY2674" fmla="*/ 2908402 h 6858000"/>
              <a:gd name="connsiteX2675" fmla="*/ 1949461 w 12192000"/>
              <a:gd name="connsiteY2675" fmla="*/ 2908402 h 6858000"/>
              <a:gd name="connsiteX2676" fmla="*/ 1885958 w 12192000"/>
              <a:gd name="connsiteY2676" fmla="*/ 2971883 h 6858000"/>
              <a:gd name="connsiteX2677" fmla="*/ 1949461 w 12192000"/>
              <a:gd name="connsiteY2677" fmla="*/ 3035362 h 6858000"/>
              <a:gd name="connsiteX2678" fmla="*/ 2012981 w 12192000"/>
              <a:gd name="connsiteY2678" fmla="*/ 2971883 h 6858000"/>
              <a:gd name="connsiteX2679" fmla="*/ 1949461 w 12192000"/>
              <a:gd name="connsiteY2679" fmla="*/ 2908402 h 6858000"/>
              <a:gd name="connsiteX2680" fmla="*/ 1682759 w 12192000"/>
              <a:gd name="connsiteY2680" fmla="*/ 2908402 h 6858000"/>
              <a:gd name="connsiteX2681" fmla="*/ 1619260 w 12192000"/>
              <a:gd name="connsiteY2681" fmla="*/ 2971883 h 6858000"/>
              <a:gd name="connsiteX2682" fmla="*/ 1682759 w 12192000"/>
              <a:gd name="connsiteY2682" fmla="*/ 3035362 h 6858000"/>
              <a:gd name="connsiteX2683" fmla="*/ 1746259 w 12192000"/>
              <a:gd name="connsiteY2683" fmla="*/ 2971883 h 6858000"/>
              <a:gd name="connsiteX2684" fmla="*/ 1682759 w 12192000"/>
              <a:gd name="connsiteY2684" fmla="*/ 2908402 h 6858000"/>
              <a:gd name="connsiteX2685" fmla="*/ 3549680 w 12192000"/>
              <a:gd name="connsiteY2685" fmla="*/ 2908400 h 6858000"/>
              <a:gd name="connsiteX2686" fmla="*/ 3486172 w 12192000"/>
              <a:gd name="connsiteY2686" fmla="*/ 2971879 h 6858000"/>
              <a:gd name="connsiteX2687" fmla="*/ 3549680 w 12192000"/>
              <a:gd name="connsiteY2687" fmla="*/ 3035360 h 6858000"/>
              <a:gd name="connsiteX2688" fmla="*/ 3613176 w 12192000"/>
              <a:gd name="connsiteY2688" fmla="*/ 2971879 h 6858000"/>
              <a:gd name="connsiteX2689" fmla="*/ 3549680 w 12192000"/>
              <a:gd name="connsiteY2689" fmla="*/ 2908400 h 6858000"/>
              <a:gd name="connsiteX2690" fmla="*/ 3282946 w 12192000"/>
              <a:gd name="connsiteY2690" fmla="*/ 2908400 h 6858000"/>
              <a:gd name="connsiteX2691" fmla="*/ 3219454 w 12192000"/>
              <a:gd name="connsiteY2691" fmla="*/ 2971879 h 6858000"/>
              <a:gd name="connsiteX2692" fmla="*/ 3282946 w 12192000"/>
              <a:gd name="connsiteY2692" fmla="*/ 3035360 h 6858000"/>
              <a:gd name="connsiteX2693" fmla="*/ 3346448 w 12192000"/>
              <a:gd name="connsiteY2693" fmla="*/ 2971879 h 6858000"/>
              <a:gd name="connsiteX2694" fmla="*/ 3282946 w 12192000"/>
              <a:gd name="connsiteY2694" fmla="*/ 2908400 h 6858000"/>
              <a:gd name="connsiteX2695" fmla="*/ 3016279 w 12192000"/>
              <a:gd name="connsiteY2695" fmla="*/ 2908400 h 6858000"/>
              <a:gd name="connsiteX2696" fmla="*/ 2952787 w 12192000"/>
              <a:gd name="connsiteY2696" fmla="*/ 2971881 h 6858000"/>
              <a:gd name="connsiteX2697" fmla="*/ 3016279 w 12192000"/>
              <a:gd name="connsiteY2697" fmla="*/ 3035360 h 6858000"/>
              <a:gd name="connsiteX2698" fmla="*/ 3079772 w 12192000"/>
              <a:gd name="connsiteY2698" fmla="*/ 2971881 h 6858000"/>
              <a:gd name="connsiteX2699" fmla="*/ 3016279 w 12192000"/>
              <a:gd name="connsiteY2699" fmla="*/ 2908400 h 6858000"/>
              <a:gd name="connsiteX2700" fmla="*/ 2749613 w 12192000"/>
              <a:gd name="connsiteY2700" fmla="*/ 2908400 h 6858000"/>
              <a:gd name="connsiteX2701" fmla="*/ 2686082 w 12192000"/>
              <a:gd name="connsiteY2701" fmla="*/ 2971881 h 6858000"/>
              <a:gd name="connsiteX2702" fmla="*/ 2749613 w 12192000"/>
              <a:gd name="connsiteY2702" fmla="*/ 3035360 h 6858000"/>
              <a:gd name="connsiteX2703" fmla="*/ 2813105 w 12192000"/>
              <a:gd name="connsiteY2703" fmla="*/ 2971881 h 6858000"/>
              <a:gd name="connsiteX2704" fmla="*/ 2749613 w 12192000"/>
              <a:gd name="connsiteY2704" fmla="*/ 2908400 h 6858000"/>
              <a:gd name="connsiteX2705" fmla="*/ 4616405 w 12192000"/>
              <a:gd name="connsiteY2705" fmla="*/ 2908398 h 6858000"/>
              <a:gd name="connsiteX2706" fmla="*/ 4552900 w 12192000"/>
              <a:gd name="connsiteY2706" fmla="*/ 2971878 h 6858000"/>
              <a:gd name="connsiteX2707" fmla="*/ 4616405 w 12192000"/>
              <a:gd name="connsiteY2707" fmla="*/ 3035359 h 6858000"/>
              <a:gd name="connsiteX2708" fmla="*/ 4679879 w 12192000"/>
              <a:gd name="connsiteY2708" fmla="*/ 2971878 h 6858000"/>
              <a:gd name="connsiteX2709" fmla="*/ 4616405 w 12192000"/>
              <a:gd name="connsiteY2709" fmla="*/ 2908398 h 6858000"/>
              <a:gd name="connsiteX2710" fmla="*/ 4349694 w 12192000"/>
              <a:gd name="connsiteY2710" fmla="*/ 2908398 h 6858000"/>
              <a:gd name="connsiteX2711" fmla="*/ 4286199 w 12192000"/>
              <a:gd name="connsiteY2711" fmla="*/ 2971878 h 6858000"/>
              <a:gd name="connsiteX2712" fmla="*/ 4349694 w 12192000"/>
              <a:gd name="connsiteY2712" fmla="*/ 3035359 h 6858000"/>
              <a:gd name="connsiteX2713" fmla="*/ 4413179 w 12192000"/>
              <a:gd name="connsiteY2713" fmla="*/ 2971878 h 6858000"/>
              <a:gd name="connsiteX2714" fmla="*/ 4349694 w 12192000"/>
              <a:gd name="connsiteY2714" fmla="*/ 2908398 h 6858000"/>
              <a:gd name="connsiteX2715" fmla="*/ 4082994 w 12192000"/>
              <a:gd name="connsiteY2715" fmla="*/ 2908398 h 6858000"/>
              <a:gd name="connsiteX2716" fmla="*/ 4019556 w 12192000"/>
              <a:gd name="connsiteY2716" fmla="*/ 2971879 h 6858000"/>
              <a:gd name="connsiteX2717" fmla="*/ 4082994 w 12192000"/>
              <a:gd name="connsiteY2717" fmla="*/ 3035359 h 6858000"/>
              <a:gd name="connsiteX2718" fmla="*/ 4146498 w 12192000"/>
              <a:gd name="connsiteY2718" fmla="*/ 2971879 h 6858000"/>
              <a:gd name="connsiteX2719" fmla="*/ 4082994 w 12192000"/>
              <a:gd name="connsiteY2719" fmla="*/ 2908398 h 6858000"/>
              <a:gd name="connsiteX2720" fmla="*/ 3816356 w 12192000"/>
              <a:gd name="connsiteY2720" fmla="*/ 2908398 h 6858000"/>
              <a:gd name="connsiteX2721" fmla="*/ 3752862 w 12192000"/>
              <a:gd name="connsiteY2721" fmla="*/ 2971879 h 6858000"/>
              <a:gd name="connsiteX2722" fmla="*/ 3816356 w 12192000"/>
              <a:gd name="connsiteY2722" fmla="*/ 3035359 h 6858000"/>
              <a:gd name="connsiteX2723" fmla="*/ 3879862 w 12192000"/>
              <a:gd name="connsiteY2723" fmla="*/ 2971879 h 6858000"/>
              <a:gd name="connsiteX2724" fmla="*/ 3816356 w 12192000"/>
              <a:gd name="connsiteY2724" fmla="*/ 2908398 h 6858000"/>
              <a:gd name="connsiteX2725" fmla="*/ 5416495 w 12192000"/>
              <a:gd name="connsiteY2725" fmla="*/ 2908397 h 6858000"/>
              <a:gd name="connsiteX2726" fmla="*/ 5352995 w 12192000"/>
              <a:gd name="connsiteY2726" fmla="*/ 2971876 h 6858000"/>
              <a:gd name="connsiteX2727" fmla="*/ 5416495 w 12192000"/>
              <a:gd name="connsiteY2727" fmla="*/ 3035357 h 6858000"/>
              <a:gd name="connsiteX2728" fmla="*/ 5479994 w 12192000"/>
              <a:gd name="connsiteY2728" fmla="*/ 2971876 h 6858000"/>
              <a:gd name="connsiteX2729" fmla="*/ 5416495 w 12192000"/>
              <a:gd name="connsiteY2729" fmla="*/ 2908397 h 6858000"/>
              <a:gd name="connsiteX2730" fmla="*/ 5149793 w 12192000"/>
              <a:gd name="connsiteY2730" fmla="*/ 2908397 h 6858000"/>
              <a:gd name="connsiteX2731" fmla="*/ 5086284 w 12192000"/>
              <a:gd name="connsiteY2731" fmla="*/ 2971878 h 6858000"/>
              <a:gd name="connsiteX2732" fmla="*/ 5149793 w 12192000"/>
              <a:gd name="connsiteY2732" fmla="*/ 3035357 h 6858000"/>
              <a:gd name="connsiteX2733" fmla="*/ 5213289 w 12192000"/>
              <a:gd name="connsiteY2733" fmla="*/ 2971878 h 6858000"/>
              <a:gd name="connsiteX2734" fmla="*/ 5149793 w 12192000"/>
              <a:gd name="connsiteY2734" fmla="*/ 2908397 h 6858000"/>
              <a:gd name="connsiteX2735" fmla="*/ 4883094 w 12192000"/>
              <a:gd name="connsiteY2735" fmla="*/ 2908397 h 6858000"/>
              <a:gd name="connsiteX2736" fmla="*/ 4819583 w 12192000"/>
              <a:gd name="connsiteY2736" fmla="*/ 2971878 h 6858000"/>
              <a:gd name="connsiteX2737" fmla="*/ 4883094 w 12192000"/>
              <a:gd name="connsiteY2737" fmla="*/ 3035359 h 6858000"/>
              <a:gd name="connsiteX2738" fmla="*/ 4946597 w 12192000"/>
              <a:gd name="connsiteY2738" fmla="*/ 2971878 h 6858000"/>
              <a:gd name="connsiteX2739" fmla="*/ 4883094 w 12192000"/>
              <a:gd name="connsiteY2739" fmla="*/ 2908397 h 6858000"/>
              <a:gd name="connsiteX2740" fmla="*/ 6483268 w 12192000"/>
              <a:gd name="connsiteY2740" fmla="*/ 2908395 h 6858000"/>
              <a:gd name="connsiteX2741" fmla="*/ 6419768 w 12192000"/>
              <a:gd name="connsiteY2741" fmla="*/ 2971876 h 6858000"/>
              <a:gd name="connsiteX2742" fmla="*/ 6483268 w 12192000"/>
              <a:gd name="connsiteY2742" fmla="*/ 3035355 h 6858000"/>
              <a:gd name="connsiteX2743" fmla="*/ 6546768 w 12192000"/>
              <a:gd name="connsiteY2743" fmla="*/ 2971876 h 6858000"/>
              <a:gd name="connsiteX2744" fmla="*/ 6483268 w 12192000"/>
              <a:gd name="connsiteY2744" fmla="*/ 2908395 h 6858000"/>
              <a:gd name="connsiteX2745" fmla="*/ 6216568 w 12192000"/>
              <a:gd name="connsiteY2745" fmla="*/ 2908395 h 6858000"/>
              <a:gd name="connsiteX2746" fmla="*/ 6153068 w 12192000"/>
              <a:gd name="connsiteY2746" fmla="*/ 2971876 h 6858000"/>
              <a:gd name="connsiteX2747" fmla="*/ 6216568 w 12192000"/>
              <a:gd name="connsiteY2747" fmla="*/ 3035357 h 6858000"/>
              <a:gd name="connsiteX2748" fmla="*/ 6280068 w 12192000"/>
              <a:gd name="connsiteY2748" fmla="*/ 2971876 h 6858000"/>
              <a:gd name="connsiteX2749" fmla="*/ 6216568 w 12192000"/>
              <a:gd name="connsiteY2749" fmla="*/ 2908395 h 6858000"/>
              <a:gd name="connsiteX2750" fmla="*/ 5949873 w 12192000"/>
              <a:gd name="connsiteY2750" fmla="*/ 2908395 h 6858000"/>
              <a:gd name="connsiteX2751" fmla="*/ 5886370 w 12192000"/>
              <a:gd name="connsiteY2751" fmla="*/ 2971876 h 6858000"/>
              <a:gd name="connsiteX2752" fmla="*/ 5949873 w 12192000"/>
              <a:gd name="connsiteY2752" fmla="*/ 3035357 h 6858000"/>
              <a:gd name="connsiteX2753" fmla="*/ 6013385 w 12192000"/>
              <a:gd name="connsiteY2753" fmla="*/ 2971876 h 6858000"/>
              <a:gd name="connsiteX2754" fmla="*/ 5949873 w 12192000"/>
              <a:gd name="connsiteY2754" fmla="*/ 2908395 h 6858000"/>
              <a:gd name="connsiteX2755" fmla="*/ 5683180 w 12192000"/>
              <a:gd name="connsiteY2755" fmla="*/ 2908395 h 6858000"/>
              <a:gd name="connsiteX2756" fmla="*/ 5619681 w 12192000"/>
              <a:gd name="connsiteY2756" fmla="*/ 2971876 h 6858000"/>
              <a:gd name="connsiteX2757" fmla="*/ 5683180 w 12192000"/>
              <a:gd name="connsiteY2757" fmla="*/ 3035357 h 6858000"/>
              <a:gd name="connsiteX2758" fmla="*/ 5746675 w 12192000"/>
              <a:gd name="connsiteY2758" fmla="*/ 2971876 h 6858000"/>
              <a:gd name="connsiteX2759" fmla="*/ 5683180 w 12192000"/>
              <a:gd name="connsiteY2759" fmla="*/ 2908395 h 6858000"/>
              <a:gd name="connsiteX2760" fmla="*/ 7283368 w 12192000"/>
              <a:gd name="connsiteY2760" fmla="*/ 2908393 h 6858000"/>
              <a:gd name="connsiteX2761" fmla="*/ 7219868 w 12192000"/>
              <a:gd name="connsiteY2761" fmla="*/ 2971874 h 6858000"/>
              <a:gd name="connsiteX2762" fmla="*/ 7283368 w 12192000"/>
              <a:gd name="connsiteY2762" fmla="*/ 3035355 h 6858000"/>
              <a:gd name="connsiteX2763" fmla="*/ 7346868 w 12192000"/>
              <a:gd name="connsiteY2763" fmla="*/ 2971874 h 6858000"/>
              <a:gd name="connsiteX2764" fmla="*/ 7283368 w 12192000"/>
              <a:gd name="connsiteY2764" fmla="*/ 2908393 h 6858000"/>
              <a:gd name="connsiteX2765" fmla="*/ 7016668 w 12192000"/>
              <a:gd name="connsiteY2765" fmla="*/ 2908393 h 6858000"/>
              <a:gd name="connsiteX2766" fmla="*/ 6953168 w 12192000"/>
              <a:gd name="connsiteY2766" fmla="*/ 2971874 h 6858000"/>
              <a:gd name="connsiteX2767" fmla="*/ 7016668 w 12192000"/>
              <a:gd name="connsiteY2767" fmla="*/ 3035355 h 6858000"/>
              <a:gd name="connsiteX2768" fmla="*/ 7080168 w 12192000"/>
              <a:gd name="connsiteY2768" fmla="*/ 2971874 h 6858000"/>
              <a:gd name="connsiteX2769" fmla="*/ 7016668 w 12192000"/>
              <a:gd name="connsiteY2769" fmla="*/ 2908393 h 6858000"/>
              <a:gd name="connsiteX2770" fmla="*/ 6749968 w 12192000"/>
              <a:gd name="connsiteY2770" fmla="*/ 2908393 h 6858000"/>
              <a:gd name="connsiteX2771" fmla="*/ 6686468 w 12192000"/>
              <a:gd name="connsiteY2771" fmla="*/ 2971874 h 6858000"/>
              <a:gd name="connsiteX2772" fmla="*/ 6749968 w 12192000"/>
              <a:gd name="connsiteY2772" fmla="*/ 3035355 h 6858000"/>
              <a:gd name="connsiteX2773" fmla="*/ 6813468 w 12192000"/>
              <a:gd name="connsiteY2773" fmla="*/ 2971874 h 6858000"/>
              <a:gd name="connsiteX2774" fmla="*/ 6749968 w 12192000"/>
              <a:gd name="connsiteY2774" fmla="*/ 2908393 h 6858000"/>
              <a:gd name="connsiteX2775" fmla="*/ 8616868 w 12192000"/>
              <a:gd name="connsiteY2775" fmla="*/ 2908391 h 6858000"/>
              <a:gd name="connsiteX2776" fmla="*/ 8553368 w 12192000"/>
              <a:gd name="connsiteY2776" fmla="*/ 2971872 h 6858000"/>
              <a:gd name="connsiteX2777" fmla="*/ 8616868 w 12192000"/>
              <a:gd name="connsiteY2777" fmla="*/ 3035353 h 6858000"/>
              <a:gd name="connsiteX2778" fmla="*/ 8680368 w 12192000"/>
              <a:gd name="connsiteY2778" fmla="*/ 2971872 h 6858000"/>
              <a:gd name="connsiteX2779" fmla="*/ 8616868 w 12192000"/>
              <a:gd name="connsiteY2779" fmla="*/ 2908391 h 6858000"/>
              <a:gd name="connsiteX2780" fmla="*/ 8350168 w 12192000"/>
              <a:gd name="connsiteY2780" fmla="*/ 2908391 h 6858000"/>
              <a:gd name="connsiteX2781" fmla="*/ 8286668 w 12192000"/>
              <a:gd name="connsiteY2781" fmla="*/ 2971872 h 6858000"/>
              <a:gd name="connsiteX2782" fmla="*/ 8350168 w 12192000"/>
              <a:gd name="connsiteY2782" fmla="*/ 3035353 h 6858000"/>
              <a:gd name="connsiteX2783" fmla="*/ 8413668 w 12192000"/>
              <a:gd name="connsiteY2783" fmla="*/ 2971872 h 6858000"/>
              <a:gd name="connsiteX2784" fmla="*/ 8350168 w 12192000"/>
              <a:gd name="connsiteY2784" fmla="*/ 2908391 h 6858000"/>
              <a:gd name="connsiteX2785" fmla="*/ 8083468 w 12192000"/>
              <a:gd name="connsiteY2785" fmla="*/ 2908391 h 6858000"/>
              <a:gd name="connsiteX2786" fmla="*/ 8019968 w 12192000"/>
              <a:gd name="connsiteY2786" fmla="*/ 2971872 h 6858000"/>
              <a:gd name="connsiteX2787" fmla="*/ 8083468 w 12192000"/>
              <a:gd name="connsiteY2787" fmla="*/ 3035353 h 6858000"/>
              <a:gd name="connsiteX2788" fmla="*/ 8146968 w 12192000"/>
              <a:gd name="connsiteY2788" fmla="*/ 2971872 h 6858000"/>
              <a:gd name="connsiteX2789" fmla="*/ 8083468 w 12192000"/>
              <a:gd name="connsiteY2789" fmla="*/ 2908391 h 6858000"/>
              <a:gd name="connsiteX2790" fmla="*/ 7816768 w 12192000"/>
              <a:gd name="connsiteY2790" fmla="*/ 2908391 h 6858000"/>
              <a:gd name="connsiteX2791" fmla="*/ 7753268 w 12192000"/>
              <a:gd name="connsiteY2791" fmla="*/ 2971872 h 6858000"/>
              <a:gd name="connsiteX2792" fmla="*/ 7816768 w 12192000"/>
              <a:gd name="connsiteY2792" fmla="*/ 3035353 h 6858000"/>
              <a:gd name="connsiteX2793" fmla="*/ 7880268 w 12192000"/>
              <a:gd name="connsiteY2793" fmla="*/ 2971872 h 6858000"/>
              <a:gd name="connsiteX2794" fmla="*/ 7816768 w 12192000"/>
              <a:gd name="connsiteY2794" fmla="*/ 2908391 h 6858000"/>
              <a:gd name="connsiteX2795" fmla="*/ 7550068 w 12192000"/>
              <a:gd name="connsiteY2795" fmla="*/ 2908391 h 6858000"/>
              <a:gd name="connsiteX2796" fmla="*/ 7486568 w 12192000"/>
              <a:gd name="connsiteY2796" fmla="*/ 2971874 h 6858000"/>
              <a:gd name="connsiteX2797" fmla="*/ 7550068 w 12192000"/>
              <a:gd name="connsiteY2797" fmla="*/ 3035355 h 6858000"/>
              <a:gd name="connsiteX2798" fmla="*/ 7613568 w 12192000"/>
              <a:gd name="connsiteY2798" fmla="*/ 2971874 h 6858000"/>
              <a:gd name="connsiteX2799" fmla="*/ 7550068 w 12192000"/>
              <a:gd name="connsiteY2799" fmla="*/ 2908391 h 6858000"/>
              <a:gd name="connsiteX2800" fmla="*/ 9416968 w 12192000"/>
              <a:gd name="connsiteY2800" fmla="*/ 2908390 h 6858000"/>
              <a:gd name="connsiteX2801" fmla="*/ 9353468 w 12192000"/>
              <a:gd name="connsiteY2801" fmla="*/ 2971871 h 6858000"/>
              <a:gd name="connsiteX2802" fmla="*/ 9416968 w 12192000"/>
              <a:gd name="connsiteY2802" fmla="*/ 3035352 h 6858000"/>
              <a:gd name="connsiteX2803" fmla="*/ 9480468 w 12192000"/>
              <a:gd name="connsiteY2803" fmla="*/ 2971871 h 6858000"/>
              <a:gd name="connsiteX2804" fmla="*/ 9416968 w 12192000"/>
              <a:gd name="connsiteY2804" fmla="*/ 2908390 h 6858000"/>
              <a:gd name="connsiteX2805" fmla="*/ 9150268 w 12192000"/>
              <a:gd name="connsiteY2805" fmla="*/ 2908390 h 6858000"/>
              <a:gd name="connsiteX2806" fmla="*/ 9086768 w 12192000"/>
              <a:gd name="connsiteY2806" fmla="*/ 2971871 h 6858000"/>
              <a:gd name="connsiteX2807" fmla="*/ 9150268 w 12192000"/>
              <a:gd name="connsiteY2807" fmla="*/ 3035353 h 6858000"/>
              <a:gd name="connsiteX2808" fmla="*/ 9213768 w 12192000"/>
              <a:gd name="connsiteY2808" fmla="*/ 2971871 h 6858000"/>
              <a:gd name="connsiteX2809" fmla="*/ 9150268 w 12192000"/>
              <a:gd name="connsiteY2809" fmla="*/ 2908390 h 6858000"/>
              <a:gd name="connsiteX2810" fmla="*/ 8883568 w 12192000"/>
              <a:gd name="connsiteY2810" fmla="*/ 2908390 h 6858000"/>
              <a:gd name="connsiteX2811" fmla="*/ 8820068 w 12192000"/>
              <a:gd name="connsiteY2811" fmla="*/ 2971872 h 6858000"/>
              <a:gd name="connsiteX2812" fmla="*/ 8883568 w 12192000"/>
              <a:gd name="connsiteY2812" fmla="*/ 3035353 h 6858000"/>
              <a:gd name="connsiteX2813" fmla="*/ 8947068 w 12192000"/>
              <a:gd name="connsiteY2813" fmla="*/ 2971872 h 6858000"/>
              <a:gd name="connsiteX2814" fmla="*/ 8883568 w 12192000"/>
              <a:gd name="connsiteY2814" fmla="*/ 2908390 h 6858000"/>
              <a:gd name="connsiteX2815" fmla="*/ 10483768 w 12192000"/>
              <a:gd name="connsiteY2815" fmla="*/ 2908388 h 6858000"/>
              <a:gd name="connsiteX2816" fmla="*/ 10420268 w 12192000"/>
              <a:gd name="connsiteY2816" fmla="*/ 2971869 h 6858000"/>
              <a:gd name="connsiteX2817" fmla="*/ 10483768 w 12192000"/>
              <a:gd name="connsiteY2817" fmla="*/ 3035350 h 6858000"/>
              <a:gd name="connsiteX2818" fmla="*/ 10547268 w 12192000"/>
              <a:gd name="connsiteY2818" fmla="*/ 2971869 h 6858000"/>
              <a:gd name="connsiteX2819" fmla="*/ 10483768 w 12192000"/>
              <a:gd name="connsiteY2819" fmla="*/ 2908388 h 6858000"/>
              <a:gd name="connsiteX2820" fmla="*/ 10217068 w 12192000"/>
              <a:gd name="connsiteY2820" fmla="*/ 2908388 h 6858000"/>
              <a:gd name="connsiteX2821" fmla="*/ 10153568 w 12192000"/>
              <a:gd name="connsiteY2821" fmla="*/ 2971869 h 6858000"/>
              <a:gd name="connsiteX2822" fmla="*/ 10217068 w 12192000"/>
              <a:gd name="connsiteY2822" fmla="*/ 3035352 h 6858000"/>
              <a:gd name="connsiteX2823" fmla="*/ 10280568 w 12192000"/>
              <a:gd name="connsiteY2823" fmla="*/ 2971869 h 6858000"/>
              <a:gd name="connsiteX2824" fmla="*/ 10217068 w 12192000"/>
              <a:gd name="connsiteY2824" fmla="*/ 2908388 h 6858000"/>
              <a:gd name="connsiteX2825" fmla="*/ 9950368 w 12192000"/>
              <a:gd name="connsiteY2825" fmla="*/ 2908388 h 6858000"/>
              <a:gd name="connsiteX2826" fmla="*/ 9886868 w 12192000"/>
              <a:gd name="connsiteY2826" fmla="*/ 2971869 h 6858000"/>
              <a:gd name="connsiteX2827" fmla="*/ 9950368 w 12192000"/>
              <a:gd name="connsiteY2827" fmla="*/ 3035352 h 6858000"/>
              <a:gd name="connsiteX2828" fmla="*/ 10013868 w 12192000"/>
              <a:gd name="connsiteY2828" fmla="*/ 2971869 h 6858000"/>
              <a:gd name="connsiteX2829" fmla="*/ 9950368 w 12192000"/>
              <a:gd name="connsiteY2829" fmla="*/ 2908388 h 6858000"/>
              <a:gd name="connsiteX2830" fmla="*/ 9683668 w 12192000"/>
              <a:gd name="connsiteY2830" fmla="*/ 2908388 h 6858000"/>
              <a:gd name="connsiteX2831" fmla="*/ 9620168 w 12192000"/>
              <a:gd name="connsiteY2831" fmla="*/ 2971871 h 6858000"/>
              <a:gd name="connsiteX2832" fmla="*/ 9683668 w 12192000"/>
              <a:gd name="connsiteY2832" fmla="*/ 3035352 h 6858000"/>
              <a:gd name="connsiteX2833" fmla="*/ 9747168 w 12192000"/>
              <a:gd name="connsiteY2833" fmla="*/ 2971871 h 6858000"/>
              <a:gd name="connsiteX2834" fmla="*/ 9683668 w 12192000"/>
              <a:gd name="connsiteY2834" fmla="*/ 2908388 h 6858000"/>
              <a:gd name="connsiteX2835" fmla="*/ 11283868 w 12192000"/>
              <a:gd name="connsiteY2835" fmla="*/ 2908386 h 6858000"/>
              <a:gd name="connsiteX2836" fmla="*/ 11220368 w 12192000"/>
              <a:gd name="connsiteY2836" fmla="*/ 2971867 h 6858000"/>
              <a:gd name="connsiteX2837" fmla="*/ 11283868 w 12192000"/>
              <a:gd name="connsiteY2837" fmla="*/ 3035350 h 6858000"/>
              <a:gd name="connsiteX2838" fmla="*/ 11347368 w 12192000"/>
              <a:gd name="connsiteY2838" fmla="*/ 2971867 h 6858000"/>
              <a:gd name="connsiteX2839" fmla="*/ 11283868 w 12192000"/>
              <a:gd name="connsiteY2839" fmla="*/ 2908386 h 6858000"/>
              <a:gd name="connsiteX2840" fmla="*/ 11017168 w 12192000"/>
              <a:gd name="connsiteY2840" fmla="*/ 2908386 h 6858000"/>
              <a:gd name="connsiteX2841" fmla="*/ 10953668 w 12192000"/>
              <a:gd name="connsiteY2841" fmla="*/ 2971869 h 6858000"/>
              <a:gd name="connsiteX2842" fmla="*/ 11017168 w 12192000"/>
              <a:gd name="connsiteY2842" fmla="*/ 3035350 h 6858000"/>
              <a:gd name="connsiteX2843" fmla="*/ 11080668 w 12192000"/>
              <a:gd name="connsiteY2843" fmla="*/ 2971869 h 6858000"/>
              <a:gd name="connsiteX2844" fmla="*/ 11017168 w 12192000"/>
              <a:gd name="connsiteY2844" fmla="*/ 2908386 h 6858000"/>
              <a:gd name="connsiteX2845" fmla="*/ 10750468 w 12192000"/>
              <a:gd name="connsiteY2845" fmla="*/ 2908386 h 6858000"/>
              <a:gd name="connsiteX2846" fmla="*/ 10686968 w 12192000"/>
              <a:gd name="connsiteY2846" fmla="*/ 2971869 h 6858000"/>
              <a:gd name="connsiteX2847" fmla="*/ 10750468 w 12192000"/>
              <a:gd name="connsiteY2847" fmla="*/ 3035350 h 6858000"/>
              <a:gd name="connsiteX2848" fmla="*/ 10813968 w 12192000"/>
              <a:gd name="connsiteY2848" fmla="*/ 2971869 h 6858000"/>
              <a:gd name="connsiteX2849" fmla="*/ 10750468 w 12192000"/>
              <a:gd name="connsiteY2849" fmla="*/ 2908386 h 6858000"/>
              <a:gd name="connsiteX2850" fmla="*/ 11817268 w 12192000"/>
              <a:gd name="connsiteY2850" fmla="*/ 2908384 h 6858000"/>
              <a:gd name="connsiteX2851" fmla="*/ 11753768 w 12192000"/>
              <a:gd name="connsiteY2851" fmla="*/ 2971867 h 6858000"/>
              <a:gd name="connsiteX2852" fmla="*/ 11817268 w 12192000"/>
              <a:gd name="connsiteY2852" fmla="*/ 3035350 h 6858000"/>
              <a:gd name="connsiteX2853" fmla="*/ 11880768 w 12192000"/>
              <a:gd name="connsiteY2853" fmla="*/ 2971867 h 6858000"/>
              <a:gd name="connsiteX2854" fmla="*/ 11817268 w 12192000"/>
              <a:gd name="connsiteY2854" fmla="*/ 2908384 h 6858000"/>
              <a:gd name="connsiteX2855" fmla="*/ 11550568 w 12192000"/>
              <a:gd name="connsiteY2855" fmla="*/ 2908384 h 6858000"/>
              <a:gd name="connsiteX2856" fmla="*/ 11487068 w 12192000"/>
              <a:gd name="connsiteY2856" fmla="*/ 2971867 h 6858000"/>
              <a:gd name="connsiteX2857" fmla="*/ 11550568 w 12192000"/>
              <a:gd name="connsiteY2857" fmla="*/ 3035350 h 6858000"/>
              <a:gd name="connsiteX2858" fmla="*/ 11614068 w 12192000"/>
              <a:gd name="connsiteY2858" fmla="*/ 2971867 h 6858000"/>
              <a:gd name="connsiteX2859" fmla="*/ 11550568 w 12192000"/>
              <a:gd name="connsiteY2859" fmla="*/ 2908384 h 6858000"/>
              <a:gd name="connsiteX2860" fmla="*/ 349271 w 12192000"/>
              <a:gd name="connsiteY2860" fmla="*/ 2603543 h 6858000"/>
              <a:gd name="connsiteX2861" fmla="*/ 285772 w 12192000"/>
              <a:gd name="connsiteY2861" fmla="*/ 2667053 h 6858000"/>
              <a:gd name="connsiteX2862" fmla="*/ 349271 w 12192000"/>
              <a:gd name="connsiteY2862" fmla="*/ 2730561 h 6858000"/>
              <a:gd name="connsiteX2863" fmla="*/ 412771 w 12192000"/>
              <a:gd name="connsiteY2863" fmla="*/ 2667053 h 6858000"/>
              <a:gd name="connsiteX2864" fmla="*/ 349271 w 12192000"/>
              <a:gd name="connsiteY2864" fmla="*/ 2603543 h 6858000"/>
              <a:gd name="connsiteX2865" fmla="*/ 1149363 w 12192000"/>
              <a:gd name="connsiteY2865" fmla="*/ 2603542 h 6858000"/>
              <a:gd name="connsiteX2866" fmla="*/ 1085864 w 12192000"/>
              <a:gd name="connsiteY2866" fmla="*/ 2667048 h 6858000"/>
              <a:gd name="connsiteX2867" fmla="*/ 1149363 w 12192000"/>
              <a:gd name="connsiteY2867" fmla="*/ 2730559 h 6858000"/>
              <a:gd name="connsiteX2868" fmla="*/ 1212863 w 12192000"/>
              <a:gd name="connsiteY2868" fmla="*/ 2667048 h 6858000"/>
              <a:gd name="connsiteX2869" fmla="*/ 1149363 w 12192000"/>
              <a:gd name="connsiteY2869" fmla="*/ 2603542 h 6858000"/>
              <a:gd name="connsiteX2870" fmla="*/ 882666 w 12192000"/>
              <a:gd name="connsiteY2870" fmla="*/ 2603542 h 6858000"/>
              <a:gd name="connsiteX2871" fmla="*/ 819166 w 12192000"/>
              <a:gd name="connsiteY2871" fmla="*/ 2667048 h 6858000"/>
              <a:gd name="connsiteX2872" fmla="*/ 882666 w 12192000"/>
              <a:gd name="connsiteY2872" fmla="*/ 2730559 h 6858000"/>
              <a:gd name="connsiteX2873" fmla="*/ 946165 w 12192000"/>
              <a:gd name="connsiteY2873" fmla="*/ 2667048 h 6858000"/>
              <a:gd name="connsiteX2874" fmla="*/ 882666 w 12192000"/>
              <a:gd name="connsiteY2874" fmla="*/ 2603542 h 6858000"/>
              <a:gd name="connsiteX2875" fmla="*/ 615969 w 12192000"/>
              <a:gd name="connsiteY2875" fmla="*/ 2603542 h 6858000"/>
              <a:gd name="connsiteX2876" fmla="*/ 552469 w 12192000"/>
              <a:gd name="connsiteY2876" fmla="*/ 2667053 h 6858000"/>
              <a:gd name="connsiteX2877" fmla="*/ 615969 w 12192000"/>
              <a:gd name="connsiteY2877" fmla="*/ 2730559 h 6858000"/>
              <a:gd name="connsiteX2878" fmla="*/ 679468 w 12192000"/>
              <a:gd name="connsiteY2878" fmla="*/ 2667053 h 6858000"/>
              <a:gd name="connsiteX2879" fmla="*/ 615969 w 12192000"/>
              <a:gd name="connsiteY2879" fmla="*/ 2603542 h 6858000"/>
              <a:gd name="connsiteX2880" fmla="*/ 2216173 w 12192000"/>
              <a:gd name="connsiteY2880" fmla="*/ 2603541 h 6858000"/>
              <a:gd name="connsiteX2881" fmla="*/ 2152679 w 12192000"/>
              <a:gd name="connsiteY2881" fmla="*/ 2667048 h 6858000"/>
              <a:gd name="connsiteX2882" fmla="*/ 2216173 w 12192000"/>
              <a:gd name="connsiteY2882" fmla="*/ 2730558 h 6858000"/>
              <a:gd name="connsiteX2883" fmla="*/ 2279681 w 12192000"/>
              <a:gd name="connsiteY2883" fmla="*/ 2667048 h 6858000"/>
              <a:gd name="connsiteX2884" fmla="*/ 2216173 w 12192000"/>
              <a:gd name="connsiteY2884" fmla="*/ 2603541 h 6858000"/>
              <a:gd name="connsiteX2885" fmla="*/ 1949461 w 12192000"/>
              <a:gd name="connsiteY2885" fmla="*/ 2603541 h 6858000"/>
              <a:gd name="connsiteX2886" fmla="*/ 1885958 w 12192000"/>
              <a:gd name="connsiteY2886" fmla="*/ 2667048 h 6858000"/>
              <a:gd name="connsiteX2887" fmla="*/ 1949461 w 12192000"/>
              <a:gd name="connsiteY2887" fmla="*/ 2730558 h 6858000"/>
              <a:gd name="connsiteX2888" fmla="*/ 2012981 w 12192000"/>
              <a:gd name="connsiteY2888" fmla="*/ 2667048 h 6858000"/>
              <a:gd name="connsiteX2889" fmla="*/ 1949461 w 12192000"/>
              <a:gd name="connsiteY2889" fmla="*/ 2603541 h 6858000"/>
              <a:gd name="connsiteX2890" fmla="*/ 1682759 w 12192000"/>
              <a:gd name="connsiteY2890" fmla="*/ 2603541 h 6858000"/>
              <a:gd name="connsiteX2891" fmla="*/ 1619260 w 12192000"/>
              <a:gd name="connsiteY2891" fmla="*/ 2667048 h 6858000"/>
              <a:gd name="connsiteX2892" fmla="*/ 1682759 w 12192000"/>
              <a:gd name="connsiteY2892" fmla="*/ 2730558 h 6858000"/>
              <a:gd name="connsiteX2893" fmla="*/ 1746259 w 12192000"/>
              <a:gd name="connsiteY2893" fmla="*/ 2667048 h 6858000"/>
              <a:gd name="connsiteX2894" fmla="*/ 1682759 w 12192000"/>
              <a:gd name="connsiteY2894" fmla="*/ 2603541 h 6858000"/>
              <a:gd name="connsiteX2895" fmla="*/ 1416060 w 12192000"/>
              <a:gd name="connsiteY2895" fmla="*/ 2603541 h 6858000"/>
              <a:gd name="connsiteX2896" fmla="*/ 1352561 w 12192000"/>
              <a:gd name="connsiteY2896" fmla="*/ 2667048 h 6858000"/>
              <a:gd name="connsiteX2897" fmla="*/ 1416060 w 12192000"/>
              <a:gd name="connsiteY2897" fmla="*/ 2730559 h 6858000"/>
              <a:gd name="connsiteX2898" fmla="*/ 1479560 w 12192000"/>
              <a:gd name="connsiteY2898" fmla="*/ 2667048 h 6858000"/>
              <a:gd name="connsiteX2899" fmla="*/ 1416060 w 12192000"/>
              <a:gd name="connsiteY2899" fmla="*/ 2603541 h 6858000"/>
              <a:gd name="connsiteX2900" fmla="*/ 3549680 w 12192000"/>
              <a:gd name="connsiteY2900" fmla="*/ 2603540 h 6858000"/>
              <a:gd name="connsiteX2901" fmla="*/ 3486172 w 12192000"/>
              <a:gd name="connsiteY2901" fmla="*/ 2667048 h 6858000"/>
              <a:gd name="connsiteX2902" fmla="*/ 3549680 w 12192000"/>
              <a:gd name="connsiteY2902" fmla="*/ 2730556 h 6858000"/>
              <a:gd name="connsiteX2903" fmla="*/ 3613176 w 12192000"/>
              <a:gd name="connsiteY2903" fmla="*/ 2667048 h 6858000"/>
              <a:gd name="connsiteX2904" fmla="*/ 3549680 w 12192000"/>
              <a:gd name="connsiteY2904" fmla="*/ 2603540 h 6858000"/>
              <a:gd name="connsiteX2905" fmla="*/ 3282946 w 12192000"/>
              <a:gd name="connsiteY2905" fmla="*/ 2603540 h 6858000"/>
              <a:gd name="connsiteX2906" fmla="*/ 3219454 w 12192000"/>
              <a:gd name="connsiteY2906" fmla="*/ 2667048 h 6858000"/>
              <a:gd name="connsiteX2907" fmla="*/ 3282946 w 12192000"/>
              <a:gd name="connsiteY2907" fmla="*/ 2730558 h 6858000"/>
              <a:gd name="connsiteX2908" fmla="*/ 3346448 w 12192000"/>
              <a:gd name="connsiteY2908" fmla="*/ 2667048 h 6858000"/>
              <a:gd name="connsiteX2909" fmla="*/ 3282946 w 12192000"/>
              <a:gd name="connsiteY2909" fmla="*/ 2603540 h 6858000"/>
              <a:gd name="connsiteX2910" fmla="*/ 3016279 w 12192000"/>
              <a:gd name="connsiteY2910" fmla="*/ 2603540 h 6858000"/>
              <a:gd name="connsiteX2911" fmla="*/ 2952787 w 12192000"/>
              <a:gd name="connsiteY2911" fmla="*/ 2667048 h 6858000"/>
              <a:gd name="connsiteX2912" fmla="*/ 3016279 w 12192000"/>
              <a:gd name="connsiteY2912" fmla="*/ 2730558 h 6858000"/>
              <a:gd name="connsiteX2913" fmla="*/ 3079772 w 12192000"/>
              <a:gd name="connsiteY2913" fmla="*/ 2667048 h 6858000"/>
              <a:gd name="connsiteX2914" fmla="*/ 3016279 w 12192000"/>
              <a:gd name="connsiteY2914" fmla="*/ 2603540 h 6858000"/>
              <a:gd name="connsiteX2915" fmla="*/ 2749613 w 12192000"/>
              <a:gd name="connsiteY2915" fmla="*/ 2603540 h 6858000"/>
              <a:gd name="connsiteX2916" fmla="*/ 2686084 w 12192000"/>
              <a:gd name="connsiteY2916" fmla="*/ 2667048 h 6858000"/>
              <a:gd name="connsiteX2917" fmla="*/ 2749613 w 12192000"/>
              <a:gd name="connsiteY2917" fmla="*/ 2730558 h 6858000"/>
              <a:gd name="connsiteX2918" fmla="*/ 2813105 w 12192000"/>
              <a:gd name="connsiteY2918" fmla="*/ 2667048 h 6858000"/>
              <a:gd name="connsiteX2919" fmla="*/ 2749613 w 12192000"/>
              <a:gd name="connsiteY2919" fmla="*/ 2603540 h 6858000"/>
              <a:gd name="connsiteX2920" fmla="*/ 2482874 w 12192000"/>
              <a:gd name="connsiteY2920" fmla="*/ 2603540 h 6858000"/>
              <a:gd name="connsiteX2921" fmla="*/ 2419370 w 12192000"/>
              <a:gd name="connsiteY2921" fmla="*/ 2667048 h 6858000"/>
              <a:gd name="connsiteX2922" fmla="*/ 2482874 w 12192000"/>
              <a:gd name="connsiteY2922" fmla="*/ 2730558 h 6858000"/>
              <a:gd name="connsiteX2923" fmla="*/ 2546386 w 12192000"/>
              <a:gd name="connsiteY2923" fmla="*/ 2667048 h 6858000"/>
              <a:gd name="connsiteX2924" fmla="*/ 2482874 w 12192000"/>
              <a:gd name="connsiteY2924" fmla="*/ 2603540 h 6858000"/>
              <a:gd name="connsiteX2925" fmla="*/ 4616405 w 12192000"/>
              <a:gd name="connsiteY2925" fmla="*/ 2603539 h 6858000"/>
              <a:gd name="connsiteX2926" fmla="*/ 4552900 w 12192000"/>
              <a:gd name="connsiteY2926" fmla="*/ 2667048 h 6858000"/>
              <a:gd name="connsiteX2927" fmla="*/ 4616405 w 12192000"/>
              <a:gd name="connsiteY2927" fmla="*/ 2730556 h 6858000"/>
              <a:gd name="connsiteX2928" fmla="*/ 4679879 w 12192000"/>
              <a:gd name="connsiteY2928" fmla="*/ 2667048 h 6858000"/>
              <a:gd name="connsiteX2929" fmla="*/ 4616405 w 12192000"/>
              <a:gd name="connsiteY2929" fmla="*/ 2603539 h 6858000"/>
              <a:gd name="connsiteX2930" fmla="*/ 4349694 w 12192000"/>
              <a:gd name="connsiteY2930" fmla="*/ 2603539 h 6858000"/>
              <a:gd name="connsiteX2931" fmla="*/ 4286199 w 12192000"/>
              <a:gd name="connsiteY2931" fmla="*/ 2667048 h 6858000"/>
              <a:gd name="connsiteX2932" fmla="*/ 4349694 w 12192000"/>
              <a:gd name="connsiteY2932" fmla="*/ 2730556 h 6858000"/>
              <a:gd name="connsiteX2933" fmla="*/ 4413179 w 12192000"/>
              <a:gd name="connsiteY2933" fmla="*/ 2667048 h 6858000"/>
              <a:gd name="connsiteX2934" fmla="*/ 4349694 w 12192000"/>
              <a:gd name="connsiteY2934" fmla="*/ 2603539 h 6858000"/>
              <a:gd name="connsiteX2935" fmla="*/ 4082994 w 12192000"/>
              <a:gd name="connsiteY2935" fmla="*/ 2603539 h 6858000"/>
              <a:gd name="connsiteX2936" fmla="*/ 4019556 w 12192000"/>
              <a:gd name="connsiteY2936" fmla="*/ 2667048 h 6858000"/>
              <a:gd name="connsiteX2937" fmla="*/ 4082994 w 12192000"/>
              <a:gd name="connsiteY2937" fmla="*/ 2730556 h 6858000"/>
              <a:gd name="connsiteX2938" fmla="*/ 4146498 w 12192000"/>
              <a:gd name="connsiteY2938" fmla="*/ 2667048 h 6858000"/>
              <a:gd name="connsiteX2939" fmla="*/ 4082994 w 12192000"/>
              <a:gd name="connsiteY2939" fmla="*/ 2603539 h 6858000"/>
              <a:gd name="connsiteX2940" fmla="*/ 3816356 w 12192000"/>
              <a:gd name="connsiteY2940" fmla="*/ 2603539 h 6858000"/>
              <a:gd name="connsiteX2941" fmla="*/ 3752863 w 12192000"/>
              <a:gd name="connsiteY2941" fmla="*/ 2667048 h 6858000"/>
              <a:gd name="connsiteX2942" fmla="*/ 3816356 w 12192000"/>
              <a:gd name="connsiteY2942" fmla="*/ 2730556 h 6858000"/>
              <a:gd name="connsiteX2943" fmla="*/ 3879862 w 12192000"/>
              <a:gd name="connsiteY2943" fmla="*/ 2667048 h 6858000"/>
              <a:gd name="connsiteX2944" fmla="*/ 3816356 w 12192000"/>
              <a:gd name="connsiteY2944" fmla="*/ 2603539 h 6858000"/>
              <a:gd name="connsiteX2945" fmla="*/ 5149793 w 12192000"/>
              <a:gd name="connsiteY2945" fmla="*/ 2603538 h 6858000"/>
              <a:gd name="connsiteX2946" fmla="*/ 5086284 w 12192000"/>
              <a:gd name="connsiteY2946" fmla="*/ 2667048 h 6858000"/>
              <a:gd name="connsiteX2947" fmla="*/ 5149793 w 12192000"/>
              <a:gd name="connsiteY2947" fmla="*/ 2730554 h 6858000"/>
              <a:gd name="connsiteX2948" fmla="*/ 5213289 w 12192000"/>
              <a:gd name="connsiteY2948" fmla="*/ 2667048 h 6858000"/>
              <a:gd name="connsiteX2949" fmla="*/ 5149793 w 12192000"/>
              <a:gd name="connsiteY2949" fmla="*/ 2603538 h 6858000"/>
              <a:gd name="connsiteX2950" fmla="*/ 4883094 w 12192000"/>
              <a:gd name="connsiteY2950" fmla="*/ 2603538 h 6858000"/>
              <a:gd name="connsiteX2951" fmla="*/ 4819583 w 12192000"/>
              <a:gd name="connsiteY2951" fmla="*/ 2667048 h 6858000"/>
              <a:gd name="connsiteX2952" fmla="*/ 4883094 w 12192000"/>
              <a:gd name="connsiteY2952" fmla="*/ 2730554 h 6858000"/>
              <a:gd name="connsiteX2953" fmla="*/ 4946597 w 12192000"/>
              <a:gd name="connsiteY2953" fmla="*/ 2667048 h 6858000"/>
              <a:gd name="connsiteX2954" fmla="*/ 4883094 w 12192000"/>
              <a:gd name="connsiteY2954" fmla="*/ 2603538 h 6858000"/>
              <a:gd name="connsiteX2955" fmla="*/ 6216568 w 12192000"/>
              <a:gd name="connsiteY2955" fmla="*/ 2603537 h 6858000"/>
              <a:gd name="connsiteX2956" fmla="*/ 6153068 w 12192000"/>
              <a:gd name="connsiteY2956" fmla="*/ 2667040 h 6858000"/>
              <a:gd name="connsiteX2957" fmla="*/ 6216568 w 12192000"/>
              <a:gd name="connsiteY2957" fmla="*/ 2730553 h 6858000"/>
              <a:gd name="connsiteX2958" fmla="*/ 6280068 w 12192000"/>
              <a:gd name="connsiteY2958" fmla="*/ 2667040 h 6858000"/>
              <a:gd name="connsiteX2959" fmla="*/ 6216568 w 12192000"/>
              <a:gd name="connsiteY2959" fmla="*/ 2603537 h 6858000"/>
              <a:gd name="connsiteX2960" fmla="*/ 5949873 w 12192000"/>
              <a:gd name="connsiteY2960" fmla="*/ 2603537 h 6858000"/>
              <a:gd name="connsiteX2961" fmla="*/ 5886370 w 12192000"/>
              <a:gd name="connsiteY2961" fmla="*/ 2667040 h 6858000"/>
              <a:gd name="connsiteX2962" fmla="*/ 5949873 w 12192000"/>
              <a:gd name="connsiteY2962" fmla="*/ 2730553 h 6858000"/>
              <a:gd name="connsiteX2963" fmla="*/ 6013385 w 12192000"/>
              <a:gd name="connsiteY2963" fmla="*/ 2667040 h 6858000"/>
              <a:gd name="connsiteX2964" fmla="*/ 5949873 w 12192000"/>
              <a:gd name="connsiteY2964" fmla="*/ 2603537 h 6858000"/>
              <a:gd name="connsiteX2965" fmla="*/ 5683180 w 12192000"/>
              <a:gd name="connsiteY2965" fmla="*/ 2603537 h 6858000"/>
              <a:gd name="connsiteX2966" fmla="*/ 5619681 w 12192000"/>
              <a:gd name="connsiteY2966" fmla="*/ 2667048 h 6858000"/>
              <a:gd name="connsiteX2967" fmla="*/ 5683180 w 12192000"/>
              <a:gd name="connsiteY2967" fmla="*/ 2730554 h 6858000"/>
              <a:gd name="connsiteX2968" fmla="*/ 5746675 w 12192000"/>
              <a:gd name="connsiteY2968" fmla="*/ 2667048 h 6858000"/>
              <a:gd name="connsiteX2969" fmla="*/ 5683180 w 12192000"/>
              <a:gd name="connsiteY2969" fmla="*/ 2603537 h 6858000"/>
              <a:gd name="connsiteX2970" fmla="*/ 5416495 w 12192000"/>
              <a:gd name="connsiteY2970" fmla="*/ 2603537 h 6858000"/>
              <a:gd name="connsiteX2971" fmla="*/ 5352995 w 12192000"/>
              <a:gd name="connsiteY2971" fmla="*/ 2667048 h 6858000"/>
              <a:gd name="connsiteX2972" fmla="*/ 5416495 w 12192000"/>
              <a:gd name="connsiteY2972" fmla="*/ 2730554 h 6858000"/>
              <a:gd name="connsiteX2973" fmla="*/ 5479994 w 12192000"/>
              <a:gd name="connsiteY2973" fmla="*/ 2667048 h 6858000"/>
              <a:gd name="connsiteX2974" fmla="*/ 5416495 w 12192000"/>
              <a:gd name="connsiteY2974" fmla="*/ 2603537 h 6858000"/>
              <a:gd name="connsiteX2975" fmla="*/ 7016668 w 12192000"/>
              <a:gd name="connsiteY2975" fmla="*/ 2603536 h 6858000"/>
              <a:gd name="connsiteX2976" fmla="*/ 6953168 w 12192000"/>
              <a:gd name="connsiteY2976" fmla="*/ 2667040 h 6858000"/>
              <a:gd name="connsiteX2977" fmla="*/ 7016668 w 12192000"/>
              <a:gd name="connsiteY2977" fmla="*/ 2730553 h 6858000"/>
              <a:gd name="connsiteX2978" fmla="*/ 7080168 w 12192000"/>
              <a:gd name="connsiteY2978" fmla="*/ 2667040 h 6858000"/>
              <a:gd name="connsiteX2979" fmla="*/ 7016668 w 12192000"/>
              <a:gd name="connsiteY2979" fmla="*/ 2603536 h 6858000"/>
              <a:gd name="connsiteX2980" fmla="*/ 6749968 w 12192000"/>
              <a:gd name="connsiteY2980" fmla="*/ 2603536 h 6858000"/>
              <a:gd name="connsiteX2981" fmla="*/ 6686468 w 12192000"/>
              <a:gd name="connsiteY2981" fmla="*/ 2667040 h 6858000"/>
              <a:gd name="connsiteX2982" fmla="*/ 6749968 w 12192000"/>
              <a:gd name="connsiteY2982" fmla="*/ 2730553 h 6858000"/>
              <a:gd name="connsiteX2983" fmla="*/ 6813468 w 12192000"/>
              <a:gd name="connsiteY2983" fmla="*/ 2667040 h 6858000"/>
              <a:gd name="connsiteX2984" fmla="*/ 6749968 w 12192000"/>
              <a:gd name="connsiteY2984" fmla="*/ 2603536 h 6858000"/>
              <a:gd name="connsiteX2985" fmla="*/ 6483268 w 12192000"/>
              <a:gd name="connsiteY2985" fmla="*/ 2603536 h 6858000"/>
              <a:gd name="connsiteX2986" fmla="*/ 6419768 w 12192000"/>
              <a:gd name="connsiteY2986" fmla="*/ 2667040 h 6858000"/>
              <a:gd name="connsiteX2987" fmla="*/ 6483268 w 12192000"/>
              <a:gd name="connsiteY2987" fmla="*/ 2730553 h 6858000"/>
              <a:gd name="connsiteX2988" fmla="*/ 6546768 w 12192000"/>
              <a:gd name="connsiteY2988" fmla="*/ 2667040 h 6858000"/>
              <a:gd name="connsiteX2989" fmla="*/ 6483268 w 12192000"/>
              <a:gd name="connsiteY2989" fmla="*/ 2603536 h 6858000"/>
              <a:gd name="connsiteX2990" fmla="*/ 7550068 w 12192000"/>
              <a:gd name="connsiteY2990" fmla="*/ 2603535 h 6858000"/>
              <a:gd name="connsiteX2991" fmla="*/ 7486568 w 12192000"/>
              <a:gd name="connsiteY2991" fmla="*/ 2667040 h 6858000"/>
              <a:gd name="connsiteX2992" fmla="*/ 7550068 w 12192000"/>
              <a:gd name="connsiteY2992" fmla="*/ 2730553 h 6858000"/>
              <a:gd name="connsiteX2993" fmla="*/ 7613568 w 12192000"/>
              <a:gd name="connsiteY2993" fmla="*/ 2667040 h 6858000"/>
              <a:gd name="connsiteX2994" fmla="*/ 7550068 w 12192000"/>
              <a:gd name="connsiteY2994" fmla="*/ 2603535 h 6858000"/>
              <a:gd name="connsiteX2995" fmla="*/ 7283368 w 12192000"/>
              <a:gd name="connsiteY2995" fmla="*/ 2603535 h 6858000"/>
              <a:gd name="connsiteX2996" fmla="*/ 7219868 w 12192000"/>
              <a:gd name="connsiteY2996" fmla="*/ 2667040 h 6858000"/>
              <a:gd name="connsiteX2997" fmla="*/ 7283368 w 12192000"/>
              <a:gd name="connsiteY2997" fmla="*/ 2730553 h 6858000"/>
              <a:gd name="connsiteX2998" fmla="*/ 7346868 w 12192000"/>
              <a:gd name="connsiteY2998" fmla="*/ 2667040 h 6858000"/>
              <a:gd name="connsiteX2999" fmla="*/ 7283368 w 12192000"/>
              <a:gd name="connsiteY2999" fmla="*/ 2603535 h 6858000"/>
              <a:gd name="connsiteX3000" fmla="*/ 9416968 w 12192000"/>
              <a:gd name="connsiteY3000" fmla="*/ 2603534 h 6858000"/>
              <a:gd name="connsiteX3001" fmla="*/ 9353468 w 12192000"/>
              <a:gd name="connsiteY3001" fmla="*/ 2667040 h 6858000"/>
              <a:gd name="connsiteX3002" fmla="*/ 9416968 w 12192000"/>
              <a:gd name="connsiteY3002" fmla="*/ 2730549 h 6858000"/>
              <a:gd name="connsiteX3003" fmla="*/ 9480468 w 12192000"/>
              <a:gd name="connsiteY3003" fmla="*/ 2667040 h 6858000"/>
              <a:gd name="connsiteX3004" fmla="*/ 9416968 w 12192000"/>
              <a:gd name="connsiteY3004" fmla="*/ 2603534 h 6858000"/>
              <a:gd name="connsiteX3005" fmla="*/ 9150268 w 12192000"/>
              <a:gd name="connsiteY3005" fmla="*/ 2603534 h 6858000"/>
              <a:gd name="connsiteX3006" fmla="*/ 9086768 w 12192000"/>
              <a:gd name="connsiteY3006" fmla="*/ 2667040 h 6858000"/>
              <a:gd name="connsiteX3007" fmla="*/ 9150268 w 12192000"/>
              <a:gd name="connsiteY3007" fmla="*/ 2730549 h 6858000"/>
              <a:gd name="connsiteX3008" fmla="*/ 9213768 w 12192000"/>
              <a:gd name="connsiteY3008" fmla="*/ 2667040 h 6858000"/>
              <a:gd name="connsiteX3009" fmla="*/ 9150268 w 12192000"/>
              <a:gd name="connsiteY3009" fmla="*/ 2603534 h 6858000"/>
              <a:gd name="connsiteX3010" fmla="*/ 8883568 w 12192000"/>
              <a:gd name="connsiteY3010" fmla="*/ 2603534 h 6858000"/>
              <a:gd name="connsiteX3011" fmla="*/ 8820068 w 12192000"/>
              <a:gd name="connsiteY3011" fmla="*/ 2667040 h 6858000"/>
              <a:gd name="connsiteX3012" fmla="*/ 8883568 w 12192000"/>
              <a:gd name="connsiteY3012" fmla="*/ 2730551 h 6858000"/>
              <a:gd name="connsiteX3013" fmla="*/ 8947068 w 12192000"/>
              <a:gd name="connsiteY3013" fmla="*/ 2667040 h 6858000"/>
              <a:gd name="connsiteX3014" fmla="*/ 8883568 w 12192000"/>
              <a:gd name="connsiteY3014" fmla="*/ 2603534 h 6858000"/>
              <a:gd name="connsiteX3015" fmla="*/ 8616868 w 12192000"/>
              <a:gd name="connsiteY3015" fmla="*/ 2603534 h 6858000"/>
              <a:gd name="connsiteX3016" fmla="*/ 8553368 w 12192000"/>
              <a:gd name="connsiteY3016" fmla="*/ 2667040 h 6858000"/>
              <a:gd name="connsiteX3017" fmla="*/ 8616868 w 12192000"/>
              <a:gd name="connsiteY3017" fmla="*/ 2730551 h 6858000"/>
              <a:gd name="connsiteX3018" fmla="*/ 8680368 w 12192000"/>
              <a:gd name="connsiteY3018" fmla="*/ 2667040 h 6858000"/>
              <a:gd name="connsiteX3019" fmla="*/ 8616868 w 12192000"/>
              <a:gd name="connsiteY3019" fmla="*/ 2603534 h 6858000"/>
              <a:gd name="connsiteX3020" fmla="*/ 8350168 w 12192000"/>
              <a:gd name="connsiteY3020" fmla="*/ 2603534 h 6858000"/>
              <a:gd name="connsiteX3021" fmla="*/ 8286668 w 12192000"/>
              <a:gd name="connsiteY3021" fmla="*/ 2667040 h 6858000"/>
              <a:gd name="connsiteX3022" fmla="*/ 8350168 w 12192000"/>
              <a:gd name="connsiteY3022" fmla="*/ 2730551 h 6858000"/>
              <a:gd name="connsiteX3023" fmla="*/ 8413668 w 12192000"/>
              <a:gd name="connsiteY3023" fmla="*/ 2667040 h 6858000"/>
              <a:gd name="connsiteX3024" fmla="*/ 8350168 w 12192000"/>
              <a:gd name="connsiteY3024" fmla="*/ 2603534 h 6858000"/>
              <a:gd name="connsiteX3025" fmla="*/ 8083468 w 12192000"/>
              <a:gd name="connsiteY3025" fmla="*/ 2603534 h 6858000"/>
              <a:gd name="connsiteX3026" fmla="*/ 8019968 w 12192000"/>
              <a:gd name="connsiteY3026" fmla="*/ 2667040 h 6858000"/>
              <a:gd name="connsiteX3027" fmla="*/ 8083468 w 12192000"/>
              <a:gd name="connsiteY3027" fmla="*/ 2730551 h 6858000"/>
              <a:gd name="connsiteX3028" fmla="*/ 8146968 w 12192000"/>
              <a:gd name="connsiteY3028" fmla="*/ 2667040 h 6858000"/>
              <a:gd name="connsiteX3029" fmla="*/ 8083468 w 12192000"/>
              <a:gd name="connsiteY3029" fmla="*/ 2603534 h 6858000"/>
              <a:gd name="connsiteX3030" fmla="*/ 7816768 w 12192000"/>
              <a:gd name="connsiteY3030" fmla="*/ 2603534 h 6858000"/>
              <a:gd name="connsiteX3031" fmla="*/ 7753268 w 12192000"/>
              <a:gd name="connsiteY3031" fmla="*/ 2667040 h 6858000"/>
              <a:gd name="connsiteX3032" fmla="*/ 7816768 w 12192000"/>
              <a:gd name="connsiteY3032" fmla="*/ 2730551 h 6858000"/>
              <a:gd name="connsiteX3033" fmla="*/ 7880268 w 12192000"/>
              <a:gd name="connsiteY3033" fmla="*/ 2667040 h 6858000"/>
              <a:gd name="connsiteX3034" fmla="*/ 7816768 w 12192000"/>
              <a:gd name="connsiteY3034" fmla="*/ 2603534 h 6858000"/>
              <a:gd name="connsiteX3035" fmla="*/ 10483768 w 12192000"/>
              <a:gd name="connsiteY3035" fmla="*/ 2603533 h 6858000"/>
              <a:gd name="connsiteX3036" fmla="*/ 10420268 w 12192000"/>
              <a:gd name="connsiteY3036" fmla="*/ 2667037 h 6858000"/>
              <a:gd name="connsiteX3037" fmla="*/ 10483768 w 12192000"/>
              <a:gd name="connsiteY3037" fmla="*/ 2730548 h 6858000"/>
              <a:gd name="connsiteX3038" fmla="*/ 10547268 w 12192000"/>
              <a:gd name="connsiteY3038" fmla="*/ 2667037 h 6858000"/>
              <a:gd name="connsiteX3039" fmla="*/ 10483768 w 12192000"/>
              <a:gd name="connsiteY3039" fmla="*/ 2603533 h 6858000"/>
              <a:gd name="connsiteX3040" fmla="*/ 10217068 w 12192000"/>
              <a:gd name="connsiteY3040" fmla="*/ 2603533 h 6858000"/>
              <a:gd name="connsiteX3041" fmla="*/ 10153568 w 12192000"/>
              <a:gd name="connsiteY3041" fmla="*/ 2667037 h 6858000"/>
              <a:gd name="connsiteX3042" fmla="*/ 10217068 w 12192000"/>
              <a:gd name="connsiteY3042" fmla="*/ 2730548 h 6858000"/>
              <a:gd name="connsiteX3043" fmla="*/ 10280568 w 12192000"/>
              <a:gd name="connsiteY3043" fmla="*/ 2667037 h 6858000"/>
              <a:gd name="connsiteX3044" fmla="*/ 10217068 w 12192000"/>
              <a:gd name="connsiteY3044" fmla="*/ 2603533 h 6858000"/>
              <a:gd name="connsiteX3045" fmla="*/ 9950368 w 12192000"/>
              <a:gd name="connsiteY3045" fmla="*/ 2603533 h 6858000"/>
              <a:gd name="connsiteX3046" fmla="*/ 9886868 w 12192000"/>
              <a:gd name="connsiteY3046" fmla="*/ 2667037 h 6858000"/>
              <a:gd name="connsiteX3047" fmla="*/ 9950368 w 12192000"/>
              <a:gd name="connsiteY3047" fmla="*/ 2730549 h 6858000"/>
              <a:gd name="connsiteX3048" fmla="*/ 10013868 w 12192000"/>
              <a:gd name="connsiteY3048" fmla="*/ 2667037 h 6858000"/>
              <a:gd name="connsiteX3049" fmla="*/ 9950368 w 12192000"/>
              <a:gd name="connsiteY3049" fmla="*/ 2603533 h 6858000"/>
              <a:gd name="connsiteX3050" fmla="*/ 9683668 w 12192000"/>
              <a:gd name="connsiteY3050" fmla="*/ 2603533 h 6858000"/>
              <a:gd name="connsiteX3051" fmla="*/ 9620168 w 12192000"/>
              <a:gd name="connsiteY3051" fmla="*/ 2667040 h 6858000"/>
              <a:gd name="connsiteX3052" fmla="*/ 9683668 w 12192000"/>
              <a:gd name="connsiteY3052" fmla="*/ 2730549 h 6858000"/>
              <a:gd name="connsiteX3053" fmla="*/ 9747168 w 12192000"/>
              <a:gd name="connsiteY3053" fmla="*/ 2667040 h 6858000"/>
              <a:gd name="connsiteX3054" fmla="*/ 9683668 w 12192000"/>
              <a:gd name="connsiteY3054" fmla="*/ 2603533 h 6858000"/>
              <a:gd name="connsiteX3055" fmla="*/ 11017168 w 12192000"/>
              <a:gd name="connsiteY3055" fmla="*/ 2603532 h 6858000"/>
              <a:gd name="connsiteX3056" fmla="*/ 10953668 w 12192000"/>
              <a:gd name="connsiteY3056" fmla="*/ 2667037 h 6858000"/>
              <a:gd name="connsiteX3057" fmla="*/ 11017168 w 12192000"/>
              <a:gd name="connsiteY3057" fmla="*/ 2730548 h 6858000"/>
              <a:gd name="connsiteX3058" fmla="*/ 11080668 w 12192000"/>
              <a:gd name="connsiteY3058" fmla="*/ 2667037 h 6858000"/>
              <a:gd name="connsiteX3059" fmla="*/ 11017168 w 12192000"/>
              <a:gd name="connsiteY3059" fmla="*/ 2603532 h 6858000"/>
              <a:gd name="connsiteX3060" fmla="*/ 10750468 w 12192000"/>
              <a:gd name="connsiteY3060" fmla="*/ 2603532 h 6858000"/>
              <a:gd name="connsiteX3061" fmla="*/ 10686968 w 12192000"/>
              <a:gd name="connsiteY3061" fmla="*/ 2667037 h 6858000"/>
              <a:gd name="connsiteX3062" fmla="*/ 10750468 w 12192000"/>
              <a:gd name="connsiteY3062" fmla="*/ 2730548 h 6858000"/>
              <a:gd name="connsiteX3063" fmla="*/ 10813968 w 12192000"/>
              <a:gd name="connsiteY3063" fmla="*/ 2667037 h 6858000"/>
              <a:gd name="connsiteX3064" fmla="*/ 10750468 w 12192000"/>
              <a:gd name="connsiteY3064" fmla="*/ 2603532 h 6858000"/>
              <a:gd name="connsiteX3065" fmla="*/ 11817268 w 12192000"/>
              <a:gd name="connsiteY3065" fmla="*/ 2603531 h 6858000"/>
              <a:gd name="connsiteX3066" fmla="*/ 11753768 w 12192000"/>
              <a:gd name="connsiteY3066" fmla="*/ 2667033 h 6858000"/>
              <a:gd name="connsiteX3067" fmla="*/ 11817268 w 12192000"/>
              <a:gd name="connsiteY3067" fmla="*/ 2730548 h 6858000"/>
              <a:gd name="connsiteX3068" fmla="*/ 11880768 w 12192000"/>
              <a:gd name="connsiteY3068" fmla="*/ 2667033 h 6858000"/>
              <a:gd name="connsiteX3069" fmla="*/ 11817268 w 12192000"/>
              <a:gd name="connsiteY3069" fmla="*/ 2603531 h 6858000"/>
              <a:gd name="connsiteX3070" fmla="*/ 11550568 w 12192000"/>
              <a:gd name="connsiteY3070" fmla="*/ 2603531 h 6858000"/>
              <a:gd name="connsiteX3071" fmla="*/ 11487068 w 12192000"/>
              <a:gd name="connsiteY3071" fmla="*/ 2667033 h 6858000"/>
              <a:gd name="connsiteX3072" fmla="*/ 11550568 w 12192000"/>
              <a:gd name="connsiteY3072" fmla="*/ 2730548 h 6858000"/>
              <a:gd name="connsiteX3073" fmla="*/ 11614068 w 12192000"/>
              <a:gd name="connsiteY3073" fmla="*/ 2667033 h 6858000"/>
              <a:gd name="connsiteX3074" fmla="*/ 11550568 w 12192000"/>
              <a:gd name="connsiteY3074" fmla="*/ 2603531 h 6858000"/>
              <a:gd name="connsiteX3075" fmla="*/ 11283868 w 12192000"/>
              <a:gd name="connsiteY3075" fmla="*/ 2603531 h 6858000"/>
              <a:gd name="connsiteX3076" fmla="*/ 11220368 w 12192000"/>
              <a:gd name="connsiteY3076" fmla="*/ 2667037 h 6858000"/>
              <a:gd name="connsiteX3077" fmla="*/ 11283868 w 12192000"/>
              <a:gd name="connsiteY3077" fmla="*/ 2730548 h 6858000"/>
              <a:gd name="connsiteX3078" fmla="*/ 11347368 w 12192000"/>
              <a:gd name="connsiteY3078" fmla="*/ 2667037 h 6858000"/>
              <a:gd name="connsiteX3079" fmla="*/ 11283868 w 12192000"/>
              <a:gd name="connsiteY3079" fmla="*/ 2603531 h 6858000"/>
              <a:gd name="connsiteX3080" fmla="*/ 1136677 w 12192000"/>
              <a:gd name="connsiteY3080" fmla="*/ 2298672 h 6858000"/>
              <a:gd name="connsiteX3081" fmla="*/ 1073178 w 12192000"/>
              <a:gd name="connsiteY3081" fmla="*/ 2362189 h 6858000"/>
              <a:gd name="connsiteX3082" fmla="*/ 1136677 w 12192000"/>
              <a:gd name="connsiteY3082" fmla="*/ 2425706 h 6858000"/>
              <a:gd name="connsiteX3083" fmla="*/ 1200176 w 12192000"/>
              <a:gd name="connsiteY3083" fmla="*/ 2362189 h 6858000"/>
              <a:gd name="connsiteX3084" fmla="*/ 1136677 w 12192000"/>
              <a:gd name="connsiteY3084" fmla="*/ 2298672 h 6858000"/>
              <a:gd name="connsiteX3085" fmla="*/ 869980 w 12192000"/>
              <a:gd name="connsiteY3085" fmla="*/ 2298672 h 6858000"/>
              <a:gd name="connsiteX3086" fmla="*/ 806481 w 12192000"/>
              <a:gd name="connsiteY3086" fmla="*/ 2362189 h 6858000"/>
              <a:gd name="connsiteX3087" fmla="*/ 869980 w 12192000"/>
              <a:gd name="connsiteY3087" fmla="*/ 2425706 h 6858000"/>
              <a:gd name="connsiteX3088" fmla="*/ 933479 w 12192000"/>
              <a:gd name="connsiteY3088" fmla="*/ 2362189 h 6858000"/>
              <a:gd name="connsiteX3089" fmla="*/ 869980 w 12192000"/>
              <a:gd name="connsiteY3089" fmla="*/ 2298672 h 6858000"/>
              <a:gd name="connsiteX3090" fmla="*/ 603283 w 12192000"/>
              <a:gd name="connsiteY3090" fmla="*/ 2298672 h 6858000"/>
              <a:gd name="connsiteX3091" fmla="*/ 539784 w 12192000"/>
              <a:gd name="connsiteY3091" fmla="*/ 2362189 h 6858000"/>
              <a:gd name="connsiteX3092" fmla="*/ 603283 w 12192000"/>
              <a:gd name="connsiteY3092" fmla="*/ 2425706 h 6858000"/>
              <a:gd name="connsiteX3093" fmla="*/ 666782 w 12192000"/>
              <a:gd name="connsiteY3093" fmla="*/ 2362189 h 6858000"/>
              <a:gd name="connsiteX3094" fmla="*/ 603283 w 12192000"/>
              <a:gd name="connsiteY3094" fmla="*/ 2298672 h 6858000"/>
              <a:gd name="connsiteX3095" fmla="*/ 336586 w 12192000"/>
              <a:gd name="connsiteY3095" fmla="*/ 2298672 h 6858000"/>
              <a:gd name="connsiteX3096" fmla="*/ 273087 w 12192000"/>
              <a:gd name="connsiteY3096" fmla="*/ 2362190 h 6858000"/>
              <a:gd name="connsiteX3097" fmla="*/ 336586 w 12192000"/>
              <a:gd name="connsiteY3097" fmla="*/ 2425706 h 6858000"/>
              <a:gd name="connsiteX3098" fmla="*/ 400085 w 12192000"/>
              <a:gd name="connsiteY3098" fmla="*/ 2362190 h 6858000"/>
              <a:gd name="connsiteX3099" fmla="*/ 336586 w 12192000"/>
              <a:gd name="connsiteY3099" fmla="*/ 2298672 h 6858000"/>
              <a:gd name="connsiteX3100" fmla="*/ 11804568 w 12192000"/>
              <a:gd name="connsiteY3100" fmla="*/ 2298671 h 6858000"/>
              <a:gd name="connsiteX3101" fmla="*/ 11741068 w 12192000"/>
              <a:gd name="connsiteY3101" fmla="*/ 2362185 h 6858000"/>
              <a:gd name="connsiteX3102" fmla="*/ 11804568 w 12192000"/>
              <a:gd name="connsiteY3102" fmla="*/ 2425701 h 6858000"/>
              <a:gd name="connsiteX3103" fmla="*/ 11868068 w 12192000"/>
              <a:gd name="connsiteY3103" fmla="*/ 2362185 h 6858000"/>
              <a:gd name="connsiteX3104" fmla="*/ 11804568 w 12192000"/>
              <a:gd name="connsiteY3104" fmla="*/ 2298671 h 6858000"/>
              <a:gd name="connsiteX3105" fmla="*/ 11537868 w 12192000"/>
              <a:gd name="connsiteY3105" fmla="*/ 2298671 h 6858000"/>
              <a:gd name="connsiteX3106" fmla="*/ 11474368 w 12192000"/>
              <a:gd name="connsiteY3106" fmla="*/ 2362185 h 6858000"/>
              <a:gd name="connsiteX3107" fmla="*/ 11537868 w 12192000"/>
              <a:gd name="connsiteY3107" fmla="*/ 2425701 h 6858000"/>
              <a:gd name="connsiteX3108" fmla="*/ 11601368 w 12192000"/>
              <a:gd name="connsiteY3108" fmla="*/ 2362185 h 6858000"/>
              <a:gd name="connsiteX3109" fmla="*/ 11537868 w 12192000"/>
              <a:gd name="connsiteY3109" fmla="*/ 2298671 h 6858000"/>
              <a:gd name="connsiteX3110" fmla="*/ 11271168 w 12192000"/>
              <a:gd name="connsiteY3110" fmla="*/ 2298671 h 6858000"/>
              <a:gd name="connsiteX3111" fmla="*/ 11207668 w 12192000"/>
              <a:gd name="connsiteY3111" fmla="*/ 2362185 h 6858000"/>
              <a:gd name="connsiteX3112" fmla="*/ 11271168 w 12192000"/>
              <a:gd name="connsiteY3112" fmla="*/ 2425701 h 6858000"/>
              <a:gd name="connsiteX3113" fmla="*/ 11334668 w 12192000"/>
              <a:gd name="connsiteY3113" fmla="*/ 2362185 h 6858000"/>
              <a:gd name="connsiteX3114" fmla="*/ 11271168 w 12192000"/>
              <a:gd name="connsiteY3114" fmla="*/ 2298671 h 6858000"/>
              <a:gd name="connsiteX3115" fmla="*/ 11004468 w 12192000"/>
              <a:gd name="connsiteY3115" fmla="*/ 2298671 h 6858000"/>
              <a:gd name="connsiteX3116" fmla="*/ 10940968 w 12192000"/>
              <a:gd name="connsiteY3116" fmla="*/ 2362186 h 6858000"/>
              <a:gd name="connsiteX3117" fmla="*/ 11004468 w 12192000"/>
              <a:gd name="connsiteY3117" fmla="*/ 2425701 h 6858000"/>
              <a:gd name="connsiteX3118" fmla="*/ 11067968 w 12192000"/>
              <a:gd name="connsiteY3118" fmla="*/ 2362186 h 6858000"/>
              <a:gd name="connsiteX3119" fmla="*/ 11004468 w 12192000"/>
              <a:gd name="connsiteY3119" fmla="*/ 2298671 h 6858000"/>
              <a:gd name="connsiteX3120" fmla="*/ 10737768 w 12192000"/>
              <a:gd name="connsiteY3120" fmla="*/ 2298671 h 6858000"/>
              <a:gd name="connsiteX3121" fmla="*/ 10674268 w 12192000"/>
              <a:gd name="connsiteY3121" fmla="*/ 2362186 h 6858000"/>
              <a:gd name="connsiteX3122" fmla="*/ 10737768 w 12192000"/>
              <a:gd name="connsiteY3122" fmla="*/ 2425701 h 6858000"/>
              <a:gd name="connsiteX3123" fmla="*/ 10801268 w 12192000"/>
              <a:gd name="connsiteY3123" fmla="*/ 2362186 h 6858000"/>
              <a:gd name="connsiteX3124" fmla="*/ 10737768 w 12192000"/>
              <a:gd name="connsiteY3124" fmla="*/ 2298671 h 6858000"/>
              <a:gd name="connsiteX3125" fmla="*/ 10471068 w 12192000"/>
              <a:gd name="connsiteY3125" fmla="*/ 2298671 h 6858000"/>
              <a:gd name="connsiteX3126" fmla="*/ 10407568 w 12192000"/>
              <a:gd name="connsiteY3126" fmla="*/ 2362186 h 6858000"/>
              <a:gd name="connsiteX3127" fmla="*/ 10471068 w 12192000"/>
              <a:gd name="connsiteY3127" fmla="*/ 2425701 h 6858000"/>
              <a:gd name="connsiteX3128" fmla="*/ 10534568 w 12192000"/>
              <a:gd name="connsiteY3128" fmla="*/ 2362186 h 6858000"/>
              <a:gd name="connsiteX3129" fmla="*/ 10471068 w 12192000"/>
              <a:gd name="connsiteY3129" fmla="*/ 2298671 h 6858000"/>
              <a:gd name="connsiteX3130" fmla="*/ 10204368 w 12192000"/>
              <a:gd name="connsiteY3130" fmla="*/ 2298671 h 6858000"/>
              <a:gd name="connsiteX3131" fmla="*/ 10140868 w 12192000"/>
              <a:gd name="connsiteY3131" fmla="*/ 2362186 h 6858000"/>
              <a:gd name="connsiteX3132" fmla="*/ 10204368 w 12192000"/>
              <a:gd name="connsiteY3132" fmla="*/ 2425702 h 6858000"/>
              <a:gd name="connsiteX3133" fmla="*/ 10267868 w 12192000"/>
              <a:gd name="connsiteY3133" fmla="*/ 2362186 h 6858000"/>
              <a:gd name="connsiteX3134" fmla="*/ 10204368 w 12192000"/>
              <a:gd name="connsiteY3134" fmla="*/ 2298671 h 6858000"/>
              <a:gd name="connsiteX3135" fmla="*/ 9937668 w 12192000"/>
              <a:gd name="connsiteY3135" fmla="*/ 2298671 h 6858000"/>
              <a:gd name="connsiteX3136" fmla="*/ 9874168 w 12192000"/>
              <a:gd name="connsiteY3136" fmla="*/ 2362186 h 6858000"/>
              <a:gd name="connsiteX3137" fmla="*/ 9937668 w 12192000"/>
              <a:gd name="connsiteY3137" fmla="*/ 2425702 h 6858000"/>
              <a:gd name="connsiteX3138" fmla="*/ 10001168 w 12192000"/>
              <a:gd name="connsiteY3138" fmla="*/ 2362186 h 6858000"/>
              <a:gd name="connsiteX3139" fmla="*/ 9937668 w 12192000"/>
              <a:gd name="connsiteY3139" fmla="*/ 2298671 h 6858000"/>
              <a:gd name="connsiteX3140" fmla="*/ 9670968 w 12192000"/>
              <a:gd name="connsiteY3140" fmla="*/ 2298671 h 6858000"/>
              <a:gd name="connsiteX3141" fmla="*/ 9607468 w 12192000"/>
              <a:gd name="connsiteY3141" fmla="*/ 2362186 h 6858000"/>
              <a:gd name="connsiteX3142" fmla="*/ 9670968 w 12192000"/>
              <a:gd name="connsiteY3142" fmla="*/ 2425702 h 6858000"/>
              <a:gd name="connsiteX3143" fmla="*/ 9734468 w 12192000"/>
              <a:gd name="connsiteY3143" fmla="*/ 2362186 h 6858000"/>
              <a:gd name="connsiteX3144" fmla="*/ 9670968 w 12192000"/>
              <a:gd name="connsiteY3144" fmla="*/ 2298671 h 6858000"/>
              <a:gd name="connsiteX3145" fmla="*/ 9404268 w 12192000"/>
              <a:gd name="connsiteY3145" fmla="*/ 2298671 h 6858000"/>
              <a:gd name="connsiteX3146" fmla="*/ 9340768 w 12192000"/>
              <a:gd name="connsiteY3146" fmla="*/ 2362186 h 6858000"/>
              <a:gd name="connsiteX3147" fmla="*/ 9404268 w 12192000"/>
              <a:gd name="connsiteY3147" fmla="*/ 2425702 h 6858000"/>
              <a:gd name="connsiteX3148" fmla="*/ 9467768 w 12192000"/>
              <a:gd name="connsiteY3148" fmla="*/ 2362186 h 6858000"/>
              <a:gd name="connsiteX3149" fmla="*/ 9404268 w 12192000"/>
              <a:gd name="connsiteY3149" fmla="*/ 2298671 h 6858000"/>
              <a:gd name="connsiteX3150" fmla="*/ 9137568 w 12192000"/>
              <a:gd name="connsiteY3150" fmla="*/ 2298671 h 6858000"/>
              <a:gd name="connsiteX3151" fmla="*/ 9074068 w 12192000"/>
              <a:gd name="connsiteY3151" fmla="*/ 2362186 h 6858000"/>
              <a:gd name="connsiteX3152" fmla="*/ 9137568 w 12192000"/>
              <a:gd name="connsiteY3152" fmla="*/ 2425702 h 6858000"/>
              <a:gd name="connsiteX3153" fmla="*/ 9201068 w 12192000"/>
              <a:gd name="connsiteY3153" fmla="*/ 2362186 h 6858000"/>
              <a:gd name="connsiteX3154" fmla="*/ 9137568 w 12192000"/>
              <a:gd name="connsiteY3154" fmla="*/ 2298671 h 6858000"/>
              <a:gd name="connsiteX3155" fmla="*/ 8870868 w 12192000"/>
              <a:gd name="connsiteY3155" fmla="*/ 2298671 h 6858000"/>
              <a:gd name="connsiteX3156" fmla="*/ 8807368 w 12192000"/>
              <a:gd name="connsiteY3156" fmla="*/ 2362186 h 6858000"/>
              <a:gd name="connsiteX3157" fmla="*/ 8870868 w 12192000"/>
              <a:gd name="connsiteY3157" fmla="*/ 2425702 h 6858000"/>
              <a:gd name="connsiteX3158" fmla="*/ 8934368 w 12192000"/>
              <a:gd name="connsiteY3158" fmla="*/ 2362186 h 6858000"/>
              <a:gd name="connsiteX3159" fmla="*/ 8870868 w 12192000"/>
              <a:gd name="connsiteY3159" fmla="*/ 2298671 h 6858000"/>
              <a:gd name="connsiteX3160" fmla="*/ 8604168 w 12192000"/>
              <a:gd name="connsiteY3160" fmla="*/ 2298671 h 6858000"/>
              <a:gd name="connsiteX3161" fmla="*/ 8540668 w 12192000"/>
              <a:gd name="connsiteY3161" fmla="*/ 2362186 h 6858000"/>
              <a:gd name="connsiteX3162" fmla="*/ 8604168 w 12192000"/>
              <a:gd name="connsiteY3162" fmla="*/ 2425702 h 6858000"/>
              <a:gd name="connsiteX3163" fmla="*/ 8667668 w 12192000"/>
              <a:gd name="connsiteY3163" fmla="*/ 2362186 h 6858000"/>
              <a:gd name="connsiteX3164" fmla="*/ 8604168 w 12192000"/>
              <a:gd name="connsiteY3164" fmla="*/ 2298671 h 6858000"/>
              <a:gd name="connsiteX3165" fmla="*/ 8337468 w 12192000"/>
              <a:gd name="connsiteY3165" fmla="*/ 2298671 h 6858000"/>
              <a:gd name="connsiteX3166" fmla="*/ 8273968 w 12192000"/>
              <a:gd name="connsiteY3166" fmla="*/ 2362187 h 6858000"/>
              <a:gd name="connsiteX3167" fmla="*/ 8337468 w 12192000"/>
              <a:gd name="connsiteY3167" fmla="*/ 2425702 h 6858000"/>
              <a:gd name="connsiteX3168" fmla="*/ 8400968 w 12192000"/>
              <a:gd name="connsiteY3168" fmla="*/ 2362187 h 6858000"/>
              <a:gd name="connsiteX3169" fmla="*/ 8337468 w 12192000"/>
              <a:gd name="connsiteY3169" fmla="*/ 2298671 h 6858000"/>
              <a:gd name="connsiteX3170" fmla="*/ 8070768 w 12192000"/>
              <a:gd name="connsiteY3170" fmla="*/ 2298671 h 6858000"/>
              <a:gd name="connsiteX3171" fmla="*/ 8007268 w 12192000"/>
              <a:gd name="connsiteY3171" fmla="*/ 2362187 h 6858000"/>
              <a:gd name="connsiteX3172" fmla="*/ 8070768 w 12192000"/>
              <a:gd name="connsiteY3172" fmla="*/ 2425702 h 6858000"/>
              <a:gd name="connsiteX3173" fmla="*/ 8134268 w 12192000"/>
              <a:gd name="connsiteY3173" fmla="*/ 2362187 h 6858000"/>
              <a:gd name="connsiteX3174" fmla="*/ 8070768 w 12192000"/>
              <a:gd name="connsiteY3174" fmla="*/ 2298671 h 6858000"/>
              <a:gd name="connsiteX3175" fmla="*/ 7804068 w 12192000"/>
              <a:gd name="connsiteY3175" fmla="*/ 2298671 h 6858000"/>
              <a:gd name="connsiteX3176" fmla="*/ 7740568 w 12192000"/>
              <a:gd name="connsiteY3176" fmla="*/ 2362187 h 6858000"/>
              <a:gd name="connsiteX3177" fmla="*/ 7804068 w 12192000"/>
              <a:gd name="connsiteY3177" fmla="*/ 2425702 h 6858000"/>
              <a:gd name="connsiteX3178" fmla="*/ 7867568 w 12192000"/>
              <a:gd name="connsiteY3178" fmla="*/ 2362187 h 6858000"/>
              <a:gd name="connsiteX3179" fmla="*/ 7804068 w 12192000"/>
              <a:gd name="connsiteY3179" fmla="*/ 2298671 h 6858000"/>
              <a:gd name="connsiteX3180" fmla="*/ 7537368 w 12192000"/>
              <a:gd name="connsiteY3180" fmla="*/ 2298671 h 6858000"/>
              <a:gd name="connsiteX3181" fmla="*/ 7473868 w 12192000"/>
              <a:gd name="connsiteY3181" fmla="*/ 2362187 h 6858000"/>
              <a:gd name="connsiteX3182" fmla="*/ 7537368 w 12192000"/>
              <a:gd name="connsiteY3182" fmla="*/ 2425702 h 6858000"/>
              <a:gd name="connsiteX3183" fmla="*/ 7600868 w 12192000"/>
              <a:gd name="connsiteY3183" fmla="*/ 2362187 h 6858000"/>
              <a:gd name="connsiteX3184" fmla="*/ 7537368 w 12192000"/>
              <a:gd name="connsiteY3184" fmla="*/ 2298671 h 6858000"/>
              <a:gd name="connsiteX3185" fmla="*/ 7270668 w 12192000"/>
              <a:gd name="connsiteY3185" fmla="*/ 2298671 h 6858000"/>
              <a:gd name="connsiteX3186" fmla="*/ 7207168 w 12192000"/>
              <a:gd name="connsiteY3186" fmla="*/ 2362187 h 6858000"/>
              <a:gd name="connsiteX3187" fmla="*/ 7270668 w 12192000"/>
              <a:gd name="connsiteY3187" fmla="*/ 2425702 h 6858000"/>
              <a:gd name="connsiteX3188" fmla="*/ 7334168 w 12192000"/>
              <a:gd name="connsiteY3188" fmla="*/ 2362187 h 6858000"/>
              <a:gd name="connsiteX3189" fmla="*/ 7270668 w 12192000"/>
              <a:gd name="connsiteY3189" fmla="*/ 2298671 h 6858000"/>
              <a:gd name="connsiteX3190" fmla="*/ 7003968 w 12192000"/>
              <a:gd name="connsiteY3190" fmla="*/ 2298671 h 6858000"/>
              <a:gd name="connsiteX3191" fmla="*/ 6940468 w 12192000"/>
              <a:gd name="connsiteY3191" fmla="*/ 2362187 h 6858000"/>
              <a:gd name="connsiteX3192" fmla="*/ 7003968 w 12192000"/>
              <a:gd name="connsiteY3192" fmla="*/ 2425702 h 6858000"/>
              <a:gd name="connsiteX3193" fmla="*/ 7067468 w 12192000"/>
              <a:gd name="connsiteY3193" fmla="*/ 2362187 h 6858000"/>
              <a:gd name="connsiteX3194" fmla="*/ 7003968 w 12192000"/>
              <a:gd name="connsiteY3194" fmla="*/ 2298671 h 6858000"/>
              <a:gd name="connsiteX3195" fmla="*/ 6737268 w 12192000"/>
              <a:gd name="connsiteY3195" fmla="*/ 2298671 h 6858000"/>
              <a:gd name="connsiteX3196" fmla="*/ 6673768 w 12192000"/>
              <a:gd name="connsiteY3196" fmla="*/ 2362187 h 6858000"/>
              <a:gd name="connsiteX3197" fmla="*/ 6737268 w 12192000"/>
              <a:gd name="connsiteY3197" fmla="*/ 2425703 h 6858000"/>
              <a:gd name="connsiteX3198" fmla="*/ 6800768 w 12192000"/>
              <a:gd name="connsiteY3198" fmla="*/ 2362187 h 6858000"/>
              <a:gd name="connsiteX3199" fmla="*/ 6737268 w 12192000"/>
              <a:gd name="connsiteY3199" fmla="*/ 2298671 h 6858000"/>
              <a:gd name="connsiteX3200" fmla="*/ 6470568 w 12192000"/>
              <a:gd name="connsiteY3200" fmla="*/ 2298671 h 6858000"/>
              <a:gd name="connsiteX3201" fmla="*/ 6407068 w 12192000"/>
              <a:gd name="connsiteY3201" fmla="*/ 2362187 h 6858000"/>
              <a:gd name="connsiteX3202" fmla="*/ 6470568 w 12192000"/>
              <a:gd name="connsiteY3202" fmla="*/ 2425703 h 6858000"/>
              <a:gd name="connsiteX3203" fmla="*/ 6534068 w 12192000"/>
              <a:gd name="connsiteY3203" fmla="*/ 2362187 h 6858000"/>
              <a:gd name="connsiteX3204" fmla="*/ 6470568 w 12192000"/>
              <a:gd name="connsiteY3204" fmla="*/ 2298671 h 6858000"/>
              <a:gd name="connsiteX3205" fmla="*/ 6203868 w 12192000"/>
              <a:gd name="connsiteY3205" fmla="*/ 2298671 h 6858000"/>
              <a:gd name="connsiteX3206" fmla="*/ 6140368 w 12192000"/>
              <a:gd name="connsiteY3206" fmla="*/ 2362187 h 6858000"/>
              <a:gd name="connsiteX3207" fmla="*/ 6203868 w 12192000"/>
              <a:gd name="connsiteY3207" fmla="*/ 2425703 h 6858000"/>
              <a:gd name="connsiteX3208" fmla="*/ 6267368 w 12192000"/>
              <a:gd name="connsiteY3208" fmla="*/ 2362187 h 6858000"/>
              <a:gd name="connsiteX3209" fmla="*/ 6203868 w 12192000"/>
              <a:gd name="connsiteY3209" fmla="*/ 2298671 h 6858000"/>
              <a:gd name="connsiteX3210" fmla="*/ 5937172 w 12192000"/>
              <a:gd name="connsiteY3210" fmla="*/ 2298671 h 6858000"/>
              <a:gd name="connsiteX3211" fmla="*/ 5873671 w 12192000"/>
              <a:gd name="connsiteY3211" fmla="*/ 2362187 h 6858000"/>
              <a:gd name="connsiteX3212" fmla="*/ 5937172 w 12192000"/>
              <a:gd name="connsiteY3212" fmla="*/ 2425703 h 6858000"/>
              <a:gd name="connsiteX3213" fmla="*/ 6000684 w 12192000"/>
              <a:gd name="connsiteY3213" fmla="*/ 2362187 h 6858000"/>
              <a:gd name="connsiteX3214" fmla="*/ 5937172 w 12192000"/>
              <a:gd name="connsiteY3214" fmla="*/ 2298671 h 6858000"/>
              <a:gd name="connsiteX3215" fmla="*/ 5670482 w 12192000"/>
              <a:gd name="connsiteY3215" fmla="*/ 2298671 h 6858000"/>
              <a:gd name="connsiteX3216" fmla="*/ 5606977 w 12192000"/>
              <a:gd name="connsiteY3216" fmla="*/ 2362187 h 6858000"/>
              <a:gd name="connsiteX3217" fmla="*/ 5670482 w 12192000"/>
              <a:gd name="connsiteY3217" fmla="*/ 2425703 h 6858000"/>
              <a:gd name="connsiteX3218" fmla="*/ 5733974 w 12192000"/>
              <a:gd name="connsiteY3218" fmla="*/ 2362187 h 6858000"/>
              <a:gd name="connsiteX3219" fmla="*/ 5670482 w 12192000"/>
              <a:gd name="connsiteY3219" fmla="*/ 2298671 h 6858000"/>
              <a:gd name="connsiteX3220" fmla="*/ 5403800 w 12192000"/>
              <a:gd name="connsiteY3220" fmla="*/ 2298671 h 6858000"/>
              <a:gd name="connsiteX3221" fmla="*/ 5340281 w 12192000"/>
              <a:gd name="connsiteY3221" fmla="*/ 2362188 h 6858000"/>
              <a:gd name="connsiteX3222" fmla="*/ 5403800 w 12192000"/>
              <a:gd name="connsiteY3222" fmla="*/ 2425704 h 6858000"/>
              <a:gd name="connsiteX3223" fmla="*/ 5467294 w 12192000"/>
              <a:gd name="connsiteY3223" fmla="*/ 2362188 h 6858000"/>
              <a:gd name="connsiteX3224" fmla="*/ 5403800 w 12192000"/>
              <a:gd name="connsiteY3224" fmla="*/ 2298671 h 6858000"/>
              <a:gd name="connsiteX3225" fmla="*/ 5137096 w 12192000"/>
              <a:gd name="connsiteY3225" fmla="*/ 2298671 h 6858000"/>
              <a:gd name="connsiteX3226" fmla="*/ 5073582 w 12192000"/>
              <a:gd name="connsiteY3226" fmla="*/ 2362188 h 6858000"/>
              <a:gd name="connsiteX3227" fmla="*/ 5137096 w 12192000"/>
              <a:gd name="connsiteY3227" fmla="*/ 2425704 h 6858000"/>
              <a:gd name="connsiteX3228" fmla="*/ 5200605 w 12192000"/>
              <a:gd name="connsiteY3228" fmla="*/ 2362188 h 6858000"/>
              <a:gd name="connsiteX3229" fmla="*/ 5137096 w 12192000"/>
              <a:gd name="connsiteY3229" fmla="*/ 2298671 h 6858000"/>
              <a:gd name="connsiteX3230" fmla="*/ 4870395 w 12192000"/>
              <a:gd name="connsiteY3230" fmla="*/ 2298671 h 6858000"/>
              <a:gd name="connsiteX3231" fmla="*/ 4806884 w 12192000"/>
              <a:gd name="connsiteY3231" fmla="*/ 2362188 h 6858000"/>
              <a:gd name="connsiteX3232" fmla="*/ 4870395 w 12192000"/>
              <a:gd name="connsiteY3232" fmla="*/ 2425704 h 6858000"/>
              <a:gd name="connsiteX3233" fmla="*/ 4933895 w 12192000"/>
              <a:gd name="connsiteY3233" fmla="*/ 2362188 h 6858000"/>
              <a:gd name="connsiteX3234" fmla="*/ 4870395 w 12192000"/>
              <a:gd name="connsiteY3234" fmla="*/ 2298671 h 6858000"/>
              <a:gd name="connsiteX3235" fmla="*/ 4603715 w 12192000"/>
              <a:gd name="connsiteY3235" fmla="*/ 2298671 h 6858000"/>
              <a:gd name="connsiteX3236" fmla="*/ 4540235 w 12192000"/>
              <a:gd name="connsiteY3236" fmla="*/ 2362188 h 6858000"/>
              <a:gd name="connsiteX3237" fmla="*/ 4603715 w 12192000"/>
              <a:gd name="connsiteY3237" fmla="*/ 2425704 h 6858000"/>
              <a:gd name="connsiteX3238" fmla="*/ 4667187 w 12192000"/>
              <a:gd name="connsiteY3238" fmla="*/ 2362188 h 6858000"/>
              <a:gd name="connsiteX3239" fmla="*/ 4603715 w 12192000"/>
              <a:gd name="connsiteY3239" fmla="*/ 2298671 h 6858000"/>
              <a:gd name="connsiteX3240" fmla="*/ 4336996 w 12192000"/>
              <a:gd name="connsiteY3240" fmla="*/ 2298671 h 6858000"/>
              <a:gd name="connsiteX3241" fmla="*/ 4273506 w 12192000"/>
              <a:gd name="connsiteY3241" fmla="*/ 2362188 h 6858000"/>
              <a:gd name="connsiteX3242" fmla="*/ 4336996 w 12192000"/>
              <a:gd name="connsiteY3242" fmla="*/ 2425704 h 6858000"/>
              <a:gd name="connsiteX3243" fmla="*/ 4400498 w 12192000"/>
              <a:gd name="connsiteY3243" fmla="*/ 2362188 h 6858000"/>
              <a:gd name="connsiteX3244" fmla="*/ 4336996 w 12192000"/>
              <a:gd name="connsiteY3244" fmla="*/ 2298671 h 6858000"/>
              <a:gd name="connsiteX3245" fmla="*/ 4070379 w 12192000"/>
              <a:gd name="connsiteY3245" fmla="*/ 2298671 h 6858000"/>
              <a:gd name="connsiteX3246" fmla="*/ 4006877 w 12192000"/>
              <a:gd name="connsiteY3246" fmla="*/ 2362188 h 6858000"/>
              <a:gd name="connsiteX3247" fmla="*/ 4070379 w 12192000"/>
              <a:gd name="connsiteY3247" fmla="*/ 2425704 h 6858000"/>
              <a:gd name="connsiteX3248" fmla="*/ 4133800 w 12192000"/>
              <a:gd name="connsiteY3248" fmla="*/ 2362188 h 6858000"/>
              <a:gd name="connsiteX3249" fmla="*/ 4070379 w 12192000"/>
              <a:gd name="connsiteY3249" fmla="*/ 2298671 h 6858000"/>
              <a:gd name="connsiteX3250" fmla="*/ 3803667 w 12192000"/>
              <a:gd name="connsiteY3250" fmla="*/ 2298671 h 6858000"/>
              <a:gd name="connsiteX3251" fmla="*/ 3740178 w 12192000"/>
              <a:gd name="connsiteY3251" fmla="*/ 2362188 h 6858000"/>
              <a:gd name="connsiteX3252" fmla="*/ 3803667 w 12192000"/>
              <a:gd name="connsiteY3252" fmla="*/ 2425704 h 6858000"/>
              <a:gd name="connsiteX3253" fmla="*/ 3867174 w 12192000"/>
              <a:gd name="connsiteY3253" fmla="*/ 2362188 h 6858000"/>
              <a:gd name="connsiteX3254" fmla="*/ 3803667 w 12192000"/>
              <a:gd name="connsiteY3254" fmla="*/ 2298671 h 6858000"/>
              <a:gd name="connsiteX3255" fmla="*/ 3536988 w 12192000"/>
              <a:gd name="connsiteY3255" fmla="*/ 2298671 h 6858000"/>
              <a:gd name="connsiteX3256" fmla="*/ 3473485 w 12192000"/>
              <a:gd name="connsiteY3256" fmla="*/ 2362188 h 6858000"/>
              <a:gd name="connsiteX3257" fmla="*/ 3536988 w 12192000"/>
              <a:gd name="connsiteY3257" fmla="*/ 2425705 h 6858000"/>
              <a:gd name="connsiteX3258" fmla="*/ 3600494 w 12192000"/>
              <a:gd name="connsiteY3258" fmla="*/ 2362188 h 6858000"/>
              <a:gd name="connsiteX3259" fmla="*/ 3536988 w 12192000"/>
              <a:gd name="connsiteY3259" fmla="*/ 2298671 h 6858000"/>
              <a:gd name="connsiteX3260" fmla="*/ 3270259 w 12192000"/>
              <a:gd name="connsiteY3260" fmla="*/ 2298671 h 6858000"/>
              <a:gd name="connsiteX3261" fmla="*/ 3206768 w 12192000"/>
              <a:gd name="connsiteY3261" fmla="*/ 2362188 h 6858000"/>
              <a:gd name="connsiteX3262" fmla="*/ 3270259 w 12192000"/>
              <a:gd name="connsiteY3262" fmla="*/ 2425705 h 6858000"/>
              <a:gd name="connsiteX3263" fmla="*/ 3333757 w 12192000"/>
              <a:gd name="connsiteY3263" fmla="*/ 2362188 h 6858000"/>
              <a:gd name="connsiteX3264" fmla="*/ 3270259 w 12192000"/>
              <a:gd name="connsiteY3264" fmla="*/ 2298671 h 6858000"/>
              <a:gd name="connsiteX3265" fmla="*/ 3003598 w 12192000"/>
              <a:gd name="connsiteY3265" fmla="*/ 2298671 h 6858000"/>
              <a:gd name="connsiteX3266" fmla="*/ 2940107 w 12192000"/>
              <a:gd name="connsiteY3266" fmla="*/ 2362188 h 6858000"/>
              <a:gd name="connsiteX3267" fmla="*/ 3003598 w 12192000"/>
              <a:gd name="connsiteY3267" fmla="*/ 2425705 h 6858000"/>
              <a:gd name="connsiteX3268" fmla="*/ 3067089 w 12192000"/>
              <a:gd name="connsiteY3268" fmla="*/ 2362188 h 6858000"/>
              <a:gd name="connsiteX3269" fmla="*/ 3003598 w 12192000"/>
              <a:gd name="connsiteY3269" fmla="*/ 2298671 h 6858000"/>
              <a:gd name="connsiteX3270" fmla="*/ 2736934 w 12192000"/>
              <a:gd name="connsiteY3270" fmla="*/ 2298671 h 6858000"/>
              <a:gd name="connsiteX3271" fmla="*/ 2673414 w 12192000"/>
              <a:gd name="connsiteY3271" fmla="*/ 2362189 h 6858000"/>
              <a:gd name="connsiteX3272" fmla="*/ 2736934 w 12192000"/>
              <a:gd name="connsiteY3272" fmla="*/ 2425705 h 6858000"/>
              <a:gd name="connsiteX3273" fmla="*/ 2800427 w 12192000"/>
              <a:gd name="connsiteY3273" fmla="*/ 2362189 h 6858000"/>
              <a:gd name="connsiteX3274" fmla="*/ 2736934 w 12192000"/>
              <a:gd name="connsiteY3274" fmla="*/ 2298671 h 6858000"/>
              <a:gd name="connsiteX3275" fmla="*/ 2470187 w 12192000"/>
              <a:gd name="connsiteY3275" fmla="*/ 2298671 h 6858000"/>
              <a:gd name="connsiteX3276" fmla="*/ 2406681 w 12192000"/>
              <a:gd name="connsiteY3276" fmla="*/ 2362189 h 6858000"/>
              <a:gd name="connsiteX3277" fmla="*/ 2470187 w 12192000"/>
              <a:gd name="connsiteY3277" fmla="*/ 2425705 h 6858000"/>
              <a:gd name="connsiteX3278" fmla="*/ 2533700 w 12192000"/>
              <a:gd name="connsiteY3278" fmla="*/ 2362189 h 6858000"/>
              <a:gd name="connsiteX3279" fmla="*/ 2470187 w 12192000"/>
              <a:gd name="connsiteY3279" fmla="*/ 2298671 h 6858000"/>
              <a:gd name="connsiteX3280" fmla="*/ 2203499 w 12192000"/>
              <a:gd name="connsiteY3280" fmla="*/ 2298671 h 6858000"/>
              <a:gd name="connsiteX3281" fmla="*/ 2139993 w 12192000"/>
              <a:gd name="connsiteY3281" fmla="*/ 2362189 h 6858000"/>
              <a:gd name="connsiteX3282" fmla="*/ 2203499 w 12192000"/>
              <a:gd name="connsiteY3282" fmla="*/ 2425705 h 6858000"/>
              <a:gd name="connsiteX3283" fmla="*/ 2266991 w 12192000"/>
              <a:gd name="connsiteY3283" fmla="*/ 2362189 h 6858000"/>
              <a:gd name="connsiteX3284" fmla="*/ 2203499 w 12192000"/>
              <a:gd name="connsiteY3284" fmla="*/ 2298671 h 6858000"/>
              <a:gd name="connsiteX3285" fmla="*/ 1936778 w 12192000"/>
              <a:gd name="connsiteY3285" fmla="*/ 2298671 h 6858000"/>
              <a:gd name="connsiteX3286" fmla="*/ 1873269 w 12192000"/>
              <a:gd name="connsiteY3286" fmla="*/ 2362189 h 6858000"/>
              <a:gd name="connsiteX3287" fmla="*/ 1936778 w 12192000"/>
              <a:gd name="connsiteY3287" fmla="*/ 2425706 h 6858000"/>
              <a:gd name="connsiteX3288" fmla="*/ 2000296 w 12192000"/>
              <a:gd name="connsiteY3288" fmla="*/ 2362189 h 6858000"/>
              <a:gd name="connsiteX3289" fmla="*/ 1936778 w 12192000"/>
              <a:gd name="connsiteY3289" fmla="*/ 2298671 h 6858000"/>
              <a:gd name="connsiteX3290" fmla="*/ 1670074 w 12192000"/>
              <a:gd name="connsiteY3290" fmla="*/ 2298671 h 6858000"/>
              <a:gd name="connsiteX3291" fmla="*/ 1606572 w 12192000"/>
              <a:gd name="connsiteY3291" fmla="*/ 2362189 h 6858000"/>
              <a:gd name="connsiteX3292" fmla="*/ 1670074 w 12192000"/>
              <a:gd name="connsiteY3292" fmla="*/ 2425706 h 6858000"/>
              <a:gd name="connsiteX3293" fmla="*/ 1733572 w 12192000"/>
              <a:gd name="connsiteY3293" fmla="*/ 2362189 h 6858000"/>
              <a:gd name="connsiteX3294" fmla="*/ 1670074 w 12192000"/>
              <a:gd name="connsiteY3294" fmla="*/ 2298671 h 6858000"/>
              <a:gd name="connsiteX3295" fmla="*/ 1403374 w 12192000"/>
              <a:gd name="connsiteY3295" fmla="*/ 2298671 h 6858000"/>
              <a:gd name="connsiteX3296" fmla="*/ 1339875 w 12192000"/>
              <a:gd name="connsiteY3296" fmla="*/ 2362189 h 6858000"/>
              <a:gd name="connsiteX3297" fmla="*/ 1403374 w 12192000"/>
              <a:gd name="connsiteY3297" fmla="*/ 2425706 h 6858000"/>
              <a:gd name="connsiteX3298" fmla="*/ 1466874 w 12192000"/>
              <a:gd name="connsiteY3298" fmla="*/ 2362189 h 6858000"/>
              <a:gd name="connsiteX3299" fmla="*/ 1403374 w 12192000"/>
              <a:gd name="connsiteY3299" fmla="*/ 2298671 h 6858000"/>
              <a:gd name="connsiteX3300" fmla="*/ 2203499 w 12192000"/>
              <a:gd name="connsiteY3300" fmla="*/ 1993925 h 6858000"/>
              <a:gd name="connsiteX3301" fmla="*/ 2139993 w 12192000"/>
              <a:gd name="connsiteY3301" fmla="*/ 2057424 h 6858000"/>
              <a:gd name="connsiteX3302" fmla="*/ 2203499 w 12192000"/>
              <a:gd name="connsiteY3302" fmla="*/ 2120937 h 6858000"/>
              <a:gd name="connsiteX3303" fmla="*/ 2266991 w 12192000"/>
              <a:gd name="connsiteY3303" fmla="*/ 2057424 h 6858000"/>
              <a:gd name="connsiteX3304" fmla="*/ 2203499 w 12192000"/>
              <a:gd name="connsiteY3304" fmla="*/ 1993925 h 6858000"/>
              <a:gd name="connsiteX3305" fmla="*/ 1936779 w 12192000"/>
              <a:gd name="connsiteY3305" fmla="*/ 1993925 h 6858000"/>
              <a:gd name="connsiteX3306" fmla="*/ 1873269 w 12192000"/>
              <a:gd name="connsiteY3306" fmla="*/ 2057424 h 6858000"/>
              <a:gd name="connsiteX3307" fmla="*/ 1936779 w 12192000"/>
              <a:gd name="connsiteY3307" fmla="*/ 2120937 h 6858000"/>
              <a:gd name="connsiteX3308" fmla="*/ 2000296 w 12192000"/>
              <a:gd name="connsiteY3308" fmla="*/ 2057424 h 6858000"/>
              <a:gd name="connsiteX3309" fmla="*/ 1936779 w 12192000"/>
              <a:gd name="connsiteY3309" fmla="*/ 1993925 h 6858000"/>
              <a:gd name="connsiteX3310" fmla="*/ 1670074 w 12192000"/>
              <a:gd name="connsiteY3310" fmla="*/ 1993925 h 6858000"/>
              <a:gd name="connsiteX3311" fmla="*/ 1606572 w 12192000"/>
              <a:gd name="connsiteY3311" fmla="*/ 2057424 h 6858000"/>
              <a:gd name="connsiteX3312" fmla="*/ 1670074 w 12192000"/>
              <a:gd name="connsiteY3312" fmla="*/ 2120937 h 6858000"/>
              <a:gd name="connsiteX3313" fmla="*/ 1733573 w 12192000"/>
              <a:gd name="connsiteY3313" fmla="*/ 2057424 h 6858000"/>
              <a:gd name="connsiteX3314" fmla="*/ 1670074 w 12192000"/>
              <a:gd name="connsiteY3314" fmla="*/ 1993925 h 6858000"/>
              <a:gd name="connsiteX3315" fmla="*/ 1403374 w 12192000"/>
              <a:gd name="connsiteY3315" fmla="*/ 1993925 h 6858000"/>
              <a:gd name="connsiteX3316" fmla="*/ 1339875 w 12192000"/>
              <a:gd name="connsiteY3316" fmla="*/ 2057424 h 6858000"/>
              <a:gd name="connsiteX3317" fmla="*/ 1403374 w 12192000"/>
              <a:gd name="connsiteY3317" fmla="*/ 2120939 h 6858000"/>
              <a:gd name="connsiteX3318" fmla="*/ 1466874 w 12192000"/>
              <a:gd name="connsiteY3318" fmla="*/ 2057424 h 6858000"/>
              <a:gd name="connsiteX3319" fmla="*/ 1403374 w 12192000"/>
              <a:gd name="connsiteY3319" fmla="*/ 1993925 h 6858000"/>
              <a:gd name="connsiteX3320" fmla="*/ 1136677 w 12192000"/>
              <a:gd name="connsiteY3320" fmla="*/ 1993925 h 6858000"/>
              <a:gd name="connsiteX3321" fmla="*/ 1073178 w 12192000"/>
              <a:gd name="connsiteY3321" fmla="*/ 2057424 h 6858000"/>
              <a:gd name="connsiteX3322" fmla="*/ 1136677 w 12192000"/>
              <a:gd name="connsiteY3322" fmla="*/ 2120939 h 6858000"/>
              <a:gd name="connsiteX3323" fmla="*/ 1200176 w 12192000"/>
              <a:gd name="connsiteY3323" fmla="*/ 2057424 h 6858000"/>
              <a:gd name="connsiteX3324" fmla="*/ 1136677 w 12192000"/>
              <a:gd name="connsiteY3324" fmla="*/ 1993925 h 6858000"/>
              <a:gd name="connsiteX3325" fmla="*/ 869980 w 12192000"/>
              <a:gd name="connsiteY3325" fmla="*/ 1993925 h 6858000"/>
              <a:gd name="connsiteX3326" fmla="*/ 806481 w 12192000"/>
              <a:gd name="connsiteY3326" fmla="*/ 2057424 h 6858000"/>
              <a:gd name="connsiteX3327" fmla="*/ 869980 w 12192000"/>
              <a:gd name="connsiteY3327" fmla="*/ 2120939 h 6858000"/>
              <a:gd name="connsiteX3328" fmla="*/ 933479 w 12192000"/>
              <a:gd name="connsiteY3328" fmla="*/ 2057424 h 6858000"/>
              <a:gd name="connsiteX3329" fmla="*/ 869980 w 12192000"/>
              <a:gd name="connsiteY3329" fmla="*/ 1993925 h 6858000"/>
              <a:gd name="connsiteX3330" fmla="*/ 603283 w 12192000"/>
              <a:gd name="connsiteY3330" fmla="*/ 1993925 h 6858000"/>
              <a:gd name="connsiteX3331" fmla="*/ 539784 w 12192000"/>
              <a:gd name="connsiteY3331" fmla="*/ 2057424 h 6858000"/>
              <a:gd name="connsiteX3332" fmla="*/ 603283 w 12192000"/>
              <a:gd name="connsiteY3332" fmla="*/ 2120939 h 6858000"/>
              <a:gd name="connsiteX3333" fmla="*/ 666783 w 12192000"/>
              <a:gd name="connsiteY3333" fmla="*/ 2057424 h 6858000"/>
              <a:gd name="connsiteX3334" fmla="*/ 603283 w 12192000"/>
              <a:gd name="connsiteY3334" fmla="*/ 1993925 h 6858000"/>
              <a:gd name="connsiteX3335" fmla="*/ 336586 w 12192000"/>
              <a:gd name="connsiteY3335" fmla="*/ 1993925 h 6858000"/>
              <a:gd name="connsiteX3336" fmla="*/ 273087 w 12192000"/>
              <a:gd name="connsiteY3336" fmla="*/ 2057424 h 6858000"/>
              <a:gd name="connsiteX3337" fmla="*/ 336586 w 12192000"/>
              <a:gd name="connsiteY3337" fmla="*/ 2120939 h 6858000"/>
              <a:gd name="connsiteX3338" fmla="*/ 400086 w 12192000"/>
              <a:gd name="connsiteY3338" fmla="*/ 2057424 h 6858000"/>
              <a:gd name="connsiteX3339" fmla="*/ 336586 w 12192000"/>
              <a:gd name="connsiteY3339" fmla="*/ 1993925 h 6858000"/>
              <a:gd name="connsiteX3340" fmla="*/ 5670482 w 12192000"/>
              <a:gd name="connsiteY3340" fmla="*/ 1993923 h 6858000"/>
              <a:gd name="connsiteX3341" fmla="*/ 5606977 w 12192000"/>
              <a:gd name="connsiteY3341" fmla="*/ 2057420 h 6858000"/>
              <a:gd name="connsiteX3342" fmla="*/ 5670482 w 12192000"/>
              <a:gd name="connsiteY3342" fmla="*/ 2120933 h 6858000"/>
              <a:gd name="connsiteX3343" fmla="*/ 5733974 w 12192000"/>
              <a:gd name="connsiteY3343" fmla="*/ 2057420 h 6858000"/>
              <a:gd name="connsiteX3344" fmla="*/ 5670482 w 12192000"/>
              <a:gd name="connsiteY3344" fmla="*/ 1993923 h 6858000"/>
              <a:gd name="connsiteX3345" fmla="*/ 5403800 w 12192000"/>
              <a:gd name="connsiteY3345" fmla="*/ 1993923 h 6858000"/>
              <a:gd name="connsiteX3346" fmla="*/ 5340281 w 12192000"/>
              <a:gd name="connsiteY3346" fmla="*/ 2057422 h 6858000"/>
              <a:gd name="connsiteX3347" fmla="*/ 5403800 w 12192000"/>
              <a:gd name="connsiteY3347" fmla="*/ 2120933 h 6858000"/>
              <a:gd name="connsiteX3348" fmla="*/ 5467294 w 12192000"/>
              <a:gd name="connsiteY3348" fmla="*/ 2057422 h 6858000"/>
              <a:gd name="connsiteX3349" fmla="*/ 5403800 w 12192000"/>
              <a:gd name="connsiteY3349" fmla="*/ 1993923 h 6858000"/>
              <a:gd name="connsiteX3350" fmla="*/ 5137096 w 12192000"/>
              <a:gd name="connsiteY3350" fmla="*/ 1993923 h 6858000"/>
              <a:gd name="connsiteX3351" fmla="*/ 5073582 w 12192000"/>
              <a:gd name="connsiteY3351" fmla="*/ 2057422 h 6858000"/>
              <a:gd name="connsiteX3352" fmla="*/ 5137096 w 12192000"/>
              <a:gd name="connsiteY3352" fmla="*/ 2120933 h 6858000"/>
              <a:gd name="connsiteX3353" fmla="*/ 5200605 w 12192000"/>
              <a:gd name="connsiteY3353" fmla="*/ 2057422 h 6858000"/>
              <a:gd name="connsiteX3354" fmla="*/ 5137096 w 12192000"/>
              <a:gd name="connsiteY3354" fmla="*/ 1993923 h 6858000"/>
              <a:gd name="connsiteX3355" fmla="*/ 4870395 w 12192000"/>
              <a:gd name="connsiteY3355" fmla="*/ 1993923 h 6858000"/>
              <a:gd name="connsiteX3356" fmla="*/ 4806884 w 12192000"/>
              <a:gd name="connsiteY3356" fmla="*/ 2057422 h 6858000"/>
              <a:gd name="connsiteX3357" fmla="*/ 4870395 w 12192000"/>
              <a:gd name="connsiteY3357" fmla="*/ 2120933 h 6858000"/>
              <a:gd name="connsiteX3358" fmla="*/ 4933895 w 12192000"/>
              <a:gd name="connsiteY3358" fmla="*/ 2057422 h 6858000"/>
              <a:gd name="connsiteX3359" fmla="*/ 4870395 w 12192000"/>
              <a:gd name="connsiteY3359" fmla="*/ 1993923 h 6858000"/>
              <a:gd name="connsiteX3360" fmla="*/ 4603715 w 12192000"/>
              <a:gd name="connsiteY3360" fmla="*/ 1993923 h 6858000"/>
              <a:gd name="connsiteX3361" fmla="*/ 4540235 w 12192000"/>
              <a:gd name="connsiteY3361" fmla="*/ 2057422 h 6858000"/>
              <a:gd name="connsiteX3362" fmla="*/ 4603715 w 12192000"/>
              <a:gd name="connsiteY3362" fmla="*/ 2120933 h 6858000"/>
              <a:gd name="connsiteX3363" fmla="*/ 4667187 w 12192000"/>
              <a:gd name="connsiteY3363" fmla="*/ 2057422 h 6858000"/>
              <a:gd name="connsiteX3364" fmla="*/ 4603715 w 12192000"/>
              <a:gd name="connsiteY3364" fmla="*/ 1993923 h 6858000"/>
              <a:gd name="connsiteX3365" fmla="*/ 4336996 w 12192000"/>
              <a:gd name="connsiteY3365" fmla="*/ 1993923 h 6858000"/>
              <a:gd name="connsiteX3366" fmla="*/ 4273506 w 12192000"/>
              <a:gd name="connsiteY3366" fmla="*/ 2057422 h 6858000"/>
              <a:gd name="connsiteX3367" fmla="*/ 4336996 w 12192000"/>
              <a:gd name="connsiteY3367" fmla="*/ 2120936 h 6858000"/>
              <a:gd name="connsiteX3368" fmla="*/ 4400498 w 12192000"/>
              <a:gd name="connsiteY3368" fmla="*/ 2057422 h 6858000"/>
              <a:gd name="connsiteX3369" fmla="*/ 4336996 w 12192000"/>
              <a:gd name="connsiteY3369" fmla="*/ 1993923 h 6858000"/>
              <a:gd name="connsiteX3370" fmla="*/ 4070380 w 12192000"/>
              <a:gd name="connsiteY3370" fmla="*/ 1993923 h 6858000"/>
              <a:gd name="connsiteX3371" fmla="*/ 4006877 w 12192000"/>
              <a:gd name="connsiteY3371" fmla="*/ 2057422 h 6858000"/>
              <a:gd name="connsiteX3372" fmla="*/ 4070380 w 12192000"/>
              <a:gd name="connsiteY3372" fmla="*/ 2120936 h 6858000"/>
              <a:gd name="connsiteX3373" fmla="*/ 4133800 w 12192000"/>
              <a:gd name="connsiteY3373" fmla="*/ 2057422 h 6858000"/>
              <a:gd name="connsiteX3374" fmla="*/ 4070380 w 12192000"/>
              <a:gd name="connsiteY3374" fmla="*/ 1993923 h 6858000"/>
              <a:gd name="connsiteX3375" fmla="*/ 3803667 w 12192000"/>
              <a:gd name="connsiteY3375" fmla="*/ 1993923 h 6858000"/>
              <a:gd name="connsiteX3376" fmla="*/ 3740179 w 12192000"/>
              <a:gd name="connsiteY3376" fmla="*/ 2057422 h 6858000"/>
              <a:gd name="connsiteX3377" fmla="*/ 3803667 w 12192000"/>
              <a:gd name="connsiteY3377" fmla="*/ 2120936 h 6858000"/>
              <a:gd name="connsiteX3378" fmla="*/ 3867174 w 12192000"/>
              <a:gd name="connsiteY3378" fmla="*/ 2057422 h 6858000"/>
              <a:gd name="connsiteX3379" fmla="*/ 3803667 w 12192000"/>
              <a:gd name="connsiteY3379" fmla="*/ 1993923 h 6858000"/>
              <a:gd name="connsiteX3380" fmla="*/ 3536988 w 12192000"/>
              <a:gd name="connsiteY3380" fmla="*/ 1993923 h 6858000"/>
              <a:gd name="connsiteX3381" fmla="*/ 3473486 w 12192000"/>
              <a:gd name="connsiteY3381" fmla="*/ 2057422 h 6858000"/>
              <a:gd name="connsiteX3382" fmla="*/ 3536988 w 12192000"/>
              <a:gd name="connsiteY3382" fmla="*/ 2120936 h 6858000"/>
              <a:gd name="connsiteX3383" fmla="*/ 3600494 w 12192000"/>
              <a:gd name="connsiteY3383" fmla="*/ 2057422 h 6858000"/>
              <a:gd name="connsiteX3384" fmla="*/ 3536988 w 12192000"/>
              <a:gd name="connsiteY3384" fmla="*/ 1993923 h 6858000"/>
              <a:gd name="connsiteX3385" fmla="*/ 3270259 w 12192000"/>
              <a:gd name="connsiteY3385" fmla="*/ 1993923 h 6858000"/>
              <a:gd name="connsiteX3386" fmla="*/ 3206768 w 12192000"/>
              <a:gd name="connsiteY3386" fmla="*/ 2057422 h 6858000"/>
              <a:gd name="connsiteX3387" fmla="*/ 3270259 w 12192000"/>
              <a:gd name="connsiteY3387" fmla="*/ 2120937 h 6858000"/>
              <a:gd name="connsiteX3388" fmla="*/ 3333757 w 12192000"/>
              <a:gd name="connsiteY3388" fmla="*/ 2057422 h 6858000"/>
              <a:gd name="connsiteX3389" fmla="*/ 3270259 w 12192000"/>
              <a:gd name="connsiteY3389" fmla="*/ 1993923 h 6858000"/>
              <a:gd name="connsiteX3390" fmla="*/ 3003598 w 12192000"/>
              <a:gd name="connsiteY3390" fmla="*/ 1993923 h 6858000"/>
              <a:gd name="connsiteX3391" fmla="*/ 2940107 w 12192000"/>
              <a:gd name="connsiteY3391" fmla="*/ 2057422 h 6858000"/>
              <a:gd name="connsiteX3392" fmla="*/ 3003598 w 12192000"/>
              <a:gd name="connsiteY3392" fmla="*/ 2120937 h 6858000"/>
              <a:gd name="connsiteX3393" fmla="*/ 3067089 w 12192000"/>
              <a:gd name="connsiteY3393" fmla="*/ 2057422 h 6858000"/>
              <a:gd name="connsiteX3394" fmla="*/ 3003598 w 12192000"/>
              <a:gd name="connsiteY3394" fmla="*/ 1993923 h 6858000"/>
              <a:gd name="connsiteX3395" fmla="*/ 2736934 w 12192000"/>
              <a:gd name="connsiteY3395" fmla="*/ 1993923 h 6858000"/>
              <a:gd name="connsiteX3396" fmla="*/ 2673414 w 12192000"/>
              <a:gd name="connsiteY3396" fmla="*/ 2057422 h 6858000"/>
              <a:gd name="connsiteX3397" fmla="*/ 2736934 w 12192000"/>
              <a:gd name="connsiteY3397" fmla="*/ 2120937 h 6858000"/>
              <a:gd name="connsiteX3398" fmla="*/ 2800427 w 12192000"/>
              <a:gd name="connsiteY3398" fmla="*/ 2057422 h 6858000"/>
              <a:gd name="connsiteX3399" fmla="*/ 2736934 w 12192000"/>
              <a:gd name="connsiteY3399" fmla="*/ 1993923 h 6858000"/>
              <a:gd name="connsiteX3400" fmla="*/ 2470187 w 12192000"/>
              <a:gd name="connsiteY3400" fmla="*/ 1993923 h 6858000"/>
              <a:gd name="connsiteX3401" fmla="*/ 2406681 w 12192000"/>
              <a:gd name="connsiteY3401" fmla="*/ 2057422 h 6858000"/>
              <a:gd name="connsiteX3402" fmla="*/ 2470187 w 12192000"/>
              <a:gd name="connsiteY3402" fmla="*/ 2120937 h 6858000"/>
              <a:gd name="connsiteX3403" fmla="*/ 2533701 w 12192000"/>
              <a:gd name="connsiteY3403" fmla="*/ 2057422 h 6858000"/>
              <a:gd name="connsiteX3404" fmla="*/ 2470187 w 12192000"/>
              <a:gd name="connsiteY3404" fmla="*/ 1993923 h 6858000"/>
              <a:gd name="connsiteX3405" fmla="*/ 6737268 w 12192000"/>
              <a:gd name="connsiteY3405" fmla="*/ 1993920 h 6858000"/>
              <a:gd name="connsiteX3406" fmla="*/ 6673768 w 12192000"/>
              <a:gd name="connsiteY3406" fmla="*/ 2057420 h 6858000"/>
              <a:gd name="connsiteX3407" fmla="*/ 6737268 w 12192000"/>
              <a:gd name="connsiteY3407" fmla="*/ 2120933 h 6858000"/>
              <a:gd name="connsiteX3408" fmla="*/ 6800768 w 12192000"/>
              <a:gd name="connsiteY3408" fmla="*/ 2057420 h 6858000"/>
              <a:gd name="connsiteX3409" fmla="*/ 6737268 w 12192000"/>
              <a:gd name="connsiteY3409" fmla="*/ 1993920 h 6858000"/>
              <a:gd name="connsiteX3410" fmla="*/ 6470568 w 12192000"/>
              <a:gd name="connsiteY3410" fmla="*/ 1993920 h 6858000"/>
              <a:gd name="connsiteX3411" fmla="*/ 6407068 w 12192000"/>
              <a:gd name="connsiteY3411" fmla="*/ 2057420 h 6858000"/>
              <a:gd name="connsiteX3412" fmla="*/ 6470568 w 12192000"/>
              <a:gd name="connsiteY3412" fmla="*/ 2120933 h 6858000"/>
              <a:gd name="connsiteX3413" fmla="*/ 6534068 w 12192000"/>
              <a:gd name="connsiteY3413" fmla="*/ 2057420 h 6858000"/>
              <a:gd name="connsiteX3414" fmla="*/ 6470568 w 12192000"/>
              <a:gd name="connsiteY3414" fmla="*/ 1993920 h 6858000"/>
              <a:gd name="connsiteX3415" fmla="*/ 6203868 w 12192000"/>
              <a:gd name="connsiteY3415" fmla="*/ 1993920 h 6858000"/>
              <a:gd name="connsiteX3416" fmla="*/ 6140368 w 12192000"/>
              <a:gd name="connsiteY3416" fmla="*/ 2057420 h 6858000"/>
              <a:gd name="connsiteX3417" fmla="*/ 6203868 w 12192000"/>
              <a:gd name="connsiteY3417" fmla="*/ 2120933 h 6858000"/>
              <a:gd name="connsiteX3418" fmla="*/ 6267368 w 12192000"/>
              <a:gd name="connsiteY3418" fmla="*/ 2057420 h 6858000"/>
              <a:gd name="connsiteX3419" fmla="*/ 6203868 w 12192000"/>
              <a:gd name="connsiteY3419" fmla="*/ 1993920 h 6858000"/>
              <a:gd name="connsiteX3420" fmla="*/ 5937172 w 12192000"/>
              <a:gd name="connsiteY3420" fmla="*/ 1993920 h 6858000"/>
              <a:gd name="connsiteX3421" fmla="*/ 5873671 w 12192000"/>
              <a:gd name="connsiteY3421" fmla="*/ 2057420 h 6858000"/>
              <a:gd name="connsiteX3422" fmla="*/ 5937172 w 12192000"/>
              <a:gd name="connsiteY3422" fmla="*/ 2120933 h 6858000"/>
              <a:gd name="connsiteX3423" fmla="*/ 6000684 w 12192000"/>
              <a:gd name="connsiteY3423" fmla="*/ 2057420 h 6858000"/>
              <a:gd name="connsiteX3424" fmla="*/ 5937172 w 12192000"/>
              <a:gd name="connsiteY3424" fmla="*/ 1993920 h 6858000"/>
              <a:gd name="connsiteX3425" fmla="*/ 10471068 w 12192000"/>
              <a:gd name="connsiteY3425" fmla="*/ 1993919 h 6858000"/>
              <a:gd name="connsiteX3426" fmla="*/ 10407568 w 12192000"/>
              <a:gd name="connsiteY3426" fmla="*/ 2057419 h 6858000"/>
              <a:gd name="connsiteX3427" fmla="*/ 10471068 w 12192000"/>
              <a:gd name="connsiteY3427" fmla="*/ 2120932 h 6858000"/>
              <a:gd name="connsiteX3428" fmla="*/ 10534568 w 12192000"/>
              <a:gd name="connsiteY3428" fmla="*/ 2057419 h 6858000"/>
              <a:gd name="connsiteX3429" fmla="*/ 10471068 w 12192000"/>
              <a:gd name="connsiteY3429" fmla="*/ 1993919 h 6858000"/>
              <a:gd name="connsiteX3430" fmla="*/ 10204368 w 12192000"/>
              <a:gd name="connsiteY3430" fmla="*/ 1993919 h 6858000"/>
              <a:gd name="connsiteX3431" fmla="*/ 10140868 w 12192000"/>
              <a:gd name="connsiteY3431" fmla="*/ 2057419 h 6858000"/>
              <a:gd name="connsiteX3432" fmla="*/ 10204368 w 12192000"/>
              <a:gd name="connsiteY3432" fmla="*/ 2120932 h 6858000"/>
              <a:gd name="connsiteX3433" fmla="*/ 10267868 w 12192000"/>
              <a:gd name="connsiteY3433" fmla="*/ 2057419 h 6858000"/>
              <a:gd name="connsiteX3434" fmla="*/ 10204368 w 12192000"/>
              <a:gd name="connsiteY3434" fmla="*/ 1993919 h 6858000"/>
              <a:gd name="connsiteX3435" fmla="*/ 9937668 w 12192000"/>
              <a:gd name="connsiteY3435" fmla="*/ 1993919 h 6858000"/>
              <a:gd name="connsiteX3436" fmla="*/ 9874168 w 12192000"/>
              <a:gd name="connsiteY3436" fmla="*/ 2057419 h 6858000"/>
              <a:gd name="connsiteX3437" fmla="*/ 9937668 w 12192000"/>
              <a:gd name="connsiteY3437" fmla="*/ 2120932 h 6858000"/>
              <a:gd name="connsiteX3438" fmla="*/ 10001168 w 12192000"/>
              <a:gd name="connsiteY3438" fmla="*/ 2057419 h 6858000"/>
              <a:gd name="connsiteX3439" fmla="*/ 9937668 w 12192000"/>
              <a:gd name="connsiteY3439" fmla="*/ 1993919 h 6858000"/>
              <a:gd name="connsiteX3440" fmla="*/ 9670968 w 12192000"/>
              <a:gd name="connsiteY3440" fmla="*/ 1993919 h 6858000"/>
              <a:gd name="connsiteX3441" fmla="*/ 9607468 w 12192000"/>
              <a:gd name="connsiteY3441" fmla="*/ 2057419 h 6858000"/>
              <a:gd name="connsiteX3442" fmla="*/ 9670968 w 12192000"/>
              <a:gd name="connsiteY3442" fmla="*/ 2120932 h 6858000"/>
              <a:gd name="connsiteX3443" fmla="*/ 9734468 w 12192000"/>
              <a:gd name="connsiteY3443" fmla="*/ 2057419 h 6858000"/>
              <a:gd name="connsiteX3444" fmla="*/ 9670968 w 12192000"/>
              <a:gd name="connsiteY3444" fmla="*/ 1993919 h 6858000"/>
              <a:gd name="connsiteX3445" fmla="*/ 9404268 w 12192000"/>
              <a:gd name="connsiteY3445" fmla="*/ 1993919 h 6858000"/>
              <a:gd name="connsiteX3446" fmla="*/ 9340768 w 12192000"/>
              <a:gd name="connsiteY3446" fmla="*/ 2057419 h 6858000"/>
              <a:gd name="connsiteX3447" fmla="*/ 9404268 w 12192000"/>
              <a:gd name="connsiteY3447" fmla="*/ 2120932 h 6858000"/>
              <a:gd name="connsiteX3448" fmla="*/ 9467768 w 12192000"/>
              <a:gd name="connsiteY3448" fmla="*/ 2057419 h 6858000"/>
              <a:gd name="connsiteX3449" fmla="*/ 9404268 w 12192000"/>
              <a:gd name="connsiteY3449" fmla="*/ 1993919 h 6858000"/>
              <a:gd name="connsiteX3450" fmla="*/ 9137568 w 12192000"/>
              <a:gd name="connsiteY3450" fmla="*/ 1993919 h 6858000"/>
              <a:gd name="connsiteX3451" fmla="*/ 9074068 w 12192000"/>
              <a:gd name="connsiteY3451" fmla="*/ 2057419 h 6858000"/>
              <a:gd name="connsiteX3452" fmla="*/ 9137568 w 12192000"/>
              <a:gd name="connsiteY3452" fmla="*/ 2120932 h 6858000"/>
              <a:gd name="connsiteX3453" fmla="*/ 9201068 w 12192000"/>
              <a:gd name="connsiteY3453" fmla="*/ 2057419 h 6858000"/>
              <a:gd name="connsiteX3454" fmla="*/ 9137568 w 12192000"/>
              <a:gd name="connsiteY3454" fmla="*/ 1993919 h 6858000"/>
              <a:gd name="connsiteX3455" fmla="*/ 8870868 w 12192000"/>
              <a:gd name="connsiteY3455" fmla="*/ 1993919 h 6858000"/>
              <a:gd name="connsiteX3456" fmla="*/ 8807368 w 12192000"/>
              <a:gd name="connsiteY3456" fmla="*/ 2057419 h 6858000"/>
              <a:gd name="connsiteX3457" fmla="*/ 8870868 w 12192000"/>
              <a:gd name="connsiteY3457" fmla="*/ 2120932 h 6858000"/>
              <a:gd name="connsiteX3458" fmla="*/ 8934368 w 12192000"/>
              <a:gd name="connsiteY3458" fmla="*/ 2057419 h 6858000"/>
              <a:gd name="connsiteX3459" fmla="*/ 8870868 w 12192000"/>
              <a:gd name="connsiteY3459" fmla="*/ 1993919 h 6858000"/>
              <a:gd name="connsiteX3460" fmla="*/ 8604168 w 12192000"/>
              <a:gd name="connsiteY3460" fmla="*/ 1993919 h 6858000"/>
              <a:gd name="connsiteX3461" fmla="*/ 8540668 w 12192000"/>
              <a:gd name="connsiteY3461" fmla="*/ 2057419 h 6858000"/>
              <a:gd name="connsiteX3462" fmla="*/ 8604168 w 12192000"/>
              <a:gd name="connsiteY3462" fmla="*/ 2120932 h 6858000"/>
              <a:gd name="connsiteX3463" fmla="*/ 8667668 w 12192000"/>
              <a:gd name="connsiteY3463" fmla="*/ 2057419 h 6858000"/>
              <a:gd name="connsiteX3464" fmla="*/ 8604168 w 12192000"/>
              <a:gd name="connsiteY3464" fmla="*/ 1993919 h 6858000"/>
              <a:gd name="connsiteX3465" fmla="*/ 8337468 w 12192000"/>
              <a:gd name="connsiteY3465" fmla="*/ 1993919 h 6858000"/>
              <a:gd name="connsiteX3466" fmla="*/ 8273968 w 12192000"/>
              <a:gd name="connsiteY3466" fmla="*/ 2057419 h 6858000"/>
              <a:gd name="connsiteX3467" fmla="*/ 8337468 w 12192000"/>
              <a:gd name="connsiteY3467" fmla="*/ 2120932 h 6858000"/>
              <a:gd name="connsiteX3468" fmla="*/ 8400968 w 12192000"/>
              <a:gd name="connsiteY3468" fmla="*/ 2057419 h 6858000"/>
              <a:gd name="connsiteX3469" fmla="*/ 8337468 w 12192000"/>
              <a:gd name="connsiteY3469" fmla="*/ 1993919 h 6858000"/>
              <a:gd name="connsiteX3470" fmla="*/ 8070768 w 12192000"/>
              <a:gd name="connsiteY3470" fmla="*/ 1993919 h 6858000"/>
              <a:gd name="connsiteX3471" fmla="*/ 8007268 w 12192000"/>
              <a:gd name="connsiteY3471" fmla="*/ 2057419 h 6858000"/>
              <a:gd name="connsiteX3472" fmla="*/ 8070768 w 12192000"/>
              <a:gd name="connsiteY3472" fmla="*/ 2120933 h 6858000"/>
              <a:gd name="connsiteX3473" fmla="*/ 8134268 w 12192000"/>
              <a:gd name="connsiteY3473" fmla="*/ 2057419 h 6858000"/>
              <a:gd name="connsiteX3474" fmla="*/ 8070768 w 12192000"/>
              <a:gd name="connsiteY3474" fmla="*/ 1993919 h 6858000"/>
              <a:gd name="connsiteX3475" fmla="*/ 7804068 w 12192000"/>
              <a:gd name="connsiteY3475" fmla="*/ 1993919 h 6858000"/>
              <a:gd name="connsiteX3476" fmla="*/ 7740568 w 12192000"/>
              <a:gd name="connsiteY3476" fmla="*/ 2057420 h 6858000"/>
              <a:gd name="connsiteX3477" fmla="*/ 7804068 w 12192000"/>
              <a:gd name="connsiteY3477" fmla="*/ 2120933 h 6858000"/>
              <a:gd name="connsiteX3478" fmla="*/ 7867568 w 12192000"/>
              <a:gd name="connsiteY3478" fmla="*/ 2057420 h 6858000"/>
              <a:gd name="connsiteX3479" fmla="*/ 7804068 w 12192000"/>
              <a:gd name="connsiteY3479" fmla="*/ 1993919 h 6858000"/>
              <a:gd name="connsiteX3480" fmla="*/ 7537368 w 12192000"/>
              <a:gd name="connsiteY3480" fmla="*/ 1993919 h 6858000"/>
              <a:gd name="connsiteX3481" fmla="*/ 7473868 w 12192000"/>
              <a:gd name="connsiteY3481" fmla="*/ 2057420 h 6858000"/>
              <a:gd name="connsiteX3482" fmla="*/ 7537368 w 12192000"/>
              <a:gd name="connsiteY3482" fmla="*/ 2120933 h 6858000"/>
              <a:gd name="connsiteX3483" fmla="*/ 7600868 w 12192000"/>
              <a:gd name="connsiteY3483" fmla="*/ 2057420 h 6858000"/>
              <a:gd name="connsiteX3484" fmla="*/ 7537368 w 12192000"/>
              <a:gd name="connsiteY3484" fmla="*/ 1993919 h 6858000"/>
              <a:gd name="connsiteX3485" fmla="*/ 7270668 w 12192000"/>
              <a:gd name="connsiteY3485" fmla="*/ 1993919 h 6858000"/>
              <a:gd name="connsiteX3486" fmla="*/ 7207168 w 12192000"/>
              <a:gd name="connsiteY3486" fmla="*/ 2057420 h 6858000"/>
              <a:gd name="connsiteX3487" fmla="*/ 7270668 w 12192000"/>
              <a:gd name="connsiteY3487" fmla="*/ 2120933 h 6858000"/>
              <a:gd name="connsiteX3488" fmla="*/ 7334168 w 12192000"/>
              <a:gd name="connsiteY3488" fmla="*/ 2057420 h 6858000"/>
              <a:gd name="connsiteX3489" fmla="*/ 7270668 w 12192000"/>
              <a:gd name="connsiteY3489" fmla="*/ 1993919 h 6858000"/>
              <a:gd name="connsiteX3490" fmla="*/ 7003968 w 12192000"/>
              <a:gd name="connsiteY3490" fmla="*/ 1993919 h 6858000"/>
              <a:gd name="connsiteX3491" fmla="*/ 6940468 w 12192000"/>
              <a:gd name="connsiteY3491" fmla="*/ 2057420 h 6858000"/>
              <a:gd name="connsiteX3492" fmla="*/ 7003968 w 12192000"/>
              <a:gd name="connsiteY3492" fmla="*/ 2120933 h 6858000"/>
              <a:gd name="connsiteX3493" fmla="*/ 7067468 w 12192000"/>
              <a:gd name="connsiteY3493" fmla="*/ 2057420 h 6858000"/>
              <a:gd name="connsiteX3494" fmla="*/ 7003968 w 12192000"/>
              <a:gd name="connsiteY3494" fmla="*/ 1993919 h 6858000"/>
              <a:gd name="connsiteX3495" fmla="*/ 11804568 w 12192000"/>
              <a:gd name="connsiteY3495" fmla="*/ 1993916 h 6858000"/>
              <a:gd name="connsiteX3496" fmla="*/ 11741068 w 12192000"/>
              <a:gd name="connsiteY3496" fmla="*/ 2057417 h 6858000"/>
              <a:gd name="connsiteX3497" fmla="*/ 11804568 w 12192000"/>
              <a:gd name="connsiteY3497" fmla="*/ 2120932 h 6858000"/>
              <a:gd name="connsiteX3498" fmla="*/ 11868068 w 12192000"/>
              <a:gd name="connsiteY3498" fmla="*/ 2057417 h 6858000"/>
              <a:gd name="connsiteX3499" fmla="*/ 11804568 w 12192000"/>
              <a:gd name="connsiteY3499" fmla="*/ 1993916 h 6858000"/>
              <a:gd name="connsiteX3500" fmla="*/ 11537868 w 12192000"/>
              <a:gd name="connsiteY3500" fmla="*/ 1993916 h 6858000"/>
              <a:gd name="connsiteX3501" fmla="*/ 11474368 w 12192000"/>
              <a:gd name="connsiteY3501" fmla="*/ 2057417 h 6858000"/>
              <a:gd name="connsiteX3502" fmla="*/ 11537868 w 12192000"/>
              <a:gd name="connsiteY3502" fmla="*/ 2120932 h 6858000"/>
              <a:gd name="connsiteX3503" fmla="*/ 11601368 w 12192000"/>
              <a:gd name="connsiteY3503" fmla="*/ 2057417 h 6858000"/>
              <a:gd name="connsiteX3504" fmla="*/ 11537868 w 12192000"/>
              <a:gd name="connsiteY3504" fmla="*/ 1993916 h 6858000"/>
              <a:gd name="connsiteX3505" fmla="*/ 11271168 w 12192000"/>
              <a:gd name="connsiteY3505" fmla="*/ 1993916 h 6858000"/>
              <a:gd name="connsiteX3506" fmla="*/ 11207668 w 12192000"/>
              <a:gd name="connsiteY3506" fmla="*/ 2057417 h 6858000"/>
              <a:gd name="connsiteX3507" fmla="*/ 11271168 w 12192000"/>
              <a:gd name="connsiteY3507" fmla="*/ 2120932 h 6858000"/>
              <a:gd name="connsiteX3508" fmla="*/ 11334668 w 12192000"/>
              <a:gd name="connsiteY3508" fmla="*/ 2057417 h 6858000"/>
              <a:gd name="connsiteX3509" fmla="*/ 11271168 w 12192000"/>
              <a:gd name="connsiteY3509" fmla="*/ 1993916 h 6858000"/>
              <a:gd name="connsiteX3510" fmla="*/ 11004468 w 12192000"/>
              <a:gd name="connsiteY3510" fmla="*/ 1993916 h 6858000"/>
              <a:gd name="connsiteX3511" fmla="*/ 10940968 w 12192000"/>
              <a:gd name="connsiteY3511" fmla="*/ 2057417 h 6858000"/>
              <a:gd name="connsiteX3512" fmla="*/ 11004468 w 12192000"/>
              <a:gd name="connsiteY3512" fmla="*/ 2120932 h 6858000"/>
              <a:gd name="connsiteX3513" fmla="*/ 11067968 w 12192000"/>
              <a:gd name="connsiteY3513" fmla="*/ 2057417 h 6858000"/>
              <a:gd name="connsiteX3514" fmla="*/ 11004468 w 12192000"/>
              <a:gd name="connsiteY3514" fmla="*/ 1993916 h 6858000"/>
              <a:gd name="connsiteX3515" fmla="*/ 10737768 w 12192000"/>
              <a:gd name="connsiteY3515" fmla="*/ 1993916 h 6858000"/>
              <a:gd name="connsiteX3516" fmla="*/ 10674268 w 12192000"/>
              <a:gd name="connsiteY3516" fmla="*/ 2057417 h 6858000"/>
              <a:gd name="connsiteX3517" fmla="*/ 10737768 w 12192000"/>
              <a:gd name="connsiteY3517" fmla="*/ 2120932 h 6858000"/>
              <a:gd name="connsiteX3518" fmla="*/ 10801268 w 12192000"/>
              <a:gd name="connsiteY3518" fmla="*/ 2057417 h 6858000"/>
              <a:gd name="connsiteX3519" fmla="*/ 10737768 w 12192000"/>
              <a:gd name="connsiteY3519" fmla="*/ 1993916 h 6858000"/>
              <a:gd name="connsiteX3520" fmla="*/ 590598 w 12192000"/>
              <a:gd name="connsiteY3520" fmla="*/ 1689145 h 6858000"/>
              <a:gd name="connsiteX3521" fmla="*/ 527098 w 12192000"/>
              <a:gd name="connsiteY3521" fmla="*/ 1752641 h 6858000"/>
              <a:gd name="connsiteX3522" fmla="*/ 590598 w 12192000"/>
              <a:gd name="connsiteY3522" fmla="*/ 1816138 h 6858000"/>
              <a:gd name="connsiteX3523" fmla="*/ 654097 w 12192000"/>
              <a:gd name="connsiteY3523" fmla="*/ 1752641 h 6858000"/>
              <a:gd name="connsiteX3524" fmla="*/ 590598 w 12192000"/>
              <a:gd name="connsiteY3524" fmla="*/ 1689145 h 6858000"/>
              <a:gd name="connsiteX3525" fmla="*/ 323901 w 12192000"/>
              <a:gd name="connsiteY3525" fmla="*/ 1689145 h 6858000"/>
              <a:gd name="connsiteX3526" fmla="*/ 260402 w 12192000"/>
              <a:gd name="connsiteY3526" fmla="*/ 1752642 h 6858000"/>
              <a:gd name="connsiteX3527" fmla="*/ 323901 w 12192000"/>
              <a:gd name="connsiteY3527" fmla="*/ 1816138 h 6858000"/>
              <a:gd name="connsiteX3528" fmla="*/ 387400 w 12192000"/>
              <a:gd name="connsiteY3528" fmla="*/ 1752642 h 6858000"/>
              <a:gd name="connsiteX3529" fmla="*/ 323901 w 12192000"/>
              <a:gd name="connsiteY3529" fmla="*/ 1689145 h 6858000"/>
              <a:gd name="connsiteX3530" fmla="*/ 1657384 w 12192000"/>
              <a:gd name="connsiteY3530" fmla="*/ 1689144 h 6858000"/>
              <a:gd name="connsiteX3531" fmla="*/ 1593886 w 12192000"/>
              <a:gd name="connsiteY3531" fmla="*/ 1752640 h 6858000"/>
              <a:gd name="connsiteX3532" fmla="*/ 1657384 w 12192000"/>
              <a:gd name="connsiteY3532" fmla="*/ 1816137 h 6858000"/>
              <a:gd name="connsiteX3533" fmla="*/ 1720885 w 12192000"/>
              <a:gd name="connsiteY3533" fmla="*/ 1752640 h 6858000"/>
              <a:gd name="connsiteX3534" fmla="*/ 1657384 w 12192000"/>
              <a:gd name="connsiteY3534" fmla="*/ 1689144 h 6858000"/>
              <a:gd name="connsiteX3535" fmla="*/ 1390687 w 12192000"/>
              <a:gd name="connsiteY3535" fmla="*/ 1689144 h 6858000"/>
              <a:gd name="connsiteX3536" fmla="*/ 1327188 w 12192000"/>
              <a:gd name="connsiteY3536" fmla="*/ 1752641 h 6858000"/>
              <a:gd name="connsiteX3537" fmla="*/ 1390687 w 12192000"/>
              <a:gd name="connsiteY3537" fmla="*/ 1816137 h 6858000"/>
              <a:gd name="connsiteX3538" fmla="*/ 1454187 w 12192000"/>
              <a:gd name="connsiteY3538" fmla="*/ 1752641 h 6858000"/>
              <a:gd name="connsiteX3539" fmla="*/ 1390687 w 12192000"/>
              <a:gd name="connsiteY3539" fmla="*/ 1689144 h 6858000"/>
              <a:gd name="connsiteX3540" fmla="*/ 1123991 w 12192000"/>
              <a:gd name="connsiteY3540" fmla="*/ 1689144 h 6858000"/>
              <a:gd name="connsiteX3541" fmla="*/ 1060491 w 12192000"/>
              <a:gd name="connsiteY3541" fmla="*/ 1752641 h 6858000"/>
              <a:gd name="connsiteX3542" fmla="*/ 1123991 w 12192000"/>
              <a:gd name="connsiteY3542" fmla="*/ 1816138 h 6858000"/>
              <a:gd name="connsiteX3543" fmla="*/ 1187490 w 12192000"/>
              <a:gd name="connsiteY3543" fmla="*/ 1752641 h 6858000"/>
              <a:gd name="connsiteX3544" fmla="*/ 1123991 w 12192000"/>
              <a:gd name="connsiteY3544" fmla="*/ 1689144 h 6858000"/>
              <a:gd name="connsiteX3545" fmla="*/ 857294 w 12192000"/>
              <a:gd name="connsiteY3545" fmla="*/ 1689144 h 6858000"/>
              <a:gd name="connsiteX3546" fmla="*/ 793795 w 12192000"/>
              <a:gd name="connsiteY3546" fmla="*/ 1752641 h 6858000"/>
              <a:gd name="connsiteX3547" fmla="*/ 857294 w 12192000"/>
              <a:gd name="connsiteY3547" fmla="*/ 1816138 h 6858000"/>
              <a:gd name="connsiteX3548" fmla="*/ 920793 w 12192000"/>
              <a:gd name="connsiteY3548" fmla="*/ 1752641 h 6858000"/>
              <a:gd name="connsiteX3549" fmla="*/ 857294 w 12192000"/>
              <a:gd name="connsiteY3549" fmla="*/ 1689144 h 6858000"/>
              <a:gd name="connsiteX3550" fmla="*/ 2990917 w 12192000"/>
              <a:gd name="connsiteY3550" fmla="*/ 1689143 h 6858000"/>
              <a:gd name="connsiteX3551" fmla="*/ 2927427 w 12192000"/>
              <a:gd name="connsiteY3551" fmla="*/ 1752639 h 6858000"/>
              <a:gd name="connsiteX3552" fmla="*/ 2990917 w 12192000"/>
              <a:gd name="connsiteY3552" fmla="*/ 1816136 h 6858000"/>
              <a:gd name="connsiteX3553" fmla="*/ 3054407 w 12192000"/>
              <a:gd name="connsiteY3553" fmla="*/ 1752639 h 6858000"/>
              <a:gd name="connsiteX3554" fmla="*/ 2990917 w 12192000"/>
              <a:gd name="connsiteY3554" fmla="*/ 1689143 h 6858000"/>
              <a:gd name="connsiteX3555" fmla="*/ 2724260 w 12192000"/>
              <a:gd name="connsiteY3555" fmla="*/ 1689143 h 6858000"/>
              <a:gd name="connsiteX3556" fmla="*/ 2660740 w 12192000"/>
              <a:gd name="connsiteY3556" fmla="*/ 1752640 h 6858000"/>
              <a:gd name="connsiteX3557" fmla="*/ 2724260 w 12192000"/>
              <a:gd name="connsiteY3557" fmla="*/ 1816136 h 6858000"/>
              <a:gd name="connsiteX3558" fmla="*/ 2787750 w 12192000"/>
              <a:gd name="connsiteY3558" fmla="*/ 1752640 h 6858000"/>
              <a:gd name="connsiteX3559" fmla="*/ 2724260 w 12192000"/>
              <a:gd name="connsiteY3559" fmla="*/ 1689143 h 6858000"/>
              <a:gd name="connsiteX3560" fmla="*/ 2457500 w 12192000"/>
              <a:gd name="connsiteY3560" fmla="*/ 1689143 h 6858000"/>
              <a:gd name="connsiteX3561" fmla="*/ 2394006 w 12192000"/>
              <a:gd name="connsiteY3561" fmla="*/ 1752640 h 6858000"/>
              <a:gd name="connsiteX3562" fmla="*/ 2457500 w 12192000"/>
              <a:gd name="connsiteY3562" fmla="*/ 1816137 h 6858000"/>
              <a:gd name="connsiteX3563" fmla="*/ 2521015 w 12192000"/>
              <a:gd name="connsiteY3563" fmla="*/ 1752640 h 6858000"/>
              <a:gd name="connsiteX3564" fmla="*/ 2457500 w 12192000"/>
              <a:gd name="connsiteY3564" fmla="*/ 1689143 h 6858000"/>
              <a:gd name="connsiteX3565" fmla="*/ 2190807 w 12192000"/>
              <a:gd name="connsiteY3565" fmla="*/ 1689143 h 6858000"/>
              <a:gd name="connsiteX3566" fmla="*/ 2127318 w 12192000"/>
              <a:gd name="connsiteY3566" fmla="*/ 1752640 h 6858000"/>
              <a:gd name="connsiteX3567" fmla="*/ 2190807 w 12192000"/>
              <a:gd name="connsiteY3567" fmla="*/ 1816137 h 6858000"/>
              <a:gd name="connsiteX3568" fmla="*/ 2254301 w 12192000"/>
              <a:gd name="connsiteY3568" fmla="*/ 1752640 h 6858000"/>
              <a:gd name="connsiteX3569" fmla="*/ 2190807 w 12192000"/>
              <a:gd name="connsiteY3569" fmla="*/ 1689143 h 6858000"/>
              <a:gd name="connsiteX3570" fmla="*/ 1924092 w 12192000"/>
              <a:gd name="connsiteY3570" fmla="*/ 1689143 h 6858000"/>
              <a:gd name="connsiteX3571" fmla="*/ 1860584 w 12192000"/>
              <a:gd name="connsiteY3571" fmla="*/ 1752640 h 6858000"/>
              <a:gd name="connsiteX3572" fmla="*/ 1924092 w 12192000"/>
              <a:gd name="connsiteY3572" fmla="*/ 1816137 h 6858000"/>
              <a:gd name="connsiteX3573" fmla="*/ 1987612 w 12192000"/>
              <a:gd name="connsiteY3573" fmla="*/ 1752640 h 6858000"/>
              <a:gd name="connsiteX3574" fmla="*/ 1924092 w 12192000"/>
              <a:gd name="connsiteY3574" fmla="*/ 1689143 h 6858000"/>
              <a:gd name="connsiteX3575" fmla="*/ 4057695 w 12192000"/>
              <a:gd name="connsiteY3575" fmla="*/ 1689142 h 6858000"/>
              <a:gd name="connsiteX3576" fmla="*/ 3994189 w 12192000"/>
              <a:gd name="connsiteY3576" fmla="*/ 1752638 h 6858000"/>
              <a:gd name="connsiteX3577" fmla="*/ 4057695 w 12192000"/>
              <a:gd name="connsiteY3577" fmla="*/ 1816135 h 6858000"/>
              <a:gd name="connsiteX3578" fmla="*/ 4121092 w 12192000"/>
              <a:gd name="connsiteY3578" fmla="*/ 1752638 h 6858000"/>
              <a:gd name="connsiteX3579" fmla="*/ 4057695 w 12192000"/>
              <a:gd name="connsiteY3579" fmla="*/ 1689142 h 6858000"/>
              <a:gd name="connsiteX3580" fmla="*/ 3790981 w 12192000"/>
              <a:gd name="connsiteY3580" fmla="*/ 1689142 h 6858000"/>
              <a:gd name="connsiteX3581" fmla="*/ 3727495 w 12192000"/>
              <a:gd name="connsiteY3581" fmla="*/ 1752639 h 6858000"/>
              <a:gd name="connsiteX3582" fmla="*/ 3790981 w 12192000"/>
              <a:gd name="connsiteY3582" fmla="*/ 1816135 h 6858000"/>
              <a:gd name="connsiteX3583" fmla="*/ 3854483 w 12192000"/>
              <a:gd name="connsiteY3583" fmla="*/ 1752639 h 6858000"/>
              <a:gd name="connsiteX3584" fmla="*/ 3790981 w 12192000"/>
              <a:gd name="connsiteY3584" fmla="*/ 1689142 h 6858000"/>
              <a:gd name="connsiteX3585" fmla="*/ 3524306 w 12192000"/>
              <a:gd name="connsiteY3585" fmla="*/ 1689142 h 6858000"/>
              <a:gd name="connsiteX3586" fmla="*/ 3460797 w 12192000"/>
              <a:gd name="connsiteY3586" fmla="*/ 1752639 h 6858000"/>
              <a:gd name="connsiteX3587" fmla="*/ 3524306 w 12192000"/>
              <a:gd name="connsiteY3587" fmla="*/ 1816136 h 6858000"/>
              <a:gd name="connsiteX3588" fmla="*/ 3587804 w 12192000"/>
              <a:gd name="connsiteY3588" fmla="*/ 1752639 h 6858000"/>
              <a:gd name="connsiteX3589" fmla="*/ 3524306 w 12192000"/>
              <a:gd name="connsiteY3589" fmla="*/ 1689142 h 6858000"/>
              <a:gd name="connsiteX3590" fmla="*/ 3257573 w 12192000"/>
              <a:gd name="connsiteY3590" fmla="*/ 1689142 h 6858000"/>
              <a:gd name="connsiteX3591" fmla="*/ 3194083 w 12192000"/>
              <a:gd name="connsiteY3591" fmla="*/ 1752639 h 6858000"/>
              <a:gd name="connsiteX3592" fmla="*/ 3257573 w 12192000"/>
              <a:gd name="connsiteY3592" fmla="*/ 1816136 h 6858000"/>
              <a:gd name="connsiteX3593" fmla="*/ 3321065 w 12192000"/>
              <a:gd name="connsiteY3593" fmla="*/ 1752639 h 6858000"/>
              <a:gd name="connsiteX3594" fmla="*/ 3257573 w 12192000"/>
              <a:gd name="connsiteY3594" fmla="*/ 1689142 h 6858000"/>
              <a:gd name="connsiteX3595" fmla="*/ 5391099 w 12192000"/>
              <a:gd name="connsiteY3595" fmla="*/ 1689141 h 6858000"/>
              <a:gd name="connsiteX3596" fmla="*/ 5327599 w 12192000"/>
              <a:gd name="connsiteY3596" fmla="*/ 1752637 h 6858000"/>
              <a:gd name="connsiteX3597" fmla="*/ 5391099 w 12192000"/>
              <a:gd name="connsiteY3597" fmla="*/ 1816134 h 6858000"/>
              <a:gd name="connsiteX3598" fmla="*/ 5454596 w 12192000"/>
              <a:gd name="connsiteY3598" fmla="*/ 1752637 h 6858000"/>
              <a:gd name="connsiteX3599" fmla="*/ 5391099 w 12192000"/>
              <a:gd name="connsiteY3599" fmla="*/ 1689141 h 6858000"/>
              <a:gd name="connsiteX3600" fmla="*/ 5124395 w 12192000"/>
              <a:gd name="connsiteY3600" fmla="*/ 1689141 h 6858000"/>
              <a:gd name="connsiteX3601" fmla="*/ 5060881 w 12192000"/>
              <a:gd name="connsiteY3601" fmla="*/ 1752638 h 6858000"/>
              <a:gd name="connsiteX3602" fmla="*/ 5124395 w 12192000"/>
              <a:gd name="connsiteY3602" fmla="*/ 1816135 h 6858000"/>
              <a:gd name="connsiteX3603" fmla="*/ 5187901 w 12192000"/>
              <a:gd name="connsiteY3603" fmla="*/ 1752638 h 6858000"/>
              <a:gd name="connsiteX3604" fmla="*/ 5124395 w 12192000"/>
              <a:gd name="connsiteY3604" fmla="*/ 1689141 h 6858000"/>
              <a:gd name="connsiteX3605" fmla="*/ 4857694 w 12192000"/>
              <a:gd name="connsiteY3605" fmla="*/ 1689141 h 6858000"/>
              <a:gd name="connsiteX3606" fmla="*/ 4794186 w 12192000"/>
              <a:gd name="connsiteY3606" fmla="*/ 1752638 h 6858000"/>
              <a:gd name="connsiteX3607" fmla="*/ 4857694 w 12192000"/>
              <a:gd name="connsiteY3607" fmla="*/ 1816135 h 6858000"/>
              <a:gd name="connsiteX3608" fmla="*/ 4921192 w 12192000"/>
              <a:gd name="connsiteY3608" fmla="*/ 1752638 h 6858000"/>
              <a:gd name="connsiteX3609" fmla="*/ 4857694 w 12192000"/>
              <a:gd name="connsiteY3609" fmla="*/ 1689141 h 6858000"/>
              <a:gd name="connsiteX3610" fmla="*/ 4591027 w 12192000"/>
              <a:gd name="connsiteY3610" fmla="*/ 1689141 h 6858000"/>
              <a:gd name="connsiteX3611" fmla="*/ 4527531 w 12192000"/>
              <a:gd name="connsiteY3611" fmla="*/ 1752638 h 6858000"/>
              <a:gd name="connsiteX3612" fmla="*/ 4591027 w 12192000"/>
              <a:gd name="connsiteY3612" fmla="*/ 1816135 h 6858000"/>
              <a:gd name="connsiteX3613" fmla="*/ 4654496 w 12192000"/>
              <a:gd name="connsiteY3613" fmla="*/ 1752638 h 6858000"/>
              <a:gd name="connsiteX3614" fmla="*/ 4591027 w 12192000"/>
              <a:gd name="connsiteY3614" fmla="*/ 1689141 h 6858000"/>
              <a:gd name="connsiteX3615" fmla="*/ 4324320 w 12192000"/>
              <a:gd name="connsiteY3615" fmla="*/ 1689141 h 6858000"/>
              <a:gd name="connsiteX3616" fmla="*/ 4260813 w 12192000"/>
              <a:gd name="connsiteY3616" fmla="*/ 1752638 h 6858000"/>
              <a:gd name="connsiteX3617" fmla="*/ 4324320 w 12192000"/>
              <a:gd name="connsiteY3617" fmla="*/ 1816135 h 6858000"/>
              <a:gd name="connsiteX3618" fmla="*/ 4387806 w 12192000"/>
              <a:gd name="connsiteY3618" fmla="*/ 1752638 h 6858000"/>
              <a:gd name="connsiteX3619" fmla="*/ 4324320 w 12192000"/>
              <a:gd name="connsiteY3619" fmla="*/ 1689141 h 6858000"/>
              <a:gd name="connsiteX3620" fmla="*/ 6457868 w 12192000"/>
              <a:gd name="connsiteY3620" fmla="*/ 1689140 h 6858000"/>
              <a:gd name="connsiteX3621" fmla="*/ 6394368 w 12192000"/>
              <a:gd name="connsiteY3621" fmla="*/ 1752636 h 6858000"/>
              <a:gd name="connsiteX3622" fmla="*/ 6457868 w 12192000"/>
              <a:gd name="connsiteY3622" fmla="*/ 1816133 h 6858000"/>
              <a:gd name="connsiteX3623" fmla="*/ 6521368 w 12192000"/>
              <a:gd name="connsiteY3623" fmla="*/ 1752636 h 6858000"/>
              <a:gd name="connsiteX3624" fmla="*/ 6457868 w 12192000"/>
              <a:gd name="connsiteY3624" fmla="*/ 1689140 h 6858000"/>
              <a:gd name="connsiteX3625" fmla="*/ 6191168 w 12192000"/>
              <a:gd name="connsiteY3625" fmla="*/ 1689140 h 6858000"/>
              <a:gd name="connsiteX3626" fmla="*/ 6127668 w 12192000"/>
              <a:gd name="connsiteY3626" fmla="*/ 1752637 h 6858000"/>
              <a:gd name="connsiteX3627" fmla="*/ 6191168 w 12192000"/>
              <a:gd name="connsiteY3627" fmla="*/ 1816134 h 6858000"/>
              <a:gd name="connsiteX3628" fmla="*/ 6254668 w 12192000"/>
              <a:gd name="connsiteY3628" fmla="*/ 1752637 h 6858000"/>
              <a:gd name="connsiteX3629" fmla="*/ 6191168 w 12192000"/>
              <a:gd name="connsiteY3629" fmla="*/ 1689140 h 6858000"/>
              <a:gd name="connsiteX3630" fmla="*/ 5924469 w 12192000"/>
              <a:gd name="connsiteY3630" fmla="*/ 1689140 h 6858000"/>
              <a:gd name="connsiteX3631" fmla="*/ 5860973 w 12192000"/>
              <a:gd name="connsiteY3631" fmla="*/ 1752637 h 6858000"/>
              <a:gd name="connsiteX3632" fmla="*/ 5924469 w 12192000"/>
              <a:gd name="connsiteY3632" fmla="*/ 1816134 h 6858000"/>
              <a:gd name="connsiteX3633" fmla="*/ 5987982 w 12192000"/>
              <a:gd name="connsiteY3633" fmla="*/ 1752637 h 6858000"/>
              <a:gd name="connsiteX3634" fmla="*/ 5924469 w 12192000"/>
              <a:gd name="connsiteY3634" fmla="*/ 1689140 h 6858000"/>
              <a:gd name="connsiteX3635" fmla="*/ 5657777 w 12192000"/>
              <a:gd name="connsiteY3635" fmla="*/ 1689140 h 6858000"/>
              <a:gd name="connsiteX3636" fmla="*/ 5594291 w 12192000"/>
              <a:gd name="connsiteY3636" fmla="*/ 1752637 h 6858000"/>
              <a:gd name="connsiteX3637" fmla="*/ 5657777 w 12192000"/>
              <a:gd name="connsiteY3637" fmla="*/ 1816134 h 6858000"/>
              <a:gd name="connsiteX3638" fmla="*/ 5721277 w 12192000"/>
              <a:gd name="connsiteY3638" fmla="*/ 1752637 h 6858000"/>
              <a:gd name="connsiteX3639" fmla="*/ 5657777 w 12192000"/>
              <a:gd name="connsiteY3639" fmla="*/ 1689140 h 6858000"/>
              <a:gd name="connsiteX3640" fmla="*/ 7791368 w 12192000"/>
              <a:gd name="connsiteY3640" fmla="*/ 1689139 h 6858000"/>
              <a:gd name="connsiteX3641" fmla="*/ 7727868 w 12192000"/>
              <a:gd name="connsiteY3641" fmla="*/ 1752636 h 6858000"/>
              <a:gd name="connsiteX3642" fmla="*/ 7791368 w 12192000"/>
              <a:gd name="connsiteY3642" fmla="*/ 1816132 h 6858000"/>
              <a:gd name="connsiteX3643" fmla="*/ 7854868 w 12192000"/>
              <a:gd name="connsiteY3643" fmla="*/ 1752636 h 6858000"/>
              <a:gd name="connsiteX3644" fmla="*/ 7791368 w 12192000"/>
              <a:gd name="connsiteY3644" fmla="*/ 1689139 h 6858000"/>
              <a:gd name="connsiteX3645" fmla="*/ 7524668 w 12192000"/>
              <a:gd name="connsiteY3645" fmla="*/ 1689139 h 6858000"/>
              <a:gd name="connsiteX3646" fmla="*/ 7461168 w 12192000"/>
              <a:gd name="connsiteY3646" fmla="*/ 1752636 h 6858000"/>
              <a:gd name="connsiteX3647" fmla="*/ 7524668 w 12192000"/>
              <a:gd name="connsiteY3647" fmla="*/ 1816133 h 6858000"/>
              <a:gd name="connsiteX3648" fmla="*/ 7588168 w 12192000"/>
              <a:gd name="connsiteY3648" fmla="*/ 1752636 h 6858000"/>
              <a:gd name="connsiteX3649" fmla="*/ 7524668 w 12192000"/>
              <a:gd name="connsiteY3649" fmla="*/ 1689139 h 6858000"/>
              <a:gd name="connsiteX3650" fmla="*/ 7257968 w 12192000"/>
              <a:gd name="connsiteY3650" fmla="*/ 1689139 h 6858000"/>
              <a:gd name="connsiteX3651" fmla="*/ 7194468 w 12192000"/>
              <a:gd name="connsiteY3651" fmla="*/ 1752636 h 6858000"/>
              <a:gd name="connsiteX3652" fmla="*/ 7257968 w 12192000"/>
              <a:gd name="connsiteY3652" fmla="*/ 1816133 h 6858000"/>
              <a:gd name="connsiteX3653" fmla="*/ 7321468 w 12192000"/>
              <a:gd name="connsiteY3653" fmla="*/ 1752636 h 6858000"/>
              <a:gd name="connsiteX3654" fmla="*/ 7257968 w 12192000"/>
              <a:gd name="connsiteY3654" fmla="*/ 1689139 h 6858000"/>
              <a:gd name="connsiteX3655" fmla="*/ 6991268 w 12192000"/>
              <a:gd name="connsiteY3655" fmla="*/ 1689139 h 6858000"/>
              <a:gd name="connsiteX3656" fmla="*/ 6927768 w 12192000"/>
              <a:gd name="connsiteY3656" fmla="*/ 1752636 h 6858000"/>
              <a:gd name="connsiteX3657" fmla="*/ 6991268 w 12192000"/>
              <a:gd name="connsiteY3657" fmla="*/ 1816133 h 6858000"/>
              <a:gd name="connsiteX3658" fmla="*/ 7054768 w 12192000"/>
              <a:gd name="connsiteY3658" fmla="*/ 1752636 h 6858000"/>
              <a:gd name="connsiteX3659" fmla="*/ 6991268 w 12192000"/>
              <a:gd name="connsiteY3659" fmla="*/ 1689139 h 6858000"/>
              <a:gd name="connsiteX3660" fmla="*/ 6724568 w 12192000"/>
              <a:gd name="connsiteY3660" fmla="*/ 1689139 h 6858000"/>
              <a:gd name="connsiteX3661" fmla="*/ 6661068 w 12192000"/>
              <a:gd name="connsiteY3661" fmla="*/ 1752636 h 6858000"/>
              <a:gd name="connsiteX3662" fmla="*/ 6724568 w 12192000"/>
              <a:gd name="connsiteY3662" fmla="*/ 1816133 h 6858000"/>
              <a:gd name="connsiteX3663" fmla="*/ 6788068 w 12192000"/>
              <a:gd name="connsiteY3663" fmla="*/ 1752636 h 6858000"/>
              <a:gd name="connsiteX3664" fmla="*/ 6724568 w 12192000"/>
              <a:gd name="connsiteY3664" fmla="*/ 1689139 h 6858000"/>
              <a:gd name="connsiteX3665" fmla="*/ 8858168 w 12192000"/>
              <a:gd name="connsiteY3665" fmla="*/ 1689138 h 6858000"/>
              <a:gd name="connsiteX3666" fmla="*/ 8794668 w 12192000"/>
              <a:gd name="connsiteY3666" fmla="*/ 1752635 h 6858000"/>
              <a:gd name="connsiteX3667" fmla="*/ 8858168 w 12192000"/>
              <a:gd name="connsiteY3667" fmla="*/ 1816132 h 6858000"/>
              <a:gd name="connsiteX3668" fmla="*/ 8921668 w 12192000"/>
              <a:gd name="connsiteY3668" fmla="*/ 1752635 h 6858000"/>
              <a:gd name="connsiteX3669" fmla="*/ 8858168 w 12192000"/>
              <a:gd name="connsiteY3669" fmla="*/ 1689138 h 6858000"/>
              <a:gd name="connsiteX3670" fmla="*/ 8591468 w 12192000"/>
              <a:gd name="connsiteY3670" fmla="*/ 1689138 h 6858000"/>
              <a:gd name="connsiteX3671" fmla="*/ 8527968 w 12192000"/>
              <a:gd name="connsiteY3671" fmla="*/ 1752635 h 6858000"/>
              <a:gd name="connsiteX3672" fmla="*/ 8591468 w 12192000"/>
              <a:gd name="connsiteY3672" fmla="*/ 1816132 h 6858000"/>
              <a:gd name="connsiteX3673" fmla="*/ 8654968 w 12192000"/>
              <a:gd name="connsiteY3673" fmla="*/ 1752635 h 6858000"/>
              <a:gd name="connsiteX3674" fmla="*/ 8591468 w 12192000"/>
              <a:gd name="connsiteY3674" fmla="*/ 1689138 h 6858000"/>
              <a:gd name="connsiteX3675" fmla="*/ 8324768 w 12192000"/>
              <a:gd name="connsiteY3675" fmla="*/ 1689138 h 6858000"/>
              <a:gd name="connsiteX3676" fmla="*/ 8261268 w 12192000"/>
              <a:gd name="connsiteY3676" fmla="*/ 1752635 h 6858000"/>
              <a:gd name="connsiteX3677" fmla="*/ 8324768 w 12192000"/>
              <a:gd name="connsiteY3677" fmla="*/ 1816132 h 6858000"/>
              <a:gd name="connsiteX3678" fmla="*/ 8388268 w 12192000"/>
              <a:gd name="connsiteY3678" fmla="*/ 1752635 h 6858000"/>
              <a:gd name="connsiteX3679" fmla="*/ 8324768 w 12192000"/>
              <a:gd name="connsiteY3679" fmla="*/ 1689138 h 6858000"/>
              <a:gd name="connsiteX3680" fmla="*/ 8058068 w 12192000"/>
              <a:gd name="connsiteY3680" fmla="*/ 1689138 h 6858000"/>
              <a:gd name="connsiteX3681" fmla="*/ 7994568 w 12192000"/>
              <a:gd name="connsiteY3681" fmla="*/ 1752635 h 6858000"/>
              <a:gd name="connsiteX3682" fmla="*/ 8058068 w 12192000"/>
              <a:gd name="connsiteY3682" fmla="*/ 1816132 h 6858000"/>
              <a:gd name="connsiteX3683" fmla="*/ 8121568 w 12192000"/>
              <a:gd name="connsiteY3683" fmla="*/ 1752635 h 6858000"/>
              <a:gd name="connsiteX3684" fmla="*/ 8058068 w 12192000"/>
              <a:gd name="connsiteY3684" fmla="*/ 1689138 h 6858000"/>
              <a:gd name="connsiteX3685" fmla="*/ 10191668 w 12192000"/>
              <a:gd name="connsiteY3685" fmla="*/ 1689137 h 6858000"/>
              <a:gd name="connsiteX3686" fmla="*/ 10128168 w 12192000"/>
              <a:gd name="connsiteY3686" fmla="*/ 1752634 h 6858000"/>
              <a:gd name="connsiteX3687" fmla="*/ 10191668 w 12192000"/>
              <a:gd name="connsiteY3687" fmla="*/ 1816131 h 6858000"/>
              <a:gd name="connsiteX3688" fmla="*/ 10255168 w 12192000"/>
              <a:gd name="connsiteY3688" fmla="*/ 1752634 h 6858000"/>
              <a:gd name="connsiteX3689" fmla="*/ 10191668 w 12192000"/>
              <a:gd name="connsiteY3689" fmla="*/ 1689137 h 6858000"/>
              <a:gd name="connsiteX3690" fmla="*/ 9924968 w 12192000"/>
              <a:gd name="connsiteY3690" fmla="*/ 1689137 h 6858000"/>
              <a:gd name="connsiteX3691" fmla="*/ 9861468 w 12192000"/>
              <a:gd name="connsiteY3691" fmla="*/ 1752634 h 6858000"/>
              <a:gd name="connsiteX3692" fmla="*/ 9924968 w 12192000"/>
              <a:gd name="connsiteY3692" fmla="*/ 1816131 h 6858000"/>
              <a:gd name="connsiteX3693" fmla="*/ 9988468 w 12192000"/>
              <a:gd name="connsiteY3693" fmla="*/ 1752634 h 6858000"/>
              <a:gd name="connsiteX3694" fmla="*/ 9924968 w 12192000"/>
              <a:gd name="connsiteY3694" fmla="*/ 1689137 h 6858000"/>
              <a:gd name="connsiteX3695" fmla="*/ 9658268 w 12192000"/>
              <a:gd name="connsiteY3695" fmla="*/ 1689137 h 6858000"/>
              <a:gd name="connsiteX3696" fmla="*/ 9594768 w 12192000"/>
              <a:gd name="connsiteY3696" fmla="*/ 1752634 h 6858000"/>
              <a:gd name="connsiteX3697" fmla="*/ 9658268 w 12192000"/>
              <a:gd name="connsiteY3697" fmla="*/ 1816131 h 6858000"/>
              <a:gd name="connsiteX3698" fmla="*/ 9721768 w 12192000"/>
              <a:gd name="connsiteY3698" fmla="*/ 1752634 h 6858000"/>
              <a:gd name="connsiteX3699" fmla="*/ 9658268 w 12192000"/>
              <a:gd name="connsiteY3699" fmla="*/ 1689137 h 6858000"/>
              <a:gd name="connsiteX3700" fmla="*/ 9391568 w 12192000"/>
              <a:gd name="connsiteY3700" fmla="*/ 1689137 h 6858000"/>
              <a:gd name="connsiteX3701" fmla="*/ 9328068 w 12192000"/>
              <a:gd name="connsiteY3701" fmla="*/ 1752634 h 6858000"/>
              <a:gd name="connsiteX3702" fmla="*/ 9391568 w 12192000"/>
              <a:gd name="connsiteY3702" fmla="*/ 1816131 h 6858000"/>
              <a:gd name="connsiteX3703" fmla="*/ 9455068 w 12192000"/>
              <a:gd name="connsiteY3703" fmla="*/ 1752634 h 6858000"/>
              <a:gd name="connsiteX3704" fmla="*/ 9391568 w 12192000"/>
              <a:gd name="connsiteY3704" fmla="*/ 1689137 h 6858000"/>
              <a:gd name="connsiteX3705" fmla="*/ 9124868 w 12192000"/>
              <a:gd name="connsiteY3705" fmla="*/ 1689137 h 6858000"/>
              <a:gd name="connsiteX3706" fmla="*/ 9061368 w 12192000"/>
              <a:gd name="connsiteY3706" fmla="*/ 1752634 h 6858000"/>
              <a:gd name="connsiteX3707" fmla="*/ 9124868 w 12192000"/>
              <a:gd name="connsiteY3707" fmla="*/ 1816132 h 6858000"/>
              <a:gd name="connsiteX3708" fmla="*/ 9188368 w 12192000"/>
              <a:gd name="connsiteY3708" fmla="*/ 1752634 h 6858000"/>
              <a:gd name="connsiteX3709" fmla="*/ 9124868 w 12192000"/>
              <a:gd name="connsiteY3709" fmla="*/ 1689137 h 6858000"/>
              <a:gd name="connsiteX3710" fmla="*/ 11525168 w 12192000"/>
              <a:gd name="connsiteY3710" fmla="*/ 1689136 h 6858000"/>
              <a:gd name="connsiteX3711" fmla="*/ 11461668 w 12192000"/>
              <a:gd name="connsiteY3711" fmla="*/ 1752633 h 6858000"/>
              <a:gd name="connsiteX3712" fmla="*/ 11525168 w 12192000"/>
              <a:gd name="connsiteY3712" fmla="*/ 1816130 h 6858000"/>
              <a:gd name="connsiteX3713" fmla="*/ 11588668 w 12192000"/>
              <a:gd name="connsiteY3713" fmla="*/ 1752633 h 6858000"/>
              <a:gd name="connsiteX3714" fmla="*/ 11525168 w 12192000"/>
              <a:gd name="connsiteY3714" fmla="*/ 1689136 h 6858000"/>
              <a:gd name="connsiteX3715" fmla="*/ 11258468 w 12192000"/>
              <a:gd name="connsiteY3715" fmla="*/ 1689136 h 6858000"/>
              <a:gd name="connsiteX3716" fmla="*/ 11194968 w 12192000"/>
              <a:gd name="connsiteY3716" fmla="*/ 1752633 h 6858000"/>
              <a:gd name="connsiteX3717" fmla="*/ 11258468 w 12192000"/>
              <a:gd name="connsiteY3717" fmla="*/ 1816130 h 6858000"/>
              <a:gd name="connsiteX3718" fmla="*/ 11321968 w 12192000"/>
              <a:gd name="connsiteY3718" fmla="*/ 1752633 h 6858000"/>
              <a:gd name="connsiteX3719" fmla="*/ 11258468 w 12192000"/>
              <a:gd name="connsiteY3719" fmla="*/ 1689136 h 6858000"/>
              <a:gd name="connsiteX3720" fmla="*/ 10991768 w 12192000"/>
              <a:gd name="connsiteY3720" fmla="*/ 1689136 h 6858000"/>
              <a:gd name="connsiteX3721" fmla="*/ 10928268 w 12192000"/>
              <a:gd name="connsiteY3721" fmla="*/ 1752633 h 6858000"/>
              <a:gd name="connsiteX3722" fmla="*/ 10991768 w 12192000"/>
              <a:gd name="connsiteY3722" fmla="*/ 1816130 h 6858000"/>
              <a:gd name="connsiteX3723" fmla="*/ 11055268 w 12192000"/>
              <a:gd name="connsiteY3723" fmla="*/ 1752633 h 6858000"/>
              <a:gd name="connsiteX3724" fmla="*/ 10991768 w 12192000"/>
              <a:gd name="connsiteY3724" fmla="*/ 1689136 h 6858000"/>
              <a:gd name="connsiteX3725" fmla="*/ 10725068 w 12192000"/>
              <a:gd name="connsiteY3725" fmla="*/ 1689136 h 6858000"/>
              <a:gd name="connsiteX3726" fmla="*/ 10661568 w 12192000"/>
              <a:gd name="connsiteY3726" fmla="*/ 1752633 h 6858000"/>
              <a:gd name="connsiteX3727" fmla="*/ 10725068 w 12192000"/>
              <a:gd name="connsiteY3727" fmla="*/ 1816130 h 6858000"/>
              <a:gd name="connsiteX3728" fmla="*/ 10788568 w 12192000"/>
              <a:gd name="connsiteY3728" fmla="*/ 1752633 h 6858000"/>
              <a:gd name="connsiteX3729" fmla="*/ 10725068 w 12192000"/>
              <a:gd name="connsiteY3729" fmla="*/ 1689136 h 6858000"/>
              <a:gd name="connsiteX3730" fmla="*/ 10458368 w 12192000"/>
              <a:gd name="connsiteY3730" fmla="*/ 1689136 h 6858000"/>
              <a:gd name="connsiteX3731" fmla="*/ 10394868 w 12192000"/>
              <a:gd name="connsiteY3731" fmla="*/ 1752633 h 6858000"/>
              <a:gd name="connsiteX3732" fmla="*/ 10458368 w 12192000"/>
              <a:gd name="connsiteY3732" fmla="*/ 1816130 h 6858000"/>
              <a:gd name="connsiteX3733" fmla="*/ 10521868 w 12192000"/>
              <a:gd name="connsiteY3733" fmla="*/ 1752633 h 6858000"/>
              <a:gd name="connsiteX3734" fmla="*/ 10458368 w 12192000"/>
              <a:gd name="connsiteY3734" fmla="*/ 1689136 h 6858000"/>
              <a:gd name="connsiteX3735" fmla="*/ 11791868 w 12192000"/>
              <a:gd name="connsiteY3735" fmla="*/ 1689135 h 6858000"/>
              <a:gd name="connsiteX3736" fmla="*/ 11728368 w 12192000"/>
              <a:gd name="connsiteY3736" fmla="*/ 1752632 h 6858000"/>
              <a:gd name="connsiteX3737" fmla="*/ 11791868 w 12192000"/>
              <a:gd name="connsiteY3737" fmla="*/ 1816129 h 6858000"/>
              <a:gd name="connsiteX3738" fmla="*/ 11855368 w 12192000"/>
              <a:gd name="connsiteY3738" fmla="*/ 1752632 h 6858000"/>
              <a:gd name="connsiteX3739" fmla="*/ 11791868 w 12192000"/>
              <a:gd name="connsiteY3739" fmla="*/ 1689135 h 6858000"/>
              <a:gd name="connsiteX3740" fmla="*/ 323901 w 12192000"/>
              <a:gd name="connsiteY3740" fmla="*/ 1384352 h 6858000"/>
              <a:gd name="connsiteX3741" fmla="*/ 260402 w 12192000"/>
              <a:gd name="connsiteY3741" fmla="*/ 1447856 h 6858000"/>
              <a:gd name="connsiteX3742" fmla="*/ 323901 w 12192000"/>
              <a:gd name="connsiteY3742" fmla="*/ 1511354 h 6858000"/>
              <a:gd name="connsiteX3743" fmla="*/ 387400 w 12192000"/>
              <a:gd name="connsiteY3743" fmla="*/ 1447856 h 6858000"/>
              <a:gd name="connsiteX3744" fmla="*/ 323901 w 12192000"/>
              <a:gd name="connsiteY3744" fmla="*/ 1384352 h 6858000"/>
              <a:gd name="connsiteX3745" fmla="*/ 1390688 w 12192000"/>
              <a:gd name="connsiteY3745" fmla="*/ 1384351 h 6858000"/>
              <a:gd name="connsiteX3746" fmla="*/ 1327188 w 12192000"/>
              <a:gd name="connsiteY3746" fmla="*/ 1447855 h 6858000"/>
              <a:gd name="connsiteX3747" fmla="*/ 1390688 w 12192000"/>
              <a:gd name="connsiteY3747" fmla="*/ 1511353 h 6858000"/>
              <a:gd name="connsiteX3748" fmla="*/ 1454187 w 12192000"/>
              <a:gd name="connsiteY3748" fmla="*/ 1447855 h 6858000"/>
              <a:gd name="connsiteX3749" fmla="*/ 1390688 w 12192000"/>
              <a:gd name="connsiteY3749" fmla="*/ 1384351 h 6858000"/>
              <a:gd name="connsiteX3750" fmla="*/ 1123991 w 12192000"/>
              <a:gd name="connsiteY3750" fmla="*/ 1384351 h 6858000"/>
              <a:gd name="connsiteX3751" fmla="*/ 1060492 w 12192000"/>
              <a:gd name="connsiteY3751" fmla="*/ 1447855 h 6858000"/>
              <a:gd name="connsiteX3752" fmla="*/ 1123991 w 12192000"/>
              <a:gd name="connsiteY3752" fmla="*/ 1511353 h 6858000"/>
              <a:gd name="connsiteX3753" fmla="*/ 1187490 w 12192000"/>
              <a:gd name="connsiteY3753" fmla="*/ 1447855 h 6858000"/>
              <a:gd name="connsiteX3754" fmla="*/ 1123991 w 12192000"/>
              <a:gd name="connsiteY3754" fmla="*/ 1384351 h 6858000"/>
              <a:gd name="connsiteX3755" fmla="*/ 857294 w 12192000"/>
              <a:gd name="connsiteY3755" fmla="*/ 1384351 h 6858000"/>
              <a:gd name="connsiteX3756" fmla="*/ 793795 w 12192000"/>
              <a:gd name="connsiteY3756" fmla="*/ 1447856 h 6858000"/>
              <a:gd name="connsiteX3757" fmla="*/ 857294 w 12192000"/>
              <a:gd name="connsiteY3757" fmla="*/ 1511354 h 6858000"/>
              <a:gd name="connsiteX3758" fmla="*/ 920794 w 12192000"/>
              <a:gd name="connsiteY3758" fmla="*/ 1447856 h 6858000"/>
              <a:gd name="connsiteX3759" fmla="*/ 857294 w 12192000"/>
              <a:gd name="connsiteY3759" fmla="*/ 1384351 h 6858000"/>
              <a:gd name="connsiteX3760" fmla="*/ 590598 w 12192000"/>
              <a:gd name="connsiteY3760" fmla="*/ 1384351 h 6858000"/>
              <a:gd name="connsiteX3761" fmla="*/ 527098 w 12192000"/>
              <a:gd name="connsiteY3761" fmla="*/ 1447856 h 6858000"/>
              <a:gd name="connsiteX3762" fmla="*/ 590598 w 12192000"/>
              <a:gd name="connsiteY3762" fmla="*/ 1511354 h 6858000"/>
              <a:gd name="connsiteX3763" fmla="*/ 654097 w 12192000"/>
              <a:gd name="connsiteY3763" fmla="*/ 1447856 h 6858000"/>
              <a:gd name="connsiteX3764" fmla="*/ 590598 w 12192000"/>
              <a:gd name="connsiteY3764" fmla="*/ 1384351 h 6858000"/>
              <a:gd name="connsiteX3765" fmla="*/ 2724260 w 12192000"/>
              <a:gd name="connsiteY3765" fmla="*/ 1384350 h 6858000"/>
              <a:gd name="connsiteX3766" fmla="*/ 2660740 w 12192000"/>
              <a:gd name="connsiteY3766" fmla="*/ 1447854 h 6858000"/>
              <a:gd name="connsiteX3767" fmla="*/ 2724260 w 12192000"/>
              <a:gd name="connsiteY3767" fmla="*/ 1511352 h 6858000"/>
              <a:gd name="connsiteX3768" fmla="*/ 2787750 w 12192000"/>
              <a:gd name="connsiteY3768" fmla="*/ 1447854 h 6858000"/>
              <a:gd name="connsiteX3769" fmla="*/ 2724260 w 12192000"/>
              <a:gd name="connsiteY3769" fmla="*/ 1384350 h 6858000"/>
              <a:gd name="connsiteX3770" fmla="*/ 2457500 w 12192000"/>
              <a:gd name="connsiteY3770" fmla="*/ 1384350 h 6858000"/>
              <a:gd name="connsiteX3771" fmla="*/ 2394006 w 12192000"/>
              <a:gd name="connsiteY3771" fmla="*/ 1447854 h 6858000"/>
              <a:gd name="connsiteX3772" fmla="*/ 2457500 w 12192000"/>
              <a:gd name="connsiteY3772" fmla="*/ 1511352 h 6858000"/>
              <a:gd name="connsiteX3773" fmla="*/ 2521015 w 12192000"/>
              <a:gd name="connsiteY3773" fmla="*/ 1447854 h 6858000"/>
              <a:gd name="connsiteX3774" fmla="*/ 2457500 w 12192000"/>
              <a:gd name="connsiteY3774" fmla="*/ 1384350 h 6858000"/>
              <a:gd name="connsiteX3775" fmla="*/ 2190807 w 12192000"/>
              <a:gd name="connsiteY3775" fmla="*/ 1384350 h 6858000"/>
              <a:gd name="connsiteX3776" fmla="*/ 2127318 w 12192000"/>
              <a:gd name="connsiteY3776" fmla="*/ 1447854 h 6858000"/>
              <a:gd name="connsiteX3777" fmla="*/ 2190807 w 12192000"/>
              <a:gd name="connsiteY3777" fmla="*/ 1511352 h 6858000"/>
              <a:gd name="connsiteX3778" fmla="*/ 2254301 w 12192000"/>
              <a:gd name="connsiteY3778" fmla="*/ 1447854 h 6858000"/>
              <a:gd name="connsiteX3779" fmla="*/ 2190807 w 12192000"/>
              <a:gd name="connsiteY3779" fmla="*/ 1384350 h 6858000"/>
              <a:gd name="connsiteX3780" fmla="*/ 1924092 w 12192000"/>
              <a:gd name="connsiteY3780" fmla="*/ 1384350 h 6858000"/>
              <a:gd name="connsiteX3781" fmla="*/ 1860584 w 12192000"/>
              <a:gd name="connsiteY3781" fmla="*/ 1447854 h 6858000"/>
              <a:gd name="connsiteX3782" fmla="*/ 1924092 w 12192000"/>
              <a:gd name="connsiteY3782" fmla="*/ 1511353 h 6858000"/>
              <a:gd name="connsiteX3783" fmla="*/ 1987612 w 12192000"/>
              <a:gd name="connsiteY3783" fmla="*/ 1447854 h 6858000"/>
              <a:gd name="connsiteX3784" fmla="*/ 1924092 w 12192000"/>
              <a:gd name="connsiteY3784" fmla="*/ 1384350 h 6858000"/>
              <a:gd name="connsiteX3785" fmla="*/ 1657384 w 12192000"/>
              <a:gd name="connsiteY3785" fmla="*/ 1384350 h 6858000"/>
              <a:gd name="connsiteX3786" fmla="*/ 1593886 w 12192000"/>
              <a:gd name="connsiteY3786" fmla="*/ 1447855 h 6858000"/>
              <a:gd name="connsiteX3787" fmla="*/ 1657384 w 12192000"/>
              <a:gd name="connsiteY3787" fmla="*/ 1511353 h 6858000"/>
              <a:gd name="connsiteX3788" fmla="*/ 1720885 w 12192000"/>
              <a:gd name="connsiteY3788" fmla="*/ 1447855 h 6858000"/>
              <a:gd name="connsiteX3789" fmla="*/ 1657384 w 12192000"/>
              <a:gd name="connsiteY3789" fmla="*/ 1384350 h 6858000"/>
              <a:gd name="connsiteX3790" fmla="*/ 3790982 w 12192000"/>
              <a:gd name="connsiteY3790" fmla="*/ 1384349 h 6858000"/>
              <a:gd name="connsiteX3791" fmla="*/ 3727495 w 12192000"/>
              <a:gd name="connsiteY3791" fmla="*/ 1447853 h 6858000"/>
              <a:gd name="connsiteX3792" fmla="*/ 3790982 w 12192000"/>
              <a:gd name="connsiteY3792" fmla="*/ 1511351 h 6858000"/>
              <a:gd name="connsiteX3793" fmla="*/ 3854483 w 12192000"/>
              <a:gd name="connsiteY3793" fmla="*/ 1447853 h 6858000"/>
              <a:gd name="connsiteX3794" fmla="*/ 3790982 w 12192000"/>
              <a:gd name="connsiteY3794" fmla="*/ 1384349 h 6858000"/>
              <a:gd name="connsiteX3795" fmla="*/ 3524306 w 12192000"/>
              <a:gd name="connsiteY3795" fmla="*/ 1384349 h 6858000"/>
              <a:gd name="connsiteX3796" fmla="*/ 3460798 w 12192000"/>
              <a:gd name="connsiteY3796" fmla="*/ 1447853 h 6858000"/>
              <a:gd name="connsiteX3797" fmla="*/ 3524306 w 12192000"/>
              <a:gd name="connsiteY3797" fmla="*/ 1511351 h 6858000"/>
              <a:gd name="connsiteX3798" fmla="*/ 3587804 w 12192000"/>
              <a:gd name="connsiteY3798" fmla="*/ 1447853 h 6858000"/>
              <a:gd name="connsiteX3799" fmla="*/ 3524306 w 12192000"/>
              <a:gd name="connsiteY3799" fmla="*/ 1384349 h 6858000"/>
              <a:gd name="connsiteX3800" fmla="*/ 3257573 w 12192000"/>
              <a:gd name="connsiteY3800" fmla="*/ 1384349 h 6858000"/>
              <a:gd name="connsiteX3801" fmla="*/ 3194083 w 12192000"/>
              <a:gd name="connsiteY3801" fmla="*/ 1447853 h 6858000"/>
              <a:gd name="connsiteX3802" fmla="*/ 3257573 w 12192000"/>
              <a:gd name="connsiteY3802" fmla="*/ 1511351 h 6858000"/>
              <a:gd name="connsiteX3803" fmla="*/ 3321066 w 12192000"/>
              <a:gd name="connsiteY3803" fmla="*/ 1447853 h 6858000"/>
              <a:gd name="connsiteX3804" fmla="*/ 3257573 w 12192000"/>
              <a:gd name="connsiteY3804" fmla="*/ 1384349 h 6858000"/>
              <a:gd name="connsiteX3805" fmla="*/ 2990917 w 12192000"/>
              <a:gd name="connsiteY3805" fmla="*/ 1384349 h 6858000"/>
              <a:gd name="connsiteX3806" fmla="*/ 2927427 w 12192000"/>
              <a:gd name="connsiteY3806" fmla="*/ 1447854 h 6858000"/>
              <a:gd name="connsiteX3807" fmla="*/ 2990917 w 12192000"/>
              <a:gd name="connsiteY3807" fmla="*/ 1511352 h 6858000"/>
              <a:gd name="connsiteX3808" fmla="*/ 3054407 w 12192000"/>
              <a:gd name="connsiteY3808" fmla="*/ 1447854 h 6858000"/>
              <a:gd name="connsiteX3809" fmla="*/ 2990917 w 12192000"/>
              <a:gd name="connsiteY3809" fmla="*/ 1384349 h 6858000"/>
              <a:gd name="connsiteX3810" fmla="*/ 4857694 w 12192000"/>
              <a:gd name="connsiteY3810" fmla="*/ 1384348 h 6858000"/>
              <a:gd name="connsiteX3811" fmla="*/ 4794186 w 12192000"/>
              <a:gd name="connsiteY3811" fmla="*/ 1447852 h 6858000"/>
              <a:gd name="connsiteX3812" fmla="*/ 4857694 w 12192000"/>
              <a:gd name="connsiteY3812" fmla="*/ 1511350 h 6858000"/>
              <a:gd name="connsiteX3813" fmla="*/ 4921192 w 12192000"/>
              <a:gd name="connsiteY3813" fmla="*/ 1447852 h 6858000"/>
              <a:gd name="connsiteX3814" fmla="*/ 4857694 w 12192000"/>
              <a:gd name="connsiteY3814" fmla="*/ 1384348 h 6858000"/>
              <a:gd name="connsiteX3815" fmla="*/ 4591027 w 12192000"/>
              <a:gd name="connsiteY3815" fmla="*/ 1384348 h 6858000"/>
              <a:gd name="connsiteX3816" fmla="*/ 4527531 w 12192000"/>
              <a:gd name="connsiteY3816" fmla="*/ 1447852 h 6858000"/>
              <a:gd name="connsiteX3817" fmla="*/ 4591027 w 12192000"/>
              <a:gd name="connsiteY3817" fmla="*/ 1511350 h 6858000"/>
              <a:gd name="connsiteX3818" fmla="*/ 4654496 w 12192000"/>
              <a:gd name="connsiteY3818" fmla="*/ 1447852 h 6858000"/>
              <a:gd name="connsiteX3819" fmla="*/ 4591027 w 12192000"/>
              <a:gd name="connsiteY3819" fmla="*/ 1384348 h 6858000"/>
              <a:gd name="connsiteX3820" fmla="*/ 4324320 w 12192000"/>
              <a:gd name="connsiteY3820" fmla="*/ 1384348 h 6858000"/>
              <a:gd name="connsiteX3821" fmla="*/ 4260813 w 12192000"/>
              <a:gd name="connsiteY3821" fmla="*/ 1447852 h 6858000"/>
              <a:gd name="connsiteX3822" fmla="*/ 4324320 w 12192000"/>
              <a:gd name="connsiteY3822" fmla="*/ 1511350 h 6858000"/>
              <a:gd name="connsiteX3823" fmla="*/ 4387806 w 12192000"/>
              <a:gd name="connsiteY3823" fmla="*/ 1447852 h 6858000"/>
              <a:gd name="connsiteX3824" fmla="*/ 4324320 w 12192000"/>
              <a:gd name="connsiteY3824" fmla="*/ 1384348 h 6858000"/>
              <a:gd name="connsiteX3825" fmla="*/ 4057695 w 12192000"/>
              <a:gd name="connsiteY3825" fmla="*/ 1384348 h 6858000"/>
              <a:gd name="connsiteX3826" fmla="*/ 3994189 w 12192000"/>
              <a:gd name="connsiteY3826" fmla="*/ 1447853 h 6858000"/>
              <a:gd name="connsiteX3827" fmla="*/ 4057695 w 12192000"/>
              <a:gd name="connsiteY3827" fmla="*/ 1511351 h 6858000"/>
              <a:gd name="connsiteX3828" fmla="*/ 4121092 w 12192000"/>
              <a:gd name="connsiteY3828" fmla="*/ 1447853 h 6858000"/>
              <a:gd name="connsiteX3829" fmla="*/ 4057695 w 12192000"/>
              <a:gd name="connsiteY3829" fmla="*/ 1384348 h 6858000"/>
              <a:gd name="connsiteX3830" fmla="*/ 5924469 w 12192000"/>
              <a:gd name="connsiteY3830" fmla="*/ 1384347 h 6858000"/>
              <a:gd name="connsiteX3831" fmla="*/ 5860973 w 12192000"/>
              <a:gd name="connsiteY3831" fmla="*/ 1447851 h 6858000"/>
              <a:gd name="connsiteX3832" fmla="*/ 5924469 w 12192000"/>
              <a:gd name="connsiteY3832" fmla="*/ 1511349 h 6858000"/>
              <a:gd name="connsiteX3833" fmla="*/ 5987984 w 12192000"/>
              <a:gd name="connsiteY3833" fmla="*/ 1447851 h 6858000"/>
              <a:gd name="connsiteX3834" fmla="*/ 5924469 w 12192000"/>
              <a:gd name="connsiteY3834" fmla="*/ 1384347 h 6858000"/>
              <a:gd name="connsiteX3835" fmla="*/ 5657777 w 12192000"/>
              <a:gd name="connsiteY3835" fmla="*/ 1384347 h 6858000"/>
              <a:gd name="connsiteX3836" fmla="*/ 5594291 w 12192000"/>
              <a:gd name="connsiteY3836" fmla="*/ 1447851 h 6858000"/>
              <a:gd name="connsiteX3837" fmla="*/ 5657777 w 12192000"/>
              <a:gd name="connsiteY3837" fmla="*/ 1511349 h 6858000"/>
              <a:gd name="connsiteX3838" fmla="*/ 5721277 w 12192000"/>
              <a:gd name="connsiteY3838" fmla="*/ 1447851 h 6858000"/>
              <a:gd name="connsiteX3839" fmla="*/ 5657777 w 12192000"/>
              <a:gd name="connsiteY3839" fmla="*/ 1384347 h 6858000"/>
              <a:gd name="connsiteX3840" fmla="*/ 5391099 w 12192000"/>
              <a:gd name="connsiteY3840" fmla="*/ 1384347 h 6858000"/>
              <a:gd name="connsiteX3841" fmla="*/ 5327599 w 12192000"/>
              <a:gd name="connsiteY3841" fmla="*/ 1447851 h 6858000"/>
              <a:gd name="connsiteX3842" fmla="*/ 5391099 w 12192000"/>
              <a:gd name="connsiteY3842" fmla="*/ 1511349 h 6858000"/>
              <a:gd name="connsiteX3843" fmla="*/ 5454596 w 12192000"/>
              <a:gd name="connsiteY3843" fmla="*/ 1447851 h 6858000"/>
              <a:gd name="connsiteX3844" fmla="*/ 5391099 w 12192000"/>
              <a:gd name="connsiteY3844" fmla="*/ 1384347 h 6858000"/>
              <a:gd name="connsiteX3845" fmla="*/ 5124395 w 12192000"/>
              <a:gd name="connsiteY3845" fmla="*/ 1384347 h 6858000"/>
              <a:gd name="connsiteX3846" fmla="*/ 5060881 w 12192000"/>
              <a:gd name="connsiteY3846" fmla="*/ 1447852 h 6858000"/>
              <a:gd name="connsiteX3847" fmla="*/ 5124395 w 12192000"/>
              <a:gd name="connsiteY3847" fmla="*/ 1511350 h 6858000"/>
              <a:gd name="connsiteX3848" fmla="*/ 5187901 w 12192000"/>
              <a:gd name="connsiteY3848" fmla="*/ 1447852 h 6858000"/>
              <a:gd name="connsiteX3849" fmla="*/ 5124395 w 12192000"/>
              <a:gd name="connsiteY3849" fmla="*/ 1384347 h 6858000"/>
              <a:gd name="connsiteX3850" fmla="*/ 7257968 w 12192000"/>
              <a:gd name="connsiteY3850" fmla="*/ 1384346 h 6858000"/>
              <a:gd name="connsiteX3851" fmla="*/ 7194468 w 12192000"/>
              <a:gd name="connsiteY3851" fmla="*/ 1447850 h 6858000"/>
              <a:gd name="connsiteX3852" fmla="*/ 7257968 w 12192000"/>
              <a:gd name="connsiteY3852" fmla="*/ 1511348 h 6858000"/>
              <a:gd name="connsiteX3853" fmla="*/ 7321468 w 12192000"/>
              <a:gd name="connsiteY3853" fmla="*/ 1447850 h 6858000"/>
              <a:gd name="connsiteX3854" fmla="*/ 7257968 w 12192000"/>
              <a:gd name="connsiteY3854" fmla="*/ 1384346 h 6858000"/>
              <a:gd name="connsiteX3855" fmla="*/ 6991268 w 12192000"/>
              <a:gd name="connsiteY3855" fmla="*/ 1384346 h 6858000"/>
              <a:gd name="connsiteX3856" fmla="*/ 6927768 w 12192000"/>
              <a:gd name="connsiteY3856" fmla="*/ 1447850 h 6858000"/>
              <a:gd name="connsiteX3857" fmla="*/ 6991268 w 12192000"/>
              <a:gd name="connsiteY3857" fmla="*/ 1511348 h 6858000"/>
              <a:gd name="connsiteX3858" fmla="*/ 7054768 w 12192000"/>
              <a:gd name="connsiteY3858" fmla="*/ 1447850 h 6858000"/>
              <a:gd name="connsiteX3859" fmla="*/ 6991268 w 12192000"/>
              <a:gd name="connsiteY3859" fmla="*/ 1384346 h 6858000"/>
              <a:gd name="connsiteX3860" fmla="*/ 6724568 w 12192000"/>
              <a:gd name="connsiteY3860" fmla="*/ 1384346 h 6858000"/>
              <a:gd name="connsiteX3861" fmla="*/ 6661068 w 12192000"/>
              <a:gd name="connsiteY3861" fmla="*/ 1447850 h 6858000"/>
              <a:gd name="connsiteX3862" fmla="*/ 6724568 w 12192000"/>
              <a:gd name="connsiteY3862" fmla="*/ 1511348 h 6858000"/>
              <a:gd name="connsiteX3863" fmla="*/ 6788068 w 12192000"/>
              <a:gd name="connsiteY3863" fmla="*/ 1447850 h 6858000"/>
              <a:gd name="connsiteX3864" fmla="*/ 6724568 w 12192000"/>
              <a:gd name="connsiteY3864" fmla="*/ 1384346 h 6858000"/>
              <a:gd name="connsiteX3865" fmla="*/ 6457868 w 12192000"/>
              <a:gd name="connsiteY3865" fmla="*/ 1384346 h 6858000"/>
              <a:gd name="connsiteX3866" fmla="*/ 6394368 w 12192000"/>
              <a:gd name="connsiteY3866" fmla="*/ 1447850 h 6858000"/>
              <a:gd name="connsiteX3867" fmla="*/ 6457868 w 12192000"/>
              <a:gd name="connsiteY3867" fmla="*/ 1511348 h 6858000"/>
              <a:gd name="connsiteX3868" fmla="*/ 6521368 w 12192000"/>
              <a:gd name="connsiteY3868" fmla="*/ 1447850 h 6858000"/>
              <a:gd name="connsiteX3869" fmla="*/ 6457868 w 12192000"/>
              <a:gd name="connsiteY3869" fmla="*/ 1384346 h 6858000"/>
              <a:gd name="connsiteX3870" fmla="*/ 6191168 w 12192000"/>
              <a:gd name="connsiteY3870" fmla="*/ 1384346 h 6858000"/>
              <a:gd name="connsiteX3871" fmla="*/ 6127668 w 12192000"/>
              <a:gd name="connsiteY3871" fmla="*/ 1447851 h 6858000"/>
              <a:gd name="connsiteX3872" fmla="*/ 6191168 w 12192000"/>
              <a:gd name="connsiteY3872" fmla="*/ 1511349 h 6858000"/>
              <a:gd name="connsiteX3873" fmla="*/ 6254668 w 12192000"/>
              <a:gd name="connsiteY3873" fmla="*/ 1447851 h 6858000"/>
              <a:gd name="connsiteX3874" fmla="*/ 6191168 w 12192000"/>
              <a:gd name="connsiteY3874" fmla="*/ 1384346 h 6858000"/>
              <a:gd name="connsiteX3875" fmla="*/ 8324768 w 12192000"/>
              <a:gd name="connsiteY3875" fmla="*/ 1384345 h 6858000"/>
              <a:gd name="connsiteX3876" fmla="*/ 8261268 w 12192000"/>
              <a:gd name="connsiteY3876" fmla="*/ 1447849 h 6858000"/>
              <a:gd name="connsiteX3877" fmla="*/ 8324768 w 12192000"/>
              <a:gd name="connsiteY3877" fmla="*/ 1511347 h 6858000"/>
              <a:gd name="connsiteX3878" fmla="*/ 8388268 w 12192000"/>
              <a:gd name="connsiteY3878" fmla="*/ 1447849 h 6858000"/>
              <a:gd name="connsiteX3879" fmla="*/ 8324768 w 12192000"/>
              <a:gd name="connsiteY3879" fmla="*/ 1384345 h 6858000"/>
              <a:gd name="connsiteX3880" fmla="*/ 8058068 w 12192000"/>
              <a:gd name="connsiteY3880" fmla="*/ 1384345 h 6858000"/>
              <a:gd name="connsiteX3881" fmla="*/ 7994568 w 12192000"/>
              <a:gd name="connsiteY3881" fmla="*/ 1447849 h 6858000"/>
              <a:gd name="connsiteX3882" fmla="*/ 8058068 w 12192000"/>
              <a:gd name="connsiteY3882" fmla="*/ 1511347 h 6858000"/>
              <a:gd name="connsiteX3883" fmla="*/ 8121568 w 12192000"/>
              <a:gd name="connsiteY3883" fmla="*/ 1447849 h 6858000"/>
              <a:gd name="connsiteX3884" fmla="*/ 8058068 w 12192000"/>
              <a:gd name="connsiteY3884" fmla="*/ 1384345 h 6858000"/>
              <a:gd name="connsiteX3885" fmla="*/ 7791368 w 12192000"/>
              <a:gd name="connsiteY3885" fmla="*/ 1384345 h 6858000"/>
              <a:gd name="connsiteX3886" fmla="*/ 7727868 w 12192000"/>
              <a:gd name="connsiteY3886" fmla="*/ 1447849 h 6858000"/>
              <a:gd name="connsiteX3887" fmla="*/ 7791368 w 12192000"/>
              <a:gd name="connsiteY3887" fmla="*/ 1511347 h 6858000"/>
              <a:gd name="connsiteX3888" fmla="*/ 7854868 w 12192000"/>
              <a:gd name="connsiteY3888" fmla="*/ 1447849 h 6858000"/>
              <a:gd name="connsiteX3889" fmla="*/ 7791368 w 12192000"/>
              <a:gd name="connsiteY3889" fmla="*/ 1384345 h 6858000"/>
              <a:gd name="connsiteX3890" fmla="*/ 7524668 w 12192000"/>
              <a:gd name="connsiteY3890" fmla="*/ 1384345 h 6858000"/>
              <a:gd name="connsiteX3891" fmla="*/ 7461168 w 12192000"/>
              <a:gd name="connsiteY3891" fmla="*/ 1447849 h 6858000"/>
              <a:gd name="connsiteX3892" fmla="*/ 7524668 w 12192000"/>
              <a:gd name="connsiteY3892" fmla="*/ 1511348 h 6858000"/>
              <a:gd name="connsiteX3893" fmla="*/ 7588168 w 12192000"/>
              <a:gd name="connsiteY3893" fmla="*/ 1447849 h 6858000"/>
              <a:gd name="connsiteX3894" fmla="*/ 7524668 w 12192000"/>
              <a:gd name="connsiteY3894" fmla="*/ 1384345 h 6858000"/>
              <a:gd name="connsiteX3895" fmla="*/ 9658268 w 12192000"/>
              <a:gd name="connsiteY3895" fmla="*/ 1384344 h 6858000"/>
              <a:gd name="connsiteX3896" fmla="*/ 9594768 w 12192000"/>
              <a:gd name="connsiteY3896" fmla="*/ 1447847 h 6858000"/>
              <a:gd name="connsiteX3897" fmla="*/ 9658268 w 12192000"/>
              <a:gd name="connsiteY3897" fmla="*/ 1511346 h 6858000"/>
              <a:gd name="connsiteX3898" fmla="*/ 9721768 w 12192000"/>
              <a:gd name="connsiteY3898" fmla="*/ 1447847 h 6858000"/>
              <a:gd name="connsiteX3899" fmla="*/ 9658268 w 12192000"/>
              <a:gd name="connsiteY3899" fmla="*/ 1384344 h 6858000"/>
              <a:gd name="connsiteX3900" fmla="*/ 9391568 w 12192000"/>
              <a:gd name="connsiteY3900" fmla="*/ 1384344 h 6858000"/>
              <a:gd name="connsiteX3901" fmla="*/ 9328068 w 12192000"/>
              <a:gd name="connsiteY3901" fmla="*/ 1447847 h 6858000"/>
              <a:gd name="connsiteX3902" fmla="*/ 9391568 w 12192000"/>
              <a:gd name="connsiteY3902" fmla="*/ 1511346 h 6858000"/>
              <a:gd name="connsiteX3903" fmla="*/ 9455068 w 12192000"/>
              <a:gd name="connsiteY3903" fmla="*/ 1447847 h 6858000"/>
              <a:gd name="connsiteX3904" fmla="*/ 9391568 w 12192000"/>
              <a:gd name="connsiteY3904" fmla="*/ 1384344 h 6858000"/>
              <a:gd name="connsiteX3905" fmla="*/ 9124868 w 12192000"/>
              <a:gd name="connsiteY3905" fmla="*/ 1384344 h 6858000"/>
              <a:gd name="connsiteX3906" fmla="*/ 9061368 w 12192000"/>
              <a:gd name="connsiteY3906" fmla="*/ 1447848 h 6858000"/>
              <a:gd name="connsiteX3907" fmla="*/ 9124868 w 12192000"/>
              <a:gd name="connsiteY3907" fmla="*/ 1511346 h 6858000"/>
              <a:gd name="connsiteX3908" fmla="*/ 9188368 w 12192000"/>
              <a:gd name="connsiteY3908" fmla="*/ 1447848 h 6858000"/>
              <a:gd name="connsiteX3909" fmla="*/ 9124868 w 12192000"/>
              <a:gd name="connsiteY3909" fmla="*/ 1384344 h 6858000"/>
              <a:gd name="connsiteX3910" fmla="*/ 8858168 w 12192000"/>
              <a:gd name="connsiteY3910" fmla="*/ 1384344 h 6858000"/>
              <a:gd name="connsiteX3911" fmla="*/ 8794668 w 12192000"/>
              <a:gd name="connsiteY3911" fmla="*/ 1447848 h 6858000"/>
              <a:gd name="connsiteX3912" fmla="*/ 8858168 w 12192000"/>
              <a:gd name="connsiteY3912" fmla="*/ 1511346 h 6858000"/>
              <a:gd name="connsiteX3913" fmla="*/ 8921668 w 12192000"/>
              <a:gd name="connsiteY3913" fmla="*/ 1447848 h 6858000"/>
              <a:gd name="connsiteX3914" fmla="*/ 8858168 w 12192000"/>
              <a:gd name="connsiteY3914" fmla="*/ 1384344 h 6858000"/>
              <a:gd name="connsiteX3915" fmla="*/ 8591468 w 12192000"/>
              <a:gd name="connsiteY3915" fmla="*/ 1384344 h 6858000"/>
              <a:gd name="connsiteX3916" fmla="*/ 8527968 w 12192000"/>
              <a:gd name="connsiteY3916" fmla="*/ 1447848 h 6858000"/>
              <a:gd name="connsiteX3917" fmla="*/ 8591468 w 12192000"/>
              <a:gd name="connsiteY3917" fmla="*/ 1511346 h 6858000"/>
              <a:gd name="connsiteX3918" fmla="*/ 8654968 w 12192000"/>
              <a:gd name="connsiteY3918" fmla="*/ 1447848 h 6858000"/>
              <a:gd name="connsiteX3919" fmla="*/ 8591468 w 12192000"/>
              <a:gd name="connsiteY3919" fmla="*/ 1384344 h 6858000"/>
              <a:gd name="connsiteX3920" fmla="*/ 10458368 w 12192000"/>
              <a:gd name="connsiteY3920" fmla="*/ 1384343 h 6858000"/>
              <a:gd name="connsiteX3921" fmla="*/ 10394868 w 12192000"/>
              <a:gd name="connsiteY3921" fmla="*/ 1447847 h 6858000"/>
              <a:gd name="connsiteX3922" fmla="*/ 10458368 w 12192000"/>
              <a:gd name="connsiteY3922" fmla="*/ 1511345 h 6858000"/>
              <a:gd name="connsiteX3923" fmla="*/ 10521868 w 12192000"/>
              <a:gd name="connsiteY3923" fmla="*/ 1447847 h 6858000"/>
              <a:gd name="connsiteX3924" fmla="*/ 10458368 w 12192000"/>
              <a:gd name="connsiteY3924" fmla="*/ 1384343 h 6858000"/>
              <a:gd name="connsiteX3925" fmla="*/ 10191668 w 12192000"/>
              <a:gd name="connsiteY3925" fmla="*/ 1384343 h 6858000"/>
              <a:gd name="connsiteX3926" fmla="*/ 10128168 w 12192000"/>
              <a:gd name="connsiteY3926" fmla="*/ 1447847 h 6858000"/>
              <a:gd name="connsiteX3927" fmla="*/ 10191668 w 12192000"/>
              <a:gd name="connsiteY3927" fmla="*/ 1511345 h 6858000"/>
              <a:gd name="connsiteX3928" fmla="*/ 10255168 w 12192000"/>
              <a:gd name="connsiteY3928" fmla="*/ 1447847 h 6858000"/>
              <a:gd name="connsiteX3929" fmla="*/ 10191668 w 12192000"/>
              <a:gd name="connsiteY3929" fmla="*/ 1384343 h 6858000"/>
              <a:gd name="connsiteX3930" fmla="*/ 9924968 w 12192000"/>
              <a:gd name="connsiteY3930" fmla="*/ 1384343 h 6858000"/>
              <a:gd name="connsiteX3931" fmla="*/ 9861468 w 12192000"/>
              <a:gd name="connsiteY3931" fmla="*/ 1447847 h 6858000"/>
              <a:gd name="connsiteX3932" fmla="*/ 9924968 w 12192000"/>
              <a:gd name="connsiteY3932" fmla="*/ 1511345 h 6858000"/>
              <a:gd name="connsiteX3933" fmla="*/ 9988468 w 12192000"/>
              <a:gd name="connsiteY3933" fmla="*/ 1447847 h 6858000"/>
              <a:gd name="connsiteX3934" fmla="*/ 9924968 w 12192000"/>
              <a:gd name="connsiteY3934" fmla="*/ 1384343 h 6858000"/>
              <a:gd name="connsiteX3935" fmla="*/ 11525168 w 12192000"/>
              <a:gd name="connsiteY3935" fmla="*/ 1384342 h 6858000"/>
              <a:gd name="connsiteX3936" fmla="*/ 11461668 w 12192000"/>
              <a:gd name="connsiteY3936" fmla="*/ 1447846 h 6858000"/>
              <a:gd name="connsiteX3937" fmla="*/ 11525168 w 12192000"/>
              <a:gd name="connsiteY3937" fmla="*/ 1511344 h 6858000"/>
              <a:gd name="connsiteX3938" fmla="*/ 11588668 w 12192000"/>
              <a:gd name="connsiteY3938" fmla="*/ 1447846 h 6858000"/>
              <a:gd name="connsiteX3939" fmla="*/ 11525168 w 12192000"/>
              <a:gd name="connsiteY3939" fmla="*/ 1384342 h 6858000"/>
              <a:gd name="connsiteX3940" fmla="*/ 11258468 w 12192000"/>
              <a:gd name="connsiteY3940" fmla="*/ 1384342 h 6858000"/>
              <a:gd name="connsiteX3941" fmla="*/ 11194968 w 12192000"/>
              <a:gd name="connsiteY3941" fmla="*/ 1447846 h 6858000"/>
              <a:gd name="connsiteX3942" fmla="*/ 11258468 w 12192000"/>
              <a:gd name="connsiteY3942" fmla="*/ 1511344 h 6858000"/>
              <a:gd name="connsiteX3943" fmla="*/ 11321968 w 12192000"/>
              <a:gd name="connsiteY3943" fmla="*/ 1447846 h 6858000"/>
              <a:gd name="connsiteX3944" fmla="*/ 11258468 w 12192000"/>
              <a:gd name="connsiteY3944" fmla="*/ 1384342 h 6858000"/>
              <a:gd name="connsiteX3945" fmla="*/ 10991768 w 12192000"/>
              <a:gd name="connsiteY3945" fmla="*/ 1384342 h 6858000"/>
              <a:gd name="connsiteX3946" fmla="*/ 10928268 w 12192000"/>
              <a:gd name="connsiteY3946" fmla="*/ 1447846 h 6858000"/>
              <a:gd name="connsiteX3947" fmla="*/ 10991768 w 12192000"/>
              <a:gd name="connsiteY3947" fmla="*/ 1511344 h 6858000"/>
              <a:gd name="connsiteX3948" fmla="*/ 11055268 w 12192000"/>
              <a:gd name="connsiteY3948" fmla="*/ 1447846 h 6858000"/>
              <a:gd name="connsiteX3949" fmla="*/ 10991768 w 12192000"/>
              <a:gd name="connsiteY3949" fmla="*/ 1384342 h 6858000"/>
              <a:gd name="connsiteX3950" fmla="*/ 10725068 w 12192000"/>
              <a:gd name="connsiteY3950" fmla="*/ 1384342 h 6858000"/>
              <a:gd name="connsiteX3951" fmla="*/ 10661568 w 12192000"/>
              <a:gd name="connsiteY3951" fmla="*/ 1447846 h 6858000"/>
              <a:gd name="connsiteX3952" fmla="*/ 10725068 w 12192000"/>
              <a:gd name="connsiteY3952" fmla="*/ 1511345 h 6858000"/>
              <a:gd name="connsiteX3953" fmla="*/ 10788568 w 12192000"/>
              <a:gd name="connsiteY3953" fmla="*/ 1447846 h 6858000"/>
              <a:gd name="connsiteX3954" fmla="*/ 10725068 w 12192000"/>
              <a:gd name="connsiteY3954" fmla="*/ 1384342 h 6858000"/>
              <a:gd name="connsiteX3955" fmla="*/ 11791868 w 12192000"/>
              <a:gd name="connsiteY3955" fmla="*/ 1384341 h 6858000"/>
              <a:gd name="connsiteX3956" fmla="*/ 11728368 w 12192000"/>
              <a:gd name="connsiteY3956" fmla="*/ 1447845 h 6858000"/>
              <a:gd name="connsiteX3957" fmla="*/ 11791868 w 12192000"/>
              <a:gd name="connsiteY3957" fmla="*/ 1511344 h 6858000"/>
              <a:gd name="connsiteX3958" fmla="*/ 11855368 w 12192000"/>
              <a:gd name="connsiteY3958" fmla="*/ 1447845 h 6858000"/>
              <a:gd name="connsiteX3959" fmla="*/ 11791868 w 12192000"/>
              <a:gd name="connsiteY3959" fmla="*/ 1384341 h 6858000"/>
              <a:gd name="connsiteX3960" fmla="*/ 577912 w 12192000"/>
              <a:gd name="connsiteY3960" fmla="*/ 1079539 h 6858000"/>
              <a:gd name="connsiteX3961" fmla="*/ 514413 w 12192000"/>
              <a:gd name="connsiteY3961" fmla="*/ 1143043 h 6858000"/>
              <a:gd name="connsiteX3962" fmla="*/ 577912 w 12192000"/>
              <a:gd name="connsiteY3962" fmla="*/ 1206548 h 6858000"/>
              <a:gd name="connsiteX3963" fmla="*/ 641411 w 12192000"/>
              <a:gd name="connsiteY3963" fmla="*/ 1143043 h 6858000"/>
              <a:gd name="connsiteX3964" fmla="*/ 577912 w 12192000"/>
              <a:gd name="connsiteY3964" fmla="*/ 1079539 h 6858000"/>
              <a:gd name="connsiteX3965" fmla="*/ 311216 w 12192000"/>
              <a:gd name="connsiteY3965" fmla="*/ 1079539 h 6858000"/>
              <a:gd name="connsiteX3966" fmla="*/ 247717 w 12192000"/>
              <a:gd name="connsiteY3966" fmla="*/ 1143044 h 6858000"/>
              <a:gd name="connsiteX3967" fmla="*/ 311216 w 12192000"/>
              <a:gd name="connsiteY3967" fmla="*/ 1206549 h 6858000"/>
              <a:gd name="connsiteX3968" fmla="*/ 374715 w 12192000"/>
              <a:gd name="connsiteY3968" fmla="*/ 1143044 h 6858000"/>
              <a:gd name="connsiteX3969" fmla="*/ 311216 w 12192000"/>
              <a:gd name="connsiteY3969" fmla="*/ 1079539 h 6858000"/>
              <a:gd name="connsiteX3970" fmla="*/ 1911401 w 12192000"/>
              <a:gd name="connsiteY3970" fmla="*/ 1079538 h 6858000"/>
              <a:gd name="connsiteX3971" fmla="*/ 1847898 w 12192000"/>
              <a:gd name="connsiteY3971" fmla="*/ 1143043 h 6858000"/>
              <a:gd name="connsiteX3972" fmla="*/ 1911401 w 12192000"/>
              <a:gd name="connsiteY3972" fmla="*/ 1206547 h 6858000"/>
              <a:gd name="connsiteX3973" fmla="*/ 1974906 w 12192000"/>
              <a:gd name="connsiteY3973" fmla="*/ 1143043 h 6858000"/>
              <a:gd name="connsiteX3974" fmla="*/ 1911401 w 12192000"/>
              <a:gd name="connsiteY3974" fmla="*/ 1079538 h 6858000"/>
              <a:gd name="connsiteX3975" fmla="*/ 1644699 w 12192000"/>
              <a:gd name="connsiteY3975" fmla="*/ 1079538 h 6858000"/>
              <a:gd name="connsiteX3976" fmla="*/ 1581200 w 12192000"/>
              <a:gd name="connsiteY3976" fmla="*/ 1143043 h 6858000"/>
              <a:gd name="connsiteX3977" fmla="*/ 1644699 w 12192000"/>
              <a:gd name="connsiteY3977" fmla="*/ 1206547 h 6858000"/>
              <a:gd name="connsiteX3978" fmla="*/ 1708201 w 12192000"/>
              <a:gd name="connsiteY3978" fmla="*/ 1143043 h 6858000"/>
              <a:gd name="connsiteX3979" fmla="*/ 1644699 w 12192000"/>
              <a:gd name="connsiteY3979" fmla="*/ 1079538 h 6858000"/>
              <a:gd name="connsiteX3980" fmla="*/ 1378001 w 12192000"/>
              <a:gd name="connsiteY3980" fmla="*/ 1079538 h 6858000"/>
              <a:gd name="connsiteX3981" fmla="*/ 1314502 w 12192000"/>
              <a:gd name="connsiteY3981" fmla="*/ 1143043 h 6858000"/>
              <a:gd name="connsiteX3982" fmla="*/ 1378001 w 12192000"/>
              <a:gd name="connsiteY3982" fmla="*/ 1206548 h 6858000"/>
              <a:gd name="connsiteX3983" fmla="*/ 1441500 w 12192000"/>
              <a:gd name="connsiteY3983" fmla="*/ 1143043 h 6858000"/>
              <a:gd name="connsiteX3984" fmla="*/ 1378001 w 12192000"/>
              <a:gd name="connsiteY3984" fmla="*/ 1079538 h 6858000"/>
              <a:gd name="connsiteX3985" fmla="*/ 1111305 w 12192000"/>
              <a:gd name="connsiteY3985" fmla="*/ 1079538 h 6858000"/>
              <a:gd name="connsiteX3986" fmla="*/ 1047805 w 12192000"/>
              <a:gd name="connsiteY3986" fmla="*/ 1143043 h 6858000"/>
              <a:gd name="connsiteX3987" fmla="*/ 1111305 w 12192000"/>
              <a:gd name="connsiteY3987" fmla="*/ 1206548 h 6858000"/>
              <a:gd name="connsiteX3988" fmla="*/ 1174804 w 12192000"/>
              <a:gd name="connsiteY3988" fmla="*/ 1143043 h 6858000"/>
              <a:gd name="connsiteX3989" fmla="*/ 1111305 w 12192000"/>
              <a:gd name="connsiteY3989" fmla="*/ 1079538 h 6858000"/>
              <a:gd name="connsiteX3990" fmla="*/ 844608 w 12192000"/>
              <a:gd name="connsiteY3990" fmla="*/ 1079538 h 6858000"/>
              <a:gd name="connsiteX3991" fmla="*/ 781109 w 12192000"/>
              <a:gd name="connsiteY3991" fmla="*/ 1143043 h 6858000"/>
              <a:gd name="connsiteX3992" fmla="*/ 844608 w 12192000"/>
              <a:gd name="connsiteY3992" fmla="*/ 1206548 h 6858000"/>
              <a:gd name="connsiteX3993" fmla="*/ 908108 w 12192000"/>
              <a:gd name="connsiteY3993" fmla="*/ 1143043 h 6858000"/>
              <a:gd name="connsiteX3994" fmla="*/ 844608 w 12192000"/>
              <a:gd name="connsiteY3994" fmla="*/ 1079538 h 6858000"/>
              <a:gd name="connsiteX3995" fmla="*/ 3511623 w 12192000"/>
              <a:gd name="connsiteY3995" fmla="*/ 1079537 h 6858000"/>
              <a:gd name="connsiteX3996" fmla="*/ 3448109 w 12192000"/>
              <a:gd name="connsiteY3996" fmla="*/ 1143041 h 6858000"/>
              <a:gd name="connsiteX3997" fmla="*/ 3511623 w 12192000"/>
              <a:gd name="connsiteY3997" fmla="*/ 1206546 h 6858000"/>
              <a:gd name="connsiteX3998" fmla="*/ 3575121 w 12192000"/>
              <a:gd name="connsiteY3998" fmla="*/ 1143041 h 6858000"/>
              <a:gd name="connsiteX3999" fmla="*/ 3511623 w 12192000"/>
              <a:gd name="connsiteY3999" fmla="*/ 1079537 h 6858000"/>
              <a:gd name="connsiteX4000" fmla="*/ 3244887 w 12192000"/>
              <a:gd name="connsiteY4000" fmla="*/ 1079537 h 6858000"/>
              <a:gd name="connsiteX4001" fmla="*/ 3181399 w 12192000"/>
              <a:gd name="connsiteY4001" fmla="*/ 1143041 h 6858000"/>
              <a:gd name="connsiteX4002" fmla="*/ 3244887 w 12192000"/>
              <a:gd name="connsiteY4002" fmla="*/ 1206546 h 6858000"/>
              <a:gd name="connsiteX4003" fmla="*/ 3308377 w 12192000"/>
              <a:gd name="connsiteY4003" fmla="*/ 1143041 h 6858000"/>
              <a:gd name="connsiteX4004" fmla="*/ 3244887 w 12192000"/>
              <a:gd name="connsiteY4004" fmla="*/ 1079537 h 6858000"/>
              <a:gd name="connsiteX4005" fmla="*/ 2978236 w 12192000"/>
              <a:gd name="connsiteY4005" fmla="*/ 1079537 h 6858000"/>
              <a:gd name="connsiteX4006" fmla="*/ 2914748 w 12192000"/>
              <a:gd name="connsiteY4006" fmla="*/ 1143042 h 6858000"/>
              <a:gd name="connsiteX4007" fmla="*/ 2978236 w 12192000"/>
              <a:gd name="connsiteY4007" fmla="*/ 1206546 h 6858000"/>
              <a:gd name="connsiteX4008" fmla="*/ 3041724 w 12192000"/>
              <a:gd name="connsiteY4008" fmla="*/ 1143042 h 6858000"/>
              <a:gd name="connsiteX4009" fmla="*/ 2978236 w 12192000"/>
              <a:gd name="connsiteY4009" fmla="*/ 1079537 h 6858000"/>
              <a:gd name="connsiteX4010" fmla="*/ 2711569 w 12192000"/>
              <a:gd name="connsiteY4010" fmla="*/ 1079537 h 6858000"/>
              <a:gd name="connsiteX4011" fmla="*/ 2648050 w 12192000"/>
              <a:gd name="connsiteY4011" fmla="*/ 1143042 h 6858000"/>
              <a:gd name="connsiteX4012" fmla="*/ 2711569 w 12192000"/>
              <a:gd name="connsiteY4012" fmla="*/ 1206547 h 6858000"/>
              <a:gd name="connsiteX4013" fmla="*/ 2775073 w 12192000"/>
              <a:gd name="connsiteY4013" fmla="*/ 1143042 h 6858000"/>
              <a:gd name="connsiteX4014" fmla="*/ 2711569 w 12192000"/>
              <a:gd name="connsiteY4014" fmla="*/ 1079537 h 6858000"/>
              <a:gd name="connsiteX4015" fmla="*/ 2444817 w 12192000"/>
              <a:gd name="connsiteY4015" fmla="*/ 1079537 h 6858000"/>
              <a:gd name="connsiteX4016" fmla="*/ 2381320 w 12192000"/>
              <a:gd name="connsiteY4016" fmla="*/ 1143042 h 6858000"/>
              <a:gd name="connsiteX4017" fmla="*/ 2444817 w 12192000"/>
              <a:gd name="connsiteY4017" fmla="*/ 1206547 h 6858000"/>
              <a:gd name="connsiteX4018" fmla="*/ 2508328 w 12192000"/>
              <a:gd name="connsiteY4018" fmla="*/ 1143042 h 6858000"/>
              <a:gd name="connsiteX4019" fmla="*/ 2444817 w 12192000"/>
              <a:gd name="connsiteY4019" fmla="*/ 1079537 h 6858000"/>
              <a:gd name="connsiteX4020" fmla="*/ 2178139 w 12192000"/>
              <a:gd name="connsiteY4020" fmla="*/ 1079537 h 6858000"/>
              <a:gd name="connsiteX4021" fmla="*/ 2114627 w 12192000"/>
              <a:gd name="connsiteY4021" fmla="*/ 1143042 h 6858000"/>
              <a:gd name="connsiteX4022" fmla="*/ 2178139 w 12192000"/>
              <a:gd name="connsiteY4022" fmla="*/ 1206547 h 6858000"/>
              <a:gd name="connsiteX4023" fmla="*/ 2241610 w 12192000"/>
              <a:gd name="connsiteY4023" fmla="*/ 1143042 h 6858000"/>
              <a:gd name="connsiteX4024" fmla="*/ 2178139 w 12192000"/>
              <a:gd name="connsiteY4024" fmla="*/ 1079537 h 6858000"/>
              <a:gd name="connsiteX4025" fmla="*/ 4844996 w 12192000"/>
              <a:gd name="connsiteY4025" fmla="*/ 1079536 h 6858000"/>
              <a:gd name="connsiteX4026" fmla="*/ 4781498 w 12192000"/>
              <a:gd name="connsiteY4026" fmla="*/ 1143040 h 6858000"/>
              <a:gd name="connsiteX4027" fmla="*/ 4844996 w 12192000"/>
              <a:gd name="connsiteY4027" fmla="*/ 1206545 h 6858000"/>
              <a:gd name="connsiteX4028" fmla="*/ 4908504 w 12192000"/>
              <a:gd name="connsiteY4028" fmla="*/ 1143040 h 6858000"/>
              <a:gd name="connsiteX4029" fmla="*/ 4844996 w 12192000"/>
              <a:gd name="connsiteY4029" fmla="*/ 1079536 h 6858000"/>
              <a:gd name="connsiteX4030" fmla="*/ 4578343 w 12192000"/>
              <a:gd name="connsiteY4030" fmla="*/ 1079536 h 6858000"/>
              <a:gd name="connsiteX4031" fmla="*/ 4514828 w 12192000"/>
              <a:gd name="connsiteY4031" fmla="*/ 1143041 h 6858000"/>
              <a:gd name="connsiteX4032" fmla="*/ 4578343 w 12192000"/>
              <a:gd name="connsiteY4032" fmla="*/ 1206545 h 6858000"/>
              <a:gd name="connsiteX4033" fmla="*/ 4641806 w 12192000"/>
              <a:gd name="connsiteY4033" fmla="*/ 1143041 h 6858000"/>
              <a:gd name="connsiteX4034" fmla="*/ 4578343 w 12192000"/>
              <a:gd name="connsiteY4034" fmla="*/ 1079536 h 6858000"/>
              <a:gd name="connsiteX4035" fmla="*/ 4311612 w 12192000"/>
              <a:gd name="connsiteY4035" fmla="*/ 1079536 h 6858000"/>
              <a:gd name="connsiteX4036" fmla="*/ 4248124 w 12192000"/>
              <a:gd name="connsiteY4036" fmla="*/ 1143041 h 6858000"/>
              <a:gd name="connsiteX4037" fmla="*/ 4311612 w 12192000"/>
              <a:gd name="connsiteY4037" fmla="*/ 1206545 h 6858000"/>
              <a:gd name="connsiteX4038" fmla="*/ 4375123 w 12192000"/>
              <a:gd name="connsiteY4038" fmla="*/ 1143041 h 6858000"/>
              <a:gd name="connsiteX4039" fmla="*/ 4311612 w 12192000"/>
              <a:gd name="connsiteY4039" fmla="*/ 1079536 h 6858000"/>
              <a:gd name="connsiteX4040" fmla="*/ 4045002 w 12192000"/>
              <a:gd name="connsiteY4040" fmla="*/ 1079536 h 6858000"/>
              <a:gd name="connsiteX4041" fmla="*/ 3981504 w 12192000"/>
              <a:gd name="connsiteY4041" fmla="*/ 1143041 h 6858000"/>
              <a:gd name="connsiteX4042" fmla="*/ 4045002 w 12192000"/>
              <a:gd name="connsiteY4042" fmla="*/ 1206546 h 6858000"/>
              <a:gd name="connsiteX4043" fmla="*/ 4108408 w 12192000"/>
              <a:gd name="connsiteY4043" fmla="*/ 1143041 h 6858000"/>
              <a:gd name="connsiteX4044" fmla="*/ 4045002 w 12192000"/>
              <a:gd name="connsiteY4044" fmla="*/ 1079536 h 6858000"/>
              <a:gd name="connsiteX4045" fmla="*/ 3778300 w 12192000"/>
              <a:gd name="connsiteY4045" fmla="*/ 1079536 h 6858000"/>
              <a:gd name="connsiteX4046" fmla="*/ 3714812 w 12192000"/>
              <a:gd name="connsiteY4046" fmla="*/ 1143041 h 6858000"/>
              <a:gd name="connsiteX4047" fmla="*/ 3778300 w 12192000"/>
              <a:gd name="connsiteY4047" fmla="*/ 1206546 h 6858000"/>
              <a:gd name="connsiteX4048" fmla="*/ 3841795 w 12192000"/>
              <a:gd name="connsiteY4048" fmla="*/ 1143041 h 6858000"/>
              <a:gd name="connsiteX4049" fmla="*/ 3778300 w 12192000"/>
              <a:gd name="connsiteY4049" fmla="*/ 1079536 h 6858000"/>
              <a:gd name="connsiteX4050" fmla="*/ 6445168 w 12192000"/>
              <a:gd name="connsiteY4050" fmla="*/ 1079535 h 6858000"/>
              <a:gd name="connsiteX4051" fmla="*/ 6381668 w 12192000"/>
              <a:gd name="connsiteY4051" fmla="*/ 1143039 h 6858000"/>
              <a:gd name="connsiteX4052" fmla="*/ 6445168 w 12192000"/>
              <a:gd name="connsiteY4052" fmla="*/ 1206544 h 6858000"/>
              <a:gd name="connsiteX4053" fmla="*/ 6508668 w 12192000"/>
              <a:gd name="connsiteY4053" fmla="*/ 1143039 h 6858000"/>
              <a:gd name="connsiteX4054" fmla="*/ 6445168 w 12192000"/>
              <a:gd name="connsiteY4054" fmla="*/ 1079535 h 6858000"/>
              <a:gd name="connsiteX4055" fmla="*/ 6178468 w 12192000"/>
              <a:gd name="connsiteY4055" fmla="*/ 1079535 h 6858000"/>
              <a:gd name="connsiteX4056" fmla="*/ 6114968 w 12192000"/>
              <a:gd name="connsiteY4056" fmla="*/ 1143039 h 6858000"/>
              <a:gd name="connsiteX4057" fmla="*/ 6178468 w 12192000"/>
              <a:gd name="connsiteY4057" fmla="*/ 1206544 h 6858000"/>
              <a:gd name="connsiteX4058" fmla="*/ 6241968 w 12192000"/>
              <a:gd name="connsiteY4058" fmla="*/ 1143039 h 6858000"/>
              <a:gd name="connsiteX4059" fmla="*/ 6178468 w 12192000"/>
              <a:gd name="connsiteY4059" fmla="*/ 1079535 h 6858000"/>
              <a:gd name="connsiteX4060" fmla="*/ 5911769 w 12192000"/>
              <a:gd name="connsiteY4060" fmla="*/ 1079535 h 6858000"/>
              <a:gd name="connsiteX4061" fmla="*/ 5848274 w 12192000"/>
              <a:gd name="connsiteY4061" fmla="*/ 1143040 h 6858000"/>
              <a:gd name="connsiteX4062" fmla="*/ 5911769 w 12192000"/>
              <a:gd name="connsiteY4062" fmla="*/ 1206544 h 6858000"/>
              <a:gd name="connsiteX4063" fmla="*/ 5975281 w 12192000"/>
              <a:gd name="connsiteY4063" fmla="*/ 1143040 h 6858000"/>
              <a:gd name="connsiteX4064" fmla="*/ 5911769 w 12192000"/>
              <a:gd name="connsiteY4064" fmla="*/ 1079535 h 6858000"/>
              <a:gd name="connsiteX4065" fmla="*/ 5645088 w 12192000"/>
              <a:gd name="connsiteY4065" fmla="*/ 1079535 h 6858000"/>
              <a:gd name="connsiteX4066" fmla="*/ 5581595 w 12192000"/>
              <a:gd name="connsiteY4066" fmla="*/ 1143040 h 6858000"/>
              <a:gd name="connsiteX4067" fmla="*/ 5645088 w 12192000"/>
              <a:gd name="connsiteY4067" fmla="*/ 1206544 h 6858000"/>
              <a:gd name="connsiteX4068" fmla="*/ 5708583 w 12192000"/>
              <a:gd name="connsiteY4068" fmla="*/ 1143040 h 6858000"/>
              <a:gd name="connsiteX4069" fmla="*/ 5645088 w 12192000"/>
              <a:gd name="connsiteY4069" fmla="*/ 1079535 h 6858000"/>
              <a:gd name="connsiteX4070" fmla="*/ 5378407 w 12192000"/>
              <a:gd name="connsiteY4070" fmla="*/ 1079535 h 6858000"/>
              <a:gd name="connsiteX4071" fmla="*/ 5314897 w 12192000"/>
              <a:gd name="connsiteY4071" fmla="*/ 1143040 h 6858000"/>
              <a:gd name="connsiteX4072" fmla="*/ 5378407 w 12192000"/>
              <a:gd name="connsiteY4072" fmla="*/ 1206544 h 6858000"/>
              <a:gd name="connsiteX4073" fmla="*/ 5441901 w 12192000"/>
              <a:gd name="connsiteY4073" fmla="*/ 1143040 h 6858000"/>
              <a:gd name="connsiteX4074" fmla="*/ 5378407 w 12192000"/>
              <a:gd name="connsiteY4074" fmla="*/ 1079535 h 6858000"/>
              <a:gd name="connsiteX4075" fmla="*/ 5111694 w 12192000"/>
              <a:gd name="connsiteY4075" fmla="*/ 1079535 h 6858000"/>
              <a:gd name="connsiteX4076" fmla="*/ 5048180 w 12192000"/>
              <a:gd name="connsiteY4076" fmla="*/ 1143040 h 6858000"/>
              <a:gd name="connsiteX4077" fmla="*/ 5111694 w 12192000"/>
              <a:gd name="connsiteY4077" fmla="*/ 1206545 h 6858000"/>
              <a:gd name="connsiteX4078" fmla="*/ 5175199 w 12192000"/>
              <a:gd name="connsiteY4078" fmla="*/ 1143040 h 6858000"/>
              <a:gd name="connsiteX4079" fmla="*/ 5111694 w 12192000"/>
              <a:gd name="connsiteY4079" fmla="*/ 1079535 h 6858000"/>
              <a:gd name="connsiteX4080" fmla="*/ 7778668 w 12192000"/>
              <a:gd name="connsiteY4080" fmla="*/ 1079534 h 6858000"/>
              <a:gd name="connsiteX4081" fmla="*/ 7715168 w 12192000"/>
              <a:gd name="connsiteY4081" fmla="*/ 1143038 h 6858000"/>
              <a:gd name="connsiteX4082" fmla="*/ 7778668 w 12192000"/>
              <a:gd name="connsiteY4082" fmla="*/ 1206543 h 6858000"/>
              <a:gd name="connsiteX4083" fmla="*/ 7842168 w 12192000"/>
              <a:gd name="connsiteY4083" fmla="*/ 1143038 h 6858000"/>
              <a:gd name="connsiteX4084" fmla="*/ 7778668 w 12192000"/>
              <a:gd name="connsiteY4084" fmla="*/ 1079534 h 6858000"/>
              <a:gd name="connsiteX4085" fmla="*/ 7511968 w 12192000"/>
              <a:gd name="connsiteY4085" fmla="*/ 1079534 h 6858000"/>
              <a:gd name="connsiteX4086" fmla="*/ 7448468 w 12192000"/>
              <a:gd name="connsiteY4086" fmla="*/ 1143038 h 6858000"/>
              <a:gd name="connsiteX4087" fmla="*/ 7511968 w 12192000"/>
              <a:gd name="connsiteY4087" fmla="*/ 1206543 h 6858000"/>
              <a:gd name="connsiteX4088" fmla="*/ 7575468 w 12192000"/>
              <a:gd name="connsiteY4088" fmla="*/ 1143038 h 6858000"/>
              <a:gd name="connsiteX4089" fmla="*/ 7511968 w 12192000"/>
              <a:gd name="connsiteY4089" fmla="*/ 1079534 h 6858000"/>
              <a:gd name="connsiteX4090" fmla="*/ 7245268 w 12192000"/>
              <a:gd name="connsiteY4090" fmla="*/ 1079534 h 6858000"/>
              <a:gd name="connsiteX4091" fmla="*/ 7181768 w 12192000"/>
              <a:gd name="connsiteY4091" fmla="*/ 1143038 h 6858000"/>
              <a:gd name="connsiteX4092" fmla="*/ 7245268 w 12192000"/>
              <a:gd name="connsiteY4092" fmla="*/ 1206543 h 6858000"/>
              <a:gd name="connsiteX4093" fmla="*/ 7308768 w 12192000"/>
              <a:gd name="connsiteY4093" fmla="*/ 1143038 h 6858000"/>
              <a:gd name="connsiteX4094" fmla="*/ 7245268 w 12192000"/>
              <a:gd name="connsiteY4094" fmla="*/ 1079534 h 6858000"/>
              <a:gd name="connsiteX4095" fmla="*/ 6978568 w 12192000"/>
              <a:gd name="connsiteY4095" fmla="*/ 1079534 h 6858000"/>
              <a:gd name="connsiteX4096" fmla="*/ 6915068 w 12192000"/>
              <a:gd name="connsiteY4096" fmla="*/ 1143039 h 6858000"/>
              <a:gd name="connsiteX4097" fmla="*/ 6978568 w 12192000"/>
              <a:gd name="connsiteY4097" fmla="*/ 1206543 h 6858000"/>
              <a:gd name="connsiteX4098" fmla="*/ 7042068 w 12192000"/>
              <a:gd name="connsiteY4098" fmla="*/ 1143039 h 6858000"/>
              <a:gd name="connsiteX4099" fmla="*/ 6978568 w 12192000"/>
              <a:gd name="connsiteY4099" fmla="*/ 1079534 h 6858000"/>
              <a:gd name="connsiteX4100" fmla="*/ 6711868 w 12192000"/>
              <a:gd name="connsiteY4100" fmla="*/ 1079534 h 6858000"/>
              <a:gd name="connsiteX4101" fmla="*/ 6648368 w 12192000"/>
              <a:gd name="connsiteY4101" fmla="*/ 1143039 h 6858000"/>
              <a:gd name="connsiteX4102" fmla="*/ 6711868 w 12192000"/>
              <a:gd name="connsiteY4102" fmla="*/ 1206544 h 6858000"/>
              <a:gd name="connsiteX4103" fmla="*/ 6775368 w 12192000"/>
              <a:gd name="connsiteY4103" fmla="*/ 1143039 h 6858000"/>
              <a:gd name="connsiteX4104" fmla="*/ 6711868 w 12192000"/>
              <a:gd name="connsiteY4104" fmla="*/ 1079534 h 6858000"/>
              <a:gd name="connsiteX4105" fmla="*/ 9112168 w 12192000"/>
              <a:gd name="connsiteY4105" fmla="*/ 1079533 h 6858000"/>
              <a:gd name="connsiteX4106" fmla="*/ 9048668 w 12192000"/>
              <a:gd name="connsiteY4106" fmla="*/ 1143037 h 6858000"/>
              <a:gd name="connsiteX4107" fmla="*/ 9112168 w 12192000"/>
              <a:gd name="connsiteY4107" fmla="*/ 1206542 h 6858000"/>
              <a:gd name="connsiteX4108" fmla="*/ 9175668 w 12192000"/>
              <a:gd name="connsiteY4108" fmla="*/ 1143037 h 6858000"/>
              <a:gd name="connsiteX4109" fmla="*/ 9112168 w 12192000"/>
              <a:gd name="connsiteY4109" fmla="*/ 1079533 h 6858000"/>
              <a:gd name="connsiteX4110" fmla="*/ 8845468 w 12192000"/>
              <a:gd name="connsiteY4110" fmla="*/ 1079533 h 6858000"/>
              <a:gd name="connsiteX4111" fmla="*/ 8781968 w 12192000"/>
              <a:gd name="connsiteY4111" fmla="*/ 1143037 h 6858000"/>
              <a:gd name="connsiteX4112" fmla="*/ 8845468 w 12192000"/>
              <a:gd name="connsiteY4112" fmla="*/ 1206542 h 6858000"/>
              <a:gd name="connsiteX4113" fmla="*/ 8908968 w 12192000"/>
              <a:gd name="connsiteY4113" fmla="*/ 1143037 h 6858000"/>
              <a:gd name="connsiteX4114" fmla="*/ 8845468 w 12192000"/>
              <a:gd name="connsiteY4114" fmla="*/ 1079533 h 6858000"/>
              <a:gd name="connsiteX4115" fmla="*/ 8578768 w 12192000"/>
              <a:gd name="connsiteY4115" fmla="*/ 1079533 h 6858000"/>
              <a:gd name="connsiteX4116" fmla="*/ 8515268 w 12192000"/>
              <a:gd name="connsiteY4116" fmla="*/ 1143038 h 6858000"/>
              <a:gd name="connsiteX4117" fmla="*/ 8578768 w 12192000"/>
              <a:gd name="connsiteY4117" fmla="*/ 1206542 h 6858000"/>
              <a:gd name="connsiteX4118" fmla="*/ 8642268 w 12192000"/>
              <a:gd name="connsiteY4118" fmla="*/ 1143038 h 6858000"/>
              <a:gd name="connsiteX4119" fmla="*/ 8578768 w 12192000"/>
              <a:gd name="connsiteY4119" fmla="*/ 1079533 h 6858000"/>
              <a:gd name="connsiteX4120" fmla="*/ 8312068 w 12192000"/>
              <a:gd name="connsiteY4120" fmla="*/ 1079533 h 6858000"/>
              <a:gd name="connsiteX4121" fmla="*/ 8248568 w 12192000"/>
              <a:gd name="connsiteY4121" fmla="*/ 1143038 h 6858000"/>
              <a:gd name="connsiteX4122" fmla="*/ 8312068 w 12192000"/>
              <a:gd name="connsiteY4122" fmla="*/ 1206542 h 6858000"/>
              <a:gd name="connsiteX4123" fmla="*/ 8375568 w 12192000"/>
              <a:gd name="connsiteY4123" fmla="*/ 1143038 h 6858000"/>
              <a:gd name="connsiteX4124" fmla="*/ 8312068 w 12192000"/>
              <a:gd name="connsiteY4124" fmla="*/ 1079533 h 6858000"/>
              <a:gd name="connsiteX4125" fmla="*/ 8045368 w 12192000"/>
              <a:gd name="connsiteY4125" fmla="*/ 1079533 h 6858000"/>
              <a:gd name="connsiteX4126" fmla="*/ 7981868 w 12192000"/>
              <a:gd name="connsiteY4126" fmla="*/ 1143038 h 6858000"/>
              <a:gd name="connsiteX4127" fmla="*/ 8045368 w 12192000"/>
              <a:gd name="connsiteY4127" fmla="*/ 1206542 h 6858000"/>
              <a:gd name="connsiteX4128" fmla="*/ 8108868 w 12192000"/>
              <a:gd name="connsiteY4128" fmla="*/ 1143038 h 6858000"/>
              <a:gd name="connsiteX4129" fmla="*/ 8045368 w 12192000"/>
              <a:gd name="connsiteY4129" fmla="*/ 1079533 h 6858000"/>
              <a:gd name="connsiteX4130" fmla="*/ 10712368 w 12192000"/>
              <a:gd name="connsiteY4130" fmla="*/ 1079532 h 6858000"/>
              <a:gd name="connsiteX4131" fmla="*/ 10648868 w 12192000"/>
              <a:gd name="connsiteY4131" fmla="*/ 1143036 h 6858000"/>
              <a:gd name="connsiteX4132" fmla="*/ 10712368 w 12192000"/>
              <a:gd name="connsiteY4132" fmla="*/ 1206540 h 6858000"/>
              <a:gd name="connsiteX4133" fmla="*/ 10775868 w 12192000"/>
              <a:gd name="connsiteY4133" fmla="*/ 1143036 h 6858000"/>
              <a:gd name="connsiteX4134" fmla="*/ 10712368 w 12192000"/>
              <a:gd name="connsiteY4134" fmla="*/ 1079532 h 6858000"/>
              <a:gd name="connsiteX4135" fmla="*/ 10445668 w 12192000"/>
              <a:gd name="connsiteY4135" fmla="*/ 1079532 h 6858000"/>
              <a:gd name="connsiteX4136" fmla="*/ 10382168 w 12192000"/>
              <a:gd name="connsiteY4136" fmla="*/ 1143036 h 6858000"/>
              <a:gd name="connsiteX4137" fmla="*/ 10445668 w 12192000"/>
              <a:gd name="connsiteY4137" fmla="*/ 1206541 h 6858000"/>
              <a:gd name="connsiteX4138" fmla="*/ 10509168 w 12192000"/>
              <a:gd name="connsiteY4138" fmla="*/ 1143036 h 6858000"/>
              <a:gd name="connsiteX4139" fmla="*/ 10445668 w 12192000"/>
              <a:gd name="connsiteY4139" fmla="*/ 1079532 h 6858000"/>
              <a:gd name="connsiteX4140" fmla="*/ 10178968 w 12192000"/>
              <a:gd name="connsiteY4140" fmla="*/ 1079532 h 6858000"/>
              <a:gd name="connsiteX4141" fmla="*/ 10115468 w 12192000"/>
              <a:gd name="connsiteY4141" fmla="*/ 1143036 h 6858000"/>
              <a:gd name="connsiteX4142" fmla="*/ 10178968 w 12192000"/>
              <a:gd name="connsiteY4142" fmla="*/ 1206541 h 6858000"/>
              <a:gd name="connsiteX4143" fmla="*/ 10242468 w 12192000"/>
              <a:gd name="connsiteY4143" fmla="*/ 1143036 h 6858000"/>
              <a:gd name="connsiteX4144" fmla="*/ 10178968 w 12192000"/>
              <a:gd name="connsiteY4144" fmla="*/ 1079532 h 6858000"/>
              <a:gd name="connsiteX4145" fmla="*/ 9912268 w 12192000"/>
              <a:gd name="connsiteY4145" fmla="*/ 1079532 h 6858000"/>
              <a:gd name="connsiteX4146" fmla="*/ 9848768 w 12192000"/>
              <a:gd name="connsiteY4146" fmla="*/ 1143036 h 6858000"/>
              <a:gd name="connsiteX4147" fmla="*/ 9912268 w 12192000"/>
              <a:gd name="connsiteY4147" fmla="*/ 1206541 h 6858000"/>
              <a:gd name="connsiteX4148" fmla="*/ 9975768 w 12192000"/>
              <a:gd name="connsiteY4148" fmla="*/ 1143036 h 6858000"/>
              <a:gd name="connsiteX4149" fmla="*/ 9912268 w 12192000"/>
              <a:gd name="connsiteY4149" fmla="*/ 1079532 h 6858000"/>
              <a:gd name="connsiteX4150" fmla="*/ 9645568 w 12192000"/>
              <a:gd name="connsiteY4150" fmla="*/ 1079532 h 6858000"/>
              <a:gd name="connsiteX4151" fmla="*/ 9582068 w 12192000"/>
              <a:gd name="connsiteY4151" fmla="*/ 1143037 h 6858000"/>
              <a:gd name="connsiteX4152" fmla="*/ 9645568 w 12192000"/>
              <a:gd name="connsiteY4152" fmla="*/ 1206541 h 6858000"/>
              <a:gd name="connsiteX4153" fmla="*/ 9709068 w 12192000"/>
              <a:gd name="connsiteY4153" fmla="*/ 1143037 h 6858000"/>
              <a:gd name="connsiteX4154" fmla="*/ 9645568 w 12192000"/>
              <a:gd name="connsiteY4154" fmla="*/ 1079532 h 6858000"/>
              <a:gd name="connsiteX4155" fmla="*/ 9378868 w 12192000"/>
              <a:gd name="connsiteY4155" fmla="*/ 1079532 h 6858000"/>
              <a:gd name="connsiteX4156" fmla="*/ 9315368 w 12192000"/>
              <a:gd name="connsiteY4156" fmla="*/ 1143037 h 6858000"/>
              <a:gd name="connsiteX4157" fmla="*/ 9378868 w 12192000"/>
              <a:gd name="connsiteY4157" fmla="*/ 1206542 h 6858000"/>
              <a:gd name="connsiteX4158" fmla="*/ 9442368 w 12192000"/>
              <a:gd name="connsiteY4158" fmla="*/ 1143037 h 6858000"/>
              <a:gd name="connsiteX4159" fmla="*/ 9378868 w 12192000"/>
              <a:gd name="connsiteY4159" fmla="*/ 1079532 h 6858000"/>
              <a:gd name="connsiteX4160" fmla="*/ 11779168 w 12192000"/>
              <a:gd name="connsiteY4160" fmla="*/ 1079531 h 6858000"/>
              <a:gd name="connsiteX4161" fmla="*/ 11715668 w 12192000"/>
              <a:gd name="connsiteY4161" fmla="*/ 1143035 h 6858000"/>
              <a:gd name="connsiteX4162" fmla="*/ 11779168 w 12192000"/>
              <a:gd name="connsiteY4162" fmla="*/ 1206540 h 6858000"/>
              <a:gd name="connsiteX4163" fmla="*/ 11842668 w 12192000"/>
              <a:gd name="connsiteY4163" fmla="*/ 1143035 h 6858000"/>
              <a:gd name="connsiteX4164" fmla="*/ 11779168 w 12192000"/>
              <a:gd name="connsiteY4164" fmla="*/ 1079531 h 6858000"/>
              <a:gd name="connsiteX4165" fmla="*/ 11512468 w 12192000"/>
              <a:gd name="connsiteY4165" fmla="*/ 1079531 h 6858000"/>
              <a:gd name="connsiteX4166" fmla="*/ 11448968 w 12192000"/>
              <a:gd name="connsiteY4166" fmla="*/ 1143035 h 6858000"/>
              <a:gd name="connsiteX4167" fmla="*/ 11512468 w 12192000"/>
              <a:gd name="connsiteY4167" fmla="*/ 1206540 h 6858000"/>
              <a:gd name="connsiteX4168" fmla="*/ 11575968 w 12192000"/>
              <a:gd name="connsiteY4168" fmla="*/ 1143035 h 6858000"/>
              <a:gd name="connsiteX4169" fmla="*/ 11512468 w 12192000"/>
              <a:gd name="connsiteY4169" fmla="*/ 1079531 h 6858000"/>
              <a:gd name="connsiteX4170" fmla="*/ 11245768 w 12192000"/>
              <a:gd name="connsiteY4170" fmla="*/ 1079531 h 6858000"/>
              <a:gd name="connsiteX4171" fmla="*/ 11182268 w 12192000"/>
              <a:gd name="connsiteY4171" fmla="*/ 1143036 h 6858000"/>
              <a:gd name="connsiteX4172" fmla="*/ 11245768 w 12192000"/>
              <a:gd name="connsiteY4172" fmla="*/ 1206540 h 6858000"/>
              <a:gd name="connsiteX4173" fmla="*/ 11309268 w 12192000"/>
              <a:gd name="connsiteY4173" fmla="*/ 1143036 h 6858000"/>
              <a:gd name="connsiteX4174" fmla="*/ 11245768 w 12192000"/>
              <a:gd name="connsiteY4174" fmla="*/ 1079531 h 6858000"/>
              <a:gd name="connsiteX4175" fmla="*/ 10979068 w 12192000"/>
              <a:gd name="connsiteY4175" fmla="*/ 1079531 h 6858000"/>
              <a:gd name="connsiteX4176" fmla="*/ 10915568 w 12192000"/>
              <a:gd name="connsiteY4176" fmla="*/ 1143036 h 6858000"/>
              <a:gd name="connsiteX4177" fmla="*/ 10979068 w 12192000"/>
              <a:gd name="connsiteY4177" fmla="*/ 1206540 h 6858000"/>
              <a:gd name="connsiteX4178" fmla="*/ 11042568 w 12192000"/>
              <a:gd name="connsiteY4178" fmla="*/ 1143036 h 6858000"/>
              <a:gd name="connsiteX4179" fmla="*/ 10979068 w 12192000"/>
              <a:gd name="connsiteY4179" fmla="*/ 1079531 h 6858000"/>
              <a:gd name="connsiteX4180" fmla="*/ 844609 w 12192000"/>
              <a:gd name="connsiteY4180" fmla="*/ 774734 h 6858000"/>
              <a:gd name="connsiteX4181" fmla="*/ 781109 w 12192000"/>
              <a:gd name="connsiteY4181" fmla="*/ 838233 h 6858000"/>
              <a:gd name="connsiteX4182" fmla="*/ 844609 w 12192000"/>
              <a:gd name="connsiteY4182" fmla="*/ 901732 h 6858000"/>
              <a:gd name="connsiteX4183" fmla="*/ 908108 w 12192000"/>
              <a:gd name="connsiteY4183" fmla="*/ 838233 h 6858000"/>
              <a:gd name="connsiteX4184" fmla="*/ 844609 w 12192000"/>
              <a:gd name="connsiteY4184" fmla="*/ 774734 h 6858000"/>
              <a:gd name="connsiteX4185" fmla="*/ 577912 w 12192000"/>
              <a:gd name="connsiteY4185" fmla="*/ 774734 h 6858000"/>
              <a:gd name="connsiteX4186" fmla="*/ 514413 w 12192000"/>
              <a:gd name="connsiteY4186" fmla="*/ 838233 h 6858000"/>
              <a:gd name="connsiteX4187" fmla="*/ 577912 w 12192000"/>
              <a:gd name="connsiteY4187" fmla="*/ 901732 h 6858000"/>
              <a:gd name="connsiteX4188" fmla="*/ 641411 w 12192000"/>
              <a:gd name="connsiteY4188" fmla="*/ 838233 h 6858000"/>
              <a:gd name="connsiteX4189" fmla="*/ 577912 w 12192000"/>
              <a:gd name="connsiteY4189" fmla="*/ 774734 h 6858000"/>
              <a:gd name="connsiteX4190" fmla="*/ 311216 w 12192000"/>
              <a:gd name="connsiteY4190" fmla="*/ 774734 h 6858000"/>
              <a:gd name="connsiteX4191" fmla="*/ 247717 w 12192000"/>
              <a:gd name="connsiteY4191" fmla="*/ 838233 h 6858000"/>
              <a:gd name="connsiteX4192" fmla="*/ 311216 w 12192000"/>
              <a:gd name="connsiteY4192" fmla="*/ 901732 h 6858000"/>
              <a:gd name="connsiteX4193" fmla="*/ 374715 w 12192000"/>
              <a:gd name="connsiteY4193" fmla="*/ 838233 h 6858000"/>
              <a:gd name="connsiteX4194" fmla="*/ 311216 w 12192000"/>
              <a:gd name="connsiteY4194" fmla="*/ 774734 h 6858000"/>
              <a:gd name="connsiteX4195" fmla="*/ 2444817 w 12192000"/>
              <a:gd name="connsiteY4195" fmla="*/ 774733 h 6858000"/>
              <a:gd name="connsiteX4196" fmla="*/ 2381320 w 12192000"/>
              <a:gd name="connsiteY4196" fmla="*/ 838232 h 6858000"/>
              <a:gd name="connsiteX4197" fmla="*/ 2444817 w 12192000"/>
              <a:gd name="connsiteY4197" fmla="*/ 901731 h 6858000"/>
              <a:gd name="connsiteX4198" fmla="*/ 2508328 w 12192000"/>
              <a:gd name="connsiteY4198" fmla="*/ 838232 h 6858000"/>
              <a:gd name="connsiteX4199" fmla="*/ 2444817 w 12192000"/>
              <a:gd name="connsiteY4199" fmla="*/ 774733 h 6858000"/>
              <a:gd name="connsiteX4200" fmla="*/ 2178139 w 12192000"/>
              <a:gd name="connsiteY4200" fmla="*/ 774733 h 6858000"/>
              <a:gd name="connsiteX4201" fmla="*/ 2114627 w 12192000"/>
              <a:gd name="connsiteY4201" fmla="*/ 838232 h 6858000"/>
              <a:gd name="connsiteX4202" fmla="*/ 2178139 w 12192000"/>
              <a:gd name="connsiteY4202" fmla="*/ 901731 h 6858000"/>
              <a:gd name="connsiteX4203" fmla="*/ 2241610 w 12192000"/>
              <a:gd name="connsiteY4203" fmla="*/ 838232 h 6858000"/>
              <a:gd name="connsiteX4204" fmla="*/ 2178139 w 12192000"/>
              <a:gd name="connsiteY4204" fmla="*/ 774733 h 6858000"/>
              <a:gd name="connsiteX4205" fmla="*/ 1911402 w 12192000"/>
              <a:gd name="connsiteY4205" fmla="*/ 774733 h 6858000"/>
              <a:gd name="connsiteX4206" fmla="*/ 1847898 w 12192000"/>
              <a:gd name="connsiteY4206" fmla="*/ 838232 h 6858000"/>
              <a:gd name="connsiteX4207" fmla="*/ 1911402 w 12192000"/>
              <a:gd name="connsiteY4207" fmla="*/ 901731 h 6858000"/>
              <a:gd name="connsiteX4208" fmla="*/ 1974906 w 12192000"/>
              <a:gd name="connsiteY4208" fmla="*/ 838232 h 6858000"/>
              <a:gd name="connsiteX4209" fmla="*/ 1911402 w 12192000"/>
              <a:gd name="connsiteY4209" fmla="*/ 774733 h 6858000"/>
              <a:gd name="connsiteX4210" fmla="*/ 1644699 w 12192000"/>
              <a:gd name="connsiteY4210" fmla="*/ 774733 h 6858000"/>
              <a:gd name="connsiteX4211" fmla="*/ 1581200 w 12192000"/>
              <a:gd name="connsiteY4211" fmla="*/ 838232 h 6858000"/>
              <a:gd name="connsiteX4212" fmla="*/ 1644699 w 12192000"/>
              <a:gd name="connsiteY4212" fmla="*/ 901731 h 6858000"/>
              <a:gd name="connsiteX4213" fmla="*/ 1708202 w 12192000"/>
              <a:gd name="connsiteY4213" fmla="*/ 838232 h 6858000"/>
              <a:gd name="connsiteX4214" fmla="*/ 1644699 w 12192000"/>
              <a:gd name="connsiteY4214" fmla="*/ 774733 h 6858000"/>
              <a:gd name="connsiteX4215" fmla="*/ 1378001 w 12192000"/>
              <a:gd name="connsiteY4215" fmla="*/ 774733 h 6858000"/>
              <a:gd name="connsiteX4216" fmla="*/ 1314502 w 12192000"/>
              <a:gd name="connsiteY4216" fmla="*/ 838232 h 6858000"/>
              <a:gd name="connsiteX4217" fmla="*/ 1378001 w 12192000"/>
              <a:gd name="connsiteY4217" fmla="*/ 901732 h 6858000"/>
              <a:gd name="connsiteX4218" fmla="*/ 1441500 w 12192000"/>
              <a:gd name="connsiteY4218" fmla="*/ 838232 h 6858000"/>
              <a:gd name="connsiteX4219" fmla="*/ 1378001 w 12192000"/>
              <a:gd name="connsiteY4219" fmla="*/ 774733 h 6858000"/>
              <a:gd name="connsiteX4220" fmla="*/ 1111305 w 12192000"/>
              <a:gd name="connsiteY4220" fmla="*/ 774733 h 6858000"/>
              <a:gd name="connsiteX4221" fmla="*/ 1047806 w 12192000"/>
              <a:gd name="connsiteY4221" fmla="*/ 838232 h 6858000"/>
              <a:gd name="connsiteX4222" fmla="*/ 1111305 w 12192000"/>
              <a:gd name="connsiteY4222" fmla="*/ 901732 h 6858000"/>
              <a:gd name="connsiteX4223" fmla="*/ 1174804 w 12192000"/>
              <a:gd name="connsiteY4223" fmla="*/ 838232 h 6858000"/>
              <a:gd name="connsiteX4224" fmla="*/ 1111305 w 12192000"/>
              <a:gd name="connsiteY4224" fmla="*/ 774733 h 6858000"/>
              <a:gd name="connsiteX4225" fmla="*/ 3778300 w 12192000"/>
              <a:gd name="connsiteY4225" fmla="*/ 774732 h 6858000"/>
              <a:gd name="connsiteX4226" fmla="*/ 3714814 w 12192000"/>
              <a:gd name="connsiteY4226" fmla="*/ 838231 h 6858000"/>
              <a:gd name="connsiteX4227" fmla="*/ 3778300 w 12192000"/>
              <a:gd name="connsiteY4227" fmla="*/ 901730 h 6858000"/>
              <a:gd name="connsiteX4228" fmla="*/ 3841795 w 12192000"/>
              <a:gd name="connsiteY4228" fmla="*/ 838231 h 6858000"/>
              <a:gd name="connsiteX4229" fmla="*/ 3778300 w 12192000"/>
              <a:gd name="connsiteY4229" fmla="*/ 774732 h 6858000"/>
              <a:gd name="connsiteX4230" fmla="*/ 3511623 w 12192000"/>
              <a:gd name="connsiteY4230" fmla="*/ 774732 h 6858000"/>
              <a:gd name="connsiteX4231" fmla="*/ 3448109 w 12192000"/>
              <a:gd name="connsiteY4231" fmla="*/ 838231 h 6858000"/>
              <a:gd name="connsiteX4232" fmla="*/ 3511623 w 12192000"/>
              <a:gd name="connsiteY4232" fmla="*/ 901730 h 6858000"/>
              <a:gd name="connsiteX4233" fmla="*/ 3575121 w 12192000"/>
              <a:gd name="connsiteY4233" fmla="*/ 838231 h 6858000"/>
              <a:gd name="connsiteX4234" fmla="*/ 3511623 w 12192000"/>
              <a:gd name="connsiteY4234" fmla="*/ 774732 h 6858000"/>
              <a:gd name="connsiteX4235" fmla="*/ 3244887 w 12192000"/>
              <a:gd name="connsiteY4235" fmla="*/ 774732 h 6858000"/>
              <a:gd name="connsiteX4236" fmla="*/ 3181399 w 12192000"/>
              <a:gd name="connsiteY4236" fmla="*/ 838231 h 6858000"/>
              <a:gd name="connsiteX4237" fmla="*/ 3244887 w 12192000"/>
              <a:gd name="connsiteY4237" fmla="*/ 901730 h 6858000"/>
              <a:gd name="connsiteX4238" fmla="*/ 3308377 w 12192000"/>
              <a:gd name="connsiteY4238" fmla="*/ 838231 h 6858000"/>
              <a:gd name="connsiteX4239" fmla="*/ 3244887 w 12192000"/>
              <a:gd name="connsiteY4239" fmla="*/ 774732 h 6858000"/>
              <a:gd name="connsiteX4240" fmla="*/ 2978236 w 12192000"/>
              <a:gd name="connsiteY4240" fmla="*/ 774732 h 6858000"/>
              <a:gd name="connsiteX4241" fmla="*/ 2914748 w 12192000"/>
              <a:gd name="connsiteY4241" fmla="*/ 838231 h 6858000"/>
              <a:gd name="connsiteX4242" fmla="*/ 2978236 w 12192000"/>
              <a:gd name="connsiteY4242" fmla="*/ 901731 h 6858000"/>
              <a:gd name="connsiteX4243" fmla="*/ 3041724 w 12192000"/>
              <a:gd name="connsiteY4243" fmla="*/ 838231 h 6858000"/>
              <a:gd name="connsiteX4244" fmla="*/ 2978236 w 12192000"/>
              <a:gd name="connsiteY4244" fmla="*/ 774732 h 6858000"/>
              <a:gd name="connsiteX4245" fmla="*/ 2711569 w 12192000"/>
              <a:gd name="connsiteY4245" fmla="*/ 774732 h 6858000"/>
              <a:gd name="connsiteX4246" fmla="*/ 2648050 w 12192000"/>
              <a:gd name="connsiteY4246" fmla="*/ 838232 h 6858000"/>
              <a:gd name="connsiteX4247" fmla="*/ 2711569 w 12192000"/>
              <a:gd name="connsiteY4247" fmla="*/ 901731 h 6858000"/>
              <a:gd name="connsiteX4248" fmla="*/ 2775073 w 12192000"/>
              <a:gd name="connsiteY4248" fmla="*/ 838232 h 6858000"/>
              <a:gd name="connsiteX4249" fmla="*/ 2711569 w 12192000"/>
              <a:gd name="connsiteY4249" fmla="*/ 774732 h 6858000"/>
              <a:gd name="connsiteX4250" fmla="*/ 5378407 w 12192000"/>
              <a:gd name="connsiteY4250" fmla="*/ 774731 h 6858000"/>
              <a:gd name="connsiteX4251" fmla="*/ 5314897 w 12192000"/>
              <a:gd name="connsiteY4251" fmla="*/ 838230 h 6858000"/>
              <a:gd name="connsiteX4252" fmla="*/ 5378407 w 12192000"/>
              <a:gd name="connsiteY4252" fmla="*/ 901729 h 6858000"/>
              <a:gd name="connsiteX4253" fmla="*/ 5441901 w 12192000"/>
              <a:gd name="connsiteY4253" fmla="*/ 838230 h 6858000"/>
              <a:gd name="connsiteX4254" fmla="*/ 5378407 w 12192000"/>
              <a:gd name="connsiteY4254" fmla="*/ 774731 h 6858000"/>
              <a:gd name="connsiteX4255" fmla="*/ 5111694 w 12192000"/>
              <a:gd name="connsiteY4255" fmla="*/ 774731 h 6858000"/>
              <a:gd name="connsiteX4256" fmla="*/ 5048180 w 12192000"/>
              <a:gd name="connsiteY4256" fmla="*/ 838230 h 6858000"/>
              <a:gd name="connsiteX4257" fmla="*/ 5111694 w 12192000"/>
              <a:gd name="connsiteY4257" fmla="*/ 901729 h 6858000"/>
              <a:gd name="connsiteX4258" fmla="*/ 5175199 w 12192000"/>
              <a:gd name="connsiteY4258" fmla="*/ 838230 h 6858000"/>
              <a:gd name="connsiteX4259" fmla="*/ 5111694 w 12192000"/>
              <a:gd name="connsiteY4259" fmla="*/ 774731 h 6858000"/>
              <a:gd name="connsiteX4260" fmla="*/ 4844996 w 12192000"/>
              <a:gd name="connsiteY4260" fmla="*/ 774731 h 6858000"/>
              <a:gd name="connsiteX4261" fmla="*/ 4781498 w 12192000"/>
              <a:gd name="connsiteY4261" fmla="*/ 838230 h 6858000"/>
              <a:gd name="connsiteX4262" fmla="*/ 4844996 w 12192000"/>
              <a:gd name="connsiteY4262" fmla="*/ 901729 h 6858000"/>
              <a:gd name="connsiteX4263" fmla="*/ 4908504 w 12192000"/>
              <a:gd name="connsiteY4263" fmla="*/ 838230 h 6858000"/>
              <a:gd name="connsiteX4264" fmla="*/ 4844996 w 12192000"/>
              <a:gd name="connsiteY4264" fmla="*/ 774731 h 6858000"/>
              <a:gd name="connsiteX4265" fmla="*/ 4578343 w 12192000"/>
              <a:gd name="connsiteY4265" fmla="*/ 774731 h 6858000"/>
              <a:gd name="connsiteX4266" fmla="*/ 4514828 w 12192000"/>
              <a:gd name="connsiteY4266" fmla="*/ 838230 h 6858000"/>
              <a:gd name="connsiteX4267" fmla="*/ 4578343 w 12192000"/>
              <a:gd name="connsiteY4267" fmla="*/ 901730 h 6858000"/>
              <a:gd name="connsiteX4268" fmla="*/ 4641806 w 12192000"/>
              <a:gd name="connsiteY4268" fmla="*/ 838230 h 6858000"/>
              <a:gd name="connsiteX4269" fmla="*/ 4578343 w 12192000"/>
              <a:gd name="connsiteY4269" fmla="*/ 774731 h 6858000"/>
              <a:gd name="connsiteX4270" fmla="*/ 4311612 w 12192000"/>
              <a:gd name="connsiteY4270" fmla="*/ 774731 h 6858000"/>
              <a:gd name="connsiteX4271" fmla="*/ 4248124 w 12192000"/>
              <a:gd name="connsiteY4271" fmla="*/ 838230 h 6858000"/>
              <a:gd name="connsiteX4272" fmla="*/ 4311612 w 12192000"/>
              <a:gd name="connsiteY4272" fmla="*/ 901730 h 6858000"/>
              <a:gd name="connsiteX4273" fmla="*/ 4375123 w 12192000"/>
              <a:gd name="connsiteY4273" fmla="*/ 838230 h 6858000"/>
              <a:gd name="connsiteX4274" fmla="*/ 4311612 w 12192000"/>
              <a:gd name="connsiteY4274" fmla="*/ 774731 h 6858000"/>
              <a:gd name="connsiteX4275" fmla="*/ 4045003 w 12192000"/>
              <a:gd name="connsiteY4275" fmla="*/ 774731 h 6858000"/>
              <a:gd name="connsiteX4276" fmla="*/ 3981504 w 12192000"/>
              <a:gd name="connsiteY4276" fmla="*/ 838231 h 6858000"/>
              <a:gd name="connsiteX4277" fmla="*/ 4045003 w 12192000"/>
              <a:gd name="connsiteY4277" fmla="*/ 901730 h 6858000"/>
              <a:gd name="connsiteX4278" fmla="*/ 4108408 w 12192000"/>
              <a:gd name="connsiteY4278" fmla="*/ 838231 h 6858000"/>
              <a:gd name="connsiteX4279" fmla="*/ 4045003 w 12192000"/>
              <a:gd name="connsiteY4279" fmla="*/ 774731 h 6858000"/>
              <a:gd name="connsiteX4280" fmla="*/ 6978568 w 12192000"/>
              <a:gd name="connsiteY4280" fmla="*/ 774730 h 6858000"/>
              <a:gd name="connsiteX4281" fmla="*/ 6915068 w 12192000"/>
              <a:gd name="connsiteY4281" fmla="*/ 838229 h 6858000"/>
              <a:gd name="connsiteX4282" fmla="*/ 6978568 w 12192000"/>
              <a:gd name="connsiteY4282" fmla="*/ 901728 h 6858000"/>
              <a:gd name="connsiteX4283" fmla="*/ 7042068 w 12192000"/>
              <a:gd name="connsiteY4283" fmla="*/ 838229 h 6858000"/>
              <a:gd name="connsiteX4284" fmla="*/ 6978568 w 12192000"/>
              <a:gd name="connsiteY4284" fmla="*/ 774730 h 6858000"/>
              <a:gd name="connsiteX4285" fmla="*/ 6711868 w 12192000"/>
              <a:gd name="connsiteY4285" fmla="*/ 774730 h 6858000"/>
              <a:gd name="connsiteX4286" fmla="*/ 6648368 w 12192000"/>
              <a:gd name="connsiteY4286" fmla="*/ 838229 h 6858000"/>
              <a:gd name="connsiteX4287" fmla="*/ 6711868 w 12192000"/>
              <a:gd name="connsiteY4287" fmla="*/ 901728 h 6858000"/>
              <a:gd name="connsiteX4288" fmla="*/ 6775368 w 12192000"/>
              <a:gd name="connsiteY4288" fmla="*/ 838229 h 6858000"/>
              <a:gd name="connsiteX4289" fmla="*/ 6711868 w 12192000"/>
              <a:gd name="connsiteY4289" fmla="*/ 774730 h 6858000"/>
              <a:gd name="connsiteX4290" fmla="*/ 6445168 w 12192000"/>
              <a:gd name="connsiteY4290" fmla="*/ 774730 h 6858000"/>
              <a:gd name="connsiteX4291" fmla="*/ 6381668 w 12192000"/>
              <a:gd name="connsiteY4291" fmla="*/ 838229 h 6858000"/>
              <a:gd name="connsiteX4292" fmla="*/ 6445168 w 12192000"/>
              <a:gd name="connsiteY4292" fmla="*/ 901728 h 6858000"/>
              <a:gd name="connsiteX4293" fmla="*/ 6508668 w 12192000"/>
              <a:gd name="connsiteY4293" fmla="*/ 838229 h 6858000"/>
              <a:gd name="connsiteX4294" fmla="*/ 6445168 w 12192000"/>
              <a:gd name="connsiteY4294" fmla="*/ 774730 h 6858000"/>
              <a:gd name="connsiteX4295" fmla="*/ 6178468 w 12192000"/>
              <a:gd name="connsiteY4295" fmla="*/ 774730 h 6858000"/>
              <a:gd name="connsiteX4296" fmla="*/ 6114968 w 12192000"/>
              <a:gd name="connsiteY4296" fmla="*/ 838229 h 6858000"/>
              <a:gd name="connsiteX4297" fmla="*/ 6178468 w 12192000"/>
              <a:gd name="connsiteY4297" fmla="*/ 901729 h 6858000"/>
              <a:gd name="connsiteX4298" fmla="*/ 6241968 w 12192000"/>
              <a:gd name="connsiteY4298" fmla="*/ 838229 h 6858000"/>
              <a:gd name="connsiteX4299" fmla="*/ 6178468 w 12192000"/>
              <a:gd name="connsiteY4299" fmla="*/ 774730 h 6858000"/>
              <a:gd name="connsiteX4300" fmla="*/ 5911769 w 12192000"/>
              <a:gd name="connsiteY4300" fmla="*/ 774730 h 6858000"/>
              <a:gd name="connsiteX4301" fmla="*/ 5848274 w 12192000"/>
              <a:gd name="connsiteY4301" fmla="*/ 838229 h 6858000"/>
              <a:gd name="connsiteX4302" fmla="*/ 5911769 w 12192000"/>
              <a:gd name="connsiteY4302" fmla="*/ 901729 h 6858000"/>
              <a:gd name="connsiteX4303" fmla="*/ 5975281 w 12192000"/>
              <a:gd name="connsiteY4303" fmla="*/ 838229 h 6858000"/>
              <a:gd name="connsiteX4304" fmla="*/ 5911769 w 12192000"/>
              <a:gd name="connsiteY4304" fmla="*/ 774730 h 6858000"/>
              <a:gd name="connsiteX4305" fmla="*/ 5645088 w 12192000"/>
              <a:gd name="connsiteY4305" fmla="*/ 774730 h 6858000"/>
              <a:gd name="connsiteX4306" fmla="*/ 5581595 w 12192000"/>
              <a:gd name="connsiteY4306" fmla="*/ 838230 h 6858000"/>
              <a:gd name="connsiteX4307" fmla="*/ 5645088 w 12192000"/>
              <a:gd name="connsiteY4307" fmla="*/ 901729 h 6858000"/>
              <a:gd name="connsiteX4308" fmla="*/ 5708583 w 12192000"/>
              <a:gd name="connsiteY4308" fmla="*/ 838230 h 6858000"/>
              <a:gd name="connsiteX4309" fmla="*/ 5645088 w 12192000"/>
              <a:gd name="connsiteY4309" fmla="*/ 774730 h 6858000"/>
              <a:gd name="connsiteX4310" fmla="*/ 8578768 w 12192000"/>
              <a:gd name="connsiteY4310" fmla="*/ 774729 h 6858000"/>
              <a:gd name="connsiteX4311" fmla="*/ 8515268 w 12192000"/>
              <a:gd name="connsiteY4311" fmla="*/ 838228 h 6858000"/>
              <a:gd name="connsiteX4312" fmla="*/ 8578768 w 12192000"/>
              <a:gd name="connsiteY4312" fmla="*/ 901727 h 6858000"/>
              <a:gd name="connsiteX4313" fmla="*/ 8642268 w 12192000"/>
              <a:gd name="connsiteY4313" fmla="*/ 838228 h 6858000"/>
              <a:gd name="connsiteX4314" fmla="*/ 8578768 w 12192000"/>
              <a:gd name="connsiteY4314" fmla="*/ 774729 h 6858000"/>
              <a:gd name="connsiteX4315" fmla="*/ 8312068 w 12192000"/>
              <a:gd name="connsiteY4315" fmla="*/ 774729 h 6858000"/>
              <a:gd name="connsiteX4316" fmla="*/ 8248568 w 12192000"/>
              <a:gd name="connsiteY4316" fmla="*/ 838228 h 6858000"/>
              <a:gd name="connsiteX4317" fmla="*/ 8312068 w 12192000"/>
              <a:gd name="connsiteY4317" fmla="*/ 901727 h 6858000"/>
              <a:gd name="connsiteX4318" fmla="*/ 8375568 w 12192000"/>
              <a:gd name="connsiteY4318" fmla="*/ 838228 h 6858000"/>
              <a:gd name="connsiteX4319" fmla="*/ 8312068 w 12192000"/>
              <a:gd name="connsiteY4319" fmla="*/ 774729 h 6858000"/>
              <a:gd name="connsiteX4320" fmla="*/ 8045368 w 12192000"/>
              <a:gd name="connsiteY4320" fmla="*/ 774729 h 6858000"/>
              <a:gd name="connsiteX4321" fmla="*/ 7981868 w 12192000"/>
              <a:gd name="connsiteY4321" fmla="*/ 838228 h 6858000"/>
              <a:gd name="connsiteX4322" fmla="*/ 8045368 w 12192000"/>
              <a:gd name="connsiteY4322" fmla="*/ 901727 h 6858000"/>
              <a:gd name="connsiteX4323" fmla="*/ 8108868 w 12192000"/>
              <a:gd name="connsiteY4323" fmla="*/ 838228 h 6858000"/>
              <a:gd name="connsiteX4324" fmla="*/ 8045368 w 12192000"/>
              <a:gd name="connsiteY4324" fmla="*/ 774729 h 6858000"/>
              <a:gd name="connsiteX4325" fmla="*/ 7778668 w 12192000"/>
              <a:gd name="connsiteY4325" fmla="*/ 774729 h 6858000"/>
              <a:gd name="connsiteX4326" fmla="*/ 7715168 w 12192000"/>
              <a:gd name="connsiteY4326" fmla="*/ 838228 h 6858000"/>
              <a:gd name="connsiteX4327" fmla="*/ 7778668 w 12192000"/>
              <a:gd name="connsiteY4327" fmla="*/ 901728 h 6858000"/>
              <a:gd name="connsiteX4328" fmla="*/ 7842168 w 12192000"/>
              <a:gd name="connsiteY4328" fmla="*/ 838228 h 6858000"/>
              <a:gd name="connsiteX4329" fmla="*/ 7778668 w 12192000"/>
              <a:gd name="connsiteY4329" fmla="*/ 774729 h 6858000"/>
              <a:gd name="connsiteX4330" fmla="*/ 7511968 w 12192000"/>
              <a:gd name="connsiteY4330" fmla="*/ 774729 h 6858000"/>
              <a:gd name="connsiteX4331" fmla="*/ 7448468 w 12192000"/>
              <a:gd name="connsiteY4331" fmla="*/ 838228 h 6858000"/>
              <a:gd name="connsiteX4332" fmla="*/ 7511968 w 12192000"/>
              <a:gd name="connsiteY4332" fmla="*/ 901728 h 6858000"/>
              <a:gd name="connsiteX4333" fmla="*/ 7575468 w 12192000"/>
              <a:gd name="connsiteY4333" fmla="*/ 838228 h 6858000"/>
              <a:gd name="connsiteX4334" fmla="*/ 7511968 w 12192000"/>
              <a:gd name="connsiteY4334" fmla="*/ 774729 h 6858000"/>
              <a:gd name="connsiteX4335" fmla="*/ 7245268 w 12192000"/>
              <a:gd name="connsiteY4335" fmla="*/ 774729 h 6858000"/>
              <a:gd name="connsiteX4336" fmla="*/ 7181768 w 12192000"/>
              <a:gd name="connsiteY4336" fmla="*/ 838229 h 6858000"/>
              <a:gd name="connsiteX4337" fmla="*/ 7245268 w 12192000"/>
              <a:gd name="connsiteY4337" fmla="*/ 901728 h 6858000"/>
              <a:gd name="connsiteX4338" fmla="*/ 7308768 w 12192000"/>
              <a:gd name="connsiteY4338" fmla="*/ 838229 h 6858000"/>
              <a:gd name="connsiteX4339" fmla="*/ 7245268 w 12192000"/>
              <a:gd name="connsiteY4339" fmla="*/ 774729 h 6858000"/>
              <a:gd name="connsiteX4340" fmla="*/ 9912268 w 12192000"/>
              <a:gd name="connsiteY4340" fmla="*/ 774728 h 6858000"/>
              <a:gd name="connsiteX4341" fmla="*/ 9848768 w 12192000"/>
              <a:gd name="connsiteY4341" fmla="*/ 838227 h 6858000"/>
              <a:gd name="connsiteX4342" fmla="*/ 9912268 w 12192000"/>
              <a:gd name="connsiteY4342" fmla="*/ 901726 h 6858000"/>
              <a:gd name="connsiteX4343" fmla="*/ 9975768 w 12192000"/>
              <a:gd name="connsiteY4343" fmla="*/ 838227 h 6858000"/>
              <a:gd name="connsiteX4344" fmla="*/ 9912268 w 12192000"/>
              <a:gd name="connsiteY4344" fmla="*/ 774728 h 6858000"/>
              <a:gd name="connsiteX4345" fmla="*/ 9645568 w 12192000"/>
              <a:gd name="connsiteY4345" fmla="*/ 774728 h 6858000"/>
              <a:gd name="connsiteX4346" fmla="*/ 9582068 w 12192000"/>
              <a:gd name="connsiteY4346" fmla="*/ 838227 h 6858000"/>
              <a:gd name="connsiteX4347" fmla="*/ 9645568 w 12192000"/>
              <a:gd name="connsiteY4347" fmla="*/ 901726 h 6858000"/>
              <a:gd name="connsiteX4348" fmla="*/ 9709068 w 12192000"/>
              <a:gd name="connsiteY4348" fmla="*/ 838227 h 6858000"/>
              <a:gd name="connsiteX4349" fmla="*/ 9645568 w 12192000"/>
              <a:gd name="connsiteY4349" fmla="*/ 774728 h 6858000"/>
              <a:gd name="connsiteX4350" fmla="*/ 9378868 w 12192000"/>
              <a:gd name="connsiteY4350" fmla="*/ 774728 h 6858000"/>
              <a:gd name="connsiteX4351" fmla="*/ 9315368 w 12192000"/>
              <a:gd name="connsiteY4351" fmla="*/ 838227 h 6858000"/>
              <a:gd name="connsiteX4352" fmla="*/ 9378868 w 12192000"/>
              <a:gd name="connsiteY4352" fmla="*/ 901727 h 6858000"/>
              <a:gd name="connsiteX4353" fmla="*/ 9442368 w 12192000"/>
              <a:gd name="connsiteY4353" fmla="*/ 838227 h 6858000"/>
              <a:gd name="connsiteX4354" fmla="*/ 9378868 w 12192000"/>
              <a:gd name="connsiteY4354" fmla="*/ 774728 h 6858000"/>
              <a:gd name="connsiteX4355" fmla="*/ 9112168 w 12192000"/>
              <a:gd name="connsiteY4355" fmla="*/ 774728 h 6858000"/>
              <a:gd name="connsiteX4356" fmla="*/ 9048668 w 12192000"/>
              <a:gd name="connsiteY4356" fmla="*/ 838227 h 6858000"/>
              <a:gd name="connsiteX4357" fmla="*/ 9112168 w 12192000"/>
              <a:gd name="connsiteY4357" fmla="*/ 901727 h 6858000"/>
              <a:gd name="connsiteX4358" fmla="*/ 9175668 w 12192000"/>
              <a:gd name="connsiteY4358" fmla="*/ 838227 h 6858000"/>
              <a:gd name="connsiteX4359" fmla="*/ 9112168 w 12192000"/>
              <a:gd name="connsiteY4359" fmla="*/ 774728 h 6858000"/>
              <a:gd name="connsiteX4360" fmla="*/ 8845468 w 12192000"/>
              <a:gd name="connsiteY4360" fmla="*/ 774728 h 6858000"/>
              <a:gd name="connsiteX4361" fmla="*/ 8781968 w 12192000"/>
              <a:gd name="connsiteY4361" fmla="*/ 838228 h 6858000"/>
              <a:gd name="connsiteX4362" fmla="*/ 8845468 w 12192000"/>
              <a:gd name="connsiteY4362" fmla="*/ 901727 h 6858000"/>
              <a:gd name="connsiteX4363" fmla="*/ 8908968 w 12192000"/>
              <a:gd name="connsiteY4363" fmla="*/ 838228 h 6858000"/>
              <a:gd name="connsiteX4364" fmla="*/ 8845468 w 12192000"/>
              <a:gd name="connsiteY4364" fmla="*/ 774728 h 6858000"/>
              <a:gd name="connsiteX4365" fmla="*/ 11512468 w 12192000"/>
              <a:gd name="connsiteY4365" fmla="*/ 774727 h 6858000"/>
              <a:gd name="connsiteX4366" fmla="*/ 11448968 w 12192000"/>
              <a:gd name="connsiteY4366" fmla="*/ 838226 h 6858000"/>
              <a:gd name="connsiteX4367" fmla="*/ 11512468 w 12192000"/>
              <a:gd name="connsiteY4367" fmla="*/ 901725 h 6858000"/>
              <a:gd name="connsiteX4368" fmla="*/ 11575968 w 12192000"/>
              <a:gd name="connsiteY4368" fmla="*/ 838226 h 6858000"/>
              <a:gd name="connsiteX4369" fmla="*/ 11512468 w 12192000"/>
              <a:gd name="connsiteY4369" fmla="*/ 774727 h 6858000"/>
              <a:gd name="connsiteX4370" fmla="*/ 11245768 w 12192000"/>
              <a:gd name="connsiteY4370" fmla="*/ 774727 h 6858000"/>
              <a:gd name="connsiteX4371" fmla="*/ 11182268 w 12192000"/>
              <a:gd name="connsiteY4371" fmla="*/ 838226 h 6858000"/>
              <a:gd name="connsiteX4372" fmla="*/ 11245768 w 12192000"/>
              <a:gd name="connsiteY4372" fmla="*/ 901725 h 6858000"/>
              <a:gd name="connsiteX4373" fmla="*/ 11309268 w 12192000"/>
              <a:gd name="connsiteY4373" fmla="*/ 838226 h 6858000"/>
              <a:gd name="connsiteX4374" fmla="*/ 11245768 w 12192000"/>
              <a:gd name="connsiteY4374" fmla="*/ 774727 h 6858000"/>
              <a:gd name="connsiteX4375" fmla="*/ 10979068 w 12192000"/>
              <a:gd name="connsiteY4375" fmla="*/ 774727 h 6858000"/>
              <a:gd name="connsiteX4376" fmla="*/ 10915568 w 12192000"/>
              <a:gd name="connsiteY4376" fmla="*/ 838226 h 6858000"/>
              <a:gd name="connsiteX4377" fmla="*/ 10979068 w 12192000"/>
              <a:gd name="connsiteY4377" fmla="*/ 901725 h 6858000"/>
              <a:gd name="connsiteX4378" fmla="*/ 11042568 w 12192000"/>
              <a:gd name="connsiteY4378" fmla="*/ 838226 h 6858000"/>
              <a:gd name="connsiteX4379" fmla="*/ 10979068 w 12192000"/>
              <a:gd name="connsiteY4379" fmla="*/ 774727 h 6858000"/>
              <a:gd name="connsiteX4380" fmla="*/ 10712368 w 12192000"/>
              <a:gd name="connsiteY4380" fmla="*/ 774727 h 6858000"/>
              <a:gd name="connsiteX4381" fmla="*/ 10648868 w 12192000"/>
              <a:gd name="connsiteY4381" fmla="*/ 838226 h 6858000"/>
              <a:gd name="connsiteX4382" fmla="*/ 10712368 w 12192000"/>
              <a:gd name="connsiteY4382" fmla="*/ 901726 h 6858000"/>
              <a:gd name="connsiteX4383" fmla="*/ 10775868 w 12192000"/>
              <a:gd name="connsiteY4383" fmla="*/ 838226 h 6858000"/>
              <a:gd name="connsiteX4384" fmla="*/ 10712368 w 12192000"/>
              <a:gd name="connsiteY4384" fmla="*/ 774727 h 6858000"/>
              <a:gd name="connsiteX4385" fmla="*/ 10445668 w 12192000"/>
              <a:gd name="connsiteY4385" fmla="*/ 774727 h 6858000"/>
              <a:gd name="connsiteX4386" fmla="*/ 10382168 w 12192000"/>
              <a:gd name="connsiteY4386" fmla="*/ 838227 h 6858000"/>
              <a:gd name="connsiteX4387" fmla="*/ 10445668 w 12192000"/>
              <a:gd name="connsiteY4387" fmla="*/ 901726 h 6858000"/>
              <a:gd name="connsiteX4388" fmla="*/ 10509168 w 12192000"/>
              <a:gd name="connsiteY4388" fmla="*/ 838227 h 6858000"/>
              <a:gd name="connsiteX4389" fmla="*/ 10445668 w 12192000"/>
              <a:gd name="connsiteY4389" fmla="*/ 774727 h 6858000"/>
              <a:gd name="connsiteX4390" fmla="*/ 10178968 w 12192000"/>
              <a:gd name="connsiteY4390" fmla="*/ 774727 h 6858000"/>
              <a:gd name="connsiteX4391" fmla="*/ 10115468 w 12192000"/>
              <a:gd name="connsiteY4391" fmla="*/ 838227 h 6858000"/>
              <a:gd name="connsiteX4392" fmla="*/ 10178968 w 12192000"/>
              <a:gd name="connsiteY4392" fmla="*/ 901726 h 6858000"/>
              <a:gd name="connsiteX4393" fmla="*/ 10242468 w 12192000"/>
              <a:gd name="connsiteY4393" fmla="*/ 838227 h 6858000"/>
              <a:gd name="connsiteX4394" fmla="*/ 10178968 w 12192000"/>
              <a:gd name="connsiteY4394" fmla="*/ 774727 h 6858000"/>
              <a:gd name="connsiteX4395" fmla="*/ 11779168 w 12192000"/>
              <a:gd name="connsiteY4395" fmla="*/ 774726 h 6858000"/>
              <a:gd name="connsiteX4396" fmla="*/ 11715668 w 12192000"/>
              <a:gd name="connsiteY4396" fmla="*/ 838226 h 6858000"/>
              <a:gd name="connsiteX4397" fmla="*/ 11779168 w 12192000"/>
              <a:gd name="connsiteY4397" fmla="*/ 901725 h 6858000"/>
              <a:gd name="connsiteX4398" fmla="*/ 11842668 w 12192000"/>
              <a:gd name="connsiteY4398" fmla="*/ 838226 h 6858000"/>
              <a:gd name="connsiteX4399" fmla="*/ 11779168 w 12192000"/>
              <a:gd name="connsiteY4399" fmla="*/ 774726 h 6858000"/>
              <a:gd name="connsiteX4400" fmla="*/ 1098619 w 12192000"/>
              <a:gd name="connsiteY4400" fmla="*/ 469946 h 6858000"/>
              <a:gd name="connsiteX4401" fmla="*/ 1035120 w 12192000"/>
              <a:gd name="connsiteY4401" fmla="*/ 533445 h 6858000"/>
              <a:gd name="connsiteX4402" fmla="*/ 1098619 w 12192000"/>
              <a:gd name="connsiteY4402" fmla="*/ 596944 h 6858000"/>
              <a:gd name="connsiteX4403" fmla="*/ 1162118 w 12192000"/>
              <a:gd name="connsiteY4403" fmla="*/ 533445 h 6858000"/>
              <a:gd name="connsiteX4404" fmla="*/ 1098619 w 12192000"/>
              <a:gd name="connsiteY4404" fmla="*/ 469946 h 6858000"/>
              <a:gd name="connsiteX4405" fmla="*/ 831923 w 12192000"/>
              <a:gd name="connsiteY4405" fmla="*/ 469946 h 6858000"/>
              <a:gd name="connsiteX4406" fmla="*/ 768424 w 12192000"/>
              <a:gd name="connsiteY4406" fmla="*/ 533445 h 6858000"/>
              <a:gd name="connsiteX4407" fmla="*/ 831923 w 12192000"/>
              <a:gd name="connsiteY4407" fmla="*/ 596944 h 6858000"/>
              <a:gd name="connsiteX4408" fmla="*/ 895422 w 12192000"/>
              <a:gd name="connsiteY4408" fmla="*/ 533445 h 6858000"/>
              <a:gd name="connsiteX4409" fmla="*/ 831923 w 12192000"/>
              <a:gd name="connsiteY4409" fmla="*/ 469946 h 6858000"/>
              <a:gd name="connsiteX4410" fmla="*/ 565227 w 12192000"/>
              <a:gd name="connsiteY4410" fmla="*/ 469946 h 6858000"/>
              <a:gd name="connsiteX4411" fmla="*/ 501728 w 12192000"/>
              <a:gd name="connsiteY4411" fmla="*/ 533445 h 6858000"/>
              <a:gd name="connsiteX4412" fmla="*/ 565227 w 12192000"/>
              <a:gd name="connsiteY4412" fmla="*/ 596944 h 6858000"/>
              <a:gd name="connsiteX4413" fmla="*/ 628726 w 12192000"/>
              <a:gd name="connsiteY4413" fmla="*/ 533445 h 6858000"/>
              <a:gd name="connsiteX4414" fmla="*/ 565227 w 12192000"/>
              <a:gd name="connsiteY4414" fmla="*/ 469946 h 6858000"/>
              <a:gd name="connsiteX4415" fmla="*/ 298531 w 12192000"/>
              <a:gd name="connsiteY4415" fmla="*/ 469946 h 6858000"/>
              <a:gd name="connsiteX4416" fmla="*/ 235032 w 12192000"/>
              <a:gd name="connsiteY4416" fmla="*/ 533445 h 6858000"/>
              <a:gd name="connsiteX4417" fmla="*/ 298531 w 12192000"/>
              <a:gd name="connsiteY4417" fmla="*/ 596945 h 6858000"/>
              <a:gd name="connsiteX4418" fmla="*/ 362030 w 12192000"/>
              <a:gd name="connsiteY4418" fmla="*/ 533445 h 6858000"/>
              <a:gd name="connsiteX4419" fmla="*/ 298531 w 12192000"/>
              <a:gd name="connsiteY4419" fmla="*/ 469946 h 6858000"/>
              <a:gd name="connsiteX4420" fmla="*/ 2698871 w 12192000"/>
              <a:gd name="connsiteY4420" fmla="*/ 469945 h 6858000"/>
              <a:gd name="connsiteX4421" fmla="*/ 2635370 w 12192000"/>
              <a:gd name="connsiteY4421" fmla="*/ 533444 h 6858000"/>
              <a:gd name="connsiteX4422" fmla="*/ 2698871 w 12192000"/>
              <a:gd name="connsiteY4422" fmla="*/ 596943 h 6858000"/>
              <a:gd name="connsiteX4423" fmla="*/ 2762396 w 12192000"/>
              <a:gd name="connsiteY4423" fmla="*/ 533444 h 6858000"/>
              <a:gd name="connsiteX4424" fmla="*/ 2698871 w 12192000"/>
              <a:gd name="connsiteY4424" fmla="*/ 469945 h 6858000"/>
              <a:gd name="connsiteX4425" fmla="*/ 2432134 w 12192000"/>
              <a:gd name="connsiteY4425" fmla="*/ 469945 h 6858000"/>
              <a:gd name="connsiteX4426" fmla="*/ 2368636 w 12192000"/>
              <a:gd name="connsiteY4426" fmla="*/ 533444 h 6858000"/>
              <a:gd name="connsiteX4427" fmla="*/ 2432134 w 12192000"/>
              <a:gd name="connsiteY4427" fmla="*/ 596943 h 6858000"/>
              <a:gd name="connsiteX4428" fmla="*/ 2495641 w 12192000"/>
              <a:gd name="connsiteY4428" fmla="*/ 533444 h 6858000"/>
              <a:gd name="connsiteX4429" fmla="*/ 2432134 w 12192000"/>
              <a:gd name="connsiteY4429" fmla="*/ 469945 h 6858000"/>
              <a:gd name="connsiteX4430" fmla="*/ 2165442 w 12192000"/>
              <a:gd name="connsiteY4430" fmla="*/ 469945 h 6858000"/>
              <a:gd name="connsiteX4431" fmla="*/ 2101947 w 12192000"/>
              <a:gd name="connsiteY4431" fmla="*/ 533444 h 6858000"/>
              <a:gd name="connsiteX4432" fmla="*/ 2165442 w 12192000"/>
              <a:gd name="connsiteY4432" fmla="*/ 596943 h 6858000"/>
              <a:gd name="connsiteX4433" fmla="*/ 2228935 w 12192000"/>
              <a:gd name="connsiteY4433" fmla="*/ 533444 h 6858000"/>
              <a:gd name="connsiteX4434" fmla="*/ 2165442 w 12192000"/>
              <a:gd name="connsiteY4434" fmla="*/ 469945 h 6858000"/>
              <a:gd name="connsiteX4435" fmla="*/ 1898714 w 12192000"/>
              <a:gd name="connsiteY4435" fmla="*/ 469945 h 6858000"/>
              <a:gd name="connsiteX4436" fmla="*/ 1835214 w 12192000"/>
              <a:gd name="connsiteY4436" fmla="*/ 533444 h 6858000"/>
              <a:gd name="connsiteX4437" fmla="*/ 1898714 w 12192000"/>
              <a:gd name="connsiteY4437" fmla="*/ 596943 h 6858000"/>
              <a:gd name="connsiteX4438" fmla="*/ 1962216 w 12192000"/>
              <a:gd name="connsiteY4438" fmla="*/ 533444 h 6858000"/>
              <a:gd name="connsiteX4439" fmla="*/ 1898714 w 12192000"/>
              <a:gd name="connsiteY4439" fmla="*/ 469945 h 6858000"/>
              <a:gd name="connsiteX4440" fmla="*/ 1632014 w 12192000"/>
              <a:gd name="connsiteY4440" fmla="*/ 469945 h 6858000"/>
              <a:gd name="connsiteX4441" fmla="*/ 1568512 w 12192000"/>
              <a:gd name="connsiteY4441" fmla="*/ 533444 h 6858000"/>
              <a:gd name="connsiteX4442" fmla="*/ 1632014 w 12192000"/>
              <a:gd name="connsiteY4442" fmla="*/ 596944 h 6858000"/>
              <a:gd name="connsiteX4443" fmla="*/ 1695512 w 12192000"/>
              <a:gd name="connsiteY4443" fmla="*/ 533444 h 6858000"/>
              <a:gd name="connsiteX4444" fmla="*/ 1632014 w 12192000"/>
              <a:gd name="connsiteY4444" fmla="*/ 469945 h 6858000"/>
              <a:gd name="connsiteX4445" fmla="*/ 1365315 w 12192000"/>
              <a:gd name="connsiteY4445" fmla="*/ 469945 h 6858000"/>
              <a:gd name="connsiteX4446" fmla="*/ 1301816 w 12192000"/>
              <a:gd name="connsiteY4446" fmla="*/ 533445 h 6858000"/>
              <a:gd name="connsiteX4447" fmla="*/ 1365315 w 12192000"/>
              <a:gd name="connsiteY4447" fmla="*/ 596944 h 6858000"/>
              <a:gd name="connsiteX4448" fmla="*/ 1428814 w 12192000"/>
              <a:gd name="connsiteY4448" fmla="*/ 533445 h 6858000"/>
              <a:gd name="connsiteX4449" fmla="*/ 1365315 w 12192000"/>
              <a:gd name="connsiteY4449" fmla="*/ 469945 h 6858000"/>
              <a:gd name="connsiteX4450" fmla="*/ 4032336 w 12192000"/>
              <a:gd name="connsiteY4450" fmla="*/ 469944 h 6858000"/>
              <a:gd name="connsiteX4451" fmla="*/ 3968820 w 12192000"/>
              <a:gd name="connsiteY4451" fmla="*/ 533443 h 6858000"/>
              <a:gd name="connsiteX4452" fmla="*/ 4032336 w 12192000"/>
              <a:gd name="connsiteY4452" fmla="*/ 596942 h 6858000"/>
              <a:gd name="connsiteX4453" fmla="*/ 4095701 w 12192000"/>
              <a:gd name="connsiteY4453" fmla="*/ 533443 h 6858000"/>
              <a:gd name="connsiteX4454" fmla="*/ 4032336 w 12192000"/>
              <a:gd name="connsiteY4454" fmla="*/ 469944 h 6858000"/>
              <a:gd name="connsiteX4455" fmla="*/ 3765616 w 12192000"/>
              <a:gd name="connsiteY4455" fmla="*/ 469944 h 6858000"/>
              <a:gd name="connsiteX4456" fmla="*/ 3702132 w 12192000"/>
              <a:gd name="connsiteY4456" fmla="*/ 533443 h 6858000"/>
              <a:gd name="connsiteX4457" fmla="*/ 3765616 w 12192000"/>
              <a:gd name="connsiteY4457" fmla="*/ 596942 h 6858000"/>
              <a:gd name="connsiteX4458" fmla="*/ 3829104 w 12192000"/>
              <a:gd name="connsiteY4458" fmla="*/ 533443 h 6858000"/>
              <a:gd name="connsiteX4459" fmla="*/ 3765616 w 12192000"/>
              <a:gd name="connsiteY4459" fmla="*/ 469944 h 6858000"/>
              <a:gd name="connsiteX4460" fmla="*/ 3498937 w 12192000"/>
              <a:gd name="connsiteY4460" fmla="*/ 469944 h 6858000"/>
              <a:gd name="connsiteX4461" fmla="*/ 3435420 w 12192000"/>
              <a:gd name="connsiteY4461" fmla="*/ 533443 h 6858000"/>
              <a:gd name="connsiteX4462" fmla="*/ 3498937 w 12192000"/>
              <a:gd name="connsiteY4462" fmla="*/ 596942 h 6858000"/>
              <a:gd name="connsiteX4463" fmla="*/ 3562450 w 12192000"/>
              <a:gd name="connsiteY4463" fmla="*/ 533443 h 6858000"/>
              <a:gd name="connsiteX4464" fmla="*/ 3498937 w 12192000"/>
              <a:gd name="connsiteY4464" fmla="*/ 469944 h 6858000"/>
              <a:gd name="connsiteX4465" fmla="*/ 3232202 w 12192000"/>
              <a:gd name="connsiteY4465" fmla="*/ 469944 h 6858000"/>
              <a:gd name="connsiteX4466" fmla="*/ 3168715 w 12192000"/>
              <a:gd name="connsiteY4466" fmla="*/ 533443 h 6858000"/>
              <a:gd name="connsiteX4467" fmla="*/ 3232202 w 12192000"/>
              <a:gd name="connsiteY4467" fmla="*/ 596942 h 6858000"/>
              <a:gd name="connsiteX4468" fmla="*/ 3295689 w 12192000"/>
              <a:gd name="connsiteY4468" fmla="*/ 533443 h 6858000"/>
              <a:gd name="connsiteX4469" fmla="*/ 3232202 w 12192000"/>
              <a:gd name="connsiteY4469" fmla="*/ 469944 h 6858000"/>
              <a:gd name="connsiteX4470" fmla="*/ 2965556 w 12192000"/>
              <a:gd name="connsiteY4470" fmla="*/ 469944 h 6858000"/>
              <a:gd name="connsiteX4471" fmla="*/ 2902068 w 12192000"/>
              <a:gd name="connsiteY4471" fmla="*/ 533444 h 6858000"/>
              <a:gd name="connsiteX4472" fmla="*/ 2965556 w 12192000"/>
              <a:gd name="connsiteY4472" fmla="*/ 596943 h 6858000"/>
              <a:gd name="connsiteX4473" fmla="*/ 3029043 w 12192000"/>
              <a:gd name="connsiteY4473" fmla="*/ 533444 h 6858000"/>
              <a:gd name="connsiteX4474" fmla="*/ 2965556 w 12192000"/>
              <a:gd name="connsiteY4474" fmla="*/ 469944 h 6858000"/>
              <a:gd name="connsiteX4475" fmla="*/ 5365709 w 12192000"/>
              <a:gd name="connsiteY4475" fmla="*/ 469943 h 6858000"/>
              <a:gd name="connsiteX4476" fmla="*/ 5302216 w 12192000"/>
              <a:gd name="connsiteY4476" fmla="*/ 533442 h 6858000"/>
              <a:gd name="connsiteX4477" fmla="*/ 5365709 w 12192000"/>
              <a:gd name="connsiteY4477" fmla="*/ 596941 h 6858000"/>
              <a:gd name="connsiteX4478" fmla="*/ 5429204 w 12192000"/>
              <a:gd name="connsiteY4478" fmla="*/ 533442 h 6858000"/>
              <a:gd name="connsiteX4479" fmla="*/ 5365709 w 12192000"/>
              <a:gd name="connsiteY4479" fmla="*/ 469943 h 6858000"/>
              <a:gd name="connsiteX4480" fmla="*/ 5098992 w 12192000"/>
              <a:gd name="connsiteY4480" fmla="*/ 469943 h 6858000"/>
              <a:gd name="connsiteX4481" fmla="*/ 5035504 w 12192000"/>
              <a:gd name="connsiteY4481" fmla="*/ 533442 h 6858000"/>
              <a:gd name="connsiteX4482" fmla="*/ 5098992 w 12192000"/>
              <a:gd name="connsiteY4482" fmla="*/ 596941 h 6858000"/>
              <a:gd name="connsiteX4483" fmla="*/ 5162504 w 12192000"/>
              <a:gd name="connsiteY4483" fmla="*/ 533442 h 6858000"/>
              <a:gd name="connsiteX4484" fmla="*/ 5098992 w 12192000"/>
              <a:gd name="connsiteY4484" fmla="*/ 469943 h 6858000"/>
              <a:gd name="connsiteX4485" fmla="*/ 4832299 w 12192000"/>
              <a:gd name="connsiteY4485" fmla="*/ 469943 h 6858000"/>
              <a:gd name="connsiteX4486" fmla="*/ 4768790 w 12192000"/>
              <a:gd name="connsiteY4486" fmla="*/ 533442 h 6858000"/>
              <a:gd name="connsiteX4487" fmla="*/ 4832299 w 12192000"/>
              <a:gd name="connsiteY4487" fmla="*/ 596941 h 6858000"/>
              <a:gd name="connsiteX4488" fmla="*/ 4895808 w 12192000"/>
              <a:gd name="connsiteY4488" fmla="*/ 533442 h 6858000"/>
              <a:gd name="connsiteX4489" fmla="*/ 4832299 w 12192000"/>
              <a:gd name="connsiteY4489" fmla="*/ 469943 h 6858000"/>
              <a:gd name="connsiteX4490" fmla="*/ 4565659 w 12192000"/>
              <a:gd name="connsiteY4490" fmla="*/ 469943 h 6858000"/>
              <a:gd name="connsiteX4491" fmla="*/ 4502122 w 12192000"/>
              <a:gd name="connsiteY4491" fmla="*/ 533442 h 6858000"/>
              <a:gd name="connsiteX4492" fmla="*/ 4565659 w 12192000"/>
              <a:gd name="connsiteY4492" fmla="*/ 596942 h 6858000"/>
              <a:gd name="connsiteX4493" fmla="*/ 4629117 w 12192000"/>
              <a:gd name="connsiteY4493" fmla="*/ 533442 h 6858000"/>
              <a:gd name="connsiteX4494" fmla="*/ 4565659 w 12192000"/>
              <a:gd name="connsiteY4494" fmla="*/ 469943 h 6858000"/>
              <a:gd name="connsiteX4495" fmla="*/ 4298922 w 12192000"/>
              <a:gd name="connsiteY4495" fmla="*/ 469943 h 6858000"/>
              <a:gd name="connsiteX4496" fmla="*/ 4235426 w 12192000"/>
              <a:gd name="connsiteY4496" fmla="*/ 533443 h 6858000"/>
              <a:gd name="connsiteX4497" fmla="*/ 4298922 w 12192000"/>
              <a:gd name="connsiteY4497" fmla="*/ 596942 h 6858000"/>
              <a:gd name="connsiteX4498" fmla="*/ 4362411 w 12192000"/>
              <a:gd name="connsiteY4498" fmla="*/ 533443 h 6858000"/>
              <a:gd name="connsiteX4499" fmla="*/ 4298922 w 12192000"/>
              <a:gd name="connsiteY4499" fmla="*/ 469943 h 6858000"/>
              <a:gd name="connsiteX4500" fmla="*/ 6699168 w 12192000"/>
              <a:gd name="connsiteY4500" fmla="*/ 469942 h 6858000"/>
              <a:gd name="connsiteX4501" fmla="*/ 6635668 w 12192000"/>
              <a:gd name="connsiteY4501" fmla="*/ 533441 h 6858000"/>
              <a:gd name="connsiteX4502" fmla="*/ 6699168 w 12192000"/>
              <a:gd name="connsiteY4502" fmla="*/ 596940 h 6858000"/>
              <a:gd name="connsiteX4503" fmla="*/ 6762668 w 12192000"/>
              <a:gd name="connsiteY4503" fmla="*/ 533441 h 6858000"/>
              <a:gd name="connsiteX4504" fmla="*/ 6699168 w 12192000"/>
              <a:gd name="connsiteY4504" fmla="*/ 469942 h 6858000"/>
              <a:gd name="connsiteX4505" fmla="*/ 6432468 w 12192000"/>
              <a:gd name="connsiteY4505" fmla="*/ 469942 h 6858000"/>
              <a:gd name="connsiteX4506" fmla="*/ 6368968 w 12192000"/>
              <a:gd name="connsiteY4506" fmla="*/ 533441 h 6858000"/>
              <a:gd name="connsiteX4507" fmla="*/ 6432468 w 12192000"/>
              <a:gd name="connsiteY4507" fmla="*/ 596940 h 6858000"/>
              <a:gd name="connsiteX4508" fmla="*/ 6495968 w 12192000"/>
              <a:gd name="connsiteY4508" fmla="*/ 533441 h 6858000"/>
              <a:gd name="connsiteX4509" fmla="*/ 6432468 w 12192000"/>
              <a:gd name="connsiteY4509" fmla="*/ 469942 h 6858000"/>
              <a:gd name="connsiteX4510" fmla="*/ 6165768 w 12192000"/>
              <a:gd name="connsiteY4510" fmla="*/ 469942 h 6858000"/>
              <a:gd name="connsiteX4511" fmla="*/ 6102268 w 12192000"/>
              <a:gd name="connsiteY4511" fmla="*/ 533441 h 6858000"/>
              <a:gd name="connsiteX4512" fmla="*/ 6165768 w 12192000"/>
              <a:gd name="connsiteY4512" fmla="*/ 596940 h 6858000"/>
              <a:gd name="connsiteX4513" fmla="*/ 6229268 w 12192000"/>
              <a:gd name="connsiteY4513" fmla="*/ 533441 h 6858000"/>
              <a:gd name="connsiteX4514" fmla="*/ 6165768 w 12192000"/>
              <a:gd name="connsiteY4514" fmla="*/ 469942 h 6858000"/>
              <a:gd name="connsiteX4515" fmla="*/ 5899070 w 12192000"/>
              <a:gd name="connsiteY4515" fmla="*/ 469942 h 6858000"/>
              <a:gd name="connsiteX4516" fmla="*/ 5835571 w 12192000"/>
              <a:gd name="connsiteY4516" fmla="*/ 533441 h 6858000"/>
              <a:gd name="connsiteX4517" fmla="*/ 5899070 w 12192000"/>
              <a:gd name="connsiteY4517" fmla="*/ 596941 h 6858000"/>
              <a:gd name="connsiteX4518" fmla="*/ 5962580 w 12192000"/>
              <a:gd name="connsiteY4518" fmla="*/ 533441 h 6858000"/>
              <a:gd name="connsiteX4519" fmla="*/ 5899070 w 12192000"/>
              <a:gd name="connsiteY4519" fmla="*/ 469942 h 6858000"/>
              <a:gd name="connsiteX4520" fmla="*/ 5632393 w 12192000"/>
              <a:gd name="connsiteY4520" fmla="*/ 469942 h 6858000"/>
              <a:gd name="connsiteX4521" fmla="*/ 5568897 w 12192000"/>
              <a:gd name="connsiteY4521" fmla="*/ 533442 h 6858000"/>
              <a:gd name="connsiteX4522" fmla="*/ 5632393 w 12192000"/>
              <a:gd name="connsiteY4522" fmla="*/ 596941 h 6858000"/>
              <a:gd name="connsiteX4523" fmla="*/ 5695890 w 12192000"/>
              <a:gd name="connsiteY4523" fmla="*/ 533442 h 6858000"/>
              <a:gd name="connsiteX4524" fmla="*/ 5632393 w 12192000"/>
              <a:gd name="connsiteY4524" fmla="*/ 469942 h 6858000"/>
              <a:gd name="connsiteX4525" fmla="*/ 8032668 w 12192000"/>
              <a:gd name="connsiteY4525" fmla="*/ 469941 h 6858000"/>
              <a:gd name="connsiteX4526" fmla="*/ 7969168 w 12192000"/>
              <a:gd name="connsiteY4526" fmla="*/ 533440 h 6858000"/>
              <a:gd name="connsiteX4527" fmla="*/ 8032668 w 12192000"/>
              <a:gd name="connsiteY4527" fmla="*/ 596939 h 6858000"/>
              <a:gd name="connsiteX4528" fmla="*/ 8096168 w 12192000"/>
              <a:gd name="connsiteY4528" fmla="*/ 533440 h 6858000"/>
              <a:gd name="connsiteX4529" fmla="*/ 8032668 w 12192000"/>
              <a:gd name="connsiteY4529" fmla="*/ 469941 h 6858000"/>
              <a:gd name="connsiteX4530" fmla="*/ 7765968 w 12192000"/>
              <a:gd name="connsiteY4530" fmla="*/ 469941 h 6858000"/>
              <a:gd name="connsiteX4531" fmla="*/ 7702468 w 12192000"/>
              <a:gd name="connsiteY4531" fmla="*/ 533440 h 6858000"/>
              <a:gd name="connsiteX4532" fmla="*/ 7765968 w 12192000"/>
              <a:gd name="connsiteY4532" fmla="*/ 596939 h 6858000"/>
              <a:gd name="connsiteX4533" fmla="*/ 7829468 w 12192000"/>
              <a:gd name="connsiteY4533" fmla="*/ 533440 h 6858000"/>
              <a:gd name="connsiteX4534" fmla="*/ 7765968 w 12192000"/>
              <a:gd name="connsiteY4534" fmla="*/ 469941 h 6858000"/>
              <a:gd name="connsiteX4535" fmla="*/ 7499268 w 12192000"/>
              <a:gd name="connsiteY4535" fmla="*/ 469941 h 6858000"/>
              <a:gd name="connsiteX4536" fmla="*/ 7435768 w 12192000"/>
              <a:gd name="connsiteY4536" fmla="*/ 533440 h 6858000"/>
              <a:gd name="connsiteX4537" fmla="*/ 7499268 w 12192000"/>
              <a:gd name="connsiteY4537" fmla="*/ 596939 h 6858000"/>
              <a:gd name="connsiteX4538" fmla="*/ 7562768 w 12192000"/>
              <a:gd name="connsiteY4538" fmla="*/ 533440 h 6858000"/>
              <a:gd name="connsiteX4539" fmla="*/ 7499268 w 12192000"/>
              <a:gd name="connsiteY4539" fmla="*/ 469941 h 6858000"/>
              <a:gd name="connsiteX4540" fmla="*/ 7232568 w 12192000"/>
              <a:gd name="connsiteY4540" fmla="*/ 469941 h 6858000"/>
              <a:gd name="connsiteX4541" fmla="*/ 7169068 w 12192000"/>
              <a:gd name="connsiteY4541" fmla="*/ 533440 h 6858000"/>
              <a:gd name="connsiteX4542" fmla="*/ 7232568 w 12192000"/>
              <a:gd name="connsiteY4542" fmla="*/ 596940 h 6858000"/>
              <a:gd name="connsiteX4543" fmla="*/ 7296068 w 12192000"/>
              <a:gd name="connsiteY4543" fmla="*/ 533440 h 6858000"/>
              <a:gd name="connsiteX4544" fmla="*/ 7232568 w 12192000"/>
              <a:gd name="connsiteY4544" fmla="*/ 469941 h 6858000"/>
              <a:gd name="connsiteX4545" fmla="*/ 6965868 w 12192000"/>
              <a:gd name="connsiteY4545" fmla="*/ 469941 h 6858000"/>
              <a:gd name="connsiteX4546" fmla="*/ 6902368 w 12192000"/>
              <a:gd name="connsiteY4546" fmla="*/ 533441 h 6858000"/>
              <a:gd name="connsiteX4547" fmla="*/ 6965868 w 12192000"/>
              <a:gd name="connsiteY4547" fmla="*/ 596940 h 6858000"/>
              <a:gd name="connsiteX4548" fmla="*/ 7029368 w 12192000"/>
              <a:gd name="connsiteY4548" fmla="*/ 533441 h 6858000"/>
              <a:gd name="connsiteX4549" fmla="*/ 6965868 w 12192000"/>
              <a:gd name="connsiteY4549" fmla="*/ 469941 h 6858000"/>
              <a:gd name="connsiteX4550" fmla="*/ 9366168 w 12192000"/>
              <a:gd name="connsiteY4550" fmla="*/ 469940 h 6858000"/>
              <a:gd name="connsiteX4551" fmla="*/ 9302668 w 12192000"/>
              <a:gd name="connsiteY4551" fmla="*/ 533439 h 6858000"/>
              <a:gd name="connsiteX4552" fmla="*/ 9366168 w 12192000"/>
              <a:gd name="connsiteY4552" fmla="*/ 596938 h 6858000"/>
              <a:gd name="connsiteX4553" fmla="*/ 9429668 w 12192000"/>
              <a:gd name="connsiteY4553" fmla="*/ 533439 h 6858000"/>
              <a:gd name="connsiteX4554" fmla="*/ 9366168 w 12192000"/>
              <a:gd name="connsiteY4554" fmla="*/ 469940 h 6858000"/>
              <a:gd name="connsiteX4555" fmla="*/ 9099468 w 12192000"/>
              <a:gd name="connsiteY4555" fmla="*/ 469940 h 6858000"/>
              <a:gd name="connsiteX4556" fmla="*/ 9035968 w 12192000"/>
              <a:gd name="connsiteY4556" fmla="*/ 533439 h 6858000"/>
              <a:gd name="connsiteX4557" fmla="*/ 9099468 w 12192000"/>
              <a:gd name="connsiteY4557" fmla="*/ 596938 h 6858000"/>
              <a:gd name="connsiteX4558" fmla="*/ 9162968 w 12192000"/>
              <a:gd name="connsiteY4558" fmla="*/ 533439 h 6858000"/>
              <a:gd name="connsiteX4559" fmla="*/ 9099468 w 12192000"/>
              <a:gd name="connsiteY4559" fmla="*/ 469940 h 6858000"/>
              <a:gd name="connsiteX4560" fmla="*/ 8832768 w 12192000"/>
              <a:gd name="connsiteY4560" fmla="*/ 469940 h 6858000"/>
              <a:gd name="connsiteX4561" fmla="*/ 8769268 w 12192000"/>
              <a:gd name="connsiteY4561" fmla="*/ 533439 h 6858000"/>
              <a:gd name="connsiteX4562" fmla="*/ 8832768 w 12192000"/>
              <a:gd name="connsiteY4562" fmla="*/ 596938 h 6858000"/>
              <a:gd name="connsiteX4563" fmla="*/ 8896268 w 12192000"/>
              <a:gd name="connsiteY4563" fmla="*/ 533439 h 6858000"/>
              <a:gd name="connsiteX4564" fmla="*/ 8832768 w 12192000"/>
              <a:gd name="connsiteY4564" fmla="*/ 469940 h 6858000"/>
              <a:gd name="connsiteX4565" fmla="*/ 8566068 w 12192000"/>
              <a:gd name="connsiteY4565" fmla="*/ 469940 h 6858000"/>
              <a:gd name="connsiteX4566" fmla="*/ 8502568 w 12192000"/>
              <a:gd name="connsiteY4566" fmla="*/ 533439 h 6858000"/>
              <a:gd name="connsiteX4567" fmla="*/ 8566068 w 12192000"/>
              <a:gd name="connsiteY4567" fmla="*/ 596939 h 6858000"/>
              <a:gd name="connsiteX4568" fmla="*/ 8629568 w 12192000"/>
              <a:gd name="connsiteY4568" fmla="*/ 533439 h 6858000"/>
              <a:gd name="connsiteX4569" fmla="*/ 8566068 w 12192000"/>
              <a:gd name="connsiteY4569" fmla="*/ 469940 h 6858000"/>
              <a:gd name="connsiteX4570" fmla="*/ 8299368 w 12192000"/>
              <a:gd name="connsiteY4570" fmla="*/ 469940 h 6858000"/>
              <a:gd name="connsiteX4571" fmla="*/ 8235868 w 12192000"/>
              <a:gd name="connsiteY4571" fmla="*/ 533440 h 6858000"/>
              <a:gd name="connsiteX4572" fmla="*/ 8299368 w 12192000"/>
              <a:gd name="connsiteY4572" fmla="*/ 596939 h 6858000"/>
              <a:gd name="connsiteX4573" fmla="*/ 8362868 w 12192000"/>
              <a:gd name="connsiteY4573" fmla="*/ 533440 h 6858000"/>
              <a:gd name="connsiteX4574" fmla="*/ 8299368 w 12192000"/>
              <a:gd name="connsiteY4574" fmla="*/ 469940 h 6858000"/>
              <a:gd name="connsiteX4575" fmla="*/ 10699668 w 12192000"/>
              <a:gd name="connsiteY4575" fmla="*/ 469939 h 6858000"/>
              <a:gd name="connsiteX4576" fmla="*/ 10636168 w 12192000"/>
              <a:gd name="connsiteY4576" fmla="*/ 533438 h 6858000"/>
              <a:gd name="connsiteX4577" fmla="*/ 10699668 w 12192000"/>
              <a:gd name="connsiteY4577" fmla="*/ 596937 h 6858000"/>
              <a:gd name="connsiteX4578" fmla="*/ 10763168 w 12192000"/>
              <a:gd name="connsiteY4578" fmla="*/ 533438 h 6858000"/>
              <a:gd name="connsiteX4579" fmla="*/ 10699668 w 12192000"/>
              <a:gd name="connsiteY4579" fmla="*/ 469939 h 6858000"/>
              <a:gd name="connsiteX4580" fmla="*/ 10432968 w 12192000"/>
              <a:gd name="connsiteY4580" fmla="*/ 469939 h 6858000"/>
              <a:gd name="connsiteX4581" fmla="*/ 10369468 w 12192000"/>
              <a:gd name="connsiteY4581" fmla="*/ 533438 h 6858000"/>
              <a:gd name="connsiteX4582" fmla="*/ 10432968 w 12192000"/>
              <a:gd name="connsiteY4582" fmla="*/ 596937 h 6858000"/>
              <a:gd name="connsiteX4583" fmla="*/ 10496468 w 12192000"/>
              <a:gd name="connsiteY4583" fmla="*/ 533438 h 6858000"/>
              <a:gd name="connsiteX4584" fmla="*/ 10432968 w 12192000"/>
              <a:gd name="connsiteY4584" fmla="*/ 469939 h 6858000"/>
              <a:gd name="connsiteX4585" fmla="*/ 10166268 w 12192000"/>
              <a:gd name="connsiteY4585" fmla="*/ 469939 h 6858000"/>
              <a:gd name="connsiteX4586" fmla="*/ 10102768 w 12192000"/>
              <a:gd name="connsiteY4586" fmla="*/ 533438 h 6858000"/>
              <a:gd name="connsiteX4587" fmla="*/ 10166268 w 12192000"/>
              <a:gd name="connsiteY4587" fmla="*/ 596937 h 6858000"/>
              <a:gd name="connsiteX4588" fmla="*/ 10229768 w 12192000"/>
              <a:gd name="connsiteY4588" fmla="*/ 533438 h 6858000"/>
              <a:gd name="connsiteX4589" fmla="*/ 10166268 w 12192000"/>
              <a:gd name="connsiteY4589" fmla="*/ 469939 h 6858000"/>
              <a:gd name="connsiteX4590" fmla="*/ 9899568 w 12192000"/>
              <a:gd name="connsiteY4590" fmla="*/ 469939 h 6858000"/>
              <a:gd name="connsiteX4591" fmla="*/ 9836068 w 12192000"/>
              <a:gd name="connsiteY4591" fmla="*/ 533438 h 6858000"/>
              <a:gd name="connsiteX4592" fmla="*/ 9899568 w 12192000"/>
              <a:gd name="connsiteY4592" fmla="*/ 596938 h 6858000"/>
              <a:gd name="connsiteX4593" fmla="*/ 9963068 w 12192000"/>
              <a:gd name="connsiteY4593" fmla="*/ 533438 h 6858000"/>
              <a:gd name="connsiteX4594" fmla="*/ 9899568 w 12192000"/>
              <a:gd name="connsiteY4594" fmla="*/ 469939 h 6858000"/>
              <a:gd name="connsiteX4595" fmla="*/ 9632868 w 12192000"/>
              <a:gd name="connsiteY4595" fmla="*/ 469939 h 6858000"/>
              <a:gd name="connsiteX4596" fmla="*/ 9569368 w 12192000"/>
              <a:gd name="connsiteY4596" fmla="*/ 533439 h 6858000"/>
              <a:gd name="connsiteX4597" fmla="*/ 9632868 w 12192000"/>
              <a:gd name="connsiteY4597" fmla="*/ 596938 h 6858000"/>
              <a:gd name="connsiteX4598" fmla="*/ 9696368 w 12192000"/>
              <a:gd name="connsiteY4598" fmla="*/ 533439 h 6858000"/>
              <a:gd name="connsiteX4599" fmla="*/ 9632868 w 12192000"/>
              <a:gd name="connsiteY4599" fmla="*/ 469939 h 6858000"/>
              <a:gd name="connsiteX4600" fmla="*/ 11766468 w 12192000"/>
              <a:gd name="connsiteY4600" fmla="*/ 469938 h 6858000"/>
              <a:gd name="connsiteX4601" fmla="*/ 11702968 w 12192000"/>
              <a:gd name="connsiteY4601" fmla="*/ 533437 h 6858000"/>
              <a:gd name="connsiteX4602" fmla="*/ 11766468 w 12192000"/>
              <a:gd name="connsiteY4602" fmla="*/ 596936 h 6858000"/>
              <a:gd name="connsiteX4603" fmla="*/ 11829968 w 12192000"/>
              <a:gd name="connsiteY4603" fmla="*/ 533437 h 6858000"/>
              <a:gd name="connsiteX4604" fmla="*/ 11766468 w 12192000"/>
              <a:gd name="connsiteY4604" fmla="*/ 469938 h 6858000"/>
              <a:gd name="connsiteX4605" fmla="*/ 11499768 w 12192000"/>
              <a:gd name="connsiteY4605" fmla="*/ 469938 h 6858000"/>
              <a:gd name="connsiteX4606" fmla="*/ 11436268 w 12192000"/>
              <a:gd name="connsiteY4606" fmla="*/ 533437 h 6858000"/>
              <a:gd name="connsiteX4607" fmla="*/ 11499768 w 12192000"/>
              <a:gd name="connsiteY4607" fmla="*/ 596936 h 6858000"/>
              <a:gd name="connsiteX4608" fmla="*/ 11563268 w 12192000"/>
              <a:gd name="connsiteY4608" fmla="*/ 533437 h 6858000"/>
              <a:gd name="connsiteX4609" fmla="*/ 11499768 w 12192000"/>
              <a:gd name="connsiteY4609" fmla="*/ 469938 h 6858000"/>
              <a:gd name="connsiteX4610" fmla="*/ 11233068 w 12192000"/>
              <a:gd name="connsiteY4610" fmla="*/ 469938 h 6858000"/>
              <a:gd name="connsiteX4611" fmla="*/ 11169568 w 12192000"/>
              <a:gd name="connsiteY4611" fmla="*/ 533437 h 6858000"/>
              <a:gd name="connsiteX4612" fmla="*/ 11233068 w 12192000"/>
              <a:gd name="connsiteY4612" fmla="*/ 596937 h 6858000"/>
              <a:gd name="connsiteX4613" fmla="*/ 11296568 w 12192000"/>
              <a:gd name="connsiteY4613" fmla="*/ 533437 h 6858000"/>
              <a:gd name="connsiteX4614" fmla="*/ 11233068 w 12192000"/>
              <a:gd name="connsiteY4614" fmla="*/ 469938 h 6858000"/>
              <a:gd name="connsiteX4615" fmla="*/ 10966368 w 12192000"/>
              <a:gd name="connsiteY4615" fmla="*/ 469938 h 6858000"/>
              <a:gd name="connsiteX4616" fmla="*/ 10902868 w 12192000"/>
              <a:gd name="connsiteY4616" fmla="*/ 533438 h 6858000"/>
              <a:gd name="connsiteX4617" fmla="*/ 10966368 w 12192000"/>
              <a:gd name="connsiteY4617" fmla="*/ 596937 h 6858000"/>
              <a:gd name="connsiteX4618" fmla="*/ 11029868 w 12192000"/>
              <a:gd name="connsiteY4618" fmla="*/ 533438 h 6858000"/>
              <a:gd name="connsiteX4619" fmla="*/ 10966368 w 12192000"/>
              <a:gd name="connsiteY4619" fmla="*/ 469938 h 6858000"/>
              <a:gd name="connsiteX4620" fmla="*/ 1098619 w 12192000"/>
              <a:gd name="connsiteY4620" fmla="*/ 165150 h 6858000"/>
              <a:gd name="connsiteX4621" fmla="*/ 1035120 w 12192000"/>
              <a:gd name="connsiteY4621" fmla="*/ 228649 h 6858000"/>
              <a:gd name="connsiteX4622" fmla="*/ 1098619 w 12192000"/>
              <a:gd name="connsiteY4622" fmla="*/ 292148 h 6858000"/>
              <a:gd name="connsiteX4623" fmla="*/ 1162118 w 12192000"/>
              <a:gd name="connsiteY4623" fmla="*/ 228649 h 6858000"/>
              <a:gd name="connsiteX4624" fmla="*/ 1098619 w 12192000"/>
              <a:gd name="connsiteY4624" fmla="*/ 165150 h 6858000"/>
              <a:gd name="connsiteX4625" fmla="*/ 831923 w 12192000"/>
              <a:gd name="connsiteY4625" fmla="*/ 165150 h 6858000"/>
              <a:gd name="connsiteX4626" fmla="*/ 768424 w 12192000"/>
              <a:gd name="connsiteY4626" fmla="*/ 228649 h 6858000"/>
              <a:gd name="connsiteX4627" fmla="*/ 831923 w 12192000"/>
              <a:gd name="connsiteY4627" fmla="*/ 292148 h 6858000"/>
              <a:gd name="connsiteX4628" fmla="*/ 895422 w 12192000"/>
              <a:gd name="connsiteY4628" fmla="*/ 228649 h 6858000"/>
              <a:gd name="connsiteX4629" fmla="*/ 831923 w 12192000"/>
              <a:gd name="connsiteY4629" fmla="*/ 165150 h 6858000"/>
              <a:gd name="connsiteX4630" fmla="*/ 565227 w 12192000"/>
              <a:gd name="connsiteY4630" fmla="*/ 165150 h 6858000"/>
              <a:gd name="connsiteX4631" fmla="*/ 501728 w 12192000"/>
              <a:gd name="connsiteY4631" fmla="*/ 228649 h 6858000"/>
              <a:gd name="connsiteX4632" fmla="*/ 565227 w 12192000"/>
              <a:gd name="connsiteY4632" fmla="*/ 292148 h 6858000"/>
              <a:gd name="connsiteX4633" fmla="*/ 628726 w 12192000"/>
              <a:gd name="connsiteY4633" fmla="*/ 228649 h 6858000"/>
              <a:gd name="connsiteX4634" fmla="*/ 565227 w 12192000"/>
              <a:gd name="connsiteY4634" fmla="*/ 165150 h 6858000"/>
              <a:gd name="connsiteX4635" fmla="*/ 298531 w 12192000"/>
              <a:gd name="connsiteY4635" fmla="*/ 165150 h 6858000"/>
              <a:gd name="connsiteX4636" fmla="*/ 235032 w 12192000"/>
              <a:gd name="connsiteY4636" fmla="*/ 228649 h 6858000"/>
              <a:gd name="connsiteX4637" fmla="*/ 298531 w 12192000"/>
              <a:gd name="connsiteY4637" fmla="*/ 292149 h 6858000"/>
              <a:gd name="connsiteX4638" fmla="*/ 362030 w 12192000"/>
              <a:gd name="connsiteY4638" fmla="*/ 228649 h 6858000"/>
              <a:gd name="connsiteX4639" fmla="*/ 298531 w 12192000"/>
              <a:gd name="connsiteY4639" fmla="*/ 165150 h 6858000"/>
              <a:gd name="connsiteX4640" fmla="*/ 2698871 w 12192000"/>
              <a:gd name="connsiteY4640" fmla="*/ 165149 h 6858000"/>
              <a:gd name="connsiteX4641" fmla="*/ 2635370 w 12192000"/>
              <a:gd name="connsiteY4641" fmla="*/ 228648 h 6858000"/>
              <a:gd name="connsiteX4642" fmla="*/ 2698871 w 12192000"/>
              <a:gd name="connsiteY4642" fmla="*/ 292147 h 6858000"/>
              <a:gd name="connsiteX4643" fmla="*/ 2762397 w 12192000"/>
              <a:gd name="connsiteY4643" fmla="*/ 228648 h 6858000"/>
              <a:gd name="connsiteX4644" fmla="*/ 2698871 w 12192000"/>
              <a:gd name="connsiteY4644" fmla="*/ 165149 h 6858000"/>
              <a:gd name="connsiteX4645" fmla="*/ 2432135 w 12192000"/>
              <a:gd name="connsiteY4645" fmla="*/ 165149 h 6858000"/>
              <a:gd name="connsiteX4646" fmla="*/ 2368636 w 12192000"/>
              <a:gd name="connsiteY4646" fmla="*/ 228648 h 6858000"/>
              <a:gd name="connsiteX4647" fmla="*/ 2432135 w 12192000"/>
              <a:gd name="connsiteY4647" fmla="*/ 292147 h 6858000"/>
              <a:gd name="connsiteX4648" fmla="*/ 2495641 w 12192000"/>
              <a:gd name="connsiteY4648" fmla="*/ 228648 h 6858000"/>
              <a:gd name="connsiteX4649" fmla="*/ 2432135 w 12192000"/>
              <a:gd name="connsiteY4649" fmla="*/ 165149 h 6858000"/>
              <a:gd name="connsiteX4650" fmla="*/ 2165442 w 12192000"/>
              <a:gd name="connsiteY4650" fmla="*/ 165149 h 6858000"/>
              <a:gd name="connsiteX4651" fmla="*/ 2101947 w 12192000"/>
              <a:gd name="connsiteY4651" fmla="*/ 228648 h 6858000"/>
              <a:gd name="connsiteX4652" fmla="*/ 2165442 w 12192000"/>
              <a:gd name="connsiteY4652" fmla="*/ 292147 h 6858000"/>
              <a:gd name="connsiteX4653" fmla="*/ 2228935 w 12192000"/>
              <a:gd name="connsiteY4653" fmla="*/ 228648 h 6858000"/>
              <a:gd name="connsiteX4654" fmla="*/ 2165442 w 12192000"/>
              <a:gd name="connsiteY4654" fmla="*/ 165149 h 6858000"/>
              <a:gd name="connsiteX4655" fmla="*/ 1898714 w 12192000"/>
              <a:gd name="connsiteY4655" fmla="*/ 165149 h 6858000"/>
              <a:gd name="connsiteX4656" fmla="*/ 1835214 w 12192000"/>
              <a:gd name="connsiteY4656" fmla="*/ 228648 h 6858000"/>
              <a:gd name="connsiteX4657" fmla="*/ 1898714 w 12192000"/>
              <a:gd name="connsiteY4657" fmla="*/ 292147 h 6858000"/>
              <a:gd name="connsiteX4658" fmla="*/ 1962218 w 12192000"/>
              <a:gd name="connsiteY4658" fmla="*/ 228648 h 6858000"/>
              <a:gd name="connsiteX4659" fmla="*/ 1898714 w 12192000"/>
              <a:gd name="connsiteY4659" fmla="*/ 165149 h 6858000"/>
              <a:gd name="connsiteX4660" fmla="*/ 1632014 w 12192000"/>
              <a:gd name="connsiteY4660" fmla="*/ 165149 h 6858000"/>
              <a:gd name="connsiteX4661" fmla="*/ 1568513 w 12192000"/>
              <a:gd name="connsiteY4661" fmla="*/ 228648 h 6858000"/>
              <a:gd name="connsiteX4662" fmla="*/ 1632014 w 12192000"/>
              <a:gd name="connsiteY4662" fmla="*/ 292148 h 6858000"/>
              <a:gd name="connsiteX4663" fmla="*/ 1695513 w 12192000"/>
              <a:gd name="connsiteY4663" fmla="*/ 228648 h 6858000"/>
              <a:gd name="connsiteX4664" fmla="*/ 1632014 w 12192000"/>
              <a:gd name="connsiteY4664" fmla="*/ 165149 h 6858000"/>
              <a:gd name="connsiteX4665" fmla="*/ 1365315 w 12192000"/>
              <a:gd name="connsiteY4665" fmla="*/ 165149 h 6858000"/>
              <a:gd name="connsiteX4666" fmla="*/ 1301816 w 12192000"/>
              <a:gd name="connsiteY4666" fmla="*/ 228649 h 6858000"/>
              <a:gd name="connsiteX4667" fmla="*/ 1365315 w 12192000"/>
              <a:gd name="connsiteY4667" fmla="*/ 292148 h 6858000"/>
              <a:gd name="connsiteX4668" fmla="*/ 1428814 w 12192000"/>
              <a:gd name="connsiteY4668" fmla="*/ 228649 h 6858000"/>
              <a:gd name="connsiteX4669" fmla="*/ 1365315 w 12192000"/>
              <a:gd name="connsiteY4669" fmla="*/ 165149 h 6858000"/>
              <a:gd name="connsiteX4670" fmla="*/ 4032336 w 12192000"/>
              <a:gd name="connsiteY4670" fmla="*/ 165148 h 6858000"/>
              <a:gd name="connsiteX4671" fmla="*/ 3968820 w 12192000"/>
              <a:gd name="connsiteY4671" fmla="*/ 228647 h 6858000"/>
              <a:gd name="connsiteX4672" fmla="*/ 4032336 w 12192000"/>
              <a:gd name="connsiteY4672" fmla="*/ 292146 h 6858000"/>
              <a:gd name="connsiteX4673" fmla="*/ 4095701 w 12192000"/>
              <a:gd name="connsiteY4673" fmla="*/ 228647 h 6858000"/>
              <a:gd name="connsiteX4674" fmla="*/ 4032336 w 12192000"/>
              <a:gd name="connsiteY4674" fmla="*/ 165148 h 6858000"/>
              <a:gd name="connsiteX4675" fmla="*/ 3765616 w 12192000"/>
              <a:gd name="connsiteY4675" fmla="*/ 165148 h 6858000"/>
              <a:gd name="connsiteX4676" fmla="*/ 3702132 w 12192000"/>
              <a:gd name="connsiteY4676" fmla="*/ 228647 h 6858000"/>
              <a:gd name="connsiteX4677" fmla="*/ 3765616 w 12192000"/>
              <a:gd name="connsiteY4677" fmla="*/ 292146 h 6858000"/>
              <a:gd name="connsiteX4678" fmla="*/ 3829105 w 12192000"/>
              <a:gd name="connsiteY4678" fmla="*/ 228647 h 6858000"/>
              <a:gd name="connsiteX4679" fmla="*/ 3765616 w 12192000"/>
              <a:gd name="connsiteY4679" fmla="*/ 165148 h 6858000"/>
              <a:gd name="connsiteX4680" fmla="*/ 3498937 w 12192000"/>
              <a:gd name="connsiteY4680" fmla="*/ 165148 h 6858000"/>
              <a:gd name="connsiteX4681" fmla="*/ 3435420 w 12192000"/>
              <a:gd name="connsiteY4681" fmla="*/ 228647 h 6858000"/>
              <a:gd name="connsiteX4682" fmla="*/ 3498937 w 12192000"/>
              <a:gd name="connsiteY4682" fmla="*/ 292146 h 6858000"/>
              <a:gd name="connsiteX4683" fmla="*/ 3562450 w 12192000"/>
              <a:gd name="connsiteY4683" fmla="*/ 228647 h 6858000"/>
              <a:gd name="connsiteX4684" fmla="*/ 3498937 w 12192000"/>
              <a:gd name="connsiteY4684" fmla="*/ 165148 h 6858000"/>
              <a:gd name="connsiteX4685" fmla="*/ 3232202 w 12192000"/>
              <a:gd name="connsiteY4685" fmla="*/ 165148 h 6858000"/>
              <a:gd name="connsiteX4686" fmla="*/ 3168715 w 12192000"/>
              <a:gd name="connsiteY4686" fmla="*/ 228647 h 6858000"/>
              <a:gd name="connsiteX4687" fmla="*/ 3232202 w 12192000"/>
              <a:gd name="connsiteY4687" fmla="*/ 292146 h 6858000"/>
              <a:gd name="connsiteX4688" fmla="*/ 3295690 w 12192000"/>
              <a:gd name="connsiteY4688" fmla="*/ 228647 h 6858000"/>
              <a:gd name="connsiteX4689" fmla="*/ 3232202 w 12192000"/>
              <a:gd name="connsiteY4689" fmla="*/ 165148 h 6858000"/>
              <a:gd name="connsiteX4690" fmla="*/ 2965556 w 12192000"/>
              <a:gd name="connsiteY4690" fmla="*/ 165148 h 6858000"/>
              <a:gd name="connsiteX4691" fmla="*/ 2902069 w 12192000"/>
              <a:gd name="connsiteY4691" fmla="*/ 228648 h 6858000"/>
              <a:gd name="connsiteX4692" fmla="*/ 2965556 w 12192000"/>
              <a:gd name="connsiteY4692" fmla="*/ 292147 h 6858000"/>
              <a:gd name="connsiteX4693" fmla="*/ 3029043 w 12192000"/>
              <a:gd name="connsiteY4693" fmla="*/ 228648 h 6858000"/>
              <a:gd name="connsiteX4694" fmla="*/ 2965556 w 12192000"/>
              <a:gd name="connsiteY4694" fmla="*/ 165148 h 6858000"/>
              <a:gd name="connsiteX4695" fmla="*/ 5365711 w 12192000"/>
              <a:gd name="connsiteY4695" fmla="*/ 165147 h 6858000"/>
              <a:gd name="connsiteX4696" fmla="*/ 5302216 w 12192000"/>
              <a:gd name="connsiteY4696" fmla="*/ 228646 h 6858000"/>
              <a:gd name="connsiteX4697" fmla="*/ 5365711 w 12192000"/>
              <a:gd name="connsiteY4697" fmla="*/ 292145 h 6858000"/>
              <a:gd name="connsiteX4698" fmla="*/ 5429204 w 12192000"/>
              <a:gd name="connsiteY4698" fmla="*/ 228646 h 6858000"/>
              <a:gd name="connsiteX4699" fmla="*/ 5365711 w 12192000"/>
              <a:gd name="connsiteY4699" fmla="*/ 165147 h 6858000"/>
              <a:gd name="connsiteX4700" fmla="*/ 5098992 w 12192000"/>
              <a:gd name="connsiteY4700" fmla="*/ 165147 h 6858000"/>
              <a:gd name="connsiteX4701" fmla="*/ 5035504 w 12192000"/>
              <a:gd name="connsiteY4701" fmla="*/ 228646 h 6858000"/>
              <a:gd name="connsiteX4702" fmla="*/ 5098992 w 12192000"/>
              <a:gd name="connsiteY4702" fmla="*/ 292145 h 6858000"/>
              <a:gd name="connsiteX4703" fmla="*/ 5162504 w 12192000"/>
              <a:gd name="connsiteY4703" fmla="*/ 228646 h 6858000"/>
              <a:gd name="connsiteX4704" fmla="*/ 5098992 w 12192000"/>
              <a:gd name="connsiteY4704" fmla="*/ 165147 h 6858000"/>
              <a:gd name="connsiteX4705" fmla="*/ 4832299 w 12192000"/>
              <a:gd name="connsiteY4705" fmla="*/ 165147 h 6858000"/>
              <a:gd name="connsiteX4706" fmla="*/ 4768790 w 12192000"/>
              <a:gd name="connsiteY4706" fmla="*/ 228646 h 6858000"/>
              <a:gd name="connsiteX4707" fmla="*/ 4832299 w 12192000"/>
              <a:gd name="connsiteY4707" fmla="*/ 292145 h 6858000"/>
              <a:gd name="connsiteX4708" fmla="*/ 4895808 w 12192000"/>
              <a:gd name="connsiteY4708" fmla="*/ 228646 h 6858000"/>
              <a:gd name="connsiteX4709" fmla="*/ 4832299 w 12192000"/>
              <a:gd name="connsiteY4709" fmla="*/ 165147 h 6858000"/>
              <a:gd name="connsiteX4710" fmla="*/ 4565659 w 12192000"/>
              <a:gd name="connsiteY4710" fmla="*/ 165147 h 6858000"/>
              <a:gd name="connsiteX4711" fmla="*/ 4502122 w 12192000"/>
              <a:gd name="connsiteY4711" fmla="*/ 228646 h 6858000"/>
              <a:gd name="connsiteX4712" fmla="*/ 4565659 w 12192000"/>
              <a:gd name="connsiteY4712" fmla="*/ 292146 h 6858000"/>
              <a:gd name="connsiteX4713" fmla="*/ 4629117 w 12192000"/>
              <a:gd name="connsiteY4713" fmla="*/ 228646 h 6858000"/>
              <a:gd name="connsiteX4714" fmla="*/ 4565659 w 12192000"/>
              <a:gd name="connsiteY4714" fmla="*/ 165147 h 6858000"/>
              <a:gd name="connsiteX4715" fmla="*/ 4298922 w 12192000"/>
              <a:gd name="connsiteY4715" fmla="*/ 165147 h 6858000"/>
              <a:gd name="connsiteX4716" fmla="*/ 4235426 w 12192000"/>
              <a:gd name="connsiteY4716" fmla="*/ 228647 h 6858000"/>
              <a:gd name="connsiteX4717" fmla="*/ 4298922 w 12192000"/>
              <a:gd name="connsiteY4717" fmla="*/ 292146 h 6858000"/>
              <a:gd name="connsiteX4718" fmla="*/ 4362411 w 12192000"/>
              <a:gd name="connsiteY4718" fmla="*/ 228647 h 6858000"/>
              <a:gd name="connsiteX4719" fmla="*/ 4298922 w 12192000"/>
              <a:gd name="connsiteY4719" fmla="*/ 165147 h 6858000"/>
              <a:gd name="connsiteX4720" fmla="*/ 6699168 w 12192000"/>
              <a:gd name="connsiteY4720" fmla="*/ 165146 h 6858000"/>
              <a:gd name="connsiteX4721" fmla="*/ 6635668 w 12192000"/>
              <a:gd name="connsiteY4721" fmla="*/ 228645 h 6858000"/>
              <a:gd name="connsiteX4722" fmla="*/ 6699168 w 12192000"/>
              <a:gd name="connsiteY4722" fmla="*/ 292144 h 6858000"/>
              <a:gd name="connsiteX4723" fmla="*/ 6762668 w 12192000"/>
              <a:gd name="connsiteY4723" fmla="*/ 228645 h 6858000"/>
              <a:gd name="connsiteX4724" fmla="*/ 6699168 w 12192000"/>
              <a:gd name="connsiteY4724" fmla="*/ 165146 h 6858000"/>
              <a:gd name="connsiteX4725" fmla="*/ 6432468 w 12192000"/>
              <a:gd name="connsiteY4725" fmla="*/ 165146 h 6858000"/>
              <a:gd name="connsiteX4726" fmla="*/ 6368968 w 12192000"/>
              <a:gd name="connsiteY4726" fmla="*/ 228645 h 6858000"/>
              <a:gd name="connsiteX4727" fmla="*/ 6432468 w 12192000"/>
              <a:gd name="connsiteY4727" fmla="*/ 292144 h 6858000"/>
              <a:gd name="connsiteX4728" fmla="*/ 6495968 w 12192000"/>
              <a:gd name="connsiteY4728" fmla="*/ 228645 h 6858000"/>
              <a:gd name="connsiteX4729" fmla="*/ 6432468 w 12192000"/>
              <a:gd name="connsiteY4729" fmla="*/ 165146 h 6858000"/>
              <a:gd name="connsiteX4730" fmla="*/ 6165768 w 12192000"/>
              <a:gd name="connsiteY4730" fmla="*/ 165146 h 6858000"/>
              <a:gd name="connsiteX4731" fmla="*/ 6102268 w 12192000"/>
              <a:gd name="connsiteY4731" fmla="*/ 228645 h 6858000"/>
              <a:gd name="connsiteX4732" fmla="*/ 6165768 w 12192000"/>
              <a:gd name="connsiteY4732" fmla="*/ 292144 h 6858000"/>
              <a:gd name="connsiteX4733" fmla="*/ 6229268 w 12192000"/>
              <a:gd name="connsiteY4733" fmla="*/ 228645 h 6858000"/>
              <a:gd name="connsiteX4734" fmla="*/ 6165768 w 12192000"/>
              <a:gd name="connsiteY4734" fmla="*/ 165146 h 6858000"/>
              <a:gd name="connsiteX4735" fmla="*/ 5899070 w 12192000"/>
              <a:gd name="connsiteY4735" fmla="*/ 165146 h 6858000"/>
              <a:gd name="connsiteX4736" fmla="*/ 5835571 w 12192000"/>
              <a:gd name="connsiteY4736" fmla="*/ 228645 h 6858000"/>
              <a:gd name="connsiteX4737" fmla="*/ 5899070 w 12192000"/>
              <a:gd name="connsiteY4737" fmla="*/ 292145 h 6858000"/>
              <a:gd name="connsiteX4738" fmla="*/ 5962580 w 12192000"/>
              <a:gd name="connsiteY4738" fmla="*/ 228645 h 6858000"/>
              <a:gd name="connsiteX4739" fmla="*/ 5899070 w 12192000"/>
              <a:gd name="connsiteY4739" fmla="*/ 165146 h 6858000"/>
              <a:gd name="connsiteX4740" fmla="*/ 5632393 w 12192000"/>
              <a:gd name="connsiteY4740" fmla="*/ 165146 h 6858000"/>
              <a:gd name="connsiteX4741" fmla="*/ 5568897 w 12192000"/>
              <a:gd name="connsiteY4741" fmla="*/ 228646 h 6858000"/>
              <a:gd name="connsiteX4742" fmla="*/ 5632393 w 12192000"/>
              <a:gd name="connsiteY4742" fmla="*/ 292145 h 6858000"/>
              <a:gd name="connsiteX4743" fmla="*/ 5695890 w 12192000"/>
              <a:gd name="connsiteY4743" fmla="*/ 228646 h 6858000"/>
              <a:gd name="connsiteX4744" fmla="*/ 5632393 w 12192000"/>
              <a:gd name="connsiteY4744" fmla="*/ 165146 h 6858000"/>
              <a:gd name="connsiteX4745" fmla="*/ 8032668 w 12192000"/>
              <a:gd name="connsiteY4745" fmla="*/ 165145 h 6858000"/>
              <a:gd name="connsiteX4746" fmla="*/ 7969168 w 12192000"/>
              <a:gd name="connsiteY4746" fmla="*/ 228644 h 6858000"/>
              <a:gd name="connsiteX4747" fmla="*/ 8032668 w 12192000"/>
              <a:gd name="connsiteY4747" fmla="*/ 292143 h 6858000"/>
              <a:gd name="connsiteX4748" fmla="*/ 8096168 w 12192000"/>
              <a:gd name="connsiteY4748" fmla="*/ 228644 h 6858000"/>
              <a:gd name="connsiteX4749" fmla="*/ 8032668 w 12192000"/>
              <a:gd name="connsiteY4749" fmla="*/ 165145 h 6858000"/>
              <a:gd name="connsiteX4750" fmla="*/ 7765968 w 12192000"/>
              <a:gd name="connsiteY4750" fmla="*/ 165145 h 6858000"/>
              <a:gd name="connsiteX4751" fmla="*/ 7702468 w 12192000"/>
              <a:gd name="connsiteY4751" fmla="*/ 228644 h 6858000"/>
              <a:gd name="connsiteX4752" fmla="*/ 7765968 w 12192000"/>
              <a:gd name="connsiteY4752" fmla="*/ 292143 h 6858000"/>
              <a:gd name="connsiteX4753" fmla="*/ 7829468 w 12192000"/>
              <a:gd name="connsiteY4753" fmla="*/ 228644 h 6858000"/>
              <a:gd name="connsiteX4754" fmla="*/ 7765968 w 12192000"/>
              <a:gd name="connsiteY4754" fmla="*/ 165145 h 6858000"/>
              <a:gd name="connsiteX4755" fmla="*/ 7499268 w 12192000"/>
              <a:gd name="connsiteY4755" fmla="*/ 165145 h 6858000"/>
              <a:gd name="connsiteX4756" fmla="*/ 7435768 w 12192000"/>
              <a:gd name="connsiteY4756" fmla="*/ 228644 h 6858000"/>
              <a:gd name="connsiteX4757" fmla="*/ 7499268 w 12192000"/>
              <a:gd name="connsiteY4757" fmla="*/ 292143 h 6858000"/>
              <a:gd name="connsiteX4758" fmla="*/ 7562768 w 12192000"/>
              <a:gd name="connsiteY4758" fmla="*/ 228644 h 6858000"/>
              <a:gd name="connsiteX4759" fmla="*/ 7499268 w 12192000"/>
              <a:gd name="connsiteY4759" fmla="*/ 165145 h 6858000"/>
              <a:gd name="connsiteX4760" fmla="*/ 7232568 w 12192000"/>
              <a:gd name="connsiteY4760" fmla="*/ 165145 h 6858000"/>
              <a:gd name="connsiteX4761" fmla="*/ 7169068 w 12192000"/>
              <a:gd name="connsiteY4761" fmla="*/ 228644 h 6858000"/>
              <a:gd name="connsiteX4762" fmla="*/ 7232568 w 12192000"/>
              <a:gd name="connsiteY4762" fmla="*/ 292144 h 6858000"/>
              <a:gd name="connsiteX4763" fmla="*/ 7296068 w 12192000"/>
              <a:gd name="connsiteY4763" fmla="*/ 228644 h 6858000"/>
              <a:gd name="connsiteX4764" fmla="*/ 7232568 w 12192000"/>
              <a:gd name="connsiteY4764" fmla="*/ 165145 h 6858000"/>
              <a:gd name="connsiteX4765" fmla="*/ 6965868 w 12192000"/>
              <a:gd name="connsiteY4765" fmla="*/ 165145 h 6858000"/>
              <a:gd name="connsiteX4766" fmla="*/ 6902368 w 12192000"/>
              <a:gd name="connsiteY4766" fmla="*/ 228645 h 6858000"/>
              <a:gd name="connsiteX4767" fmla="*/ 6965868 w 12192000"/>
              <a:gd name="connsiteY4767" fmla="*/ 292144 h 6858000"/>
              <a:gd name="connsiteX4768" fmla="*/ 7029368 w 12192000"/>
              <a:gd name="connsiteY4768" fmla="*/ 228645 h 6858000"/>
              <a:gd name="connsiteX4769" fmla="*/ 6965868 w 12192000"/>
              <a:gd name="connsiteY4769" fmla="*/ 165145 h 6858000"/>
              <a:gd name="connsiteX4770" fmla="*/ 9366168 w 12192000"/>
              <a:gd name="connsiteY4770" fmla="*/ 165144 h 6858000"/>
              <a:gd name="connsiteX4771" fmla="*/ 9302668 w 12192000"/>
              <a:gd name="connsiteY4771" fmla="*/ 228643 h 6858000"/>
              <a:gd name="connsiteX4772" fmla="*/ 9366168 w 12192000"/>
              <a:gd name="connsiteY4772" fmla="*/ 292142 h 6858000"/>
              <a:gd name="connsiteX4773" fmla="*/ 9429668 w 12192000"/>
              <a:gd name="connsiteY4773" fmla="*/ 228643 h 6858000"/>
              <a:gd name="connsiteX4774" fmla="*/ 9366168 w 12192000"/>
              <a:gd name="connsiteY4774" fmla="*/ 165144 h 6858000"/>
              <a:gd name="connsiteX4775" fmla="*/ 9099468 w 12192000"/>
              <a:gd name="connsiteY4775" fmla="*/ 165144 h 6858000"/>
              <a:gd name="connsiteX4776" fmla="*/ 9035968 w 12192000"/>
              <a:gd name="connsiteY4776" fmla="*/ 228643 h 6858000"/>
              <a:gd name="connsiteX4777" fmla="*/ 9099468 w 12192000"/>
              <a:gd name="connsiteY4777" fmla="*/ 292142 h 6858000"/>
              <a:gd name="connsiteX4778" fmla="*/ 9162968 w 12192000"/>
              <a:gd name="connsiteY4778" fmla="*/ 228643 h 6858000"/>
              <a:gd name="connsiteX4779" fmla="*/ 9099468 w 12192000"/>
              <a:gd name="connsiteY4779" fmla="*/ 165144 h 6858000"/>
              <a:gd name="connsiteX4780" fmla="*/ 8832768 w 12192000"/>
              <a:gd name="connsiteY4780" fmla="*/ 165144 h 6858000"/>
              <a:gd name="connsiteX4781" fmla="*/ 8769268 w 12192000"/>
              <a:gd name="connsiteY4781" fmla="*/ 228643 h 6858000"/>
              <a:gd name="connsiteX4782" fmla="*/ 8832768 w 12192000"/>
              <a:gd name="connsiteY4782" fmla="*/ 292142 h 6858000"/>
              <a:gd name="connsiteX4783" fmla="*/ 8896268 w 12192000"/>
              <a:gd name="connsiteY4783" fmla="*/ 228643 h 6858000"/>
              <a:gd name="connsiteX4784" fmla="*/ 8832768 w 12192000"/>
              <a:gd name="connsiteY4784" fmla="*/ 165144 h 6858000"/>
              <a:gd name="connsiteX4785" fmla="*/ 8566068 w 12192000"/>
              <a:gd name="connsiteY4785" fmla="*/ 165144 h 6858000"/>
              <a:gd name="connsiteX4786" fmla="*/ 8502568 w 12192000"/>
              <a:gd name="connsiteY4786" fmla="*/ 228643 h 6858000"/>
              <a:gd name="connsiteX4787" fmla="*/ 8566068 w 12192000"/>
              <a:gd name="connsiteY4787" fmla="*/ 292143 h 6858000"/>
              <a:gd name="connsiteX4788" fmla="*/ 8629568 w 12192000"/>
              <a:gd name="connsiteY4788" fmla="*/ 228643 h 6858000"/>
              <a:gd name="connsiteX4789" fmla="*/ 8566068 w 12192000"/>
              <a:gd name="connsiteY4789" fmla="*/ 165144 h 6858000"/>
              <a:gd name="connsiteX4790" fmla="*/ 8299368 w 12192000"/>
              <a:gd name="connsiteY4790" fmla="*/ 165144 h 6858000"/>
              <a:gd name="connsiteX4791" fmla="*/ 8235868 w 12192000"/>
              <a:gd name="connsiteY4791" fmla="*/ 228644 h 6858000"/>
              <a:gd name="connsiteX4792" fmla="*/ 8299368 w 12192000"/>
              <a:gd name="connsiteY4792" fmla="*/ 292143 h 6858000"/>
              <a:gd name="connsiteX4793" fmla="*/ 8362868 w 12192000"/>
              <a:gd name="connsiteY4793" fmla="*/ 228644 h 6858000"/>
              <a:gd name="connsiteX4794" fmla="*/ 8299368 w 12192000"/>
              <a:gd name="connsiteY4794" fmla="*/ 165144 h 6858000"/>
              <a:gd name="connsiteX4795" fmla="*/ 10699668 w 12192000"/>
              <a:gd name="connsiteY4795" fmla="*/ 165143 h 6858000"/>
              <a:gd name="connsiteX4796" fmla="*/ 10636168 w 12192000"/>
              <a:gd name="connsiteY4796" fmla="*/ 228642 h 6858000"/>
              <a:gd name="connsiteX4797" fmla="*/ 10699668 w 12192000"/>
              <a:gd name="connsiteY4797" fmla="*/ 292141 h 6858000"/>
              <a:gd name="connsiteX4798" fmla="*/ 10763168 w 12192000"/>
              <a:gd name="connsiteY4798" fmla="*/ 228642 h 6858000"/>
              <a:gd name="connsiteX4799" fmla="*/ 10699668 w 12192000"/>
              <a:gd name="connsiteY4799" fmla="*/ 165143 h 6858000"/>
              <a:gd name="connsiteX4800" fmla="*/ 10432968 w 12192000"/>
              <a:gd name="connsiteY4800" fmla="*/ 165143 h 6858000"/>
              <a:gd name="connsiteX4801" fmla="*/ 10369468 w 12192000"/>
              <a:gd name="connsiteY4801" fmla="*/ 228642 h 6858000"/>
              <a:gd name="connsiteX4802" fmla="*/ 10432968 w 12192000"/>
              <a:gd name="connsiteY4802" fmla="*/ 292141 h 6858000"/>
              <a:gd name="connsiteX4803" fmla="*/ 10496468 w 12192000"/>
              <a:gd name="connsiteY4803" fmla="*/ 228642 h 6858000"/>
              <a:gd name="connsiteX4804" fmla="*/ 10432968 w 12192000"/>
              <a:gd name="connsiteY4804" fmla="*/ 165143 h 6858000"/>
              <a:gd name="connsiteX4805" fmla="*/ 10166268 w 12192000"/>
              <a:gd name="connsiteY4805" fmla="*/ 165143 h 6858000"/>
              <a:gd name="connsiteX4806" fmla="*/ 10102768 w 12192000"/>
              <a:gd name="connsiteY4806" fmla="*/ 228642 h 6858000"/>
              <a:gd name="connsiteX4807" fmla="*/ 10166268 w 12192000"/>
              <a:gd name="connsiteY4807" fmla="*/ 292141 h 6858000"/>
              <a:gd name="connsiteX4808" fmla="*/ 10229768 w 12192000"/>
              <a:gd name="connsiteY4808" fmla="*/ 228642 h 6858000"/>
              <a:gd name="connsiteX4809" fmla="*/ 10166268 w 12192000"/>
              <a:gd name="connsiteY4809" fmla="*/ 165143 h 6858000"/>
              <a:gd name="connsiteX4810" fmla="*/ 9899568 w 12192000"/>
              <a:gd name="connsiteY4810" fmla="*/ 165143 h 6858000"/>
              <a:gd name="connsiteX4811" fmla="*/ 9836068 w 12192000"/>
              <a:gd name="connsiteY4811" fmla="*/ 228642 h 6858000"/>
              <a:gd name="connsiteX4812" fmla="*/ 9899568 w 12192000"/>
              <a:gd name="connsiteY4812" fmla="*/ 292142 h 6858000"/>
              <a:gd name="connsiteX4813" fmla="*/ 9963068 w 12192000"/>
              <a:gd name="connsiteY4813" fmla="*/ 228642 h 6858000"/>
              <a:gd name="connsiteX4814" fmla="*/ 9899568 w 12192000"/>
              <a:gd name="connsiteY4814" fmla="*/ 165143 h 6858000"/>
              <a:gd name="connsiteX4815" fmla="*/ 9632868 w 12192000"/>
              <a:gd name="connsiteY4815" fmla="*/ 165143 h 6858000"/>
              <a:gd name="connsiteX4816" fmla="*/ 9569368 w 12192000"/>
              <a:gd name="connsiteY4816" fmla="*/ 228643 h 6858000"/>
              <a:gd name="connsiteX4817" fmla="*/ 9632868 w 12192000"/>
              <a:gd name="connsiteY4817" fmla="*/ 292142 h 6858000"/>
              <a:gd name="connsiteX4818" fmla="*/ 9696368 w 12192000"/>
              <a:gd name="connsiteY4818" fmla="*/ 228643 h 6858000"/>
              <a:gd name="connsiteX4819" fmla="*/ 9632868 w 12192000"/>
              <a:gd name="connsiteY4819" fmla="*/ 165143 h 6858000"/>
              <a:gd name="connsiteX4820" fmla="*/ 11766468 w 12192000"/>
              <a:gd name="connsiteY4820" fmla="*/ 165142 h 6858000"/>
              <a:gd name="connsiteX4821" fmla="*/ 11702968 w 12192000"/>
              <a:gd name="connsiteY4821" fmla="*/ 228641 h 6858000"/>
              <a:gd name="connsiteX4822" fmla="*/ 11766468 w 12192000"/>
              <a:gd name="connsiteY4822" fmla="*/ 292140 h 6858000"/>
              <a:gd name="connsiteX4823" fmla="*/ 11829968 w 12192000"/>
              <a:gd name="connsiteY4823" fmla="*/ 228641 h 6858000"/>
              <a:gd name="connsiteX4824" fmla="*/ 11766468 w 12192000"/>
              <a:gd name="connsiteY4824" fmla="*/ 165142 h 6858000"/>
              <a:gd name="connsiteX4825" fmla="*/ 11499768 w 12192000"/>
              <a:gd name="connsiteY4825" fmla="*/ 165142 h 6858000"/>
              <a:gd name="connsiteX4826" fmla="*/ 11436268 w 12192000"/>
              <a:gd name="connsiteY4826" fmla="*/ 228641 h 6858000"/>
              <a:gd name="connsiteX4827" fmla="*/ 11499768 w 12192000"/>
              <a:gd name="connsiteY4827" fmla="*/ 292140 h 6858000"/>
              <a:gd name="connsiteX4828" fmla="*/ 11563268 w 12192000"/>
              <a:gd name="connsiteY4828" fmla="*/ 228641 h 6858000"/>
              <a:gd name="connsiteX4829" fmla="*/ 11499768 w 12192000"/>
              <a:gd name="connsiteY4829" fmla="*/ 165142 h 6858000"/>
              <a:gd name="connsiteX4830" fmla="*/ 11233068 w 12192000"/>
              <a:gd name="connsiteY4830" fmla="*/ 165142 h 6858000"/>
              <a:gd name="connsiteX4831" fmla="*/ 11169568 w 12192000"/>
              <a:gd name="connsiteY4831" fmla="*/ 228641 h 6858000"/>
              <a:gd name="connsiteX4832" fmla="*/ 11233068 w 12192000"/>
              <a:gd name="connsiteY4832" fmla="*/ 292141 h 6858000"/>
              <a:gd name="connsiteX4833" fmla="*/ 11296568 w 12192000"/>
              <a:gd name="connsiteY4833" fmla="*/ 228641 h 6858000"/>
              <a:gd name="connsiteX4834" fmla="*/ 11233068 w 12192000"/>
              <a:gd name="connsiteY4834" fmla="*/ 165142 h 6858000"/>
              <a:gd name="connsiteX4835" fmla="*/ 10966368 w 12192000"/>
              <a:gd name="connsiteY4835" fmla="*/ 165142 h 6858000"/>
              <a:gd name="connsiteX4836" fmla="*/ 10902868 w 12192000"/>
              <a:gd name="connsiteY4836" fmla="*/ 228642 h 6858000"/>
              <a:gd name="connsiteX4837" fmla="*/ 10966368 w 12192000"/>
              <a:gd name="connsiteY4837" fmla="*/ 292141 h 6858000"/>
              <a:gd name="connsiteX4838" fmla="*/ 11029868 w 12192000"/>
              <a:gd name="connsiteY4838" fmla="*/ 228642 h 6858000"/>
              <a:gd name="connsiteX4839" fmla="*/ 10966368 w 12192000"/>
              <a:gd name="connsiteY4839" fmla="*/ 165142 h 6858000"/>
              <a:gd name="connsiteX4840" fmla="*/ 0 w 12192000"/>
              <a:gd name="connsiteY4840" fmla="*/ 0 h 6858000"/>
              <a:gd name="connsiteX4841" fmla="*/ 12192000 w 12192000"/>
              <a:gd name="connsiteY4841" fmla="*/ 0 h 6858000"/>
              <a:gd name="connsiteX4842" fmla="*/ 12192000 w 12192000"/>
              <a:gd name="connsiteY4842" fmla="*/ 6858000 h 6858000"/>
              <a:gd name="connsiteX4843" fmla="*/ 0 w 12192000"/>
              <a:gd name="connsiteY484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</a:cxnLst>
            <a:rect l="l" t="t" r="r" b="b"/>
            <a:pathLst>
              <a:path w="12192000" h="6858000">
                <a:moveTo>
                  <a:pt x="11893468" y="6565858"/>
                </a:moveTo>
                <a:cubicBezTo>
                  <a:pt x="11858398" y="6565858"/>
                  <a:pt x="11829968" y="6594288"/>
                  <a:pt x="11829968" y="6629358"/>
                </a:cubicBezTo>
                <a:cubicBezTo>
                  <a:pt x="11829968" y="6664428"/>
                  <a:pt x="11858398" y="6692858"/>
                  <a:pt x="11893468" y="6692858"/>
                </a:cubicBezTo>
                <a:cubicBezTo>
                  <a:pt x="11928538" y="6692858"/>
                  <a:pt x="11956968" y="6664428"/>
                  <a:pt x="11956968" y="6629358"/>
                </a:cubicBezTo>
                <a:cubicBezTo>
                  <a:pt x="11956968" y="6594288"/>
                  <a:pt x="11928538" y="6565858"/>
                  <a:pt x="11893468" y="6565858"/>
                </a:cubicBezTo>
                <a:close/>
                <a:moveTo>
                  <a:pt x="11626768" y="6565858"/>
                </a:moveTo>
                <a:cubicBezTo>
                  <a:pt x="11591698" y="6565858"/>
                  <a:pt x="11563268" y="6594288"/>
                  <a:pt x="11563268" y="6629358"/>
                </a:cubicBezTo>
                <a:cubicBezTo>
                  <a:pt x="11563268" y="6664428"/>
                  <a:pt x="11591698" y="6692858"/>
                  <a:pt x="11626768" y="6692858"/>
                </a:cubicBezTo>
                <a:cubicBezTo>
                  <a:pt x="11661838" y="6692858"/>
                  <a:pt x="11690268" y="6664428"/>
                  <a:pt x="11690268" y="6629358"/>
                </a:cubicBezTo>
                <a:cubicBezTo>
                  <a:pt x="11690268" y="6594288"/>
                  <a:pt x="11661838" y="6565858"/>
                  <a:pt x="11626768" y="6565858"/>
                </a:cubicBezTo>
                <a:close/>
                <a:moveTo>
                  <a:pt x="11360068" y="6565858"/>
                </a:moveTo>
                <a:cubicBezTo>
                  <a:pt x="11324998" y="6565858"/>
                  <a:pt x="11296568" y="6594288"/>
                  <a:pt x="11296568" y="6629358"/>
                </a:cubicBezTo>
                <a:cubicBezTo>
                  <a:pt x="11296568" y="6664428"/>
                  <a:pt x="11324998" y="6692858"/>
                  <a:pt x="11360068" y="6692858"/>
                </a:cubicBezTo>
                <a:cubicBezTo>
                  <a:pt x="11395138" y="6692858"/>
                  <a:pt x="11423568" y="6664428"/>
                  <a:pt x="11423568" y="6629358"/>
                </a:cubicBezTo>
                <a:cubicBezTo>
                  <a:pt x="11423568" y="6594288"/>
                  <a:pt x="11395138" y="6565858"/>
                  <a:pt x="11360068" y="6565858"/>
                </a:cubicBezTo>
                <a:close/>
                <a:moveTo>
                  <a:pt x="11093368" y="6565858"/>
                </a:moveTo>
                <a:cubicBezTo>
                  <a:pt x="11058298" y="6565858"/>
                  <a:pt x="11029868" y="6594288"/>
                  <a:pt x="11029868" y="6629358"/>
                </a:cubicBezTo>
                <a:cubicBezTo>
                  <a:pt x="11029868" y="6664428"/>
                  <a:pt x="11058298" y="6692858"/>
                  <a:pt x="11093368" y="6692858"/>
                </a:cubicBezTo>
                <a:cubicBezTo>
                  <a:pt x="11128438" y="6692858"/>
                  <a:pt x="11156868" y="6664428"/>
                  <a:pt x="11156868" y="6629358"/>
                </a:cubicBezTo>
                <a:cubicBezTo>
                  <a:pt x="11156868" y="6594288"/>
                  <a:pt x="11128438" y="6565858"/>
                  <a:pt x="11093368" y="6565858"/>
                </a:cubicBezTo>
                <a:close/>
                <a:moveTo>
                  <a:pt x="10826668" y="6565858"/>
                </a:moveTo>
                <a:cubicBezTo>
                  <a:pt x="10791598" y="6565858"/>
                  <a:pt x="10763168" y="6594288"/>
                  <a:pt x="10763168" y="6629358"/>
                </a:cubicBezTo>
                <a:cubicBezTo>
                  <a:pt x="10763168" y="6664428"/>
                  <a:pt x="10791598" y="6692858"/>
                  <a:pt x="10826668" y="6692858"/>
                </a:cubicBezTo>
                <a:cubicBezTo>
                  <a:pt x="10861738" y="6692858"/>
                  <a:pt x="10890168" y="6664428"/>
                  <a:pt x="10890168" y="6629358"/>
                </a:cubicBezTo>
                <a:cubicBezTo>
                  <a:pt x="10890168" y="6594288"/>
                  <a:pt x="10861738" y="6565858"/>
                  <a:pt x="10826668" y="6565858"/>
                </a:cubicBezTo>
                <a:close/>
                <a:moveTo>
                  <a:pt x="10559968" y="6565858"/>
                </a:moveTo>
                <a:cubicBezTo>
                  <a:pt x="10524898" y="6565858"/>
                  <a:pt x="10496468" y="6594288"/>
                  <a:pt x="10496468" y="6629358"/>
                </a:cubicBezTo>
                <a:cubicBezTo>
                  <a:pt x="10496468" y="6664428"/>
                  <a:pt x="10524898" y="6692858"/>
                  <a:pt x="10559968" y="6692858"/>
                </a:cubicBezTo>
                <a:cubicBezTo>
                  <a:pt x="10595038" y="6692858"/>
                  <a:pt x="10623468" y="6664428"/>
                  <a:pt x="10623468" y="6629358"/>
                </a:cubicBezTo>
                <a:cubicBezTo>
                  <a:pt x="10623468" y="6594288"/>
                  <a:pt x="10595038" y="6565858"/>
                  <a:pt x="10559968" y="6565858"/>
                </a:cubicBezTo>
                <a:close/>
                <a:moveTo>
                  <a:pt x="10293268" y="6565858"/>
                </a:moveTo>
                <a:cubicBezTo>
                  <a:pt x="10258198" y="6565858"/>
                  <a:pt x="10229768" y="6594288"/>
                  <a:pt x="10229768" y="6629358"/>
                </a:cubicBezTo>
                <a:cubicBezTo>
                  <a:pt x="10229768" y="6664428"/>
                  <a:pt x="10258198" y="6692858"/>
                  <a:pt x="10293268" y="6692858"/>
                </a:cubicBezTo>
                <a:cubicBezTo>
                  <a:pt x="10328338" y="6692858"/>
                  <a:pt x="10356768" y="6664428"/>
                  <a:pt x="10356768" y="6629358"/>
                </a:cubicBezTo>
                <a:cubicBezTo>
                  <a:pt x="10356768" y="6594288"/>
                  <a:pt x="10328338" y="6565858"/>
                  <a:pt x="10293268" y="6565858"/>
                </a:cubicBezTo>
                <a:close/>
                <a:moveTo>
                  <a:pt x="10026568" y="6565858"/>
                </a:moveTo>
                <a:cubicBezTo>
                  <a:pt x="9991498" y="6565858"/>
                  <a:pt x="9963068" y="6594288"/>
                  <a:pt x="9963068" y="6629358"/>
                </a:cubicBezTo>
                <a:cubicBezTo>
                  <a:pt x="9963068" y="6664428"/>
                  <a:pt x="9991498" y="6692858"/>
                  <a:pt x="10026568" y="6692858"/>
                </a:cubicBezTo>
                <a:cubicBezTo>
                  <a:pt x="10061638" y="6692858"/>
                  <a:pt x="10090068" y="6664428"/>
                  <a:pt x="10090068" y="6629358"/>
                </a:cubicBezTo>
                <a:cubicBezTo>
                  <a:pt x="10090068" y="6594288"/>
                  <a:pt x="10061638" y="6565858"/>
                  <a:pt x="10026568" y="6565858"/>
                </a:cubicBezTo>
                <a:close/>
                <a:moveTo>
                  <a:pt x="9759868" y="6565858"/>
                </a:moveTo>
                <a:cubicBezTo>
                  <a:pt x="9724798" y="6565858"/>
                  <a:pt x="9696368" y="6594288"/>
                  <a:pt x="9696368" y="6629358"/>
                </a:cubicBezTo>
                <a:cubicBezTo>
                  <a:pt x="9696368" y="6664428"/>
                  <a:pt x="9724798" y="6692858"/>
                  <a:pt x="9759868" y="6692858"/>
                </a:cubicBezTo>
                <a:cubicBezTo>
                  <a:pt x="9794938" y="6692858"/>
                  <a:pt x="9823368" y="6664428"/>
                  <a:pt x="9823368" y="6629358"/>
                </a:cubicBezTo>
                <a:cubicBezTo>
                  <a:pt x="9823368" y="6594288"/>
                  <a:pt x="9794938" y="6565858"/>
                  <a:pt x="9759868" y="6565858"/>
                </a:cubicBezTo>
                <a:close/>
                <a:moveTo>
                  <a:pt x="9493168" y="6565858"/>
                </a:moveTo>
                <a:cubicBezTo>
                  <a:pt x="9458098" y="6565858"/>
                  <a:pt x="9429668" y="6594288"/>
                  <a:pt x="9429668" y="6629358"/>
                </a:cubicBezTo>
                <a:cubicBezTo>
                  <a:pt x="9429668" y="6664428"/>
                  <a:pt x="9458098" y="6692858"/>
                  <a:pt x="9493168" y="6692858"/>
                </a:cubicBezTo>
                <a:cubicBezTo>
                  <a:pt x="9528238" y="6692858"/>
                  <a:pt x="9556668" y="6664428"/>
                  <a:pt x="9556668" y="6629358"/>
                </a:cubicBezTo>
                <a:cubicBezTo>
                  <a:pt x="9556668" y="6594288"/>
                  <a:pt x="9528238" y="6565858"/>
                  <a:pt x="9493168" y="6565858"/>
                </a:cubicBezTo>
                <a:close/>
                <a:moveTo>
                  <a:pt x="9226468" y="6565858"/>
                </a:moveTo>
                <a:cubicBezTo>
                  <a:pt x="9191398" y="6565858"/>
                  <a:pt x="9162968" y="6594288"/>
                  <a:pt x="9162968" y="6629358"/>
                </a:cubicBezTo>
                <a:cubicBezTo>
                  <a:pt x="9162968" y="6664428"/>
                  <a:pt x="9191398" y="6692858"/>
                  <a:pt x="9226468" y="6692858"/>
                </a:cubicBezTo>
                <a:cubicBezTo>
                  <a:pt x="9261538" y="6692858"/>
                  <a:pt x="9289968" y="6664428"/>
                  <a:pt x="9289968" y="6629358"/>
                </a:cubicBezTo>
                <a:cubicBezTo>
                  <a:pt x="9289968" y="6594288"/>
                  <a:pt x="9261538" y="6565858"/>
                  <a:pt x="9226468" y="6565858"/>
                </a:cubicBezTo>
                <a:close/>
                <a:moveTo>
                  <a:pt x="8959768" y="6565858"/>
                </a:moveTo>
                <a:cubicBezTo>
                  <a:pt x="8924698" y="6565858"/>
                  <a:pt x="8896268" y="6594288"/>
                  <a:pt x="8896268" y="6629358"/>
                </a:cubicBezTo>
                <a:cubicBezTo>
                  <a:pt x="8896268" y="6664428"/>
                  <a:pt x="8924698" y="6692858"/>
                  <a:pt x="8959768" y="6692858"/>
                </a:cubicBezTo>
                <a:cubicBezTo>
                  <a:pt x="8994838" y="6692858"/>
                  <a:pt x="9023268" y="6664428"/>
                  <a:pt x="9023268" y="6629358"/>
                </a:cubicBezTo>
                <a:cubicBezTo>
                  <a:pt x="9023268" y="6594288"/>
                  <a:pt x="8994838" y="6565858"/>
                  <a:pt x="8959768" y="6565858"/>
                </a:cubicBezTo>
                <a:close/>
                <a:moveTo>
                  <a:pt x="8693068" y="6565858"/>
                </a:moveTo>
                <a:cubicBezTo>
                  <a:pt x="8657998" y="6565858"/>
                  <a:pt x="8629568" y="6594288"/>
                  <a:pt x="8629568" y="6629358"/>
                </a:cubicBezTo>
                <a:cubicBezTo>
                  <a:pt x="8629568" y="6664428"/>
                  <a:pt x="8657998" y="6692858"/>
                  <a:pt x="8693068" y="6692858"/>
                </a:cubicBezTo>
                <a:cubicBezTo>
                  <a:pt x="8728138" y="6692858"/>
                  <a:pt x="8756568" y="6664428"/>
                  <a:pt x="8756568" y="6629358"/>
                </a:cubicBezTo>
                <a:cubicBezTo>
                  <a:pt x="8756568" y="6594288"/>
                  <a:pt x="8728138" y="6565858"/>
                  <a:pt x="8693068" y="6565858"/>
                </a:cubicBezTo>
                <a:close/>
                <a:moveTo>
                  <a:pt x="8426368" y="6565858"/>
                </a:moveTo>
                <a:cubicBezTo>
                  <a:pt x="8391298" y="6565858"/>
                  <a:pt x="8362868" y="6594288"/>
                  <a:pt x="8362868" y="6629358"/>
                </a:cubicBezTo>
                <a:cubicBezTo>
                  <a:pt x="8362868" y="6664428"/>
                  <a:pt x="8391298" y="6692858"/>
                  <a:pt x="8426368" y="6692858"/>
                </a:cubicBezTo>
                <a:cubicBezTo>
                  <a:pt x="8461438" y="6692858"/>
                  <a:pt x="8489868" y="6664428"/>
                  <a:pt x="8489868" y="6629358"/>
                </a:cubicBezTo>
                <a:cubicBezTo>
                  <a:pt x="8489868" y="6594288"/>
                  <a:pt x="8461438" y="6565858"/>
                  <a:pt x="8426368" y="6565858"/>
                </a:cubicBezTo>
                <a:close/>
                <a:moveTo>
                  <a:pt x="8159668" y="6565858"/>
                </a:moveTo>
                <a:cubicBezTo>
                  <a:pt x="8124598" y="6565858"/>
                  <a:pt x="8096168" y="6594288"/>
                  <a:pt x="8096168" y="6629358"/>
                </a:cubicBezTo>
                <a:cubicBezTo>
                  <a:pt x="8096168" y="6664428"/>
                  <a:pt x="8124598" y="6692858"/>
                  <a:pt x="8159668" y="6692858"/>
                </a:cubicBezTo>
                <a:cubicBezTo>
                  <a:pt x="8194738" y="6692858"/>
                  <a:pt x="8223168" y="6664428"/>
                  <a:pt x="8223168" y="6629358"/>
                </a:cubicBezTo>
                <a:cubicBezTo>
                  <a:pt x="8223168" y="6594288"/>
                  <a:pt x="8194738" y="6565858"/>
                  <a:pt x="8159668" y="6565858"/>
                </a:cubicBezTo>
                <a:close/>
                <a:moveTo>
                  <a:pt x="7892968" y="6565858"/>
                </a:moveTo>
                <a:cubicBezTo>
                  <a:pt x="7857898" y="6565858"/>
                  <a:pt x="7829468" y="6594288"/>
                  <a:pt x="7829468" y="6629358"/>
                </a:cubicBezTo>
                <a:cubicBezTo>
                  <a:pt x="7829468" y="6664428"/>
                  <a:pt x="7857898" y="6692858"/>
                  <a:pt x="7892968" y="6692858"/>
                </a:cubicBezTo>
                <a:cubicBezTo>
                  <a:pt x="7928038" y="6692858"/>
                  <a:pt x="7956468" y="6664428"/>
                  <a:pt x="7956468" y="6629358"/>
                </a:cubicBezTo>
                <a:cubicBezTo>
                  <a:pt x="7956468" y="6594288"/>
                  <a:pt x="7928038" y="6565858"/>
                  <a:pt x="7892968" y="6565858"/>
                </a:cubicBezTo>
                <a:close/>
                <a:moveTo>
                  <a:pt x="7626268" y="6565858"/>
                </a:moveTo>
                <a:cubicBezTo>
                  <a:pt x="7591198" y="6565858"/>
                  <a:pt x="7562768" y="6594288"/>
                  <a:pt x="7562768" y="6629358"/>
                </a:cubicBezTo>
                <a:cubicBezTo>
                  <a:pt x="7562768" y="6664428"/>
                  <a:pt x="7591198" y="6692858"/>
                  <a:pt x="7626268" y="6692858"/>
                </a:cubicBezTo>
                <a:cubicBezTo>
                  <a:pt x="7661338" y="6692858"/>
                  <a:pt x="7689768" y="6664428"/>
                  <a:pt x="7689768" y="6629358"/>
                </a:cubicBezTo>
                <a:cubicBezTo>
                  <a:pt x="7689768" y="6594288"/>
                  <a:pt x="7661338" y="6565858"/>
                  <a:pt x="7626268" y="6565858"/>
                </a:cubicBezTo>
                <a:close/>
                <a:moveTo>
                  <a:pt x="7359568" y="6565858"/>
                </a:moveTo>
                <a:cubicBezTo>
                  <a:pt x="7324498" y="6565858"/>
                  <a:pt x="7296068" y="6594288"/>
                  <a:pt x="7296068" y="6629358"/>
                </a:cubicBezTo>
                <a:cubicBezTo>
                  <a:pt x="7296068" y="6664428"/>
                  <a:pt x="7324498" y="6692858"/>
                  <a:pt x="7359568" y="6692858"/>
                </a:cubicBezTo>
                <a:cubicBezTo>
                  <a:pt x="7394638" y="6692858"/>
                  <a:pt x="7423068" y="6664428"/>
                  <a:pt x="7423068" y="6629358"/>
                </a:cubicBezTo>
                <a:cubicBezTo>
                  <a:pt x="7423068" y="6594288"/>
                  <a:pt x="7394638" y="6565858"/>
                  <a:pt x="7359568" y="6565858"/>
                </a:cubicBezTo>
                <a:close/>
                <a:moveTo>
                  <a:pt x="7092868" y="6565858"/>
                </a:moveTo>
                <a:cubicBezTo>
                  <a:pt x="7057798" y="6565858"/>
                  <a:pt x="7029368" y="6594288"/>
                  <a:pt x="7029368" y="6629358"/>
                </a:cubicBezTo>
                <a:cubicBezTo>
                  <a:pt x="7029368" y="6664428"/>
                  <a:pt x="7057798" y="6692858"/>
                  <a:pt x="7092868" y="6692858"/>
                </a:cubicBezTo>
                <a:cubicBezTo>
                  <a:pt x="7127938" y="6692858"/>
                  <a:pt x="7156368" y="6664428"/>
                  <a:pt x="7156368" y="6629358"/>
                </a:cubicBezTo>
                <a:cubicBezTo>
                  <a:pt x="7156368" y="6594288"/>
                  <a:pt x="7127938" y="6565858"/>
                  <a:pt x="7092868" y="6565858"/>
                </a:cubicBezTo>
                <a:close/>
                <a:moveTo>
                  <a:pt x="6826168" y="6565858"/>
                </a:moveTo>
                <a:cubicBezTo>
                  <a:pt x="6791098" y="6565858"/>
                  <a:pt x="6762668" y="6594288"/>
                  <a:pt x="6762668" y="6629358"/>
                </a:cubicBezTo>
                <a:cubicBezTo>
                  <a:pt x="6762668" y="6664428"/>
                  <a:pt x="6791098" y="6692858"/>
                  <a:pt x="6826168" y="6692858"/>
                </a:cubicBezTo>
                <a:cubicBezTo>
                  <a:pt x="6861238" y="6692858"/>
                  <a:pt x="6889668" y="6664428"/>
                  <a:pt x="6889668" y="6629358"/>
                </a:cubicBezTo>
                <a:cubicBezTo>
                  <a:pt x="6889668" y="6594288"/>
                  <a:pt x="6861238" y="6565858"/>
                  <a:pt x="6826168" y="6565858"/>
                </a:cubicBezTo>
                <a:close/>
                <a:moveTo>
                  <a:pt x="6559468" y="6565858"/>
                </a:moveTo>
                <a:cubicBezTo>
                  <a:pt x="6524398" y="6565858"/>
                  <a:pt x="6495968" y="6594288"/>
                  <a:pt x="6495968" y="6629358"/>
                </a:cubicBezTo>
                <a:cubicBezTo>
                  <a:pt x="6495968" y="6664428"/>
                  <a:pt x="6524398" y="6692858"/>
                  <a:pt x="6559468" y="6692858"/>
                </a:cubicBezTo>
                <a:cubicBezTo>
                  <a:pt x="6594538" y="6692858"/>
                  <a:pt x="6622968" y="6664428"/>
                  <a:pt x="6622968" y="6629358"/>
                </a:cubicBezTo>
                <a:cubicBezTo>
                  <a:pt x="6622968" y="6594288"/>
                  <a:pt x="6594538" y="6565858"/>
                  <a:pt x="6559468" y="6565858"/>
                </a:cubicBezTo>
                <a:close/>
                <a:moveTo>
                  <a:pt x="6292768" y="6565858"/>
                </a:moveTo>
                <a:cubicBezTo>
                  <a:pt x="6257698" y="6565858"/>
                  <a:pt x="6229268" y="6594288"/>
                  <a:pt x="6229268" y="6629358"/>
                </a:cubicBezTo>
                <a:cubicBezTo>
                  <a:pt x="6229268" y="6664428"/>
                  <a:pt x="6257698" y="6692858"/>
                  <a:pt x="6292768" y="6692858"/>
                </a:cubicBezTo>
                <a:cubicBezTo>
                  <a:pt x="6327838" y="6692858"/>
                  <a:pt x="6356268" y="6664428"/>
                  <a:pt x="6356268" y="6629358"/>
                </a:cubicBezTo>
                <a:cubicBezTo>
                  <a:pt x="6356268" y="6594288"/>
                  <a:pt x="6327838" y="6565858"/>
                  <a:pt x="6292768" y="6565858"/>
                </a:cubicBezTo>
                <a:close/>
                <a:moveTo>
                  <a:pt x="6026070" y="6565858"/>
                </a:moveTo>
                <a:cubicBezTo>
                  <a:pt x="5990998" y="6565858"/>
                  <a:pt x="5962569" y="6594288"/>
                  <a:pt x="5962569" y="6629358"/>
                </a:cubicBezTo>
                <a:cubicBezTo>
                  <a:pt x="5962569" y="6664428"/>
                  <a:pt x="5990998" y="6692858"/>
                  <a:pt x="6026070" y="6692858"/>
                </a:cubicBezTo>
                <a:cubicBezTo>
                  <a:pt x="6061140" y="6692858"/>
                  <a:pt x="6089570" y="6664428"/>
                  <a:pt x="6089570" y="6629358"/>
                </a:cubicBezTo>
                <a:cubicBezTo>
                  <a:pt x="6089570" y="6594288"/>
                  <a:pt x="6061140" y="6565858"/>
                  <a:pt x="6026070" y="6565858"/>
                </a:cubicBezTo>
                <a:close/>
                <a:moveTo>
                  <a:pt x="5759368" y="6565858"/>
                </a:moveTo>
                <a:cubicBezTo>
                  <a:pt x="5724298" y="6565858"/>
                  <a:pt x="5695870" y="6594288"/>
                  <a:pt x="5695870" y="6629358"/>
                </a:cubicBezTo>
                <a:cubicBezTo>
                  <a:pt x="5695870" y="6664428"/>
                  <a:pt x="5724298" y="6692858"/>
                  <a:pt x="5759368" y="6692858"/>
                </a:cubicBezTo>
                <a:cubicBezTo>
                  <a:pt x="5794438" y="6692858"/>
                  <a:pt x="5822868" y="6664428"/>
                  <a:pt x="5822868" y="6629358"/>
                </a:cubicBezTo>
                <a:cubicBezTo>
                  <a:pt x="5822868" y="6594288"/>
                  <a:pt x="5794438" y="6565858"/>
                  <a:pt x="5759368" y="6565858"/>
                </a:cubicBezTo>
                <a:close/>
                <a:moveTo>
                  <a:pt x="5492670" y="6565858"/>
                </a:moveTo>
                <a:cubicBezTo>
                  <a:pt x="5457599" y="6565858"/>
                  <a:pt x="5429170" y="6594288"/>
                  <a:pt x="5429170" y="6629358"/>
                </a:cubicBezTo>
                <a:cubicBezTo>
                  <a:pt x="5429170" y="6664428"/>
                  <a:pt x="5457599" y="6692858"/>
                  <a:pt x="5492670" y="6692858"/>
                </a:cubicBezTo>
                <a:cubicBezTo>
                  <a:pt x="5527740" y="6692858"/>
                  <a:pt x="5556169" y="6664428"/>
                  <a:pt x="5556169" y="6629358"/>
                </a:cubicBezTo>
                <a:cubicBezTo>
                  <a:pt x="5556169" y="6594288"/>
                  <a:pt x="5527740" y="6565858"/>
                  <a:pt x="5492670" y="6565858"/>
                </a:cubicBezTo>
                <a:close/>
                <a:moveTo>
                  <a:pt x="5225969" y="6565858"/>
                </a:moveTo>
                <a:cubicBezTo>
                  <a:pt x="5190901" y="6565858"/>
                  <a:pt x="5162470" y="6594288"/>
                  <a:pt x="5162470" y="6629358"/>
                </a:cubicBezTo>
                <a:cubicBezTo>
                  <a:pt x="5162470" y="6664428"/>
                  <a:pt x="5190901" y="6692858"/>
                  <a:pt x="5225969" y="6692858"/>
                </a:cubicBezTo>
                <a:cubicBezTo>
                  <a:pt x="5261040" y="6692858"/>
                  <a:pt x="5289471" y="6664428"/>
                  <a:pt x="5289471" y="6629358"/>
                </a:cubicBezTo>
                <a:cubicBezTo>
                  <a:pt x="5289471" y="6594288"/>
                  <a:pt x="5261040" y="6565858"/>
                  <a:pt x="5225969" y="6565858"/>
                </a:cubicBezTo>
                <a:close/>
                <a:moveTo>
                  <a:pt x="4959270" y="6565858"/>
                </a:moveTo>
                <a:cubicBezTo>
                  <a:pt x="4924201" y="6565858"/>
                  <a:pt x="4895770" y="6594288"/>
                  <a:pt x="4895770" y="6629358"/>
                </a:cubicBezTo>
                <a:cubicBezTo>
                  <a:pt x="4895770" y="6664428"/>
                  <a:pt x="4924201" y="6692858"/>
                  <a:pt x="4959270" y="6692858"/>
                </a:cubicBezTo>
                <a:cubicBezTo>
                  <a:pt x="4994340" y="6692858"/>
                  <a:pt x="5022771" y="6664428"/>
                  <a:pt x="5022771" y="6629358"/>
                </a:cubicBezTo>
                <a:cubicBezTo>
                  <a:pt x="5022771" y="6594288"/>
                  <a:pt x="4994340" y="6565858"/>
                  <a:pt x="4959270" y="6565858"/>
                </a:cubicBezTo>
                <a:close/>
                <a:moveTo>
                  <a:pt x="4692568" y="6565858"/>
                </a:moveTo>
                <a:cubicBezTo>
                  <a:pt x="4657499" y="6565858"/>
                  <a:pt x="4629071" y="6594288"/>
                  <a:pt x="4629071" y="6629358"/>
                </a:cubicBezTo>
                <a:cubicBezTo>
                  <a:pt x="4629071" y="6664428"/>
                  <a:pt x="4657499" y="6692858"/>
                  <a:pt x="4692568" y="6692858"/>
                </a:cubicBezTo>
                <a:cubicBezTo>
                  <a:pt x="4727638" y="6692858"/>
                  <a:pt x="4756068" y="6664428"/>
                  <a:pt x="4756068" y="6629358"/>
                </a:cubicBezTo>
                <a:cubicBezTo>
                  <a:pt x="4756068" y="6594288"/>
                  <a:pt x="4727638" y="6565858"/>
                  <a:pt x="4692568" y="6565858"/>
                </a:cubicBezTo>
                <a:close/>
                <a:moveTo>
                  <a:pt x="4425872" y="6565858"/>
                </a:moveTo>
                <a:cubicBezTo>
                  <a:pt x="4390801" y="6565858"/>
                  <a:pt x="4362372" y="6594288"/>
                  <a:pt x="4362372" y="6629358"/>
                </a:cubicBezTo>
                <a:cubicBezTo>
                  <a:pt x="4362372" y="6664428"/>
                  <a:pt x="4390801" y="6692858"/>
                  <a:pt x="4425872" y="6692858"/>
                </a:cubicBezTo>
                <a:cubicBezTo>
                  <a:pt x="4460944" y="6692858"/>
                  <a:pt x="4489371" y="6664428"/>
                  <a:pt x="4489371" y="6629358"/>
                </a:cubicBezTo>
                <a:cubicBezTo>
                  <a:pt x="4489371" y="6594288"/>
                  <a:pt x="4460944" y="6565858"/>
                  <a:pt x="4425872" y="6565858"/>
                </a:cubicBezTo>
                <a:close/>
                <a:moveTo>
                  <a:pt x="4159171" y="6565858"/>
                </a:moveTo>
                <a:cubicBezTo>
                  <a:pt x="4124100" y="6565858"/>
                  <a:pt x="4095669" y="6594288"/>
                  <a:pt x="4095669" y="6629358"/>
                </a:cubicBezTo>
                <a:cubicBezTo>
                  <a:pt x="4095669" y="6664428"/>
                  <a:pt x="4124100" y="6692858"/>
                  <a:pt x="4159171" y="6692858"/>
                </a:cubicBezTo>
                <a:cubicBezTo>
                  <a:pt x="4194239" y="6692858"/>
                  <a:pt x="4222672" y="6664428"/>
                  <a:pt x="4222672" y="6629358"/>
                </a:cubicBezTo>
                <a:cubicBezTo>
                  <a:pt x="4222672" y="6594288"/>
                  <a:pt x="4194239" y="6565858"/>
                  <a:pt x="4159171" y="6565858"/>
                </a:cubicBezTo>
                <a:close/>
                <a:moveTo>
                  <a:pt x="3892478" y="6565858"/>
                </a:moveTo>
                <a:cubicBezTo>
                  <a:pt x="3857408" y="6565858"/>
                  <a:pt x="3828977" y="6594288"/>
                  <a:pt x="3828977" y="6629358"/>
                </a:cubicBezTo>
                <a:cubicBezTo>
                  <a:pt x="3828977" y="6664428"/>
                  <a:pt x="3857408" y="6692858"/>
                  <a:pt x="3892478" y="6692858"/>
                </a:cubicBezTo>
                <a:cubicBezTo>
                  <a:pt x="3927548" y="6692858"/>
                  <a:pt x="3955978" y="6664428"/>
                  <a:pt x="3955978" y="6629358"/>
                </a:cubicBezTo>
                <a:cubicBezTo>
                  <a:pt x="3955978" y="6594288"/>
                  <a:pt x="3927548" y="6565858"/>
                  <a:pt x="3892478" y="6565858"/>
                </a:cubicBezTo>
                <a:close/>
                <a:moveTo>
                  <a:pt x="3625779" y="6565858"/>
                </a:moveTo>
                <a:cubicBezTo>
                  <a:pt x="3590708" y="6565858"/>
                  <a:pt x="3562278" y="6594288"/>
                  <a:pt x="3562278" y="6629358"/>
                </a:cubicBezTo>
                <a:cubicBezTo>
                  <a:pt x="3562278" y="6664428"/>
                  <a:pt x="3590708" y="6692858"/>
                  <a:pt x="3625779" y="6692858"/>
                </a:cubicBezTo>
                <a:cubicBezTo>
                  <a:pt x="3660849" y="6692858"/>
                  <a:pt x="3689278" y="6664428"/>
                  <a:pt x="3689278" y="6629358"/>
                </a:cubicBezTo>
                <a:cubicBezTo>
                  <a:pt x="3689278" y="6594288"/>
                  <a:pt x="3660849" y="6565858"/>
                  <a:pt x="3625779" y="6565858"/>
                </a:cubicBezTo>
                <a:close/>
                <a:moveTo>
                  <a:pt x="3359077" y="6565858"/>
                </a:moveTo>
                <a:cubicBezTo>
                  <a:pt x="3324006" y="6565858"/>
                  <a:pt x="3295576" y="6594288"/>
                  <a:pt x="3295576" y="6629358"/>
                </a:cubicBezTo>
                <a:cubicBezTo>
                  <a:pt x="3295576" y="6664428"/>
                  <a:pt x="3324006" y="6692858"/>
                  <a:pt x="3359077" y="6692858"/>
                </a:cubicBezTo>
                <a:cubicBezTo>
                  <a:pt x="3394147" y="6692858"/>
                  <a:pt x="3422578" y="6664428"/>
                  <a:pt x="3422578" y="6629358"/>
                </a:cubicBezTo>
                <a:cubicBezTo>
                  <a:pt x="3422578" y="6594288"/>
                  <a:pt x="3394147" y="6565858"/>
                  <a:pt x="3359077" y="6565858"/>
                </a:cubicBezTo>
                <a:close/>
                <a:moveTo>
                  <a:pt x="3092379" y="6565858"/>
                </a:moveTo>
                <a:cubicBezTo>
                  <a:pt x="3057310" y="6565858"/>
                  <a:pt x="3028880" y="6594288"/>
                  <a:pt x="3028880" y="6629358"/>
                </a:cubicBezTo>
                <a:cubicBezTo>
                  <a:pt x="3028880" y="6664428"/>
                  <a:pt x="3057310" y="6692858"/>
                  <a:pt x="3092379" y="6692858"/>
                </a:cubicBezTo>
                <a:cubicBezTo>
                  <a:pt x="3127449" y="6692858"/>
                  <a:pt x="3155879" y="6664428"/>
                  <a:pt x="3155879" y="6629358"/>
                </a:cubicBezTo>
                <a:cubicBezTo>
                  <a:pt x="3155879" y="6594288"/>
                  <a:pt x="3127449" y="6565858"/>
                  <a:pt x="3092379" y="6565858"/>
                </a:cubicBezTo>
                <a:close/>
                <a:moveTo>
                  <a:pt x="2825684" y="6565858"/>
                </a:moveTo>
                <a:cubicBezTo>
                  <a:pt x="2790614" y="6565858"/>
                  <a:pt x="2762184" y="6594288"/>
                  <a:pt x="2762184" y="6629358"/>
                </a:cubicBezTo>
                <a:cubicBezTo>
                  <a:pt x="2762184" y="6664428"/>
                  <a:pt x="2790614" y="6692858"/>
                  <a:pt x="2825684" y="6692858"/>
                </a:cubicBezTo>
                <a:cubicBezTo>
                  <a:pt x="2860753" y="6692858"/>
                  <a:pt x="2889183" y="6664428"/>
                  <a:pt x="2889183" y="6629358"/>
                </a:cubicBezTo>
                <a:cubicBezTo>
                  <a:pt x="2889183" y="6594288"/>
                  <a:pt x="2860753" y="6565858"/>
                  <a:pt x="2825684" y="6565858"/>
                </a:cubicBezTo>
                <a:close/>
                <a:moveTo>
                  <a:pt x="2558982" y="6565858"/>
                </a:moveTo>
                <a:cubicBezTo>
                  <a:pt x="2523911" y="6565858"/>
                  <a:pt x="2495481" y="6594288"/>
                  <a:pt x="2495481" y="6629358"/>
                </a:cubicBezTo>
                <a:cubicBezTo>
                  <a:pt x="2495481" y="6664428"/>
                  <a:pt x="2523911" y="6692858"/>
                  <a:pt x="2558982" y="6692858"/>
                </a:cubicBezTo>
                <a:cubicBezTo>
                  <a:pt x="2594053" y="6692858"/>
                  <a:pt x="2622483" y="6664428"/>
                  <a:pt x="2622483" y="6629358"/>
                </a:cubicBezTo>
                <a:cubicBezTo>
                  <a:pt x="2622483" y="6594288"/>
                  <a:pt x="2594053" y="6565858"/>
                  <a:pt x="2558982" y="6565858"/>
                </a:cubicBezTo>
                <a:close/>
                <a:moveTo>
                  <a:pt x="2292282" y="6565858"/>
                </a:moveTo>
                <a:cubicBezTo>
                  <a:pt x="2257210" y="6565858"/>
                  <a:pt x="2228780" y="6594288"/>
                  <a:pt x="2228780" y="6629358"/>
                </a:cubicBezTo>
                <a:cubicBezTo>
                  <a:pt x="2228780" y="6664428"/>
                  <a:pt x="2257210" y="6692858"/>
                  <a:pt x="2292282" y="6692858"/>
                </a:cubicBezTo>
                <a:cubicBezTo>
                  <a:pt x="2327352" y="6692858"/>
                  <a:pt x="2355779" y="6664428"/>
                  <a:pt x="2355779" y="6629358"/>
                </a:cubicBezTo>
                <a:cubicBezTo>
                  <a:pt x="2355779" y="6594288"/>
                  <a:pt x="2327352" y="6565858"/>
                  <a:pt x="2292282" y="6565858"/>
                </a:cubicBezTo>
                <a:close/>
                <a:moveTo>
                  <a:pt x="2025582" y="6565858"/>
                </a:moveTo>
                <a:cubicBezTo>
                  <a:pt x="1990512" y="6565858"/>
                  <a:pt x="1962079" y="6594288"/>
                  <a:pt x="1962079" y="6629358"/>
                </a:cubicBezTo>
                <a:cubicBezTo>
                  <a:pt x="1962079" y="6664428"/>
                  <a:pt x="1990512" y="6692858"/>
                  <a:pt x="2025582" y="6692858"/>
                </a:cubicBezTo>
                <a:cubicBezTo>
                  <a:pt x="2060652" y="6692858"/>
                  <a:pt x="2089081" y="6664428"/>
                  <a:pt x="2089081" y="6629358"/>
                </a:cubicBezTo>
                <a:cubicBezTo>
                  <a:pt x="2089081" y="6594288"/>
                  <a:pt x="2060652" y="6565858"/>
                  <a:pt x="2025582" y="6565858"/>
                </a:cubicBezTo>
                <a:close/>
                <a:moveTo>
                  <a:pt x="1758880" y="6565858"/>
                </a:moveTo>
                <a:cubicBezTo>
                  <a:pt x="1723809" y="6565858"/>
                  <a:pt x="1695380" y="6594288"/>
                  <a:pt x="1695380" y="6629358"/>
                </a:cubicBezTo>
                <a:cubicBezTo>
                  <a:pt x="1695380" y="6664428"/>
                  <a:pt x="1723809" y="6692858"/>
                  <a:pt x="1758880" y="6692858"/>
                </a:cubicBezTo>
                <a:cubicBezTo>
                  <a:pt x="1793949" y="6692858"/>
                  <a:pt x="1822380" y="6664428"/>
                  <a:pt x="1822380" y="6629358"/>
                </a:cubicBezTo>
                <a:cubicBezTo>
                  <a:pt x="1822380" y="6594288"/>
                  <a:pt x="1793949" y="6565858"/>
                  <a:pt x="1758880" y="6565858"/>
                </a:cubicBezTo>
                <a:close/>
                <a:moveTo>
                  <a:pt x="1492180" y="6565858"/>
                </a:moveTo>
                <a:cubicBezTo>
                  <a:pt x="1457110" y="6565858"/>
                  <a:pt x="1428680" y="6594288"/>
                  <a:pt x="1428680" y="6629358"/>
                </a:cubicBezTo>
                <a:cubicBezTo>
                  <a:pt x="1428680" y="6664428"/>
                  <a:pt x="1457110" y="6692858"/>
                  <a:pt x="1492180" y="6692858"/>
                </a:cubicBezTo>
                <a:cubicBezTo>
                  <a:pt x="1527250" y="6692858"/>
                  <a:pt x="1555680" y="6664428"/>
                  <a:pt x="1555680" y="6629358"/>
                </a:cubicBezTo>
                <a:cubicBezTo>
                  <a:pt x="1555680" y="6594288"/>
                  <a:pt x="1527250" y="6565858"/>
                  <a:pt x="1492180" y="6565858"/>
                </a:cubicBezTo>
                <a:close/>
                <a:moveTo>
                  <a:pt x="1225480" y="6565858"/>
                </a:moveTo>
                <a:cubicBezTo>
                  <a:pt x="1190410" y="6565858"/>
                  <a:pt x="1161980" y="6594288"/>
                  <a:pt x="1161980" y="6629358"/>
                </a:cubicBezTo>
                <a:cubicBezTo>
                  <a:pt x="1161980" y="6664428"/>
                  <a:pt x="1190410" y="6692858"/>
                  <a:pt x="1225480" y="6692858"/>
                </a:cubicBezTo>
                <a:cubicBezTo>
                  <a:pt x="1260550" y="6692858"/>
                  <a:pt x="1288980" y="6664428"/>
                  <a:pt x="1288980" y="6629358"/>
                </a:cubicBezTo>
                <a:cubicBezTo>
                  <a:pt x="1288980" y="6594288"/>
                  <a:pt x="1260550" y="6565858"/>
                  <a:pt x="1225480" y="6565858"/>
                </a:cubicBezTo>
                <a:close/>
                <a:moveTo>
                  <a:pt x="958781" y="6565858"/>
                </a:moveTo>
                <a:cubicBezTo>
                  <a:pt x="923711" y="6565858"/>
                  <a:pt x="895281" y="6594288"/>
                  <a:pt x="895281" y="6629358"/>
                </a:cubicBezTo>
                <a:cubicBezTo>
                  <a:pt x="895281" y="6664428"/>
                  <a:pt x="923711" y="6692858"/>
                  <a:pt x="958781" y="6692858"/>
                </a:cubicBezTo>
                <a:cubicBezTo>
                  <a:pt x="993851" y="6692858"/>
                  <a:pt x="1022281" y="6664428"/>
                  <a:pt x="1022281" y="6629358"/>
                </a:cubicBezTo>
                <a:cubicBezTo>
                  <a:pt x="1022281" y="6594288"/>
                  <a:pt x="993851" y="6565858"/>
                  <a:pt x="958781" y="6565858"/>
                </a:cubicBezTo>
                <a:close/>
                <a:moveTo>
                  <a:pt x="692082" y="6565858"/>
                </a:moveTo>
                <a:cubicBezTo>
                  <a:pt x="657012" y="6565858"/>
                  <a:pt x="628582" y="6594288"/>
                  <a:pt x="628582" y="6629358"/>
                </a:cubicBezTo>
                <a:cubicBezTo>
                  <a:pt x="628582" y="6664428"/>
                  <a:pt x="657012" y="6692858"/>
                  <a:pt x="692082" y="6692858"/>
                </a:cubicBezTo>
                <a:cubicBezTo>
                  <a:pt x="727152" y="6692858"/>
                  <a:pt x="755582" y="6664428"/>
                  <a:pt x="755582" y="6629358"/>
                </a:cubicBezTo>
                <a:cubicBezTo>
                  <a:pt x="755582" y="6594288"/>
                  <a:pt x="727152" y="6565858"/>
                  <a:pt x="692082" y="6565858"/>
                </a:cubicBezTo>
                <a:close/>
                <a:moveTo>
                  <a:pt x="425382" y="6565858"/>
                </a:moveTo>
                <a:cubicBezTo>
                  <a:pt x="390312" y="6565858"/>
                  <a:pt x="361882" y="6594288"/>
                  <a:pt x="361882" y="6629358"/>
                </a:cubicBezTo>
                <a:cubicBezTo>
                  <a:pt x="361882" y="6664428"/>
                  <a:pt x="390312" y="6692858"/>
                  <a:pt x="425382" y="6692858"/>
                </a:cubicBezTo>
                <a:cubicBezTo>
                  <a:pt x="460452" y="6692858"/>
                  <a:pt x="488882" y="6664428"/>
                  <a:pt x="488882" y="6629358"/>
                </a:cubicBezTo>
                <a:cubicBezTo>
                  <a:pt x="488882" y="6594288"/>
                  <a:pt x="460452" y="6565858"/>
                  <a:pt x="425382" y="6565858"/>
                </a:cubicBezTo>
                <a:close/>
                <a:moveTo>
                  <a:pt x="11893468" y="6261058"/>
                </a:moveTo>
                <a:cubicBezTo>
                  <a:pt x="11858398" y="6261058"/>
                  <a:pt x="11829968" y="6289488"/>
                  <a:pt x="11829968" y="6324558"/>
                </a:cubicBezTo>
                <a:cubicBezTo>
                  <a:pt x="11829968" y="6359628"/>
                  <a:pt x="11858398" y="6388058"/>
                  <a:pt x="11893468" y="6388058"/>
                </a:cubicBezTo>
                <a:cubicBezTo>
                  <a:pt x="11928538" y="6388058"/>
                  <a:pt x="11956968" y="6359628"/>
                  <a:pt x="11956968" y="6324558"/>
                </a:cubicBezTo>
                <a:cubicBezTo>
                  <a:pt x="11956968" y="6289488"/>
                  <a:pt x="11928538" y="6261058"/>
                  <a:pt x="11893468" y="6261058"/>
                </a:cubicBezTo>
                <a:close/>
                <a:moveTo>
                  <a:pt x="11626768" y="6261058"/>
                </a:moveTo>
                <a:cubicBezTo>
                  <a:pt x="11591698" y="6261058"/>
                  <a:pt x="11563268" y="6289488"/>
                  <a:pt x="11563268" y="6324558"/>
                </a:cubicBezTo>
                <a:cubicBezTo>
                  <a:pt x="11563268" y="6359628"/>
                  <a:pt x="11591698" y="6388058"/>
                  <a:pt x="11626768" y="6388058"/>
                </a:cubicBezTo>
                <a:cubicBezTo>
                  <a:pt x="11661838" y="6388058"/>
                  <a:pt x="11690268" y="6359628"/>
                  <a:pt x="11690268" y="6324558"/>
                </a:cubicBezTo>
                <a:cubicBezTo>
                  <a:pt x="11690268" y="6289488"/>
                  <a:pt x="11661838" y="6261058"/>
                  <a:pt x="11626768" y="6261058"/>
                </a:cubicBezTo>
                <a:close/>
                <a:moveTo>
                  <a:pt x="11360068" y="6261058"/>
                </a:moveTo>
                <a:cubicBezTo>
                  <a:pt x="11324998" y="6261058"/>
                  <a:pt x="11296568" y="6289488"/>
                  <a:pt x="11296568" y="6324558"/>
                </a:cubicBezTo>
                <a:cubicBezTo>
                  <a:pt x="11296568" y="6359628"/>
                  <a:pt x="11324998" y="6388058"/>
                  <a:pt x="11360068" y="6388058"/>
                </a:cubicBezTo>
                <a:cubicBezTo>
                  <a:pt x="11395138" y="6388058"/>
                  <a:pt x="11423568" y="6359628"/>
                  <a:pt x="11423568" y="6324558"/>
                </a:cubicBezTo>
                <a:cubicBezTo>
                  <a:pt x="11423568" y="6289488"/>
                  <a:pt x="11395138" y="6261058"/>
                  <a:pt x="11360068" y="6261058"/>
                </a:cubicBezTo>
                <a:close/>
                <a:moveTo>
                  <a:pt x="11093368" y="6261058"/>
                </a:moveTo>
                <a:cubicBezTo>
                  <a:pt x="11058298" y="6261058"/>
                  <a:pt x="11029868" y="6289488"/>
                  <a:pt x="11029868" y="6324558"/>
                </a:cubicBezTo>
                <a:cubicBezTo>
                  <a:pt x="11029868" y="6359628"/>
                  <a:pt x="11058298" y="6388058"/>
                  <a:pt x="11093368" y="6388058"/>
                </a:cubicBezTo>
                <a:cubicBezTo>
                  <a:pt x="11128438" y="6388058"/>
                  <a:pt x="11156868" y="6359628"/>
                  <a:pt x="11156868" y="6324558"/>
                </a:cubicBezTo>
                <a:cubicBezTo>
                  <a:pt x="11156868" y="6289488"/>
                  <a:pt x="11128438" y="6261058"/>
                  <a:pt x="11093368" y="6261058"/>
                </a:cubicBezTo>
                <a:close/>
                <a:moveTo>
                  <a:pt x="10826668" y="6261058"/>
                </a:moveTo>
                <a:cubicBezTo>
                  <a:pt x="10791598" y="6261058"/>
                  <a:pt x="10763168" y="6289488"/>
                  <a:pt x="10763168" y="6324558"/>
                </a:cubicBezTo>
                <a:cubicBezTo>
                  <a:pt x="10763168" y="6359628"/>
                  <a:pt x="10791598" y="6388058"/>
                  <a:pt x="10826668" y="6388058"/>
                </a:cubicBezTo>
                <a:cubicBezTo>
                  <a:pt x="10861738" y="6388058"/>
                  <a:pt x="10890168" y="6359628"/>
                  <a:pt x="10890168" y="6324558"/>
                </a:cubicBezTo>
                <a:cubicBezTo>
                  <a:pt x="10890168" y="6289488"/>
                  <a:pt x="10861738" y="6261058"/>
                  <a:pt x="10826668" y="6261058"/>
                </a:cubicBezTo>
                <a:close/>
                <a:moveTo>
                  <a:pt x="10559968" y="6261058"/>
                </a:moveTo>
                <a:cubicBezTo>
                  <a:pt x="10524898" y="6261058"/>
                  <a:pt x="10496468" y="6289488"/>
                  <a:pt x="10496468" y="6324558"/>
                </a:cubicBezTo>
                <a:cubicBezTo>
                  <a:pt x="10496468" y="6359628"/>
                  <a:pt x="10524898" y="6388058"/>
                  <a:pt x="10559968" y="6388058"/>
                </a:cubicBezTo>
                <a:cubicBezTo>
                  <a:pt x="10595038" y="6388058"/>
                  <a:pt x="10623468" y="6359628"/>
                  <a:pt x="10623468" y="6324558"/>
                </a:cubicBezTo>
                <a:cubicBezTo>
                  <a:pt x="10623468" y="6289488"/>
                  <a:pt x="10595038" y="6261058"/>
                  <a:pt x="10559968" y="6261058"/>
                </a:cubicBezTo>
                <a:close/>
                <a:moveTo>
                  <a:pt x="10293268" y="6261058"/>
                </a:moveTo>
                <a:cubicBezTo>
                  <a:pt x="10258198" y="6261058"/>
                  <a:pt x="10229768" y="6289488"/>
                  <a:pt x="10229768" y="6324558"/>
                </a:cubicBezTo>
                <a:cubicBezTo>
                  <a:pt x="10229768" y="6359628"/>
                  <a:pt x="10258198" y="6388058"/>
                  <a:pt x="10293268" y="6388058"/>
                </a:cubicBezTo>
                <a:cubicBezTo>
                  <a:pt x="10328338" y="6388058"/>
                  <a:pt x="10356768" y="6359628"/>
                  <a:pt x="10356768" y="6324558"/>
                </a:cubicBezTo>
                <a:cubicBezTo>
                  <a:pt x="10356768" y="6289488"/>
                  <a:pt x="10328338" y="6261058"/>
                  <a:pt x="10293268" y="6261058"/>
                </a:cubicBezTo>
                <a:close/>
                <a:moveTo>
                  <a:pt x="10026568" y="6261058"/>
                </a:moveTo>
                <a:cubicBezTo>
                  <a:pt x="9991498" y="6261058"/>
                  <a:pt x="9963068" y="6289488"/>
                  <a:pt x="9963068" y="6324558"/>
                </a:cubicBezTo>
                <a:cubicBezTo>
                  <a:pt x="9963068" y="6359628"/>
                  <a:pt x="9991498" y="6388058"/>
                  <a:pt x="10026568" y="6388058"/>
                </a:cubicBezTo>
                <a:cubicBezTo>
                  <a:pt x="10061638" y="6388058"/>
                  <a:pt x="10090068" y="6359628"/>
                  <a:pt x="10090068" y="6324558"/>
                </a:cubicBezTo>
                <a:cubicBezTo>
                  <a:pt x="10090068" y="6289488"/>
                  <a:pt x="10061638" y="6261058"/>
                  <a:pt x="10026568" y="6261058"/>
                </a:cubicBezTo>
                <a:close/>
                <a:moveTo>
                  <a:pt x="9759868" y="6261058"/>
                </a:moveTo>
                <a:cubicBezTo>
                  <a:pt x="9724798" y="6261058"/>
                  <a:pt x="9696368" y="6289488"/>
                  <a:pt x="9696368" y="6324558"/>
                </a:cubicBezTo>
                <a:cubicBezTo>
                  <a:pt x="9696368" y="6359628"/>
                  <a:pt x="9724798" y="6388058"/>
                  <a:pt x="9759868" y="6388058"/>
                </a:cubicBezTo>
                <a:cubicBezTo>
                  <a:pt x="9794938" y="6388058"/>
                  <a:pt x="9823368" y="6359628"/>
                  <a:pt x="9823368" y="6324558"/>
                </a:cubicBezTo>
                <a:cubicBezTo>
                  <a:pt x="9823368" y="6289488"/>
                  <a:pt x="9794938" y="6261058"/>
                  <a:pt x="9759868" y="6261058"/>
                </a:cubicBezTo>
                <a:close/>
                <a:moveTo>
                  <a:pt x="9493168" y="6261058"/>
                </a:moveTo>
                <a:cubicBezTo>
                  <a:pt x="9458098" y="6261058"/>
                  <a:pt x="9429668" y="6289488"/>
                  <a:pt x="9429668" y="6324558"/>
                </a:cubicBezTo>
                <a:cubicBezTo>
                  <a:pt x="9429668" y="6359628"/>
                  <a:pt x="9458098" y="6388058"/>
                  <a:pt x="9493168" y="6388058"/>
                </a:cubicBezTo>
                <a:cubicBezTo>
                  <a:pt x="9528238" y="6388058"/>
                  <a:pt x="9556668" y="6359628"/>
                  <a:pt x="9556668" y="6324558"/>
                </a:cubicBezTo>
                <a:cubicBezTo>
                  <a:pt x="9556668" y="6289488"/>
                  <a:pt x="9528238" y="6261058"/>
                  <a:pt x="9493168" y="6261058"/>
                </a:cubicBezTo>
                <a:close/>
                <a:moveTo>
                  <a:pt x="9226468" y="6261058"/>
                </a:moveTo>
                <a:cubicBezTo>
                  <a:pt x="9191398" y="6261058"/>
                  <a:pt x="9162968" y="6289488"/>
                  <a:pt x="9162968" y="6324558"/>
                </a:cubicBezTo>
                <a:cubicBezTo>
                  <a:pt x="9162968" y="6359628"/>
                  <a:pt x="9191398" y="6388058"/>
                  <a:pt x="9226468" y="6388058"/>
                </a:cubicBezTo>
                <a:cubicBezTo>
                  <a:pt x="9261538" y="6388058"/>
                  <a:pt x="9289968" y="6359628"/>
                  <a:pt x="9289968" y="6324558"/>
                </a:cubicBezTo>
                <a:cubicBezTo>
                  <a:pt x="9289968" y="6289488"/>
                  <a:pt x="9261538" y="6261058"/>
                  <a:pt x="9226468" y="6261058"/>
                </a:cubicBezTo>
                <a:close/>
                <a:moveTo>
                  <a:pt x="8959768" y="6261058"/>
                </a:moveTo>
                <a:cubicBezTo>
                  <a:pt x="8924698" y="6261058"/>
                  <a:pt x="8896268" y="6289488"/>
                  <a:pt x="8896268" y="6324558"/>
                </a:cubicBezTo>
                <a:cubicBezTo>
                  <a:pt x="8896268" y="6359628"/>
                  <a:pt x="8924698" y="6388058"/>
                  <a:pt x="8959768" y="6388058"/>
                </a:cubicBezTo>
                <a:cubicBezTo>
                  <a:pt x="8994838" y="6388058"/>
                  <a:pt x="9023268" y="6359628"/>
                  <a:pt x="9023268" y="6324558"/>
                </a:cubicBezTo>
                <a:cubicBezTo>
                  <a:pt x="9023268" y="6289488"/>
                  <a:pt x="8994838" y="6261058"/>
                  <a:pt x="8959768" y="6261058"/>
                </a:cubicBezTo>
                <a:close/>
                <a:moveTo>
                  <a:pt x="8693068" y="6261058"/>
                </a:moveTo>
                <a:cubicBezTo>
                  <a:pt x="8657998" y="6261058"/>
                  <a:pt x="8629568" y="6289488"/>
                  <a:pt x="8629568" y="6324558"/>
                </a:cubicBezTo>
                <a:cubicBezTo>
                  <a:pt x="8629568" y="6359628"/>
                  <a:pt x="8657998" y="6388058"/>
                  <a:pt x="8693068" y="6388058"/>
                </a:cubicBezTo>
                <a:cubicBezTo>
                  <a:pt x="8728138" y="6388058"/>
                  <a:pt x="8756568" y="6359628"/>
                  <a:pt x="8756568" y="6324558"/>
                </a:cubicBezTo>
                <a:cubicBezTo>
                  <a:pt x="8756568" y="6289488"/>
                  <a:pt x="8728138" y="6261058"/>
                  <a:pt x="8693068" y="6261058"/>
                </a:cubicBezTo>
                <a:close/>
                <a:moveTo>
                  <a:pt x="8426368" y="6261058"/>
                </a:moveTo>
                <a:cubicBezTo>
                  <a:pt x="8391298" y="6261058"/>
                  <a:pt x="8362868" y="6289488"/>
                  <a:pt x="8362868" y="6324558"/>
                </a:cubicBezTo>
                <a:cubicBezTo>
                  <a:pt x="8362868" y="6359628"/>
                  <a:pt x="8391298" y="6388058"/>
                  <a:pt x="8426368" y="6388058"/>
                </a:cubicBezTo>
                <a:cubicBezTo>
                  <a:pt x="8461438" y="6388058"/>
                  <a:pt x="8489868" y="6359628"/>
                  <a:pt x="8489868" y="6324558"/>
                </a:cubicBezTo>
                <a:cubicBezTo>
                  <a:pt x="8489868" y="6289488"/>
                  <a:pt x="8461438" y="6261058"/>
                  <a:pt x="8426368" y="6261058"/>
                </a:cubicBezTo>
                <a:close/>
                <a:moveTo>
                  <a:pt x="8159668" y="6261058"/>
                </a:moveTo>
                <a:cubicBezTo>
                  <a:pt x="8124598" y="6261058"/>
                  <a:pt x="8096168" y="6289488"/>
                  <a:pt x="8096168" y="6324558"/>
                </a:cubicBezTo>
                <a:cubicBezTo>
                  <a:pt x="8096168" y="6359628"/>
                  <a:pt x="8124598" y="6388058"/>
                  <a:pt x="8159668" y="6388058"/>
                </a:cubicBezTo>
                <a:cubicBezTo>
                  <a:pt x="8194738" y="6388058"/>
                  <a:pt x="8223168" y="6359628"/>
                  <a:pt x="8223168" y="6324558"/>
                </a:cubicBezTo>
                <a:cubicBezTo>
                  <a:pt x="8223168" y="6289488"/>
                  <a:pt x="8194738" y="6261058"/>
                  <a:pt x="8159668" y="6261058"/>
                </a:cubicBezTo>
                <a:close/>
                <a:moveTo>
                  <a:pt x="7892968" y="6261058"/>
                </a:moveTo>
                <a:cubicBezTo>
                  <a:pt x="7857898" y="6261058"/>
                  <a:pt x="7829468" y="6289488"/>
                  <a:pt x="7829468" y="6324558"/>
                </a:cubicBezTo>
                <a:cubicBezTo>
                  <a:pt x="7829468" y="6359628"/>
                  <a:pt x="7857898" y="6388058"/>
                  <a:pt x="7892968" y="6388058"/>
                </a:cubicBezTo>
                <a:cubicBezTo>
                  <a:pt x="7928038" y="6388058"/>
                  <a:pt x="7956468" y="6359628"/>
                  <a:pt x="7956468" y="6324558"/>
                </a:cubicBezTo>
                <a:cubicBezTo>
                  <a:pt x="7956468" y="6289488"/>
                  <a:pt x="7928038" y="6261058"/>
                  <a:pt x="7892968" y="6261058"/>
                </a:cubicBezTo>
                <a:close/>
                <a:moveTo>
                  <a:pt x="7626268" y="6261058"/>
                </a:moveTo>
                <a:cubicBezTo>
                  <a:pt x="7591198" y="6261058"/>
                  <a:pt x="7562768" y="6289488"/>
                  <a:pt x="7562768" y="6324558"/>
                </a:cubicBezTo>
                <a:cubicBezTo>
                  <a:pt x="7562768" y="6359628"/>
                  <a:pt x="7591198" y="6388058"/>
                  <a:pt x="7626268" y="6388058"/>
                </a:cubicBezTo>
                <a:cubicBezTo>
                  <a:pt x="7661338" y="6388058"/>
                  <a:pt x="7689768" y="6359628"/>
                  <a:pt x="7689768" y="6324558"/>
                </a:cubicBezTo>
                <a:cubicBezTo>
                  <a:pt x="7689768" y="6289488"/>
                  <a:pt x="7661338" y="6261058"/>
                  <a:pt x="7626268" y="6261058"/>
                </a:cubicBezTo>
                <a:close/>
                <a:moveTo>
                  <a:pt x="7359568" y="6261058"/>
                </a:moveTo>
                <a:cubicBezTo>
                  <a:pt x="7324498" y="6261058"/>
                  <a:pt x="7296068" y="6289488"/>
                  <a:pt x="7296068" y="6324558"/>
                </a:cubicBezTo>
                <a:cubicBezTo>
                  <a:pt x="7296068" y="6359628"/>
                  <a:pt x="7324498" y="6388058"/>
                  <a:pt x="7359568" y="6388058"/>
                </a:cubicBezTo>
                <a:cubicBezTo>
                  <a:pt x="7394638" y="6388058"/>
                  <a:pt x="7423068" y="6359628"/>
                  <a:pt x="7423068" y="6324558"/>
                </a:cubicBezTo>
                <a:cubicBezTo>
                  <a:pt x="7423068" y="6289488"/>
                  <a:pt x="7394638" y="6261058"/>
                  <a:pt x="7359568" y="6261058"/>
                </a:cubicBezTo>
                <a:close/>
                <a:moveTo>
                  <a:pt x="7092868" y="6261058"/>
                </a:moveTo>
                <a:cubicBezTo>
                  <a:pt x="7057798" y="6261058"/>
                  <a:pt x="7029368" y="6289488"/>
                  <a:pt x="7029368" y="6324558"/>
                </a:cubicBezTo>
                <a:cubicBezTo>
                  <a:pt x="7029368" y="6359628"/>
                  <a:pt x="7057798" y="6388058"/>
                  <a:pt x="7092868" y="6388058"/>
                </a:cubicBezTo>
                <a:cubicBezTo>
                  <a:pt x="7127938" y="6388058"/>
                  <a:pt x="7156368" y="6359628"/>
                  <a:pt x="7156368" y="6324558"/>
                </a:cubicBezTo>
                <a:cubicBezTo>
                  <a:pt x="7156368" y="6289488"/>
                  <a:pt x="7127938" y="6261058"/>
                  <a:pt x="7092868" y="6261058"/>
                </a:cubicBezTo>
                <a:close/>
                <a:moveTo>
                  <a:pt x="6826168" y="6261058"/>
                </a:moveTo>
                <a:cubicBezTo>
                  <a:pt x="6791098" y="6261058"/>
                  <a:pt x="6762668" y="6289488"/>
                  <a:pt x="6762668" y="6324558"/>
                </a:cubicBezTo>
                <a:cubicBezTo>
                  <a:pt x="6762668" y="6359628"/>
                  <a:pt x="6791098" y="6388058"/>
                  <a:pt x="6826168" y="6388058"/>
                </a:cubicBezTo>
                <a:cubicBezTo>
                  <a:pt x="6861238" y="6388058"/>
                  <a:pt x="6889668" y="6359628"/>
                  <a:pt x="6889668" y="6324558"/>
                </a:cubicBezTo>
                <a:cubicBezTo>
                  <a:pt x="6889668" y="6289488"/>
                  <a:pt x="6861238" y="6261058"/>
                  <a:pt x="6826168" y="6261058"/>
                </a:cubicBezTo>
                <a:close/>
                <a:moveTo>
                  <a:pt x="6559468" y="6261058"/>
                </a:moveTo>
                <a:cubicBezTo>
                  <a:pt x="6524398" y="6261058"/>
                  <a:pt x="6495968" y="6289488"/>
                  <a:pt x="6495968" y="6324558"/>
                </a:cubicBezTo>
                <a:cubicBezTo>
                  <a:pt x="6495968" y="6359628"/>
                  <a:pt x="6524398" y="6388058"/>
                  <a:pt x="6559468" y="6388058"/>
                </a:cubicBezTo>
                <a:cubicBezTo>
                  <a:pt x="6594538" y="6388058"/>
                  <a:pt x="6622968" y="6359628"/>
                  <a:pt x="6622968" y="6324558"/>
                </a:cubicBezTo>
                <a:cubicBezTo>
                  <a:pt x="6622968" y="6289488"/>
                  <a:pt x="6594538" y="6261058"/>
                  <a:pt x="6559468" y="6261058"/>
                </a:cubicBezTo>
                <a:close/>
                <a:moveTo>
                  <a:pt x="6292768" y="6261058"/>
                </a:moveTo>
                <a:cubicBezTo>
                  <a:pt x="6257698" y="6261058"/>
                  <a:pt x="6229268" y="6289488"/>
                  <a:pt x="6229268" y="6324558"/>
                </a:cubicBezTo>
                <a:cubicBezTo>
                  <a:pt x="6229268" y="6359628"/>
                  <a:pt x="6257698" y="6388058"/>
                  <a:pt x="6292768" y="6388058"/>
                </a:cubicBezTo>
                <a:cubicBezTo>
                  <a:pt x="6327838" y="6388058"/>
                  <a:pt x="6356268" y="6359628"/>
                  <a:pt x="6356268" y="6324558"/>
                </a:cubicBezTo>
                <a:cubicBezTo>
                  <a:pt x="6356268" y="6289488"/>
                  <a:pt x="6327838" y="6261058"/>
                  <a:pt x="6292768" y="6261058"/>
                </a:cubicBezTo>
                <a:close/>
                <a:moveTo>
                  <a:pt x="6026070" y="6261058"/>
                </a:moveTo>
                <a:cubicBezTo>
                  <a:pt x="5990999" y="6261058"/>
                  <a:pt x="5962569" y="6289488"/>
                  <a:pt x="5962569" y="6324558"/>
                </a:cubicBezTo>
                <a:cubicBezTo>
                  <a:pt x="5962569" y="6359628"/>
                  <a:pt x="5990999" y="6388058"/>
                  <a:pt x="6026070" y="6388058"/>
                </a:cubicBezTo>
                <a:cubicBezTo>
                  <a:pt x="6061140" y="6388058"/>
                  <a:pt x="6089570" y="6359628"/>
                  <a:pt x="6089570" y="6324558"/>
                </a:cubicBezTo>
                <a:cubicBezTo>
                  <a:pt x="6089570" y="6289488"/>
                  <a:pt x="6061140" y="6261058"/>
                  <a:pt x="6026070" y="6261058"/>
                </a:cubicBezTo>
                <a:close/>
                <a:moveTo>
                  <a:pt x="5759368" y="6261058"/>
                </a:moveTo>
                <a:cubicBezTo>
                  <a:pt x="5724298" y="6261058"/>
                  <a:pt x="5695870" y="6289488"/>
                  <a:pt x="5695870" y="6324558"/>
                </a:cubicBezTo>
                <a:cubicBezTo>
                  <a:pt x="5695870" y="6359628"/>
                  <a:pt x="5724298" y="6388058"/>
                  <a:pt x="5759368" y="6388058"/>
                </a:cubicBezTo>
                <a:cubicBezTo>
                  <a:pt x="5794438" y="6388058"/>
                  <a:pt x="5822868" y="6359628"/>
                  <a:pt x="5822868" y="6324558"/>
                </a:cubicBezTo>
                <a:cubicBezTo>
                  <a:pt x="5822868" y="6289488"/>
                  <a:pt x="5794438" y="6261058"/>
                  <a:pt x="5759368" y="6261058"/>
                </a:cubicBezTo>
                <a:close/>
                <a:moveTo>
                  <a:pt x="5492670" y="6261058"/>
                </a:moveTo>
                <a:cubicBezTo>
                  <a:pt x="5457599" y="6261058"/>
                  <a:pt x="5429170" y="6289488"/>
                  <a:pt x="5429170" y="6324558"/>
                </a:cubicBezTo>
                <a:cubicBezTo>
                  <a:pt x="5429170" y="6359628"/>
                  <a:pt x="5457599" y="6388058"/>
                  <a:pt x="5492670" y="6388058"/>
                </a:cubicBezTo>
                <a:cubicBezTo>
                  <a:pt x="5527740" y="6388058"/>
                  <a:pt x="5556169" y="6359628"/>
                  <a:pt x="5556169" y="6324558"/>
                </a:cubicBezTo>
                <a:cubicBezTo>
                  <a:pt x="5556169" y="6289488"/>
                  <a:pt x="5527740" y="6261058"/>
                  <a:pt x="5492670" y="6261058"/>
                </a:cubicBezTo>
                <a:close/>
                <a:moveTo>
                  <a:pt x="5225969" y="6261058"/>
                </a:moveTo>
                <a:cubicBezTo>
                  <a:pt x="5190901" y="6261058"/>
                  <a:pt x="5162470" y="6289488"/>
                  <a:pt x="5162470" y="6324558"/>
                </a:cubicBezTo>
                <a:cubicBezTo>
                  <a:pt x="5162470" y="6359628"/>
                  <a:pt x="5190901" y="6388058"/>
                  <a:pt x="5225969" y="6388058"/>
                </a:cubicBezTo>
                <a:cubicBezTo>
                  <a:pt x="5261040" y="6388058"/>
                  <a:pt x="5289471" y="6359628"/>
                  <a:pt x="5289471" y="6324558"/>
                </a:cubicBezTo>
                <a:cubicBezTo>
                  <a:pt x="5289471" y="6289488"/>
                  <a:pt x="5261040" y="6261058"/>
                  <a:pt x="5225969" y="6261058"/>
                </a:cubicBezTo>
                <a:close/>
                <a:moveTo>
                  <a:pt x="4959270" y="6261058"/>
                </a:moveTo>
                <a:cubicBezTo>
                  <a:pt x="4924201" y="6261058"/>
                  <a:pt x="4895770" y="6289488"/>
                  <a:pt x="4895770" y="6324558"/>
                </a:cubicBezTo>
                <a:cubicBezTo>
                  <a:pt x="4895770" y="6359628"/>
                  <a:pt x="4924201" y="6388058"/>
                  <a:pt x="4959270" y="6388058"/>
                </a:cubicBezTo>
                <a:cubicBezTo>
                  <a:pt x="4994340" y="6388058"/>
                  <a:pt x="5022771" y="6359628"/>
                  <a:pt x="5022771" y="6324558"/>
                </a:cubicBezTo>
                <a:cubicBezTo>
                  <a:pt x="5022771" y="6289488"/>
                  <a:pt x="4994340" y="6261058"/>
                  <a:pt x="4959270" y="6261058"/>
                </a:cubicBezTo>
                <a:close/>
                <a:moveTo>
                  <a:pt x="4692568" y="6261058"/>
                </a:moveTo>
                <a:cubicBezTo>
                  <a:pt x="4657499" y="6261058"/>
                  <a:pt x="4629071" y="6289488"/>
                  <a:pt x="4629071" y="6324558"/>
                </a:cubicBezTo>
                <a:cubicBezTo>
                  <a:pt x="4629071" y="6359628"/>
                  <a:pt x="4657499" y="6388058"/>
                  <a:pt x="4692568" y="6388058"/>
                </a:cubicBezTo>
                <a:cubicBezTo>
                  <a:pt x="4727638" y="6388058"/>
                  <a:pt x="4756068" y="6359628"/>
                  <a:pt x="4756068" y="6324558"/>
                </a:cubicBezTo>
                <a:cubicBezTo>
                  <a:pt x="4756068" y="6289488"/>
                  <a:pt x="4727638" y="6261058"/>
                  <a:pt x="4692568" y="6261058"/>
                </a:cubicBezTo>
                <a:close/>
                <a:moveTo>
                  <a:pt x="4425872" y="6261058"/>
                </a:moveTo>
                <a:cubicBezTo>
                  <a:pt x="4390801" y="6261058"/>
                  <a:pt x="4362372" y="6289488"/>
                  <a:pt x="4362372" y="6324558"/>
                </a:cubicBezTo>
                <a:cubicBezTo>
                  <a:pt x="4362372" y="6359628"/>
                  <a:pt x="4390801" y="6388058"/>
                  <a:pt x="4425872" y="6388058"/>
                </a:cubicBezTo>
                <a:cubicBezTo>
                  <a:pt x="4460944" y="6388058"/>
                  <a:pt x="4489371" y="6359628"/>
                  <a:pt x="4489371" y="6324558"/>
                </a:cubicBezTo>
                <a:cubicBezTo>
                  <a:pt x="4489371" y="6289488"/>
                  <a:pt x="4460944" y="6261058"/>
                  <a:pt x="4425872" y="6261058"/>
                </a:cubicBezTo>
                <a:close/>
                <a:moveTo>
                  <a:pt x="4159171" y="6261058"/>
                </a:moveTo>
                <a:cubicBezTo>
                  <a:pt x="4124100" y="6261058"/>
                  <a:pt x="4095670" y="6289488"/>
                  <a:pt x="4095670" y="6324558"/>
                </a:cubicBezTo>
                <a:cubicBezTo>
                  <a:pt x="4095670" y="6359628"/>
                  <a:pt x="4124100" y="6388058"/>
                  <a:pt x="4159171" y="6388058"/>
                </a:cubicBezTo>
                <a:cubicBezTo>
                  <a:pt x="4194239" y="6388058"/>
                  <a:pt x="4222672" y="6359628"/>
                  <a:pt x="4222672" y="6324558"/>
                </a:cubicBezTo>
                <a:cubicBezTo>
                  <a:pt x="4222672" y="6289488"/>
                  <a:pt x="4194239" y="6261058"/>
                  <a:pt x="4159171" y="6261058"/>
                </a:cubicBezTo>
                <a:close/>
                <a:moveTo>
                  <a:pt x="3892478" y="6261058"/>
                </a:moveTo>
                <a:cubicBezTo>
                  <a:pt x="3857408" y="6261058"/>
                  <a:pt x="3828977" y="6289488"/>
                  <a:pt x="3828977" y="6324558"/>
                </a:cubicBezTo>
                <a:cubicBezTo>
                  <a:pt x="3828977" y="6359628"/>
                  <a:pt x="3857408" y="6388058"/>
                  <a:pt x="3892478" y="6388058"/>
                </a:cubicBezTo>
                <a:cubicBezTo>
                  <a:pt x="3927548" y="6388058"/>
                  <a:pt x="3955978" y="6359628"/>
                  <a:pt x="3955978" y="6324558"/>
                </a:cubicBezTo>
                <a:cubicBezTo>
                  <a:pt x="3955978" y="6289488"/>
                  <a:pt x="3927548" y="6261058"/>
                  <a:pt x="3892478" y="6261058"/>
                </a:cubicBezTo>
                <a:close/>
                <a:moveTo>
                  <a:pt x="3625779" y="6261058"/>
                </a:moveTo>
                <a:cubicBezTo>
                  <a:pt x="3590709" y="6261058"/>
                  <a:pt x="3562279" y="6289488"/>
                  <a:pt x="3562279" y="6324558"/>
                </a:cubicBezTo>
                <a:cubicBezTo>
                  <a:pt x="3562279" y="6359628"/>
                  <a:pt x="3590709" y="6388058"/>
                  <a:pt x="3625779" y="6388058"/>
                </a:cubicBezTo>
                <a:cubicBezTo>
                  <a:pt x="3660849" y="6388058"/>
                  <a:pt x="3689278" y="6359628"/>
                  <a:pt x="3689278" y="6324558"/>
                </a:cubicBezTo>
                <a:cubicBezTo>
                  <a:pt x="3689278" y="6289488"/>
                  <a:pt x="3660849" y="6261058"/>
                  <a:pt x="3625779" y="6261058"/>
                </a:cubicBezTo>
                <a:close/>
                <a:moveTo>
                  <a:pt x="3359077" y="6261058"/>
                </a:moveTo>
                <a:cubicBezTo>
                  <a:pt x="3324006" y="6261058"/>
                  <a:pt x="3295577" y="6289488"/>
                  <a:pt x="3295577" y="6324558"/>
                </a:cubicBezTo>
                <a:cubicBezTo>
                  <a:pt x="3295577" y="6359628"/>
                  <a:pt x="3324006" y="6388058"/>
                  <a:pt x="3359077" y="6388058"/>
                </a:cubicBezTo>
                <a:cubicBezTo>
                  <a:pt x="3394147" y="6388058"/>
                  <a:pt x="3422578" y="6359628"/>
                  <a:pt x="3422578" y="6324558"/>
                </a:cubicBezTo>
                <a:cubicBezTo>
                  <a:pt x="3422578" y="6289488"/>
                  <a:pt x="3394147" y="6261058"/>
                  <a:pt x="3359077" y="6261058"/>
                </a:cubicBezTo>
                <a:close/>
                <a:moveTo>
                  <a:pt x="3092380" y="6261058"/>
                </a:moveTo>
                <a:cubicBezTo>
                  <a:pt x="3057310" y="6261058"/>
                  <a:pt x="3028881" y="6289488"/>
                  <a:pt x="3028881" y="6324558"/>
                </a:cubicBezTo>
                <a:cubicBezTo>
                  <a:pt x="3028881" y="6359628"/>
                  <a:pt x="3057310" y="6388058"/>
                  <a:pt x="3092380" y="6388058"/>
                </a:cubicBezTo>
                <a:cubicBezTo>
                  <a:pt x="3127449" y="6388058"/>
                  <a:pt x="3155879" y="6359628"/>
                  <a:pt x="3155879" y="6324558"/>
                </a:cubicBezTo>
                <a:cubicBezTo>
                  <a:pt x="3155879" y="6289488"/>
                  <a:pt x="3127449" y="6261058"/>
                  <a:pt x="3092380" y="6261058"/>
                </a:cubicBezTo>
                <a:close/>
                <a:moveTo>
                  <a:pt x="2825684" y="6261058"/>
                </a:moveTo>
                <a:cubicBezTo>
                  <a:pt x="2790614" y="6261058"/>
                  <a:pt x="2762185" y="6289488"/>
                  <a:pt x="2762185" y="6324558"/>
                </a:cubicBezTo>
                <a:cubicBezTo>
                  <a:pt x="2762185" y="6359628"/>
                  <a:pt x="2790614" y="6388058"/>
                  <a:pt x="2825684" y="6388058"/>
                </a:cubicBezTo>
                <a:cubicBezTo>
                  <a:pt x="2860753" y="6388058"/>
                  <a:pt x="2889183" y="6359628"/>
                  <a:pt x="2889183" y="6324558"/>
                </a:cubicBezTo>
                <a:cubicBezTo>
                  <a:pt x="2889183" y="6289488"/>
                  <a:pt x="2860753" y="6261058"/>
                  <a:pt x="2825684" y="6261058"/>
                </a:cubicBezTo>
                <a:close/>
                <a:moveTo>
                  <a:pt x="2558982" y="6261058"/>
                </a:moveTo>
                <a:cubicBezTo>
                  <a:pt x="2523912" y="6261058"/>
                  <a:pt x="2495481" y="6289488"/>
                  <a:pt x="2495481" y="6324558"/>
                </a:cubicBezTo>
                <a:cubicBezTo>
                  <a:pt x="2495481" y="6359628"/>
                  <a:pt x="2523912" y="6388058"/>
                  <a:pt x="2558982" y="6388058"/>
                </a:cubicBezTo>
                <a:cubicBezTo>
                  <a:pt x="2594053" y="6388058"/>
                  <a:pt x="2622483" y="6359628"/>
                  <a:pt x="2622483" y="6324558"/>
                </a:cubicBezTo>
                <a:cubicBezTo>
                  <a:pt x="2622483" y="6289488"/>
                  <a:pt x="2594053" y="6261058"/>
                  <a:pt x="2558982" y="6261058"/>
                </a:cubicBezTo>
                <a:close/>
                <a:moveTo>
                  <a:pt x="2292282" y="6261058"/>
                </a:moveTo>
                <a:cubicBezTo>
                  <a:pt x="2257210" y="6261058"/>
                  <a:pt x="2228780" y="6289488"/>
                  <a:pt x="2228780" y="6324558"/>
                </a:cubicBezTo>
                <a:cubicBezTo>
                  <a:pt x="2228780" y="6359628"/>
                  <a:pt x="2257210" y="6388058"/>
                  <a:pt x="2292282" y="6388058"/>
                </a:cubicBezTo>
                <a:cubicBezTo>
                  <a:pt x="2327352" y="6388058"/>
                  <a:pt x="2355781" y="6359628"/>
                  <a:pt x="2355781" y="6324558"/>
                </a:cubicBezTo>
                <a:cubicBezTo>
                  <a:pt x="2355781" y="6289488"/>
                  <a:pt x="2327352" y="6261058"/>
                  <a:pt x="2292282" y="6261058"/>
                </a:cubicBezTo>
                <a:close/>
                <a:moveTo>
                  <a:pt x="2025582" y="6261058"/>
                </a:moveTo>
                <a:cubicBezTo>
                  <a:pt x="1990512" y="6261058"/>
                  <a:pt x="1962079" y="6289488"/>
                  <a:pt x="1962079" y="6324558"/>
                </a:cubicBezTo>
                <a:cubicBezTo>
                  <a:pt x="1962079" y="6359628"/>
                  <a:pt x="1990512" y="6388058"/>
                  <a:pt x="2025582" y="6388058"/>
                </a:cubicBezTo>
                <a:cubicBezTo>
                  <a:pt x="2060652" y="6388058"/>
                  <a:pt x="2089081" y="6359628"/>
                  <a:pt x="2089081" y="6324558"/>
                </a:cubicBezTo>
                <a:cubicBezTo>
                  <a:pt x="2089081" y="6289488"/>
                  <a:pt x="2060652" y="6261058"/>
                  <a:pt x="2025582" y="6261058"/>
                </a:cubicBezTo>
                <a:close/>
                <a:moveTo>
                  <a:pt x="1758880" y="6261058"/>
                </a:moveTo>
                <a:cubicBezTo>
                  <a:pt x="1723810" y="6261058"/>
                  <a:pt x="1695380" y="6289488"/>
                  <a:pt x="1695380" y="6324558"/>
                </a:cubicBezTo>
                <a:cubicBezTo>
                  <a:pt x="1695380" y="6359628"/>
                  <a:pt x="1723810" y="6388058"/>
                  <a:pt x="1758880" y="6388058"/>
                </a:cubicBezTo>
                <a:cubicBezTo>
                  <a:pt x="1793949" y="6388058"/>
                  <a:pt x="1822380" y="6359628"/>
                  <a:pt x="1822380" y="6324558"/>
                </a:cubicBezTo>
                <a:cubicBezTo>
                  <a:pt x="1822380" y="6289488"/>
                  <a:pt x="1793949" y="6261058"/>
                  <a:pt x="1758880" y="6261058"/>
                </a:cubicBezTo>
                <a:close/>
                <a:moveTo>
                  <a:pt x="1492180" y="6261058"/>
                </a:moveTo>
                <a:cubicBezTo>
                  <a:pt x="1457110" y="6261058"/>
                  <a:pt x="1428680" y="6289488"/>
                  <a:pt x="1428680" y="6324558"/>
                </a:cubicBezTo>
                <a:cubicBezTo>
                  <a:pt x="1428680" y="6359628"/>
                  <a:pt x="1457110" y="6388058"/>
                  <a:pt x="1492180" y="6388058"/>
                </a:cubicBezTo>
                <a:cubicBezTo>
                  <a:pt x="1527250" y="6388058"/>
                  <a:pt x="1555680" y="6359628"/>
                  <a:pt x="1555680" y="6324558"/>
                </a:cubicBezTo>
                <a:cubicBezTo>
                  <a:pt x="1555680" y="6289488"/>
                  <a:pt x="1527250" y="6261058"/>
                  <a:pt x="1492180" y="6261058"/>
                </a:cubicBezTo>
                <a:close/>
                <a:moveTo>
                  <a:pt x="1225480" y="6261058"/>
                </a:moveTo>
                <a:cubicBezTo>
                  <a:pt x="1190411" y="6261058"/>
                  <a:pt x="1161981" y="6289488"/>
                  <a:pt x="1161981" y="6324558"/>
                </a:cubicBezTo>
                <a:cubicBezTo>
                  <a:pt x="1161981" y="6359628"/>
                  <a:pt x="1190411" y="6388058"/>
                  <a:pt x="1225480" y="6388058"/>
                </a:cubicBezTo>
                <a:cubicBezTo>
                  <a:pt x="1260550" y="6388058"/>
                  <a:pt x="1288981" y="6359628"/>
                  <a:pt x="1288981" y="6324558"/>
                </a:cubicBezTo>
                <a:cubicBezTo>
                  <a:pt x="1288981" y="6289488"/>
                  <a:pt x="1260550" y="6261058"/>
                  <a:pt x="1225480" y="6261058"/>
                </a:cubicBezTo>
                <a:close/>
                <a:moveTo>
                  <a:pt x="958781" y="6261058"/>
                </a:moveTo>
                <a:cubicBezTo>
                  <a:pt x="923711" y="6261058"/>
                  <a:pt x="895281" y="6289488"/>
                  <a:pt x="895281" y="6324558"/>
                </a:cubicBezTo>
                <a:cubicBezTo>
                  <a:pt x="895281" y="6359628"/>
                  <a:pt x="923711" y="6388058"/>
                  <a:pt x="958781" y="6388058"/>
                </a:cubicBezTo>
                <a:cubicBezTo>
                  <a:pt x="993851" y="6388058"/>
                  <a:pt x="1022281" y="6359628"/>
                  <a:pt x="1022281" y="6324558"/>
                </a:cubicBezTo>
                <a:cubicBezTo>
                  <a:pt x="1022281" y="6289488"/>
                  <a:pt x="993851" y="6261058"/>
                  <a:pt x="958781" y="6261058"/>
                </a:cubicBezTo>
                <a:close/>
                <a:moveTo>
                  <a:pt x="692082" y="6261058"/>
                </a:moveTo>
                <a:cubicBezTo>
                  <a:pt x="657012" y="6261058"/>
                  <a:pt x="628582" y="6289488"/>
                  <a:pt x="628582" y="6324558"/>
                </a:cubicBezTo>
                <a:cubicBezTo>
                  <a:pt x="628582" y="6359628"/>
                  <a:pt x="657012" y="6388058"/>
                  <a:pt x="692082" y="6388058"/>
                </a:cubicBezTo>
                <a:cubicBezTo>
                  <a:pt x="727152" y="6388058"/>
                  <a:pt x="755582" y="6359628"/>
                  <a:pt x="755582" y="6324558"/>
                </a:cubicBezTo>
                <a:cubicBezTo>
                  <a:pt x="755582" y="6289488"/>
                  <a:pt x="727152" y="6261058"/>
                  <a:pt x="692082" y="6261058"/>
                </a:cubicBezTo>
                <a:close/>
                <a:moveTo>
                  <a:pt x="425383" y="6261058"/>
                </a:moveTo>
                <a:cubicBezTo>
                  <a:pt x="390313" y="6261058"/>
                  <a:pt x="361883" y="6289488"/>
                  <a:pt x="361883" y="6324558"/>
                </a:cubicBezTo>
                <a:cubicBezTo>
                  <a:pt x="361883" y="6359628"/>
                  <a:pt x="390313" y="6388058"/>
                  <a:pt x="425383" y="6388058"/>
                </a:cubicBezTo>
                <a:cubicBezTo>
                  <a:pt x="460452" y="6388058"/>
                  <a:pt x="488882" y="6359628"/>
                  <a:pt x="488882" y="6324558"/>
                </a:cubicBezTo>
                <a:cubicBezTo>
                  <a:pt x="488882" y="6289488"/>
                  <a:pt x="460452" y="6261058"/>
                  <a:pt x="425383" y="6261058"/>
                </a:cubicBezTo>
                <a:close/>
                <a:moveTo>
                  <a:pt x="11880768" y="5956258"/>
                </a:moveTo>
                <a:cubicBezTo>
                  <a:pt x="11845698" y="5956258"/>
                  <a:pt x="11817268" y="5984688"/>
                  <a:pt x="11817268" y="6019758"/>
                </a:cubicBezTo>
                <a:cubicBezTo>
                  <a:pt x="11817268" y="6054828"/>
                  <a:pt x="11845698" y="6083258"/>
                  <a:pt x="11880768" y="6083258"/>
                </a:cubicBezTo>
                <a:cubicBezTo>
                  <a:pt x="11915838" y="6083258"/>
                  <a:pt x="11944268" y="6054828"/>
                  <a:pt x="11944268" y="6019758"/>
                </a:cubicBezTo>
                <a:cubicBezTo>
                  <a:pt x="11944268" y="5984688"/>
                  <a:pt x="11915838" y="5956258"/>
                  <a:pt x="11880768" y="5956258"/>
                </a:cubicBezTo>
                <a:close/>
                <a:moveTo>
                  <a:pt x="11614068" y="5956258"/>
                </a:moveTo>
                <a:cubicBezTo>
                  <a:pt x="11578998" y="5956258"/>
                  <a:pt x="11550568" y="5984688"/>
                  <a:pt x="11550568" y="6019758"/>
                </a:cubicBezTo>
                <a:cubicBezTo>
                  <a:pt x="11550568" y="6054828"/>
                  <a:pt x="11578998" y="6083258"/>
                  <a:pt x="11614068" y="6083258"/>
                </a:cubicBezTo>
                <a:cubicBezTo>
                  <a:pt x="11649138" y="6083258"/>
                  <a:pt x="11677568" y="6054828"/>
                  <a:pt x="11677568" y="6019758"/>
                </a:cubicBezTo>
                <a:cubicBezTo>
                  <a:pt x="11677568" y="5984688"/>
                  <a:pt x="11649138" y="5956258"/>
                  <a:pt x="11614068" y="5956258"/>
                </a:cubicBezTo>
                <a:close/>
                <a:moveTo>
                  <a:pt x="11347368" y="5956258"/>
                </a:moveTo>
                <a:cubicBezTo>
                  <a:pt x="11312298" y="5956258"/>
                  <a:pt x="11283868" y="5984688"/>
                  <a:pt x="11283868" y="6019758"/>
                </a:cubicBezTo>
                <a:cubicBezTo>
                  <a:pt x="11283868" y="6054828"/>
                  <a:pt x="11312298" y="6083258"/>
                  <a:pt x="11347368" y="6083258"/>
                </a:cubicBezTo>
                <a:cubicBezTo>
                  <a:pt x="11382438" y="6083258"/>
                  <a:pt x="11410868" y="6054828"/>
                  <a:pt x="11410868" y="6019758"/>
                </a:cubicBezTo>
                <a:cubicBezTo>
                  <a:pt x="11410868" y="5984688"/>
                  <a:pt x="11382438" y="5956258"/>
                  <a:pt x="11347368" y="5956258"/>
                </a:cubicBezTo>
                <a:close/>
                <a:moveTo>
                  <a:pt x="11080668" y="5956258"/>
                </a:moveTo>
                <a:cubicBezTo>
                  <a:pt x="11045598" y="5956258"/>
                  <a:pt x="11017168" y="5984688"/>
                  <a:pt x="11017168" y="6019758"/>
                </a:cubicBezTo>
                <a:cubicBezTo>
                  <a:pt x="11017168" y="6054828"/>
                  <a:pt x="11045598" y="6083258"/>
                  <a:pt x="11080668" y="6083258"/>
                </a:cubicBezTo>
                <a:cubicBezTo>
                  <a:pt x="11115738" y="6083258"/>
                  <a:pt x="11144168" y="6054828"/>
                  <a:pt x="11144168" y="6019758"/>
                </a:cubicBezTo>
                <a:cubicBezTo>
                  <a:pt x="11144168" y="5984688"/>
                  <a:pt x="11115738" y="5956258"/>
                  <a:pt x="11080668" y="5956258"/>
                </a:cubicBezTo>
                <a:close/>
                <a:moveTo>
                  <a:pt x="10813968" y="5956258"/>
                </a:moveTo>
                <a:cubicBezTo>
                  <a:pt x="10778898" y="5956258"/>
                  <a:pt x="10750468" y="5984688"/>
                  <a:pt x="10750468" y="6019758"/>
                </a:cubicBezTo>
                <a:cubicBezTo>
                  <a:pt x="10750468" y="6054828"/>
                  <a:pt x="10778898" y="6083258"/>
                  <a:pt x="10813968" y="6083258"/>
                </a:cubicBezTo>
                <a:cubicBezTo>
                  <a:pt x="10849038" y="6083258"/>
                  <a:pt x="10877468" y="6054828"/>
                  <a:pt x="10877468" y="6019758"/>
                </a:cubicBezTo>
                <a:cubicBezTo>
                  <a:pt x="10877468" y="5984688"/>
                  <a:pt x="10849038" y="5956258"/>
                  <a:pt x="10813968" y="5956258"/>
                </a:cubicBezTo>
                <a:close/>
                <a:moveTo>
                  <a:pt x="10547268" y="5956258"/>
                </a:moveTo>
                <a:cubicBezTo>
                  <a:pt x="10512198" y="5956258"/>
                  <a:pt x="10483768" y="5984688"/>
                  <a:pt x="10483768" y="6019758"/>
                </a:cubicBezTo>
                <a:cubicBezTo>
                  <a:pt x="10483768" y="6054828"/>
                  <a:pt x="10512198" y="6083258"/>
                  <a:pt x="10547268" y="6083258"/>
                </a:cubicBezTo>
                <a:cubicBezTo>
                  <a:pt x="10582338" y="6083258"/>
                  <a:pt x="10610768" y="6054828"/>
                  <a:pt x="10610768" y="6019758"/>
                </a:cubicBezTo>
                <a:cubicBezTo>
                  <a:pt x="10610768" y="5984688"/>
                  <a:pt x="10582338" y="5956258"/>
                  <a:pt x="10547268" y="5956258"/>
                </a:cubicBezTo>
                <a:close/>
                <a:moveTo>
                  <a:pt x="10280568" y="5956258"/>
                </a:moveTo>
                <a:cubicBezTo>
                  <a:pt x="10245498" y="5956258"/>
                  <a:pt x="10217068" y="5984688"/>
                  <a:pt x="10217068" y="6019758"/>
                </a:cubicBezTo>
                <a:cubicBezTo>
                  <a:pt x="10217068" y="6054828"/>
                  <a:pt x="10245498" y="6083258"/>
                  <a:pt x="10280568" y="6083258"/>
                </a:cubicBezTo>
                <a:cubicBezTo>
                  <a:pt x="10315638" y="6083258"/>
                  <a:pt x="10344068" y="6054828"/>
                  <a:pt x="10344068" y="6019758"/>
                </a:cubicBezTo>
                <a:cubicBezTo>
                  <a:pt x="10344068" y="5984688"/>
                  <a:pt x="10315638" y="5956258"/>
                  <a:pt x="10280568" y="5956258"/>
                </a:cubicBezTo>
                <a:close/>
                <a:moveTo>
                  <a:pt x="10013868" y="5956258"/>
                </a:moveTo>
                <a:cubicBezTo>
                  <a:pt x="9978798" y="5956258"/>
                  <a:pt x="9950368" y="5984688"/>
                  <a:pt x="9950368" y="6019758"/>
                </a:cubicBezTo>
                <a:cubicBezTo>
                  <a:pt x="9950368" y="6054828"/>
                  <a:pt x="9978798" y="6083258"/>
                  <a:pt x="10013868" y="6083258"/>
                </a:cubicBezTo>
                <a:cubicBezTo>
                  <a:pt x="10048938" y="6083258"/>
                  <a:pt x="10077368" y="6054828"/>
                  <a:pt x="10077368" y="6019758"/>
                </a:cubicBezTo>
                <a:cubicBezTo>
                  <a:pt x="10077368" y="5984688"/>
                  <a:pt x="10048938" y="5956258"/>
                  <a:pt x="10013868" y="5956258"/>
                </a:cubicBezTo>
                <a:close/>
                <a:moveTo>
                  <a:pt x="9747168" y="5956258"/>
                </a:moveTo>
                <a:cubicBezTo>
                  <a:pt x="9712098" y="5956258"/>
                  <a:pt x="9683668" y="5984688"/>
                  <a:pt x="9683668" y="6019758"/>
                </a:cubicBezTo>
                <a:cubicBezTo>
                  <a:pt x="9683668" y="6054828"/>
                  <a:pt x="9712098" y="6083258"/>
                  <a:pt x="9747168" y="6083258"/>
                </a:cubicBezTo>
                <a:cubicBezTo>
                  <a:pt x="9782238" y="6083258"/>
                  <a:pt x="9810668" y="6054828"/>
                  <a:pt x="9810668" y="6019758"/>
                </a:cubicBezTo>
                <a:cubicBezTo>
                  <a:pt x="9810668" y="5984688"/>
                  <a:pt x="9782238" y="5956258"/>
                  <a:pt x="9747168" y="5956258"/>
                </a:cubicBezTo>
                <a:close/>
                <a:moveTo>
                  <a:pt x="9480468" y="5956258"/>
                </a:moveTo>
                <a:cubicBezTo>
                  <a:pt x="9445398" y="5956258"/>
                  <a:pt x="9416968" y="5984688"/>
                  <a:pt x="9416968" y="6019758"/>
                </a:cubicBezTo>
                <a:cubicBezTo>
                  <a:pt x="9416968" y="6054828"/>
                  <a:pt x="9445398" y="6083258"/>
                  <a:pt x="9480468" y="6083258"/>
                </a:cubicBezTo>
                <a:cubicBezTo>
                  <a:pt x="9515538" y="6083258"/>
                  <a:pt x="9543968" y="6054828"/>
                  <a:pt x="9543968" y="6019758"/>
                </a:cubicBezTo>
                <a:cubicBezTo>
                  <a:pt x="9543968" y="5984688"/>
                  <a:pt x="9515538" y="5956258"/>
                  <a:pt x="9480468" y="5956258"/>
                </a:cubicBezTo>
                <a:close/>
                <a:moveTo>
                  <a:pt x="9213768" y="5956258"/>
                </a:moveTo>
                <a:cubicBezTo>
                  <a:pt x="9178698" y="5956258"/>
                  <a:pt x="9150268" y="5984688"/>
                  <a:pt x="9150268" y="6019758"/>
                </a:cubicBezTo>
                <a:cubicBezTo>
                  <a:pt x="9150268" y="6054828"/>
                  <a:pt x="9178698" y="6083258"/>
                  <a:pt x="9213768" y="6083258"/>
                </a:cubicBezTo>
                <a:cubicBezTo>
                  <a:pt x="9248838" y="6083258"/>
                  <a:pt x="9277268" y="6054828"/>
                  <a:pt x="9277268" y="6019758"/>
                </a:cubicBezTo>
                <a:cubicBezTo>
                  <a:pt x="9277268" y="5984688"/>
                  <a:pt x="9248838" y="5956258"/>
                  <a:pt x="9213768" y="5956258"/>
                </a:cubicBezTo>
                <a:close/>
                <a:moveTo>
                  <a:pt x="8947068" y="5956258"/>
                </a:moveTo>
                <a:cubicBezTo>
                  <a:pt x="8911998" y="5956258"/>
                  <a:pt x="8883568" y="5984688"/>
                  <a:pt x="8883568" y="6019758"/>
                </a:cubicBezTo>
                <a:cubicBezTo>
                  <a:pt x="8883568" y="6054828"/>
                  <a:pt x="8911998" y="6083258"/>
                  <a:pt x="8947068" y="6083258"/>
                </a:cubicBezTo>
                <a:cubicBezTo>
                  <a:pt x="8982138" y="6083258"/>
                  <a:pt x="9010568" y="6054828"/>
                  <a:pt x="9010568" y="6019758"/>
                </a:cubicBezTo>
                <a:cubicBezTo>
                  <a:pt x="9010568" y="5984688"/>
                  <a:pt x="8982138" y="5956258"/>
                  <a:pt x="8947068" y="5956258"/>
                </a:cubicBezTo>
                <a:close/>
                <a:moveTo>
                  <a:pt x="8680368" y="5956258"/>
                </a:moveTo>
                <a:cubicBezTo>
                  <a:pt x="8645298" y="5956258"/>
                  <a:pt x="8616868" y="5984688"/>
                  <a:pt x="8616868" y="6019758"/>
                </a:cubicBezTo>
                <a:cubicBezTo>
                  <a:pt x="8616868" y="6054828"/>
                  <a:pt x="8645298" y="6083258"/>
                  <a:pt x="8680368" y="6083258"/>
                </a:cubicBezTo>
                <a:cubicBezTo>
                  <a:pt x="8715438" y="6083258"/>
                  <a:pt x="8743868" y="6054828"/>
                  <a:pt x="8743868" y="6019758"/>
                </a:cubicBezTo>
                <a:cubicBezTo>
                  <a:pt x="8743868" y="5984688"/>
                  <a:pt x="8715438" y="5956258"/>
                  <a:pt x="8680368" y="5956258"/>
                </a:cubicBezTo>
                <a:close/>
                <a:moveTo>
                  <a:pt x="8413668" y="5956258"/>
                </a:moveTo>
                <a:cubicBezTo>
                  <a:pt x="8378598" y="5956258"/>
                  <a:pt x="8350168" y="5984688"/>
                  <a:pt x="8350168" y="6019758"/>
                </a:cubicBezTo>
                <a:cubicBezTo>
                  <a:pt x="8350168" y="6054828"/>
                  <a:pt x="8378598" y="6083258"/>
                  <a:pt x="8413668" y="6083258"/>
                </a:cubicBezTo>
                <a:cubicBezTo>
                  <a:pt x="8448738" y="6083258"/>
                  <a:pt x="8477168" y="6054828"/>
                  <a:pt x="8477168" y="6019758"/>
                </a:cubicBezTo>
                <a:cubicBezTo>
                  <a:pt x="8477168" y="5984688"/>
                  <a:pt x="8448738" y="5956258"/>
                  <a:pt x="8413668" y="5956258"/>
                </a:cubicBezTo>
                <a:close/>
                <a:moveTo>
                  <a:pt x="8146968" y="5956258"/>
                </a:moveTo>
                <a:cubicBezTo>
                  <a:pt x="8111898" y="5956258"/>
                  <a:pt x="8083468" y="5984688"/>
                  <a:pt x="8083468" y="6019758"/>
                </a:cubicBezTo>
                <a:cubicBezTo>
                  <a:pt x="8083468" y="6054828"/>
                  <a:pt x="8111898" y="6083258"/>
                  <a:pt x="8146968" y="6083258"/>
                </a:cubicBezTo>
                <a:cubicBezTo>
                  <a:pt x="8182038" y="6083258"/>
                  <a:pt x="8210468" y="6054828"/>
                  <a:pt x="8210468" y="6019758"/>
                </a:cubicBezTo>
                <a:cubicBezTo>
                  <a:pt x="8210468" y="5984688"/>
                  <a:pt x="8182038" y="5956258"/>
                  <a:pt x="8146968" y="5956258"/>
                </a:cubicBezTo>
                <a:close/>
                <a:moveTo>
                  <a:pt x="7880268" y="5956258"/>
                </a:moveTo>
                <a:cubicBezTo>
                  <a:pt x="7845198" y="5956258"/>
                  <a:pt x="7816768" y="5984688"/>
                  <a:pt x="7816768" y="6019758"/>
                </a:cubicBezTo>
                <a:cubicBezTo>
                  <a:pt x="7816768" y="6054828"/>
                  <a:pt x="7845198" y="6083258"/>
                  <a:pt x="7880268" y="6083258"/>
                </a:cubicBezTo>
                <a:cubicBezTo>
                  <a:pt x="7915338" y="6083258"/>
                  <a:pt x="7943768" y="6054828"/>
                  <a:pt x="7943768" y="6019758"/>
                </a:cubicBezTo>
                <a:cubicBezTo>
                  <a:pt x="7943768" y="5984688"/>
                  <a:pt x="7915338" y="5956258"/>
                  <a:pt x="7880268" y="5956258"/>
                </a:cubicBezTo>
                <a:close/>
                <a:moveTo>
                  <a:pt x="7613568" y="5956258"/>
                </a:moveTo>
                <a:cubicBezTo>
                  <a:pt x="7578498" y="5956258"/>
                  <a:pt x="7550068" y="5984688"/>
                  <a:pt x="7550068" y="6019758"/>
                </a:cubicBezTo>
                <a:cubicBezTo>
                  <a:pt x="7550068" y="6054828"/>
                  <a:pt x="7578498" y="6083258"/>
                  <a:pt x="7613568" y="6083258"/>
                </a:cubicBezTo>
                <a:cubicBezTo>
                  <a:pt x="7648638" y="6083258"/>
                  <a:pt x="7677068" y="6054828"/>
                  <a:pt x="7677068" y="6019758"/>
                </a:cubicBezTo>
                <a:cubicBezTo>
                  <a:pt x="7677068" y="5984688"/>
                  <a:pt x="7648638" y="5956258"/>
                  <a:pt x="7613568" y="5956258"/>
                </a:cubicBezTo>
                <a:close/>
                <a:moveTo>
                  <a:pt x="7346868" y="5956258"/>
                </a:moveTo>
                <a:cubicBezTo>
                  <a:pt x="7311798" y="5956258"/>
                  <a:pt x="7283368" y="5984688"/>
                  <a:pt x="7283368" y="6019758"/>
                </a:cubicBezTo>
                <a:cubicBezTo>
                  <a:pt x="7283368" y="6054828"/>
                  <a:pt x="7311798" y="6083258"/>
                  <a:pt x="7346868" y="6083258"/>
                </a:cubicBezTo>
                <a:cubicBezTo>
                  <a:pt x="7381938" y="6083258"/>
                  <a:pt x="7410368" y="6054828"/>
                  <a:pt x="7410368" y="6019758"/>
                </a:cubicBezTo>
                <a:cubicBezTo>
                  <a:pt x="7410368" y="5984688"/>
                  <a:pt x="7381938" y="5956258"/>
                  <a:pt x="7346868" y="5956258"/>
                </a:cubicBezTo>
                <a:close/>
                <a:moveTo>
                  <a:pt x="7080168" y="5956258"/>
                </a:moveTo>
                <a:cubicBezTo>
                  <a:pt x="7045098" y="5956258"/>
                  <a:pt x="7016668" y="5984688"/>
                  <a:pt x="7016668" y="6019758"/>
                </a:cubicBezTo>
                <a:cubicBezTo>
                  <a:pt x="7016668" y="6054828"/>
                  <a:pt x="7045098" y="6083258"/>
                  <a:pt x="7080168" y="6083258"/>
                </a:cubicBezTo>
                <a:cubicBezTo>
                  <a:pt x="7115238" y="6083258"/>
                  <a:pt x="7143668" y="6054828"/>
                  <a:pt x="7143668" y="6019758"/>
                </a:cubicBezTo>
                <a:cubicBezTo>
                  <a:pt x="7143668" y="5984688"/>
                  <a:pt x="7115238" y="5956258"/>
                  <a:pt x="7080168" y="5956258"/>
                </a:cubicBezTo>
                <a:close/>
                <a:moveTo>
                  <a:pt x="6813468" y="5956258"/>
                </a:moveTo>
                <a:cubicBezTo>
                  <a:pt x="6778398" y="5956258"/>
                  <a:pt x="6749968" y="5984688"/>
                  <a:pt x="6749968" y="6019758"/>
                </a:cubicBezTo>
                <a:cubicBezTo>
                  <a:pt x="6749968" y="6054828"/>
                  <a:pt x="6778398" y="6083258"/>
                  <a:pt x="6813468" y="6083258"/>
                </a:cubicBezTo>
                <a:cubicBezTo>
                  <a:pt x="6848538" y="6083258"/>
                  <a:pt x="6876968" y="6054828"/>
                  <a:pt x="6876968" y="6019758"/>
                </a:cubicBezTo>
                <a:cubicBezTo>
                  <a:pt x="6876968" y="5984688"/>
                  <a:pt x="6848538" y="5956258"/>
                  <a:pt x="6813468" y="5956258"/>
                </a:cubicBezTo>
                <a:close/>
                <a:moveTo>
                  <a:pt x="6546768" y="5956258"/>
                </a:moveTo>
                <a:cubicBezTo>
                  <a:pt x="6511698" y="5956258"/>
                  <a:pt x="6483268" y="5984688"/>
                  <a:pt x="6483268" y="6019758"/>
                </a:cubicBezTo>
                <a:cubicBezTo>
                  <a:pt x="6483268" y="6054828"/>
                  <a:pt x="6511698" y="6083258"/>
                  <a:pt x="6546768" y="6083258"/>
                </a:cubicBezTo>
                <a:cubicBezTo>
                  <a:pt x="6581838" y="6083258"/>
                  <a:pt x="6610268" y="6054828"/>
                  <a:pt x="6610268" y="6019758"/>
                </a:cubicBezTo>
                <a:cubicBezTo>
                  <a:pt x="6610268" y="5984688"/>
                  <a:pt x="6581838" y="5956258"/>
                  <a:pt x="6546768" y="5956258"/>
                </a:cubicBezTo>
                <a:close/>
                <a:moveTo>
                  <a:pt x="6280068" y="5956258"/>
                </a:moveTo>
                <a:cubicBezTo>
                  <a:pt x="6244998" y="5956258"/>
                  <a:pt x="6216568" y="5984688"/>
                  <a:pt x="6216568" y="6019758"/>
                </a:cubicBezTo>
                <a:cubicBezTo>
                  <a:pt x="6216568" y="6054828"/>
                  <a:pt x="6244998" y="6083258"/>
                  <a:pt x="6280068" y="6083258"/>
                </a:cubicBezTo>
                <a:cubicBezTo>
                  <a:pt x="6315138" y="6083258"/>
                  <a:pt x="6343568" y="6054828"/>
                  <a:pt x="6343568" y="6019758"/>
                </a:cubicBezTo>
                <a:cubicBezTo>
                  <a:pt x="6343568" y="5984688"/>
                  <a:pt x="6315138" y="5956258"/>
                  <a:pt x="6280068" y="5956258"/>
                </a:cubicBezTo>
                <a:close/>
                <a:moveTo>
                  <a:pt x="6013372" y="5956258"/>
                </a:moveTo>
                <a:cubicBezTo>
                  <a:pt x="5978300" y="5956258"/>
                  <a:pt x="5949869" y="5984688"/>
                  <a:pt x="5949869" y="6019758"/>
                </a:cubicBezTo>
                <a:cubicBezTo>
                  <a:pt x="5949869" y="6054828"/>
                  <a:pt x="5978300" y="6083258"/>
                  <a:pt x="6013372" y="6083258"/>
                </a:cubicBezTo>
                <a:cubicBezTo>
                  <a:pt x="6048442" y="6083258"/>
                  <a:pt x="6076874" y="6054828"/>
                  <a:pt x="6076874" y="6019758"/>
                </a:cubicBezTo>
                <a:cubicBezTo>
                  <a:pt x="6076874" y="5984688"/>
                  <a:pt x="6048442" y="5956258"/>
                  <a:pt x="6013372" y="5956258"/>
                </a:cubicBezTo>
                <a:close/>
                <a:moveTo>
                  <a:pt x="5746670" y="5956258"/>
                </a:moveTo>
                <a:cubicBezTo>
                  <a:pt x="5711600" y="5956258"/>
                  <a:pt x="5683171" y="5984688"/>
                  <a:pt x="5683171" y="6019758"/>
                </a:cubicBezTo>
                <a:cubicBezTo>
                  <a:pt x="5683171" y="6054828"/>
                  <a:pt x="5711600" y="6083258"/>
                  <a:pt x="5746670" y="6083258"/>
                </a:cubicBezTo>
                <a:cubicBezTo>
                  <a:pt x="5781739" y="6083258"/>
                  <a:pt x="5810169" y="6054828"/>
                  <a:pt x="5810169" y="6019758"/>
                </a:cubicBezTo>
                <a:cubicBezTo>
                  <a:pt x="5810169" y="5984688"/>
                  <a:pt x="5781739" y="5956258"/>
                  <a:pt x="5746670" y="5956258"/>
                </a:cubicBezTo>
                <a:close/>
                <a:moveTo>
                  <a:pt x="5479975" y="5956258"/>
                </a:moveTo>
                <a:cubicBezTo>
                  <a:pt x="5444903" y="5956258"/>
                  <a:pt x="5416475" y="5984688"/>
                  <a:pt x="5416475" y="6019758"/>
                </a:cubicBezTo>
                <a:cubicBezTo>
                  <a:pt x="5416475" y="6054828"/>
                  <a:pt x="5444903" y="6083258"/>
                  <a:pt x="5479975" y="6083258"/>
                </a:cubicBezTo>
                <a:cubicBezTo>
                  <a:pt x="5515042" y="6083258"/>
                  <a:pt x="5543472" y="6054828"/>
                  <a:pt x="5543472" y="6019758"/>
                </a:cubicBezTo>
                <a:cubicBezTo>
                  <a:pt x="5543472" y="5984688"/>
                  <a:pt x="5515042" y="5956258"/>
                  <a:pt x="5479975" y="5956258"/>
                </a:cubicBezTo>
                <a:close/>
                <a:moveTo>
                  <a:pt x="5213273" y="5956258"/>
                </a:moveTo>
                <a:cubicBezTo>
                  <a:pt x="5178202" y="5956258"/>
                  <a:pt x="5149774" y="5984688"/>
                  <a:pt x="5149774" y="6019758"/>
                </a:cubicBezTo>
                <a:cubicBezTo>
                  <a:pt x="5149774" y="6054828"/>
                  <a:pt x="5178202" y="6083258"/>
                  <a:pt x="5213273" y="6083258"/>
                </a:cubicBezTo>
                <a:cubicBezTo>
                  <a:pt x="5248341" y="6083258"/>
                  <a:pt x="5276774" y="6054828"/>
                  <a:pt x="5276774" y="6019758"/>
                </a:cubicBezTo>
                <a:cubicBezTo>
                  <a:pt x="5276774" y="5984688"/>
                  <a:pt x="5248341" y="5956258"/>
                  <a:pt x="5213273" y="5956258"/>
                </a:cubicBezTo>
                <a:close/>
                <a:moveTo>
                  <a:pt x="4946574" y="5956258"/>
                </a:moveTo>
                <a:cubicBezTo>
                  <a:pt x="4911502" y="5956258"/>
                  <a:pt x="4883074" y="5984688"/>
                  <a:pt x="4883074" y="6019758"/>
                </a:cubicBezTo>
                <a:cubicBezTo>
                  <a:pt x="4883074" y="6054828"/>
                  <a:pt x="4911502" y="6083258"/>
                  <a:pt x="4946574" y="6083258"/>
                </a:cubicBezTo>
                <a:cubicBezTo>
                  <a:pt x="4981643" y="6083258"/>
                  <a:pt x="5010074" y="6054828"/>
                  <a:pt x="5010074" y="6019758"/>
                </a:cubicBezTo>
                <a:cubicBezTo>
                  <a:pt x="5010074" y="5984688"/>
                  <a:pt x="4981643" y="5956258"/>
                  <a:pt x="4946574" y="5956258"/>
                </a:cubicBezTo>
                <a:close/>
                <a:moveTo>
                  <a:pt x="4679871" y="5956258"/>
                </a:moveTo>
                <a:cubicBezTo>
                  <a:pt x="4644803" y="5956258"/>
                  <a:pt x="4616377" y="5984688"/>
                  <a:pt x="4616377" y="6019758"/>
                </a:cubicBezTo>
                <a:cubicBezTo>
                  <a:pt x="4616377" y="6054828"/>
                  <a:pt x="4644803" y="6083258"/>
                  <a:pt x="4679871" y="6083258"/>
                </a:cubicBezTo>
                <a:cubicBezTo>
                  <a:pt x="4714938" y="6083258"/>
                  <a:pt x="4743370" y="6054828"/>
                  <a:pt x="4743370" y="6019758"/>
                </a:cubicBezTo>
                <a:cubicBezTo>
                  <a:pt x="4743370" y="5984688"/>
                  <a:pt x="4714938" y="5956258"/>
                  <a:pt x="4679871" y="5956258"/>
                </a:cubicBezTo>
                <a:close/>
                <a:moveTo>
                  <a:pt x="4413169" y="5956258"/>
                </a:moveTo>
                <a:cubicBezTo>
                  <a:pt x="4378103" y="5956258"/>
                  <a:pt x="4349676" y="5984688"/>
                  <a:pt x="4349676" y="6019758"/>
                </a:cubicBezTo>
                <a:cubicBezTo>
                  <a:pt x="4349676" y="6054828"/>
                  <a:pt x="4378103" y="6083258"/>
                  <a:pt x="4413169" y="6083258"/>
                </a:cubicBezTo>
                <a:cubicBezTo>
                  <a:pt x="4448250" y="6083258"/>
                  <a:pt x="4476671" y="6054828"/>
                  <a:pt x="4476671" y="6019758"/>
                </a:cubicBezTo>
                <a:cubicBezTo>
                  <a:pt x="4476671" y="5984688"/>
                  <a:pt x="4448250" y="5956258"/>
                  <a:pt x="4413169" y="5956258"/>
                </a:cubicBezTo>
                <a:close/>
                <a:moveTo>
                  <a:pt x="4146474" y="5956258"/>
                </a:moveTo>
                <a:cubicBezTo>
                  <a:pt x="4111403" y="5956258"/>
                  <a:pt x="4082974" y="5984688"/>
                  <a:pt x="4082974" y="6019758"/>
                </a:cubicBezTo>
                <a:cubicBezTo>
                  <a:pt x="4082974" y="6054828"/>
                  <a:pt x="4111403" y="6083258"/>
                  <a:pt x="4146474" y="6083258"/>
                </a:cubicBezTo>
                <a:cubicBezTo>
                  <a:pt x="4181549" y="6083258"/>
                  <a:pt x="4209979" y="6054828"/>
                  <a:pt x="4209979" y="6019758"/>
                </a:cubicBezTo>
                <a:cubicBezTo>
                  <a:pt x="4209979" y="5984688"/>
                  <a:pt x="4181549" y="5956258"/>
                  <a:pt x="4146474" y="5956258"/>
                </a:cubicBezTo>
                <a:close/>
                <a:moveTo>
                  <a:pt x="3879791" y="5956258"/>
                </a:moveTo>
                <a:cubicBezTo>
                  <a:pt x="3844721" y="5956258"/>
                  <a:pt x="3816289" y="5984688"/>
                  <a:pt x="3816289" y="6019758"/>
                </a:cubicBezTo>
                <a:cubicBezTo>
                  <a:pt x="3816289" y="6054828"/>
                  <a:pt x="3844721" y="6083258"/>
                  <a:pt x="3879791" y="6083258"/>
                </a:cubicBezTo>
                <a:cubicBezTo>
                  <a:pt x="3914863" y="6083258"/>
                  <a:pt x="3943293" y="6054828"/>
                  <a:pt x="3943293" y="6019758"/>
                </a:cubicBezTo>
                <a:cubicBezTo>
                  <a:pt x="3943293" y="5984688"/>
                  <a:pt x="3914863" y="5956258"/>
                  <a:pt x="3879791" y="5956258"/>
                </a:cubicBezTo>
                <a:close/>
                <a:moveTo>
                  <a:pt x="3613096" y="5956258"/>
                </a:moveTo>
                <a:cubicBezTo>
                  <a:pt x="3578024" y="5956258"/>
                  <a:pt x="3549597" y="5984688"/>
                  <a:pt x="3549597" y="6019758"/>
                </a:cubicBezTo>
                <a:cubicBezTo>
                  <a:pt x="3549597" y="6054828"/>
                  <a:pt x="3578024" y="6083258"/>
                  <a:pt x="3613096" y="6083258"/>
                </a:cubicBezTo>
                <a:cubicBezTo>
                  <a:pt x="3648165" y="6083258"/>
                  <a:pt x="3676594" y="6054828"/>
                  <a:pt x="3676594" y="6019758"/>
                </a:cubicBezTo>
                <a:cubicBezTo>
                  <a:pt x="3676594" y="5984688"/>
                  <a:pt x="3648165" y="5956258"/>
                  <a:pt x="3613096" y="5956258"/>
                </a:cubicBezTo>
                <a:close/>
                <a:moveTo>
                  <a:pt x="3346389" y="5956258"/>
                </a:moveTo>
                <a:cubicBezTo>
                  <a:pt x="3311317" y="5956258"/>
                  <a:pt x="3282888" y="5984688"/>
                  <a:pt x="3282888" y="6019758"/>
                </a:cubicBezTo>
                <a:cubicBezTo>
                  <a:pt x="3282888" y="6054828"/>
                  <a:pt x="3311317" y="6083258"/>
                  <a:pt x="3346389" y="6083258"/>
                </a:cubicBezTo>
                <a:cubicBezTo>
                  <a:pt x="3381460" y="6083258"/>
                  <a:pt x="3409891" y="6054828"/>
                  <a:pt x="3409891" y="6019758"/>
                </a:cubicBezTo>
                <a:cubicBezTo>
                  <a:pt x="3409891" y="5984688"/>
                  <a:pt x="3381460" y="5956258"/>
                  <a:pt x="3346389" y="5956258"/>
                </a:cubicBezTo>
                <a:close/>
                <a:moveTo>
                  <a:pt x="3079695" y="5956258"/>
                </a:moveTo>
                <a:cubicBezTo>
                  <a:pt x="3044626" y="5956258"/>
                  <a:pt x="3016197" y="5984688"/>
                  <a:pt x="3016197" y="6019758"/>
                </a:cubicBezTo>
                <a:cubicBezTo>
                  <a:pt x="3016197" y="6054828"/>
                  <a:pt x="3044626" y="6083258"/>
                  <a:pt x="3079695" y="6083258"/>
                </a:cubicBezTo>
                <a:cubicBezTo>
                  <a:pt x="3114763" y="6083258"/>
                  <a:pt x="3143192" y="6054828"/>
                  <a:pt x="3143192" y="6019758"/>
                </a:cubicBezTo>
                <a:cubicBezTo>
                  <a:pt x="3143192" y="5984688"/>
                  <a:pt x="3114763" y="5956258"/>
                  <a:pt x="3079695" y="5956258"/>
                </a:cubicBezTo>
                <a:close/>
                <a:moveTo>
                  <a:pt x="2813004" y="5956258"/>
                </a:moveTo>
                <a:cubicBezTo>
                  <a:pt x="2777935" y="5956258"/>
                  <a:pt x="2749506" y="5984688"/>
                  <a:pt x="2749506" y="6019758"/>
                </a:cubicBezTo>
                <a:cubicBezTo>
                  <a:pt x="2749506" y="6054828"/>
                  <a:pt x="2777935" y="6083258"/>
                  <a:pt x="2813004" y="6083258"/>
                </a:cubicBezTo>
                <a:cubicBezTo>
                  <a:pt x="2848073" y="6083258"/>
                  <a:pt x="2876501" y="6054828"/>
                  <a:pt x="2876501" y="6019758"/>
                </a:cubicBezTo>
                <a:cubicBezTo>
                  <a:pt x="2876501" y="5984688"/>
                  <a:pt x="2848073" y="5956258"/>
                  <a:pt x="2813004" y="5956258"/>
                </a:cubicBezTo>
                <a:close/>
                <a:moveTo>
                  <a:pt x="2546299" y="5956258"/>
                </a:moveTo>
                <a:cubicBezTo>
                  <a:pt x="2511227" y="5956258"/>
                  <a:pt x="2482796" y="5984688"/>
                  <a:pt x="2482796" y="6019758"/>
                </a:cubicBezTo>
                <a:cubicBezTo>
                  <a:pt x="2482796" y="6054828"/>
                  <a:pt x="2511227" y="6083258"/>
                  <a:pt x="2546299" y="6083258"/>
                </a:cubicBezTo>
                <a:cubicBezTo>
                  <a:pt x="2581371" y="6083258"/>
                  <a:pt x="2609802" y="6054828"/>
                  <a:pt x="2609802" y="6019758"/>
                </a:cubicBezTo>
                <a:cubicBezTo>
                  <a:pt x="2609802" y="5984688"/>
                  <a:pt x="2581371" y="5956258"/>
                  <a:pt x="2546299" y="5956258"/>
                </a:cubicBezTo>
                <a:close/>
                <a:moveTo>
                  <a:pt x="2279598" y="5956258"/>
                </a:moveTo>
                <a:cubicBezTo>
                  <a:pt x="2244523" y="5956258"/>
                  <a:pt x="2216095" y="5984688"/>
                  <a:pt x="2216095" y="6019758"/>
                </a:cubicBezTo>
                <a:cubicBezTo>
                  <a:pt x="2216095" y="6054828"/>
                  <a:pt x="2244523" y="6083258"/>
                  <a:pt x="2279598" y="6083258"/>
                </a:cubicBezTo>
                <a:cubicBezTo>
                  <a:pt x="2314672" y="6083258"/>
                  <a:pt x="2343096" y="6054828"/>
                  <a:pt x="2343096" y="6019758"/>
                </a:cubicBezTo>
                <a:cubicBezTo>
                  <a:pt x="2343096" y="5984688"/>
                  <a:pt x="2314672" y="5956258"/>
                  <a:pt x="2279598" y="5956258"/>
                </a:cubicBezTo>
                <a:close/>
                <a:moveTo>
                  <a:pt x="2012898" y="5956258"/>
                </a:moveTo>
                <a:cubicBezTo>
                  <a:pt x="1977828" y="5956258"/>
                  <a:pt x="1949393" y="5984688"/>
                  <a:pt x="1949393" y="6019758"/>
                </a:cubicBezTo>
                <a:cubicBezTo>
                  <a:pt x="1949393" y="6054828"/>
                  <a:pt x="1977828" y="6083258"/>
                  <a:pt x="2012898" y="6083258"/>
                </a:cubicBezTo>
                <a:cubicBezTo>
                  <a:pt x="2047968" y="6083258"/>
                  <a:pt x="2076393" y="6054828"/>
                  <a:pt x="2076393" y="6019758"/>
                </a:cubicBezTo>
                <a:cubicBezTo>
                  <a:pt x="2076393" y="5984688"/>
                  <a:pt x="2047968" y="5956258"/>
                  <a:pt x="2012898" y="5956258"/>
                </a:cubicBezTo>
                <a:close/>
                <a:moveTo>
                  <a:pt x="1746192" y="5956258"/>
                </a:moveTo>
                <a:cubicBezTo>
                  <a:pt x="1711123" y="5956258"/>
                  <a:pt x="1682693" y="5984688"/>
                  <a:pt x="1682693" y="6019758"/>
                </a:cubicBezTo>
                <a:cubicBezTo>
                  <a:pt x="1682693" y="6054828"/>
                  <a:pt x="1711123" y="6083258"/>
                  <a:pt x="1746192" y="6083258"/>
                </a:cubicBezTo>
                <a:cubicBezTo>
                  <a:pt x="1781263" y="6083258"/>
                  <a:pt x="1809694" y="6054828"/>
                  <a:pt x="1809694" y="6019758"/>
                </a:cubicBezTo>
                <a:cubicBezTo>
                  <a:pt x="1809694" y="5984688"/>
                  <a:pt x="1781263" y="5956258"/>
                  <a:pt x="1746192" y="5956258"/>
                </a:cubicBezTo>
                <a:close/>
                <a:moveTo>
                  <a:pt x="1479493" y="5956258"/>
                </a:moveTo>
                <a:cubicBezTo>
                  <a:pt x="1444423" y="5956258"/>
                  <a:pt x="1415993" y="5984688"/>
                  <a:pt x="1415993" y="6019758"/>
                </a:cubicBezTo>
                <a:cubicBezTo>
                  <a:pt x="1415993" y="6054828"/>
                  <a:pt x="1444423" y="6083258"/>
                  <a:pt x="1479493" y="6083258"/>
                </a:cubicBezTo>
                <a:cubicBezTo>
                  <a:pt x="1514563" y="6083258"/>
                  <a:pt x="1542993" y="6054828"/>
                  <a:pt x="1542993" y="6019758"/>
                </a:cubicBezTo>
                <a:cubicBezTo>
                  <a:pt x="1542993" y="5984688"/>
                  <a:pt x="1514563" y="5956258"/>
                  <a:pt x="1479493" y="5956258"/>
                </a:cubicBezTo>
                <a:close/>
                <a:moveTo>
                  <a:pt x="1212794" y="5956258"/>
                </a:moveTo>
                <a:cubicBezTo>
                  <a:pt x="1177724" y="5956258"/>
                  <a:pt x="1149294" y="5984688"/>
                  <a:pt x="1149294" y="6019758"/>
                </a:cubicBezTo>
                <a:cubicBezTo>
                  <a:pt x="1149294" y="6054828"/>
                  <a:pt x="1177724" y="6083258"/>
                  <a:pt x="1212794" y="6083258"/>
                </a:cubicBezTo>
                <a:cubicBezTo>
                  <a:pt x="1247864" y="6083258"/>
                  <a:pt x="1276294" y="6054828"/>
                  <a:pt x="1276294" y="6019758"/>
                </a:cubicBezTo>
                <a:cubicBezTo>
                  <a:pt x="1276294" y="5984688"/>
                  <a:pt x="1247864" y="5956258"/>
                  <a:pt x="1212794" y="5956258"/>
                </a:cubicBezTo>
                <a:close/>
                <a:moveTo>
                  <a:pt x="946095" y="5956258"/>
                </a:moveTo>
                <a:cubicBezTo>
                  <a:pt x="911025" y="5956258"/>
                  <a:pt x="882595" y="5984688"/>
                  <a:pt x="882595" y="6019758"/>
                </a:cubicBezTo>
                <a:cubicBezTo>
                  <a:pt x="882595" y="6054828"/>
                  <a:pt x="911025" y="6083258"/>
                  <a:pt x="946095" y="6083258"/>
                </a:cubicBezTo>
                <a:cubicBezTo>
                  <a:pt x="981165" y="6083258"/>
                  <a:pt x="1009595" y="6054828"/>
                  <a:pt x="1009595" y="6019758"/>
                </a:cubicBezTo>
                <a:cubicBezTo>
                  <a:pt x="1009595" y="5984688"/>
                  <a:pt x="981165" y="5956258"/>
                  <a:pt x="946095" y="5956258"/>
                </a:cubicBezTo>
                <a:close/>
                <a:moveTo>
                  <a:pt x="679396" y="5956258"/>
                </a:moveTo>
                <a:cubicBezTo>
                  <a:pt x="644326" y="5956258"/>
                  <a:pt x="615896" y="5984688"/>
                  <a:pt x="615896" y="6019758"/>
                </a:cubicBezTo>
                <a:cubicBezTo>
                  <a:pt x="615896" y="6054828"/>
                  <a:pt x="644326" y="6083258"/>
                  <a:pt x="679396" y="6083258"/>
                </a:cubicBezTo>
                <a:cubicBezTo>
                  <a:pt x="714466" y="6083258"/>
                  <a:pt x="742896" y="6054828"/>
                  <a:pt x="742896" y="6019758"/>
                </a:cubicBezTo>
                <a:cubicBezTo>
                  <a:pt x="742896" y="5984688"/>
                  <a:pt x="714466" y="5956258"/>
                  <a:pt x="679396" y="5956258"/>
                </a:cubicBezTo>
                <a:close/>
                <a:moveTo>
                  <a:pt x="412697" y="5956258"/>
                </a:moveTo>
                <a:cubicBezTo>
                  <a:pt x="377627" y="5956258"/>
                  <a:pt x="349197" y="5984688"/>
                  <a:pt x="349197" y="6019758"/>
                </a:cubicBezTo>
                <a:cubicBezTo>
                  <a:pt x="349197" y="6054828"/>
                  <a:pt x="377627" y="6083258"/>
                  <a:pt x="412697" y="6083258"/>
                </a:cubicBezTo>
                <a:cubicBezTo>
                  <a:pt x="447767" y="6083258"/>
                  <a:pt x="476197" y="6054828"/>
                  <a:pt x="476197" y="6019758"/>
                </a:cubicBezTo>
                <a:cubicBezTo>
                  <a:pt x="476197" y="5984688"/>
                  <a:pt x="447767" y="5956258"/>
                  <a:pt x="412697" y="5956258"/>
                </a:cubicBezTo>
                <a:close/>
                <a:moveTo>
                  <a:pt x="11880768" y="5651458"/>
                </a:moveTo>
                <a:cubicBezTo>
                  <a:pt x="11845698" y="5651458"/>
                  <a:pt x="11817268" y="5679888"/>
                  <a:pt x="11817268" y="5714958"/>
                </a:cubicBezTo>
                <a:cubicBezTo>
                  <a:pt x="11817268" y="5750028"/>
                  <a:pt x="11845698" y="5778458"/>
                  <a:pt x="11880768" y="5778458"/>
                </a:cubicBezTo>
                <a:cubicBezTo>
                  <a:pt x="11915838" y="5778458"/>
                  <a:pt x="11944268" y="5750028"/>
                  <a:pt x="11944268" y="5714958"/>
                </a:cubicBezTo>
                <a:cubicBezTo>
                  <a:pt x="11944268" y="5679888"/>
                  <a:pt x="11915838" y="5651458"/>
                  <a:pt x="11880768" y="5651458"/>
                </a:cubicBezTo>
                <a:close/>
                <a:moveTo>
                  <a:pt x="11614068" y="5651458"/>
                </a:moveTo>
                <a:cubicBezTo>
                  <a:pt x="11578998" y="5651458"/>
                  <a:pt x="11550568" y="5679888"/>
                  <a:pt x="11550568" y="5714958"/>
                </a:cubicBezTo>
                <a:cubicBezTo>
                  <a:pt x="11550568" y="5750028"/>
                  <a:pt x="11578998" y="5778458"/>
                  <a:pt x="11614068" y="5778458"/>
                </a:cubicBezTo>
                <a:cubicBezTo>
                  <a:pt x="11649138" y="5778458"/>
                  <a:pt x="11677568" y="5750028"/>
                  <a:pt x="11677568" y="5714958"/>
                </a:cubicBezTo>
                <a:cubicBezTo>
                  <a:pt x="11677568" y="5679888"/>
                  <a:pt x="11649138" y="5651458"/>
                  <a:pt x="11614068" y="5651458"/>
                </a:cubicBezTo>
                <a:close/>
                <a:moveTo>
                  <a:pt x="11347368" y="5651458"/>
                </a:moveTo>
                <a:cubicBezTo>
                  <a:pt x="11312298" y="5651458"/>
                  <a:pt x="11283868" y="5679888"/>
                  <a:pt x="11283868" y="5714958"/>
                </a:cubicBezTo>
                <a:cubicBezTo>
                  <a:pt x="11283868" y="5750028"/>
                  <a:pt x="11312298" y="5778458"/>
                  <a:pt x="11347368" y="5778458"/>
                </a:cubicBezTo>
                <a:cubicBezTo>
                  <a:pt x="11382438" y="5778458"/>
                  <a:pt x="11410868" y="5750028"/>
                  <a:pt x="11410868" y="5714958"/>
                </a:cubicBezTo>
                <a:cubicBezTo>
                  <a:pt x="11410868" y="5679888"/>
                  <a:pt x="11382438" y="5651458"/>
                  <a:pt x="11347368" y="5651458"/>
                </a:cubicBezTo>
                <a:close/>
                <a:moveTo>
                  <a:pt x="11080668" y="5651458"/>
                </a:moveTo>
                <a:cubicBezTo>
                  <a:pt x="11045598" y="5651458"/>
                  <a:pt x="11017168" y="5679888"/>
                  <a:pt x="11017168" y="5714958"/>
                </a:cubicBezTo>
                <a:cubicBezTo>
                  <a:pt x="11017168" y="5750028"/>
                  <a:pt x="11045598" y="5778458"/>
                  <a:pt x="11080668" y="5778458"/>
                </a:cubicBezTo>
                <a:cubicBezTo>
                  <a:pt x="11115738" y="5778458"/>
                  <a:pt x="11144168" y="5750028"/>
                  <a:pt x="11144168" y="5714958"/>
                </a:cubicBezTo>
                <a:cubicBezTo>
                  <a:pt x="11144168" y="5679888"/>
                  <a:pt x="11115738" y="5651458"/>
                  <a:pt x="11080668" y="5651458"/>
                </a:cubicBezTo>
                <a:close/>
                <a:moveTo>
                  <a:pt x="10813968" y="5651458"/>
                </a:moveTo>
                <a:cubicBezTo>
                  <a:pt x="10778898" y="5651458"/>
                  <a:pt x="10750468" y="5679888"/>
                  <a:pt x="10750468" y="5714958"/>
                </a:cubicBezTo>
                <a:cubicBezTo>
                  <a:pt x="10750468" y="5750028"/>
                  <a:pt x="10778898" y="5778458"/>
                  <a:pt x="10813968" y="5778458"/>
                </a:cubicBezTo>
                <a:cubicBezTo>
                  <a:pt x="10849038" y="5778458"/>
                  <a:pt x="10877468" y="5750028"/>
                  <a:pt x="10877468" y="5714958"/>
                </a:cubicBezTo>
                <a:cubicBezTo>
                  <a:pt x="10877468" y="5679888"/>
                  <a:pt x="10849038" y="5651458"/>
                  <a:pt x="10813968" y="5651458"/>
                </a:cubicBezTo>
                <a:close/>
                <a:moveTo>
                  <a:pt x="10547268" y="5651458"/>
                </a:moveTo>
                <a:cubicBezTo>
                  <a:pt x="10512198" y="5651458"/>
                  <a:pt x="10483768" y="5679888"/>
                  <a:pt x="10483768" y="5714958"/>
                </a:cubicBezTo>
                <a:cubicBezTo>
                  <a:pt x="10483768" y="5750028"/>
                  <a:pt x="10512198" y="5778458"/>
                  <a:pt x="10547268" y="5778458"/>
                </a:cubicBezTo>
                <a:cubicBezTo>
                  <a:pt x="10582338" y="5778458"/>
                  <a:pt x="10610768" y="5750028"/>
                  <a:pt x="10610768" y="5714958"/>
                </a:cubicBezTo>
                <a:cubicBezTo>
                  <a:pt x="10610768" y="5679888"/>
                  <a:pt x="10582338" y="5651458"/>
                  <a:pt x="10547268" y="5651458"/>
                </a:cubicBezTo>
                <a:close/>
                <a:moveTo>
                  <a:pt x="10280568" y="5651458"/>
                </a:moveTo>
                <a:cubicBezTo>
                  <a:pt x="10245498" y="5651458"/>
                  <a:pt x="10217068" y="5679888"/>
                  <a:pt x="10217068" y="5714958"/>
                </a:cubicBezTo>
                <a:cubicBezTo>
                  <a:pt x="10217068" y="5750028"/>
                  <a:pt x="10245498" y="5778458"/>
                  <a:pt x="10280568" y="5778458"/>
                </a:cubicBezTo>
                <a:cubicBezTo>
                  <a:pt x="10315638" y="5778458"/>
                  <a:pt x="10344068" y="5750028"/>
                  <a:pt x="10344068" y="5714958"/>
                </a:cubicBezTo>
                <a:cubicBezTo>
                  <a:pt x="10344068" y="5679888"/>
                  <a:pt x="10315638" y="5651458"/>
                  <a:pt x="10280568" y="5651458"/>
                </a:cubicBezTo>
                <a:close/>
                <a:moveTo>
                  <a:pt x="10013868" y="5651458"/>
                </a:moveTo>
                <a:cubicBezTo>
                  <a:pt x="9978798" y="5651458"/>
                  <a:pt x="9950368" y="5679888"/>
                  <a:pt x="9950368" y="5714958"/>
                </a:cubicBezTo>
                <a:cubicBezTo>
                  <a:pt x="9950368" y="5750028"/>
                  <a:pt x="9978798" y="5778458"/>
                  <a:pt x="10013868" y="5778458"/>
                </a:cubicBezTo>
                <a:cubicBezTo>
                  <a:pt x="10048938" y="5778458"/>
                  <a:pt x="10077368" y="5750028"/>
                  <a:pt x="10077368" y="5714958"/>
                </a:cubicBezTo>
                <a:cubicBezTo>
                  <a:pt x="10077368" y="5679888"/>
                  <a:pt x="10048938" y="5651458"/>
                  <a:pt x="10013868" y="5651458"/>
                </a:cubicBezTo>
                <a:close/>
                <a:moveTo>
                  <a:pt x="9747168" y="5651458"/>
                </a:moveTo>
                <a:cubicBezTo>
                  <a:pt x="9712098" y="5651458"/>
                  <a:pt x="9683668" y="5679888"/>
                  <a:pt x="9683668" y="5714958"/>
                </a:cubicBezTo>
                <a:cubicBezTo>
                  <a:pt x="9683668" y="5750028"/>
                  <a:pt x="9712098" y="5778458"/>
                  <a:pt x="9747168" y="5778458"/>
                </a:cubicBezTo>
                <a:cubicBezTo>
                  <a:pt x="9782238" y="5778458"/>
                  <a:pt x="9810668" y="5750028"/>
                  <a:pt x="9810668" y="5714958"/>
                </a:cubicBezTo>
                <a:cubicBezTo>
                  <a:pt x="9810668" y="5679888"/>
                  <a:pt x="9782238" y="5651458"/>
                  <a:pt x="9747168" y="5651458"/>
                </a:cubicBezTo>
                <a:close/>
                <a:moveTo>
                  <a:pt x="9480468" y="5651458"/>
                </a:moveTo>
                <a:cubicBezTo>
                  <a:pt x="9445398" y="5651458"/>
                  <a:pt x="9416968" y="5679888"/>
                  <a:pt x="9416968" y="5714958"/>
                </a:cubicBezTo>
                <a:cubicBezTo>
                  <a:pt x="9416968" y="5750028"/>
                  <a:pt x="9445398" y="5778458"/>
                  <a:pt x="9480468" y="5778458"/>
                </a:cubicBezTo>
                <a:cubicBezTo>
                  <a:pt x="9515538" y="5778458"/>
                  <a:pt x="9543968" y="5750028"/>
                  <a:pt x="9543968" y="5714958"/>
                </a:cubicBezTo>
                <a:cubicBezTo>
                  <a:pt x="9543968" y="5679888"/>
                  <a:pt x="9515538" y="5651458"/>
                  <a:pt x="9480468" y="5651458"/>
                </a:cubicBezTo>
                <a:close/>
                <a:moveTo>
                  <a:pt x="9213768" y="5651458"/>
                </a:moveTo>
                <a:cubicBezTo>
                  <a:pt x="9178698" y="5651458"/>
                  <a:pt x="9150268" y="5679888"/>
                  <a:pt x="9150268" y="5714958"/>
                </a:cubicBezTo>
                <a:cubicBezTo>
                  <a:pt x="9150268" y="5750028"/>
                  <a:pt x="9178698" y="5778458"/>
                  <a:pt x="9213768" y="5778458"/>
                </a:cubicBezTo>
                <a:cubicBezTo>
                  <a:pt x="9248838" y="5778458"/>
                  <a:pt x="9277268" y="5750028"/>
                  <a:pt x="9277268" y="5714958"/>
                </a:cubicBezTo>
                <a:cubicBezTo>
                  <a:pt x="9277268" y="5679888"/>
                  <a:pt x="9248838" y="5651458"/>
                  <a:pt x="9213768" y="5651458"/>
                </a:cubicBezTo>
                <a:close/>
                <a:moveTo>
                  <a:pt x="8947068" y="5651458"/>
                </a:moveTo>
                <a:cubicBezTo>
                  <a:pt x="8911998" y="5651458"/>
                  <a:pt x="8883568" y="5679888"/>
                  <a:pt x="8883568" y="5714958"/>
                </a:cubicBezTo>
                <a:cubicBezTo>
                  <a:pt x="8883568" y="5750028"/>
                  <a:pt x="8911998" y="5778458"/>
                  <a:pt x="8947068" y="5778458"/>
                </a:cubicBezTo>
                <a:cubicBezTo>
                  <a:pt x="8982138" y="5778458"/>
                  <a:pt x="9010568" y="5750028"/>
                  <a:pt x="9010568" y="5714958"/>
                </a:cubicBezTo>
                <a:cubicBezTo>
                  <a:pt x="9010568" y="5679888"/>
                  <a:pt x="8982138" y="5651458"/>
                  <a:pt x="8947068" y="5651458"/>
                </a:cubicBezTo>
                <a:close/>
                <a:moveTo>
                  <a:pt x="8680368" y="5651458"/>
                </a:moveTo>
                <a:cubicBezTo>
                  <a:pt x="8645298" y="5651458"/>
                  <a:pt x="8616868" y="5679888"/>
                  <a:pt x="8616868" y="5714958"/>
                </a:cubicBezTo>
                <a:cubicBezTo>
                  <a:pt x="8616868" y="5750028"/>
                  <a:pt x="8645298" y="5778458"/>
                  <a:pt x="8680368" y="5778458"/>
                </a:cubicBezTo>
                <a:cubicBezTo>
                  <a:pt x="8715438" y="5778458"/>
                  <a:pt x="8743868" y="5750028"/>
                  <a:pt x="8743868" y="5714958"/>
                </a:cubicBezTo>
                <a:cubicBezTo>
                  <a:pt x="8743868" y="5679888"/>
                  <a:pt x="8715438" y="5651458"/>
                  <a:pt x="8680368" y="5651458"/>
                </a:cubicBezTo>
                <a:close/>
                <a:moveTo>
                  <a:pt x="8413668" y="5651458"/>
                </a:moveTo>
                <a:cubicBezTo>
                  <a:pt x="8378598" y="5651458"/>
                  <a:pt x="8350168" y="5679888"/>
                  <a:pt x="8350168" y="5714958"/>
                </a:cubicBezTo>
                <a:cubicBezTo>
                  <a:pt x="8350168" y="5750028"/>
                  <a:pt x="8378598" y="5778458"/>
                  <a:pt x="8413668" y="5778458"/>
                </a:cubicBezTo>
                <a:cubicBezTo>
                  <a:pt x="8448738" y="5778458"/>
                  <a:pt x="8477168" y="5750028"/>
                  <a:pt x="8477168" y="5714958"/>
                </a:cubicBezTo>
                <a:cubicBezTo>
                  <a:pt x="8477168" y="5679888"/>
                  <a:pt x="8448738" y="5651458"/>
                  <a:pt x="8413668" y="5651458"/>
                </a:cubicBezTo>
                <a:close/>
                <a:moveTo>
                  <a:pt x="8146968" y="5651458"/>
                </a:moveTo>
                <a:cubicBezTo>
                  <a:pt x="8111898" y="5651458"/>
                  <a:pt x="8083468" y="5679888"/>
                  <a:pt x="8083468" y="5714958"/>
                </a:cubicBezTo>
                <a:cubicBezTo>
                  <a:pt x="8083468" y="5750028"/>
                  <a:pt x="8111898" y="5778458"/>
                  <a:pt x="8146968" y="5778458"/>
                </a:cubicBezTo>
                <a:cubicBezTo>
                  <a:pt x="8182038" y="5778458"/>
                  <a:pt x="8210468" y="5750028"/>
                  <a:pt x="8210468" y="5714958"/>
                </a:cubicBezTo>
                <a:cubicBezTo>
                  <a:pt x="8210468" y="5679888"/>
                  <a:pt x="8182038" y="5651458"/>
                  <a:pt x="8146968" y="5651458"/>
                </a:cubicBezTo>
                <a:close/>
                <a:moveTo>
                  <a:pt x="7880268" y="5651458"/>
                </a:moveTo>
                <a:cubicBezTo>
                  <a:pt x="7845198" y="5651458"/>
                  <a:pt x="7816768" y="5679888"/>
                  <a:pt x="7816768" y="5714958"/>
                </a:cubicBezTo>
                <a:cubicBezTo>
                  <a:pt x="7816768" y="5750028"/>
                  <a:pt x="7845198" y="5778458"/>
                  <a:pt x="7880268" y="5778458"/>
                </a:cubicBezTo>
                <a:cubicBezTo>
                  <a:pt x="7915338" y="5778458"/>
                  <a:pt x="7943768" y="5750028"/>
                  <a:pt x="7943768" y="5714958"/>
                </a:cubicBezTo>
                <a:cubicBezTo>
                  <a:pt x="7943768" y="5679888"/>
                  <a:pt x="7915338" y="5651458"/>
                  <a:pt x="7880268" y="5651458"/>
                </a:cubicBezTo>
                <a:close/>
                <a:moveTo>
                  <a:pt x="7613568" y="5651458"/>
                </a:moveTo>
                <a:cubicBezTo>
                  <a:pt x="7578498" y="5651458"/>
                  <a:pt x="7550068" y="5679888"/>
                  <a:pt x="7550068" y="5714958"/>
                </a:cubicBezTo>
                <a:cubicBezTo>
                  <a:pt x="7550068" y="5750028"/>
                  <a:pt x="7578498" y="5778458"/>
                  <a:pt x="7613568" y="5778458"/>
                </a:cubicBezTo>
                <a:cubicBezTo>
                  <a:pt x="7648638" y="5778458"/>
                  <a:pt x="7677068" y="5750028"/>
                  <a:pt x="7677068" y="5714958"/>
                </a:cubicBezTo>
                <a:cubicBezTo>
                  <a:pt x="7677068" y="5679888"/>
                  <a:pt x="7648638" y="5651458"/>
                  <a:pt x="7613568" y="5651458"/>
                </a:cubicBezTo>
                <a:close/>
                <a:moveTo>
                  <a:pt x="7346868" y="5651458"/>
                </a:moveTo>
                <a:cubicBezTo>
                  <a:pt x="7311798" y="5651458"/>
                  <a:pt x="7283368" y="5679888"/>
                  <a:pt x="7283368" y="5714958"/>
                </a:cubicBezTo>
                <a:cubicBezTo>
                  <a:pt x="7283368" y="5750028"/>
                  <a:pt x="7311798" y="5778458"/>
                  <a:pt x="7346868" y="5778458"/>
                </a:cubicBezTo>
                <a:cubicBezTo>
                  <a:pt x="7381938" y="5778458"/>
                  <a:pt x="7410368" y="5750028"/>
                  <a:pt x="7410368" y="5714958"/>
                </a:cubicBezTo>
                <a:cubicBezTo>
                  <a:pt x="7410368" y="5679888"/>
                  <a:pt x="7381938" y="5651458"/>
                  <a:pt x="7346868" y="5651458"/>
                </a:cubicBezTo>
                <a:close/>
                <a:moveTo>
                  <a:pt x="7080168" y="5651458"/>
                </a:moveTo>
                <a:cubicBezTo>
                  <a:pt x="7045098" y="5651458"/>
                  <a:pt x="7016668" y="5679888"/>
                  <a:pt x="7016668" y="5714958"/>
                </a:cubicBezTo>
                <a:cubicBezTo>
                  <a:pt x="7016668" y="5750028"/>
                  <a:pt x="7045098" y="5778458"/>
                  <a:pt x="7080168" y="5778458"/>
                </a:cubicBezTo>
                <a:cubicBezTo>
                  <a:pt x="7115238" y="5778458"/>
                  <a:pt x="7143668" y="5750028"/>
                  <a:pt x="7143668" y="5714958"/>
                </a:cubicBezTo>
                <a:cubicBezTo>
                  <a:pt x="7143668" y="5679888"/>
                  <a:pt x="7115238" y="5651458"/>
                  <a:pt x="7080168" y="5651458"/>
                </a:cubicBezTo>
                <a:close/>
                <a:moveTo>
                  <a:pt x="6813468" y="5651458"/>
                </a:moveTo>
                <a:cubicBezTo>
                  <a:pt x="6778398" y="5651458"/>
                  <a:pt x="6749968" y="5679888"/>
                  <a:pt x="6749968" y="5714958"/>
                </a:cubicBezTo>
                <a:cubicBezTo>
                  <a:pt x="6749968" y="5750028"/>
                  <a:pt x="6778398" y="5778458"/>
                  <a:pt x="6813468" y="5778458"/>
                </a:cubicBezTo>
                <a:cubicBezTo>
                  <a:pt x="6848538" y="5778458"/>
                  <a:pt x="6876968" y="5750028"/>
                  <a:pt x="6876968" y="5714958"/>
                </a:cubicBezTo>
                <a:cubicBezTo>
                  <a:pt x="6876968" y="5679888"/>
                  <a:pt x="6848538" y="5651458"/>
                  <a:pt x="6813468" y="5651458"/>
                </a:cubicBezTo>
                <a:close/>
                <a:moveTo>
                  <a:pt x="6546768" y="5651458"/>
                </a:moveTo>
                <a:cubicBezTo>
                  <a:pt x="6511698" y="5651458"/>
                  <a:pt x="6483268" y="5679888"/>
                  <a:pt x="6483268" y="5714958"/>
                </a:cubicBezTo>
                <a:cubicBezTo>
                  <a:pt x="6483268" y="5750028"/>
                  <a:pt x="6511698" y="5778458"/>
                  <a:pt x="6546768" y="5778458"/>
                </a:cubicBezTo>
                <a:cubicBezTo>
                  <a:pt x="6581838" y="5778458"/>
                  <a:pt x="6610268" y="5750028"/>
                  <a:pt x="6610268" y="5714958"/>
                </a:cubicBezTo>
                <a:cubicBezTo>
                  <a:pt x="6610268" y="5679888"/>
                  <a:pt x="6581838" y="5651458"/>
                  <a:pt x="6546768" y="5651458"/>
                </a:cubicBezTo>
                <a:close/>
                <a:moveTo>
                  <a:pt x="6280068" y="5651458"/>
                </a:moveTo>
                <a:cubicBezTo>
                  <a:pt x="6244998" y="5651458"/>
                  <a:pt x="6216568" y="5679888"/>
                  <a:pt x="6216568" y="5714958"/>
                </a:cubicBezTo>
                <a:cubicBezTo>
                  <a:pt x="6216568" y="5750028"/>
                  <a:pt x="6244998" y="5778458"/>
                  <a:pt x="6280068" y="5778458"/>
                </a:cubicBezTo>
                <a:cubicBezTo>
                  <a:pt x="6315138" y="5778458"/>
                  <a:pt x="6343568" y="5750028"/>
                  <a:pt x="6343568" y="5714958"/>
                </a:cubicBezTo>
                <a:cubicBezTo>
                  <a:pt x="6343568" y="5679888"/>
                  <a:pt x="6315138" y="5651458"/>
                  <a:pt x="6280068" y="5651458"/>
                </a:cubicBezTo>
                <a:close/>
                <a:moveTo>
                  <a:pt x="6013372" y="5651458"/>
                </a:moveTo>
                <a:cubicBezTo>
                  <a:pt x="5978300" y="5651458"/>
                  <a:pt x="5949869" y="5679888"/>
                  <a:pt x="5949869" y="5714958"/>
                </a:cubicBezTo>
                <a:cubicBezTo>
                  <a:pt x="5949869" y="5750028"/>
                  <a:pt x="5978300" y="5778458"/>
                  <a:pt x="6013372" y="5778458"/>
                </a:cubicBezTo>
                <a:cubicBezTo>
                  <a:pt x="6048442" y="5778458"/>
                  <a:pt x="6076876" y="5750028"/>
                  <a:pt x="6076876" y="5714958"/>
                </a:cubicBezTo>
                <a:cubicBezTo>
                  <a:pt x="6076876" y="5679888"/>
                  <a:pt x="6048442" y="5651458"/>
                  <a:pt x="6013372" y="5651458"/>
                </a:cubicBezTo>
                <a:close/>
                <a:moveTo>
                  <a:pt x="5746670" y="5651458"/>
                </a:moveTo>
                <a:cubicBezTo>
                  <a:pt x="5711600" y="5651458"/>
                  <a:pt x="5683171" y="5679888"/>
                  <a:pt x="5683171" y="5714958"/>
                </a:cubicBezTo>
                <a:cubicBezTo>
                  <a:pt x="5683171" y="5750028"/>
                  <a:pt x="5711600" y="5778458"/>
                  <a:pt x="5746670" y="5778458"/>
                </a:cubicBezTo>
                <a:cubicBezTo>
                  <a:pt x="5781739" y="5778458"/>
                  <a:pt x="5810169" y="5750028"/>
                  <a:pt x="5810169" y="5714958"/>
                </a:cubicBezTo>
                <a:cubicBezTo>
                  <a:pt x="5810169" y="5679888"/>
                  <a:pt x="5781739" y="5651458"/>
                  <a:pt x="5746670" y="5651458"/>
                </a:cubicBezTo>
                <a:close/>
                <a:moveTo>
                  <a:pt x="5479975" y="5651458"/>
                </a:moveTo>
                <a:cubicBezTo>
                  <a:pt x="5444903" y="5651458"/>
                  <a:pt x="5416475" y="5679888"/>
                  <a:pt x="5416475" y="5714958"/>
                </a:cubicBezTo>
                <a:cubicBezTo>
                  <a:pt x="5416475" y="5750028"/>
                  <a:pt x="5444903" y="5778458"/>
                  <a:pt x="5479975" y="5778458"/>
                </a:cubicBezTo>
                <a:cubicBezTo>
                  <a:pt x="5515042" y="5778458"/>
                  <a:pt x="5543472" y="5750028"/>
                  <a:pt x="5543472" y="5714958"/>
                </a:cubicBezTo>
                <a:cubicBezTo>
                  <a:pt x="5543472" y="5679888"/>
                  <a:pt x="5515042" y="5651458"/>
                  <a:pt x="5479975" y="5651458"/>
                </a:cubicBezTo>
                <a:close/>
                <a:moveTo>
                  <a:pt x="5213273" y="5651458"/>
                </a:moveTo>
                <a:cubicBezTo>
                  <a:pt x="5178202" y="5651458"/>
                  <a:pt x="5149774" y="5679888"/>
                  <a:pt x="5149774" y="5714958"/>
                </a:cubicBezTo>
                <a:cubicBezTo>
                  <a:pt x="5149774" y="5750028"/>
                  <a:pt x="5178202" y="5778458"/>
                  <a:pt x="5213273" y="5778458"/>
                </a:cubicBezTo>
                <a:cubicBezTo>
                  <a:pt x="5248341" y="5778458"/>
                  <a:pt x="5276774" y="5750028"/>
                  <a:pt x="5276774" y="5714958"/>
                </a:cubicBezTo>
                <a:cubicBezTo>
                  <a:pt x="5276774" y="5679888"/>
                  <a:pt x="5248341" y="5651458"/>
                  <a:pt x="5213273" y="5651458"/>
                </a:cubicBezTo>
                <a:close/>
                <a:moveTo>
                  <a:pt x="4946574" y="5651458"/>
                </a:moveTo>
                <a:cubicBezTo>
                  <a:pt x="4911502" y="5651458"/>
                  <a:pt x="4883074" y="5679888"/>
                  <a:pt x="4883074" y="5714958"/>
                </a:cubicBezTo>
                <a:cubicBezTo>
                  <a:pt x="4883074" y="5750028"/>
                  <a:pt x="4911502" y="5778458"/>
                  <a:pt x="4946574" y="5778458"/>
                </a:cubicBezTo>
                <a:cubicBezTo>
                  <a:pt x="4981643" y="5778458"/>
                  <a:pt x="5010074" y="5750028"/>
                  <a:pt x="5010074" y="5714958"/>
                </a:cubicBezTo>
                <a:cubicBezTo>
                  <a:pt x="5010074" y="5679888"/>
                  <a:pt x="4981643" y="5651458"/>
                  <a:pt x="4946574" y="5651458"/>
                </a:cubicBezTo>
                <a:close/>
                <a:moveTo>
                  <a:pt x="4679871" y="5651458"/>
                </a:moveTo>
                <a:cubicBezTo>
                  <a:pt x="4644803" y="5651458"/>
                  <a:pt x="4616377" y="5679888"/>
                  <a:pt x="4616377" y="5714958"/>
                </a:cubicBezTo>
                <a:cubicBezTo>
                  <a:pt x="4616377" y="5750028"/>
                  <a:pt x="4644803" y="5778458"/>
                  <a:pt x="4679871" y="5778458"/>
                </a:cubicBezTo>
                <a:cubicBezTo>
                  <a:pt x="4714938" y="5778458"/>
                  <a:pt x="4743370" y="5750028"/>
                  <a:pt x="4743370" y="5714958"/>
                </a:cubicBezTo>
                <a:cubicBezTo>
                  <a:pt x="4743370" y="5679888"/>
                  <a:pt x="4714938" y="5651458"/>
                  <a:pt x="4679871" y="5651458"/>
                </a:cubicBezTo>
                <a:close/>
                <a:moveTo>
                  <a:pt x="4413169" y="5651458"/>
                </a:moveTo>
                <a:cubicBezTo>
                  <a:pt x="4378103" y="5651458"/>
                  <a:pt x="4349676" y="5679888"/>
                  <a:pt x="4349676" y="5714958"/>
                </a:cubicBezTo>
                <a:cubicBezTo>
                  <a:pt x="4349676" y="5750028"/>
                  <a:pt x="4378103" y="5778458"/>
                  <a:pt x="4413169" y="5778458"/>
                </a:cubicBezTo>
                <a:cubicBezTo>
                  <a:pt x="4448250" y="5778458"/>
                  <a:pt x="4476671" y="5750028"/>
                  <a:pt x="4476671" y="5714958"/>
                </a:cubicBezTo>
                <a:cubicBezTo>
                  <a:pt x="4476671" y="5679888"/>
                  <a:pt x="4448250" y="5651458"/>
                  <a:pt x="4413169" y="5651458"/>
                </a:cubicBezTo>
                <a:close/>
                <a:moveTo>
                  <a:pt x="4146474" y="5651458"/>
                </a:moveTo>
                <a:cubicBezTo>
                  <a:pt x="4111403" y="5651458"/>
                  <a:pt x="4082974" y="5679888"/>
                  <a:pt x="4082974" y="5714958"/>
                </a:cubicBezTo>
                <a:cubicBezTo>
                  <a:pt x="4082974" y="5750028"/>
                  <a:pt x="4111403" y="5778458"/>
                  <a:pt x="4146474" y="5778458"/>
                </a:cubicBezTo>
                <a:cubicBezTo>
                  <a:pt x="4181549" y="5778458"/>
                  <a:pt x="4209979" y="5750028"/>
                  <a:pt x="4209979" y="5714958"/>
                </a:cubicBezTo>
                <a:cubicBezTo>
                  <a:pt x="4209979" y="5679888"/>
                  <a:pt x="4181549" y="5651458"/>
                  <a:pt x="4146474" y="5651458"/>
                </a:cubicBezTo>
                <a:close/>
                <a:moveTo>
                  <a:pt x="3879791" y="5651458"/>
                </a:moveTo>
                <a:cubicBezTo>
                  <a:pt x="3844721" y="5651458"/>
                  <a:pt x="3816291" y="5679888"/>
                  <a:pt x="3816291" y="5714958"/>
                </a:cubicBezTo>
                <a:cubicBezTo>
                  <a:pt x="3816291" y="5750028"/>
                  <a:pt x="3844721" y="5778458"/>
                  <a:pt x="3879791" y="5778458"/>
                </a:cubicBezTo>
                <a:cubicBezTo>
                  <a:pt x="3914863" y="5778458"/>
                  <a:pt x="3943293" y="5750028"/>
                  <a:pt x="3943293" y="5714958"/>
                </a:cubicBezTo>
                <a:cubicBezTo>
                  <a:pt x="3943293" y="5679888"/>
                  <a:pt x="3914863" y="5651458"/>
                  <a:pt x="3879791" y="5651458"/>
                </a:cubicBezTo>
                <a:close/>
                <a:moveTo>
                  <a:pt x="3613096" y="5651458"/>
                </a:moveTo>
                <a:cubicBezTo>
                  <a:pt x="3578026" y="5651458"/>
                  <a:pt x="3549597" y="5679888"/>
                  <a:pt x="3549597" y="5714958"/>
                </a:cubicBezTo>
                <a:cubicBezTo>
                  <a:pt x="3549597" y="5750028"/>
                  <a:pt x="3578026" y="5778458"/>
                  <a:pt x="3613096" y="5778458"/>
                </a:cubicBezTo>
                <a:cubicBezTo>
                  <a:pt x="3648165" y="5778458"/>
                  <a:pt x="3676594" y="5750028"/>
                  <a:pt x="3676594" y="5714958"/>
                </a:cubicBezTo>
                <a:cubicBezTo>
                  <a:pt x="3676594" y="5679888"/>
                  <a:pt x="3648165" y="5651458"/>
                  <a:pt x="3613096" y="5651458"/>
                </a:cubicBezTo>
                <a:close/>
                <a:moveTo>
                  <a:pt x="3346389" y="5651458"/>
                </a:moveTo>
                <a:cubicBezTo>
                  <a:pt x="3311317" y="5651458"/>
                  <a:pt x="3282888" y="5679888"/>
                  <a:pt x="3282888" y="5714958"/>
                </a:cubicBezTo>
                <a:cubicBezTo>
                  <a:pt x="3282888" y="5750028"/>
                  <a:pt x="3311317" y="5778458"/>
                  <a:pt x="3346389" y="5778458"/>
                </a:cubicBezTo>
                <a:cubicBezTo>
                  <a:pt x="3381460" y="5778458"/>
                  <a:pt x="3409891" y="5750028"/>
                  <a:pt x="3409891" y="5714958"/>
                </a:cubicBezTo>
                <a:cubicBezTo>
                  <a:pt x="3409891" y="5679888"/>
                  <a:pt x="3381460" y="5651458"/>
                  <a:pt x="3346389" y="5651458"/>
                </a:cubicBezTo>
                <a:close/>
                <a:moveTo>
                  <a:pt x="3079695" y="5651458"/>
                </a:moveTo>
                <a:cubicBezTo>
                  <a:pt x="3044626" y="5651458"/>
                  <a:pt x="3016197" y="5679888"/>
                  <a:pt x="3016197" y="5714958"/>
                </a:cubicBezTo>
                <a:cubicBezTo>
                  <a:pt x="3016197" y="5750028"/>
                  <a:pt x="3044626" y="5778458"/>
                  <a:pt x="3079695" y="5778458"/>
                </a:cubicBezTo>
                <a:cubicBezTo>
                  <a:pt x="3114764" y="5778458"/>
                  <a:pt x="3143193" y="5750028"/>
                  <a:pt x="3143193" y="5714958"/>
                </a:cubicBezTo>
                <a:cubicBezTo>
                  <a:pt x="3143193" y="5679888"/>
                  <a:pt x="3114764" y="5651458"/>
                  <a:pt x="3079695" y="5651458"/>
                </a:cubicBezTo>
                <a:close/>
                <a:moveTo>
                  <a:pt x="2813004" y="5651458"/>
                </a:moveTo>
                <a:cubicBezTo>
                  <a:pt x="2777935" y="5651458"/>
                  <a:pt x="2749506" y="5679888"/>
                  <a:pt x="2749506" y="5714958"/>
                </a:cubicBezTo>
                <a:cubicBezTo>
                  <a:pt x="2749506" y="5750028"/>
                  <a:pt x="2777935" y="5778458"/>
                  <a:pt x="2813004" y="5778458"/>
                </a:cubicBezTo>
                <a:cubicBezTo>
                  <a:pt x="2848073" y="5778458"/>
                  <a:pt x="2876502" y="5750028"/>
                  <a:pt x="2876502" y="5714958"/>
                </a:cubicBezTo>
                <a:cubicBezTo>
                  <a:pt x="2876502" y="5679888"/>
                  <a:pt x="2848073" y="5651458"/>
                  <a:pt x="2813004" y="5651458"/>
                </a:cubicBezTo>
                <a:close/>
                <a:moveTo>
                  <a:pt x="2546299" y="5651458"/>
                </a:moveTo>
                <a:cubicBezTo>
                  <a:pt x="2511227" y="5651458"/>
                  <a:pt x="2482796" y="5679888"/>
                  <a:pt x="2482796" y="5714958"/>
                </a:cubicBezTo>
                <a:cubicBezTo>
                  <a:pt x="2482796" y="5750028"/>
                  <a:pt x="2511227" y="5778458"/>
                  <a:pt x="2546299" y="5778458"/>
                </a:cubicBezTo>
                <a:cubicBezTo>
                  <a:pt x="2581371" y="5778458"/>
                  <a:pt x="2609802" y="5750028"/>
                  <a:pt x="2609802" y="5714958"/>
                </a:cubicBezTo>
                <a:cubicBezTo>
                  <a:pt x="2609802" y="5679888"/>
                  <a:pt x="2581371" y="5651458"/>
                  <a:pt x="2546299" y="5651458"/>
                </a:cubicBezTo>
                <a:close/>
                <a:moveTo>
                  <a:pt x="2279598" y="5651458"/>
                </a:moveTo>
                <a:cubicBezTo>
                  <a:pt x="2244523" y="5651458"/>
                  <a:pt x="2216095" y="5679888"/>
                  <a:pt x="2216095" y="5714958"/>
                </a:cubicBezTo>
                <a:cubicBezTo>
                  <a:pt x="2216095" y="5750028"/>
                  <a:pt x="2244523" y="5778458"/>
                  <a:pt x="2279598" y="5778458"/>
                </a:cubicBezTo>
                <a:cubicBezTo>
                  <a:pt x="2314672" y="5778458"/>
                  <a:pt x="2343098" y="5750028"/>
                  <a:pt x="2343098" y="5714958"/>
                </a:cubicBezTo>
                <a:cubicBezTo>
                  <a:pt x="2343098" y="5679888"/>
                  <a:pt x="2314672" y="5651458"/>
                  <a:pt x="2279598" y="5651458"/>
                </a:cubicBezTo>
                <a:close/>
                <a:moveTo>
                  <a:pt x="2012899" y="5651458"/>
                </a:moveTo>
                <a:cubicBezTo>
                  <a:pt x="1977828" y="5651458"/>
                  <a:pt x="1949393" y="5679888"/>
                  <a:pt x="1949393" y="5714958"/>
                </a:cubicBezTo>
                <a:cubicBezTo>
                  <a:pt x="1949393" y="5750028"/>
                  <a:pt x="1977828" y="5778458"/>
                  <a:pt x="2012899" y="5778458"/>
                </a:cubicBezTo>
                <a:cubicBezTo>
                  <a:pt x="2047968" y="5778458"/>
                  <a:pt x="2076393" y="5750028"/>
                  <a:pt x="2076393" y="5714958"/>
                </a:cubicBezTo>
                <a:cubicBezTo>
                  <a:pt x="2076393" y="5679888"/>
                  <a:pt x="2047968" y="5651458"/>
                  <a:pt x="2012899" y="5651458"/>
                </a:cubicBezTo>
                <a:close/>
                <a:moveTo>
                  <a:pt x="1746193" y="5651458"/>
                </a:moveTo>
                <a:cubicBezTo>
                  <a:pt x="1711123" y="5651458"/>
                  <a:pt x="1682693" y="5679888"/>
                  <a:pt x="1682693" y="5714958"/>
                </a:cubicBezTo>
                <a:cubicBezTo>
                  <a:pt x="1682693" y="5750028"/>
                  <a:pt x="1711123" y="5778458"/>
                  <a:pt x="1746193" y="5778458"/>
                </a:cubicBezTo>
                <a:cubicBezTo>
                  <a:pt x="1781263" y="5778458"/>
                  <a:pt x="1809694" y="5750028"/>
                  <a:pt x="1809694" y="5714958"/>
                </a:cubicBezTo>
                <a:cubicBezTo>
                  <a:pt x="1809694" y="5679888"/>
                  <a:pt x="1781263" y="5651458"/>
                  <a:pt x="1746193" y="5651458"/>
                </a:cubicBezTo>
                <a:close/>
                <a:moveTo>
                  <a:pt x="1479493" y="5651458"/>
                </a:moveTo>
                <a:cubicBezTo>
                  <a:pt x="1444423" y="5651458"/>
                  <a:pt x="1415993" y="5679888"/>
                  <a:pt x="1415993" y="5714958"/>
                </a:cubicBezTo>
                <a:cubicBezTo>
                  <a:pt x="1415993" y="5750028"/>
                  <a:pt x="1444423" y="5778458"/>
                  <a:pt x="1479493" y="5778458"/>
                </a:cubicBezTo>
                <a:cubicBezTo>
                  <a:pt x="1514563" y="5778458"/>
                  <a:pt x="1542993" y="5750028"/>
                  <a:pt x="1542993" y="5714958"/>
                </a:cubicBezTo>
                <a:cubicBezTo>
                  <a:pt x="1542993" y="5679888"/>
                  <a:pt x="1514563" y="5651458"/>
                  <a:pt x="1479493" y="5651458"/>
                </a:cubicBezTo>
                <a:close/>
                <a:moveTo>
                  <a:pt x="1212794" y="5651458"/>
                </a:moveTo>
                <a:cubicBezTo>
                  <a:pt x="1177724" y="5651458"/>
                  <a:pt x="1149294" y="5679888"/>
                  <a:pt x="1149294" y="5714958"/>
                </a:cubicBezTo>
                <a:cubicBezTo>
                  <a:pt x="1149294" y="5750028"/>
                  <a:pt x="1177724" y="5778458"/>
                  <a:pt x="1212794" y="5778458"/>
                </a:cubicBezTo>
                <a:cubicBezTo>
                  <a:pt x="1247864" y="5778458"/>
                  <a:pt x="1276294" y="5750028"/>
                  <a:pt x="1276294" y="5714958"/>
                </a:cubicBezTo>
                <a:cubicBezTo>
                  <a:pt x="1276294" y="5679888"/>
                  <a:pt x="1247864" y="5651458"/>
                  <a:pt x="1212794" y="5651458"/>
                </a:cubicBezTo>
                <a:close/>
                <a:moveTo>
                  <a:pt x="946095" y="5651458"/>
                </a:moveTo>
                <a:cubicBezTo>
                  <a:pt x="911025" y="5651458"/>
                  <a:pt x="882595" y="5679888"/>
                  <a:pt x="882595" y="5714958"/>
                </a:cubicBezTo>
                <a:cubicBezTo>
                  <a:pt x="882595" y="5750028"/>
                  <a:pt x="911025" y="5778458"/>
                  <a:pt x="946095" y="5778458"/>
                </a:cubicBezTo>
                <a:cubicBezTo>
                  <a:pt x="981165" y="5778458"/>
                  <a:pt x="1009595" y="5750028"/>
                  <a:pt x="1009595" y="5714958"/>
                </a:cubicBezTo>
                <a:cubicBezTo>
                  <a:pt x="1009595" y="5679888"/>
                  <a:pt x="981165" y="5651458"/>
                  <a:pt x="946095" y="5651458"/>
                </a:cubicBezTo>
                <a:close/>
                <a:moveTo>
                  <a:pt x="679396" y="5651458"/>
                </a:moveTo>
                <a:cubicBezTo>
                  <a:pt x="644326" y="5651458"/>
                  <a:pt x="615896" y="5679888"/>
                  <a:pt x="615896" y="5714958"/>
                </a:cubicBezTo>
                <a:cubicBezTo>
                  <a:pt x="615896" y="5750028"/>
                  <a:pt x="644326" y="5778458"/>
                  <a:pt x="679396" y="5778458"/>
                </a:cubicBezTo>
                <a:cubicBezTo>
                  <a:pt x="714466" y="5778458"/>
                  <a:pt x="742896" y="5750028"/>
                  <a:pt x="742896" y="5714958"/>
                </a:cubicBezTo>
                <a:cubicBezTo>
                  <a:pt x="742896" y="5679888"/>
                  <a:pt x="714466" y="5651458"/>
                  <a:pt x="679396" y="5651458"/>
                </a:cubicBezTo>
                <a:close/>
                <a:moveTo>
                  <a:pt x="412697" y="5651458"/>
                </a:moveTo>
                <a:cubicBezTo>
                  <a:pt x="377627" y="5651458"/>
                  <a:pt x="349197" y="5679888"/>
                  <a:pt x="349197" y="5714958"/>
                </a:cubicBezTo>
                <a:cubicBezTo>
                  <a:pt x="349197" y="5750028"/>
                  <a:pt x="377627" y="5778458"/>
                  <a:pt x="412697" y="5778458"/>
                </a:cubicBezTo>
                <a:cubicBezTo>
                  <a:pt x="447767" y="5778458"/>
                  <a:pt x="476197" y="5750028"/>
                  <a:pt x="476197" y="5714958"/>
                </a:cubicBezTo>
                <a:cubicBezTo>
                  <a:pt x="476197" y="5679888"/>
                  <a:pt x="447767" y="5651458"/>
                  <a:pt x="412697" y="5651458"/>
                </a:cubicBezTo>
                <a:close/>
                <a:moveTo>
                  <a:pt x="11868068" y="5346658"/>
                </a:moveTo>
                <a:cubicBezTo>
                  <a:pt x="11832998" y="5346658"/>
                  <a:pt x="11804568" y="5375088"/>
                  <a:pt x="11804568" y="5410158"/>
                </a:cubicBezTo>
                <a:cubicBezTo>
                  <a:pt x="11804568" y="5445228"/>
                  <a:pt x="11832998" y="5473658"/>
                  <a:pt x="11868068" y="5473658"/>
                </a:cubicBezTo>
                <a:cubicBezTo>
                  <a:pt x="11903138" y="5473658"/>
                  <a:pt x="11931568" y="5445228"/>
                  <a:pt x="11931568" y="5410158"/>
                </a:cubicBezTo>
                <a:cubicBezTo>
                  <a:pt x="11931568" y="5375088"/>
                  <a:pt x="11903138" y="5346658"/>
                  <a:pt x="11868068" y="5346658"/>
                </a:cubicBezTo>
                <a:close/>
                <a:moveTo>
                  <a:pt x="11601368" y="5346658"/>
                </a:moveTo>
                <a:cubicBezTo>
                  <a:pt x="11566298" y="5346658"/>
                  <a:pt x="11537868" y="5375088"/>
                  <a:pt x="11537868" y="5410158"/>
                </a:cubicBezTo>
                <a:cubicBezTo>
                  <a:pt x="11537868" y="5445228"/>
                  <a:pt x="11566298" y="5473658"/>
                  <a:pt x="11601368" y="5473658"/>
                </a:cubicBezTo>
                <a:cubicBezTo>
                  <a:pt x="11636438" y="5473658"/>
                  <a:pt x="11664868" y="5445228"/>
                  <a:pt x="11664868" y="5410158"/>
                </a:cubicBezTo>
                <a:cubicBezTo>
                  <a:pt x="11664868" y="5375088"/>
                  <a:pt x="11636438" y="5346658"/>
                  <a:pt x="11601368" y="5346658"/>
                </a:cubicBezTo>
                <a:close/>
                <a:moveTo>
                  <a:pt x="11334668" y="5346658"/>
                </a:moveTo>
                <a:cubicBezTo>
                  <a:pt x="11299598" y="5346658"/>
                  <a:pt x="11271168" y="5375088"/>
                  <a:pt x="11271168" y="5410158"/>
                </a:cubicBezTo>
                <a:cubicBezTo>
                  <a:pt x="11271168" y="5445228"/>
                  <a:pt x="11299598" y="5473658"/>
                  <a:pt x="11334668" y="5473658"/>
                </a:cubicBezTo>
                <a:cubicBezTo>
                  <a:pt x="11369738" y="5473658"/>
                  <a:pt x="11398168" y="5445228"/>
                  <a:pt x="11398168" y="5410158"/>
                </a:cubicBezTo>
                <a:cubicBezTo>
                  <a:pt x="11398168" y="5375088"/>
                  <a:pt x="11369738" y="5346658"/>
                  <a:pt x="11334668" y="5346658"/>
                </a:cubicBezTo>
                <a:close/>
                <a:moveTo>
                  <a:pt x="11067968" y="5346658"/>
                </a:moveTo>
                <a:cubicBezTo>
                  <a:pt x="11032898" y="5346658"/>
                  <a:pt x="11004468" y="5375088"/>
                  <a:pt x="11004468" y="5410158"/>
                </a:cubicBezTo>
                <a:cubicBezTo>
                  <a:pt x="11004468" y="5445228"/>
                  <a:pt x="11032898" y="5473658"/>
                  <a:pt x="11067968" y="5473658"/>
                </a:cubicBezTo>
                <a:cubicBezTo>
                  <a:pt x="11103038" y="5473658"/>
                  <a:pt x="11131468" y="5445228"/>
                  <a:pt x="11131468" y="5410158"/>
                </a:cubicBezTo>
                <a:cubicBezTo>
                  <a:pt x="11131468" y="5375088"/>
                  <a:pt x="11103038" y="5346658"/>
                  <a:pt x="11067968" y="5346658"/>
                </a:cubicBezTo>
                <a:close/>
                <a:moveTo>
                  <a:pt x="10801268" y="5346658"/>
                </a:moveTo>
                <a:cubicBezTo>
                  <a:pt x="10766198" y="5346658"/>
                  <a:pt x="10737768" y="5375088"/>
                  <a:pt x="10737768" y="5410158"/>
                </a:cubicBezTo>
                <a:cubicBezTo>
                  <a:pt x="10737768" y="5445228"/>
                  <a:pt x="10766198" y="5473658"/>
                  <a:pt x="10801268" y="5473658"/>
                </a:cubicBezTo>
                <a:cubicBezTo>
                  <a:pt x="10836338" y="5473658"/>
                  <a:pt x="10864768" y="5445228"/>
                  <a:pt x="10864768" y="5410158"/>
                </a:cubicBezTo>
                <a:cubicBezTo>
                  <a:pt x="10864768" y="5375088"/>
                  <a:pt x="10836338" y="5346658"/>
                  <a:pt x="10801268" y="5346658"/>
                </a:cubicBezTo>
                <a:close/>
                <a:moveTo>
                  <a:pt x="10534568" y="5346658"/>
                </a:moveTo>
                <a:cubicBezTo>
                  <a:pt x="10499498" y="5346658"/>
                  <a:pt x="10471068" y="5375088"/>
                  <a:pt x="10471068" y="5410158"/>
                </a:cubicBezTo>
                <a:cubicBezTo>
                  <a:pt x="10471068" y="5445228"/>
                  <a:pt x="10499498" y="5473658"/>
                  <a:pt x="10534568" y="5473658"/>
                </a:cubicBezTo>
                <a:cubicBezTo>
                  <a:pt x="10569638" y="5473658"/>
                  <a:pt x="10598068" y="5445228"/>
                  <a:pt x="10598068" y="5410158"/>
                </a:cubicBezTo>
                <a:cubicBezTo>
                  <a:pt x="10598068" y="5375088"/>
                  <a:pt x="10569638" y="5346658"/>
                  <a:pt x="10534568" y="5346658"/>
                </a:cubicBezTo>
                <a:close/>
                <a:moveTo>
                  <a:pt x="10267868" y="5346658"/>
                </a:moveTo>
                <a:cubicBezTo>
                  <a:pt x="10232798" y="5346658"/>
                  <a:pt x="10204368" y="5375088"/>
                  <a:pt x="10204368" y="5410158"/>
                </a:cubicBezTo>
                <a:cubicBezTo>
                  <a:pt x="10204368" y="5445228"/>
                  <a:pt x="10232798" y="5473658"/>
                  <a:pt x="10267868" y="5473658"/>
                </a:cubicBezTo>
                <a:cubicBezTo>
                  <a:pt x="10302938" y="5473658"/>
                  <a:pt x="10331368" y="5445228"/>
                  <a:pt x="10331368" y="5410158"/>
                </a:cubicBezTo>
                <a:cubicBezTo>
                  <a:pt x="10331368" y="5375088"/>
                  <a:pt x="10302938" y="5346658"/>
                  <a:pt x="10267868" y="5346658"/>
                </a:cubicBezTo>
                <a:close/>
                <a:moveTo>
                  <a:pt x="10001168" y="5346658"/>
                </a:moveTo>
                <a:cubicBezTo>
                  <a:pt x="9966098" y="5346658"/>
                  <a:pt x="9937668" y="5375088"/>
                  <a:pt x="9937668" y="5410158"/>
                </a:cubicBezTo>
                <a:cubicBezTo>
                  <a:pt x="9937668" y="5445228"/>
                  <a:pt x="9966098" y="5473658"/>
                  <a:pt x="10001168" y="5473658"/>
                </a:cubicBezTo>
                <a:cubicBezTo>
                  <a:pt x="10036238" y="5473658"/>
                  <a:pt x="10064668" y="5445228"/>
                  <a:pt x="10064668" y="5410158"/>
                </a:cubicBezTo>
                <a:cubicBezTo>
                  <a:pt x="10064668" y="5375088"/>
                  <a:pt x="10036238" y="5346658"/>
                  <a:pt x="10001168" y="5346658"/>
                </a:cubicBezTo>
                <a:close/>
                <a:moveTo>
                  <a:pt x="9734468" y="5346658"/>
                </a:moveTo>
                <a:cubicBezTo>
                  <a:pt x="9699398" y="5346658"/>
                  <a:pt x="9670968" y="5375088"/>
                  <a:pt x="9670968" y="5410158"/>
                </a:cubicBezTo>
                <a:cubicBezTo>
                  <a:pt x="9670968" y="5445228"/>
                  <a:pt x="9699398" y="5473658"/>
                  <a:pt x="9734468" y="5473658"/>
                </a:cubicBezTo>
                <a:cubicBezTo>
                  <a:pt x="9769538" y="5473658"/>
                  <a:pt x="9797968" y="5445228"/>
                  <a:pt x="9797968" y="5410158"/>
                </a:cubicBezTo>
                <a:cubicBezTo>
                  <a:pt x="9797968" y="5375088"/>
                  <a:pt x="9769538" y="5346658"/>
                  <a:pt x="9734468" y="5346658"/>
                </a:cubicBezTo>
                <a:close/>
                <a:moveTo>
                  <a:pt x="9467768" y="5346658"/>
                </a:moveTo>
                <a:cubicBezTo>
                  <a:pt x="9432698" y="5346658"/>
                  <a:pt x="9404268" y="5375088"/>
                  <a:pt x="9404268" y="5410158"/>
                </a:cubicBezTo>
                <a:cubicBezTo>
                  <a:pt x="9404268" y="5445228"/>
                  <a:pt x="9432698" y="5473658"/>
                  <a:pt x="9467768" y="5473658"/>
                </a:cubicBezTo>
                <a:cubicBezTo>
                  <a:pt x="9502838" y="5473658"/>
                  <a:pt x="9531268" y="5445228"/>
                  <a:pt x="9531268" y="5410158"/>
                </a:cubicBezTo>
                <a:cubicBezTo>
                  <a:pt x="9531268" y="5375088"/>
                  <a:pt x="9502838" y="5346658"/>
                  <a:pt x="9467768" y="5346658"/>
                </a:cubicBezTo>
                <a:close/>
                <a:moveTo>
                  <a:pt x="9201068" y="5346658"/>
                </a:moveTo>
                <a:cubicBezTo>
                  <a:pt x="9165998" y="5346658"/>
                  <a:pt x="9137568" y="5375088"/>
                  <a:pt x="9137568" y="5410158"/>
                </a:cubicBezTo>
                <a:cubicBezTo>
                  <a:pt x="9137568" y="5445228"/>
                  <a:pt x="9165998" y="5473658"/>
                  <a:pt x="9201068" y="5473658"/>
                </a:cubicBezTo>
                <a:cubicBezTo>
                  <a:pt x="9236138" y="5473658"/>
                  <a:pt x="9264568" y="5445228"/>
                  <a:pt x="9264568" y="5410158"/>
                </a:cubicBezTo>
                <a:cubicBezTo>
                  <a:pt x="9264568" y="5375088"/>
                  <a:pt x="9236138" y="5346658"/>
                  <a:pt x="9201068" y="5346658"/>
                </a:cubicBezTo>
                <a:close/>
                <a:moveTo>
                  <a:pt x="8934368" y="5346658"/>
                </a:moveTo>
                <a:cubicBezTo>
                  <a:pt x="8899298" y="5346658"/>
                  <a:pt x="8870868" y="5375088"/>
                  <a:pt x="8870868" y="5410158"/>
                </a:cubicBezTo>
                <a:cubicBezTo>
                  <a:pt x="8870868" y="5445228"/>
                  <a:pt x="8899298" y="5473658"/>
                  <a:pt x="8934368" y="5473658"/>
                </a:cubicBezTo>
                <a:cubicBezTo>
                  <a:pt x="8969438" y="5473658"/>
                  <a:pt x="8997868" y="5445228"/>
                  <a:pt x="8997868" y="5410158"/>
                </a:cubicBezTo>
                <a:cubicBezTo>
                  <a:pt x="8997868" y="5375088"/>
                  <a:pt x="8969438" y="5346658"/>
                  <a:pt x="8934368" y="5346658"/>
                </a:cubicBezTo>
                <a:close/>
                <a:moveTo>
                  <a:pt x="8667668" y="5346658"/>
                </a:moveTo>
                <a:cubicBezTo>
                  <a:pt x="8632598" y="5346658"/>
                  <a:pt x="8604168" y="5375088"/>
                  <a:pt x="8604168" y="5410158"/>
                </a:cubicBezTo>
                <a:cubicBezTo>
                  <a:pt x="8604168" y="5445228"/>
                  <a:pt x="8632598" y="5473658"/>
                  <a:pt x="8667668" y="5473658"/>
                </a:cubicBezTo>
                <a:cubicBezTo>
                  <a:pt x="8702738" y="5473658"/>
                  <a:pt x="8731168" y="5445228"/>
                  <a:pt x="8731168" y="5410158"/>
                </a:cubicBezTo>
                <a:cubicBezTo>
                  <a:pt x="8731168" y="5375088"/>
                  <a:pt x="8702738" y="5346658"/>
                  <a:pt x="8667668" y="5346658"/>
                </a:cubicBezTo>
                <a:close/>
                <a:moveTo>
                  <a:pt x="8400968" y="5346658"/>
                </a:moveTo>
                <a:cubicBezTo>
                  <a:pt x="8365898" y="5346658"/>
                  <a:pt x="8337468" y="5375088"/>
                  <a:pt x="8337468" y="5410158"/>
                </a:cubicBezTo>
                <a:cubicBezTo>
                  <a:pt x="8337468" y="5445228"/>
                  <a:pt x="8365898" y="5473658"/>
                  <a:pt x="8400968" y="5473658"/>
                </a:cubicBezTo>
                <a:cubicBezTo>
                  <a:pt x="8436038" y="5473658"/>
                  <a:pt x="8464468" y="5445228"/>
                  <a:pt x="8464468" y="5410158"/>
                </a:cubicBezTo>
                <a:cubicBezTo>
                  <a:pt x="8464468" y="5375088"/>
                  <a:pt x="8436038" y="5346658"/>
                  <a:pt x="8400968" y="5346658"/>
                </a:cubicBezTo>
                <a:close/>
                <a:moveTo>
                  <a:pt x="8134268" y="5346658"/>
                </a:moveTo>
                <a:cubicBezTo>
                  <a:pt x="8099198" y="5346658"/>
                  <a:pt x="8070768" y="5375088"/>
                  <a:pt x="8070768" y="5410158"/>
                </a:cubicBezTo>
                <a:cubicBezTo>
                  <a:pt x="8070768" y="5445228"/>
                  <a:pt x="8099198" y="5473658"/>
                  <a:pt x="8134268" y="5473658"/>
                </a:cubicBezTo>
                <a:cubicBezTo>
                  <a:pt x="8169338" y="5473658"/>
                  <a:pt x="8197768" y="5445228"/>
                  <a:pt x="8197768" y="5410158"/>
                </a:cubicBezTo>
                <a:cubicBezTo>
                  <a:pt x="8197768" y="5375088"/>
                  <a:pt x="8169338" y="5346658"/>
                  <a:pt x="8134268" y="5346658"/>
                </a:cubicBezTo>
                <a:close/>
                <a:moveTo>
                  <a:pt x="7867568" y="5346658"/>
                </a:moveTo>
                <a:cubicBezTo>
                  <a:pt x="7832498" y="5346658"/>
                  <a:pt x="7804068" y="5375088"/>
                  <a:pt x="7804068" y="5410158"/>
                </a:cubicBezTo>
                <a:cubicBezTo>
                  <a:pt x="7804068" y="5445228"/>
                  <a:pt x="7832498" y="5473658"/>
                  <a:pt x="7867568" y="5473658"/>
                </a:cubicBezTo>
                <a:cubicBezTo>
                  <a:pt x="7902638" y="5473658"/>
                  <a:pt x="7931068" y="5445228"/>
                  <a:pt x="7931068" y="5410158"/>
                </a:cubicBezTo>
                <a:cubicBezTo>
                  <a:pt x="7931068" y="5375088"/>
                  <a:pt x="7902638" y="5346658"/>
                  <a:pt x="7867568" y="5346658"/>
                </a:cubicBezTo>
                <a:close/>
                <a:moveTo>
                  <a:pt x="7600868" y="5346658"/>
                </a:moveTo>
                <a:cubicBezTo>
                  <a:pt x="7565798" y="5346658"/>
                  <a:pt x="7537368" y="5375088"/>
                  <a:pt x="7537368" y="5410158"/>
                </a:cubicBezTo>
                <a:cubicBezTo>
                  <a:pt x="7537368" y="5445228"/>
                  <a:pt x="7565798" y="5473658"/>
                  <a:pt x="7600868" y="5473658"/>
                </a:cubicBezTo>
                <a:cubicBezTo>
                  <a:pt x="7635938" y="5473658"/>
                  <a:pt x="7664368" y="5445228"/>
                  <a:pt x="7664368" y="5410158"/>
                </a:cubicBezTo>
                <a:cubicBezTo>
                  <a:pt x="7664368" y="5375088"/>
                  <a:pt x="7635938" y="5346658"/>
                  <a:pt x="7600868" y="5346658"/>
                </a:cubicBezTo>
                <a:close/>
                <a:moveTo>
                  <a:pt x="7334168" y="5346658"/>
                </a:moveTo>
                <a:cubicBezTo>
                  <a:pt x="7299098" y="5346658"/>
                  <a:pt x="7270668" y="5375088"/>
                  <a:pt x="7270668" y="5410158"/>
                </a:cubicBezTo>
                <a:cubicBezTo>
                  <a:pt x="7270668" y="5445228"/>
                  <a:pt x="7299098" y="5473658"/>
                  <a:pt x="7334168" y="5473658"/>
                </a:cubicBezTo>
                <a:cubicBezTo>
                  <a:pt x="7369238" y="5473658"/>
                  <a:pt x="7397668" y="5445228"/>
                  <a:pt x="7397668" y="5410158"/>
                </a:cubicBezTo>
                <a:cubicBezTo>
                  <a:pt x="7397668" y="5375088"/>
                  <a:pt x="7369238" y="5346658"/>
                  <a:pt x="7334168" y="5346658"/>
                </a:cubicBezTo>
                <a:close/>
                <a:moveTo>
                  <a:pt x="7067468" y="5346658"/>
                </a:moveTo>
                <a:cubicBezTo>
                  <a:pt x="7032398" y="5346658"/>
                  <a:pt x="7003968" y="5375088"/>
                  <a:pt x="7003968" y="5410158"/>
                </a:cubicBezTo>
                <a:cubicBezTo>
                  <a:pt x="7003968" y="5445228"/>
                  <a:pt x="7032398" y="5473658"/>
                  <a:pt x="7067468" y="5473658"/>
                </a:cubicBezTo>
                <a:cubicBezTo>
                  <a:pt x="7102538" y="5473658"/>
                  <a:pt x="7130968" y="5445228"/>
                  <a:pt x="7130968" y="5410158"/>
                </a:cubicBezTo>
                <a:cubicBezTo>
                  <a:pt x="7130968" y="5375088"/>
                  <a:pt x="7102538" y="5346658"/>
                  <a:pt x="7067468" y="5346658"/>
                </a:cubicBezTo>
                <a:close/>
                <a:moveTo>
                  <a:pt x="6800768" y="5346658"/>
                </a:moveTo>
                <a:cubicBezTo>
                  <a:pt x="6765698" y="5346658"/>
                  <a:pt x="6737268" y="5375088"/>
                  <a:pt x="6737268" y="5410158"/>
                </a:cubicBezTo>
                <a:cubicBezTo>
                  <a:pt x="6737268" y="5445228"/>
                  <a:pt x="6765698" y="5473658"/>
                  <a:pt x="6800768" y="5473658"/>
                </a:cubicBezTo>
                <a:cubicBezTo>
                  <a:pt x="6835838" y="5473658"/>
                  <a:pt x="6864268" y="5445228"/>
                  <a:pt x="6864268" y="5410158"/>
                </a:cubicBezTo>
                <a:cubicBezTo>
                  <a:pt x="6864268" y="5375088"/>
                  <a:pt x="6835838" y="5346658"/>
                  <a:pt x="6800768" y="5346658"/>
                </a:cubicBezTo>
                <a:close/>
                <a:moveTo>
                  <a:pt x="6534068" y="5346658"/>
                </a:moveTo>
                <a:cubicBezTo>
                  <a:pt x="6498998" y="5346658"/>
                  <a:pt x="6470568" y="5375088"/>
                  <a:pt x="6470568" y="5410158"/>
                </a:cubicBezTo>
                <a:cubicBezTo>
                  <a:pt x="6470568" y="5445228"/>
                  <a:pt x="6498998" y="5473658"/>
                  <a:pt x="6534068" y="5473658"/>
                </a:cubicBezTo>
                <a:cubicBezTo>
                  <a:pt x="6569138" y="5473658"/>
                  <a:pt x="6597568" y="5445228"/>
                  <a:pt x="6597568" y="5410158"/>
                </a:cubicBezTo>
                <a:cubicBezTo>
                  <a:pt x="6597568" y="5375088"/>
                  <a:pt x="6569138" y="5346658"/>
                  <a:pt x="6534068" y="5346658"/>
                </a:cubicBezTo>
                <a:close/>
                <a:moveTo>
                  <a:pt x="6267368" y="5346658"/>
                </a:moveTo>
                <a:cubicBezTo>
                  <a:pt x="6232298" y="5346658"/>
                  <a:pt x="6203868" y="5375088"/>
                  <a:pt x="6203868" y="5410158"/>
                </a:cubicBezTo>
                <a:cubicBezTo>
                  <a:pt x="6203868" y="5445228"/>
                  <a:pt x="6232298" y="5473658"/>
                  <a:pt x="6267368" y="5473658"/>
                </a:cubicBezTo>
                <a:cubicBezTo>
                  <a:pt x="6302438" y="5473658"/>
                  <a:pt x="6330868" y="5445228"/>
                  <a:pt x="6330868" y="5410158"/>
                </a:cubicBezTo>
                <a:cubicBezTo>
                  <a:pt x="6330868" y="5375088"/>
                  <a:pt x="6302438" y="5346658"/>
                  <a:pt x="6267368" y="5346658"/>
                </a:cubicBezTo>
                <a:close/>
                <a:moveTo>
                  <a:pt x="6000673" y="5346658"/>
                </a:moveTo>
                <a:cubicBezTo>
                  <a:pt x="5965601" y="5346658"/>
                  <a:pt x="5937168" y="5375088"/>
                  <a:pt x="5937168" y="5410158"/>
                </a:cubicBezTo>
                <a:cubicBezTo>
                  <a:pt x="5937168" y="5445228"/>
                  <a:pt x="5965601" y="5473658"/>
                  <a:pt x="6000673" y="5473658"/>
                </a:cubicBezTo>
                <a:cubicBezTo>
                  <a:pt x="6035745" y="5473658"/>
                  <a:pt x="6064178" y="5445228"/>
                  <a:pt x="6064178" y="5410158"/>
                </a:cubicBezTo>
                <a:cubicBezTo>
                  <a:pt x="6064178" y="5375088"/>
                  <a:pt x="6035745" y="5346658"/>
                  <a:pt x="6000673" y="5346658"/>
                </a:cubicBezTo>
                <a:close/>
                <a:moveTo>
                  <a:pt x="5733970" y="5346658"/>
                </a:moveTo>
                <a:cubicBezTo>
                  <a:pt x="5698903" y="5346658"/>
                  <a:pt x="5670472" y="5375088"/>
                  <a:pt x="5670472" y="5410158"/>
                </a:cubicBezTo>
                <a:cubicBezTo>
                  <a:pt x="5670472" y="5445228"/>
                  <a:pt x="5698903" y="5473658"/>
                  <a:pt x="5733970" y="5473658"/>
                </a:cubicBezTo>
                <a:cubicBezTo>
                  <a:pt x="5769040" y="5473658"/>
                  <a:pt x="5797469" y="5445228"/>
                  <a:pt x="5797469" y="5410158"/>
                </a:cubicBezTo>
                <a:cubicBezTo>
                  <a:pt x="5797469" y="5375088"/>
                  <a:pt x="5769040" y="5346658"/>
                  <a:pt x="5733970" y="5346658"/>
                </a:cubicBezTo>
                <a:close/>
                <a:moveTo>
                  <a:pt x="5467276" y="5346658"/>
                </a:moveTo>
                <a:cubicBezTo>
                  <a:pt x="5432207" y="5346658"/>
                  <a:pt x="5403779" y="5375088"/>
                  <a:pt x="5403779" y="5410158"/>
                </a:cubicBezTo>
                <a:cubicBezTo>
                  <a:pt x="5403779" y="5445228"/>
                  <a:pt x="5432207" y="5473658"/>
                  <a:pt x="5467276" y="5473658"/>
                </a:cubicBezTo>
                <a:cubicBezTo>
                  <a:pt x="5502346" y="5473658"/>
                  <a:pt x="5530776" y="5445228"/>
                  <a:pt x="5530776" y="5410158"/>
                </a:cubicBezTo>
                <a:cubicBezTo>
                  <a:pt x="5530776" y="5375088"/>
                  <a:pt x="5502346" y="5346658"/>
                  <a:pt x="5467276" y="5346658"/>
                </a:cubicBezTo>
                <a:close/>
                <a:moveTo>
                  <a:pt x="5200579" y="5346658"/>
                </a:moveTo>
                <a:cubicBezTo>
                  <a:pt x="5165506" y="5346658"/>
                  <a:pt x="5137078" y="5375088"/>
                  <a:pt x="5137078" y="5410158"/>
                </a:cubicBezTo>
                <a:cubicBezTo>
                  <a:pt x="5137078" y="5445228"/>
                  <a:pt x="5165506" y="5473658"/>
                  <a:pt x="5200579" y="5473658"/>
                </a:cubicBezTo>
                <a:cubicBezTo>
                  <a:pt x="5235641" y="5473658"/>
                  <a:pt x="5264078" y="5445228"/>
                  <a:pt x="5264078" y="5410158"/>
                </a:cubicBezTo>
                <a:cubicBezTo>
                  <a:pt x="5264078" y="5375088"/>
                  <a:pt x="5235641" y="5346658"/>
                  <a:pt x="5200579" y="5346658"/>
                </a:cubicBezTo>
                <a:close/>
                <a:moveTo>
                  <a:pt x="4933876" y="5346658"/>
                </a:moveTo>
                <a:cubicBezTo>
                  <a:pt x="4898808" y="5346658"/>
                  <a:pt x="4870377" y="5375088"/>
                  <a:pt x="4870377" y="5410158"/>
                </a:cubicBezTo>
                <a:cubicBezTo>
                  <a:pt x="4870377" y="5445228"/>
                  <a:pt x="4898808" y="5473658"/>
                  <a:pt x="4933876" y="5473658"/>
                </a:cubicBezTo>
                <a:cubicBezTo>
                  <a:pt x="4968948" y="5473658"/>
                  <a:pt x="4997377" y="5445228"/>
                  <a:pt x="4997377" y="5410158"/>
                </a:cubicBezTo>
                <a:cubicBezTo>
                  <a:pt x="4997377" y="5375088"/>
                  <a:pt x="4968948" y="5346658"/>
                  <a:pt x="4933876" y="5346658"/>
                </a:cubicBezTo>
                <a:close/>
                <a:moveTo>
                  <a:pt x="4667174" y="5346658"/>
                </a:moveTo>
                <a:cubicBezTo>
                  <a:pt x="4632109" y="5346658"/>
                  <a:pt x="4603684" y="5375088"/>
                  <a:pt x="4603684" y="5410158"/>
                </a:cubicBezTo>
                <a:cubicBezTo>
                  <a:pt x="4603684" y="5445228"/>
                  <a:pt x="4632109" y="5473658"/>
                  <a:pt x="4667174" y="5473658"/>
                </a:cubicBezTo>
                <a:cubicBezTo>
                  <a:pt x="4702240" y="5473658"/>
                  <a:pt x="4730669" y="5445228"/>
                  <a:pt x="4730669" y="5410158"/>
                </a:cubicBezTo>
                <a:cubicBezTo>
                  <a:pt x="4730669" y="5375088"/>
                  <a:pt x="4702240" y="5346658"/>
                  <a:pt x="4667174" y="5346658"/>
                </a:cubicBezTo>
                <a:close/>
                <a:moveTo>
                  <a:pt x="4400478" y="5346658"/>
                </a:moveTo>
                <a:cubicBezTo>
                  <a:pt x="4365411" y="5346658"/>
                  <a:pt x="4336975" y="5375088"/>
                  <a:pt x="4336975" y="5410158"/>
                </a:cubicBezTo>
                <a:cubicBezTo>
                  <a:pt x="4336975" y="5445228"/>
                  <a:pt x="4365411" y="5473658"/>
                  <a:pt x="4400478" y="5473658"/>
                </a:cubicBezTo>
                <a:cubicBezTo>
                  <a:pt x="4435556" y="5473658"/>
                  <a:pt x="4463982" y="5445228"/>
                  <a:pt x="4463982" y="5410158"/>
                </a:cubicBezTo>
                <a:cubicBezTo>
                  <a:pt x="4463982" y="5375088"/>
                  <a:pt x="4435556" y="5346658"/>
                  <a:pt x="4400478" y="5346658"/>
                </a:cubicBezTo>
                <a:close/>
                <a:moveTo>
                  <a:pt x="4133777" y="5346658"/>
                </a:moveTo>
                <a:cubicBezTo>
                  <a:pt x="4098707" y="5346658"/>
                  <a:pt x="4070307" y="5375088"/>
                  <a:pt x="4070307" y="5410158"/>
                </a:cubicBezTo>
                <a:cubicBezTo>
                  <a:pt x="4070307" y="5445228"/>
                  <a:pt x="4098707" y="5473658"/>
                  <a:pt x="4133777" y="5473658"/>
                </a:cubicBezTo>
                <a:cubicBezTo>
                  <a:pt x="4168848" y="5473658"/>
                  <a:pt x="4197282" y="5445228"/>
                  <a:pt x="4197282" y="5410158"/>
                </a:cubicBezTo>
                <a:cubicBezTo>
                  <a:pt x="4197282" y="5375088"/>
                  <a:pt x="4168848" y="5346658"/>
                  <a:pt x="4133777" y="5346658"/>
                </a:cubicBezTo>
                <a:close/>
                <a:moveTo>
                  <a:pt x="3867105" y="5346658"/>
                </a:moveTo>
                <a:cubicBezTo>
                  <a:pt x="3832032" y="5346658"/>
                  <a:pt x="3803602" y="5375088"/>
                  <a:pt x="3803602" y="5410158"/>
                </a:cubicBezTo>
                <a:cubicBezTo>
                  <a:pt x="3803602" y="5445228"/>
                  <a:pt x="3832032" y="5473658"/>
                  <a:pt x="3867105" y="5473658"/>
                </a:cubicBezTo>
                <a:cubicBezTo>
                  <a:pt x="3902176" y="5473658"/>
                  <a:pt x="3930609" y="5445228"/>
                  <a:pt x="3930609" y="5410158"/>
                </a:cubicBezTo>
                <a:cubicBezTo>
                  <a:pt x="3930609" y="5375088"/>
                  <a:pt x="3902176" y="5346658"/>
                  <a:pt x="3867105" y="5346658"/>
                </a:cubicBezTo>
                <a:close/>
                <a:moveTo>
                  <a:pt x="3600409" y="5346658"/>
                </a:moveTo>
                <a:cubicBezTo>
                  <a:pt x="3565339" y="5346658"/>
                  <a:pt x="3536912" y="5375088"/>
                  <a:pt x="3536912" y="5410158"/>
                </a:cubicBezTo>
                <a:cubicBezTo>
                  <a:pt x="3536912" y="5445228"/>
                  <a:pt x="3565339" y="5473658"/>
                  <a:pt x="3600409" y="5473658"/>
                </a:cubicBezTo>
                <a:cubicBezTo>
                  <a:pt x="3635481" y="5473658"/>
                  <a:pt x="3663909" y="5445228"/>
                  <a:pt x="3663909" y="5410158"/>
                </a:cubicBezTo>
                <a:cubicBezTo>
                  <a:pt x="3663909" y="5375088"/>
                  <a:pt x="3635481" y="5346658"/>
                  <a:pt x="3600409" y="5346658"/>
                </a:cubicBezTo>
                <a:close/>
                <a:moveTo>
                  <a:pt x="3333699" y="5346658"/>
                </a:moveTo>
                <a:cubicBezTo>
                  <a:pt x="3298629" y="5346658"/>
                  <a:pt x="3270200" y="5375088"/>
                  <a:pt x="3270200" y="5410158"/>
                </a:cubicBezTo>
                <a:cubicBezTo>
                  <a:pt x="3270200" y="5445228"/>
                  <a:pt x="3298629" y="5473658"/>
                  <a:pt x="3333699" y="5473658"/>
                </a:cubicBezTo>
                <a:cubicBezTo>
                  <a:pt x="3368772" y="5473658"/>
                  <a:pt x="3397203" y="5445228"/>
                  <a:pt x="3397203" y="5410158"/>
                </a:cubicBezTo>
                <a:cubicBezTo>
                  <a:pt x="3397203" y="5375088"/>
                  <a:pt x="3368772" y="5346658"/>
                  <a:pt x="3333699" y="5346658"/>
                </a:cubicBezTo>
                <a:close/>
                <a:moveTo>
                  <a:pt x="3067010" y="5346658"/>
                </a:moveTo>
                <a:cubicBezTo>
                  <a:pt x="3031942" y="5346658"/>
                  <a:pt x="3003514" y="5375088"/>
                  <a:pt x="3003514" y="5410158"/>
                </a:cubicBezTo>
                <a:cubicBezTo>
                  <a:pt x="3003514" y="5445228"/>
                  <a:pt x="3031942" y="5473658"/>
                  <a:pt x="3067010" y="5473658"/>
                </a:cubicBezTo>
                <a:cubicBezTo>
                  <a:pt x="3102079" y="5473658"/>
                  <a:pt x="3130508" y="5445228"/>
                  <a:pt x="3130508" y="5410158"/>
                </a:cubicBezTo>
                <a:cubicBezTo>
                  <a:pt x="3130508" y="5375088"/>
                  <a:pt x="3102079" y="5346658"/>
                  <a:pt x="3067010" y="5346658"/>
                </a:cubicBezTo>
                <a:close/>
                <a:moveTo>
                  <a:pt x="2800324" y="5346658"/>
                </a:moveTo>
                <a:cubicBezTo>
                  <a:pt x="2765256" y="5346658"/>
                  <a:pt x="2736827" y="5375088"/>
                  <a:pt x="2736827" y="5410158"/>
                </a:cubicBezTo>
                <a:cubicBezTo>
                  <a:pt x="2736827" y="5445228"/>
                  <a:pt x="2765256" y="5473658"/>
                  <a:pt x="2800324" y="5473658"/>
                </a:cubicBezTo>
                <a:cubicBezTo>
                  <a:pt x="2835393" y="5473658"/>
                  <a:pt x="2863822" y="5445228"/>
                  <a:pt x="2863822" y="5410158"/>
                </a:cubicBezTo>
                <a:cubicBezTo>
                  <a:pt x="2863822" y="5375088"/>
                  <a:pt x="2835393" y="5346658"/>
                  <a:pt x="2800324" y="5346658"/>
                </a:cubicBezTo>
                <a:close/>
                <a:moveTo>
                  <a:pt x="2533615" y="5346658"/>
                </a:moveTo>
                <a:cubicBezTo>
                  <a:pt x="2498542" y="5346658"/>
                  <a:pt x="2470111" y="5375088"/>
                  <a:pt x="2470111" y="5410158"/>
                </a:cubicBezTo>
                <a:cubicBezTo>
                  <a:pt x="2470111" y="5445228"/>
                  <a:pt x="2498542" y="5473658"/>
                  <a:pt x="2533615" y="5473658"/>
                </a:cubicBezTo>
                <a:cubicBezTo>
                  <a:pt x="2568688" y="5473658"/>
                  <a:pt x="2597120" y="5445228"/>
                  <a:pt x="2597120" y="5410158"/>
                </a:cubicBezTo>
                <a:cubicBezTo>
                  <a:pt x="2597120" y="5375088"/>
                  <a:pt x="2568688" y="5346658"/>
                  <a:pt x="2533615" y="5346658"/>
                </a:cubicBezTo>
                <a:close/>
                <a:moveTo>
                  <a:pt x="2266911" y="5346658"/>
                </a:moveTo>
                <a:cubicBezTo>
                  <a:pt x="2231839" y="5346658"/>
                  <a:pt x="2203415" y="5375088"/>
                  <a:pt x="2203415" y="5410158"/>
                </a:cubicBezTo>
                <a:cubicBezTo>
                  <a:pt x="2203415" y="5445228"/>
                  <a:pt x="2231839" y="5473658"/>
                  <a:pt x="2266911" y="5473658"/>
                </a:cubicBezTo>
                <a:cubicBezTo>
                  <a:pt x="2301988" y="5473658"/>
                  <a:pt x="2330416" y="5445228"/>
                  <a:pt x="2330416" y="5410158"/>
                </a:cubicBezTo>
                <a:cubicBezTo>
                  <a:pt x="2330416" y="5375088"/>
                  <a:pt x="2301988" y="5346658"/>
                  <a:pt x="2266911" y="5346658"/>
                </a:cubicBezTo>
                <a:close/>
                <a:moveTo>
                  <a:pt x="2000214" y="5346658"/>
                </a:moveTo>
                <a:cubicBezTo>
                  <a:pt x="1965137" y="5346658"/>
                  <a:pt x="1936708" y="5375088"/>
                  <a:pt x="1936708" y="5410158"/>
                </a:cubicBezTo>
                <a:cubicBezTo>
                  <a:pt x="1936708" y="5445228"/>
                  <a:pt x="1965137" y="5473658"/>
                  <a:pt x="2000214" y="5473658"/>
                </a:cubicBezTo>
                <a:cubicBezTo>
                  <a:pt x="2035283" y="5473658"/>
                  <a:pt x="2063716" y="5445228"/>
                  <a:pt x="2063716" y="5410158"/>
                </a:cubicBezTo>
                <a:cubicBezTo>
                  <a:pt x="2063716" y="5375088"/>
                  <a:pt x="2035283" y="5346658"/>
                  <a:pt x="2000214" y="5346658"/>
                </a:cubicBezTo>
                <a:close/>
                <a:moveTo>
                  <a:pt x="1733506" y="5346658"/>
                </a:moveTo>
                <a:cubicBezTo>
                  <a:pt x="1698437" y="5346658"/>
                  <a:pt x="1670006" y="5375088"/>
                  <a:pt x="1670006" y="5410158"/>
                </a:cubicBezTo>
                <a:cubicBezTo>
                  <a:pt x="1670006" y="5445228"/>
                  <a:pt x="1698437" y="5473658"/>
                  <a:pt x="1733506" y="5473658"/>
                </a:cubicBezTo>
                <a:cubicBezTo>
                  <a:pt x="1768577" y="5473658"/>
                  <a:pt x="1797005" y="5445228"/>
                  <a:pt x="1797005" y="5410158"/>
                </a:cubicBezTo>
                <a:cubicBezTo>
                  <a:pt x="1797005" y="5375088"/>
                  <a:pt x="1768577" y="5346658"/>
                  <a:pt x="1733506" y="5346658"/>
                </a:cubicBezTo>
                <a:close/>
                <a:moveTo>
                  <a:pt x="1466807" y="5346658"/>
                </a:moveTo>
                <a:cubicBezTo>
                  <a:pt x="1431737" y="5346658"/>
                  <a:pt x="1403307" y="5375088"/>
                  <a:pt x="1403307" y="5410158"/>
                </a:cubicBezTo>
                <a:cubicBezTo>
                  <a:pt x="1403307" y="5445228"/>
                  <a:pt x="1431737" y="5473658"/>
                  <a:pt x="1466807" y="5473658"/>
                </a:cubicBezTo>
                <a:cubicBezTo>
                  <a:pt x="1501876" y="5473658"/>
                  <a:pt x="1530306" y="5445228"/>
                  <a:pt x="1530306" y="5410158"/>
                </a:cubicBezTo>
                <a:cubicBezTo>
                  <a:pt x="1530306" y="5375088"/>
                  <a:pt x="1501876" y="5346658"/>
                  <a:pt x="1466807" y="5346658"/>
                </a:cubicBezTo>
                <a:close/>
                <a:moveTo>
                  <a:pt x="1200108" y="5346658"/>
                </a:moveTo>
                <a:cubicBezTo>
                  <a:pt x="1165038" y="5346658"/>
                  <a:pt x="1136608" y="5375088"/>
                  <a:pt x="1136608" y="5410158"/>
                </a:cubicBezTo>
                <a:cubicBezTo>
                  <a:pt x="1136608" y="5445228"/>
                  <a:pt x="1165038" y="5473658"/>
                  <a:pt x="1200108" y="5473658"/>
                </a:cubicBezTo>
                <a:cubicBezTo>
                  <a:pt x="1235178" y="5473658"/>
                  <a:pt x="1263608" y="5445228"/>
                  <a:pt x="1263608" y="5410158"/>
                </a:cubicBezTo>
                <a:cubicBezTo>
                  <a:pt x="1263608" y="5375088"/>
                  <a:pt x="1235178" y="5346658"/>
                  <a:pt x="1200108" y="5346658"/>
                </a:cubicBezTo>
                <a:close/>
                <a:moveTo>
                  <a:pt x="933409" y="5346658"/>
                </a:moveTo>
                <a:cubicBezTo>
                  <a:pt x="898339" y="5346658"/>
                  <a:pt x="869909" y="5375088"/>
                  <a:pt x="869909" y="5410158"/>
                </a:cubicBezTo>
                <a:cubicBezTo>
                  <a:pt x="869909" y="5445228"/>
                  <a:pt x="898339" y="5473658"/>
                  <a:pt x="933409" y="5473658"/>
                </a:cubicBezTo>
                <a:cubicBezTo>
                  <a:pt x="968479" y="5473658"/>
                  <a:pt x="996909" y="5445228"/>
                  <a:pt x="996909" y="5410158"/>
                </a:cubicBezTo>
                <a:cubicBezTo>
                  <a:pt x="996909" y="5375088"/>
                  <a:pt x="968479" y="5346658"/>
                  <a:pt x="933409" y="5346658"/>
                </a:cubicBezTo>
                <a:close/>
                <a:moveTo>
                  <a:pt x="666710" y="5346658"/>
                </a:moveTo>
                <a:cubicBezTo>
                  <a:pt x="631641" y="5346658"/>
                  <a:pt x="603211" y="5375088"/>
                  <a:pt x="603211" y="5410158"/>
                </a:cubicBezTo>
                <a:cubicBezTo>
                  <a:pt x="603211" y="5445228"/>
                  <a:pt x="631641" y="5473658"/>
                  <a:pt x="666710" y="5473658"/>
                </a:cubicBezTo>
                <a:cubicBezTo>
                  <a:pt x="701780" y="5473658"/>
                  <a:pt x="730210" y="5445228"/>
                  <a:pt x="730210" y="5410158"/>
                </a:cubicBezTo>
                <a:cubicBezTo>
                  <a:pt x="730210" y="5375088"/>
                  <a:pt x="701780" y="5346658"/>
                  <a:pt x="666710" y="5346658"/>
                </a:cubicBezTo>
                <a:close/>
                <a:moveTo>
                  <a:pt x="400012" y="5346658"/>
                </a:moveTo>
                <a:cubicBezTo>
                  <a:pt x="364942" y="5346658"/>
                  <a:pt x="336512" y="5375088"/>
                  <a:pt x="336512" y="5410158"/>
                </a:cubicBezTo>
                <a:cubicBezTo>
                  <a:pt x="336512" y="5445228"/>
                  <a:pt x="364942" y="5473658"/>
                  <a:pt x="400012" y="5473658"/>
                </a:cubicBezTo>
                <a:cubicBezTo>
                  <a:pt x="435082" y="5473658"/>
                  <a:pt x="463512" y="5445228"/>
                  <a:pt x="463512" y="5410158"/>
                </a:cubicBezTo>
                <a:cubicBezTo>
                  <a:pt x="463512" y="5375088"/>
                  <a:pt x="435082" y="5346658"/>
                  <a:pt x="400012" y="5346658"/>
                </a:cubicBezTo>
                <a:close/>
                <a:moveTo>
                  <a:pt x="11868068" y="5041858"/>
                </a:moveTo>
                <a:cubicBezTo>
                  <a:pt x="11832998" y="5041858"/>
                  <a:pt x="11804568" y="5070288"/>
                  <a:pt x="11804568" y="5105358"/>
                </a:cubicBezTo>
                <a:cubicBezTo>
                  <a:pt x="11804568" y="5140428"/>
                  <a:pt x="11832998" y="5168858"/>
                  <a:pt x="11868068" y="5168858"/>
                </a:cubicBezTo>
                <a:cubicBezTo>
                  <a:pt x="11903138" y="5168858"/>
                  <a:pt x="11931568" y="5140428"/>
                  <a:pt x="11931568" y="5105358"/>
                </a:cubicBezTo>
                <a:cubicBezTo>
                  <a:pt x="11931568" y="5070288"/>
                  <a:pt x="11903138" y="5041858"/>
                  <a:pt x="11868068" y="5041858"/>
                </a:cubicBezTo>
                <a:close/>
                <a:moveTo>
                  <a:pt x="11601368" y="5041858"/>
                </a:moveTo>
                <a:cubicBezTo>
                  <a:pt x="11566298" y="5041858"/>
                  <a:pt x="11537868" y="5070288"/>
                  <a:pt x="11537868" y="5105358"/>
                </a:cubicBezTo>
                <a:cubicBezTo>
                  <a:pt x="11537868" y="5140428"/>
                  <a:pt x="11566298" y="5168858"/>
                  <a:pt x="11601368" y="5168858"/>
                </a:cubicBezTo>
                <a:cubicBezTo>
                  <a:pt x="11636438" y="5168858"/>
                  <a:pt x="11664868" y="5140428"/>
                  <a:pt x="11664868" y="5105358"/>
                </a:cubicBezTo>
                <a:cubicBezTo>
                  <a:pt x="11664868" y="5070288"/>
                  <a:pt x="11636438" y="5041858"/>
                  <a:pt x="11601368" y="5041858"/>
                </a:cubicBezTo>
                <a:close/>
                <a:moveTo>
                  <a:pt x="11334668" y="5041858"/>
                </a:moveTo>
                <a:cubicBezTo>
                  <a:pt x="11299598" y="5041858"/>
                  <a:pt x="11271168" y="5070288"/>
                  <a:pt x="11271168" y="5105358"/>
                </a:cubicBezTo>
                <a:cubicBezTo>
                  <a:pt x="11271168" y="5140428"/>
                  <a:pt x="11299598" y="5168858"/>
                  <a:pt x="11334668" y="5168858"/>
                </a:cubicBezTo>
                <a:cubicBezTo>
                  <a:pt x="11369738" y="5168858"/>
                  <a:pt x="11398168" y="5140428"/>
                  <a:pt x="11398168" y="5105358"/>
                </a:cubicBezTo>
                <a:cubicBezTo>
                  <a:pt x="11398168" y="5070288"/>
                  <a:pt x="11369738" y="5041858"/>
                  <a:pt x="11334668" y="5041858"/>
                </a:cubicBezTo>
                <a:close/>
                <a:moveTo>
                  <a:pt x="11067968" y="5041858"/>
                </a:moveTo>
                <a:cubicBezTo>
                  <a:pt x="11032898" y="5041858"/>
                  <a:pt x="11004468" y="5070288"/>
                  <a:pt x="11004468" y="5105358"/>
                </a:cubicBezTo>
                <a:cubicBezTo>
                  <a:pt x="11004468" y="5140428"/>
                  <a:pt x="11032898" y="5168858"/>
                  <a:pt x="11067968" y="5168858"/>
                </a:cubicBezTo>
                <a:cubicBezTo>
                  <a:pt x="11103038" y="5168858"/>
                  <a:pt x="11131468" y="5140428"/>
                  <a:pt x="11131468" y="5105358"/>
                </a:cubicBezTo>
                <a:cubicBezTo>
                  <a:pt x="11131468" y="5070288"/>
                  <a:pt x="11103038" y="5041858"/>
                  <a:pt x="11067968" y="5041858"/>
                </a:cubicBezTo>
                <a:close/>
                <a:moveTo>
                  <a:pt x="10801268" y="5041858"/>
                </a:moveTo>
                <a:cubicBezTo>
                  <a:pt x="10766198" y="5041858"/>
                  <a:pt x="10737768" y="5070288"/>
                  <a:pt x="10737768" y="5105358"/>
                </a:cubicBezTo>
                <a:cubicBezTo>
                  <a:pt x="10737768" y="5140428"/>
                  <a:pt x="10766198" y="5168858"/>
                  <a:pt x="10801268" y="5168858"/>
                </a:cubicBezTo>
                <a:cubicBezTo>
                  <a:pt x="10836338" y="5168858"/>
                  <a:pt x="10864768" y="5140428"/>
                  <a:pt x="10864768" y="5105358"/>
                </a:cubicBezTo>
                <a:cubicBezTo>
                  <a:pt x="10864768" y="5070288"/>
                  <a:pt x="10836338" y="5041858"/>
                  <a:pt x="10801268" y="5041858"/>
                </a:cubicBezTo>
                <a:close/>
                <a:moveTo>
                  <a:pt x="10534568" y="5041858"/>
                </a:moveTo>
                <a:cubicBezTo>
                  <a:pt x="10499498" y="5041858"/>
                  <a:pt x="10471068" y="5070288"/>
                  <a:pt x="10471068" y="5105358"/>
                </a:cubicBezTo>
                <a:cubicBezTo>
                  <a:pt x="10471068" y="5140428"/>
                  <a:pt x="10499498" y="5168858"/>
                  <a:pt x="10534568" y="5168858"/>
                </a:cubicBezTo>
                <a:cubicBezTo>
                  <a:pt x="10569638" y="5168858"/>
                  <a:pt x="10598068" y="5140428"/>
                  <a:pt x="10598068" y="5105358"/>
                </a:cubicBezTo>
                <a:cubicBezTo>
                  <a:pt x="10598068" y="5070288"/>
                  <a:pt x="10569638" y="5041858"/>
                  <a:pt x="10534568" y="5041858"/>
                </a:cubicBezTo>
                <a:close/>
                <a:moveTo>
                  <a:pt x="10267868" y="5041858"/>
                </a:moveTo>
                <a:cubicBezTo>
                  <a:pt x="10232798" y="5041858"/>
                  <a:pt x="10204368" y="5070288"/>
                  <a:pt x="10204368" y="5105358"/>
                </a:cubicBezTo>
                <a:cubicBezTo>
                  <a:pt x="10204368" y="5140428"/>
                  <a:pt x="10232798" y="5168858"/>
                  <a:pt x="10267868" y="5168858"/>
                </a:cubicBezTo>
                <a:cubicBezTo>
                  <a:pt x="10302938" y="5168858"/>
                  <a:pt x="10331368" y="5140428"/>
                  <a:pt x="10331368" y="5105358"/>
                </a:cubicBezTo>
                <a:cubicBezTo>
                  <a:pt x="10331368" y="5070288"/>
                  <a:pt x="10302938" y="5041858"/>
                  <a:pt x="10267868" y="5041858"/>
                </a:cubicBezTo>
                <a:close/>
                <a:moveTo>
                  <a:pt x="10001168" y="5041858"/>
                </a:moveTo>
                <a:cubicBezTo>
                  <a:pt x="9966098" y="5041858"/>
                  <a:pt x="9937668" y="5070288"/>
                  <a:pt x="9937668" y="5105358"/>
                </a:cubicBezTo>
                <a:cubicBezTo>
                  <a:pt x="9937668" y="5140428"/>
                  <a:pt x="9966098" y="5168858"/>
                  <a:pt x="10001168" y="5168858"/>
                </a:cubicBezTo>
                <a:cubicBezTo>
                  <a:pt x="10036238" y="5168858"/>
                  <a:pt x="10064668" y="5140428"/>
                  <a:pt x="10064668" y="5105358"/>
                </a:cubicBezTo>
                <a:cubicBezTo>
                  <a:pt x="10064668" y="5070288"/>
                  <a:pt x="10036238" y="5041858"/>
                  <a:pt x="10001168" y="5041858"/>
                </a:cubicBezTo>
                <a:close/>
                <a:moveTo>
                  <a:pt x="9734468" y="5041858"/>
                </a:moveTo>
                <a:cubicBezTo>
                  <a:pt x="9699398" y="5041858"/>
                  <a:pt x="9670968" y="5070288"/>
                  <a:pt x="9670968" y="5105358"/>
                </a:cubicBezTo>
                <a:cubicBezTo>
                  <a:pt x="9670968" y="5140428"/>
                  <a:pt x="9699398" y="5168858"/>
                  <a:pt x="9734468" y="5168858"/>
                </a:cubicBezTo>
                <a:cubicBezTo>
                  <a:pt x="9769538" y="5168858"/>
                  <a:pt x="9797968" y="5140428"/>
                  <a:pt x="9797968" y="5105358"/>
                </a:cubicBezTo>
                <a:cubicBezTo>
                  <a:pt x="9797968" y="5070288"/>
                  <a:pt x="9769538" y="5041858"/>
                  <a:pt x="9734468" y="5041858"/>
                </a:cubicBezTo>
                <a:close/>
                <a:moveTo>
                  <a:pt x="9467768" y="5041858"/>
                </a:moveTo>
                <a:cubicBezTo>
                  <a:pt x="9432698" y="5041858"/>
                  <a:pt x="9404268" y="5070288"/>
                  <a:pt x="9404268" y="5105358"/>
                </a:cubicBezTo>
                <a:cubicBezTo>
                  <a:pt x="9404268" y="5140428"/>
                  <a:pt x="9432698" y="5168858"/>
                  <a:pt x="9467768" y="5168858"/>
                </a:cubicBezTo>
                <a:cubicBezTo>
                  <a:pt x="9502838" y="5168858"/>
                  <a:pt x="9531268" y="5140428"/>
                  <a:pt x="9531268" y="5105358"/>
                </a:cubicBezTo>
                <a:cubicBezTo>
                  <a:pt x="9531268" y="5070288"/>
                  <a:pt x="9502838" y="5041858"/>
                  <a:pt x="9467768" y="5041858"/>
                </a:cubicBezTo>
                <a:close/>
                <a:moveTo>
                  <a:pt x="9201068" y="5041858"/>
                </a:moveTo>
                <a:cubicBezTo>
                  <a:pt x="9165998" y="5041858"/>
                  <a:pt x="9137568" y="5070288"/>
                  <a:pt x="9137568" y="5105358"/>
                </a:cubicBezTo>
                <a:cubicBezTo>
                  <a:pt x="9137568" y="5140428"/>
                  <a:pt x="9165998" y="5168858"/>
                  <a:pt x="9201068" y="5168858"/>
                </a:cubicBezTo>
                <a:cubicBezTo>
                  <a:pt x="9236138" y="5168858"/>
                  <a:pt x="9264568" y="5140428"/>
                  <a:pt x="9264568" y="5105358"/>
                </a:cubicBezTo>
                <a:cubicBezTo>
                  <a:pt x="9264568" y="5070288"/>
                  <a:pt x="9236138" y="5041858"/>
                  <a:pt x="9201068" y="5041858"/>
                </a:cubicBezTo>
                <a:close/>
                <a:moveTo>
                  <a:pt x="8934368" y="5041858"/>
                </a:moveTo>
                <a:cubicBezTo>
                  <a:pt x="8899298" y="5041858"/>
                  <a:pt x="8870868" y="5070288"/>
                  <a:pt x="8870868" y="5105358"/>
                </a:cubicBezTo>
                <a:cubicBezTo>
                  <a:pt x="8870868" y="5140428"/>
                  <a:pt x="8899298" y="5168858"/>
                  <a:pt x="8934368" y="5168858"/>
                </a:cubicBezTo>
                <a:cubicBezTo>
                  <a:pt x="8969438" y="5168858"/>
                  <a:pt x="8997868" y="5140428"/>
                  <a:pt x="8997868" y="5105358"/>
                </a:cubicBezTo>
                <a:cubicBezTo>
                  <a:pt x="8997868" y="5070288"/>
                  <a:pt x="8969438" y="5041858"/>
                  <a:pt x="8934368" y="5041858"/>
                </a:cubicBezTo>
                <a:close/>
                <a:moveTo>
                  <a:pt x="8667668" y="5041858"/>
                </a:moveTo>
                <a:cubicBezTo>
                  <a:pt x="8632598" y="5041858"/>
                  <a:pt x="8604168" y="5070288"/>
                  <a:pt x="8604168" y="5105358"/>
                </a:cubicBezTo>
                <a:cubicBezTo>
                  <a:pt x="8604168" y="5140428"/>
                  <a:pt x="8632598" y="5168858"/>
                  <a:pt x="8667668" y="5168858"/>
                </a:cubicBezTo>
                <a:cubicBezTo>
                  <a:pt x="8702738" y="5168858"/>
                  <a:pt x="8731168" y="5140428"/>
                  <a:pt x="8731168" y="5105358"/>
                </a:cubicBezTo>
                <a:cubicBezTo>
                  <a:pt x="8731168" y="5070288"/>
                  <a:pt x="8702738" y="5041858"/>
                  <a:pt x="8667668" y="5041858"/>
                </a:cubicBezTo>
                <a:close/>
                <a:moveTo>
                  <a:pt x="8400968" y="5041858"/>
                </a:moveTo>
                <a:cubicBezTo>
                  <a:pt x="8365898" y="5041858"/>
                  <a:pt x="8337468" y="5070288"/>
                  <a:pt x="8337468" y="5105358"/>
                </a:cubicBezTo>
                <a:cubicBezTo>
                  <a:pt x="8337468" y="5140428"/>
                  <a:pt x="8365898" y="5168858"/>
                  <a:pt x="8400968" y="5168858"/>
                </a:cubicBezTo>
                <a:cubicBezTo>
                  <a:pt x="8436038" y="5168858"/>
                  <a:pt x="8464468" y="5140428"/>
                  <a:pt x="8464468" y="5105358"/>
                </a:cubicBezTo>
                <a:cubicBezTo>
                  <a:pt x="8464468" y="5070288"/>
                  <a:pt x="8436038" y="5041858"/>
                  <a:pt x="8400968" y="5041858"/>
                </a:cubicBezTo>
                <a:close/>
                <a:moveTo>
                  <a:pt x="8134268" y="5041858"/>
                </a:moveTo>
                <a:cubicBezTo>
                  <a:pt x="8099198" y="5041858"/>
                  <a:pt x="8070768" y="5070288"/>
                  <a:pt x="8070768" y="5105358"/>
                </a:cubicBezTo>
                <a:cubicBezTo>
                  <a:pt x="8070768" y="5140428"/>
                  <a:pt x="8099198" y="5168858"/>
                  <a:pt x="8134268" y="5168858"/>
                </a:cubicBezTo>
                <a:cubicBezTo>
                  <a:pt x="8169338" y="5168858"/>
                  <a:pt x="8197768" y="5140428"/>
                  <a:pt x="8197768" y="5105358"/>
                </a:cubicBezTo>
                <a:cubicBezTo>
                  <a:pt x="8197768" y="5070288"/>
                  <a:pt x="8169338" y="5041858"/>
                  <a:pt x="8134268" y="5041858"/>
                </a:cubicBezTo>
                <a:close/>
                <a:moveTo>
                  <a:pt x="7867568" y="5041858"/>
                </a:moveTo>
                <a:cubicBezTo>
                  <a:pt x="7832498" y="5041858"/>
                  <a:pt x="7804068" y="5070288"/>
                  <a:pt x="7804068" y="5105358"/>
                </a:cubicBezTo>
                <a:cubicBezTo>
                  <a:pt x="7804068" y="5140428"/>
                  <a:pt x="7832498" y="5168858"/>
                  <a:pt x="7867568" y="5168858"/>
                </a:cubicBezTo>
                <a:cubicBezTo>
                  <a:pt x="7902638" y="5168858"/>
                  <a:pt x="7931068" y="5140428"/>
                  <a:pt x="7931068" y="5105358"/>
                </a:cubicBezTo>
                <a:cubicBezTo>
                  <a:pt x="7931068" y="5070288"/>
                  <a:pt x="7902638" y="5041858"/>
                  <a:pt x="7867568" y="5041858"/>
                </a:cubicBezTo>
                <a:close/>
                <a:moveTo>
                  <a:pt x="7600868" y="5041858"/>
                </a:moveTo>
                <a:cubicBezTo>
                  <a:pt x="7565798" y="5041858"/>
                  <a:pt x="7537368" y="5070288"/>
                  <a:pt x="7537368" y="5105358"/>
                </a:cubicBezTo>
                <a:cubicBezTo>
                  <a:pt x="7537368" y="5140428"/>
                  <a:pt x="7565798" y="5168858"/>
                  <a:pt x="7600868" y="5168858"/>
                </a:cubicBezTo>
                <a:cubicBezTo>
                  <a:pt x="7635938" y="5168858"/>
                  <a:pt x="7664368" y="5140428"/>
                  <a:pt x="7664368" y="5105358"/>
                </a:cubicBezTo>
                <a:cubicBezTo>
                  <a:pt x="7664368" y="5070288"/>
                  <a:pt x="7635938" y="5041858"/>
                  <a:pt x="7600868" y="5041858"/>
                </a:cubicBezTo>
                <a:close/>
                <a:moveTo>
                  <a:pt x="7334168" y="5041858"/>
                </a:moveTo>
                <a:cubicBezTo>
                  <a:pt x="7299098" y="5041858"/>
                  <a:pt x="7270668" y="5070288"/>
                  <a:pt x="7270668" y="5105358"/>
                </a:cubicBezTo>
                <a:cubicBezTo>
                  <a:pt x="7270668" y="5140428"/>
                  <a:pt x="7299098" y="5168858"/>
                  <a:pt x="7334168" y="5168858"/>
                </a:cubicBezTo>
                <a:cubicBezTo>
                  <a:pt x="7369238" y="5168858"/>
                  <a:pt x="7397668" y="5140428"/>
                  <a:pt x="7397668" y="5105358"/>
                </a:cubicBezTo>
                <a:cubicBezTo>
                  <a:pt x="7397668" y="5070288"/>
                  <a:pt x="7369238" y="5041858"/>
                  <a:pt x="7334168" y="5041858"/>
                </a:cubicBezTo>
                <a:close/>
                <a:moveTo>
                  <a:pt x="7067468" y="5041858"/>
                </a:moveTo>
                <a:cubicBezTo>
                  <a:pt x="7032398" y="5041858"/>
                  <a:pt x="7003968" y="5070288"/>
                  <a:pt x="7003968" y="5105358"/>
                </a:cubicBezTo>
                <a:cubicBezTo>
                  <a:pt x="7003968" y="5140428"/>
                  <a:pt x="7032398" y="5168858"/>
                  <a:pt x="7067468" y="5168858"/>
                </a:cubicBezTo>
                <a:cubicBezTo>
                  <a:pt x="7102538" y="5168858"/>
                  <a:pt x="7130968" y="5140428"/>
                  <a:pt x="7130968" y="5105358"/>
                </a:cubicBezTo>
                <a:cubicBezTo>
                  <a:pt x="7130968" y="5070288"/>
                  <a:pt x="7102538" y="5041858"/>
                  <a:pt x="7067468" y="5041858"/>
                </a:cubicBezTo>
                <a:close/>
                <a:moveTo>
                  <a:pt x="6800768" y="5041858"/>
                </a:moveTo>
                <a:cubicBezTo>
                  <a:pt x="6765698" y="5041858"/>
                  <a:pt x="6737268" y="5070288"/>
                  <a:pt x="6737268" y="5105358"/>
                </a:cubicBezTo>
                <a:cubicBezTo>
                  <a:pt x="6737268" y="5140428"/>
                  <a:pt x="6765698" y="5168858"/>
                  <a:pt x="6800768" y="5168858"/>
                </a:cubicBezTo>
                <a:cubicBezTo>
                  <a:pt x="6835838" y="5168858"/>
                  <a:pt x="6864268" y="5140428"/>
                  <a:pt x="6864268" y="5105358"/>
                </a:cubicBezTo>
                <a:cubicBezTo>
                  <a:pt x="6864268" y="5070288"/>
                  <a:pt x="6835838" y="5041858"/>
                  <a:pt x="6800768" y="5041858"/>
                </a:cubicBezTo>
                <a:close/>
                <a:moveTo>
                  <a:pt x="6534068" y="5041858"/>
                </a:moveTo>
                <a:cubicBezTo>
                  <a:pt x="6498998" y="5041858"/>
                  <a:pt x="6470568" y="5070288"/>
                  <a:pt x="6470568" y="5105358"/>
                </a:cubicBezTo>
                <a:cubicBezTo>
                  <a:pt x="6470568" y="5140428"/>
                  <a:pt x="6498998" y="5168858"/>
                  <a:pt x="6534068" y="5168858"/>
                </a:cubicBezTo>
                <a:cubicBezTo>
                  <a:pt x="6569138" y="5168858"/>
                  <a:pt x="6597568" y="5140428"/>
                  <a:pt x="6597568" y="5105358"/>
                </a:cubicBezTo>
                <a:cubicBezTo>
                  <a:pt x="6597568" y="5070288"/>
                  <a:pt x="6569138" y="5041858"/>
                  <a:pt x="6534068" y="5041858"/>
                </a:cubicBezTo>
                <a:close/>
                <a:moveTo>
                  <a:pt x="6267368" y="5041858"/>
                </a:moveTo>
                <a:cubicBezTo>
                  <a:pt x="6232298" y="5041858"/>
                  <a:pt x="6203868" y="5070288"/>
                  <a:pt x="6203868" y="5105358"/>
                </a:cubicBezTo>
                <a:cubicBezTo>
                  <a:pt x="6203868" y="5140428"/>
                  <a:pt x="6232298" y="5168858"/>
                  <a:pt x="6267368" y="5168858"/>
                </a:cubicBezTo>
                <a:cubicBezTo>
                  <a:pt x="6302438" y="5168858"/>
                  <a:pt x="6330868" y="5140428"/>
                  <a:pt x="6330868" y="5105358"/>
                </a:cubicBezTo>
                <a:cubicBezTo>
                  <a:pt x="6330868" y="5070288"/>
                  <a:pt x="6302438" y="5041858"/>
                  <a:pt x="6267368" y="5041858"/>
                </a:cubicBezTo>
                <a:close/>
                <a:moveTo>
                  <a:pt x="6000673" y="5041858"/>
                </a:moveTo>
                <a:cubicBezTo>
                  <a:pt x="5965601" y="5041858"/>
                  <a:pt x="5937168" y="5070288"/>
                  <a:pt x="5937168" y="5105358"/>
                </a:cubicBezTo>
                <a:cubicBezTo>
                  <a:pt x="5937168" y="5140428"/>
                  <a:pt x="5965601" y="5168858"/>
                  <a:pt x="6000673" y="5168858"/>
                </a:cubicBezTo>
                <a:cubicBezTo>
                  <a:pt x="6035745" y="5168858"/>
                  <a:pt x="6064178" y="5140428"/>
                  <a:pt x="6064178" y="5105358"/>
                </a:cubicBezTo>
                <a:cubicBezTo>
                  <a:pt x="6064178" y="5070288"/>
                  <a:pt x="6035745" y="5041858"/>
                  <a:pt x="6000673" y="5041858"/>
                </a:cubicBezTo>
                <a:close/>
                <a:moveTo>
                  <a:pt x="5733970" y="5041858"/>
                </a:moveTo>
                <a:cubicBezTo>
                  <a:pt x="5698903" y="5041858"/>
                  <a:pt x="5670472" y="5070288"/>
                  <a:pt x="5670472" y="5105358"/>
                </a:cubicBezTo>
                <a:cubicBezTo>
                  <a:pt x="5670472" y="5140428"/>
                  <a:pt x="5698903" y="5168858"/>
                  <a:pt x="5733970" y="5168858"/>
                </a:cubicBezTo>
                <a:cubicBezTo>
                  <a:pt x="5769040" y="5168858"/>
                  <a:pt x="5797469" y="5140428"/>
                  <a:pt x="5797469" y="5105358"/>
                </a:cubicBezTo>
                <a:cubicBezTo>
                  <a:pt x="5797469" y="5070288"/>
                  <a:pt x="5769040" y="5041858"/>
                  <a:pt x="5733970" y="5041858"/>
                </a:cubicBezTo>
                <a:close/>
                <a:moveTo>
                  <a:pt x="5467276" y="5041858"/>
                </a:moveTo>
                <a:cubicBezTo>
                  <a:pt x="5432207" y="5041858"/>
                  <a:pt x="5403779" y="5070288"/>
                  <a:pt x="5403779" y="5105358"/>
                </a:cubicBezTo>
                <a:cubicBezTo>
                  <a:pt x="5403779" y="5140428"/>
                  <a:pt x="5432207" y="5168858"/>
                  <a:pt x="5467276" y="5168858"/>
                </a:cubicBezTo>
                <a:cubicBezTo>
                  <a:pt x="5502346" y="5168858"/>
                  <a:pt x="5530776" y="5140428"/>
                  <a:pt x="5530776" y="5105358"/>
                </a:cubicBezTo>
                <a:cubicBezTo>
                  <a:pt x="5530776" y="5070288"/>
                  <a:pt x="5502346" y="5041858"/>
                  <a:pt x="5467276" y="5041858"/>
                </a:cubicBezTo>
                <a:close/>
                <a:moveTo>
                  <a:pt x="5200579" y="5041858"/>
                </a:moveTo>
                <a:cubicBezTo>
                  <a:pt x="5165506" y="5041858"/>
                  <a:pt x="5137078" y="5070288"/>
                  <a:pt x="5137078" y="5105358"/>
                </a:cubicBezTo>
                <a:cubicBezTo>
                  <a:pt x="5137078" y="5140428"/>
                  <a:pt x="5165506" y="5168858"/>
                  <a:pt x="5200579" y="5168858"/>
                </a:cubicBezTo>
                <a:cubicBezTo>
                  <a:pt x="5235641" y="5168858"/>
                  <a:pt x="5264078" y="5140428"/>
                  <a:pt x="5264078" y="5105358"/>
                </a:cubicBezTo>
                <a:cubicBezTo>
                  <a:pt x="5264078" y="5070288"/>
                  <a:pt x="5235641" y="5041858"/>
                  <a:pt x="5200579" y="5041858"/>
                </a:cubicBezTo>
                <a:close/>
                <a:moveTo>
                  <a:pt x="4933876" y="5041858"/>
                </a:moveTo>
                <a:cubicBezTo>
                  <a:pt x="4898808" y="5041858"/>
                  <a:pt x="4870377" y="5070288"/>
                  <a:pt x="4870377" y="5105358"/>
                </a:cubicBezTo>
                <a:cubicBezTo>
                  <a:pt x="4870377" y="5140428"/>
                  <a:pt x="4898808" y="5168858"/>
                  <a:pt x="4933876" y="5168858"/>
                </a:cubicBezTo>
                <a:cubicBezTo>
                  <a:pt x="4968948" y="5168858"/>
                  <a:pt x="4997377" y="5140428"/>
                  <a:pt x="4997377" y="5105358"/>
                </a:cubicBezTo>
                <a:cubicBezTo>
                  <a:pt x="4997377" y="5070288"/>
                  <a:pt x="4968948" y="5041858"/>
                  <a:pt x="4933876" y="5041858"/>
                </a:cubicBezTo>
                <a:close/>
                <a:moveTo>
                  <a:pt x="4667174" y="5041858"/>
                </a:moveTo>
                <a:cubicBezTo>
                  <a:pt x="4632109" y="5041858"/>
                  <a:pt x="4603684" y="5070288"/>
                  <a:pt x="4603684" y="5105358"/>
                </a:cubicBezTo>
                <a:cubicBezTo>
                  <a:pt x="4603684" y="5140428"/>
                  <a:pt x="4632109" y="5168858"/>
                  <a:pt x="4667174" y="5168858"/>
                </a:cubicBezTo>
                <a:cubicBezTo>
                  <a:pt x="4702240" y="5168858"/>
                  <a:pt x="4730670" y="5140428"/>
                  <a:pt x="4730670" y="5105358"/>
                </a:cubicBezTo>
                <a:cubicBezTo>
                  <a:pt x="4730670" y="5070288"/>
                  <a:pt x="4702240" y="5041858"/>
                  <a:pt x="4667174" y="5041858"/>
                </a:cubicBezTo>
                <a:close/>
                <a:moveTo>
                  <a:pt x="4400478" y="5041858"/>
                </a:moveTo>
                <a:cubicBezTo>
                  <a:pt x="4365411" y="5041858"/>
                  <a:pt x="4336975" y="5070288"/>
                  <a:pt x="4336975" y="5105358"/>
                </a:cubicBezTo>
                <a:cubicBezTo>
                  <a:pt x="4336975" y="5140428"/>
                  <a:pt x="4365411" y="5168858"/>
                  <a:pt x="4400478" y="5168858"/>
                </a:cubicBezTo>
                <a:cubicBezTo>
                  <a:pt x="4435556" y="5168858"/>
                  <a:pt x="4463982" y="5140428"/>
                  <a:pt x="4463982" y="5105358"/>
                </a:cubicBezTo>
                <a:cubicBezTo>
                  <a:pt x="4463982" y="5070288"/>
                  <a:pt x="4435556" y="5041858"/>
                  <a:pt x="4400478" y="5041858"/>
                </a:cubicBezTo>
                <a:close/>
                <a:moveTo>
                  <a:pt x="4133777" y="5041858"/>
                </a:moveTo>
                <a:cubicBezTo>
                  <a:pt x="4098707" y="5041858"/>
                  <a:pt x="4070307" y="5070288"/>
                  <a:pt x="4070307" y="5105358"/>
                </a:cubicBezTo>
                <a:cubicBezTo>
                  <a:pt x="4070307" y="5140428"/>
                  <a:pt x="4098707" y="5168858"/>
                  <a:pt x="4133777" y="5168858"/>
                </a:cubicBezTo>
                <a:cubicBezTo>
                  <a:pt x="4168848" y="5168858"/>
                  <a:pt x="4197282" y="5140428"/>
                  <a:pt x="4197282" y="5105358"/>
                </a:cubicBezTo>
                <a:cubicBezTo>
                  <a:pt x="4197282" y="5070288"/>
                  <a:pt x="4168848" y="5041858"/>
                  <a:pt x="4133777" y="5041858"/>
                </a:cubicBezTo>
                <a:close/>
                <a:moveTo>
                  <a:pt x="3867105" y="5041858"/>
                </a:moveTo>
                <a:cubicBezTo>
                  <a:pt x="3832032" y="5041858"/>
                  <a:pt x="3803603" y="5070288"/>
                  <a:pt x="3803603" y="5105358"/>
                </a:cubicBezTo>
                <a:cubicBezTo>
                  <a:pt x="3803603" y="5140428"/>
                  <a:pt x="3832032" y="5168858"/>
                  <a:pt x="3867105" y="5168858"/>
                </a:cubicBezTo>
                <a:cubicBezTo>
                  <a:pt x="3902178" y="5168858"/>
                  <a:pt x="3930609" y="5140428"/>
                  <a:pt x="3930609" y="5105358"/>
                </a:cubicBezTo>
                <a:cubicBezTo>
                  <a:pt x="3930609" y="5070288"/>
                  <a:pt x="3902178" y="5041858"/>
                  <a:pt x="3867105" y="5041858"/>
                </a:cubicBezTo>
                <a:close/>
                <a:moveTo>
                  <a:pt x="3600409" y="5041858"/>
                </a:moveTo>
                <a:cubicBezTo>
                  <a:pt x="3565339" y="5041858"/>
                  <a:pt x="3536912" y="5070288"/>
                  <a:pt x="3536912" y="5105358"/>
                </a:cubicBezTo>
                <a:cubicBezTo>
                  <a:pt x="3536912" y="5140428"/>
                  <a:pt x="3565339" y="5168858"/>
                  <a:pt x="3600409" y="5168858"/>
                </a:cubicBezTo>
                <a:cubicBezTo>
                  <a:pt x="3635482" y="5168858"/>
                  <a:pt x="3663909" y="5140428"/>
                  <a:pt x="3663909" y="5105358"/>
                </a:cubicBezTo>
                <a:cubicBezTo>
                  <a:pt x="3663909" y="5070288"/>
                  <a:pt x="3635482" y="5041858"/>
                  <a:pt x="3600409" y="5041858"/>
                </a:cubicBezTo>
                <a:close/>
                <a:moveTo>
                  <a:pt x="3333699" y="5041858"/>
                </a:moveTo>
                <a:cubicBezTo>
                  <a:pt x="3298629" y="5041858"/>
                  <a:pt x="3270201" y="5070288"/>
                  <a:pt x="3270201" y="5105358"/>
                </a:cubicBezTo>
                <a:cubicBezTo>
                  <a:pt x="3270201" y="5140428"/>
                  <a:pt x="3298629" y="5168858"/>
                  <a:pt x="3333699" y="5168858"/>
                </a:cubicBezTo>
                <a:cubicBezTo>
                  <a:pt x="3368772" y="5168858"/>
                  <a:pt x="3397204" y="5140428"/>
                  <a:pt x="3397204" y="5105358"/>
                </a:cubicBezTo>
                <a:cubicBezTo>
                  <a:pt x="3397204" y="5070288"/>
                  <a:pt x="3368772" y="5041858"/>
                  <a:pt x="3333699" y="5041858"/>
                </a:cubicBezTo>
                <a:close/>
                <a:moveTo>
                  <a:pt x="3067011" y="5041858"/>
                </a:moveTo>
                <a:cubicBezTo>
                  <a:pt x="3031943" y="5041858"/>
                  <a:pt x="3003514" y="5070288"/>
                  <a:pt x="3003514" y="5105358"/>
                </a:cubicBezTo>
                <a:cubicBezTo>
                  <a:pt x="3003514" y="5140428"/>
                  <a:pt x="3031943" y="5168858"/>
                  <a:pt x="3067011" y="5168858"/>
                </a:cubicBezTo>
                <a:cubicBezTo>
                  <a:pt x="3102079" y="5168858"/>
                  <a:pt x="3130508" y="5140428"/>
                  <a:pt x="3130508" y="5105358"/>
                </a:cubicBezTo>
                <a:cubicBezTo>
                  <a:pt x="3130508" y="5070288"/>
                  <a:pt x="3102079" y="5041858"/>
                  <a:pt x="3067011" y="5041858"/>
                </a:cubicBezTo>
                <a:close/>
                <a:moveTo>
                  <a:pt x="2800325" y="5041858"/>
                </a:moveTo>
                <a:cubicBezTo>
                  <a:pt x="2765256" y="5041858"/>
                  <a:pt x="2736827" y="5070288"/>
                  <a:pt x="2736827" y="5105358"/>
                </a:cubicBezTo>
                <a:cubicBezTo>
                  <a:pt x="2736827" y="5140428"/>
                  <a:pt x="2765256" y="5168858"/>
                  <a:pt x="2800325" y="5168858"/>
                </a:cubicBezTo>
                <a:cubicBezTo>
                  <a:pt x="2835393" y="5168858"/>
                  <a:pt x="2863822" y="5140428"/>
                  <a:pt x="2863822" y="5105358"/>
                </a:cubicBezTo>
                <a:cubicBezTo>
                  <a:pt x="2863822" y="5070288"/>
                  <a:pt x="2835393" y="5041858"/>
                  <a:pt x="2800325" y="5041858"/>
                </a:cubicBezTo>
                <a:close/>
                <a:moveTo>
                  <a:pt x="2533616" y="5041858"/>
                </a:moveTo>
                <a:cubicBezTo>
                  <a:pt x="2498543" y="5041858"/>
                  <a:pt x="2470111" y="5070288"/>
                  <a:pt x="2470111" y="5105358"/>
                </a:cubicBezTo>
                <a:cubicBezTo>
                  <a:pt x="2470111" y="5140428"/>
                  <a:pt x="2498543" y="5168858"/>
                  <a:pt x="2533616" y="5168858"/>
                </a:cubicBezTo>
                <a:cubicBezTo>
                  <a:pt x="2568689" y="5168858"/>
                  <a:pt x="2597120" y="5140428"/>
                  <a:pt x="2597120" y="5105358"/>
                </a:cubicBezTo>
                <a:cubicBezTo>
                  <a:pt x="2597120" y="5070288"/>
                  <a:pt x="2568689" y="5041858"/>
                  <a:pt x="2533616" y="5041858"/>
                </a:cubicBezTo>
                <a:close/>
                <a:moveTo>
                  <a:pt x="2266911" y="5041858"/>
                </a:moveTo>
                <a:cubicBezTo>
                  <a:pt x="2231839" y="5041858"/>
                  <a:pt x="2203415" y="5070288"/>
                  <a:pt x="2203415" y="5105358"/>
                </a:cubicBezTo>
                <a:cubicBezTo>
                  <a:pt x="2203415" y="5140428"/>
                  <a:pt x="2231839" y="5168858"/>
                  <a:pt x="2266911" y="5168858"/>
                </a:cubicBezTo>
                <a:cubicBezTo>
                  <a:pt x="2301988" y="5168858"/>
                  <a:pt x="2330416" y="5140428"/>
                  <a:pt x="2330416" y="5105358"/>
                </a:cubicBezTo>
                <a:cubicBezTo>
                  <a:pt x="2330416" y="5070288"/>
                  <a:pt x="2301988" y="5041858"/>
                  <a:pt x="2266911" y="5041858"/>
                </a:cubicBezTo>
                <a:close/>
                <a:moveTo>
                  <a:pt x="2000214" y="5041858"/>
                </a:moveTo>
                <a:cubicBezTo>
                  <a:pt x="1965137" y="5041858"/>
                  <a:pt x="1936708" y="5070288"/>
                  <a:pt x="1936708" y="5105358"/>
                </a:cubicBezTo>
                <a:cubicBezTo>
                  <a:pt x="1936708" y="5140428"/>
                  <a:pt x="1965137" y="5168858"/>
                  <a:pt x="2000214" y="5168858"/>
                </a:cubicBezTo>
                <a:cubicBezTo>
                  <a:pt x="2035283" y="5168858"/>
                  <a:pt x="2063716" y="5140428"/>
                  <a:pt x="2063716" y="5105358"/>
                </a:cubicBezTo>
                <a:cubicBezTo>
                  <a:pt x="2063716" y="5070288"/>
                  <a:pt x="2035283" y="5041858"/>
                  <a:pt x="2000214" y="5041858"/>
                </a:cubicBezTo>
                <a:close/>
                <a:moveTo>
                  <a:pt x="1733506" y="5041858"/>
                </a:moveTo>
                <a:cubicBezTo>
                  <a:pt x="1698437" y="5041858"/>
                  <a:pt x="1670006" y="5070288"/>
                  <a:pt x="1670006" y="5105358"/>
                </a:cubicBezTo>
                <a:cubicBezTo>
                  <a:pt x="1670006" y="5140428"/>
                  <a:pt x="1698437" y="5168858"/>
                  <a:pt x="1733506" y="5168858"/>
                </a:cubicBezTo>
                <a:cubicBezTo>
                  <a:pt x="1768577" y="5168858"/>
                  <a:pt x="1797007" y="5140428"/>
                  <a:pt x="1797007" y="5105358"/>
                </a:cubicBezTo>
                <a:cubicBezTo>
                  <a:pt x="1797007" y="5070288"/>
                  <a:pt x="1768577" y="5041858"/>
                  <a:pt x="1733506" y="5041858"/>
                </a:cubicBezTo>
                <a:close/>
                <a:moveTo>
                  <a:pt x="1466807" y="5041858"/>
                </a:moveTo>
                <a:cubicBezTo>
                  <a:pt x="1431737" y="5041858"/>
                  <a:pt x="1403307" y="5070288"/>
                  <a:pt x="1403307" y="5105358"/>
                </a:cubicBezTo>
                <a:cubicBezTo>
                  <a:pt x="1403307" y="5140428"/>
                  <a:pt x="1431737" y="5168858"/>
                  <a:pt x="1466807" y="5168858"/>
                </a:cubicBezTo>
                <a:cubicBezTo>
                  <a:pt x="1501877" y="5168858"/>
                  <a:pt x="1530307" y="5140428"/>
                  <a:pt x="1530307" y="5105358"/>
                </a:cubicBezTo>
                <a:cubicBezTo>
                  <a:pt x="1530307" y="5070288"/>
                  <a:pt x="1501877" y="5041858"/>
                  <a:pt x="1466807" y="5041858"/>
                </a:cubicBezTo>
                <a:close/>
                <a:moveTo>
                  <a:pt x="1200108" y="5041858"/>
                </a:moveTo>
                <a:cubicBezTo>
                  <a:pt x="1165038" y="5041858"/>
                  <a:pt x="1136608" y="5070288"/>
                  <a:pt x="1136608" y="5105358"/>
                </a:cubicBezTo>
                <a:cubicBezTo>
                  <a:pt x="1136608" y="5140428"/>
                  <a:pt x="1165038" y="5168858"/>
                  <a:pt x="1200108" y="5168858"/>
                </a:cubicBezTo>
                <a:cubicBezTo>
                  <a:pt x="1235178" y="5168858"/>
                  <a:pt x="1263608" y="5140428"/>
                  <a:pt x="1263608" y="5105358"/>
                </a:cubicBezTo>
                <a:cubicBezTo>
                  <a:pt x="1263608" y="5070288"/>
                  <a:pt x="1235178" y="5041858"/>
                  <a:pt x="1200108" y="5041858"/>
                </a:cubicBezTo>
                <a:close/>
                <a:moveTo>
                  <a:pt x="933409" y="5041858"/>
                </a:moveTo>
                <a:cubicBezTo>
                  <a:pt x="898339" y="5041858"/>
                  <a:pt x="869910" y="5070288"/>
                  <a:pt x="869910" y="5105358"/>
                </a:cubicBezTo>
                <a:cubicBezTo>
                  <a:pt x="869910" y="5140428"/>
                  <a:pt x="898339" y="5168858"/>
                  <a:pt x="933409" y="5168858"/>
                </a:cubicBezTo>
                <a:cubicBezTo>
                  <a:pt x="968479" y="5168858"/>
                  <a:pt x="996909" y="5140428"/>
                  <a:pt x="996909" y="5105358"/>
                </a:cubicBezTo>
                <a:cubicBezTo>
                  <a:pt x="996909" y="5070288"/>
                  <a:pt x="968479" y="5041858"/>
                  <a:pt x="933409" y="5041858"/>
                </a:cubicBezTo>
                <a:close/>
                <a:moveTo>
                  <a:pt x="666711" y="5041858"/>
                </a:moveTo>
                <a:cubicBezTo>
                  <a:pt x="631641" y="5041858"/>
                  <a:pt x="603211" y="5070288"/>
                  <a:pt x="603211" y="5105358"/>
                </a:cubicBezTo>
                <a:cubicBezTo>
                  <a:pt x="603211" y="5140428"/>
                  <a:pt x="631641" y="5168858"/>
                  <a:pt x="666711" y="5168858"/>
                </a:cubicBezTo>
                <a:cubicBezTo>
                  <a:pt x="701781" y="5168858"/>
                  <a:pt x="730210" y="5140428"/>
                  <a:pt x="730210" y="5105358"/>
                </a:cubicBezTo>
                <a:cubicBezTo>
                  <a:pt x="730210" y="5070288"/>
                  <a:pt x="701781" y="5041858"/>
                  <a:pt x="666711" y="5041858"/>
                </a:cubicBezTo>
                <a:close/>
                <a:moveTo>
                  <a:pt x="400012" y="5041858"/>
                </a:moveTo>
                <a:cubicBezTo>
                  <a:pt x="364942" y="5041858"/>
                  <a:pt x="336512" y="5070288"/>
                  <a:pt x="336512" y="5105358"/>
                </a:cubicBezTo>
                <a:cubicBezTo>
                  <a:pt x="336512" y="5140428"/>
                  <a:pt x="364942" y="5168858"/>
                  <a:pt x="400012" y="5168858"/>
                </a:cubicBezTo>
                <a:cubicBezTo>
                  <a:pt x="435082" y="5168858"/>
                  <a:pt x="463512" y="5140428"/>
                  <a:pt x="463512" y="5105358"/>
                </a:cubicBezTo>
                <a:cubicBezTo>
                  <a:pt x="463512" y="5070288"/>
                  <a:pt x="435082" y="5041858"/>
                  <a:pt x="400012" y="5041858"/>
                </a:cubicBezTo>
                <a:close/>
                <a:moveTo>
                  <a:pt x="11855368" y="4737058"/>
                </a:moveTo>
                <a:cubicBezTo>
                  <a:pt x="11820298" y="4737058"/>
                  <a:pt x="11791868" y="4765488"/>
                  <a:pt x="11791868" y="4800558"/>
                </a:cubicBezTo>
                <a:cubicBezTo>
                  <a:pt x="11791868" y="4835628"/>
                  <a:pt x="11820298" y="4864058"/>
                  <a:pt x="11855368" y="4864058"/>
                </a:cubicBezTo>
                <a:cubicBezTo>
                  <a:pt x="11890438" y="4864058"/>
                  <a:pt x="11918868" y="4835628"/>
                  <a:pt x="11918868" y="4800558"/>
                </a:cubicBezTo>
                <a:cubicBezTo>
                  <a:pt x="11918868" y="4765488"/>
                  <a:pt x="11890438" y="4737058"/>
                  <a:pt x="11855368" y="4737058"/>
                </a:cubicBezTo>
                <a:close/>
                <a:moveTo>
                  <a:pt x="11588668" y="4737058"/>
                </a:moveTo>
                <a:cubicBezTo>
                  <a:pt x="11553598" y="4737058"/>
                  <a:pt x="11525168" y="4765488"/>
                  <a:pt x="11525168" y="4800558"/>
                </a:cubicBezTo>
                <a:cubicBezTo>
                  <a:pt x="11525168" y="4835628"/>
                  <a:pt x="11553598" y="4864058"/>
                  <a:pt x="11588668" y="4864058"/>
                </a:cubicBezTo>
                <a:cubicBezTo>
                  <a:pt x="11623738" y="4864058"/>
                  <a:pt x="11652168" y="4835628"/>
                  <a:pt x="11652168" y="4800558"/>
                </a:cubicBezTo>
                <a:cubicBezTo>
                  <a:pt x="11652168" y="4765488"/>
                  <a:pt x="11623738" y="4737058"/>
                  <a:pt x="11588668" y="4737058"/>
                </a:cubicBezTo>
                <a:close/>
                <a:moveTo>
                  <a:pt x="11321968" y="4737058"/>
                </a:moveTo>
                <a:cubicBezTo>
                  <a:pt x="11286898" y="4737058"/>
                  <a:pt x="11258468" y="4765488"/>
                  <a:pt x="11258468" y="4800558"/>
                </a:cubicBezTo>
                <a:cubicBezTo>
                  <a:pt x="11258468" y="4835628"/>
                  <a:pt x="11286898" y="4864058"/>
                  <a:pt x="11321968" y="4864058"/>
                </a:cubicBezTo>
                <a:cubicBezTo>
                  <a:pt x="11357038" y="4864058"/>
                  <a:pt x="11385468" y="4835628"/>
                  <a:pt x="11385468" y="4800558"/>
                </a:cubicBezTo>
                <a:cubicBezTo>
                  <a:pt x="11385468" y="4765488"/>
                  <a:pt x="11357038" y="4737058"/>
                  <a:pt x="11321968" y="4737058"/>
                </a:cubicBezTo>
                <a:close/>
                <a:moveTo>
                  <a:pt x="11055268" y="4737058"/>
                </a:moveTo>
                <a:cubicBezTo>
                  <a:pt x="11020198" y="4737058"/>
                  <a:pt x="10991768" y="4765488"/>
                  <a:pt x="10991768" y="4800558"/>
                </a:cubicBezTo>
                <a:cubicBezTo>
                  <a:pt x="10991768" y="4835628"/>
                  <a:pt x="11020198" y="4864058"/>
                  <a:pt x="11055268" y="4864058"/>
                </a:cubicBezTo>
                <a:cubicBezTo>
                  <a:pt x="11090338" y="4864058"/>
                  <a:pt x="11118768" y="4835628"/>
                  <a:pt x="11118768" y="4800558"/>
                </a:cubicBezTo>
                <a:cubicBezTo>
                  <a:pt x="11118768" y="4765488"/>
                  <a:pt x="11090338" y="4737058"/>
                  <a:pt x="11055268" y="4737058"/>
                </a:cubicBezTo>
                <a:close/>
                <a:moveTo>
                  <a:pt x="10788568" y="4737058"/>
                </a:moveTo>
                <a:cubicBezTo>
                  <a:pt x="10753498" y="4737058"/>
                  <a:pt x="10725068" y="4765488"/>
                  <a:pt x="10725068" y="4800558"/>
                </a:cubicBezTo>
                <a:cubicBezTo>
                  <a:pt x="10725068" y="4835628"/>
                  <a:pt x="10753498" y="4864058"/>
                  <a:pt x="10788568" y="4864058"/>
                </a:cubicBezTo>
                <a:cubicBezTo>
                  <a:pt x="10823638" y="4864058"/>
                  <a:pt x="10852068" y="4835628"/>
                  <a:pt x="10852068" y="4800558"/>
                </a:cubicBezTo>
                <a:cubicBezTo>
                  <a:pt x="10852068" y="4765488"/>
                  <a:pt x="10823638" y="4737058"/>
                  <a:pt x="10788568" y="4737058"/>
                </a:cubicBezTo>
                <a:close/>
                <a:moveTo>
                  <a:pt x="10521868" y="4737058"/>
                </a:moveTo>
                <a:cubicBezTo>
                  <a:pt x="10486798" y="4737058"/>
                  <a:pt x="10458368" y="4765488"/>
                  <a:pt x="10458368" y="4800558"/>
                </a:cubicBezTo>
                <a:cubicBezTo>
                  <a:pt x="10458368" y="4835628"/>
                  <a:pt x="10486798" y="4864058"/>
                  <a:pt x="10521868" y="4864058"/>
                </a:cubicBezTo>
                <a:cubicBezTo>
                  <a:pt x="10556938" y="4864058"/>
                  <a:pt x="10585368" y="4835628"/>
                  <a:pt x="10585368" y="4800558"/>
                </a:cubicBezTo>
                <a:cubicBezTo>
                  <a:pt x="10585368" y="4765488"/>
                  <a:pt x="10556938" y="4737058"/>
                  <a:pt x="10521868" y="4737058"/>
                </a:cubicBezTo>
                <a:close/>
                <a:moveTo>
                  <a:pt x="10255168" y="4737058"/>
                </a:moveTo>
                <a:cubicBezTo>
                  <a:pt x="10220098" y="4737058"/>
                  <a:pt x="10191668" y="4765488"/>
                  <a:pt x="10191668" y="4800558"/>
                </a:cubicBezTo>
                <a:cubicBezTo>
                  <a:pt x="10191668" y="4835628"/>
                  <a:pt x="10220098" y="4864058"/>
                  <a:pt x="10255168" y="4864058"/>
                </a:cubicBezTo>
                <a:cubicBezTo>
                  <a:pt x="10290238" y="4864058"/>
                  <a:pt x="10318668" y="4835628"/>
                  <a:pt x="10318668" y="4800558"/>
                </a:cubicBezTo>
                <a:cubicBezTo>
                  <a:pt x="10318668" y="4765488"/>
                  <a:pt x="10290238" y="4737058"/>
                  <a:pt x="10255168" y="4737058"/>
                </a:cubicBezTo>
                <a:close/>
                <a:moveTo>
                  <a:pt x="9988468" y="4737058"/>
                </a:moveTo>
                <a:cubicBezTo>
                  <a:pt x="9953398" y="4737058"/>
                  <a:pt x="9924968" y="4765488"/>
                  <a:pt x="9924968" y="4800558"/>
                </a:cubicBezTo>
                <a:cubicBezTo>
                  <a:pt x="9924968" y="4835628"/>
                  <a:pt x="9953398" y="4864058"/>
                  <a:pt x="9988468" y="4864058"/>
                </a:cubicBezTo>
                <a:cubicBezTo>
                  <a:pt x="10023538" y="4864058"/>
                  <a:pt x="10051968" y="4835628"/>
                  <a:pt x="10051968" y="4800558"/>
                </a:cubicBezTo>
                <a:cubicBezTo>
                  <a:pt x="10051968" y="4765488"/>
                  <a:pt x="10023538" y="4737058"/>
                  <a:pt x="9988468" y="4737058"/>
                </a:cubicBezTo>
                <a:close/>
                <a:moveTo>
                  <a:pt x="9721768" y="4737058"/>
                </a:moveTo>
                <a:cubicBezTo>
                  <a:pt x="9686698" y="4737058"/>
                  <a:pt x="9658268" y="4765488"/>
                  <a:pt x="9658268" y="4800558"/>
                </a:cubicBezTo>
                <a:cubicBezTo>
                  <a:pt x="9658268" y="4835628"/>
                  <a:pt x="9686698" y="4864058"/>
                  <a:pt x="9721768" y="4864058"/>
                </a:cubicBezTo>
                <a:cubicBezTo>
                  <a:pt x="9756838" y="4864058"/>
                  <a:pt x="9785268" y="4835628"/>
                  <a:pt x="9785268" y="4800558"/>
                </a:cubicBezTo>
                <a:cubicBezTo>
                  <a:pt x="9785268" y="4765488"/>
                  <a:pt x="9756838" y="4737058"/>
                  <a:pt x="9721768" y="4737058"/>
                </a:cubicBezTo>
                <a:close/>
                <a:moveTo>
                  <a:pt x="9455068" y="4737058"/>
                </a:moveTo>
                <a:cubicBezTo>
                  <a:pt x="9419998" y="4737058"/>
                  <a:pt x="9391568" y="4765488"/>
                  <a:pt x="9391568" y="4800558"/>
                </a:cubicBezTo>
                <a:cubicBezTo>
                  <a:pt x="9391568" y="4835628"/>
                  <a:pt x="9419998" y="4864058"/>
                  <a:pt x="9455068" y="4864058"/>
                </a:cubicBezTo>
                <a:cubicBezTo>
                  <a:pt x="9490138" y="4864058"/>
                  <a:pt x="9518568" y="4835628"/>
                  <a:pt x="9518568" y="4800558"/>
                </a:cubicBezTo>
                <a:cubicBezTo>
                  <a:pt x="9518568" y="4765488"/>
                  <a:pt x="9490138" y="4737058"/>
                  <a:pt x="9455068" y="4737058"/>
                </a:cubicBezTo>
                <a:close/>
                <a:moveTo>
                  <a:pt x="9188368" y="4737058"/>
                </a:moveTo>
                <a:cubicBezTo>
                  <a:pt x="9153298" y="4737058"/>
                  <a:pt x="9124868" y="4765488"/>
                  <a:pt x="9124868" y="4800558"/>
                </a:cubicBezTo>
                <a:cubicBezTo>
                  <a:pt x="9124868" y="4835628"/>
                  <a:pt x="9153298" y="4864058"/>
                  <a:pt x="9188368" y="4864058"/>
                </a:cubicBezTo>
                <a:cubicBezTo>
                  <a:pt x="9223438" y="4864058"/>
                  <a:pt x="9251868" y="4835628"/>
                  <a:pt x="9251868" y="4800558"/>
                </a:cubicBezTo>
                <a:cubicBezTo>
                  <a:pt x="9251868" y="4765488"/>
                  <a:pt x="9223438" y="4737058"/>
                  <a:pt x="9188368" y="4737058"/>
                </a:cubicBezTo>
                <a:close/>
                <a:moveTo>
                  <a:pt x="8921668" y="4737058"/>
                </a:moveTo>
                <a:cubicBezTo>
                  <a:pt x="8886598" y="4737058"/>
                  <a:pt x="8858168" y="4765488"/>
                  <a:pt x="8858168" y="4800558"/>
                </a:cubicBezTo>
                <a:cubicBezTo>
                  <a:pt x="8858168" y="4835628"/>
                  <a:pt x="8886598" y="4864058"/>
                  <a:pt x="8921668" y="4864058"/>
                </a:cubicBezTo>
                <a:cubicBezTo>
                  <a:pt x="8956738" y="4864058"/>
                  <a:pt x="8985168" y="4835628"/>
                  <a:pt x="8985168" y="4800558"/>
                </a:cubicBezTo>
                <a:cubicBezTo>
                  <a:pt x="8985168" y="4765488"/>
                  <a:pt x="8956738" y="4737058"/>
                  <a:pt x="8921668" y="4737058"/>
                </a:cubicBezTo>
                <a:close/>
                <a:moveTo>
                  <a:pt x="8654968" y="4737058"/>
                </a:moveTo>
                <a:cubicBezTo>
                  <a:pt x="8619898" y="4737058"/>
                  <a:pt x="8591468" y="4765488"/>
                  <a:pt x="8591468" y="4800558"/>
                </a:cubicBezTo>
                <a:cubicBezTo>
                  <a:pt x="8591468" y="4835628"/>
                  <a:pt x="8619898" y="4864058"/>
                  <a:pt x="8654968" y="4864058"/>
                </a:cubicBezTo>
                <a:cubicBezTo>
                  <a:pt x="8690038" y="4864058"/>
                  <a:pt x="8718468" y="4835628"/>
                  <a:pt x="8718468" y="4800558"/>
                </a:cubicBezTo>
                <a:cubicBezTo>
                  <a:pt x="8718468" y="4765488"/>
                  <a:pt x="8690038" y="4737058"/>
                  <a:pt x="8654968" y="4737058"/>
                </a:cubicBezTo>
                <a:close/>
                <a:moveTo>
                  <a:pt x="8388268" y="4737058"/>
                </a:moveTo>
                <a:cubicBezTo>
                  <a:pt x="8353198" y="4737058"/>
                  <a:pt x="8324768" y="4765488"/>
                  <a:pt x="8324768" y="4800558"/>
                </a:cubicBezTo>
                <a:cubicBezTo>
                  <a:pt x="8324768" y="4835628"/>
                  <a:pt x="8353198" y="4864058"/>
                  <a:pt x="8388268" y="4864058"/>
                </a:cubicBezTo>
                <a:cubicBezTo>
                  <a:pt x="8423338" y="4864058"/>
                  <a:pt x="8451768" y="4835628"/>
                  <a:pt x="8451768" y="4800558"/>
                </a:cubicBezTo>
                <a:cubicBezTo>
                  <a:pt x="8451768" y="4765488"/>
                  <a:pt x="8423338" y="4737058"/>
                  <a:pt x="8388268" y="4737058"/>
                </a:cubicBezTo>
                <a:close/>
                <a:moveTo>
                  <a:pt x="8121568" y="4737058"/>
                </a:moveTo>
                <a:cubicBezTo>
                  <a:pt x="8086498" y="4737058"/>
                  <a:pt x="8058068" y="4765488"/>
                  <a:pt x="8058068" y="4800558"/>
                </a:cubicBezTo>
                <a:cubicBezTo>
                  <a:pt x="8058068" y="4835628"/>
                  <a:pt x="8086498" y="4864058"/>
                  <a:pt x="8121568" y="4864058"/>
                </a:cubicBezTo>
                <a:cubicBezTo>
                  <a:pt x="8156638" y="4864058"/>
                  <a:pt x="8185068" y="4835628"/>
                  <a:pt x="8185068" y="4800558"/>
                </a:cubicBezTo>
                <a:cubicBezTo>
                  <a:pt x="8185068" y="4765488"/>
                  <a:pt x="8156638" y="4737058"/>
                  <a:pt x="8121568" y="4737058"/>
                </a:cubicBezTo>
                <a:close/>
                <a:moveTo>
                  <a:pt x="7854868" y="4737058"/>
                </a:moveTo>
                <a:cubicBezTo>
                  <a:pt x="7819798" y="4737058"/>
                  <a:pt x="7791368" y="4765488"/>
                  <a:pt x="7791368" y="4800558"/>
                </a:cubicBezTo>
                <a:cubicBezTo>
                  <a:pt x="7791368" y="4835628"/>
                  <a:pt x="7819798" y="4864058"/>
                  <a:pt x="7854868" y="4864058"/>
                </a:cubicBezTo>
                <a:cubicBezTo>
                  <a:pt x="7889938" y="4864058"/>
                  <a:pt x="7918368" y="4835628"/>
                  <a:pt x="7918368" y="4800558"/>
                </a:cubicBezTo>
                <a:cubicBezTo>
                  <a:pt x="7918368" y="4765488"/>
                  <a:pt x="7889938" y="4737058"/>
                  <a:pt x="7854868" y="4737058"/>
                </a:cubicBezTo>
                <a:close/>
                <a:moveTo>
                  <a:pt x="7588168" y="4737058"/>
                </a:moveTo>
                <a:cubicBezTo>
                  <a:pt x="7553098" y="4737058"/>
                  <a:pt x="7524668" y="4765488"/>
                  <a:pt x="7524668" y="4800558"/>
                </a:cubicBezTo>
                <a:cubicBezTo>
                  <a:pt x="7524668" y="4835628"/>
                  <a:pt x="7553098" y="4864058"/>
                  <a:pt x="7588168" y="4864058"/>
                </a:cubicBezTo>
                <a:cubicBezTo>
                  <a:pt x="7623238" y="4864058"/>
                  <a:pt x="7651668" y="4835628"/>
                  <a:pt x="7651668" y="4800558"/>
                </a:cubicBezTo>
                <a:cubicBezTo>
                  <a:pt x="7651668" y="4765488"/>
                  <a:pt x="7623238" y="4737058"/>
                  <a:pt x="7588168" y="4737058"/>
                </a:cubicBezTo>
                <a:close/>
                <a:moveTo>
                  <a:pt x="7321468" y="4737058"/>
                </a:moveTo>
                <a:cubicBezTo>
                  <a:pt x="7286398" y="4737058"/>
                  <a:pt x="7257968" y="4765488"/>
                  <a:pt x="7257968" y="4800558"/>
                </a:cubicBezTo>
                <a:cubicBezTo>
                  <a:pt x="7257968" y="4835628"/>
                  <a:pt x="7286398" y="4864058"/>
                  <a:pt x="7321468" y="4864058"/>
                </a:cubicBezTo>
                <a:cubicBezTo>
                  <a:pt x="7356538" y="4864058"/>
                  <a:pt x="7384968" y="4835628"/>
                  <a:pt x="7384968" y="4800558"/>
                </a:cubicBezTo>
                <a:cubicBezTo>
                  <a:pt x="7384968" y="4765488"/>
                  <a:pt x="7356538" y="4737058"/>
                  <a:pt x="7321468" y="4737058"/>
                </a:cubicBezTo>
                <a:close/>
                <a:moveTo>
                  <a:pt x="7054768" y="4737058"/>
                </a:moveTo>
                <a:cubicBezTo>
                  <a:pt x="7019698" y="4737058"/>
                  <a:pt x="6991268" y="4765488"/>
                  <a:pt x="6991268" y="4800558"/>
                </a:cubicBezTo>
                <a:cubicBezTo>
                  <a:pt x="6991268" y="4835628"/>
                  <a:pt x="7019698" y="4864058"/>
                  <a:pt x="7054768" y="4864058"/>
                </a:cubicBezTo>
                <a:cubicBezTo>
                  <a:pt x="7089838" y="4864058"/>
                  <a:pt x="7118268" y="4835628"/>
                  <a:pt x="7118268" y="4800558"/>
                </a:cubicBezTo>
                <a:cubicBezTo>
                  <a:pt x="7118268" y="4765488"/>
                  <a:pt x="7089838" y="4737058"/>
                  <a:pt x="7054768" y="4737058"/>
                </a:cubicBezTo>
                <a:close/>
                <a:moveTo>
                  <a:pt x="6788068" y="4737058"/>
                </a:moveTo>
                <a:cubicBezTo>
                  <a:pt x="6752998" y="4737058"/>
                  <a:pt x="6724568" y="4765488"/>
                  <a:pt x="6724568" y="4800558"/>
                </a:cubicBezTo>
                <a:cubicBezTo>
                  <a:pt x="6724568" y="4835628"/>
                  <a:pt x="6752998" y="4864058"/>
                  <a:pt x="6788068" y="4864058"/>
                </a:cubicBezTo>
                <a:cubicBezTo>
                  <a:pt x="6823138" y="4864058"/>
                  <a:pt x="6851568" y="4835628"/>
                  <a:pt x="6851568" y="4800558"/>
                </a:cubicBezTo>
                <a:cubicBezTo>
                  <a:pt x="6851568" y="4765488"/>
                  <a:pt x="6823138" y="4737058"/>
                  <a:pt x="6788068" y="4737058"/>
                </a:cubicBezTo>
                <a:close/>
                <a:moveTo>
                  <a:pt x="6521368" y="4737058"/>
                </a:moveTo>
                <a:cubicBezTo>
                  <a:pt x="6486298" y="4737058"/>
                  <a:pt x="6457868" y="4765488"/>
                  <a:pt x="6457868" y="4800558"/>
                </a:cubicBezTo>
                <a:cubicBezTo>
                  <a:pt x="6457868" y="4835628"/>
                  <a:pt x="6486298" y="4864058"/>
                  <a:pt x="6521368" y="4864058"/>
                </a:cubicBezTo>
                <a:cubicBezTo>
                  <a:pt x="6556438" y="4864058"/>
                  <a:pt x="6584868" y="4835628"/>
                  <a:pt x="6584868" y="4800558"/>
                </a:cubicBezTo>
                <a:cubicBezTo>
                  <a:pt x="6584868" y="4765488"/>
                  <a:pt x="6556438" y="4737058"/>
                  <a:pt x="6521368" y="4737058"/>
                </a:cubicBezTo>
                <a:close/>
                <a:moveTo>
                  <a:pt x="6254668" y="4737058"/>
                </a:moveTo>
                <a:cubicBezTo>
                  <a:pt x="6219598" y="4737058"/>
                  <a:pt x="6191168" y="4765488"/>
                  <a:pt x="6191168" y="4800558"/>
                </a:cubicBezTo>
                <a:cubicBezTo>
                  <a:pt x="6191168" y="4835628"/>
                  <a:pt x="6219598" y="4864058"/>
                  <a:pt x="6254668" y="4864058"/>
                </a:cubicBezTo>
                <a:cubicBezTo>
                  <a:pt x="6289738" y="4864058"/>
                  <a:pt x="6318168" y="4835628"/>
                  <a:pt x="6318168" y="4800558"/>
                </a:cubicBezTo>
                <a:cubicBezTo>
                  <a:pt x="6318168" y="4765488"/>
                  <a:pt x="6289738" y="4737058"/>
                  <a:pt x="6254668" y="4737058"/>
                </a:cubicBezTo>
                <a:close/>
                <a:moveTo>
                  <a:pt x="5987973" y="4737058"/>
                </a:moveTo>
                <a:cubicBezTo>
                  <a:pt x="5952901" y="4737058"/>
                  <a:pt x="5924469" y="4765488"/>
                  <a:pt x="5924469" y="4800558"/>
                </a:cubicBezTo>
                <a:cubicBezTo>
                  <a:pt x="5924469" y="4835628"/>
                  <a:pt x="5952901" y="4864058"/>
                  <a:pt x="5987973" y="4864058"/>
                </a:cubicBezTo>
                <a:cubicBezTo>
                  <a:pt x="6023047" y="4864058"/>
                  <a:pt x="6051479" y="4835628"/>
                  <a:pt x="6051479" y="4800558"/>
                </a:cubicBezTo>
                <a:cubicBezTo>
                  <a:pt x="6051479" y="4765488"/>
                  <a:pt x="6023047" y="4737058"/>
                  <a:pt x="5987973" y="4737058"/>
                </a:cubicBezTo>
                <a:close/>
                <a:moveTo>
                  <a:pt x="5721271" y="4737058"/>
                </a:moveTo>
                <a:cubicBezTo>
                  <a:pt x="5686205" y="4737058"/>
                  <a:pt x="5657772" y="4765488"/>
                  <a:pt x="5657772" y="4800558"/>
                </a:cubicBezTo>
                <a:cubicBezTo>
                  <a:pt x="5657772" y="4835628"/>
                  <a:pt x="5686205" y="4864058"/>
                  <a:pt x="5721271" y="4864058"/>
                </a:cubicBezTo>
                <a:cubicBezTo>
                  <a:pt x="5756343" y="4864058"/>
                  <a:pt x="5784771" y="4835628"/>
                  <a:pt x="5784771" y="4800558"/>
                </a:cubicBezTo>
                <a:cubicBezTo>
                  <a:pt x="5784771" y="4765488"/>
                  <a:pt x="5756343" y="4737058"/>
                  <a:pt x="5721271" y="4737058"/>
                </a:cubicBezTo>
                <a:close/>
                <a:moveTo>
                  <a:pt x="5454579" y="4737058"/>
                </a:moveTo>
                <a:cubicBezTo>
                  <a:pt x="5419511" y="4737058"/>
                  <a:pt x="5391083" y="4765488"/>
                  <a:pt x="5391083" y="4800558"/>
                </a:cubicBezTo>
                <a:cubicBezTo>
                  <a:pt x="5391083" y="4835628"/>
                  <a:pt x="5419511" y="4864058"/>
                  <a:pt x="5454579" y="4864058"/>
                </a:cubicBezTo>
                <a:cubicBezTo>
                  <a:pt x="5489650" y="4864058"/>
                  <a:pt x="5518077" y="4835628"/>
                  <a:pt x="5518077" y="4800558"/>
                </a:cubicBezTo>
                <a:cubicBezTo>
                  <a:pt x="5518077" y="4765488"/>
                  <a:pt x="5489650" y="4737058"/>
                  <a:pt x="5454579" y="4737058"/>
                </a:cubicBezTo>
                <a:close/>
                <a:moveTo>
                  <a:pt x="5187881" y="4737058"/>
                </a:moveTo>
                <a:cubicBezTo>
                  <a:pt x="5152812" y="4737058"/>
                  <a:pt x="5124380" y="4765488"/>
                  <a:pt x="5124380" y="4800558"/>
                </a:cubicBezTo>
                <a:cubicBezTo>
                  <a:pt x="5124380" y="4835628"/>
                  <a:pt x="5152812" y="4864058"/>
                  <a:pt x="5187881" y="4864058"/>
                </a:cubicBezTo>
                <a:cubicBezTo>
                  <a:pt x="5222940" y="4864058"/>
                  <a:pt x="5251377" y="4835628"/>
                  <a:pt x="5251377" y="4800558"/>
                </a:cubicBezTo>
                <a:cubicBezTo>
                  <a:pt x="5251377" y="4765488"/>
                  <a:pt x="5222940" y="4737058"/>
                  <a:pt x="5187881" y="4737058"/>
                </a:cubicBezTo>
                <a:close/>
                <a:moveTo>
                  <a:pt x="4921178" y="4737058"/>
                </a:moveTo>
                <a:cubicBezTo>
                  <a:pt x="4886111" y="4737058"/>
                  <a:pt x="4857680" y="4765488"/>
                  <a:pt x="4857680" y="4800558"/>
                </a:cubicBezTo>
                <a:cubicBezTo>
                  <a:pt x="4857680" y="4835628"/>
                  <a:pt x="4886111" y="4864058"/>
                  <a:pt x="4921178" y="4864058"/>
                </a:cubicBezTo>
                <a:cubicBezTo>
                  <a:pt x="4956248" y="4864058"/>
                  <a:pt x="4984679" y="4835628"/>
                  <a:pt x="4984679" y="4800558"/>
                </a:cubicBezTo>
                <a:cubicBezTo>
                  <a:pt x="4984679" y="4765488"/>
                  <a:pt x="4956248" y="4737058"/>
                  <a:pt x="4921178" y="4737058"/>
                </a:cubicBezTo>
                <a:close/>
                <a:moveTo>
                  <a:pt x="4654480" y="4737058"/>
                </a:moveTo>
                <a:cubicBezTo>
                  <a:pt x="4619417" y="4737058"/>
                  <a:pt x="4590993" y="4765488"/>
                  <a:pt x="4590993" y="4800558"/>
                </a:cubicBezTo>
                <a:cubicBezTo>
                  <a:pt x="4590993" y="4835628"/>
                  <a:pt x="4619417" y="4864058"/>
                  <a:pt x="4654480" y="4864058"/>
                </a:cubicBezTo>
                <a:cubicBezTo>
                  <a:pt x="4689543" y="4864058"/>
                  <a:pt x="4717970" y="4835628"/>
                  <a:pt x="4717970" y="4800558"/>
                </a:cubicBezTo>
                <a:cubicBezTo>
                  <a:pt x="4717970" y="4765488"/>
                  <a:pt x="4689543" y="4737058"/>
                  <a:pt x="4654480" y="4737058"/>
                </a:cubicBezTo>
                <a:close/>
                <a:moveTo>
                  <a:pt x="4387783" y="4737058"/>
                </a:moveTo>
                <a:cubicBezTo>
                  <a:pt x="4352712" y="4737058"/>
                  <a:pt x="4324287" y="4765488"/>
                  <a:pt x="4324287" y="4800558"/>
                </a:cubicBezTo>
                <a:cubicBezTo>
                  <a:pt x="4324287" y="4835628"/>
                  <a:pt x="4352712" y="4864058"/>
                  <a:pt x="4387783" y="4864058"/>
                </a:cubicBezTo>
                <a:cubicBezTo>
                  <a:pt x="4422854" y="4864058"/>
                  <a:pt x="4451293" y="4835628"/>
                  <a:pt x="4451293" y="4800558"/>
                </a:cubicBezTo>
                <a:cubicBezTo>
                  <a:pt x="4451293" y="4765488"/>
                  <a:pt x="4422854" y="4737058"/>
                  <a:pt x="4387783" y="4737058"/>
                </a:cubicBezTo>
                <a:close/>
                <a:moveTo>
                  <a:pt x="4121075" y="4737058"/>
                </a:moveTo>
                <a:cubicBezTo>
                  <a:pt x="4086010" y="4737058"/>
                  <a:pt x="4057621" y="4765488"/>
                  <a:pt x="4057621" y="4800558"/>
                </a:cubicBezTo>
                <a:cubicBezTo>
                  <a:pt x="4057621" y="4835628"/>
                  <a:pt x="4086010" y="4864058"/>
                  <a:pt x="4121075" y="4864058"/>
                </a:cubicBezTo>
                <a:cubicBezTo>
                  <a:pt x="4156156" y="4864058"/>
                  <a:pt x="4184584" y="4835628"/>
                  <a:pt x="4184584" y="4800558"/>
                </a:cubicBezTo>
                <a:cubicBezTo>
                  <a:pt x="4184584" y="4765488"/>
                  <a:pt x="4156156" y="4737058"/>
                  <a:pt x="4121075" y="4737058"/>
                </a:cubicBezTo>
                <a:close/>
                <a:moveTo>
                  <a:pt x="3854418" y="4737058"/>
                </a:moveTo>
                <a:cubicBezTo>
                  <a:pt x="3819348" y="4737058"/>
                  <a:pt x="3790917" y="4765488"/>
                  <a:pt x="3790917" y="4800558"/>
                </a:cubicBezTo>
                <a:cubicBezTo>
                  <a:pt x="3790917" y="4835628"/>
                  <a:pt x="3819348" y="4864058"/>
                  <a:pt x="3854418" y="4864058"/>
                </a:cubicBezTo>
                <a:cubicBezTo>
                  <a:pt x="3889492" y="4864058"/>
                  <a:pt x="3917924" y="4835628"/>
                  <a:pt x="3917924" y="4800558"/>
                </a:cubicBezTo>
                <a:cubicBezTo>
                  <a:pt x="3917924" y="4765488"/>
                  <a:pt x="3889492" y="4737058"/>
                  <a:pt x="3854418" y="4737058"/>
                </a:cubicBezTo>
                <a:close/>
                <a:moveTo>
                  <a:pt x="3587728" y="4737058"/>
                </a:moveTo>
                <a:cubicBezTo>
                  <a:pt x="3552654" y="4737058"/>
                  <a:pt x="3524227" y="4765488"/>
                  <a:pt x="3524227" y="4800558"/>
                </a:cubicBezTo>
                <a:cubicBezTo>
                  <a:pt x="3524227" y="4835628"/>
                  <a:pt x="3552654" y="4864058"/>
                  <a:pt x="3587728" y="4864058"/>
                </a:cubicBezTo>
                <a:cubicBezTo>
                  <a:pt x="3622796" y="4864058"/>
                  <a:pt x="3651227" y="4835628"/>
                  <a:pt x="3651227" y="4800558"/>
                </a:cubicBezTo>
                <a:cubicBezTo>
                  <a:pt x="3651227" y="4765488"/>
                  <a:pt x="3622796" y="4737058"/>
                  <a:pt x="3587728" y="4737058"/>
                </a:cubicBezTo>
                <a:close/>
                <a:moveTo>
                  <a:pt x="3321010" y="4737058"/>
                </a:moveTo>
                <a:cubicBezTo>
                  <a:pt x="3285941" y="4737058"/>
                  <a:pt x="3257513" y="4765488"/>
                  <a:pt x="3257513" y="4800558"/>
                </a:cubicBezTo>
                <a:cubicBezTo>
                  <a:pt x="3257513" y="4835628"/>
                  <a:pt x="3285941" y="4864058"/>
                  <a:pt x="3321010" y="4864058"/>
                </a:cubicBezTo>
                <a:cubicBezTo>
                  <a:pt x="3356083" y="4864058"/>
                  <a:pt x="3384516" y="4835628"/>
                  <a:pt x="3384516" y="4800558"/>
                </a:cubicBezTo>
                <a:cubicBezTo>
                  <a:pt x="3384516" y="4765488"/>
                  <a:pt x="3356083" y="4737058"/>
                  <a:pt x="3321010" y="4737058"/>
                </a:cubicBezTo>
                <a:close/>
                <a:moveTo>
                  <a:pt x="3054327" y="4737058"/>
                </a:moveTo>
                <a:cubicBezTo>
                  <a:pt x="3019259" y="4737058"/>
                  <a:pt x="2990832" y="4765488"/>
                  <a:pt x="2990832" y="4800558"/>
                </a:cubicBezTo>
                <a:cubicBezTo>
                  <a:pt x="2990832" y="4835628"/>
                  <a:pt x="3019259" y="4864058"/>
                  <a:pt x="3054327" y="4864058"/>
                </a:cubicBezTo>
                <a:cubicBezTo>
                  <a:pt x="3089395" y="4864058"/>
                  <a:pt x="3117823" y="4835628"/>
                  <a:pt x="3117823" y="4800558"/>
                </a:cubicBezTo>
                <a:cubicBezTo>
                  <a:pt x="3117823" y="4765488"/>
                  <a:pt x="3089395" y="4737058"/>
                  <a:pt x="3054327" y="4737058"/>
                </a:cubicBezTo>
                <a:close/>
                <a:moveTo>
                  <a:pt x="2787646" y="4737058"/>
                </a:moveTo>
                <a:cubicBezTo>
                  <a:pt x="2752578" y="4737058"/>
                  <a:pt x="2724150" y="4765488"/>
                  <a:pt x="2724150" y="4800558"/>
                </a:cubicBezTo>
                <a:cubicBezTo>
                  <a:pt x="2724150" y="4835628"/>
                  <a:pt x="2752578" y="4864058"/>
                  <a:pt x="2787646" y="4864058"/>
                </a:cubicBezTo>
                <a:cubicBezTo>
                  <a:pt x="2822714" y="4864058"/>
                  <a:pt x="2851141" y="4835628"/>
                  <a:pt x="2851141" y="4800558"/>
                </a:cubicBezTo>
                <a:cubicBezTo>
                  <a:pt x="2851141" y="4765488"/>
                  <a:pt x="2822714" y="4737058"/>
                  <a:pt x="2787646" y="4737058"/>
                </a:cubicBezTo>
                <a:close/>
                <a:moveTo>
                  <a:pt x="2520931" y="4737058"/>
                </a:moveTo>
                <a:cubicBezTo>
                  <a:pt x="2485858" y="4737058"/>
                  <a:pt x="2457425" y="4765488"/>
                  <a:pt x="2457425" y="4800558"/>
                </a:cubicBezTo>
                <a:cubicBezTo>
                  <a:pt x="2457425" y="4835628"/>
                  <a:pt x="2485858" y="4864058"/>
                  <a:pt x="2520931" y="4864058"/>
                </a:cubicBezTo>
                <a:cubicBezTo>
                  <a:pt x="2556005" y="4864058"/>
                  <a:pt x="2584437" y="4835628"/>
                  <a:pt x="2584437" y="4800558"/>
                </a:cubicBezTo>
                <a:cubicBezTo>
                  <a:pt x="2584437" y="4765488"/>
                  <a:pt x="2556005" y="4737058"/>
                  <a:pt x="2520931" y="4737058"/>
                </a:cubicBezTo>
                <a:close/>
                <a:moveTo>
                  <a:pt x="2254228" y="4737058"/>
                </a:moveTo>
                <a:cubicBezTo>
                  <a:pt x="2219156" y="4737058"/>
                  <a:pt x="2190729" y="4765488"/>
                  <a:pt x="2190729" y="4800558"/>
                </a:cubicBezTo>
                <a:cubicBezTo>
                  <a:pt x="2190729" y="4835628"/>
                  <a:pt x="2219156" y="4864058"/>
                  <a:pt x="2254228" y="4864058"/>
                </a:cubicBezTo>
                <a:cubicBezTo>
                  <a:pt x="2289302" y="4864058"/>
                  <a:pt x="2317738" y="4835628"/>
                  <a:pt x="2317738" y="4800558"/>
                </a:cubicBezTo>
                <a:cubicBezTo>
                  <a:pt x="2317738" y="4765488"/>
                  <a:pt x="2289302" y="4737058"/>
                  <a:pt x="2254228" y="4737058"/>
                </a:cubicBezTo>
                <a:close/>
                <a:moveTo>
                  <a:pt x="1987530" y="4737058"/>
                </a:moveTo>
                <a:cubicBezTo>
                  <a:pt x="1952451" y="4737058"/>
                  <a:pt x="1924021" y="4765488"/>
                  <a:pt x="1924021" y="4800558"/>
                </a:cubicBezTo>
                <a:cubicBezTo>
                  <a:pt x="1924021" y="4835628"/>
                  <a:pt x="1952451" y="4864058"/>
                  <a:pt x="1987530" y="4864058"/>
                </a:cubicBezTo>
                <a:cubicBezTo>
                  <a:pt x="2022599" y="4864058"/>
                  <a:pt x="2051030" y="4835628"/>
                  <a:pt x="2051030" y="4800558"/>
                </a:cubicBezTo>
                <a:cubicBezTo>
                  <a:pt x="2051030" y="4765488"/>
                  <a:pt x="2022599" y="4737058"/>
                  <a:pt x="1987530" y="4737058"/>
                </a:cubicBezTo>
                <a:close/>
                <a:moveTo>
                  <a:pt x="1720819" y="4737058"/>
                </a:moveTo>
                <a:cubicBezTo>
                  <a:pt x="1685749" y="4737058"/>
                  <a:pt x="1657319" y="4765488"/>
                  <a:pt x="1657319" y="4800558"/>
                </a:cubicBezTo>
                <a:cubicBezTo>
                  <a:pt x="1657319" y="4835628"/>
                  <a:pt x="1685749" y="4864058"/>
                  <a:pt x="1720819" y="4864058"/>
                </a:cubicBezTo>
                <a:cubicBezTo>
                  <a:pt x="1755890" y="4864058"/>
                  <a:pt x="1784319" y="4835628"/>
                  <a:pt x="1784319" y="4800558"/>
                </a:cubicBezTo>
                <a:cubicBezTo>
                  <a:pt x="1784319" y="4765488"/>
                  <a:pt x="1755890" y="4737058"/>
                  <a:pt x="1720819" y="4737058"/>
                </a:cubicBezTo>
                <a:close/>
                <a:moveTo>
                  <a:pt x="1454120" y="4737058"/>
                </a:moveTo>
                <a:cubicBezTo>
                  <a:pt x="1419050" y="4737058"/>
                  <a:pt x="1390620" y="4765488"/>
                  <a:pt x="1390620" y="4800558"/>
                </a:cubicBezTo>
                <a:cubicBezTo>
                  <a:pt x="1390620" y="4835628"/>
                  <a:pt x="1419050" y="4864058"/>
                  <a:pt x="1454120" y="4864058"/>
                </a:cubicBezTo>
                <a:cubicBezTo>
                  <a:pt x="1489190" y="4864058"/>
                  <a:pt x="1517620" y="4835628"/>
                  <a:pt x="1517620" y="4800558"/>
                </a:cubicBezTo>
                <a:cubicBezTo>
                  <a:pt x="1517620" y="4765488"/>
                  <a:pt x="1489190" y="4737058"/>
                  <a:pt x="1454120" y="4737058"/>
                </a:cubicBezTo>
                <a:close/>
                <a:moveTo>
                  <a:pt x="1187422" y="4737058"/>
                </a:moveTo>
                <a:cubicBezTo>
                  <a:pt x="1152352" y="4737058"/>
                  <a:pt x="1123922" y="4765488"/>
                  <a:pt x="1123922" y="4800558"/>
                </a:cubicBezTo>
                <a:cubicBezTo>
                  <a:pt x="1123922" y="4835628"/>
                  <a:pt x="1152352" y="4864058"/>
                  <a:pt x="1187422" y="4864058"/>
                </a:cubicBezTo>
                <a:cubicBezTo>
                  <a:pt x="1222491" y="4864058"/>
                  <a:pt x="1250921" y="4835628"/>
                  <a:pt x="1250921" y="4800558"/>
                </a:cubicBezTo>
                <a:cubicBezTo>
                  <a:pt x="1250921" y="4765488"/>
                  <a:pt x="1222491" y="4737058"/>
                  <a:pt x="1187422" y="4737058"/>
                </a:cubicBezTo>
                <a:close/>
                <a:moveTo>
                  <a:pt x="920723" y="4737058"/>
                </a:moveTo>
                <a:cubicBezTo>
                  <a:pt x="885653" y="4737058"/>
                  <a:pt x="857223" y="4765488"/>
                  <a:pt x="857223" y="4800558"/>
                </a:cubicBezTo>
                <a:cubicBezTo>
                  <a:pt x="857223" y="4835628"/>
                  <a:pt x="885653" y="4864058"/>
                  <a:pt x="920723" y="4864058"/>
                </a:cubicBezTo>
                <a:cubicBezTo>
                  <a:pt x="955793" y="4864058"/>
                  <a:pt x="984223" y="4835628"/>
                  <a:pt x="984223" y="4800558"/>
                </a:cubicBezTo>
                <a:cubicBezTo>
                  <a:pt x="984223" y="4765488"/>
                  <a:pt x="955793" y="4737058"/>
                  <a:pt x="920723" y="4737058"/>
                </a:cubicBezTo>
                <a:close/>
                <a:moveTo>
                  <a:pt x="654025" y="4737058"/>
                </a:moveTo>
                <a:cubicBezTo>
                  <a:pt x="618955" y="4737058"/>
                  <a:pt x="590525" y="4765488"/>
                  <a:pt x="590525" y="4800558"/>
                </a:cubicBezTo>
                <a:cubicBezTo>
                  <a:pt x="590525" y="4835628"/>
                  <a:pt x="618955" y="4864058"/>
                  <a:pt x="654025" y="4864058"/>
                </a:cubicBezTo>
                <a:cubicBezTo>
                  <a:pt x="689095" y="4864058"/>
                  <a:pt x="717525" y="4835628"/>
                  <a:pt x="717525" y="4800558"/>
                </a:cubicBezTo>
                <a:cubicBezTo>
                  <a:pt x="717525" y="4765488"/>
                  <a:pt x="689095" y="4737058"/>
                  <a:pt x="654025" y="4737058"/>
                </a:cubicBezTo>
                <a:close/>
                <a:moveTo>
                  <a:pt x="387327" y="4737058"/>
                </a:moveTo>
                <a:cubicBezTo>
                  <a:pt x="352257" y="4737058"/>
                  <a:pt x="323827" y="4765488"/>
                  <a:pt x="323827" y="4800558"/>
                </a:cubicBezTo>
                <a:cubicBezTo>
                  <a:pt x="323827" y="4835628"/>
                  <a:pt x="352257" y="4864058"/>
                  <a:pt x="387327" y="4864058"/>
                </a:cubicBezTo>
                <a:cubicBezTo>
                  <a:pt x="422396" y="4864058"/>
                  <a:pt x="450826" y="4835628"/>
                  <a:pt x="450826" y="4800558"/>
                </a:cubicBezTo>
                <a:cubicBezTo>
                  <a:pt x="450826" y="4765488"/>
                  <a:pt x="422396" y="4737058"/>
                  <a:pt x="387327" y="4737058"/>
                </a:cubicBezTo>
                <a:close/>
                <a:moveTo>
                  <a:pt x="11855368" y="4432258"/>
                </a:moveTo>
                <a:cubicBezTo>
                  <a:pt x="11820298" y="4432258"/>
                  <a:pt x="11791868" y="4460688"/>
                  <a:pt x="11791868" y="4495758"/>
                </a:cubicBezTo>
                <a:cubicBezTo>
                  <a:pt x="11791868" y="4530828"/>
                  <a:pt x="11820298" y="4559258"/>
                  <a:pt x="11855368" y="4559258"/>
                </a:cubicBezTo>
                <a:cubicBezTo>
                  <a:pt x="11890438" y="4559258"/>
                  <a:pt x="11918868" y="4530828"/>
                  <a:pt x="11918868" y="4495758"/>
                </a:cubicBezTo>
                <a:cubicBezTo>
                  <a:pt x="11918868" y="4460688"/>
                  <a:pt x="11890438" y="4432258"/>
                  <a:pt x="11855368" y="4432258"/>
                </a:cubicBezTo>
                <a:close/>
                <a:moveTo>
                  <a:pt x="11588668" y="4432258"/>
                </a:moveTo>
                <a:cubicBezTo>
                  <a:pt x="11553598" y="4432258"/>
                  <a:pt x="11525168" y="4460688"/>
                  <a:pt x="11525168" y="4495758"/>
                </a:cubicBezTo>
                <a:cubicBezTo>
                  <a:pt x="11525168" y="4530828"/>
                  <a:pt x="11553598" y="4559258"/>
                  <a:pt x="11588668" y="4559258"/>
                </a:cubicBezTo>
                <a:cubicBezTo>
                  <a:pt x="11623738" y="4559258"/>
                  <a:pt x="11652168" y="4530828"/>
                  <a:pt x="11652168" y="4495758"/>
                </a:cubicBezTo>
                <a:cubicBezTo>
                  <a:pt x="11652168" y="4460688"/>
                  <a:pt x="11623738" y="4432258"/>
                  <a:pt x="11588668" y="4432258"/>
                </a:cubicBezTo>
                <a:close/>
                <a:moveTo>
                  <a:pt x="11321968" y="4432258"/>
                </a:moveTo>
                <a:cubicBezTo>
                  <a:pt x="11286898" y="4432258"/>
                  <a:pt x="11258468" y="4460688"/>
                  <a:pt x="11258468" y="4495758"/>
                </a:cubicBezTo>
                <a:cubicBezTo>
                  <a:pt x="11258468" y="4530828"/>
                  <a:pt x="11286898" y="4559258"/>
                  <a:pt x="11321968" y="4559258"/>
                </a:cubicBezTo>
                <a:cubicBezTo>
                  <a:pt x="11357038" y="4559258"/>
                  <a:pt x="11385468" y="4530828"/>
                  <a:pt x="11385468" y="4495758"/>
                </a:cubicBezTo>
                <a:cubicBezTo>
                  <a:pt x="11385468" y="4460688"/>
                  <a:pt x="11357038" y="4432258"/>
                  <a:pt x="11321968" y="4432258"/>
                </a:cubicBezTo>
                <a:close/>
                <a:moveTo>
                  <a:pt x="11055268" y="4432258"/>
                </a:moveTo>
                <a:cubicBezTo>
                  <a:pt x="11020198" y="4432258"/>
                  <a:pt x="10991768" y="4460688"/>
                  <a:pt x="10991768" y="4495758"/>
                </a:cubicBezTo>
                <a:cubicBezTo>
                  <a:pt x="10991768" y="4530828"/>
                  <a:pt x="11020198" y="4559258"/>
                  <a:pt x="11055268" y="4559258"/>
                </a:cubicBezTo>
                <a:cubicBezTo>
                  <a:pt x="11090338" y="4559258"/>
                  <a:pt x="11118768" y="4530828"/>
                  <a:pt x="11118768" y="4495758"/>
                </a:cubicBezTo>
                <a:cubicBezTo>
                  <a:pt x="11118768" y="4460688"/>
                  <a:pt x="11090338" y="4432258"/>
                  <a:pt x="11055268" y="4432258"/>
                </a:cubicBezTo>
                <a:close/>
                <a:moveTo>
                  <a:pt x="10788568" y="4432258"/>
                </a:moveTo>
                <a:cubicBezTo>
                  <a:pt x="10753498" y="4432258"/>
                  <a:pt x="10725068" y="4460688"/>
                  <a:pt x="10725068" y="4495758"/>
                </a:cubicBezTo>
                <a:cubicBezTo>
                  <a:pt x="10725068" y="4530828"/>
                  <a:pt x="10753498" y="4559258"/>
                  <a:pt x="10788568" y="4559258"/>
                </a:cubicBezTo>
                <a:cubicBezTo>
                  <a:pt x="10823638" y="4559258"/>
                  <a:pt x="10852068" y="4530828"/>
                  <a:pt x="10852068" y="4495758"/>
                </a:cubicBezTo>
                <a:cubicBezTo>
                  <a:pt x="10852068" y="4460688"/>
                  <a:pt x="10823638" y="4432258"/>
                  <a:pt x="10788568" y="4432258"/>
                </a:cubicBezTo>
                <a:close/>
                <a:moveTo>
                  <a:pt x="10521868" y="4432258"/>
                </a:moveTo>
                <a:cubicBezTo>
                  <a:pt x="10486798" y="4432258"/>
                  <a:pt x="10458368" y="4460688"/>
                  <a:pt x="10458368" y="4495758"/>
                </a:cubicBezTo>
                <a:cubicBezTo>
                  <a:pt x="10458368" y="4530828"/>
                  <a:pt x="10486798" y="4559258"/>
                  <a:pt x="10521868" y="4559258"/>
                </a:cubicBezTo>
                <a:cubicBezTo>
                  <a:pt x="10556938" y="4559258"/>
                  <a:pt x="10585368" y="4530828"/>
                  <a:pt x="10585368" y="4495758"/>
                </a:cubicBezTo>
                <a:cubicBezTo>
                  <a:pt x="10585368" y="4460688"/>
                  <a:pt x="10556938" y="4432258"/>
                  <a:pt x="10521868" y="4432258"/>
                </a:cubicBezTo>
                <a:close/>
                <a:moveTo>
                  <a:pt x="10255168" y="4432258"/>
                </a:moveTo>
                <a:cubicBezTo>
                  <a:pt x="10220098" y="4432258"/>
                  <a:pt x="10191668" y="4460688"/>
                  <a:pt x="10191668" y="4495758"/>
                </a:cubicBezTo>
                <a:cubicBezTo>
                  <a:pt x="10191668" y="4530828"/>
                  <a:pt x="10220098" y="4559258"/>
                  <a:pt x="10255168" y="4559258"/>
                </a:cubicBezTo>
                <a:cubicBezTo>
                  <a:pt x="10290238" y="4559258"/>
                  <a:pt x="10318668" y="4530828"/>
                  <a:pt x="10318668" y="4495758"/>
                </a:cubicBezTo>
                <a:cubicBezTo>
                  <a:pt x="10318668" y="4460688"/>
                  <a:pt x="10290238" y="4432258"/>
                  <a:pt x="10255168" y="4432258"/>
                </a:cubicBezTo>
                <a:close/>
                <a:moveTo>
                  <a:pt x="9988468" y="4432258"/>
                </a:moveTo>
                <a:cubicBezTo>
                  <a:pt x="9953398" y="4432258"/>
                  <a:pt x="9924968" y="4460688"/>
                  <a:pt x="9924968" y="4495758"/>
                </a:cubicBezTo>
                <a:cubicBezTo>
                  <a:pt x="9924968" y="4530828"/>
                  <a:pt x="9953398" y="4559258"/>
                  <a:pt x="9988468" y="4559258"/>
                </a:cubicBezTo>
                <a:cubicBezTo>
                  <a:pt x="10023538" y="4559258"/>
                  <a:pt x="10051968" y="4530828"/>
                  <a:pt x="10051968" y="4495758"/>
                </a:cubicBezTo>
                <a:cubicBezTo>
                  <a:pt x="10051968" y="4460688"/>
                  <a:pt x="10023538" y="4432258"/>
                  <a:pt x="9988468" y="4432258"/>
                </a:cubicBezTo>
                <a:close/>
                <a:moveTo>
                  <a:pt x="9721768" y="4432258"/>
                </a:moveTo>
                <a:cubicBezTo>
                  <a:pt x="9686698" y="4432258"/>
                  <a:pt x="9658268" y="4460688"/>
                  <a:pt x="9658268" y="4495758"/>
                </a:cubicBezTo>
                <a:cubicBezTo>
                  <a:pt x="9658268" y="4530828"/>
                  <a:pt x="9686698" y="4559258"/>
                  <a:pt x="9721768" y="4559258"/>
                </a:cubicBezTo>
                <a:cubicBezTo>
                  <a:pt x="9756838" y="4559258"/>
                  <a:pt x="9785268" y="4530828"/>
                  <a:pt x="9785268" y="4495758"/>
                </a:cubicBezTo>
                <a:cubicBezTo>
                  <a:pt x="9785268" y="4460688"/>
                  <a:pt x="9756838" y="4432258"/>
                  <a:pt x="9721768" y="4432258"/>
                </a:cubicBezTo>
                <a:close/>
                <a:moveTo>
                  <a:pt x="9455068" y="4432258"/>
                </a:moveTo>
                <a:cubicBezTo>
                  <a:pt x="9419998" y="4432258"/>
                  <a:pt x="9391568" y="4460688"/>
                  <a:pt x="9391568" y="4495758"/>
                </a:cubicBezTo>
                <a:cubicBezTo>
                  <a:pt x="9391568" y="4530828"/>
                  <a:pt x="9419998" y="4559258"/>
                  <a:pt x="9455068" y="4559258"/>
                </a:cubicBezTo>
                <a:cubicBezTo>
                  <a:pt x="9490138" y="4559258"/>
                  <a:pt x="9518568" y="4530828"/>
                  <a:pt x="9518568" y="4495758"/>
                </a:cubicBezTo>
                <a:cubicBezTo>
                  <a:pt x="9518568" y="4460688"/>
                  <a:pt x="9490138" y="4432258"/>
                  <a:pt x="9455068" y="4432258"/>
                </a:cubicBezTo>
                <a:close/>
                <a:moveTo>
                  <a:pt x="9188368" y="4432258"/>
                </a:moveTo>
                <a:cubicBezTo>
                  <a:pt x="9153298" y="4432258"/>
                  <a:pt x="9124868" y="4460688"/>
                  <a:pt x="9124868" y="4495758"/>
                </a:cubicBezTo>
                <a:cubicBezTo>
                  <a:pt x="9124868" y="4530828"/>
                  <a:pt x="9153298" y="4559258"/>
                  <a:pt x="9188368" y="4559258"/>
                </a:cubicBezTo>
                <a:cubicBezTo>
                  <a:pt x="9223438" y="4559258"/>
                  <a:pt x="9251868" y="4530828"/>
                  <a:pt x="9251868" y="4495758"/>
                </a:cubicBezTo>
                <a:cubicBezTo>
                  <a:pt x="9251868" y="4460688"/>
                  <a:pt x="9223438" y="4432258"/>
                  <a:pt x="9188368" y="4432258"/>
                </a:cubicBezTo>
                <a:close/>
                <a:moveTo>
                  <a:pt x="8921668" y="4432258"/>
                </a:moveTo>
                <a:cubicBezTo>
                  <a:pt x="8886598" y="4432258"/>
                  <a:pt x="8858168" y="4460688"/>
                  <a:pt x="8858168" y="4495758"/>
                </a:cubicBezTo>
                <a:cubicBezTo>
                  <a:pt x="8858168" y="4530828"/>
                  <a:pt x="8886598" y="4559258"/>
                  <a:pt x="8921668" y="4559258"/>
                </a:cubicBezTo>
                <a:cubicBezTo>
                  <a:pt x="8956738" y="4559258"/>
                  <a:pt x="8985168" y="4530828"/>
                  <a:pt x="8985168" y="4495758"/>
                </a:cubicBezTo>
                <a:cubicBezTo>
                  <a:pt x="8985168" y="4460688"/>
                  <a:pt x="8956738" y="4432258"/>
                  <a:pt x="8921668" y="4432258"/>
                </a:cubicBezTo>
                <a:close/>
                <a:moveTo>
                  <a:pt x="8654968" y="4432258"/>
                </a:moveTo>
                <a:cubicBezTo>
                  <a:pt x="8619898" y="4432258"/>
                  <a:pt x="8591468" y="4460688"/>
                  <a:pt x="8591468" y="4495758"/>
                </a:cubicBezTo>
                <a:cubicBezTo>
                  <a:pt x="8591468" y="4530828"/>
                  <a:pt x="8619898" y="4559258"/>
                  <a:pt x="8654968" y="4559258"/>
                </a:cubicBezTo>
                <a:cubicBezTo>
                  <a:pt x="8690038" y="4559258"/>
                  <a:pt x="8718468" y="4530828"/>
                  <a:pt x="8718468" y="4495758"/>
                </a:cubicBezTo>
                <a:cubicBezTo>
                  <a:pt x="8718468" y="4460688"/>
                  <a:pt x="8690038" y="4432258"/>
                  <a:pt x="8654968" y="4432258"/>
                </a:cubicBezTo>
                <a:close/>
                <a:moveTo>
                  <a:pt x="8388268" y="4432258"/>
                </a:moveTo>
                <a:cubicBezTo>
                  <a:pt x="8353198" y="4432258"/>
                  <a:pt x="8324768" y="4460688"/>
                  <a:pt x="8324768" y="4495758"/>
                </a:cubicBezTo>
                <a:cubicBezTo>
                  <a:pt x="8324768" y="4530828"/>
                  <a:pt x="8353198" y="4559258"/>
                  <a:pt x="8388268" y="4559258"/>
                </a:cubicBezTo>
                <a:cubicBezTo>
                  <a:pt x="8423338" y="4559258"/>
                  <a:pt x="8451768" y="4530828"/>
                  <a:pt x="8451768" y="4495758"/>
                </a:cubicBezTo>
                <a:cubicBezTo>
                  <a:pt x="8451768" y="4460688"/>
                  <a:pt x="8423338" y="4432258"/>
                  <a:pt x="8388268" y="4432258"/>
                </a:cubicBezTo>
                <a:close/>
                <a:moveTo>
                  <a:pt x="8121568" y="4432258"/>
                </a:moveTo>
                <a:cubicBezTo>
                  <a:pt x="8086498" y="4432258"/>
                  <a:pt x="8058068" y="4460688"/>
                  <a:pt x="8058068" y="4495758"/>
                </a:cubicBezTo>
                <a:cubicBezTo>
                  <a:pt x="8058068" y="4530828"/>
                  <a:pt x="8086498" y="4559258"/>
                  <a:pt x="8121568" y="4559258"/>
                </a:cubicBezTo>
                <a:cubicBezTo>
                  <a:pt x="8156638" y="4559258"/>
                  <a:pt x="8185068" y="4530828"/>
                  <a:pt x="8185068" y="4495758"/>
                </a:cubicBezTo>
                <a:cubicBezTo>
                  <a:pt x="8185068" y="4460688"/>
                  <a:pt x="8156638" y="4432258"/>
                  <a:pt x="8121568" y="4432258"/>
                </a:cubicBezTo>
                <a:close/>
                <a:moveTo>
                  <a:pt x="7854868" y="4432258"/>
                </a:moveTo>
                <a:cubicBezTo>
                  <a:pt x="7819798" y="4432258"/>
                  <a:pt x="7791368" y="4460688"/>
                  <a:pt x="7791368" y="4495758"/>
                </a:cubicBezTo>
                <a:cubicBezTo>
                  <a:pt x="7791368" y="4530828"/>
                  <a:pt x="7819798" y="4559258"/>
                  <a:pt x="7854868" y="4559258"/>
                </a:cubicBezTo>
                <a:cubicBezTo>
                  <a:pt x="7889938" y="4559258"/>
                  <a:pt x="7918368" y="4530828"/>
                  <a:pt x="7918368" y="4495758"/>
                </a:cubicBezTo>
                <a:cubicBezTo>
                  <a:pt x="7918368" y="4460688"/>
                  <a:pt x="7889938" y="4432258"/>
                  <a:pt x="7854868" y="4432258"/>
                </a:cubicBezTo>
                <a:close/>
                <a:moveTo>
                  <a:pt x="7588168" y="4432258"/>
                </a:moveTo>
                <a:cubicBezTo>
                  <a:pt x="7553098" y="4432258"/>
                  <a:pt x="7524668" y="4460688"/>
                  <a:pt x="7524668" y="4495758"/>
                </a:cubicBezTo>
                <a:cubicBezTo>
                  <a:pt x="7524668" y="4530828"/>
                  <a:pt x="7553098" y="4559258"/>
                  <a:pt x="7588168" y="4559258"/>
                </a:cubicBezTo>
                <a:cubicBezTo>
                  <a:pt x="7623238" y="4559258"/>
                  <a:pt x="7651668" y="4530828"/>
                  <a:pt x="7651668" y="4495758"/>
                </a:cubicBezTo>
                <a:cubicBezTo>
                  <a:pt x="7651668" y="4460688"/>
                  <a:pt x="7623238" y="4432258"/>
                  <a:pt x="7588168" y="4432258"/>
                </a:cubicBezTo>
                <a:close/>
                <a:moveTo>
                  <a:pt x="7321468" y="4432258"/>
                </a:moveTo>
                <a:cubicBezTo>
                  <a:pt x="7286398" y="4432258"/>
                  <a:pt x="7257968" y="4460688"/>
                  <a:pt x="7257968" y="4495758"/>
                </a:cubicBezTo>
                <a:cubicBezTo>
                  <a:pt x="7257968" y="4530828"/>
                  <a:pt x="7286398" y="4559258"/>
                  <a:pt x="7321468" y="4559258"/>
                </a:cubicBezTo>
                <a:cubicBezTo>
                  <a:pt x="7356538" y="4559258"/>
                  <a:pt x="7384968" y="4530828"/>
                  <a:pt x="7384968" y="4495758"/>
                </a:cubicBezTo>
                <a:cubicBezTo>
                  <a:pt x="7384968" y="4460688"/>
                  <a:pt x="7356538" y="4432258"/>
                  <a:pt x="7321468" y="4432258"/>
                </a:cubicBezTo>
                <a:close/>
                <a:moveTo>
                  <a:pt x="7054768" y="4432258"/>
                </a:moveTo>
                <a:cubicBezTo>
                  <a:pt x="7019698" y="4432258"/>
                  <a:pt x="6991268" y="4460688"/>
                  <a:pt x="6991268" y="4495758"/>
                </a:cubicBezTo>
                <a:cubicBezTo>
                  <a:pt x="6991268" y="4530828"/>
                  <a:pt x="7019698" y="4559258"/>
                  <a:pt x="7054768" y="4559258"/>
                </a:cubicBezTo>
                <a:cubicBezTo>
                  <a:pt x="7089838" y="4559258"/>
                  <a:pt x="7118268" y="4530828"/>
                  <a:pt x="7118268" y="4495758"/>
                </a:cubicBezTo>
                <a:cubicBezTo>
                  <a:pt x="7118268" y="4460688"/>
                  <a:pt x="7089838" y="4432258"/>
                  <a:pt x="7054768" y="4432258"/>
                </a:cubicBezTo>
                <a:close/>
                <a:moveTo>
                  <a:pt x="6788068" y="4432258"/>
                </a:moveTo>
                <a:cubicBezTo>
                  <a:pt x="6752998" y="4432258"/>
                  <a:pt x="6724568" y="4460688"/>
                  <a:pt x="6724568" y="4495758"/>
                </a:cubicBezTo>
                <a:cubicBezTo>
                  <a:pt x="6724568" y="4530828"/>
                  <a:pt x="6752998" y="4559258"/>
                  <a:pt x="6788068" y="4559258"/>
                </a:cubicBezTo>
                <a:cubicBezTo>
                  <a:pt x="6823138" y="4559258"/>
                  <a:pt x="6851568" y="4530828"/>
                  <a:pt x="6851568" y="4495758"/>
                </a:cubicBezTo>
                <a:cubicBezTo>
                  <a:pt x="6851568" y="4460688"/>
                  <a:pt x="6823138" y="4432258"/>
                  <a:pt x="6788068" y="4432258"/>
                </a:cubicBezTo>
                <a:close/>
                <a:moveTo>
                  <a:pt x="6521368" y="4432258"/>
                </a:moveTo>
                <a:cubicBezTo>
                  <a:pt x="6486298" y="4432258"/>
                  <a:pt x="6457868" y="4460688"/>
                  <a:pt x="6457868" y="4495758"/>
                </a:cubicBezTo>
                <a:cubicBezTo>
                  <a:pt x="6457868" y="4530828"/>
                  <a:pt x="6486298" y="4559258"/>
                  <a:pt x="6521368" y="4559258"/>
                </a:cubicBezTo>
                <a:cubicBezTo>
                  <a:pt x="6556438" y="4559258"/>
                  <a:pt x="6584868" y="4530828"/>
                  <a:pt x="6584868" y="4495758"/>
                </a:cubicBezTo>
                <a:cubicBezTo>
                  <a:pt x="6584868" y="4460688"/>
                  <a:pt x="6556438" y="4432258"/>
                  <a:pt x="6521368" y="4432258"/>
                </a:cubicBezTo>
                <a:close/>
                <a:moveTo>
                  <a:pt x="6254668" y="4432258"/>
                </a:moveTo>
                <a:cubicBezTo>
                  <a:pt x="6219598" y="4432258"/>
                  <a:pt x="6191168" y="4460688"/>
                  <a:pt x="6191168" y="4495758"/>
                </a:cubicBezTo>
                <a:cubicBezTo>
                  <a:pt x="6191168" y="4530828"/>
                  <a:pt x="6219598" y="4559258"/>
                  <a:pt x="6254668" y="4559258"/>
                </a:cubicBezTo>
                <a:cubicBezTo>
                  <a:pt x="6289738" y="4559258"/>
                  <a:pt x="6318168" y="4530828"/>
                  <a:pt x="6318168" y="4495758"/>
                </a:cubicBezTo>
                <a:cubicBezTo>
                  <a:pt x="6318168" y="4460688"/>
                  <a:pt x="6289738" y="4432258"/>
                  <a:pt x="6254668" y="4432258"/>
                </a:cubicBezTo>
                <a:close/>
                <a:moveTo>
                  <a:pt x="5987973" y="4432258"/>
                </a:moveTo>
                <a:cubicBezTo>
                  <a:pt x="5952901" y="4432258"/>
                  <a:pt x="5924469" y="4460688"/>
                  <a:pt x="5924469" y="4495758"/>
                </a:cubicBezTo>
                <a:cubicBezTo>
                  <a:pt x="5924469" y="4530828"/>
                  <a:pt x="5952901" y="4559258"/>
                  <a:pt x="5987973" y="4559258"/>
                </a:cubicBezTo>
                <a:cubicBezTo>
                  <a:pt x="6023047" y="4559258"/>
                  <a:pt x="6051479" y="4530828"/>
                  <a:pt x="6051479" y="4495758"/>
                </a:cubicBezTo>
                <a:cubicBezTo>
                  <a:pt x="6051479" y="4460688"/>
                  <a:pt x="6023047" y="4432258"/>
                  <a:pt x="5987973" y="4432258"/>
                </a:cubicBezTo>
                <a:close/>
                <a:moveTo>
                  <a:pt x="5721271" y="4432258"/>
                </a:moveTo>
                <a:cubicBezTo>
                  <a:pt x="5686205" y="4432258"/>
                  <a:pt x="5657772" y="4460688"/>
                  <a:pt x="5657772" y="4495758"/>
                </a:cubicBezTo>
                <a:cubicBezTo>
                  <a:pt x="5657772" y="4530828"/>
                  <a:pt x="5686205" y="4559258"/>
                  <a:pt x="5721271" y="4559258"/>
                </a:cubicBezTo>
                <a:cubicBezTo>
                  <a:pt x="5756343" y="4559258"/>
                  <a:pt x="5784771" y="4530828"/>
                  <a:pt x="5784771" y="4495758"/>
                </a:cubicBezTo>
                <a:cubicBezTo>
                  <a:pt x="5784771" y="4460688"/>
                  <a:pt x="5756343" y="4432258"/>
                  <a:pt x="5721271" y="4432258"/>
                </a:cubicBezTo>
                <a:close/>
                <a:moveTo>
                  <a:pt x="5454579" y="4432258"/>
                </a:moveTo>
                <a:cubicBezTo>
                  <a:pt x="5419511" y="4432258"/>
                  <a:pt x="5391083" y="4460688"/>
                  <a:pt x="5391083" y="4495758"/>
                </a:cubicBezTo>
                <a:cubicBezTo>
                  <a:pt x="5391083" y="4530828"/>
                  <a:pt x="5419511" y="4559258"/>
                  <a:pt x="5454579" y="4559258"/>
                </a:cubicBezTo>
                <a:cubicBezTo>
                  <a:pt x="5489650" y="4559258"/>
                  <a:pt x="5518077" y="4530828"/>
                  <a:pt x="5518077" y="4495758"/>
                </a:cubicBezTo>
                <a:cubicBezTo>
                  <a:pt x="5518077" y="4460688"/>
                  <a:pt x="5489650" y="4432258"/>
                  <a:pt x="5454579" y="4432258"/>
                </a:cubicBezTo>
                <a:close/>
                <a:moveTo>
                  <a:pt x="5187881" y="4432258"/>
                </a:moveTo>
                <a:cubicBezTo>
                  <a:pt x="5152812" y="4432258"/>
                  <a:pt x="5124380" y="4460688"/>
                  <a:pt x="5124380" y="4495758"/>
                </a:cubicBezTo>
                <a:cubicBezTo>
                  <a:pt x="5124380" y="4530828"/>
                  <a:pt x="5152812" y="4559258"/>
                  <a:pt x="5187881" y="4559258"/>
                </a:cubicBezTo>
                <a:cubicBezTo>
                  <a:pt x="5222940" y="4559258"/>
                  <a:pt x="5251377" y="4530828"/>
                  <a:pt x="5251377" y="4495758"/>
                </a:cubicBezTo>
                <a:cubicBezTo>
                  <a:pt x="5251377" y="4460688"/>
                  <a:pt x="5222940" y="4432258"/>
                  <a:pt x="5187881" y="4432258"/>
                </a:cubicBezTo>
                <a:close/>
                <a:moveTo>
                  <a:pt x="4921178" y="4432258"/>
                </a:moveTo>
                <a:cubicBezTo>
                  <a:pt x="4886111" y="4432258"/>
                  <a:pt x="4857680" y="4460688"/>
                  <a:pt x="4857680" y="4495758"/>
                </a:cubicBezTo>
                <a:cubicBezTo>
                  <a:pt x="4857680" y="4530828"/>
                  <a:pt x="4886111" y="4559258"/>
                  <a:pt x="4921178" y="4559258"/>
                </a:cubicBezTo>
                <a:cubicBezTo>
                  <a:pt x="4956248" y="4559258"/>
                  <a:pt x="4984679" y="4530828"/>
                  <a:pt x="4984679" y="4495758"/>
                </a:cubicBezTo>
                <a:cubicBezTo>
                  <a:pt x="4984679" y="4460688"/>
                  <a:pt x="4956248" y="4432258"/>
                  <a:pt x="4921178" y="4432258"/>
                </a:cubicBezTo>
                <a:close/>
                <a:moveTo>
                  <a:pt x="4654480" y="4432258"/>
                </a:moveTo>
                <a:cubicBezTo>
                  <a:pt x="4619417" y="4432258"/>
                  <a:pt x="4590993" y="4460688"/>
                  <a:pt x="4590993" y="4495758"/>
                </a:cubicBezTo>
                <a:cubicBezTo>
                  <a:pt x="4590993" y="4530828"/>
                  <a:pt x="4619417" y="4559258"/>
                  <a:pt x="4654480" y="4559258"/>
                </a:cubicBezTo>
                <a:cubicBezTo>
                  <a:pt x="4689543" y="4559258"/>
                  <a:pt x="4717970" y="4530828"/>
                  <a:pt x="4717970" y="4495758"/>
                </a:cubicBezTo>
                <a:cubicBezTo>
                  <a:pt x="4717970" y="4460688"/>
                  <a:pt x="4689543" y="4432258"/>
                  <a:pt x="4654480" y="4432258"/>
                </a:cubicBezTo>
                <a:close/>
                <a:moveTo>
                  <a:pt x="4387783" y="4432258"/>
                </a:moveTo>
                <a:cubicBezTo>
                  <a:pt x="4352712" y="4432258"/>
                  <a:pt x="4324287" y="4460688"/>
                  <a:pt x="4324287" y="4495758"/>
                </a:cubicBezTo>
                <a:cubicBezTo>
                  <a:pt x="4324287" y="4530828"/>
                  <a:pt x="4352712" y="4559258"/>
                  <a:pt x="4387783" y="4559258"/>
                </a:cubicBezTo>
                <a:cubicBezTo>
                  <a:pt x="4422854" y="4559258"/>
                  <a:pt x="4451293" y="4530828"/>
                  <a:pt x="4451293" y="4495758"/>
                </a:cubicBezTo>
                <a:cubicBezTo>
                  <a:pt x="4451293" y="4460688"/>
                  <a:pt x="4422854" y="4432258"/>
                  <a:pt x="4387783" y="4432258"/>
                </a:cubicBezTo>
                <a:close/>
                <a:moveTo>
                  <a:pt x="4121075" y="4432258"/>
                </a:moveTo>
                <a:cubicBezTo>
                  <a:pt x="4086010" y="4432258"/>
                  <a:pt x="4057621" y="4460688"/>
                  <a:pt x="4057621" y="4495758"/>
                </a:cubicBezTo>
                <a:cubicBezTo>
                  <a:pt x="4057621" y="4530828"/>
                  <a:pt x="4086010" y="4559258"/>
                  <a:pt x="4121075" y="4559258"/>
                </a:cubicBezTo>
                <a:cubicBezTo>
                  <a:pt x="4156156" y="4559258"/>
                  <a:pt x="4184584" y="4530828"/>
                  <a:pt x="4184584" y="4495758"/>
                </a:cubicBezTo>
                <a:cubicBezTo>
                  <a:pt x="4184584" y="4460688"/>
                  <a:pt x="4156156" y="4432258"/>
                  <a:pt x="4121075" y="4432258"/>
                </a:cubicBezTo>
                <a:close/>
                <a:moveTo>
                  <a:pt x="3854418" y="4432258"/>
                </a:moveTo>
                <a:cubicBezTo>
                  <a:pt x="3819348" y="4432258"/>
                  <a:pt x="3790917" y="4460688"/>
                  <a:pt x="3790917" y="4495758"/>
                </a:cubicBezTo>
                <a:cubicBezTo>
                  <a:pt x="3790917" y="4530828"/>
                  <a:pt x="3819348" y="4559258"/>
                  <a:pt x="3854418" y="4559258"/>
                </a:cubicBezTo>
                <a:cubicBezTo>
                  <a:pt x="3889492" y="4559258"/>
                  <a:pt x="3917924" y="4530828"/>
                  <a:pt x="3917924" y="4495758"/>
                </a:cubicBezTo>
                <a:cubicBezTo>
                  <a:pt x="3917924" y="4460688"/>
                  <a:pt x="3889492" y="4432258"/>
                  <a:pt x="3854418" y="4432258"/>
                </a:cubicBezTo>
                <a:close/>
                <a:moveTo>
                  <a:pt x="3587728" y="4432258"/>
                </a:moveTo>
                <a:cubicBezTo>
                  <a:pt x="3552654" y="4432258"/>
                  <a:pt x="3524227" y="4460688"/>
                  <a:pt x="3524227" y="4495758"/>
                </a:cubicBezTo>
                <a:cubicBezTo>
                  <a:pt x="3524227" y="4530828"/>
                  <a:pt x="3552654" y="4559258"/>
                  <a:pt x="3587728" y="4559258"/>
                </a:cubicBezTo>
                <a:cubicBezTo>
                  <a:pt x="3622796" y="4559258"/>
                  <a:pt x="3651227" y="4530828"/>
                  <a:pt x="3651227" y="4495758"/>
                </a:cubicBezTo>
                <a:cubicBezTo>
                  <a:pt x="3651227" y="4460688"/>
                  <a:pt x="3622796" y="4432258"/>
                  <a:pt x="3587728" y="4432258"/>
                </a:cubicBezTo>
                <a:close/>
                <a:moveTo>
                  <a:pt x="3321010" y="4432258"/>
                </a:moveTo>
                <a:cubicBezTo>
                  <a:pt x="3285941" y="4432258"/>
                  <a:pt x="3257513" y="4460688"/>
                  <a:pt x="3257513" y="4495758"/>
                </a:cubicBezTo>
                <a:cubicBezTo>
                  <a:pt x="3257513" y="4530828"/>
                  <a:pt x="3285941" y="4559258"/>
                  <a:pt x="3321010" y="4559258"/>
                </a:cubicBezTo>
                <a:cubicBezTo>
                  <a:pt x="3356083" y="4559258"/>
                  <a:pt x="3384516" y="4530828"/>
                  <a:pt x="3384516" y="4495758"/>
                </a:cubicBezTo>
                <a:cubicBezTo>
                  <a:pt x="3384516" y="4460688"/>
                  <a:pt x="3356083" y="4432258"/>
                  <a:pt x="3321010" y="4432258"/>
                </a:cubicBezTo>
                <a:close/>
                <a:moveTo>
                  <a:pt x="3054327" y="4432258"/>
                </a:moveTo>
                <a:cubicBezTo>
                  <a:pt x="3019260" y="4432258"/>
                  <a:pt x="2990832" y="4460688"/>
                  <a:pt x="2990832" y="4495758"/>
                </a:cubicBezTo>
                <a:cubicBezTo>
                  <a:pt x="2990832" y="4530828"/>
                  <a:pt x="3019260" y="4559258"/>
                  <a:pt x="3054327" y="4559258"/>
                </a:cubicBezTo>
                <a:cubicBezTo>
                  <a:pt x="3089395" y="4559258"/>
                  <a:pt x="3117823" y="4530828"/>
                  <a:pt x="3117823" y="4495758"/>
                </a:cubicBezTo>
                <a:cubicBezTo>
                  <a:pt x="3117823" y="4460688"/>
                  <a:pt x="3089395" y="4432258"/>
                  <a:pt x="3054327" y="4432258"/>
                </a:cubicBezTo>
                <a:close/>
                <a:moveTo>
                  <a:pt x="2787647" y="4432258"/>
                </a:moveTo>
                <a:cubicBezTo>
                  <a:pt x="2752578" y="4432258"/>
                  <a:pt x="2724150" y="4460688"/>
                  <a:pt x="2724150" y="4495758"/>
                </a:cubicBezTo>
                <a:cubicBezTo>
                  <a:pt x="2724150" y="4530828"/>
                  <a:pt x="2752578" y="4559258"/>
                  <a:pt x="2787647" y="4559258"/>
                </a:cubicBezTo>
                <a:cubicBezTo>
                  <a:pt x="2822714" y="4559258"/>
                  <a:pt x="2851142" y="4530828"/>
                  <a:pt x="2851142" y="4495758"/>
                </a:cubicBezTo>
                <a:cubicBezTo>
                  <a:pt x="2851142" y="4460688"/>
                  <a:pt x="2822714" y="4432258"/>
                  <a:pt x="2787647" y="4432258"/>
                </a:cubicBezTo>
                <a:close/>
                <a:moveTo>
                  <a:pt x="2520932" y="4432258"/>
                </a:moveTo>
                <a:cubicBezTo>
                  <a:pt x="2485858" y="4432258"/>
                  <a:pt x="2457425" y="4460688"/>
                  <a:pt x="2457425" y="4495758"/>
                </a:cubicBezTo>
                <a:cubicBezTo>
                  <a:pt x="2457425" y="4530828"/>
                  <a:pt x="2485858" y="4559258"/>
                  <a:pt x="2520932" y="4559258"/>
                </a:cubicBezTo>
                <a:cubicBezTo>
                  <a:pt x="2556005" y="4559258"/>
                  <a:pt x="2584438" y="4530828"/>
                  <a:pt x="2584438" y="4495758"/>
                </a:cubicBezTo>
                <a:cubicBezTo>
                  <a:pt x="2584438" y="4460688"/>
                  <a:pt x="2556005" y="4432258"/>
                  <a:pt x="2520932" y="4432258"/>
                </a:cubicBezTo>
                <a:close/>
                <a:moveTo>
                  <a:pt x="2254228" y="4432258"/>
                </a:moveTo>
                <a:cubicBezTo>
                  <a:pt x="2219158" y="4432258"/>
                  <a:pt x="2190729" y="4460688"/>
                  <a:pt x="2190729" y="4495758"/>
                </a:cubicBezTo>
                <a:cubicBezTo>
                  <a:pt x="2190729" y="4530828"/>
                  <a:pt x="2219158" y="4559258"/>
                  <a:pt x="2254228" y="4559258"/>
                </a:cubicBezTo>
                <a:cubicBezTo>
                  <a:pt x="2289302" y="4559258"/>
                  <a:pt x="2317738" y="4530828"/>
                  <a:pt x="2317738" y="4495758"/>
                </a:cubicBezTo>
                <a:cubicBezTo>
                  <a:pt x="2317738" y="4460688"/>
                  <a:pt x="2289302" y="4432258"/>
                  <a:pt x="2254228" y="4432258"/>
                </a:cubicBezTo>
                <a:close/>
                <a:moveTo>
                  <a:pt x="1987530" y="4432258"/>
                </a:moveTo>
                <a:cubicBezTo>
                  <a:pt x="1952451" y="4432258"/>
                  <a:pt x="1924021" y="4460688"/>
                  <a:pt x="1924021" y="4495758"/>
                </a:cubicBezTo>
                <a:cubicBezTo>
                  <a:pt x="1924021" y="4530828"/>
                  <a:pt x="1952451" y="4559258"/>
                  <a:pt x="1987530" y="4559258"/>
                </a:cubicBezTo>
                <a:cubicBezTo>
                  <a:pt x="2022599" y="4559258"/>
                  <a:pt x="2051030" y="4530828"/>
                  <a:pt x="2051030" y="4495758"/>
                </a:cubicBezTo>
                <a:cubicBezTo>
                  <a:pt x="2051030" y="4460688"/>
                  <a:pt x="2022599" y="4432258"/>
                  <a:pt x="1987530" y="4432258"/>
                </a:cubicBezTo>
                <a:close/>
                <a:moveTo>
                  <a:pt x="1720819" y="4432258"/>
                </a:moveTo>
                <a:cubicBezTo>
                  <a:pt x="1685749" y="4432258"/>
                  <a:pt x="1657319" y="4460688"/>
                  <a:pt x="1657319" y="4495758"/>
                </a:cubicBezTo>
                <a:cubicBezTo>
                  <a:pt x="1657319" y="4530828"/>
                  <a:pt x="1685749" y="4559258"/>
                  <a:pt x="1720819" y="4559258"/>
                </a:cubicBezTo>
                <a:cubicBezTo>
                  <a:pt x="1755890" y="4559258"/>
                  <a:pt x="1784320" y="4530828"/>
                  <a:pt x="1784320" y="4495758"/>
                </a:cubicBezTo>
                <a:cubicBezTo>
                  <a:pt x="1784320" y="4460688"/>
                  <a:pt x="1755890" y="4432258"/>
                  <a:pt x="1720819" y="4432258"/>
                </a:cubicBezTo>
                <a:close/>
                <a:moveTo>
                  <a:pt x="1454120" y="4432258"/>
                </a:moveTo>
                <a:cubicBezTo>
                  <a:pt x="1419050" y="4432258"/>
                  <a:pt x="1390620" y="4460688"/>
                  <a:pt x="1390620" y="4495758"/>
                </a:cubicBezTo>
                <a:cubicBezTo>
                  <a:pt x="1390620" y="4530828"/>
                  <a:pt x="1419050" y="4559258"/>
                  <a:pt x="1454120" y="4559258"/>
                </a:cubicBezTo>
                <a:cubicBezTo>
                  <a:pt x="1489190" y="4559258"/>
                  <a:pt x="1517620" y="4530828"/>
                  <a:pt x="1517620" y="4495758"/>
                </a:cubicBezTo>
                <a:cubicBezTo>
                  <a:pt x="1517620" y="4460688"/>
                  <a:pt x="1489190" y="4432258"/>
                  <a:pt x="1454120" y="4432258"/>
                </a:cubicBezTo>
                <a:close/>
                <a:moveTo>
                  <a:pt x="1187422" y="4432258"/>
                </a:moveTo>
                <a:cubicBezTo>
                  <a:pt x="1152352" y="4432258"/>
                  <a:pt x="1123922" y="4460688"/>
                  <a:pt x="1123922" y="4495758"/>
                </a:cubicBezTo>
                <a:cubicBezTo>
                  <a:pt x="1123922" y="4530828"/>
                  <a:pt x="1152352" y="4559258"/>
                  <a:pt x="1187422" y="4559258"/>
                </a:cubicBezTo>
                <a:cubicBezTo>
                  <a:pt x="1222491" y="4559258"/>
                  <a:pt x="1250921" y="4530828"/>
                  <a:pt x="1250921" y="4495758"/>
                </a:cubicBezTo>
                <a:cubicBezTo>
                  <a:pt x="1250921" y="4460688"/>
                  <a:pt x="1222491" y="4432258"/>
                  <a:pt x="1187422" y="4432258"/>
                </a:cubicBezTo>
                <a:close/>
                <a:moveTo>
                  <a:pt x="920723" y="4432258"/>
                </a:moveTo>
                <a:cubicBezTo>
                  <a:pt x="885654" y="4432258"/>
                  <a:pt x="857224" y="4460688"/>
                  <a:pt x="857224" y="4495758"/>
                </a:cubicBezTo>
                <a:cubicBezTo>
                  <a:pt x="857224" y="4530828"/>
                  <a:pt x="885654" y="4559258"/>
                  <a:pt x="920723" y="4559258"/>
                </a:cubicBezTo>
                <a:cubicBezTo>
                  <a:pt x="955793" y="4559258"/>
                  <a:pt x="984223" y="4530828"/>
                  <a:pt x="984223" y="4495758"/>
                </a:cubicBezTo>
                <a:cubicBezTo>
                  <a:pt x="984223" y="4460688"/>
                  <a:pt x="955793" y="4432258"/>
                  <a:pt x="920723" y="4432258"/>
                </a:cubicBezTo>
                <a:close/>
                <a:moveTo>
                  <a:pt x="654025" y="4432258"/>
                </a:moveTo>
                <a:cubicBezTo>
                  <a:pt x="618955" y="4432258"/>
                  <a:pt x="590525" y="4460688"/>
                  <a:pt x="590525" y="4495758"/>
                </a:cubicBezTo>
                <a:cubicBezTo>
                  <a:pt x="590525" y="4530828"/>
                  <a:pt x="618955" y="4559258"/>
                  <a:pt x="654025" y="4559258"/>
                </a:cubicBezTo>
                <a:cubicBezTo>
                  <a:pt x="689095" y="4559258"/>
                  <a:pt x="717525" y="4530828"/>
                  <a:pt x="717525" y="4495758"/>
                </a:cubicBezTo>
                <a:cubicBezTo>
                  <a:pt x="717525" y="4460688"/>
                  <a:pt x="689095" y="4432258"/>
                  <a:pt x="654025" y="4432258"/>
                </a:cubicBezTo>
                <a:close/>
                <a:moveTo>
                  <a:pt x="387327" y="4432258"/>
                </a:moveTo>
                <a:cubicBezTo>
                  <a:pt x="352257" y="4432258"/>
                  <a:pt x="323827" y="4460688"/>
                  <a:pt x="323827" y="4495758"/>
                </a:cubicBezTo>
                <a:cubicBezTo>
                  <a:pt x="323827" y="4530828"/>
                  <a:pt x="352257" y="4559258"/>
                  <a:pt x="387327" y="4559258"/>
                </a:cubicBezTo>
                <a:cubicBezTo>
                  <a:pt x="422397" y="4559258"/>
                  <a:pt x="450826" y="4530828"/>
                  <a:pt x="450826" y="4495758"/>
                </a:cubicBezTo>
                <a:cubicBezTo>
                  <a:pt x="450826" y="4460688"/>
                  <a:pt x="422397" y="4432258"/>
                  <a:pt x="387327" y="4432258"/>
                </a:cubicBezTo>
                <a:close/>
                <a:moveTo>
                  <a:pt x="11842668" y="4127458"/>
                </a:moveTo>
                <a:cubicBezTo>
                  <a:pt x="11807598" y="4127458"/>
                  <a:pt x="11779168" y="4155888"/>
                  <a:pt x="11779168" y="4190958"/>
                </a:cubicBezTo>
                <a:cubicBezTo>
                  <a:pt x="11779168" y="4226028"/>
                  <a:pt x="11807598" y="4254458"/>
                  <a:pt x="11842668" y="4254458"/>
                </a:cubicBezTo>
                <a:cubicBezTo>
                  <a:pt x="11877738" y="4254458"/>
                  <a:pt x="11906168" y="4226028"/>
                  <a:pt x="11906168" y="4190958"/>
                </a:cubicBezTo>
                <a:cubicBezTo>
                  <a:pt x="11906168" y="4155888"/>
                  <a:pt x="11877738" y="4127458"/>
                  <a:pt x="11842668" y="4127458"/>
                </a:cubicBezTo>
                <a:close/>
                <a:moveTo>
                  <a:pt x="11575968" y="4127458"/>
                </a:moveTo>
                <a:cubicBezTo>
                  <a:pt x="11540898" y="4127458"/>
                  <a:pt x="11512468" y="4155888"/>
                  <a:pt x="11512468" y="4190958"/>
                </a:cubicBezTo>
                <a:cubicBezTo>
                  <a:pt x="11512468" y="4226028"/>
                  <a:pt x="11540898" y="4254458"/>
                  <a:pt x="11575968" y="4254458"/>
                </a:cubicBezTo>
                <a:cubicBezTo>
                  <a:pt x="11611038" y="4254458"/>
                  <a:pt x="11639468" y="4226028"/>
                  <a:pt x="11639468" y="4190958"/>
                </a:cubicBezTo>
                <a:cubicBezTo>
                  <a:pt x="11639468" y="4155888"/>
                  <a:pt x="11611038" y="4127458"/>
                  <a:pt x="11575968" y="4127458"/>
                </a:cubicBezTo>
                <a:close/>
                <a:moveTo>
                  <a:pt x="11309268" y="4127458"/>
                </a:moveTo>
                <a:cubicBezTo>
                  <a:pt x="11274198" y="4127458"/>
                  <a:pt x="11245768" y="4155888"/>
                  <a:pt x="11245768" y="4190958"/>
                </a:cubicBezTo>
                <a:cubicBezTo>
                  <a:pt x="11245768" y="4226028"/>
                  <a:pt x="11274198" y="4254458"/>
                  <a:pt x="11309268" y="4254458"/>
                </a:cubicBezTo>
                <a:cubicBezTo>
                  <a:pt x="11344338" y="4254458"/>
                  <a:pt x="11372768" y="4226028"/>
                  <a:pt x="11372768" y="4190958"/>
                </a:cubicBezTo>
                <a:cubicBezTo>
                  <a:pt x="11372768" y="4155888"/>
                  <a:pt x="11344338" y="4127458"/>
                  <a:pt x="11309268" y="4127458"/>
                </a:cubicBezTo>
                <a:close/>
                <a:moveTo>
                  <a:pt x="11042568" y="4127458"/>
                </a:moveTo>
                <a:cubicBezTo>
                  <a:pt x="11007498" y="4127458"/>
                  <a:pt x="10979068" y="4155888"/>
                  <a:pt x="10979068" y="4190958"/>
                </a:cubicBezTo>
                <a:cubicBezTo>
                  <a:pt x="10979068" y="4226028"/>
                  <a:pt x="11007498" y="4254458"/>
                  <a:pt x="11042568" y="4254458"/>
                </a:cubicBezTo>
                <a:cubicBezTo>
                  <a:pt x="11077638" y="4254458"/>
                  <a:pt x="11106068" y="4226028"/>
                  <a:pt x="11106068" y="4190958"/>
                </a:cubicBezTo>
                <a:cubicBezTo>
                  <a:pt x="11106068" y="4155888"/>
                  <a:pt x="11077638" y="4127458"/>
                  <a:pt x="11042568" y="4127458"/>
                </a:cubicBezTo>
                <a:close/>
                <a:moveTo>
                  <a:pt x="10775868" y="4127458"/>
                </a:moveTo>
                <a:cubicBezTo>
                  <a:pt x="10740798" y="4127458"/>
                  <a:pt x="10712368" y="4155888"/>
                  <a:pt x="10712368" y="4190958"/>
                </a:cubicBezTo>
                <a:cubicBezTo>
                  <a:pt x="10712368" y="4226028"/>
                  <a:pt x="10740798" y="4254458"/>
                  <a:pt x="10775868" y="4254458"/>
                </a:cubicBezTo>
                <a:cubicBezTo>
                  <a:pt x="10810938" y="4254458"/>
                  <a:pt x="10839368" y="4226028"/>
                  <a:pt x="10839368" y="4190958"/>
                </a:cubicBezTo>
                <a:cubicBezTo>
                  <a:pt x="10839368" y="4155888"/>
                  <a:pt x="10810938" y="4127458"/>
                  <a:pt x="10775868" y="4127458"/>
                </a:cubicBezTo>
                <a:close/>
                <a:moveTo>
                  <a:pt x="10509168" y="4127458"/>
                </a:moveTo>
                <a:cubicBezTo>
                  <a:pt x="10474098" y="4127458"/>
                  <a:pt x="10445668" y="4155888"/>
                  <a:pt x="10445668" y="4190958"/>
                </a:cubicBezTo>
                <a:cubicBezTo>
                  <a:pt x="10445668" y="4226028"/>
                  <a:pt x="10474098" y="4254458"/>
                  <a:pt x="10509168" y="4254458"/>
                </a:cubicBezTo>
                <a:cubicBezTo>
                  <a:pt x="10544238" y="4254458"/>
                  <a:pt x="10572668" y="4226028"/>
                  <a:pt x="10572668" y="4190958"/>
                </a:cubicBezTo>
                <a:cubicBezTo>
                  <a:pt x="10572668" y="4155888"/>
                  <a:pt x="10544238" y="4127458"/>
                  <a:pt x="10509168" y="4127458"/>
                </a:cubicBezTo>
                <a:close/>
                <a:moveTo>
                  <a:pt x="10242468" y="4127458"/>
                </a:moveTo>
                <a:cubicBezTo>
                  <a:pt x="10207398" y="4127458"/>
                  <a:pt x="10178968" y="4155888"/>
                  <a:pt x="10178968" y="4190958"/>
                </a:cubicBezTo>
                <a:cubicBezTo>
                  <a:pt x="10178968" y="4226028"/>
                  <a:pt x="10207398" y="4254458"/>
                  <a:pt x="10242468" y="4254458"/>
                </a:cubicBezTo>
                <a:cubicBezTo>
                  <a:pt x="10277538" y="4254458"/>
                  <a:pt x="10305968" y="4226028"/>
                  <a:pt x="10305968" y="4190958"/>
                </a:cubicBezTo>
                <a:cubicBezTo>
                  <a:pt x="10305968" y="4155888"/>
                  <a:pt x="10277538" y="4127458"/>
                  <a:pt x="10242468" y="4127458"/>
                </a:cubicBezTo>
                <a:close/>
                <a:moveTo>
                  <a:pt x="9975768" y="4127458"/>
                </a:moveTo>
                <a:cubicBezTo>
                  <a:pt x="9940698" y="4127458"/>
                  <a:pt x="9912268" y="4155888"/>
                  <a:pt x="9912268" y="4190958"/>
                </a:cubicBezTo>
                <a:cubicBezTo>
                  <a:pt x="9912268" y="4226028"/>
                  <a:pt x="9940698" y="4254458"/>
                  <a:pt x="9975768" y="4254458"/>
                </a:cubicBezTo>
                <a:cubicBezTo>
                  <a:pt x="10010838" y="4254458"/>
                  <a:pt x="10039268" y="4226028"/>
                  <a:pt x="10039268" y="4190958"/>
                </a:cubicBezTo>
                <a:cubicBezTo>
                  <a:pt x="10039268" y="4155888"/>
                  <a:pt x="10010838" y="4127458"/>
                  <a:pt x="9975768" y="4127458"/>
                </a:cubicBezTo>
                <a:close/>
                <a:moveTo>
                  <a:pt x="9709068" y="4127458"/>
                </a:moveTo>
                <a:cubicBezTo>
                  <a:pt x="9673998" y="4127458"/>
                  <a:pt x="9645568" y="4155888"/>
                  <a:pt x="9645568" y="4190958"/>
                </a:cubicBezTo>
                <a:cubicBezTo>
                  <a:pt x="9645568" y="4226028"/>
                  <a:pt x="9673998" y="4254458"/>
                  <a:pt x="9709068" y="4254458"/>
                </a:cubicBezTo>
                <a:cubicBezTo>
                  <a:pt x="9744138" y="4254458"/>
                  <a:pt x="9772568" y="4226028"/>
                  <a:pt x="9772568" y="4190958"/>
                </a:cubicBezTo>
                <a:cubicBezTo>
                  <a:pt x="9772568" y="4155888"/>
                  <a:pt x="9744138" y="4127458"/>
                  <a:pt x="9709068" y="4127458"/>
                </a:cubicBezTo>
                <a:close/>
                <a:moveTo>
                  <a:pt x="9442368" y="4127458"/>
                </a:moveTo>
                <a:cubicBezTo>
                  <a:pt x="9407298" y="4127458"/>
                  <a:pt x="9378868" y="4155888"/>
                  <a:pt x="9378868" y="4190958"/>
                </a:cubicBezTo>
                <a:cubicBezTo>
                  <a:pt x="9378868" y="4226028"/>
                  <a:pt x="9407298" y="4254458"/>
                  <a:pt x="9442368" y="4254458"/>
                </a:cubicBezTo>
                <a:cubicBezTo>
                  <a:pt x="9477438" y="4254458"/>
                  <a:pt x="9505868" y="4226028"/>
                  <a:pt x="9505868" y="4190958"/>
                </a:cubicBezTo>
                <a:cubicBezTo>
                  <a:pt x="9505868" y="4155888"/>
                  <a:pt x="9477438" y="4127458"/>
                  <a:pt x="9442368" y="4127458"/>
                </a:cubicBezTo>
                <a:close/>
                <a:moveTo>
                  <a:pt x="9175668" y="4127458"/>
                </a:moveTo>
                <a:cubicBezTo>
                  <a:pt x="9140598" y="4127458"/>
                  <a:pt x="9112168" y="4155888"/>
                  <a:pt x="9112168" y="4190958"/>
                </a:cubicBezTo>
                <a:cubicBezTo>
                  <a:pt x="9112168" y="4226028"/>
                  <a:pt x="9140598" y="4254458"/>
                  <a:pt x="9175668" y="4254458"/>
                </a:cubicBezTo>
                <a:cubicBezTo>
                  <a:pt x="9210738" y="4254458"/>
                  <a:pt x="9239168" y="4226028"/>
                  <a:pt x="9239168" y="4190958"/>
                </a:cubicBezTo>
                <a:cubicBezTo>
                  <a:pt x="9239168" y="4155888"/>
                  <a:pt x="9210738" y="4127458"/>
                  <a:pt x="9175668" y="4127458"/>
                </a:cubicBezTo>
                <a:close/>
                <a:moveTo>
                  <a:pt x="8908968" y="4127458"/>
                </a:moveTo>
                <a:cubicBezTo>
                  <a:pt x="8873898" y="4127458"/>
                  <a:pt x="8845468" y="4155888"/>
                  <a:pt x="8845468" y="4190958"/>
                </a:cubicBezTo>
                <a:cubicBezTo>
                  <a:pt x="8845468" y="4226028"/>
                  <a:pt x="8873898" y="4254458"/>
                  <a:pt x="8908968" y="4254458"/>
                </a:cubicBezTo>
                <a:cubicBezTo>
                  <a:pt x="8944038" y="4254458"/>
                  <a:pt x="8972468" y="4226028"/>
                  <a:pt x="8972468" y="4190958"/>
                </a:cubicBezTo>
                <a:cubicBezTo>
                  <a:pt x="8972468" y="4155888"/>
                  <a:pt x="8944038" y="4127458"/>
                  <a:pt x="8908968" y="4127458"/>
                </a:cubicBezTo>
                <a:close/>
                <a:moveTo>
                  <a:pt x="8642268" y="4127458"/>
                </a:moveTo>
                <a:cubicBezTo>
                  <a:pt x="8607198" y="4127458"/>
                  <a:pt x="8578768" y="4155888"/>
                  <a:pt x="8578768" y="4190958"/>
                </a:cubicBezTo>
                <a:cubicBezTo>
                  <a:pt x="8578768" y="4226028"/>
                  <a:pt x="8607198" y="4254458"/>
                  <a:pt x="8642268" y="4254458"/>
                </a:cubicBezTo>
                <a:cubicBezTo>
                  <a:pt x="8677338" y="4254458"/>
                  <a:pt x="8705768" y="4226028"/>
                  <a:pt x="8705768" y="4190958"/>
                </a:cubicBezTo>
                <a:cubicBezTo>
                  <a:pt x="8705768" y="4155888"/>
                  <a:pt x="8677338" y="4127458"/>
                  <a:pt x="8642268" y="4127458"/>
                </a:cubicBezTo>
                <a:close/>
                <a:moveTo>
                  <a:pt x="8375568" y="4127458"/>
                </a:moveTo>
                <a:cubicBezTo>
                  <a:pt x="8340498" y="4127458"/>
                  <a:pt x="8312068" y="4155888"/>
                  <a:pt x="8312068" y="4190958"/>
                </a:cubicBezTo>
                <a:cubicBezTo>
                  <a:pt x="8312068" y="4226028"/>
                  <a:pt x="8340498" y="4254458"/>
                  <a:pt x="8375568" y="4254458"/>
                </a:cubicBezTo>
                <a:cubicBezTo>
                  <a:pt x="8410638" y="4254458"/>
                  <a:pt x="8439068" y="4226028"/>
                  <a:pt x="8439068" y="4190958"/>
                </a:cubicBezTo>
                <a:cubicBezTo>
                  <a:pt x="8439068" y="4155888"/>
                  <a:pt x="8410638" y="4127458"/>
                  <a:pt x="8375568" y="4127458"/>
                </a:cubicBezTo>
                <a:close/>
                <a:moveTo>
                  <a:pt x="8108868" y="4127458"/>
                </a:moveTo>
                <a:cubicBezTo>
                  <a:pt x="8073798" y="4127458"/>
                  <a:pt x="8045368" y="4155888"/>
                  <a:pt x="8045368" y="4190958"/>
                </a:cubicBezTo>
                <a:cubicBezTo>
                  <a:pt x="8045368" y="4226028"/>
                  <a:pt x="8073798" y="4254458"/>
                  <a:pt x="8108868" y="4254458"/>
                </a:cubicBezTo>
                <a:cubicBezTo>
                  <a:pt x="8143938" y="4254458"/>
                  <a:pt x="8172368" y="4226028"/>
                  <a:pt x="8172368" y="4190958"/>
                </a:cubicBezTo>
                <a:cubicBezTo>
                  <a:pt x="8172368" y="4155888"/>
                  <a:pt x="8143938" y="4127458"/>
                  <a:pt x="8108868" y="4127458"/>
                </a:cubicBezTo>
                <a:close/>
                <a:moveTo>
                  <a:pt x="7842168" y="4127458"/>
                </a:moveTo>
                <a:cubicBezTo>
                  <a:pt x="7807098" y="4127458"/>
                  <a:pt x="7778668" y="4155888"/>
                  <a:pt x="7778668" y="4190958"/>
                </a:cubicBezTo>
                <a:cubicBezTo>
                  <a:pt x="7778668" y="4226028"/>
                  <a:pt x="7807098" y="4254458"/>
                  <a:pt x="7842168" y="4254458"/>
                </a:cubicBezTo>
                <a:cubicBezTo>
                  <a:pt x="7877238" y="4254458"/>
                  <a:pt x="7905668" y="4226028"/>
                  <a:pt x="7905668" y="4190958"/>
                </a:cubicBezTo>
                <a:cubicBezTo>
                  <a:pt x="7905668" y="4155888"/>
                  <a:pt x="7877238" y="4127458"/>
                  <a:pt x="7842168" y="4127458"/>
                </a:cubicBezTo>
                <a:close/>
                <a:moveTo>
                  <a:pt x="7575468" y="4127458"/>
                </a:moveTo>
                <a:cubicBezTo>
                  <a:pt x="7540398" y="4127458"/>
                  <a:pt x="7511968" y="4155888"/>
                  <a:pt x="7511968" y="4190958"/>
                </a:cubicBezTo>
                <a:cubicBezTo>
                  <a:pt x="7511968" y="4226028"/>
                  <a:pt x="7540398" y="4254458"/>
                  <a:pt x="7575468" y="4254458"/>
                </a:cubicBezTo>
                <a:cubicBezTo>
                  <a:pt x="7610538" y="4254458"/>
                  <a:pt x="7638968" y="4226028"/>
                  <a:pt x="7638968" y="4190958"/>
                </a:cubicBezTo>
                <a:cubicBezTo>
                  <a:pt x="7638968" y="4155888"/>
                  <a:pt x="7610538" y="4127458"/>
                  <a:pt x="7575468" y="4127458"/>
                </a:cubicBezTo>
                <a:close/>
                <a:moveTo>
                  <a:pt x="7308768" y="4127458"/>
                </a:moveTo>
                <a:cubicBezTo>
                  <a:pt x="7273698" y="4127458"/>
                  <a:pt x="7245268" y="4155888"/>
                  <a:pt x="7245268" y="4190958"/>
                </a:cubicBezTo>
                <a:cubicBezTo>
                  <a:pt x="7245268" y="4226028"/>
                  <a:pt x="7273698" y="4254458"/>
                  <a:pt x="7308768" y="4254458"/>
                </a:cubicBezTo>
                <a:cubicBezTo>
                  <a:pt x="7343838" y="4254458"/>
                  <a:pt x="7372268" y="4226028"/>
                  <a:pt x="7372268" y="4190958"/>
                </a:cubicBezTo>
                <a:cubicBezTo>
                  <a:pt x="7372268" y="4155888"/>
                  <a:pt x="7343838" y="4127458"/>
                  <a:pt x="7308768" y="4127458"/>
                </a:cubicBezTo>
                <a:close/>
                <a:moveTo>
                  <a:pt x="7042068" y="4127458"/>
                </a:moveTo>
                <a:cubicBezTo>
                  <a:pt x="7006998" y="4127458"/>
                  <a:pt x="6978568" y="4155888"/>
                  <a:pt x="6978568" y="4190958"/>
                </a:cubicBezTo>
                <a:cubicBezTo>
                  <a:pt x="6978568" y="4226028"/>
                  <a:pt x="7006998" y="4254458"/>
                  <a:pt x="7042068" y="4254458"/>
                </a:cubicBezTo>
                <a:cubicBezTo>
                  <a:pt x="7077138" y="4254458"/>
                  <a:pt x="7105568" y="4226028"/>
                  <a:pt x="7105568" y="4190958"/>
                </a:cubicBezTo>
                <a:cubicBezTo>
                  <a:pt x="7105568" y="4155888"/>
                  <a:pt x="7077138" y="4127458"/>
                  <a:pt x="7042068" y="4127458"/>
                </a:cubicBezTo>
                <a:close/>
                <a:moveTo>
                  <a:pt x="6775368" y="4127458"/>
                </a:moveTo>
                <a:cubicBezTo>
                  <a:pt x="6740298" y="4127458"/>
                  <a:pt x="6711868" y="4155888"/>
                  <a:pt x="6711868" y="4190958"/>
                </a:cubicBezTo>
                <a:cubicBezTo>
                  <a:pt x="6711868" y="4226028"/>
                  <a:pt x="6740298" y="4254458"/>
                  <a:pt x="6775368" y="4254458"/>
                </a:cubicBezTo>
                <a:cubicBezTo>
                  <a:pt x="6810438" y="4254458"/>
                  <a:pt x="6838868" y="4226028"/>
                  <a:pt x="6838868" y="4190958"/>
                </a:cubicBezTo>
                <a:cubicBezTo>
                  <a:pt x="6838868" y="4155888"/>
                  <a:pt x="6810438" y="4127458"/>
                  <a:pt x="6775368" y="4127458"/>
                </a:cubicBezTo>
                <a:close/>
                <a:moveTo>
                  <a:pt x="6508668" y="4127458"/>
                </a:moveTo>
                <a:cubicBezTo>
                  <a:pt x="6473598" y="4127458"/>
                  <a:pt x="6445168" y="4155888"/>
                  <a:pt x="6445168" y="4190958"/>
                </a:cubicBezTo>
                <a:cubicBezTo>
                  <a:pt x="6445168" y="4226028"/>
                  <a:pt x="6473598" y="4254458"/>
                  <a:pt x="6508668" y="4254458"/>
                </a:cubicBezTo>
                <a:cubicBezTo>
                  <a:pt x="6543738" y="4254458"/>
                  <a:pt x="6572168" y="4226028"/>
                  <a:pt x="6572168" y="4190958"/>
                </a:cubicBezTo>
                <a:cubicBezTo>
                  <a:pt x="6572168" y="4155888"/>
                  <a:pt x="6543738" y="4127458"/>
                  <a:pt x="6508668" y="4127458"/>
                </a:cubicBezTo>
                <a:close/>
                <a:moveTo>
                  <a:pt x="6241968" y="4127458"/>
                </a:moveTo>
                <a:cubicBezTo>
                  <a:pt x="6206898" y="4127458"/>
                  <a:pt x="6178468" y="4155888"/>
                  <a:pt x="6178468" y="4190958"/>
                </a:cubicBezTo>
                <a:cubicBezTo>
                  <a:pt x="6178468" y="4226028"/>
                  <a:pt x="6206898" y="4254458"/>
                  <a:pt x="6241968" y="4254458"/>
                </a:cubicBezTo>
                <a:cubicBezTo>
                  <a:pt x="6277038" y="4254458"/>
                  <a:pt x="6305468" y="4226028"/>
                  <a:pt x="6305468" y="4190958"/>
                </a:cubicBezTo>
                <a:cubicBezTo>
                  <a:pt x="6305468" y="4155888"/>
                  <a:pt x="6277038" y="4127458"/>
                  <a:pt x="6241968" y="4127458"/>
                </a:cubicBezTo>
                <a:close/>
                <a:moveTo>
                  <a:pt x="5975275" y="4127458"/>
                </a:moveTo>
                <a:cubicBezTo>
                  <a:pt x="5940200" y="4127458"/>
                  <a:pt x="5911768" y="4155888"/>
                  <a:pt x="5911768" y="4190958"/>
                </a:cubicBezTo>
                <a:cubicBezTo>
                  <a:pt x="5911768" y="4226028"/>
                  <a:pt x="5940200" y="4254458"/>
                  <a:pt x="5975275" y="4254458"/>
                </a:cubicBezTo>
                <a:cubicBezTo>
                  <a:pt x="6010349" y="4254458"/>
                  <a:pt x="6038782" y="4226028"/>
                  <a:pt x="6038782" y="4190958"/>
                </a:cubicBezTo>
                <a:cubicBezTo>
                  <a:pt x="6038782" y="4155888"/>
                  <a:pt x="6010349" y="4127458"/>
                  <a:pt x="5975275" y="4127458"/>
                </a:cubicBezTo>
                <a:close/>
                <a:moveTo>
                  <a:pt x="5708575" y="4127458"/>
                </a:moveTo>
                <a:cubicBezTo>
                  <a:pt x="5673506" y="4127458"/>
                  <a:pt x="5645077" y="4155888"/>
                  <a:pt x="5645077" y="4190958"/>
                </a:cubicBezTo>
                <a:cubicBezTo>
                  <a:pt x="5645077" y="4226028"/>
                  <a:pt x="5673506" y="4254458"/>
                  <a:pt x="5708575" y="4254458"/>
                </a:cubicBezTo>
                <a:cubicBezTo>
                  <a:pt x="5743644" y="4254458"/>
                  <a:pt x="5772073" y="4226028"/>
                  <a:pt x="5772073" y="4190958"/>
                </a:cubicBezTo>
                <a:cubicBezTo>
                  <a:pt x="5772073" y="4155888"/>
                  <a:pt x="5743644" y="4127458"/>
                  <a:pt x="5708575" y="4127458"/>
                </a:cubicBezTo>
                <a:close/>
                <a:moveTo>
                  <a:pt x="5441882" y="4127458"/>
                </a:moveTo>
                <a:cubicBezTo>
                  <a:pt x="5406815" y="4127458"/>
                  <a:pt x="5378386" y="4155888"/>
                  <a:pt x="5378386" y="4190958"/>
                </a:cubicBezTo>
                <a:cubicBezTo>
                  <a:pt x="5378386" y="4226028"/>
                  <a:pt x="5406815" y="4254458"/>
                  <a:pt x="5441882" y="4254458"/>
                </a:cubicBezTo>
                <a:cubicBezTo>
                  <a:pt x="5476952" y="4254458"/>
                  <a:pt x="5505384" y="4226028"/>
                  <a:pt x="5505384" y="4190958"/>
                </a:cubicBezTo>
                <a:cubicBezTo>
                  <a:pt x="5505384" y="4155888"/>
                  <a:pt x="5476952" y="4127458"/>
                  <a:pt x="5441882" y="4127458"/>
                </a:cubicBezTo>
                <a:close/>
                <a:moveTo>
                  <a:pt x="5175183" y="4127458"/>
                </a:moveTo>
                <a:cubicBezTo>
                  <a:pt x="5140115" y="4127458"/>
                  <a:pt x="5111682" y="4155888"/>
                  <a:pt x="5111682" y="4190958"/>
                </a:cubicBezTo>
                <a:cubicBezTo>
                  <a:pt x="5111682" y="4226028"/>
                  <a:pt x="5140115" y="4254458"/>
                  <a:pt x="5175183" y="4254458"/>
                </a:cubicBezTo>
                <a:cubicBezTo>
                  <a:pt x="5210256" y="4254458"/>
                  <a:pt x="5238674" y="4226028"/>
                  <a:pt x="5238674" y="4190958"/>
                </a:cubicBezTo>
                <a:cubicBezTo>
                  <a:pt x="5238674" y="4155888"/>
                  <a:pt x="5210256" y="4127458"/>
                  <a:pt x="5175183" y="4127458"/>
                </a:cubicBezTo>
                <a:close/>
                <a:moveTo>
                  <a:pt x="4908488" y="4127458"/>
                </a:moveTo>
                <a:cubicBezTo>
                  <a:pt x="4873414" y="4127458"/>
                  <a:pt x="4844981" y="4155888"/>
                  <a:pt x="4844981" y="4190958"/>
                </a:cubicBezTo>
                <a:cubicBezTo>
                  <a:pt x="4844981" y="4226028"/>
                  <a:pt x="4873414" y="4254458"/>
                  <a:pt x="4908488" y="4254458"/>
                </a:cubicBezTo>
                <a:cubicBezTo>
                  <a:pt x="4943556" y="4254458"/>
                  <a:pt x="4971983" y="4226028"/>
                  <a:pt x="4971983" y="4190958"/>
                </a:cubicBezTo>
                <a:cubicBezTo>
                  <a:pt x="4971983" y="4155888"/>
                  <a:pt x="4943556" y="4127458"/>
                  <a:pt x="4908488" y="4127458"/>
                </a:cubicBezTo>
                <a:close/>
                <a:moveTo>
                  <a:pt x="4641785" y="4127458"/>
                </a:moveTo>
                <a:cubicBezTo>
                  <a:pt x="4606727" y="4127458"/>
                  <a:pt x="4578303" y="4155888"/>
                  <a:pt x="4578303" y="4190958"/>
                </a:cubicBezTo>
                <a:cubicBezTo>
                  <a:pt x="4578303" y="4226028"/>
                  <a:pt x="4606727" y="4254458"/>
                  <a:pt x="4641785" y="4254458"/>
                </a:cubicBezTo>
                <a:cubicBezTo>
                  <a:pt x="4676847" y="4254458"/>
                  <a:pt x="4705269" y="4226028"/>
                  <a:pt x="4705269" y="4190958"/>
                </a:cubicBezTo>
                <a:cubicBezTo>
                  <a:pt x="4705269" y="4155888"/>
                  <a:pt x="4676847" y="4127458"/>
                  <a:pt x="4641785" y="4127458"/>
                </a:cubicBezTo>
                <a:close/>
                <a:moveTo>
                  <a:pt x="4375094" y="4127458"/>
                </a:moveTo>
                <a:cubicBezTo>
                  <a:pt x="4340017" y="4127458"/>
                  <a:pt x="4311589" y="4155888"/>
                  <a:pt x="4311589" y="4190958"/>
                </a:cubicBezTo>
                <a:cubicBezTo>
                  <a:pt x="4311589" y="4226028"/>
                  <a:pt x="4340017" y="4254458"/>
                  <a:pt x="4375094" y="4254458"/>
                </a:cubicBezTo>
                <a:cubicBezTo>
                  <a:pt x="4410146" y="4254458"/>
                  <a:pt x="4438605" y="4226028"/>
                  <a:pt x="4438605" y="4190958"/>
                </a:cubicBezTo>
                <a:cubicBezTo>
                  <a:pt x="4438605" y="4155888"/>
                  <a:pt x="4410146" y="4127458"/>
                  <a:pt x="4375094" y="4127458"/>
                </a:cubicBezTo>
                <a:close/>
                <a:moveTo>
                  <a:pt x="4108385" y="4127458"/>
                </a:moveTo>
                <a:cubicBezTo>
                  <a:pt x="4073366" y="4127458"/>
                  <a:pt x="4044935" y="4155888"/>
                  <a:pt x="4044935" y="4190958"/>
                </a:cubicBezTo>
                <a:cubicBezTo>
                  <a:pt x="4044935" y="4226028"/>
                  <a:pt x="4073366" y="4254458"/>
                  <a:pt x="4108385" y="4254458"/>
                </a:cubicBezTo>
                <a:cubicBezTo>
                  <a:pt x="4143458" y="4254458"/>
                  <a:pt x="4171880" y="4226028"/>
                  <a:pt x="4171880" y="4190958"/>
                </a:cubicBezTo>
                <a:cubicBezTo>
                  <a:pt x="4171880" y="4155888"/>
                  <a:pt x="4143458" y="4127458"/>
                  <a:pt x="4108385" y="4127458"/>
                </a:cubicBezTo>
                <a:close/>
                <a:moveTo>
                  <a:pt x="3841729" y="4127458"/>
                </a:moveTo>
                <a:cubicBezTo>
                  <a:pt x="3806660" y="4127458"/>
                  <a:pt x="3778231" y="4155888"/>
                  <a:pt x="3778231" y="4190958"/>
                </a:cubicBezTo>
                <a:cubicBezTo>
                  <a:pt x="3778231" y="4226028"/>
                  <a:pt x="3806660" y="4254458"/>
                  <a:pt x="3841729" y="4254458"/>
                </a:cubicBezTo>
                <a:cubicBezTo>
                  <a:pt x="3876803" y="4254458"/>
                  <a:pt x="3905237" y="4226028"/>
                  <a:pt x="3905237" y="4190958"/>
                </a:cubicBezTo>
                <a:cubicBezTo>
                  <a:pt x="3905237" y="4155888"/>
                  <a:pt x="3876803" y="4127458"/>
                  <a:pt x="3841729" y="4127458"/>
                </a:cubicBezTo>
                <a:close/>
                <a:moveTo>
                  <a:pt x="3575042" y="4127458"/>
                </a:moveTo>
                <a:cubicBezTo>
                  <a:pt x="3539972" y="4127458"/>
                  <a:pt x="3511543" y="4155888"/>
                  <a:pt x="3511543" y="4190958"/>
                </a:cubicBezTo>
                <a:cubicBezTo>
                  <a:pt x="3511543" y="4226028"/>
                  <a:pt x="3539972" y="4254458"/>
                  <a:pt x="3575042" y="4254458"/>
                </a:cubicBezTo>
                <a:cubicBezTo>
                  <a:pt x="3610110" y="4254458"/>
                  <a:pt x="3638543" y="4226028"/>
                  <a:pt x="3638543" y="4190958"/>
                </a:cubicBezTo>
                <a:cubicBezTo>
                  <a:pt x="3638543" y="4155888"/>
                  <a:pt x="3610110" y="4127458"/>
                  <a:pt x="3575042" y="4127458"/>
                </a:cubicBezTo>
                <a:close/>
                <a:moveTo>
                  <a:pt x="3308320" y="4127458"/>
                </a:moveTo>
                <a:cubicBezTo>
                  <a:pt x="3273254" y="4127458"/>
                  <a:pt x="3244826" y="4155888"/>
                  <a:pt x="3244826" y="4190958"/>
                </a:cubicBezTo>
                <a:cubicBezTo>
                  <a:pt x="3244826" y="4226028"/>
                  <a:pt x="3273254" y="4254458"/>
                  <a:pt x="3308320" y="4254458"/>
                </a:cubicBezTo>
                <a:cubicBezTo>
                  <a:pt x="3343393" y="4254458"/>
                  <a:pt x="3371827" y="4226028"/>
                  <a:pt x="3371827" y="4190958"/>
                </a:cubicBezTo>
                <a:cubicBezTo>
                  <a:pt x="3371827" y="4155888"/>
                  <a:pt x="3343393" y="4127458"/>
                  <a:pt x="3308320" y="4127458"/>
                </a:cubicBezTo>
                <a:close/>
                <a:moveTo>
                  <a:pt x="3041644" y="4127458"/>
                </a:moveTo>
                <a:cubicBezTo>
                  <a:pt x="3006577" y="4127458"/>
                  <a:pt x="2978150" y="4155888"/>
                  <a:pt x="2978150" y="4190958"/>
                </a:cubicBezTo>
                <a:cubicBezTo>
                  <a:pt x="2978150" y="4226028"/>
                  <a:pt x="3006577" y="4254458"/>
                  <a:pt x="3041644" y="4254458"/>
                </a:cubicBezTo>
                <a:cubicBezTo>
                  <a:pt x="3076711" y="4254458"/>
                  <a:pt x="3105138" y="4226028"/>
                  <a:pt x="3105138" y="4190958"/>
                </a:cubicBezTo>
                <a:cubicBezTo>
                  <a:pt x="3105138" y="4155888"/>
                  <a:pt x="3076711" y="4127458"/>
                  <a:pt x="3041644" y="4127458"/>
                </a:cubicBezTo>
                <a:close/>
                <a:moveTo>
                  <a:pt x="2774968" y="4127458"/>
                </a:moveTo>
                <a:cubicBezTo>
                  <a:pt x="2739894" y="4127458"/>
                  <a:pt x="2711466" y="4155888"/>
                  <a:pt x="2711466" y="4190958"/>
                </a:cubicBezTo>
                <a:cubicBezTo>
                  <a:pt x="2711466" y="4226028"/>
                  <a:pt x="2739894" y="4254458"/>
                  <a:pt x="2774968" y="4254458"/>
                </a:cubicBezTo>
                <a:cubicBezTo>
                  <a:pt x="2810035" y="4254458"/>
                  <a:pt x="2838463" y="4226028"/>
                  <a:pt x="2838463" y="4190958"/>
                </a:cubicBezTo>
                <a:cubicBezTo>
                  <a:pt x="2838463" y="4155888"/>
                  <a:pt x="2810035" y="4127458"/>
                  <a:pt x="2774968" y="4127458"/>
                </a:cubicBezTo>
                <a:close/>
                <a:moveTo>
                  <a:pt x="2508246" y="4127458"/>
                </a:moveTo>
                <a:cubicBezTo>
                  <a:pt x="2473172" y="4127458"/>
                  <a:pt x="2444739" y="4155888"/>
                  <a:pt x="2444739" y="4190958"/>
                </a:cubicBezTo>
                <a:cubicBezTo>
                  <a:pt x="2444739" y="4226028"/>
                  <a:pt x="2473172" y="4254458"/>
                  <a:pt x="2508246" y="4254458"/>
                </a:cubicBezTo>
                <a:cubicBezTo>
                  <a:pt x="2543320" y="4254458"/>
                  <a:pt x="2571754" y="4226028"/>
                  <a:pt x="2571754" y="4190958"/>
                </a:cubicBezTo>
                <a:cubicBezTo>
                  <a:pt x="2571754" y="4155888"/>
                  <a:pt x="2543320" y="4127458"/>
                  <a:pt x="2508246" y="4127458"/>
                </a:cubicBezTo>
                <a:close/>
                <a:moveTo>
                  <a:pt x="2241539" y="4127458"/>
                </a:moveTo>
                <a:cubicBezTo>
                  <a:pt x="2206478" y="4127458"/>
                  <a:pt x="2178052" y="4155888"/>
                  <a:pt x="2178052" y="4190958"/>
                </a:cubicBezTo>
                <a:cubicBezTo>
                  <a:pt x="2178052" y="4226028"/>
                  <a:pt x="2206478" y="4254458"/>
                  <a:pt x="2241539" y="4254458"/>
                </a:cubicBezTo>
                <a:cubicBezTo>
                  <a:pt x="2276617" y="4254458"/>
                  <a:pt x="2305054" y="4226028"/>
                  <a:pt x="2305054" y="4190958"/>
                </a:cubicBezTo>
                <a:cubicBezTo>
                  <a:pt x="2305054" y="4155888"/>
                  <a:pt x="2276617" y="4127458"/>
                  <a:pt x="2241539" y="4127458"/>
                </a:cubicBezTo>
                <a:close/>
                <a:moveTo>
                  <a:pt x="1974836" y="4127458"/>
                </a:moveTo>
                <a:cubicBezTo>
                  <a:pt x="1939766" y="4127458"/>
                  <a:pt x="1911333" y="4155888"/>
                  <a:pt x="1911333" y="4190958"/>
                </a:cubicBezTo>
                <a:cubicBezTo>
                  <a:pt x="1911333" y="4226028"/>
                  <a:pt x="1939766" y="4254458"/>
                  <a:pt x="1974836" y="4254458"/>
                </a:cubicBezTo>
                <a:cubicBezTo>
                  <a:pt x="2009918" y="4254458"/>
                  <a:pt x="2038343" y="4226028"/>
                  <a:pt x="2038343" y="4190958"/>
                </a:cubicBezTo>
                <a:cubicBezTo>
                  <a:pt x="2038343" y="4155888"/>
                  <a:pt x="2009918" y="4127458"/>
                  <a:pt x="1974836" y="4127458"/>
                </a:cubicBezTo>
                <a:close/>
                <a:moveTo>
                  <a:pt x="1708134" y="4127458"/>
                </a:moveTo>
                <a:cubicBezTo>
                  <a:pt x="1673063" y="4127458"/>
                  <a:pt x="1644632" y="4155888"/>
                  <a:pt x="1644632" y="4190958"/>
                </a:cubicBezTo>
                <a:cubicBezTo>
                  <a:pt x="1644632" y="4226028"/>
                  <a:pt x="1673063" y="4254458"/>
                  <a:pt x="1708134" y="4254458"/>
                </a:cubicBezTo>
                <a:cubicBezTo>
                  <a:pt x="1743201" y="4254458"/>
                  <a:pt x="1771633" y="4226028"/>
                  <a:pt x="1771633" y="4190958"/>
                </a:cubicBezTo>
                <a:cubicBezTo>
                  <a:pt x="1771633" y="4155888"/>
                  <a:pt x="1743201" y="4127458"/>
                  <a:pt x="1708134" y="4127458"/>
                </a:cubicBezTo>
                <a:close/>
                <a:moveTo>
                  <a:pt x="1441433" y="4127458"/>
                </a:moveTo>
                <a:cubicBezTo>
                  <a:pt x="1406364" y="4127458"/>
                  <a:pt x="1377934" y="4155888"/>
                  <a:pt x="1377934" y="4190958"/>
                </a:cubicBezTo>
                <a:cubicBezTo>
                  <a:pt x="1377934" y="4226028"/>
                  <a:pt x="1406364" y="4254458"/>
                  <a:pt x="1441433" y="4254458"/>
                </a:cubicBezTo>
                <a:cubicBezTo>
                  <a:pt x="1476503" y="4254458"/>
                  <a:pt x="1504933" y="4226028"/>
                  <a:pt x="1504933" y="4190958"/>
                </a:cubicBezTo>
                <a:cubicBezTo>
                  <a:pt x="1504933" y="4155888"/>
                  <a:pt x="1476503" y="4127458"/>
                  <a:pt x="1441433" y="4127458"/>
                </a:cubicBezTo>
                <a:close/>
                <a:moveTo>
                  <a:pt x="1174735" y="4127458"/>
                </a:moveTo>
                <a:cubicBezTo>
                  <a:pt x="1139666" y="4127458"/>
                  <a:pt x="1111236" y="4155888"/>
                  <a:pt x="1111236" y="4190958"/>
                </a:cubicBezTo>
                <a:cubicBezTo>
                  <a:pt x="1111236" y="4226028"/>
                  <a:pt x="1139666" y="4254458"/>
                  <a:pt x="1174735" y="4254458"/>
                </a:cubicBezTo>
                <a:cubicBezTo>
                  <a:pt x="1209805" y="4254458"/>
                  <a:pt x="1238235" y="4226028"/>
                  <a:pt x="1238235" y="4190958"/>
                </a:cubicBezTo>
                <a:cubicBezTo>
                  <a:pt x="1238235" y="4155888"/>
                  <a:pt x="1209805" y="4127458"/>
                  <a:pt x="1174735" y="4127458"/>
                </a:cubicBezTo>
                <a:close/>
                <a:moveTo>
                  <a:pt x="908037" y="4127458"/>
                </a:moveTo>
                <a:cubicBezTo>
                  <a:pt x="872968" y="4127458"/>
                  <a:pt x="844538" y="4155888"/>
                  <a:pt x="844538" y="4190958"/>
                </a:cubicBezTo>
                <a:cubicBezTo>
                  <a:pt x="844538" y="4226028"/>
                  <a:pt x="872968" y="4254458"/>
                  <a:pt x="908037" y="4254458"/>
                </a:cubicBezTo>
                <a:cubicBezTo>
                  <a:pt x="943107" y="4254458"/>
                  <a:pt x="971537" y="4226028"/>
                  <a:pt x="971537" y="4190958"/>
                </a:cubicBezTo>
                <a:cubicBezTo>
                  <a:pt x="971537" y="4155888"/>
                  <a:pt x="943107" y="4127458"/>
                  <a:pt x="908037" y="4127458"/>
                </a:cubicBezTo>
                <a:close/>
                <a:moveTo>
                  <a:pt x="641339" y="4127458"/>
                </a:moveTo>
                <a:cubicBezTo>
                  <a:pt x="606269" y="4127458"/>
                  <a:pt x="577840" y="4155888"/>
                  <a:pt x="577840" y="4190958"/>
                </a:cubicBezTo>
                <a:cubicBezTo>
                  <a:pt x="577840" y="4226028"/>
                  <a:pt x="606269" y="4254458"/>
                  <a:pt x="641339" y="4254458"/>
                </a:cubicBezTo>
                <a:cubicBezTo>
                  <a:pt x="676409" y="4254458"/>
                  <a:pt x="704839" y="4226028"/>
                  <a:pt x="704839" y="4190958"/>
                </a:cubicBezTo>
                <a:cubicBezTo>
                  <a:pt x="704839" y="4155888"/>
                  <a:pt x="676409" y="4127458"/>
                  <a:pt x="641339" y="4127458"/>
                </a:cubicBezTo>
                <a:close/>
                <a:moveTo>
                  <a:pt x="374641" y="4127458"/>
                </a:moveTo>
                <a:cubicBezTo>
                  <a:pt x="339572" y="4127458"/>
                  <a:pt x="311142" y="4155888"/>
                  <a:pt x="311142" y="4190958"/>
                </a:cubicBezTo>
                <a:cubicBezTo>
                  <a:pt x="311142" y="4226028"/>
                  <a:pt x="339572" y="4254458"/>
                  <a:pt x="374641" y="4254458"/>
                </a:cubicBezTo>
                <a:cubicBezTo>
                  <a:pt x="409711" y="4254458"/>
                  <a:pt x="438141" y="4226028"/>
                  <a:pt x="438141" y="4190958"/>
                </a:cubicBezTo>
                <a:cubicBezTo>
                  <a:pt x="438141" y="4155888"/>
                  <a:pt x="409711" y="4127458"/>
                  <a:pt x="374641" y="4127458"/>
                </a:cubicBezTo>
                <a:close/>
                <a:moveTo>
                  <a:pt x="11842668" y="3822658"/>
                </a:moveTo>
                <a:cubicBezTo>
                  <a:pt x="11807598" y="3822658"/>
                  <a:pt x="11779168" y="3851088"/>
                  <a:pt x="11779168" y="3886158"/>
                </a:cubicBezTo>
                <a:cubicBezTo>
                  <a:pt x="11779168" y="3921228"/>
                  <a:pt x="11807598" y="3949658"/>
                  <a:pt x="11842668" y="3949658"/>
                </a:cubicBezTo>
                <a:cubicBezTo>
                  <a:pt x="11877738" y="3949658"/>
                  <a:pt x="11906168" y="3921228"/>
                  <a:pt x="11906168" y="3886158"/>
                </a:cubicBezTo>
                <a:cubicBezTo>
                  <a:pt x="11906168" y="3851088"/>
                  <a:pt x="11877738" y="3822658"/>
                  <a:pt x="11842668" y="3822658"/>
                </a:cubicBezTo>
                <a:close/>
                <a:moveTo>
                  <a:pt x="11575968" y="3822658"/>
                </a:moveTo>
                <a:cubicBezTo>
                  <a:pt x="11540898" y="3822658"/>
                  <a:pt x="11512468" y="3851088"/>
                  <a:pt x="11512468" y="3886158"/>
                </a:cubicBezTo>
                <a:cubicBezTo>
                  <a:pt x="11512468" y="3921228"/>
                  <a:pt x="11540898" y="3949658"/>
                  <a:pt x="11575968" y="3949658"/>
                </a:cubicBezTo>
                <a:cubicBezTo>
                  <a:pt x="11611038" y="3949658"/>
                  <a:pt x="11639468" y="3921228"/>
                  <a:pt x="11639468" y="3886158"/>
                </a:cubicBezTo>
                <a:cubicBezTo>
                  <a:pt x="11639468" y="3851088"/>
                  <a:pt x="11611038" y="3822658"/>
                  <a:pt x="11575968" y="3822658"/>
                </a:cubicBezTo>
                <a:close/>
                <a:moveTo>
                  <a:pt x="11309268" y="3822658"/>
                </a:moveTo>
                <a:cubicBezTo>
                  <a:pt x="11274198" y="3822658"/>
                  <a:pt x="11245768" y="3851088"/>
                  <a:pt x="11245768" y="3886158"/>
                </a:cubicBezTo>
                <a:cubicBezTo>
                  <a:pt x="11245768" y="3921228"/>
                  <a:pt x="11274198" y="3949658"/>
                  <a:pt x="11309268" y="3949658"/>
                </a:cubicBezTo>
                <a:cubicBezTo>
                  <a:pt x="11344338" y="3949658"/>
                  <a:pt x="11372768" y="3921228"/>
                  <a:pt x="11372768" y="3886158"/>
                </a:cubicBezTo>
                <a:cubicBezTo>
                  <a:pt x="11372768" y="3851088"/>
                  <a:pt x="11344338" y="3822658"/>
                  <a:pt x="11309268" y="3822658"/>
                </a:cubicBezTo>
                <a:close/>
                <a:moveTo>
                  <a:pt x="11042568" y="3822658"/>
                </a:moveTo>
                <a:cubicBezTo>
                  <a:pt x="11007498" y="3822658"/>
                  <a:pt x="10979068" y="3851088"/>
                  <a:pt x="10979068" y="3886158"/>
                </a:cubicBezTo>
                <a:cubicBezTo>
                  <a:pt x="10979068" y="3921228"/>
                  <a:pt x="11007498" y="3949658"/>
                  <a:pt x="11042568" y="3949658"/>
                </a:cubicBezTo>
                <a:cubicBezTo>
                  <a:pt x="11077638" y="3949658"/>
                  <a:pt x="11106068" y="3921228"/>
                  <a:pt x="11106068" y="3886158"/>
                </a:cubicBezTo>
                <a:cubicBezTo>
                  <a:pt x="11106068" y="3851088"/>
                  <a:pt x="11077638" y="3822658"/>
                  <a:pt x="11042568" y="3822658"/>
                </a:cubicBezTo>
                <a:close/>
                <a:moveTo>
                  <a:pt x="10775868" y="3822658"/>
                </a:moveTo>
                <a:cubicBezTo>
                  <a:pt x="10740798" y="3822658"/>
                  <a:pt x="10712368" y="3851088"/>
                  <a:pt x="10712368" y="3886158"/>
                </a:cubicBezTo>
                <a:cubicBezTo>
                  <a:pt x="10712368" y="3921228"/>
                  <a:pt x="10740798" y="3949658"/>
                  <a:pt x="10775868" y="3949658"/>
                </a:cubicBezTo>
                <a:cubicBezTo>
                  <a:pt x="10810938" y="3949658"/>
                  <a:pt x="10839368" y="3921228"/>
                  <a:pt x="10839368" y="3886158"/>
                </a:cubicBezTo>
                <a:cubicBezTo>
                  <a:pt x="10839368" y="3851088"/>
                  <a:pt x="10810938" y="3822658"/>
                  <a:pt x="10775868" y="3822658"/>
                </a:cubicBezTo>
                <a:close/>
                <a:moveTo>
                  <a:pt x="10509168" y="3822658"/>
                </a:moveTo>
                <a:cubicBezTo>
                  <a:pt x="10474098" y="3822658"/>
                  <a:pt x="10445668" y="3851088"/>
                  <a:pt x="10445668" y="3886158"/>
                </a:cubicBezTo>
                <a:cubicBezTo>
                  <a:pt x="10445668" y="3921228"/>
                  <a:pt x="10474098" y="3949658"/>
                  <a:pt x="10509168" y="3949658"/>
                </a:cubicBezTo>
                <a:cubicBezTo>
                  <a:pt x="10544238" y="3949658"/>
                  <a:pt x="10572668" y="3921228"/>
                  <a:pt x="10572668" y="3886158"/>
                </a:cubicBezTo>
                <a:cubicBezTo>
                  <a:pt x="10572668" y="3851088"/>
                  <a:pt x="10544238" y="3822658"/>
                  <a:pt x="10509168" y="3822658"/>
                </a:cubicBezTo>
                <a:close/>
                <a:moveTo>
                  <a:pt x="10242468" y="3822658"/>
                </a:moveTo>
                <a:cubicBezTo>
                  <a:pt x="10207398" y="3822658"/>
                  <a:pt x="10178968" y="3851088"/>
                  <a:pt x="10178968" y="3886158"/>
                </a:cubicBezTo>
                <a:cubicBezTo>
                  <a:pt x="10178968" y="3921228"/>
                  <a:pt x="10207398" y="3949658"/>
                  <a:pt x="10242468" y="3949658"/>
                </a:cubicBezTo>
                <a:cubicBezTo>
                  <a:pt x="10277538" y="3949658"/>
                  <a:pt x="10305968" y="3921228"/>
                  <a:pt x="10305968" y="3886158"/>
                </a:cubicBezTo>
                <a:cubicBezTo>
                  <a:pt x="10305968" y="3851088"/>
                  <a:pt x="10277538" y="3822658"/>
                  <a:pt x="10242468" y="3822658"/>
                </a:cubicBezTo>
                <a:close/>
                <a:moveTo>
                  <a:pt x="9975768" y="3822658"/>
                </a:moveTo>
                <a:cubicBezTo>
                  <a:pt x="9940698" y="3822658"/>
                  <a:pt x="9912268" y="3851088"/>
                  <a:pt x="9912268" y="3886158"/>
                </a:cubicBezTo>
                <a:cubicBezTo>
                  <a:pt x="9912268" y="3921228"/>
                  <a:pt x="9940698" y="3949658"/>
                  <a:pt x="9975768" y="3949658"/>
                </a:cubicBezTo>
                <a:cubicBezTo>
                  <a:pt x="10010838" y="3949658"/>
                  <a:pt x="10039268" y="3921228"/>
                  <a:pt x="10039268" y="3886158"/>
                </a:cubicBezTo>
                <a:cubicBezTo>
                  <a:pt x="10039268" y="3851088"/>
                  <a:pt x="10010838" y="3822658"/>
                  <a:pt x="9975768" y="3822658"/>
                </a:cubicBezTo>
                <a:close/>
                <a:moveTo>
                  <a:pt x="9709068" y="3822658"/>
                </a:moveTo>
                <a:cubicBezTo>
                  <a:pt x="9673998" y="3822658"/>
                  <a:pt x="9645568" y="3851088"/>
                  <a:pt x="9645568" y="3886158"/>
                </a:cubicBezTo>
                <a:cubicBezTo>
                  <a:pt x="9645568" y="3921228"/>
                  <a:pt x="9673998" y="3949658"/>
                  <a:pt x="9709068" y="3949658"/>
                </a:cubicBezTo>
                <a:cubicBezTo>
                  <a:pt x="9744138" y="3949658"/>
                  <a:pt x="9772568" y="3921228"/>
                  <a:pt x="9772568" y="3886158"/>
                </a:cubicBezTo>
                <a:cubicBezTo>
                  <a:pt x="9772568" y="3851088"/>
                  <a:pt x="9744138" y="3822658"/>
                  <a:pt x="9709068" y="3822658"/>
                </a:cubicBezTo>
                <a:close/>
                <a:moveTo>
                  <a:pt x="9442368" y="3822658"/>
                </a:moveTo>
                <a:cubicBezTo>
                  <a:pt x="9407298" y="3822658"/>
                  <a:pt x="9378868" y="3851088"/>
                  <a:pt x="9378868" y="3886158"/>
                </a:cubicBezTo>
                <a:cubicBezTo>
                  <a:pt x="9378868" y="3921228"/>
                  <a:pt x="9407298" y="3949658"/>
                  <a:pt x="9442368" y="3949658"/>
                </a:cubicBezTo>
                <a:cubicBezTo>
                  <a:pt x="9477438" y="3949658"/>
                  <a:pt x="9505868" y="3921228"/>
                  <a:pt x="9505868" y="3886158"/>
                </a:cubicBezTo>
                <a:cubicBezTo>
                  <a:pt x="9505868" y="3851088"/>
                  <a:pt x="9477438" y="3822658"/>
                  <a:pt x="9442368" y="3822658"/>
                </a:cubicBezTo>
                <a:close/>
                <a:moveTo>
                  <a:pt x="9175668" y="3822658"/>
                </a:moveTo>
                <a:cubicBezTo>
                  <a:pt x="9140598" y="3822658"/>
                  <a:pt x="9112168" y="3851088"/>
                  <a:pt x="9112168" y="3886158"/>
                </a:cubicBezTo>
                <a:cubicBezTo>
                  <a:pt x="9112168" y="3921228"/>
                  <a:pt x="9140598" y="3949658"/>
                  <a:pt x="9175668" y="3949658"/>
                </a:cubicBezTo>
                <a:cubicBezTo>
                  <a:pt x="9210738" y="3949658"/>
                  <a:pt x="9239168" y="3921228"/>
                  <a:pt x="9239168" y="3886158"/>
                </a:cubicBezTo>
                <a:cubicBezTo>
                  <a:pt x="9239168" y="3851088"/>
                  <a:pt x="9210738" y="3822658"/>
                  <a:pt x="9175668" y="3822658"/>
                </a:cubicBezTo>
                <a:close/>
                <a:moveTo>
                  <a:pt x="8908968" y="3822658"/>
                </a:moveTo>
                <a:cubicBezTo>
                  <a:pt x="8873898" y="3822658"/>
                  <a:pt x="8845468" y="3851088"/>
                  <a:pt x="8845468" y="3886158"/>
                </a:cubicBezTo>
                <a:cubicBezTo>
                  <a:pt x="8845468" y="3921228"/>
                  <a:pt x="8873898" y="3949658"/>
                  <a:pt x="8908968" y="3949658"/>
                </a:cubicBezTo>
                <a:cubicBezTo>
                  <a:pt x="8944038" y="3949658"/>
                  <a:pt x="8972468" y="3921228"/>
                  <a:pt x="8972468" y="3886158"/>
                </a:cubicBezTo>
                <a:cubicBezTo>
                  <a:pt x="8972468" y="3851088"/>
                  <a:pt x="8944038" y="3822658"/>
                  <a:pt x="8908968" y="3822658"/>
                </a:cubicBezTo>
                <a:close/>
                <a:moveTo>
                  <a:pt x="8642268" y="3822658"/>
                </a:moveTo>
                <a:cubicBezTo>
                  <a:pt x="8607198" y="3822658"/>
                  <a:pt x="8578768" y="3851088"/>
                  <a:pt x="8578768" y="3886158"/>
                </a:cubicBezTo>
                <a:cubicBezTo>
                  <a:pt x="8578768" y="3921228"/>
                  <a:pt x="8607198" y="3949658"/>
                  <a:pt x="8642268" y="3949658"/>
                </a:cubicBezTo>
                <a:cubicBezTo>
                  <a:pt x="8677338" y="3949658"/>
                  <a:pt x="8705768" y="3921228"/>
                  <a:pt x="8705768" y="3886158"/>
                </a:cubicBezTo>
                <a:cubicBezTo>
                  <a:pt x="8705768" y="3851088"/>
                  <a:pt x="8677338" y="3822658"/>
                  <a:pt x="8642268" y="3822658"/>
                </a:cubicBezTo>
                <a:close/>
                <a:moveTo>
                  <a:pt x="8375568" y="3822658"/>
                </a:moveTo>
                <a:cubicBezTo>
                  <a:pt x="8340498" y="3822658"/>
                  <a:pt x="8312068" y="3851088"/>
                  <a:pt x="8312068" y="3886158"/>
                </a:cubicBezTo>
                <a:cubicBezTo>
                  <a:pt x="8312068" y="3921228"/>
                  <a:pt x="8340498" y="3949658"/>
                  <a:pt x="8375568" y="3949658"/>
                </a:cubicBezTo>
                <a:cubicBezTo>
                  <a:pt x="8410638" y="3949658"/>
                  <a:pt x="8439068" y="3921228"/>
                  <a:pt x="8439068" y="3886158"/>
                </a:cubicBezTo>
                <a:cubicBezTo>
                  <a:pt x="8439068" y="3851088"/>
                  <a:pt x="8410638" y="3822658"/>
                  <a:pt x="8375568" y="3822658"/>
                </a:cubicBezTo>
                <a:close/>
                <a:moveTo>
                  <a:pt x="8108868" y="3822658"/>
                </a:moveTo>
                <a:cubicBezTo>
                  <a:pt x="8073798" y="3822658"/>
                  <a:pt x="8045368" y="3851088"/>
                  <a:pt x="8045368" y="3886158"/>
                </a:cubicBezTo>
                <a:cubicBezTo>
                  <a:pt x="8045368" y="3921228"/>
                  <a:pt x="8073798" y="3949658"/>
                  <a:pt x="8108868" y="3949658"/>
                </a:cubicBezTo>
                <a:cubicBezTo>
                  <a:pt x="8143938" y="3949658"/>
                  <a:pt x="8172368" y="3921228"/>
                  <a:pt x="8172368" y="3886158"/>
                </a:cubicBezTo>
                <a:cubicBezTo>
                  <a:pt x="8172368" y="3851088"/>
                  <a:pt x="8143938" y="3822658"/>
                  <a:pt x="8108868" y="3822658"/>
                </a:cubicBezTo>
                <a:close/>
                <a:moveTo>
                  <a:pt x="7842168" y="3822658"/>
                </a:moveTo>
                <a:cubicBezTo>
                  <a:pt x="7807098" y="3822658"/>
                  <a:pt x="7778668" y="3851088"/>
                  <a:pt x="7778668" y="3886158"/>
                </a:cubicBezTo>
                <a:cubicBezTo>
                  <a:pt x="7778668" y="3921228"/>
                  <a:pt x="7807098" y="3949658"/>
                  <a:pt x="7842168" y="3949658"/>
                </a:cubicBezTo>
                <a:cubicBezTo>
                  <a:pt x="7877238" y="3949658"/>
                  <a:pt x="7905668" y="3921228"/>
                  <a:pt x="7905668" y="3886158"/>
                </a:cubicBezTo>
                <a:cubicBezTo>
                  <a:pt x="7905668" y="3851088"/>
                  <a:pt x="7877238" y="3822658"/>
                  <a:pt x="7842168" y="3822658"/>
                </a:cubicBezTo>
                <a:close/>
                <a:moveTo>
                  <a:pt x="7575468" y="3822658"/>
                </a:moveTo>
                <a:cubicBezTo>
                  <a:pt x="7540398" y="3822658"/>
                  <a:pt x="7511968" y="3851088"/>
                  <a:pt x="7511968" y="3886158"/>
                </a:cubicBezTo>
                <a:cubicBezTo>
                  <a:pt x="7511968" y="3921228"/>
                  <a:pt x="7540398" y="3949658"/>
                  <a:pt x="7575468" y="3949658"/>
                </a:cubicBezTo>
                <a:cubicBezTo>
                  <a:pt x="7610538" y="3949658"/>
                  <a:pt x="7638968" y="3921228"/>
                  <a:pt x="7638968" y="3886158"/>
                </a:cubicBezTo>
                <a:cubicBezTo>
                  <a:pt x="7638968" y="3851088"/>
                  <a:pt x="7610538" y="3822658"/>
                  <a:pt x="7575468" y="3822658"/>
                </a:cubicBezTo>
                <a:close/>
                <a:moveTo>
                  <a:pt x="7308768" y="3822658"/>
                </a:moveTo>
                <a:cubicBezTo>
                  <a:pt x="7273698" y="3822658"/>
                  <a:pt x="7245268" y="3851088"/>
                  <a:pt x="7245268" y="3886158"/>
                </a:cubicBezTo>
                <a:cubicBezTo>
                  <a:pt x="7245268" y="3921228"/>
                  <a:pt x="7273698" y="3949658"/>
                  <a:pt x="7308768" y="3949658"/>
                </a:cubicBezTo>
                <a:cubicBezTo>
                  <a:pt x="7343838" y="3949658"/>
                  <a:pt x="7372268" y="3921228"/>
                  <a:pt x="7372268" y="3886158"/>
                </a:cubicBezTo>
                <a:cubicBezTo>
                  <a:pt x="7372268" y="3851088"/>
                  <a:pt x="7343838" y="3822658"/>
                  <a:pt x="7308768" y="3822658"/>
                </a:cubicBezTo>
                <a:close/>
                <a:moveTo>
                  <a:pt x="7042068" y="3822658"/>
                </a:moveTo>
                <a:cubicBezTo>
                  <a:pt x="7006998" y="3822658"/>
                  <a:pt x="6978568" y="3851088"/>
                  <a:pt x="6978568" y="3886158"/>
                </a:cubicBezTo>
                <a:cubicBezTo>
                  <a:pt x="6978568" y="3921228"/>
                  <a:pt x="7006998" y="3949658"/>
                  <a:pt x="7042068" y="3949658"/>
                </a:cubicBezTo>
                <a:cubicBezTo>
                  <a:pt x="7077138" y="3949658"/>
                  <a:pt x="7105568" y="3921228"/>
                  <a:pt x="7105568" y="3886158"/>
                </a:cubicBezTo>
                <a:cubicBezTo>
                  <a:pt x="7105568" y="3851088"/>
                  <a:pt x="7077138" y="3822658"/>
                  <a:pt x="7042068" y="3822658"/>
                </a:cubicBezTo>
                <a:close/>
                <a:moveTo>
                  <a:pt x="6775368" y="3822658"/>
                </a:moveTo>
                <a:cubicBezTo>
                  <a:pt x="6740298" y="3822658"/>
                  <a:pt x="6711868" y="3851088"/>
                  <a:pt x="6711868" y="3886158"/>
                </a:cubicBezTo>
                <a:cubicBezTo>
                  <a:pt x="6711868" y="3921228"/>
                  <a:pt x="6740298" y="3949658"/>
                  <a:pt x="6775368" y="3949658"/>
                </a:cubicBezTo>
                <a:cubicBezTo>
                  <a:pt x="6810438" y="3949658"/>
                  <a:pt x="6838868" y="3921228"/>
                  <a:pt x="6838868" y="3886158"/>
                </a:cubicBezTo>
                <a:cubicBezTo>
                  <a:pt x="6838868" y="3851088"/>
                  <a:pt x="6810438" y="3822658"/>
                  <a:pt x="6775368" y="3822658"/>
                </a:cubicBezTo>
                <a:close/>
                <a:moveTo>
                  <a:pt x="6508668" y="3822658"/>
                </a:moveTo>
                <a:cubicBezTo>
                  <a:pt x="6473598" y="3822658"/>
                  <a:pt x="6445168" y="3851088"/>
                  <a:pt x="6445168" y="3886158"/>
                </a:cubicBezTo>
                <a:cubicBezTo>
                  <a:pt x="6445168" y="3921228"/>
                  <a:pt x="6473598" y="3949658"/>
                  <a:pt x="6508668" y="3949658"/>
                </a:cubicBezTo>
                <a:cubicBezTo>
                  <a:pt x="6543738" y="3949658"/>
                  <a:pt x="6572168" y="3921228"/>
                  <a:pt x="6572168" y="3886158"/>
                </a:cubicBezTo>
                <a:cubicBezTo>
                  <a:pt x="6572168" y="3851088"/>
                  <a:pt x="6543738" y="3822658"/>
                  <a:pt x="6508668" y="3822658"/>
                </a:cubicBezTo>
                <a:close/>
                <a:moveTo>
                  <a:pt x="6241968" y="3822658"/>
                </a:moveTo>
                <a:cubicBezTo>
                  <a:pt x="6206898" y="3822658"/>
                  <a:pt x="6178468" y="3851088"/>
                  <a:pt x="6178468" y="3886158"/>
                </a:cubicBezTo>
                <a:cubicBezTo>
                  <a:pt x="6178468" y="3921228"/>
                  <a:pt x="6206898" y="3949658"/>
                  <a:pt x="6241968" y="3949658"/>
                </a:cubicBezTo>
                <a:cubicBezTo>
                  <a:pt x="6277038" y="3949658"/>
                  <a:pt x="6305468" y="3921228"/>
                  <a:pt x="6305468" y="3886158"/>
                </a:cubicBezTo>
                <a:cubicBezTo>
                  <a:pt x="6305468" y="3851088"/>
                  <a:pt x="6277038" y="3822658"/>
                  <a:pt x="6241968" y="3822658"/>
                </a:cubicBezTo>
                <a:close/>
                <a:moveTo>
                  <a:pt x="5975275" y="3822658"/>
                </a:moveTo>
                <a:cubicBezTo>
                  <a:pt x="5940200" y="3822658"/>
                  <a:pt x="5911768" y="3851088"/>
                  <a:pt x="5911768" y="3886158"/>
                </a:cubicBezTo>
                <a:cubicBezTo>
                  <a:pt x="5911768" y="3921228"/>
                  <a:pt x="5940200" y="3949658"/>
                  <a:pt x="5975275" y="3949658"/>
                </a:cubicBezTo>
                <a:cubicBezTo>
                  <a:pt x="6010349" y="3949658"/>
                  <a:pt x="6038782" y="3921228"/>
                  <a:pt x="6038782" y="3886158"/>
                </a:cubicBezTo>
                <a:cubicBezTo>
                  <a:pt x="6038782" y="3851088"/>
                  <a:pt x="6010349" y="3822658"/>
                  <a:pt x="5975275" y="3822658"/>
                </a:cubicBezTo>
                <a:close/>
                <a:moveTo>
                  <a:pt x="5708575" y="3822658"/>
                </a:moveTo>
                <a:cubicBezTo>
                  <a:pt x="5673506" y="3822658"/>
                  <a:pt x="5645077" y="3851088"/>
                  <a:pt x="5645077" y="3886158"/>
                </a:cubicBezTo>
                <a:cubicBezTo>
                  <a:pt x="5645077" y="3921228"/>
                  <a:pt x="5673506" y="3949658"/>
                  <a:pt x="5708575" y="3949658"/>
                </a:cubicBezTo>
                <a:cubicBezTo>
                  <a:pt x="5743644" y="3949658"/>
                  <a:pt x="5772073" y="3921228"/>
                  <a:pt x="5772073" y="3886158"/>
                </a:cubicBezTo>
                <a:cubicBezTo>
                  <a:pt x="5772073" y="3851088"/>
                  <a:pt x="5743644" y="3822658"/>
                  <a:pt x="5708575" y="3822658"/>
                </a:cubicBezTo>
                <a:close/>
                <a:moveTo>
                  <a:pt x="5441882" y="3822658"/>
                </a:moveTo>
                <a:cubicBezTo>
                  <a:pt x="5406815" y="3822658"/>
                  <a:pt x="5378386" y="3851088"/>
                  <a:pt x="5378386" y="3886158"/>
                </a:cubicBezTo>
                <a:cubicBezTo>
                  <a:pt x="5378386" y="3921228"/>
                  <a:pt x="5406815" y="3949658"/>
                  <a:pt x="5441882" y="3949658"/>
                </a:cubicBezTo>
                <a:cubicBezTo>
                  <a:pt x="5476952" y="3949658"/>
                  <a:pt x="5505384" y="3921228"/>
                  <a:pt x="5505384" y="3886158"/>
                </a:cubicBezTo>
                <a:cubicBezTo>
                  <a:pt x="5505384" y="3851088"/>
                  <a:pt x="5476952" y="3822658"/>
                  <a:pt x="5441882" y="3822658"/>
                </a:cubicBezTo>
                <a:close/>
                <a:moveTo>
                  <a:pt x="5175183" y="3822658"/>
                </a:moveTo>
                <a:cubicBezTo>
                  <a:pt x="5140115" y="3822658"/>
                  <a:pt x="5111682" y="3851088"/>
                  <a:pt x="5111682" y="3886158"/>
                </a:cubicBezTo>
                <a:cubicBezTo>
                  <a:pt x="5111682" y="3921228"/>
                  <a:pt x="5140115" y="3949658"/>
                  <a:pt x="5175183" y="3949658"/>
                </a:cubicBezTo>
                <a:cubicBezTo>
                  <a:pt x="5210256" y="3949658"/>
                  <a:pt x="5238674" y="3921228"/>
                  <a:pt x="5238674" y="3886158"/>
                </a:cubicBezTo>
                <a:cubicBezTo>
                  <a:pt x="5238674" y="3851088"/>
                  <a:pt x="5210256" y="3822658"/>
                  <a:pt x="5175183" y="3822658"/>
                </a:cubicBezTo>
                <a:close/>
                <a:moveTo>
                  <a:pt x="4908488" y="3822658"/>
                </a:moveTo>
                <a:cubicBezTo>
                  <a:pt x="4873414" y="3822658"/>
                  <a:pt x="4844981" y="3851088"/>
                  <a:pt x="4844981" y="3886158"/>
                </a:cubicBezTo>
                <a:cubicBezTo>
                  <a:pt x="4844981" y="3921228"/>
                  <a:pt x="4873414" y="3949658"/>
                  <a:pt x="4908488" y="3949658"/>
                </a:cubicBezTo>
                <a:cubicBezTo>
                  <a:pt x="4943556" y="3949658"/>
                  <a:pt x="4971983" y="3921228"/>
                  <a:pt x="4971983" y="3886158"/>
                </a:cubicBezTo>
                <a:cubicBezTo>
                  <a:pt x="4971983" y="3851088"/>
                  <a:pt x="4943556" y="3822658"/>
                  <a:pt x="4908488" y="3822658"/>
                </a:cubicBezTo>
                <a:close/>
                <a:moveTo>
                  <a:pt x="4641785" y="3822658"/>
                </a:moveTo>
                <a:cubicBezTo>
                  <a:pt x="4606727" y="3822658"/>
                  <a:pt x="4578303" y="3851088"/>
                  <a:pt x="4578303" y="3886158"/>
                </a:cubicBezTo>
                <a:cubicBezTo>
                  <a:pt x="4578303" y="3921228"/>
                  <a:pt x="4606727" y="3949658"/>
                  <a:pt x="4641785" y="3949658"/>
                </a:cubicBezTo>
                <a:cubicBezTo>
                  <a:pt x="4676847" y="3949658"/>
                  <a:pt x="4705269" y="3921228"/>
                  <a:pt x="4705269" y="3886158"/>
                </a:cubicBezTo>
                <a:cubicBezTo>
                  <a:pt x="4705269" y="3851088"/>
                  <a:pt x="4676847" y="3822658"/>
                  <a:pt x="4641785" y="3822658"/>
                </a:cubicBezTo>
                <a:close/>
                <a:moveTo>
                  <a:pt x="4375094" y="3822658"/>
                </a:moveTo>
                <a:cubicBezTo>
                  <a:pt x="4340017" y="3822658"/>
                  <a:pt x="4311589" y="3851088"/>
                  <a:pt x="4311589" y="3886158"/>
                </a:cubicBezTo>
                <a:cubicBezTo>
                  <a:pt x="4311589" y="3921228"/>
                  <a:pt x="4340017" y="3949658"/>
                  <a:pt x="4375094" y="3949658"/>
                </a:cubicBezTo>
                <a:cubicBezTo>
                  <a:pt x="4410146" y="3949658"/>
                  <a:pt x="4438605" y="3921228"/>
                  <a:pt x="4438605" y="3886158"/>
                </a:cubicBezTo>
                <a:cubicBezTo>
                  <a:pt x="4438605" y="3851088"/>
                  <a:pt x="4410146" y="3822658"/>
                  <a:pt x="4375094" y="3822658"/>
                </a:cubicBezTo>
                <a:close/>
                <a:moveTo>
                  <a:pt x="4108385" y="3822658"/>
                </a:moveTo>
                <a:cubicBezTo>
                  <a:pt x="4073366" y="3822658"/>
                  <a:pt x="4044936" y="3851088"/>
                  <a:pt x="4044936" y="3886158"/>
                </a:cubicBezTo>
                <a:cubicBezTo>
                  <a:pt x="4044936" y="3921228"/>
                  <a:pt x="4073366" y="3949658"/>
                  <a:pt x="4108385" y="3949658"/>
                </a:cubicBezTo>
                <a:cubicBezTo>
                  <a:pt x="4143458" y="3949658"/>
                  <a:pt x="4171880" y="3921228"/>
                  <a:pt x="4171880" y="3886158"/>
                </a:cubicBezTo>
                <a:cubicBezTo>
                  <a:pt x="4171880" y="3851088"/>
                  <a:pt x="4143458" y="3822658"/>
                  <a:pt x="4108385" y="3822658"/>
                </a:cubicBezTo>
                <a:close/>
                <a:moveTo>
                  <a:pt x="3841729" y="3822658"/>
                </a:moveTo>
                <a:cubicBezTo>
                  <a:pt x="3806660" y="3822658"/>
                  <a:pt x="3778231" y="3851088"/>
                  <a:pt x="3778231" y="3886158"/>
                </a:cubicBezTo>
                <a:cubicBezTo>
                  <a:pt x="3778231" y="3921228"/>
                  <a:pt x="3806660" y="3949658"/>
                  <a:pt x="3841729" y="3949658"/>
                </a:cubicBezTo>
                <a:cubicBezTo>
                  <a:pt x="3876803" y="3949658"/>
                  <a:pt x="3905237" y="3921228"/>
                  <a:pt x="3905237" y="3886158"/>
                </a:cubicBezTo>
                <a:cubicBezTo>
                  <a:pt x="3905237" y="3851088"/>
                  <a:pt x="3876803" y="3822658"/>
                  <a:pt x="3841729" y="3822658"/>
                </a:cubicBezTo>
                <a:close/>
                <a:moveTo>
                  <a:pt x="3575042" y="3822658"/>
                </a:moveTo>
                <a:cubicBezTo>
                  <a:pt x="3539972" y="3822658"/>
                  <a:pt x="3511543" y="3851088"/>
                  <a:pt x="3511543" y="3886158"/>
                </a:cubicBezTo>
                <a:cubicBezTo>
                  <a:pt x="3511543" y="3921228"/>
                  <a:pt x="3539972" y="3949658"/>
                  <a:pt x="3575042" y="3949658"/>
                </a:cubicBezTo>
                <a:cubicBezTo>
                  <a:pt x="3610110" y="3949658"/>
                  <a:pt x="3638543" y="3921228"/>
                  <a:pt x="3638543" y="3886158"/>
                </a:cubicBezTo>
                <a:cubicBezTo>
                  <a:pt x="3638543" y="3851088"/>
                  <a:pt x="3610110" y="3822658"/>
                  <a:pt x="3575042" y="3822658"/>
                </a:cubicBezTo>
                <a:close/>
                <a:moveTo>
                  <a:pt x="3308320" y="3822658"/>
                </a:moveTo>
                <a:cubicBezTo>
                  <a:pt x="3273254" y="3822658"/>
                  <a:pt x="3244826" y="3851088"/>
                  <a:pt x="3244826" y="3886158"/>
                </a:cubicBezTo>
                <a:cubicBezTo>
                  <a:pt x="3244826" y="3921228"/>
                  <a:pt x="3273254" y="3949658"/>
                  <a:pt x="3308320" y="3949658"/>
                </a:cubicBezTo>
                <a:cubicBezTo>
                  <a:pt x="3343393" y="3949658"/>
                  <a:pt x="3371827" y="3921228"/>
                  <a:pt x="3371827" y="3886158"/>
                </a:cubicBezTo>
                <a:cubicBezTo>
                  <a:pt x="3371827" y="3851088"/>
                  <a:pt x="3343393" y="3822658"/>
                  <a:pt x="3308320" y="3822658"/>
                </a:cubicBezTo>
                <a:close/>
                <a:moveTo>
                  <a:pt x="3041644" y="3822658"/>
                </a:moveTo>
                <a:cubicBezTo>
                  <a:pt x="3006577" y="3822658"/>
                  <a:pt x="2978150" y="3851088"/>
                  <a:pt x="2978150" y="3886158"/>
                </a:cubicBezTo>
                <a:cubicBezTo>
                  <a:pt x="2978150" y="3921228"/>
                  <a:pt x="3006577" y="3949658"/>
                  <a:pt x="3041644" y="3949658"/>
                </a:cubicBezTo>
                <a:cubicBezTo>
                  <a:pt x="3076711" y="3949658"/>
                  <a:pt x="3105138" y="3921228"/>
                  <a:pt x="3105138" y="3886158"/>
                </a:cubicBezTo>
                <a:cubicBezTo>
                  <a:pt x="3105138" y="3851088"/>
                  <a:pt x="3076711" y="3822658"/>
                  <a:pt x="3041644" y="3822658"/>
                </a:cubicBezTo>
                <a:close/>
                <a:moveTo>
                  <a:pt x="2774968" y="3822658"/>
                </a:moveTo>
                <a:cubicBezTo>
                  <a:pt x="2739894" y="3822658"/>
                  <a:pt x="2711466" y="3851088"/>
                  <a:pt x="2711466" y="3886158"/>
                </a:cubicBezTo>
                <a:cubicBezTo>
                  <a:pt x="2711466" y="3921228"/>
                  <a:pt x="2739894" y="3949658"/>
                  <a:pt x="2774968" y="3949658"/>
                </a:cubicBezTo>
                <a:cubicBezTo>
                  <a:pt x="2810035" y="3949658"/>
                  <a:pt x="2838463" y="3921228"/>
                  <a:pt x="2838463" y="3886158"/>
                </a:cubicBezTo>
                <a:cubicBezTo>
                  <a:pt x="2838463" y="3851088"/>
                  <a:pt x="2810035" y="3822658"/>
                  <a:pt x="2774968" y="3822658"/>
                </a:cubicBezTo>
                <a:close/>
                <a:moveTo>
                  <a:pt x="2508246" y="3822658"/>
                </a:moveTo>
                <a:cubicBezTo>
                  <a:pt x="2473172" y="3822658"/>
                  <a:pt x="2444739" y="3851088"/>
                  <a:pt x="2444739" y="3886158"/>
                </a:cubicBezTo>
                <a:cubicBezTo>
                  <a:pt x="2444739" y="3921228"/>
                  <a:pt x="2473172" y="3949658"/>
                  <a:pt x="2508246" y="3949658"/>
                </a:cubicBezTo>
                <a:cubicBezTo>
                  <a:pt x="2543321" y="3949658"/>
                  <a:pt x="2571755" y="3921228"/>
                  <a:pt x="2571755" y="3886158"/>
                </a:cubicBezTo>
                <a:cubicBezTo>
                  <a:pt x="2571755" y="3851088"/>
                  <a:pt x="2543321" y="3822658"/>
                  <a:pt x="2508246" y="3822658"/>
                </a:cubicBezTo>
                <a:close/>
                <a:moveTo>
                  <a:pt x="2241539" y="3822658"/>
                </a:moveTo>
                <a:cubicBezTo>
                  <a:pt x="2206478" y="3822658"/>
                  <a:pt x="2178052" y="3851088"/>
                  <a:pt x="2178052" y="3886158"/>
                </a:cubicBezTo>
                <a:cubicBezTo>
                  <a:pt x="2178052" y="3921228"/>
                  <a:pt x="2206478" y="3949658"/>
                  <a:pt x="2241539" y="3949658"/>
                </a:cubicBezTo>
                <a:cubicBezTo>
                  <a:pt x="2276617" y="3949658"/>
                  <a:pt x="2305054" y="3921228"/>
                  <a:pt x="2305054" y="3886158"/>
                </a:cubicBezTo>
                <a:cubicBezTo>
                  <a:pt x="2305054" y="3851088"/>
                  <a:pt x="2276617" y="3822658"/>
                  <a:pt x="2241539" y="3822658"/>
                </a:cubicBezTo>
                <a:close/>
                <a:moveTo>
                  <a:pt x="1974836" y="3822658"/>
                </a:moveTo>
                <a:cubicBezTo>
                  <a:pt x="1939766" y="3822658"/>
                  <a:pt x="1911333" y="3851088"/>
                  <a:pt x="1911333" y="3886158"/>
                </a:cubicBezTo>
                <a:cubicBezTo>
                  <a:pt x="1911333" y="3921228"/>
                  <a:pt x="1939766" y="3949658"/>
                  <a:pt x="1974836" y="3949658"/>
                </a:cubicBezTo>
                <a:cubicBezTo>
                  <a:pt x="2009918" y="3949658"/>
                  <a:pt x="2038343" y="3921228"/>
                  <a:pt x="2038343" y="3886158"/>
                </a:cubicBezTo>
                <a:cubicBezTo>
                  <a:pt x="2038343" y="3851088"/>
                  <a:pt x="2009918" y="3822658"/>
                  <a:pt x="1974836" y="3822658"/>
                </a:cubicBezTo>
                <a:close/>
                <a:moveTo>
                  <a:pt x="1708134" y="3822658"/>
                </a:moveTo>
                <a:cubicBezTo>
                  <a:pt x="1673063" y="3822658"/>
                  <a:pt x="1644632" y="3851088"/>
                  <a:pt x="1644632" y="3886158"/>
                </a:cubicBezTo>
                <a:cubicBezTo>
                  <a:pt x="1644632" y="3921228"/>
                  <a:pt x="1673063" y="3949658"/>
                  <a:pt x="1708134" y="3949658"/>
                </a:cubicBezTo>
                <a:cubicBezTo>
                  <a:pt x="1743201" y="3949658"/>
                  <a:pt x="1771633" y="3921228"/>
                  <a:pt x="1771633" y="3886158"/>
                </a:cubicBezTo>
                <a:cubicBezTo>
                  <a:pt x="1771633" y="3851088"/>
                  <a:pt x="1743201" y="3822658"/>
                  <a:pt x="1708134" y="3822658"/>
                </a:cubicBezTo>
                <a:close/>
                <a:moveTo>
                  <a:pt x="1441434" y="3822658"/>
                </a:moveTo>
                <a:cubicBezTo>
                  <a:pt x="1406364" y="3822658"/>
                  <a:pt x="1377934" y="3851088"/>
                  <a:pt x="1377934" y="3886158"/>
                </a:cubicBezTo>
                <a:cubicBezTo>
                  <a:pt x="1377934" y="3921228"/>
                  <a:pt x="1406364" y="3949658"/>
                  <a:pt x="1441434" y="3949658"/>
                </a:cubicBezTo>
                <a:cubicBezTo>
                  <a:pt x="1476503" y="3949658"/>
                  <a:pt x="1504933" y="3921228"/>
                  <a:pt x="1504933" y="3886158"/>
                </a:cubicBezTo>
                <a:cubicBezTo>
                  <a:pt x="1504933" y="3851088"/>
                  <a:pt x="1476503" y="3822658"/>
                  <a:pt x="1441434" y="3822658"/>
                </a:cubicBezTo>
                <a:close/>
                <a:moveTo>
                  <a:pt x="1174736" y="3822658"/>
                </a:moveTo>
                <a:cubicBezTo>
                  <a:pt x="1139666" y="3822658"/>
                  <a:pt x="1111236" y="3851088"/>
                  <a:pt x="1111236" y="3886158"/>
                </a:cubicBezTo>
                <a:cubicBezTo>
                  <a:pt x="1111236" y="3921228"/>
                  <a:pt x="1139666" y="3949658"/>
                  <a:pt x="1174736" y="3949658"/>
                </a:cubicBezTo>
                <a:cubicBezTo>
                  <a:pt x="1209805" y="3949658"/>
                  <a:pt x="1238235" y="3921228"/>
                  <a:pt x="1238235" y="3886158"/>
                </a:cubicBezTo>
                <a:cubicBezTo>
                  <a:pt x="1238235" y="3851088"/>
                  <a:pt x="1209805" y="3822658"/>
                  <a:pt x="1174736" y="3822658"/>
                </a:cubicBezTo>
                <a:close/>
                <a:moveTo>
                  <a:pt x="908038" y="3822658"/>
                </a:moveTo>
                <a:cubicBezTo>
                  <a:pt x="872968" y="3822658"/>
                  <a:pt x="844538" y="3851088"/>
                  <a:pt x="844538" y="3886158"/>
                </a:cubicBezTo>
                <a:cubicBezTo>
                  <a:pt x="844538" y="3921228"/>
                  <a:pt x="872968" y="3949658"/>
                  <a:pt x="908038" y="3949658"/>
                </a:cubicBezTo>
                <a:cubicBezTo>
                  <a:pt x="943107" y="3949658"/>
                  <a:pt x="971537" y="3921228"/>
                  <a:pt x="971537" y="3886158"/>
                </a:cubicBezTo>
                <a:cubicBezTo>
                  <a:pt x="971537" y="3851088"/>
                  <a:pt x="943107" y="3822658"/>
                  <a:pt x="908038" y="3822658"/>
                </a:cubicBezTo>
                <a:close/>
                <a:moveTo>
                  <a:pt x="641339" y="3822658"/>
                </a:moveTo>
                <a:cubicBezTo>
                  <a:pt x="606270" y="3822658"/>
                  <a:pt x="577840" y="3851088"/>
                  <a:pt x="577840" y="3886158"/>
                </a:cubicBezTo>
                <a:cubicBezTo>
                  <a:pt x="577840" y="3921228"/>
                  <a:pt x="606270" y="3949658"/>
                  <a:pt x="641339" y="3949658"/>
                </a:cubicBezTo>
                <a:cubicBezTo>
                  <a:pt x="676409" y="3949658"/>
                  <a:pt x="704839" y="3921228"/>
                  <a:pt x="704839" y="3886158"/>
                </a:cubicBezTo>
                <a:cubicBezTo>
                  <a:pt x="704839" y="3851088"/>
                  <a:pt x="676409" y="3822658"/>
                  <a:pt x="641339" y="3822658"/>
                </a:cubicBezTo>
                <a:close/>
                <a:moveTo>
                  <a:pt x="374641" y="3822658"/>
                </a:moveTo>
                <a:cubicBezTo>
                  <a:pt x="339572" y="3822658"/>
                  <a:pt x="311142" y="3851088"/>
                  <a:pt x="311142" y="3886158"/>
                </a:cubicBezTo>
                <a:cubicBezTo>
                  <a:pt x="311142" y="3921228"/>
                  <a:pt x="339572" y="3949658"/>
                  <a:pt x="374641" y="3949658"/>
                </a:cubicBezTo>
                <a:cubicBezTo>
                  <a:pt x="409711" y="3949658"/>
                  <a:pt x="438141" y="3921228"/>
                  <a:pt x="438141" y="3886158"/>
                </a:cubicBezTo>
                <a:cubicBezTo>
                  <a:pt x="438141" y="3851088"/>
                  <a:pt x="409711" y="3822658"/>
                  <a:pt x="374641" y="3822658"/>
                </a:cubicBezTo>
                <a:close/>
                <a:moveTo>
                  <a:pt x="11829968" y="3517858"/>
                </a:moveTo>
                <a:cubicBezTo>
                  <a:pt x="11794898" y="3517858"/>
                  <a:pt x="11766468" y="3546288"/>
                  <a:pt x="11766468" y="3581358"/>
                </a:cubicBezTo>
                <a:cubicBezTo>
                  <a:pt x="11766468" y="3616428"/>
                  <a:pt x="11794898" y="3644858"/>
                  <a:pt x="11829968" y="3644858"/>
                </a:cubicBezTo>
                <a:cubicBezTo>
                  <a:pt x="11865038" y="3644858"/>
                  <a:pt x="11893468" y="3616428"/>
                  <a:pt x="11893468" y="3581358"/>
                </a:cubicBezTo>
                <a:cubicBezTo>
                  <a:pt x="11893468" y="3546288"/>
                  <a:pt x="11865038" y="3517858"/>
                  <a:pt x="11829968" y="3517858"/>
                </a:cubicBezTo>
                <a:close/>
                <a:moveTo>
                  <a:pt x="11563268" y="3517858"/>
                </a:moveTo>
                <a:cubicBezTo>
                  <a:pt x="11528198" y="3517858"/>
                  <a:pt x="11499768" y="3546288"/>
                  <a:pt x="11499768" y="3581358"/>
                </a:cubicBezTo>
                <a:cubicBezTo>
                  <a:pt x="11499768" y="3616428"/>
                  <a:pt x="11528198" y="3644858"/>
                  <a:pt x="11563268" y="3644858"/>
                </a:cubicBezTo>
                <a:cubicBezTo>
                  <a:pt x="11598338" y="3644858"/>
                  <a:pt x="11626768" y="3616428"/>
                  <a:pt x="11626768" y="3581358"/>
                </a:cubicBezTo>
                <a:cubicBezTo>
                  <a:pt x="11626768" y="3546288"/>
                  <a:pt x="11598338" y="3517858"/>
                  <a:pt x="11563268" y="3517858"/>
                </a:cubicBezTo>
                <a:close/>
                <a:moveTo>
                  <a:pt x="11296568" y="3517858"/>
                </a:moveTo>
                <a:cubicBezTo>
                  <a:pt x="11261498" y="3517858"/>
                  <a:pt x="11233068" y="3546288"/>
                  <a:pt x="11233068" y="3581358"/>
                </a:cubicBezTo>
                <a:cubicBezTo>
                  <a:pt x="11233068" y="3616428"/>
                  <a:pt x="11261498" y="3644858"/>
                  <a:pt x="11296568" y="3644858"/>
                </a:cubicBezTo>
                <a:cubicBezTo>
                  <a:pt x="11331638" y="3644858"/>
                  <a:pt x="11360068" y="3616428"/>
                  <a:pt x="11360068" y="3581358"/>
                </a:cubicBezTo>
                <a:cubicBezTo>
                  <a:pt x="11360068" y="3546288"/>
                  <a:pt x="11331638" y="3517858"/>
                  <a:pt x="11296568" y="3517858"/>
                </a:cubicBezTo>
                <a:close/>
                <a:moveTo>
                  <a:pt x="11029868" y="3517858"/>
                </a:moveTo>
                <a:cubicBezTo>
                  <a:pt x="10994798" y="3517858"/>
                  <a:pt x="10966368" y="3546288"/>
                  <a:pt x="10966368" y="3581358"/>
                </a:cubicBezTo>
                <a:cubicBezTo>
                  <a:pt x="10966368" y="3616428"/>
                  <a:pt x="10994798" y="3644858"/>
                  <a:pt x="11029868" y="3644858"/>
                </a:cubicBezTo>
                <a:cubicBezTo>
                  <a:pt x="11064938" y="3644858"/>
                  <a:pt x="11093368" y="3616428"/>
                  <a:pt x="11093368" y="3581358"/>
                </a:cubicBezTo>
                <a:cubicBezTo>
                  <a:pt x="11093368" y="3546288"/>
                  <a:pt x="11064938" y="3517858"/>
                  <a:pt x="11029868" y="3517858"/>
                </a:cubicBezTo>
                <a:close/>
                <a:moveTo>
                  <a:pt x="10763168" y="3517858"/>
                </a:moveTo>
                <a:cubicBezTo>
                  <a:pt x="10728098" y="3517858"/>
                  <a:pt x="10699668" y="3546288"/>
                  <a:pt x="10699668" y="3581358"/>
                </a:cubicBezTo>
                <a:cubicBezTo>
                  <a:pt x="10699668" y="3616428"/>
                  <a:pt x="10728098" y="3644858"/>
                  <a:pt x="10763168" y="3644858"/>
                </a:cubicBezTo>
                <a:cubicBezTo>
                  <a:pt x="10798238" y="3644858"/>
                  <a:pt x="10826668" y="3616428"/>
                  <a:pt x="10826668" y="3581358"/>
                </a:cubicBezTo>
                <a:cubicBezTo>
                  <a:pt x="10826668" y="3546288"/>
                  <a:pt x="10798238" y="3517858"/>
                  <a:pt x="10763168" y="3517858"/>
                </a:cubicBezTo>
                <a:close/>
                <a:moveTo>
                  <a:pt x="10496468" y="3517858"/>
                </a:moveTo>
                <a:cubicBezTo>
                  <a:pt x="10461398" y="3517858"/>
                  <a:pt x="10432968" y="3546288"/>
                  <a:pt x="10432968" y="3581358"/>
                </a:cubicBezTo>
                <a:cubicBezTo>
                  <a:pt x="10432968" y="3616428"/>
                  <a:pt x="10461398" y="3644858"/>
                  <a:pt x="10496468" y="3644858"/>
                </a:cubicBezTo>
                <a:cubicBezTo>
                  <a:pt x="10531538" y="3644858"/>
                  <a:pt x="10559968" y="3616428"/>
                  <a:pt x="10559968" y="3581358"/>
                </a:cubicBezTo>
                <a:cubicBezTo>
                  <a:pt x="10559968" y="3546288"/>
                  <a:pt x="10531538" y="3517858"/>
                  <a:pt x="10496468" y="3517858"/>
                </a:cubicBezTo>
                <a:close/>
                <a:moveTo>
                  <a:pt x="10229768" y="3517858"/>
                </a:moveTo>
                <a:cubicBezTo>
                  <a:pt x="10194698" y="3517858"/>
                  <a:pt x="10166268" y="3546288"/>
                  <a:pt x="10166268" y="3581358"/>
                </a:cubicBezTo>
                <a:cubicBezTo>
                  <a:pt x="10166268" y="3616428"/>
                  <a:pt x="10194698" y="3644858"/>
                  <a:pt x="10229768" y="3644858"/>
                </a:cubicBezTo>
                <a:cubicBezTo>
                  <a:pt x="10264838" y="3644858"/>
                  <a:pt x="10293268" y="3616428"/>
                  <a:pt x="10293268" y="3581358"/>
                </a:cubicBezTo>
                <a:cubicBezTo>
                  <a:pt x="10293268" y="3546288"/>
                  <a:pt x="10264838" y="3517858"/>
                  <a:pt x="10229768" y="3517858"/>
                </a:cubicBezTo>
                <a:close/>
                <a:moveTo>
                  <a:pt x="9963068" y="3517858"/>
                </a:moveTo>
                <a:cubicBezTo>
                  <a:pt x="9927998" y="3517858"/>
                  <a:pt x="9899568" y="3546288"/>
                  <a:pt x="9899568" y="3581358"/>
                </a:cubicBezTo>
                <a:cubicBezTo>
                  <a:pt x="9899568" y="3616428"/>
                  <a:pt x="9927998" y="3644858"/>
                  <a:pt x="9963068" y="3644858"/>
                </a:cubicBezTo>
                <a:cubicBezTo>
                  <a:pt x="9998138" y="3644858"/>
                  <a:pt x="10026568" y="3616428"/>
                  <a:pt x="10026568" y="3581358"/>
                </a:cubicBezTo>
                <a:cubicBezTo>
                  <a:pt x="10026568" y="3546288"/>
                  <a:pt x="9998138" y="3517858"/>
                  <a:pt x="9963068" y="3517858"/>
                </a:cubicBezTo>
                <a:close/>
                <a:moveTo>
                  <a:pt x="9696368" y="3517858"/>
                </a:moveTo>
                <a:cubicBezTo>
                  <a:pt x="9661298" y="3517858"/>
                  <a:pt x="9632868" y="3546288"/>
                  <a:pt x="9632868" y="3581358"/>
                </a:cubicBezTo>
                <a:cubicBezTo>
                  <a:pt x="9632868" y="3616428"/>
                  <a:pt x="9661298" y="3644858"/>
                  <a:pt x="9696368" y="3644858"/>
                </a:cubicBezTo>
                <a:cubicBezTo>
                  <a:pt x="9731438" y="3644858"/>
                  <a:pt x="9759868" y="3616428"/>
                  <a:pt x="9759868" y="3581358"/>
                </a:cubicBezTo>
                <a:cubicBezTo>
                  <a:pt x="9759868" y="3546288"/>
                  <a:pt x="9731438" y="3517858"/>
                  <a:pt x="9696368" y="3517858"/>
                </a:cubicBezTo>
                <a:close/>
                <a:moveTo>
                  <a:pt x="9429668" y="3517858"/>
                </a:moveTo>
                <a:cubicBezTo>
                  <a:pt x="9394598" y="3517858"/>
                  <a:pt x="9366168" y="3546288"/>
                  <a:pt x="9366168" y="3581358"/>
                </a:cubicBezTo>
                <a:cubicBezTo>
                  <a:pt x="9366168" y="3616428"/>
                  <a:pt x="9394598" y="3644858"/>
                  <a:pt x="9429668" y="3644858"/>
                </a:cubicBezTo>
                <a:cubicBezTo>
                  <a:pt x="9464738" y="3644858"/>
                  <a:pt x="9493168" y="3616428"/>
                  <a:pt x="9493168" y="3581358"/>
                </a:cubicBezTo>
                <a:cubicBezTo>
                  <a:pt x="9493168" y="3546288"/>
                  <a:pt x="9464738" y="3517858"/>
                  <a:pt x="9429668" y="3517858"/>
                </a:cubicBezTo>
                <a:close/>
                <a:moveTo>
                  <a:pt x="9162968" y="3517858"/>
                </a:moveTo>
                <a:cubicBezTo>
                  <a:pt x="9127898" y="3517858"/>
                  <a:pt x="9099468" y="3546288"/>
                  <a:pt x="9099468" y="3581358"/>
                </a:cubicBezTo>
                <a:cubicBezTo>
                  <a:pt x="9099468" y="3616428"/>
                  <a:pt x="9127898" y="3644858"/>
                  <a:pt x="9162968" y="3644858"/>
                </a:cubicBezTo>
                <a:cubicBezTo>
                  <a:pt x="9198038" y="3644858"/>
                  <a:pt x="9226468" y="3616428"/>
                  <a:pt x="9226468" y="3581358"/>
                </a:cubicBezTo>
                <a:cubicBezTo>
                  <a:pt x="9226468" y="3546288"/>
                  <a:pt x="9198038" y="3517858"/>
                  <a:pt x="9162968" y="3517858"/>
                </a:cubicBezTo>
                <a:close/>
                <a:moveTo>
                  <a:pt x="8896268" y="3517858"/>
                </a:moveTo>
                <a:cubicBezTo>
                  <a:pt x="8861198" y="3517858"/>
                  <a:pt x="8832768" y="3546288"/>
                  <a:pt x="8832768" y="3581358"/>
                </a:cubicBezTo>
                <a:cubicBezTo>
                  <a:pt x="8832768" y="3616428"/>
                  <a:pt x="8861198" y="3644858"/>
                  <a:pt x="8896268" y="3644858"/>
                </a:cubicBezTo>
                <a:cubicBezTo>
                  <a:pt x="8931338" y="3644858"/>
                  <a:pt x="8959768" y="3616428"/>
                  <a:pt x="8959768" y="3581358"/>
                </a:cubicBezTo>
                <a:cubicBezTo>
                  <a:pt x="8959768" y="3546288"/>
                  <a:pt x="8931338" y="3517858"/>
                  <a:pt x="8896268" y="3517858"/>
                </a:cubicBezTo>
                <a:close/>
                <a:moveTo>
                  <a:pt x="8629568" y="3517858"/>
                </a:moveTo>
                <a:cubicBezTo>
                  <a:pt x="8594498" y="3517858"/>
                  <a:pt x="8566068" y="3546288"/>
                  <a:pt x="8566068" y="3581358"/>
                </a:cubicBezTo>
                <a:cubicBezTo>
                  <a:pt x="8566068" y="3616428"/>
                  <a:pt x="8594498" y="3644858"/>
                  <a:pt x="8629568" y="3644858"/>
                </a:cubicBezTo>
                <a:cubicBezTo>
                  <a:pt x="8664638" y="3644858"/>
                  <a:pt x="8693068" y="3616428"/>
                  <a:pt x="8693068" y="3581358"/>
                </a:cubicBezTo>
                <a:cubicBezTo>
                  <a:pt x="8693068" y="3546288"/>
                  <a:pt x="8664638" y="3517858"/>
                  <a:pt x="8629568" y="3517858"/>
                </a:cubicBezTo>
                <a:close/>
                <a:moveTo>
                  <a:pt x="8362868" y="3517858"/>
                </a:moveTo>
                <a:cubicBezTo>
                  <a:pt x="8327798" y="3517858"/>
                  <a:pt x="8299368" y="3546288"/>
                  <a:pt x="8299368" y="3581358"/>
                </a:cubicBezTo>
                <a:cubicBezTo>
                  <a:pt x="8299368" y="3616428"/>
                  <a:pt x="8327798" y="3644858"/>
                  <a:pt x="8362868" y="3644858"/>
                </a:cubicBezTo>
                <a:cubicBezTo>
                  <a:pt x="8397938" y="3644858"/>
                  <a:pt x="8426368" y="3616428"/>
                  <a:pt x="8426368" y="3581358"/>
                </a:cubicBezTo>
                <a:cubicBezTo>
                  <a:pt x="8426368" y="3546288"/>
                  <a:pt x="8397938" y="3517858"/>
                  <a:pt x="8362868" y="3517858"/>
                </a:cubicBezTo>
                <a:close/>
                <a:moveTo>
                  <a:pt x="8096168" y="3517858"/>
                </a:moveTo>
                <a:cubicBezTo>
                  <a:pt x="8061098" y="3517858"/>
                  <a:pt x="8032668" y="3546288"/>
                  <a:pt x="8032668" y="3581358"/>
                </a:cubicBezTo>
                <a:cubicBezTo>
                  <a:pt x="8032668" y="3616428"/>
                  <a:pt x="8061098" y="3644858"/>
                  <a:pt x="8096168" y="3644858"/>
                </a:cubicBezTo>
                <a:cubicBezTo>
                  <a:pt x="8131238" y="3644858"/>
                  <a:pt x="8159668" y="3616428"/>
                  <a:pt x="8159668" y="3581358"/>
                </a:cubicBezTo>
                <a:cubicBezTo>
                  <a:pt x="8159668" y="3546288"/>
                  <a:pt x="8131238" y="3517858"/>
                  <a:pt x="8096168" y="3517858"/>
                </a:cubicBezTo>
                <a:close/>
                <a:moveTo>
                  <a:pt x="7829468" y="3517858"/>
                </a:moveTo>
                <a:cubicBezTo>
                  <a:pt x="7794398" y="3517858"/>
                  <a:pt x="7765968" y="3546288"/>
                  <a:pt x="7765968" y="3581358"/>
                </a:cubicBezTo>
                <a:cubicBezTo>
                  <a:pt x="7765968" y="3616428"/>
                  <a:pt x="7794398" y="3644858"/>
                  <a:pt x="7829468" y="3644858"/>
                </a:cubicBezTo>
                <a:cubicBezTo>
                  <a:pt x="7864538" y="3644858"/>
                  <a:pt x="7892968" y="3616428"/>
                  <a:pt x="7892968" y="3581358"/>
                </a:cubicBezTo>
                <a:cubicBezTo>
                  <a:pt x="7892968" y="3546288"/>
                  <a:pt x="7864538" y="3517858"/>
                  <a:pt x="7829468" y="3517858"/>
                </a:cubicBezTo>
                <a:close/>
                <a:moveTo>
                  <a:pt x="7562768" y="3517858"/>
                </a:moveTo>
                <a:cubicBezTo>
                  <a:pt x="7527698" y="3517858"/>
                  <a:pt x="7499268" y="3546288"/>
                  <a:pt x="7499268" y="3581358"/>
                </a:cubicBezTo>
                <a:cubicBezTo>
                  <a:pt x="7499268" y="3616428"/>
                  <a:pt x="7527698" y="3644858"/>
                  <a:pt x="7562768" y="3644858"/>
                </a:cubicBezTo>
                <a:cubicBezTo>
                  <a:pt x="7597838" y="3644858"/>
                  <a:pt x="7626268" y="3616428"/>
                  <a:pt x="7626268" y="3581358"/>
                </a:cubicBezTo>
                <a:cubicBezTo>
                  <a:pt x="7626268" y="3546288"/>
                  <a:pt x="7597838" y="3517858"/>
                  <a:pt x="7562768" y="3517858"/>
                </a:cubicBezTo>
                <a:close/>
                <a:moveTo>
                  <a:pt x="7296068" y="3517858"/>
                </a:moveTo>
                <a:cubicBezTo>
                  <a:pt x="7260998" y="3517858"/>
                  <a:pt x="7232568" y="3546288"/>
                  <a:pt x="7232568" y="3581358"/>
                </a:cubicBezTo>
                <a:cubicBezTo>
                  <a:pt x="7232568" y="3616428"/>
                  <a:pt x="7260998" y="3644858"/>
                  <a:pt x="7296068" y="3644858"/>
                </a:cubicBezTo>
                <a:cubicBezTo>
                  <a:pt x="7331138" y="3644858"/>
                  <a:pt x="7359568" y="3616428"/>
                  <a:pt x="7359568" y="3581358"/>
                </a:cubicBezTo>
                <a:cubicBezTo>
                  <a:pt x="7359568" y="3546288"/>
                  <a:pt x="7331138" y="3517858"/>
                  <a:pt x="7296068" y="3517858"/>
                </a:cubicBezTo>
                <a:close/>
                <a:moveTo>
                  <a:pt x="7029368" y="3517858"/>
                </a:moveTo>
                <a:cubicBezTo>
                  <a:pt x="6994298" y="3517858"/>
                  <a:pt x="6965868" y="3546288"/>
                  <a:pt x="6965868" y="3581358"/>
                </a:cubicBezTo>
                <a:cubicBezTo>
                  <a:pt x="6965868" y="3616428"/>
                  <a:pt x="6994298" y="3644858"/>
                  <a:pt x="7029368" y="3644858"/>
                </a:cubicBezTo>
                <a:cubicBezTo>
                  <a:pt x="7064438" y="3644858"/>
                  <a:pt x="7092868" y="3616428"/>
                  <a:pt x="7092868" y="3581358"/>
                </a:cubicBezTo>
                <a:cubicBezTo>
                  <a:pt x="7092868" y="3546288"/>
                  <a:pt x="7064438" y="3517858"/>
                  <a:pt x="7029368" y="3517858"/>
                </a:cubicBezTo>
                <a:close/>
                <a:moveTo>
                  <a:pt x="6762668" y="3517858"/>
                </a:moveTo>
                <a:cubicBezTo>
                  <a:pt x="6727598" y="3517858"/>
                  <a:pt x="6699168" y="3546288"/>
                  <a:pt x="6699168" y="3581358"/>
                </a:cubicBezTo>
                <a:cubicBezTo>
                  <a:pt x="6699168" y="3616428"/>
                  <a:pt x="6727598" y="3644858"/>
                  <a:pt x="6762668" y="3644858"/>
                </a:cubicBezTo>
                <a:cubicBezTo>
                  <a:pt x="6797738" y="3644858"/>
                  <a:pt x="6826168" y="3616428"/>
                  <a:pt x="6826168" y="3581358"/>
                </a:cubicBezTo>
                <a:cubicBezTo>
                  <a:pt x="6826168" y="3546288"/>
                  <a:pt x="6797738" y="3517858"/>
                  <a:pt x="6762668" y="3517858"/>
                </a:cubicBezTo>
                <a:close/>
                <a:moveTo>
                  <a:pt x="6495968" y="3517858"/>
                </a:moveTo>
                <a:cubicBezTo>
                  <a:pt x="6460898" y="3517858"/>
                  <a:pt x="6432468" y="3546288"/>
                  <a:pt x="6432468" y="3581358"/>
                </a:cubicBezTo>
                <a:cubicBezTo>
                  <a:pt x="6432468" y="3616428"/>
                  <a:pt x="6460898" y="3644858"/>
                  <a:pt x="6495968" y="3644858"/>
                </a:cubicBezTo>
                <a:cubicBezTo>
                  <a:pt x="6531038" y="3644858"/>
                  <a:pt x="6559468" y="3616428"/>
                  <a:pt x="6559468" y="3581358"/>
                </a:cubicBezTo>
                <a:cubicBezTo>
                  <a:pt x="6559468" y="3546288"/>
                  <a:pt x="6531038" y="3517858"/>
                  <a:pt x="6495968" y="3517858"/>
                </a:cubicBezTo>
                <a:close/>
                <a:moveTo>
                  <a:pt x="6229268" y="3517858"/>
                </a:moveTo>
                <a:cubicBezTo>
                  <a:pt x="6194198" y="3517858"/>
                  <a:pt x="6165768" y="3546288"/>
                  <a:pt x="6165768" y="3581358"/>
                </a:cubicBezTo>
                <a:cubicBezTo>
                  <a:pt x="6165768" y="3616428"/>
                  <a:pt x="6194198" y="3644858"/>
                  <a:pt x="6229268" y="3644858"/>
                </a:cubicBezTo>
                <a:cubicBezTo>
                  <a:pt x="6264338" y="3644858"/>
                  <a:pt x="6292768" y="3616428"/>
                  <a:pt x="6292768" y="3581358"/>
                </a:cubicBezTo>
                <a:cubicBezTo>
                  <a:pt x="6292768" y="3546288"/>
                  <a:pt x="6264338" y="3517858"/>
                  <a:pt x="6229268" y="3517858"/>
                </a:cubicBezTo>
                <a:close/>
                <a:moveTo>
                  <a:pt x="5962574" y="3517858"/>
                </a:moveTo>
                <a:cubicBezTo>
                  <a:pt x="5927499" y="3517858"/>
                  <a:pt x="5899070" y="3546288"/>
                  <a:pt x="5899070" y="3581358"/>
                </a:cubicBezTo>
                <a:cubicBezTo>
                  <a:pt x="5899070" y="3616428"/>
                  <a:pt x="5927499" y="3644858"/>
                  <a:pt x="5962574" y="3644858"/>
                </a:cubicBezTo>
                <a:cubicBezTo>
                  <a:pt x="5997649" y="3644858"/>
                  <a:pt x="6026082" y="3616428"/>
                  <a:pt x="6026082" y="3581358"/>
                </a:cubicBezTo>
                <a:cubicBezTo>
                  <a:pt x="6026082" y="3546288"/>
                  <a:pt x="5997649" y="3517858"/>
                  <a:pt x="5962574" y="3517858"/>
                </a:cubicBezTo>
                <a:close/>
                <a:moveTo>
                  <a:pt x="5695880" y="3517858"/>
                </a:moveTo>
                <a:cubicBezTo>
                  <a:pt x="5660806" y="3517858"/>
                  <a:pt x="5632380" y="3546288"/>
                  <a:pt x="5632380" y="3581358"/>
                </a:cubicBezTo>
                <a:cubicBezTo>
                  <a:pt x="5632380" y="3616428"/>
                  <a:pt x="5660806" y="3644858"/>
                  <a:pt x="5695880" y="3644858"/>
                </a:cubicBezTo>
                <a:cubicBezTo>
                  <a:pt x="5730946" y="3644858"/>
                  <a:pt x="5759373" y="3616428"/>
                  <a:pt x="5759373" y="3581358"/>
                </a:cubicBezTo>
                <a:cubicBezTo>
                  <a:pt x="5759373" y="3546288"/>
                  <a:pt x="5730946" y="3517858"/>
                  <a:pt x="5695880" y="3517858"/>
                </a:cubicBezTo>
                <a:close/>
                <a:moveTo>
                  <a:pt x="5429188" y="3517858"/>
                </a:moveTo>
                <a:cubicBezTo>
                  <a:pt x="5394118" y="3517858"/>
                  <a:pt x="5365689" y="3546288"/>
                  <a:pt x="5365689" y="3581358"/>
                </a:cubicBezTo>
                <a:cubicBezTo>
                  <a:pt x="5365689" y="3616428"/>
                  <a:pt x="5394118" y="3644858"/>
                  <a:pt x="5429188" y="3644858"/>
                </a:cubicBezTo>
                <a:cubicBezTo>
                  <a:pt x="5464257" y="3644858"/>
                  <a:pt x="5492684" y="3616428"/>
                  <a:pt x="5492684" y="3581358"/>
                </a:cubicBezTo>
                <a:cubicBezTo>
                  <a:pt x="5492684" y="3546288"/>
                  <a:pt x="5464257" y="3517858"/>
                  <a:pt x="5429188" y="3517858"/>
                </a:cubicBezTo>
                <a:close/>
                <a:moveTo>
                  <a:pt x="5162487" y="3517858"/>
                </a:moveTo>
                <a:cubicBezTo>
                  <a:pt x="5127417" y="3517858"/>
                  <a:pt x="5098981" y="3546288"/>
                  <a:pt x="5098981" y="3581358"/>
                </a:cubicBezTo>
                <a:cubicBezTo>
                  <a:pt x="5098981" y="3616428"/>
                  <a:pt x="5127417" y="3644858"/>
                  <a:pt x="5162487" y="3644858"/>
                </a:cubicBezTo>
                <a:cubicBezTo>
                  <a:pt x="5197565" y="3644858"/>
                  <a:pt x="5225975" y="3616428"/>
                  <a:pt x="5225975" y="3581358"/>
                </a:cubicBezTo>
                <a:cubicBezTo>
                  <a:pt x="5225975" y="3546288"/>
                  <a:pt x="5197565" y="3517858"/>
                  <a:pt x="5162487" y="3517858"/>
                </a:cubicBezTo>
                <a:close/>
                <a:moveTo>
                  <a:pt x="4895790" y="3517858"/>
                </a:moveTo>
                <a:cubicBezTo>
                  <a:pt x="4860716" y="3517858"/>
                  <a:pt x="4832285" y="3546288"/>
                  <a:pt x="4832285" y="3581358"/>
                </a:cubicBezTo>
                <a:cubicBezTo>
                  <a:pt x="4832285" y="3616428"/>
                  <a:pt x="4860716" y="3644858"/>
                  <a:pt x="4895790" y="3644858"/>
                </a:cubicBezTo>
                <a:cubicBezTo>
                  <a:pt x="4930862" y="3644858"/>
                  <a:pt x="4959288" y="3616428"/>
                  <a:pt x="4959288" y="3581358"/>
                </a:cubicBezTo>
                <a:cubicBezTo>
                  <a:pt x="4959288" y="3546288"/>
                  <a:pt x="4930862" y="3517858"/>
                  <a:pt x="4895790" y="3517858"/>
                </a:cubicBezTo>
                <a:close/>
                <a:moveTo>
                  <a:pt x="4629095" y="3517858"/>
                </a:moveTo>
                <a:cubicBezTo>
                  <a:pt x="4594037" y="3517858"/>
                  <a:pt x="4565615" y="3546288"/>
                  <a:pt x="4565615" y="3581358"/>
                </a:cubicBezTo>
                <a:cubicBezTo>
                  <a:pt x="4565615" y="3616428"/>
                  <a:pt x="4594037" y="3644858"/>
                  <a:pt x="4629095" y="3644858"/>
                </a:cubicBezTo>
                <a:cubicBezTo>
                  <a:pt x="4664153" y="3644858"/>
                  <a:pt x="4692573" y="3616428"/>
                  <a:pt x="4692573" y="3581358"/>
                </a:cubicBezTo>
                <a:cubicBezTo>
                  <a:pt x="4692573" y="3546288"/>
                  <a:pt x="4664153" y="3517858"/>
                  <a:pt x="4629095" y="3517858"/>
                </a:cubicBezTo>
                <a:close/>
                <a:moveTo>
                  <a:pt x="4362395" y="3517858"/>
                </a:moveTo>
                <a:cubicBezTo>
                  <a:pt x="4327328" y="3517858"/>
                  <a:pt x="4298899" y="3546288"/>
                  <a:pt x="4298899" y="3581358"/>
                </a:cubicBezTo>
                <a:cubicBezTo>
                  <a:pt x="4298899" y="3616428"/>
                  <a:pt x="4327328" y="3644858"/>
                  <a:pt x="4362395" y="3644858"/>
                </a:cubicBezTo>
                <a:cubicBezTo>
                  <a:pt x="4397462" y="3644858"/>
                  <a:pt x="4425899" y="3616428"/>
                  <a:pt x="4425899" y="3581358"/>
                </a:cubicBezTo>
                <a:cubicBezTo>
                  <a:pt x="4425899" y="3546288"/>
                  <a:pt x="4397462" y="3517858"/>
                  <a:pt x="4362395" y="3517858"/>
                </a:cubicBezTo>
                <a:close/>
                <a:moveTo>
                  <a:pt x="4095685" y="3517858"/>
                </a:moveTo>
                <a:cubicBezTo>
                  <a:pt x="4060681" y="3517858"/>
                  <a:pt x="4032255" y="3546288"/>
                  <a:pt x="4032255" y="3581358"/>
                </a:cubicBezTo>
                <a:cubicBezTo>
                  <a:pt x="4032255" y="3616428"/>
                  <a:pt x="4060681" y="3644858"/>
                  <a:pt x="4095685" y="3644858"/>
                </a:cubicBezTo>
                <a:cubicBezTo>
                  <a:pt x="4130755" y="3644858"/>
                  <a:pt x="4159187" y="3616428"/>
                  <a:pt x="4159187" y="3581358"/>
                </a:cubicBezTo>
                <a:cubicBezTo>
                  <a:pt x="4159187" y="3546288"/>
                  <a:pt x="4130755" y="3517858"/>
                  <a:pt x="4095685" y="3517858"/>
                </a:cubicBezTo>
                <a:close/>
                <a:moveTo>
                  <a:pt x="3829041" y="3517858"/>
                </a:moveTo>
                <a:cubicBezTo>
                  <a:pt x="3793972" y="3517858"/>
                  <a:pt x="3765547" y="3546288"/>
                  <a:pt x="3765547" y="3581358"/>
                </a:cubicBezTo>
                <a:cubicBezTo>
                  <a:pt x="3765547" y="3616428"/>
                  <a:pt x="3793972" y="3644858"/>
                  <a:pt x="3829041" y="3644858"/>
                </a:cubicBezTo>
                <a:cubicBezTo>
                  <a:pt x="3864115" y="3644858"/>
                  <a:pt x="3892547" y="3616428"/>
                  <a:pt x="3892547" y="3581358"/>
                </a:cubicBezTo>
                <a:cubicBezTo>
                  <a:pt x="3892547" y="3546288"/>
                  <a:pt x="3864115" y="3517858"/>
                  <a:pt x="3829041" y="3517858"/>
                </a:cubicBezTo>
                <a:close/>
                <a:moveTo>
                  <a:pt x="3562364" y="3517858"/>
                </a:moveTo>
                <a:cubicBezTo>
                  <a:pt x="3527288" y="3517858"/>
                  <a:pt x="3498857" y="3546288"/>
                  <a:pt x="3498857" y="3581358"/>
                </a:cubicBezTo>
                <a:cubicBezTo>
                  <a:pt x="3498857" y="3616428"/>
                  <a:pt x="3527288" y="3644858"/>
                  <a:pt x="3562364" y="3644858"/>
                </a:cubicBezTo>
                <a:cubicBezTo>
                  <a:pt x="3597434" y="3644858"/>
                  <a:pt x="3625859" y="3616428"/>
                  <a:pt x="3625859" y="3581358"/>
                </a:cubicBezTo>
                <a:cubicBezTo>
                  <a:pt x="3625859" y="3546288"/>
                  <a:pt x="3597434" y="3517858"/>
                  <a:pt x="3562364" y="3517858"/>
                </a:cubicBezTo>
                <a:close/>
                <a:moveTo>
                  <a:pt x="3295633" y="3517858"/>
                </a:moveTo>
                <a:cubicBezTo>
                  <a:pt x="3260566" y="3517858"/>
                  <a:pt x="3232140" y="3546288"/>
                  <a:pt x="3232140" y="3581358"/>
                </a:cubicBezTo>
                <a:cubicBezTo>
                  <a:pt x="3232140" y="3616428"/>
                  <a:pt x="3260566" y="3644858"/>
                  <a:pt x="3295633" y="3644858"/>
                </a:cubicBezTo>
                <a:cubicBezTo>
                  <a:pt x="3330704" y="3644858"/>
                  <a:pt x="3359138" y="3616428"/>
                  <a:pt x="3359138" y="3581358"/>
                </a:cubicBezTo>
                <a:cubicBezTo>
                  <a:pt x="3359138" y="3546288"/>
                  <a:pt x="3330704" y="3517858"/>
                  <a:pt x="3295633" y="3517858"/>
                </a:cubicBezTo>
                <a:close/>
                <a:moveTo>
                  <a:pt x="3028961" y="3517858"/>
                </a:moveTo>
                <a:cubicBezTo>
                  <a:pt x="2993895" y="3517858"/>
                  <a:pt x="2965468" y="3546288"/>
                  <a:pt x="2965468" y="3581358"/>
                </a:cubicBezTo>
                <a:cubicBezTo>
                  <a:pt x="2965468" y="3616428"/>
                  <a:pt x="2993895" y="3644858"/>
                  <a:pt x="3028961" y="3644858"/>
                </a:cubicBezTo>
                <a:cubicBezTo>
                  <a:pt x="3064028" y="3644858"/>
                  <a:pt x="3092455" y="3616428"/>
                  <a:pt x="3092455" y="3581358"/>
                </a:cubicBezTo>
                <a:cubicBezTo>
                  <a:pt x="3092455" y="3546288"/>
                  <a:pt x="3064028" y="3517858"/>
                  <a:pt x="3028961" y="3517858"/>
                </a:cubicBezTo>
                <a:close/>
                <a:moveTo>
                  <a:pt x="2762290" y="3517858"/>
                </a:moveTo>
                <a:cubicBezTo>
                  <a:pt x="2727222" y="3517858"/>
                  <a:pt x="2698776" y="3546288"/>
                  <a:pt x="2698776" y="3581358"/>
                </a:cubicBezTo>
                <a:cubicBezTo>
                  <a:pt x="2698776" y="3616428"/>
                  <a:pt x="2727222" y="3644858"/>
                  <a:pt x="2762290" y="3644858"/>
                </a:cubicBezTo>
                <a:cubicBezTo>
                  <a:pt x="2797356" y="3644858"/>
                  <a:pt x="2825784" y="3616428"/>
                  <a:pt x="2825784" y="3581358"/>
                </a:cubicBezTo>
                <a:cubicBezTo>
                  <a:pt x="2825784" y="3546288"/>
                  <a:pt x="2797356" y="3517858"/>
                  <a:pt x="2762290" y="3517858"/>
                </a:cubicBezTo>
                <a:close/>
                <a:moveTo>
                  <a:pt x="2495561" y="3517858"/>
                </a:moveTo>
                <a:cubicBezTo>
                  <a:pt x="2460485" y="3517858"/>
                  <a:pt x="2432057" y="3546288"/>
                  <a:pt x="2432057" y="3581358"/>
                </a:cubicBezTo>
                <a:cubicBezTo>
                  <a:pt x="2432057" y="3616428"/>
                  <a:pt x="2460485" y="3644858"/>
                  <a:pt x="2495561" y="3644858"/>
                </a:cubicBezTo>
                <a:cubicBezTo>
                  <a:pt x="2530636" y="3644858"/>
                  <a:pt x="2559070" y="3616428"/>
                  <a:pt x="2559070" y="3581358"/>
                </a:cubicBezTo>
                <a:cubicBezTo>
                  <a:pt x="2559070" y="3546288"/>
                  <a:pt x="2530636" y="3517858"/>
                  <a:pt x="2495561" y="3517858"/>
                </a:cubicBezTo>
                <a:close/>
                <a:moveTo>
                  <a:pt x="2228855" y="3517858"/>
                </a:moveTo>
                <a:cubicBezTo>
                  <a:pt x="2193792" y="3517858"/>
                  <a:pt x="2165361" y="3546288"/>
                  <a:pt x="2165361" y="3581358"/>
                </a:cubicBezTo>
                <a:cubicBezTo>
                  <a:pt x="2165361" y="3616428"/>
                  <a:pt x="2193792" y="3644858"/>
                  <a:pt x="2228855" y="3644858"/>
                </a:cubicBezTo>
                <a:cubicBezTo>
                  <a:pt x="2263930" y="3644858"/>
                  <a:pt x="2292366" y="3616428"/>
                  <a:pt x="2292366" y="3581358"/>
                </a:cubicBezTo>
                <a:cubicBezTo>
                  <a:pt x="2292366" y="3546288"/>
                  <a:pt x="2263930" y="3517858"/>
                  <a:pt x="2228855" y="3517858"/>
                </a:cubicBezTo>
                <a:close/>
                <a:moveTo>
                  <a:pt x="1962148" y="3517858"/>
                </a:moveTo>
                <a:cubicBezTo>
                  <a:pt x="1927081" y="3517858"/>
                  <a:pt x="1898646" y="3546288"/>
                  <a:pt x="1898646" y="3581358"/>
                </a:cubicBezTo>
                <a:cubicBezTo>
                  <a:pt x="1898646" y="3616428"/>
                  <a:pt x="1927081" y="3644858"/>
                  <a:pt x="1962148" y="3644858"/>
                </a:cubicBezTo>
                <a:cubicBezTo>
                  <a:pt x="1997233" y="3644858"/>
                  <a:pt x="2025661" y="3616428"/>
                  <a:pt x="2025661" y="3581358"/>
                </a:cubicBezTo>
                <a:cubicBezTo>
                  <a:pt x="2025661" y="3546288"/>
                  <a:pt x="1997233" y="3517858"/>
                  <a:pt x="1962148" y="3517858"/>
                </a:cubicBezTo>
                <a:close/>
                <a:moveTo>
                  <a:pt x="1695447" y="3517858"/>
                </a:moveTo>
                <a:cubicBezTo>
                  <a:pt x="1660375" y="3517858"/>
                  <a:pt x="1631947" y="3546288"/>
                  <a:pt x="1631947" y="3581358"/>
                </a:cubicBezTo>
                <a:cubicBezTo>
                  <a:pt x="1631947" y="3616428"/>
                  <a:pt x="1660375" y="3644858"/>
                  <a:pt x="1695447" y="3644858"/>
                </a:cubicBezTo>
                <a:cubicBezTo>
                  <a:pt x="1730516" y="3644858"/>
                  <a:pt x="1758947" y="3616428"/>
                  <a:pt x="1758947" y="3581358"/>
                </a:cubicBezTo>
                <a:cubicBezTo>
                  <a:pt x="1758947" y="3546288"/>
                  <a:pt x="1730516" y="3517858"/>
                  <a:pt x="1695447" y="3517858"/>
                </a:cubicBezTo>
                <a:close/>
                <a:moveTo>
                  <a:pt x="1428747" y="3517858"/>
                </a:moveTo>
                <a:cubicBezTo>
                  <a:pt x="1393677" y="3517858"/>
                  <a:pt x="1365247" y="3546288"/>
                  <a:pt x="1365247" y="3581358"/>
                </a:cubicBezTo>
                <a:cubicBezTo>
                  <a:pt x="1365247" y="3616428"/>
                  <a:pt x="1393677" y="3644858"/>
                  <a:pt x="1428747" y="3644858"/>
                </a:cubicBezTo>
                <a:cubicBezTo>
                  <a:pt x="1463817" y="3644858"/>
                  <a:pt x="1492247" y="3616428"/>
                  <a:pt x="1492247" y="3581358"/>
                </a:cubicBezTo>
                <a:cubicBezTo>
                  <a:pt x="1492247" y="3546288"/>
                  <a:pt x="1463817" y="3517858"/>
                  <a:pt x="1428747" y="3517858"/>
                </a:cubicBezTo>
                <a:close/>
                <a:moveTo>
                  <a:pt x="1162049" y="3517858"/>
                </a:moveTo>
                <a:cubicBezTo>
                  <a:pt x="1126979" y="3517858"/>
                  <a:pt x="1098550" y="3546288"/>
                  <a:pt x="1098550" y="3581358"/>
                </a:cubicBezTo>
                <a:cubicBezTo>
                  <a:pt x="1098550" y="3616428"/>
                  <a:pt x="1126979" y="3644858"/>
                  <a:pt x="1162049" y="3644858"/>
                </a:cubicBezTo>
                <a:cubicBezTo>
                  <a:pt x="1197119" y="3644858"/>
                  <a:pt x="1225549" y="3616428"/>
                  <a:pt x="1225549" y="3581358"/>
                </a:cubicBezTo>
                <a:cubicBezTo>
                  <a:pt x="1225549" y="3546288"/>
                  <a:pt x="1197119" y="3517858"/>
                  <a:pt x="1162049" y="3517858"/>
                </a:cubicBezTo>
                <a:close/>
                <a:moveTo>
                  <a:pt x="895352" y="3517858"/>
                </a:moveTo>
                <a:cubicBezTo>
                  <a:pt x="860282" y="3517858"/>
                  <a:pt x="831852" y="3546288"/>
                  <a:pt x="831852" y="3581358"/>
                </a:cubicBezTo>
                <a:cubicBezTo>
                  <a:pt x="831852" y="3616428"/>
                  <a:pt x="860282" y="3644858"/>
                  <a:pt x="895352" y="3644858"/>
                </a:cubicBezTo>
                <a:cubicBezTo>
                  <a:pt x="930421" y="3644858"/>
                  <a:pt x="958851" y="3616428"/>
                  <a:pt x="958851" y="3581358"/>
                </a:cubicBezTo>
                <a:cubicBezTo>
                  <a:pt x="958851" y="3546288"/>
                  <a:pt x="930421" y="3517858"/>
                  <a:pt x="895352" y="3517858"/>
                </a:cubicBezTo>
                <a:close/>
                <a:moveTo>
                  <a:pt x="628654" y="3517858"/>
                </a:moveTo>
                <a:cubicBezTo>
                  <a:pt x="593584" y="3517858"/>
                  <a:pt x="565154" y="3546288"/>
                  <a:pt x="565154" y="3581358"/>
                </a:cubicBezTo>
                <a:cubicBezTo>
                  <a:pt x="565154" y="3616428"/>
                  <a:pt x="593584" y="3644858"/>
                  <a:pt x="628654" y="3644858"/>
                </a:cubicBezTo>
                <a:cubicBezTo>
                  <a:pt x="663724" y="3644858"/>
                  <a:pt x="692153" y="3616428"/>
                  <a:pt x="692153" y="3581358"/>
                </a:cubicBezTo>
                <a:cubicBezTo>
                  <a:pt x="692153" y="3546288"/>
                  <a:pt x="663724" y="3517858"/>
                  <a:pt x="628654" y="3517858"/>
                </a:cubicBezTo>
                <a:close/>
                <a:moveTo>
                  <a:pt x="361956" y="3517858"/>
                </a:moveTo>
                <a:cubicBezTo>
                  <a:pt x="326886" y="3517858"/>
                  <a:pt x="298457" y="3546288"/>
                  <a:pt x="298457" y="3581358"/>
                </a:cubicBezTo>
                <a:cubicBezTo>
                  <a:pt x="298457" y="3616428"/>
                  <a:pt x="326886" y="3644858"/>
                  <a:pt x="361956" y="3644858"/>
                </a:cubicBezTo>
                <a:cubicBezTo>
                  <a:pt x="397026" y="3644858"/>
                  <a:pt x="425456" y="3616428"/>
                  <a:pt x="425456" y="3581358"/>
                </a:cubicBezTo>
                <a:cubicBezTo>
                  <a:pt x="425456" y="3546288"/>
                  <a:pt x="397026" y="3517858"/>
                  <a:pt x="361956" y="3517858"/>
                </a:cubicBezTo>
                <a:close/>
                <a:moveTo>
                  <a:pt x="2228855" y="3213099"/>
                </a:moveTo>
                <a:cubicBezTo>
                  <a:pt x="2193792" y="3213099"/>
                  <a:pt x="2165361" y="3241519"/>
                  <a:pt x="2165361" y="3276581"/>
                </a:cubicBezTo>
                <a:cubicBezTo>
                  <a:pt x="2165361" y="3311641"/>
                  <a:pt x="2193792" y="3340062"/>
                  <a:pt x="2228855" y="3340062"/>
                </a:cubicBezTo>
                <a:cubicBezTo>
                  <a:pt x="2263930" y="3340062"/>
                  <a:pt x="2292366" y="3311641"/>
                  <a:pt x="2292366" y="3276581"/>
                </a:cubicBezTo>
                <a:cubicBezTo>
                  <a:pt x="2292366" y="3241519"/>
                  <a:pt x="2263930" y="3213099"/>
                  <a:pt x="2228855" y="3213099"/>
                </a:cubicBezTo>
                <a:close/>
                <a:moveTo>
                  <a:pt x="1962148" y="3213099"/>
                </a:moveTo>
                <a:cubicBezTo>
                  <a:pt x="1927081" y="3213099"/>
                  <a:pt x="1898646" y="3241519"/>
                  <a:pt x="1898646" y="3276581"/>
                </a:cubicBezTo>
                <a:cubicBezTo>
                  <a:pt x="1898646" y="3311641"/>
                  <a:pt x="1927081" y="3340062"/>
                  <a:pt x="1962148" y="3340062"/>
                </a:cubicBezTo>
                <a:cubicBezTo>
                  <a:pt x="1997233" y="3340062"/>
                  <a:pt x="2025661" y="3311641"/>
                  <a:pt x="2025661" y="3276581"/>
                </a:cubicBezTo>
                <a:cubicBezTo>
                  <a:pt x="2025661" y="3241519"/>
                  <a:pt x="1997233" y="3213099"/>
                  <a:pt x="1962148" y="3213099"/>
                </a:cubicBezTo>
                <a:close/>
                <a:moveTo>
                  <a:pt x="1695447" y="3213099"/>
                </a:moveTo>
                <a:cubicBezTo>
                  <a:pt x="1660376" y="3213099"/>
                  <a:pt x="1631947" y="3241519"/>
                  <a:pt x="1631947" y="3276581"/>
                </a:cubicBezTo>
                <a:cubicBezTo>
                  <a:pt x="1631947" y="3311641"/>
                  <a:pt x="1660376" y="3340062"/>
                  <a:pt x="1695447" y="3340062"/>
                </a:cubicBezTo>
                <a:cubicBezTo>
                  <a:pt x="1730516" y="3340062"/>
                  <a:pt x="1758947" y="3311641"/>
                  <a:pt x="1758947" y="3276581"/>
                </a:cubicBezTo>
                <a:cubicBezTo>
                  <a:pt x="1758947" y="3241519"/>
                  <a:pt x="1730516" y="3213099"/>
                  <a:pt x="1695447" y="3213099"/>
                </a:cubicBezTo>
                <a:close/>
                <a:moveTo>
                  <a:pt x="1428747" y="3213099"/>
                </a:moveTo>
                <a:cubicBezTo>
                  <a:pt x="1393677" y="3213099"/>
                  <a:pt x="1365247" y="3241521"/>
                  <a:pt x="1365247" y="3276581"/>
                </a:cubicBezTo>
                <a:cubicBezTo>
                  <a:pt x="1365247" y="3311641"/>
                  <a:pt x="1393677" y="3340062"/>
                  <a:pt x="1428747" y="3340062"/>
                </a:cubicBezTo>
                <a:cubicBezTo>
                  <a:pt x="1463817" y="3340062"/>
                  <a:pt x="1492247" y="3311641"/>
                  <a:pt x="1492247" y="3276581"/>
                </a:cubicBezTo>
                <a:cubicBezTo>
                  <a:pt x="1492247" y="3241521"/>
                  <a:pt x="1463817" y="3213099"/>
                  <a:pt x="1428747" y="3213099"/>
                </a:cubicBezTo>
                <a:close/>
                <a:moveTo>
                  <a:pt x="1162049" y="3213099"/>
                </a:moveTo>
                <a:cubicBezTo>
                  <a:pt x="1126980" y="3213099"/>
                  <a:pt x="1098550" y="3241521"/>
                  <a:pt x="1098550" y="3276581"/>
                </a:cubicBezTo>
                <a:cubicBezTo>
                  <a:pt x="1098550" y="3311641"/>
                  <a:pt x="1126980" y="3340062"/>
                  <a:pt x="1162049" y="3340062"/>
                </a:cubicBezTo>
                <a:cubicBezTo>
                  <a:pt x="1197119" y="3340062"/>
                  <a:pt x="1225549" y="3311641"/>
                  <a:pt x="1225549" y="3276581"/>
                </a:cubicBezTo>
                <a:cubicBezTo>
                  <a:pt x="1225549" y="3241521"/>
                  <a:pt x="1197119" y="3213099"/>
                  <a:pt x="1162049" y="3213099"/>
                </a:cubicBezTo>
                <a:close/>
                <a:moveTo>
                  <a:pt x="895352" y="3213099"/>
                </a:moveTo>
                <a:cubicBezTo>
                  <a:pt x="860282" y="3213099"/>
                  <a:pt x="831852" y="3241521"/>
                  <a:pt x="831852" y="3276581"/>
                </a:cubicBezTo>
                <a:cubicBezTo>
                  <a:pt x="831852" y="3311641"/>
                  <a:pt x="860282" y="3340064"/>
                  <a:pt x="895352" y="3340064"/>
                </a:cubicBezTo>
                <a:cubicBezTo>
                  <a:pt x="930421" y="3340064"/>
                  <a:pt x="958851" y="3311641"/>
                  <a:pt x="958851" y="3276581"/>
                </a:cubicBezTo>
                <a:cubicBezTo>
                  <a:pt x="958851" y="3241521"/>
                  <a:pt x="930421" y="3213099"/>
                  <a:pt x="895352" y="3213099"/>
                </a:cubicBezTo>
                <a:close/>
                <a:moveTo>
                  <a:pt x="628654" y="3213099"/>
                </a:moveTo>
                <a:cubicBezTo>
                  <a:pt x="593584" y="3213099"/>
                  <a:pt x="565155" y="3241521"/>
                  <a:pt x="565155" y="3276581"/>
                </a:cubicBezTo>
                <a:cubicBezTo>
                  <a:pt x="565155" y="3311641"/>
                  <a:pt x="593584" y="3340064"/>
                  <a:pt x="628654" y="3340064"/>
                </a:cubicBezTo>
                <a:cubicBezTo>
                  <a:pt x="663724" y="3340064"/>
                  <a:pt x="692154" y="3311641"/>
                  <a:pt x="692154" y="3276581"/>
                </a:cubicBezTo>
                <a:cubicBezTo>
                  <a:pt x="692154" y="3241521"/>
                  <a:pt x="663724" y="3213099"/>
                  <a:pt x="628654" y="3213099"/>
                </a:cubicBezTo>
                <a:close/>
                <a:moveTo>
                  <a:pt x="361956" y="3213099"/>
                </a:moveTo>
                <a:cubicBezTo>
                  <a:pt x="326887" y="3213099"/>
                  <a:pt x="298457" y="3241521"/>
                  <a:pt x="298457" y="3276581"/>
                </a:cubicBezTo>
                <a:cubicBezTo>
                  <a:pt x="298457" y="3311641"/>
                  <a:pt x="326887" y="3340064"/>
                  <a:pt x="361956" y="3340064"/>
                </a:cubicBezTo>
                <a:cubicBezTo>
                  <a:pt x="397026" y="3340064"/>
                  <a:pt x="425456" y="3311641"/>
                  <a:pt x="425456" y="3276581"/>
                </a:cubicBezTo>
                <a:cubicBezTo>
                  <a:pt x="425456" y="3241521"/>
                  <a:pt x="397026" y="3213099"/>
                  <a:pt x="361956" y="3213099"/>
                </a:cubicBezTo>
                <a:close/>
                <a:moveTo>
                  <a:pt x="5429188" y="3213097"/>
                </a:moveTo>
                <a:cubicBezTo>
                  <a:pt x="5394118" y="3213097"/>
                  <a:pt x="5365689" y="3241518"/>
                  <a:pt x="5365689" y="3276580"/>
                </a:cubicBezTo>
                <a:cubicBezTo>
                  <a:pt x="5365689" y="3311640"/>
                  <a:pt x="5394118" y="3340062"/>
                  <a:pt x="5429188" y="3340062"/>
                </a:cubicBezTo>
                <a:cubicBezTo>
                  <a:pt x="5464257" y="3340062"/>
                  <a:pt x="5492684" y="3311640"/>
                  <a:pt x="5492684" y="3276580"/>
                </a:cubicBezTo>
                <a:cubicBezTo>
                  <a:pt x="5492684" y="3241518"/>
                  <a:pt x="5464257" y="3213097"/>
                  <a:pt x="5429188" y="3213097"/>
                </a:cubicBezTo>
                <a:close/>
                <a:moveTo>
                  <a:pt x="5162487" y="3213097"/>
                </a:moveTo>
                <a:cubicBezTo>
                  <a:pt x="5127417" y="3213097"/>
                  <a:pt x="5098981" y="3241519"/>
                  <a:pt x="5098981" y="3276580"/>
                </a:cubicBezTo>
                <a:cubicBezTo>
                  <a:pt x="5098981" y="3311640"/>
                  <a:pt x="5127417" y="3340062"/>
                  <a:pt x="5162487" y="3340062"/>
                </a:cubicBezTo>
                <a:cubicBezTo>
                  <a:pt x="5197565" y="3340062"/>
                  <a:pt x="5225975" y="3311640"/>
                  <a:pt x="5225975" y="3276580"/>
                </a:cubicBezTo>
                <a:cubicBezTo>
                  <a:pt x="5225975" y="3241519"/>
                  <a:pt x="5197565" y="3213097"/>
                  <a:pt x="5162487" y="3213097"/>
                </a:cubicBezTo>
                <a:close/>
                <a:moveTo>
                  <a:pt x="4895790" y="3213097"/>
                </a:moveTo>
                <a:cubicBezTo>
                  <a:pt x="4860716" y="3213097"/>
                  <a:pt x="4832285" y="3241519"/>
                  <a:pt x="4832285" y="3276580"/>
                </a:cubicBezTo>
                <a:cubicBezTo>
                  <a:pt x="4832285" y="3311640"/>
                  <a:pt x="4860716" y="3340062"/>
                  <a:pt x="4895790" y="3340062"/>
                </a:cubicBezTo>
                <a:cubicBezTo>
                  <a:pt x="4930862" y="3340062"/>
                  <a:pt x="4959288" y="3311640"/>
                  <a:pt x="4959288" y="3276580"/>
                </a:cubicBezTo>
                <a:cubicBezTo>
                  <a:pt x="4959288" y="3241519"/>
                  <a:pt x="4930862" y="3213097"/>
                  <a:pt x="4895790" y="3213097"/>
                </a:cubicBezTo>
                <a:close/>
                <a:moveTo>
                  <a:pt x="4629095" y="3213097"/>
                </a:moveTo>
                <a:cubicBezTo>
                  <a:pt x="4594037" y="3213097"/>
                  <a:pt x="4565615" y="3241519"/>
                  <a:pt x="4565615" y="3276580"/>
                </a:cubicBezTo>
                <a:cubicBezTo>
                  <a:pt x="4565615" y="3311640"/>
                  <a:pt x="4594037" y="3340062"/>
                  <a:pt x="4629095" y="3340062"/>
                </a:cubicBezTo>
                <a:cubicBezTo>
                  <a:pt x="4664153" y="3340062"/>
                  <a:pt x="4692573" y="3311640"/>
                  <a:pt x="4692573" y="3276580"/>
                </a:cubicBezTo>
                <a:cubicBezTo>
                  <a:pt x="4692573" y="3241519"/>
                  <a:pt x="4664153" y="3213097"/>
                  <a:pt x="4629095" y="3213097"/>
                </a:cubicBezTo>
                <a:close/>
                <a:moveTo>
                  <a:pt x="4362395" y="3213097"/>
                </a:moveTo>
                <a:cubicBezTo>
                  <a:pt x="4327328" y="3213097"/>
                  <a:pt x="4298899" y="3241519"/>
                  <a:pt x="4298899" y="3276580"/>
                </a:cubicBezTo>
                <a:cubicBezTo>
                  <a:pt x="4298899" y="3311640"/>
                  <a:pt x="4327328" y="3340062"/>
                  <a:pt x="4362395" y="3340062"/>
                </a:cubicBezTo>
                <a:cubicBezTo>
                  <a:pt x="4397463" y="3340062"/>
                  <a:pt x="4425899" y="3311640"/>
                  <a:pt x="4425899" y="3276580"/>
                </a:cubicBezTo>
                <a:cubicBezTo>
                  <a:pt x="4425899" y="3241519"/>
                  <a:pt x="4397463" y="3213097"/>
                  <a:pt x="4362395" y="3213097"/>
                </a:cubicBezTo>
                <a:close/>
                <a:moveTo>
                  <a:pt x="4095685" y="3213097"/>
                </a:moveTo>
                <a:cubicBezTo>
                  <a:pt x="4060681" y="3213097"/>
                  <a:pt x="4032255" y="3241519"/>
                  <a:pt x="4032255" y="3276580"/>
                </a:cubicBezTo>
                <a:cubicBezTo>
                  <a:pt x="4032255" y="3311640"/>
                  <a:pt x="4060681" y="3340062"/>
                  <a:pt x="4095685" y="3340062"/>
                </a:cubicBezTo>
                <a:cubicBezTo>
                  <a:pt x="4130755" y="3340062"/>
                  <a:pt x="4159187" y="3311640"/>
                  <a:pt x="4159187" y="3276580"/>
                </a:cubicBezTo>
                <a:cubicBezTo>
                  <a:pt x="4159187" y="3241519"/>
                  <a:pt x="4130755" y="3213097"/>
                  <a:pt x="4095685" y="3213097"/>
                </a:cubicBezTo>
                <a:close/>
                <a:moveTo>
                  <a:pt x="3829041" y="3213097"/>
                </a:moveTo>
                <a:cubicBezTo>
                  <a:pt x="3793972" y="3213097"/>
                  <a:pt x="3765547" y="3241519"/>
                  <a:pt x="3765547" y="3276580"/>
                </a:cubicBezTo>
                <a:cubicBezTo>
                  <a:pt x="3765547" y="3311641"/>
                  <a:pt x="3793972" y="3340062"/>
                  <a:pt x="3829041" y="3340062"/>
                </a:cubicBezTo>
                <a:cubicBezTo>
                  <a:pt x="3864115" y="3340062"/>
                  <a:pt x="3892547" y="3311641"/>
                  <a:pt x="3892547" y="3276580"/>
                </a:cubicBezTo>
                <a:cubicBezTo>
                  <a:pt x="3892547" y="3241519"/>
                  <a:pt x="3864115" y="3213097"/>
                  <a:pt x="3829041" y="3213097"/>
                </a:cubicBezTo>
                <a:close/>
                <a:moveTo>
                  <a:pt x="3562364" y="3213097"/>
                </a:moveTo>
                <a:cubicBezTo>
                  <a:pt x="3527288" y="3213097"/>
                  <a:pt x="3498858" y="3241519"/>
                  <a:pt x="3498858" y="3276580"/>
                </a:cubicBezTo>
                <a:cubicBezTo>
                  <a:pt x="3498858" y="3311641"/>
                  <a:pt x="3527288" y="3340062"/>
                  <a:pt x="3562364" y="3340062"/>
                </a:cubicBezTo>
                <a:cubicBezTo>
                  <a:pt x="3597434" y="3340062"/>
                  <a:pt x="3625859" y="3311641"/>
                  <a:pt x="3625859" y="3276580"/>
                </a:cubicBezTo>
                <a:cubicBezTo>
                  <a:pt x="3625859" y="3241519"/>
                  <a:pt x="3597434" y="3213097"/>
                  <a:pt x="3562364" y="3213097"/>
                </a:cubicBezTo>
                <a:close/>
                <a:moveTo>
                  <a:pt x="3295633" y="3213097"/>
                </a:moveTo>
                <a:cubicBezTo>
                  <a:pt x="3260566" y="3213097"/>
                  <a:pt x="3232140" y="3241519"/>
                  <a:pt x="3232140" y="3276580"/>
                </a:cubicBezTo>
                <a:cubicBezTo>
                  <a:pt x="3232140" y="3311641"/>
                  <a:pt x="3260566" y="3340062"/>
                  <a:pt x="3295633" y="3340062"/>
                </a:cubicBezTo>
                <a:cubicBezTo>
                  <a:pt x="3330704" y="3340062"/>
                  <a:pt x="3359138" y="3311641"/>
                  <a:pt x="3359138" y="3276580"/>
                </a:cubicBezTo>
                <a:cubicBezTo>
                  <a:pt x="3359138" y="3241519"/>
                  <a:pt x="3330704" y="3213097"/>
                  <a:pt x="3295633" y="3213097"/>
                </a:cubicBezTo>
                <a:close/>
                <a:moveTo>
                  <a:pt x="3028961" y="3213097"/>
                </a:moveTo>
                <a:cubicBezTo>
                  <a:pt x="2993895" y="3213097"/>
                  <a:pt x="2965468" y="3241519"/>
                  <a:pt x="2965468" y="3276580"/>
                </a:cubicBezTo>
                <a:cubicBezTo>
                  <a:pt x="2965468" y="3311641"/>
                  <a:pt x="2993895" y="3340062"/>
                  <a:pt x="3028961" y="3340062"/>
                </a:cubicBezTo>
                <a:cubicBezTo>
                  <a:pt x="3064028" y="3340062"/>
                  <a:pt x="3092456" y="3311641"/>
                  <a:pt x="3092456" y="3276580"/>
                </a:cubicBezTo>
                <a:cubicBezTo>
                  <a:pt x="3092456" y="3241519"/>
                  <a:pt x="3064028" y="3213097"/>
                  <a:pt x="3028961" y="3213097"/>
                </a:cubicBezTo>
                <a:close/>
                <a:moveTo>
                  <a:pt x="2762291" y="3213097"/>
                </a:moveTo>
                <a:cubicBezTo>
                  <a:pt x="2727222" y="3213097"/>
                  <a:pt x="2698776" y="3241519"/>
                  <a:pt x="2698776" y="3276580"/>
                </a:cubicBezTo>
                <a:cubicBezTo>
                  <a:pt x="2698776" y="3311641"/>
                  <a:pt x="2727222" y="3340062"/>
                  <a:pt x="2762291" y="3340062"/>
                </a:cubicBezTo>
                <a:cubicBezTo>
                  <a:pt x="2797357" y="3340062"/>
                  <a:pt x="2825784" y="3311641"/>
                  <a:pt x="2825784" y="3276580"/>
                </a:cubicBezTo>
                <a:cubicBezTo>
                  <a:pt x="2825784" y="3241519"/>
                  <a:pt x="2797357" y="3213097"/>
                  <a:pt x="2762291" y="3213097"/>
                </a:cubicBezTo>
                <a:close/>
                <a:moveTo>
                  <a:pt x="2495561" y="3213097"/>
                </a:moveTo>
                <a:cubicBezTo>
                  <a:pt x="2460485" y="3213097"/>
                  <a:pt x="2432059" y="3241519"/>
                  <a:pt x="2432059" y="3276580"/>
                </a:cubicBezTo>
                <a:cubicBezTo>
                  <a:pt x="2432059" y="3311641"/>
                  <a:pt x="2460485" y="3340062"/>
                  <a:pt x="2495561" y="3340062"/>
                </a:cubicBezTo>
                <a:cubicBezTo>
                  <a:pt x="2530636" y="3340062"/>
                  <a:pt x="2559071" y="3311641"/>
                  <a:pt x="2559071" y="3276580"/>
                </a:cubicBezTo>
                <a:cubicBezTo>
                  <a:pt x="2559071" y="3241519"/>
                  <a:pt x="2530636" y="3213097"/>
                  <a:pt x="2495561" y="3213097"/>
                </a:cubicBezTo>
                <a:close/>
                <a:moveTo>
                  <a:pt x="8362868" y="3213095"/>
                </a:moveTo>
                <a:cubicBezTo>
                  <a:pt x="8327798" y="3213095"/>
                  <a:pt x="8299368" y="3241518"/>
                  <a:pt x="8299368" y="3276578"/>
                </a:cubicBezTo>
                <a:cubicBezTo>
                  <a:pt x="8299368" y="3311640"/>
                  <a:pt x="8327798" y="3340062"/>
                  <a:pt x="8362868" y="3340062"/>
                </a:cubicBezTo>
                <a:cubicBezTo>
                  <a:pt x="8397938" y="3340062"/>
                  <a:pt x="8426368" y="3311640"/>
                  <a:pt x="8426368" y="3276578"/>
                </a:cubicBezTo>
                <a:cubicBezTo>
                  <a:pt x="8426368" y="3241518"/>
                  <a:pt x="8397938" y="3213095"/>
                  <a:pt x="8362868" y="3213095"/>
                </a:cubicBezTo>
                <a:close/>
                <a:moveTo>
                  <a:pt x="8096168" y="3213095"/>
                </a:moveTo>
                <a:cubicBezTo>
                  <a:pt x="8061098" y="3213095"/>
                  <a:pt x="8032668" y="3241518"/>
                  <a:pt x="8032668" y="3276578"/>
                </a:cubicBezTo>
                <a:cubicBezTo>
                  <a:pt x="8032668" y="3311640"/>
                  <a:pt x="8061098" y="3340062"/>
                  <a:pt x="8096168" y="3340062"/>
                </a:cubicBezTo>
                <a:cubicBezTo>
                  <a:pt x="8131238" y="3340062"/>
                  <a:pt x="8159668" y="3311640"/>
                  <a:pt x="8159668" y="3276578"/>
                </a:cubicBezTo>
                <a:cubicBezTo>
                  <a:pt x="8159668" y="3241518"/>
                  <a:pt x="8131238" y="3213095"/>
                  <a:pt x="8096168" y="3213095"/>
                </a:cubicBezTo>
                <a:close/>
                <a:moveTo>
                  <a:pt x="7829468" y="3213095"/>
                </a:moveTo>
                <a:cubicBezTo>
                  <a:pt x="7794398" y="3213095"/>
                  <a:pt x="7765968" y="3241518"/>
                  <a:pt x="7765968" y="3276578"/>
                </a:cubicBezTo>
                <a:cubicBezTo>
                  <a:pt x="7765968" y="3311640"/>
                  <a:pt x="7794398" y="3340062"/>
                  <a:pt x="7829468" y="3340062"/>
                </a:cubicBezTo>
                <a:cubicBezTo>
                  <a:pt x="7864538" y="3340062"/>
                  <a:pt x="7892968" y="3311640"/>
                  <a:pt x="7892968" y="3276578"/>
                </a:cubicBezTo>
                <a:cubicBezTo>
                  <a:pt x="7892968" y="3241518"/>
                  <a:pt x="7864538" y="3213095"/>
                  <a:pt x="7829468" y="3213095"/>
                </a:cubicBezTo>
                <a:close/>
                <a:moveTo>
                  <a:pt x="7562768" y="3213095"/>
                </a:moveTo>
                <a:cubicBezTo>
                  <a:pt x="7527698" y="3213095"/>
                  <a:pt x="7499268" y="3241518"/>
                  <a:pt x="7499268" y="3276578"/>
                </a:cubicBezTo>
                <a:cubicBezTo>
                  <a:pt x="7499268" y="3311640"/>
                  <a:pt x="7527698" y="3340062"/>
                  <a:pt x="7562768" y="3340062"/>
                </a:cubicBezTo>
                <a:cubicBezTo>
                  <a:pt x="7597838" y="3340062"/>
                  <a:pt x="7626268" y="3311640"/>
                  <a:pt x="7626268" y="3276578"/>
                </a:cubicBezTo>
                <a:cubicBezTo>
                  <a:pt x="7626268" y="3241518"/>
                  <a:pt x="7597838" y="3213095"/>
                  <a:pt x="7562768" y="3213095"/>
                </a:cubicBezTo>
                <a:close/>
                <a:moveTo>
                  <a:pt x="7296068" y="3213095"/>
                </a:moveTo>
                <a:cubicBezTo>
                  <a:pt x="7260998" y="3213095"/>
                  <a:pt x="7232568" y="3241518"/>
                  <a:pt x="7232568" y="3276578"/>
                </a:cubicBezTo>
                <a:cubicBezTo>
                  <a:pt x="7232568" y="3311640"/>
                  <a:pt x="7260998" y="3340062"/>
                  <a:pt x="7296068" y="3340062"/>
                </a:cubicBezTo>
                <a:cubicBezTo>
                  <a:pt x="7331138" y="3340062"/>
                  <a:pt x="7359568" y="3311640"/>
                  <a:pt x="7359568" y="3276578"/>
                </a:cubicBezTo>
                <a:cubicBezTo>
                  <a:pt x="7359568" y="3241518"/>
                  <a:pt x="7331138" y="3213095"/>
                  <a:pt x="7296068" y="3213095"/>
                </a:cubicBezTo>
                <a:close/>
                <a:moveTo>
                  <a:pt x="7029368" y="3213095"/>
                </a:moveTo>
                <a:cubicBezTo>
                  <a:pt x="6994298" y="3213095"/>
                  <a:pt x="6965868" y="3241518"/>
                  <a:pt x="6965868" y="3276580"/>
                </a:cubicBezTo>
                <a:cubicBezTo>
                  <a:pt x="6965868" y="3311640"/>
                  <a:pt x="6994298" y="3340062"/>
                  <a:pt x="7029368" y="3340062"/>
                </a:cubicBezTo>
                <a:cubicBezTo>
                  <a:pt x="7064438" y="3340062"/>
                  <a:pt x="7092868" y="3311640"/>
                  <a:pt x="7092868" y="3276580"/>
                </a:cubicBezTo>
                <a:cubicBezTo>
                  <a:pt x="7092868" y="3241518"/>
                  <a:pt x="7064438" y="3213095"/>
                  <a:pt x="7029368" y="3213095"/>
                </a:cubicBezTo>
                <a:close/>
                <a:moveTo>
                  <a:pt x="6762668" y="3213095"/>
                </a:moveTo>
                <a:cubicBezTo>
                  <a:pt x="6727598" y="3213095"/>
                  <a:pt x="6699168" y="3241518"/>
                  <a:pt x="6699168" y="3276580"/>
                </a:cubicBezTo>
                <a:cubicBezTo>
                  <a:pt x="6699168" y="3311640"/>
                  <a:pt x="6727598" y="3340062"/>
                  <a:pt x="6762668" y="3340062"/>
                </a:cubicBezTo>
                <a:cubicBezTo>
                  <a:pt x="6797738" y="3340062"/>
                  <a:pt x="6826168" y="3311640"/>
                  <a:pt x="6826168" y="3276580"/>
                </a:cubicBezTo>
                <a:cubicBezTo>
                  <a:pt x="6826168" y="3241518"/>
                  <a:pt x="6797738" y="3213095"/>
                  <a:pt x="6762668" y="3213095"/>
                </a:cubicBezTo>
                <a:close/>
                <a:moveTo>
                  <a:pt x="6495968" y="3213095"/>
                </a:moveTo>
                <a:cubicBezTo>
                  <a:pt x="6460898" y="3213095"/>
                  <a:pt x="6432468" y="3241518"/>
                  <a:pt x="6432468" y="3276580"/>
                </a:cubicBezTo>
                <a:cubicBezTo>
                  <a:pt x="6432468" y="3311640"/>
                  <a:pt x="6460898" y="3340062"/>
                  <a:pt x="6495968" y="3340062"/>
                </a:cubicBezTo>
                <a:cubicBezTo>
                  <a:pt x="6531038" y="3340062"/>
                  <a:pt x="6559468" y="3311640"/>
                  <a:pt x="6559468" y="3276580"/>
                </a:cubicBezTo>
                <a:cubicBezTo>
                  <a:pt x="6559468" y="3241518"/>
                  <a:pt x="6531038" y="3213095"/>
                  <a:pt x="6495968" y="3213095"/>
                </a:cubicBezTo>
                <a:close/>
                <a:moveTo>
                  <a:pt x="6229268" y="3213095"/>
                </a:moveTo>
                <a:cubicBezTo>
                  <a:pt x="6194198" y="3213095"/>
                  <a:pt x="6165768" y="3241518"/>
                  <a:pt x="6165768" y="3276580"/>
                </a:cubicBezTo>
                <a:cubicBezTo>
                  <a:pt x="6165768" y="3311640"/>
                  <a:pt x="6194198" y="3340062"/>
                  <a:pt x="6229268" y="3340062"/>
                </a:cubicBezTo>
                <a:cubicBezTo>
                  <a:pt x="6264338" y="3340062"/>
                  <a:pt x="6292768" y="3311640"/>
                  <a:pt x="6292768" y="3276580"/>
                </a:cubicBezTo>
                <a:cubicBezTo>
                  <a:pt x="6292768" y="3241518"/>
                  <a:pt x="6264338" y="3213095"/>
                  <a:pt x="6229268" y="3213095"/>
                </a:cubicBezTo>
                <a:close/>
                <a:moveTo>
                  <a:pt x="5962574" y="3213095"/>
                </a:moveTo>
                <a:cubicBezTo>
                  <a:pt x="5927499" y="3213095"/>
                  <a:pt x="5899070" y="3241518"/>
                  <a:pt x="5899070" y="3276580"/>
                </a:cubicBezTo>
                <a:cubicBezTo>
                  <a:pt x="5899070" y="3311640"/>
                  <a:pt x="5927499" y="3340062"/>
                  <a:pt x="5962574" y="3340062"/>
                </a:cubicBezTo>
                <a:cubicBezTo>
                  <a:pt x="5997649" y="3340062"/>
                  <a:pt x="6026082" y="3311640"/>
                  <a:pt x="6026082" y="3276580"/>
                </a:cubicBezTo>
                <a:cubicBezTo>
                  <a:pt x="6026082" y="3241518"/>
                  <a:pt x="5997649" y="3213095"/>
                  <a:pt x="5962574" y="3213095"/>
                </a:cubicBezTo>
                <a:close/>
                <a:moveTo>
                  <a:pt x="5695880" y="3213095"/>
                </a:moveTo>
                <a:cubicBezTo>
                  <a:pt x="5660806" y="3213095"/>
                  <a:pt x="5632380" y="3241518"/>
                  <a:pt x="5632380" y="3276580"/>
                </a:cubicBezTo>
                <a:cubicBezTo>
                  <a:pt x="5632380" y="3311640"/>
                  <a:pt x="5660806" y="3340062"/>
                  <a:pt x="5695880" y="3340062"/>
                </a:cubicBezTo>
                <a:cubicBezTo>
                  <a:pt x="5730946" y="3340062"/>
                  <a:pt x="5759373" y="3311640"/>
                  <a:pt x="5759373" y="3276580"/>
                </a:cubicBezTo>
                <a:cubicBezTo>
                  <a:pt x="5759373" y="3241518"/>
                  <a:pt x="5730946" y="3213095"/>
                  <a:pt x="5695880" y="3213095"/>
                </a:cubicBezTo>
                <a:close/>
                <a:moveTo>
                  <a:pt x="11296568" y="3213093"/>
                </a:moveTo>
                <a:cubicBezTo>
                  <a:pt x="11261498" y="3213093"/>
                  <a:pt x="11233068" y="3241516"/>
                  <a:pt x="11233068" y="3276578"/>
                </a:cubicBezTo>
                <a:cubicBezTo>
                  <a:pt x="11233068" y="3311640"/>
                  <a:pt x="11261498" y="3340062"/>
                  <a:pt x="11296568" y="3340062"/>
                </a:cubicBezTo>
                <a:cubicBezTo>
                  <a:pt x="11331638" y="3340062"/>
                  <a:pt x="11360068" y="3311640"/>
                  <a:pt x="11360068" y="3276578"/>
                </a:cubicBezTo>
                <a:cubicBezTo>
                  <a:pt x="11360068" y="3241516"/>
                  <a:pt x="11331638" y="3213093"/>
                  <a:pt x="11296568" y="3213093"/>
                </a:cubicBezTo>
                <a:close/>
                <a:moveTo>
                  <a:pt x="11029868" y="3213093"/>
                </a:moveTo>
                <a:cubicBezTo>
                  <a:pt x="10994798" y="3213093"/>
                  <a:pt x="10966368" y="3241516"/>
                  <a:pt x="10966368" y="3276578"/>
                </a:cubicBezTo>
                <a:cubicBezTo>
                  <a:pt x="10966368" y="3311640"/>
                  <a:pt x="10994798" y="3340062"/>
                  <a:pt x="11029868" y="3340062"/>
                </a:cubicBezTo>
                <a:cubicBezTo>
                  <a:pt x="11064938" y="3340062"/>
                  <a:pt x="11093368" y="3311640"/>
                  <a:pt x="11093368" y="3276578"/>
                </a:cubicBezTo>
                <a:cubicBezTo>
                  <a:pt x="11093368" y="3241516"/>
                  <a:pt x="11064938" y="3213093"/>
                  <a:pt x="11029868" y="3213093"/>
                </a:cubicBezTo>
                <a:close/>
                <a:moveTo>
                  <a:pt x="10763168" y="3213093"/>
                </a:moveTo>
                <a:cubicBezTo>
                  <a:pt x="10728098" y="3213093"/>
                  <a:pt x="10699668" y="3241516"/>
                  <a:pt x="10699668" y="3276578"/>
                </a:cubicBezTo>
                <a:cubicBezTo>
                  <a:pt x="10699668" y="3311640"/>
                  <a:pt x="10728098" y="3340062"/>
                  <a:pt x="10763168" y="3340062"/>
                </a:cubicBezTo>
                <a:cubicBezTo>
                  <a:pt x="10798238" y="3340062"/>
                  <a:pt x="10826668" y="3311640"/>
                  <a:pt x="10826668" y="3276578"/>
                </a:cubicBezTo>
                <a:cubicBezTo>
                  <a:pt x="10826668" y="3241516"/>
                  <a:pt x="10798238" y="3213093"/>
                  <a:pt x="10763168" y="3213093"/>
                </a:cubicBezTo>
                <a:close/>
                <a:moveTo>
                  <a:pt x="10496468" y="3213093"/>
                </a:moveTo>
                <a:cubicBezTo>
                  <a:pt x="10461398" y="3213093"/>
                  <a:pt x="10432968" y="3241516"/>
                  <a:pt x="10432968" y="3276578"/>
                </a:cubicBezTo>
                <a:cubicBezTo>
                  <a:pt x="10432968" y="3311640"/>
                  <a:pt x="10461398" y="3340062"/>
                  <a:pt x="10496468" y="3340062"/>
                </a:cubicBezTo>
                <a:cubicBezTo>
                  <a:pt x="10531538" y="3340062"/>
                  <a:pt x="10559968" y="3311640"/>
                  <a:pt x="10559968" y="3276578"/>
                </a:cubicBezTo>
                <a:cubicBezTo>
                  <a:pt x="10559968" y="3241516"/>
                  <a:pt x="10531538" y="3213093"/>
                  <a:pt x="10496468" y="3213093"/>
                </a:cubicBezTo>
                <a:close/>
                <a:moveTo>
                  <a:pt x="10229768" y="3213093"/>
                </a:moveTo>
                <a:cubicBezTo>
                  <a:pt x="10194698" y="3213093"/>
                  <a:pt x="10166268" y="3241516"/>
                  <a:pt x="10166268" y="3276578"/>
                </a:cubicBezTo>
                <a:cubicBezTo>
                  <a:pt x="10166268" y="3311640"/>
                  <a:pt x="10194698" y="3340062"/>
                  <a:pt x="10229768" y="3340062"/>
                </a:cubicBezTo>
                <a:cubicBezTo>
                  <a:pt x="10264838" y="3340062"/>
                  <a:pt x="10293268" y="3311640"/>
                  <a:pt x="10293268" y="3276578"/>
                </a:cubicBezTo>
                <a:cubicBezTo>
                  <a:pt x="10293268" y="3241516"/>
                  <a:pt x="10264838" y="3213093"/>
                  <a:pt x="10229768" y="3213093"/>
                </a:cubicBezTo>
                <a:close/>
                <a:moveTo>
                  <a:pt x="9963068" y="3213093"/>
                </a:moveTo>
                <a:cubicBezTo>
                  <a:pt x="9927998" y="3213093"/>
                  <a:pt x="9899568" y="3241516"/>
                  <a:pt x="9899568" y="3276578"/>
                </a:cubicBezTo>
                <a:cubicBezTo>
                  <a:pt x="9899568" y="3311640"/>
                  <a:pt x="9927998" y="3340062"/>
                  <a:pt x="9963068" y="3340062"/>
                </a:cubicBezTo>
                <a:cubicBezTo>
                  <a:pt x="9998138" y="3340062"/>
                  <a:pt x="10026568" y="3311640"/>
                  <a:pt x="10026568" y="3276578"/>
                </a:cubicBezTo>
                <a:cubicBezTo>
                  <a:pt x="10026568" y="3241516"/>
                  <a:pt x="9998138" y="3213093"/>
                  <a:pt x="9963068" y="3213093"/>
                </a:cubicBezTo>
                <a:close/>
                <a:moveTo>
                  <a:pt x="9696368" y="3213093"/>
                </a:moveTo>
                <a:cubicBezTo>
                  <a:pt x="9661298" y="3213093"/>
                  <a:pt x="9632868" y="3241516"/>
                  <a:pt x="9632868" y="3276578"/>
                </a:cubicBezTo>
                <a:cubicBezTo>
                  <a:pt x="9632868" y="3311640"/>
                  <a:pt x="9661298" y="3340062"/>
                  <a:pt x="9696368" y="3340062"/>
                </a:cubicBezTo>
                <a:cubicBezTo>
                  <a:pt x="9731438" y="3340062"/>
                  <a:pt x="9759868" y="3311640"/>
                  <a:pt x="9759868" y="3276578"/>
                </a:cubicBezTo>
                <a:cubicBezTo>
                  <a:pt x="9759868" y="3241516"/>
                  <a:pt x="9731438" y="3213093"/>
                  <a:pt x="9696368" y="3213093"/>
                </a:cubicBezTo>
                <a:close/>
                <a:moveTo>
                  <a:pt x="9429668" y="3213093"/>
                </a:moveTo>
                <a:cubicBezTo>
                  <a:pt x="9394598" y="3213093"/>
                  <a:pt x="9366168" y="3241516"/>
                  <a:pt x="9366168" y="3276578"/>
                </a:cubicBezTo>
                <a:cubicBezTo>
                  <a:pt x="9366168" y="3311640"/>
                  <a:pt x="9394598" y="3340062"/>
                  <a:pt x="9429668" y="3340062"/>
                </a:cubicBezTo>
                <a:cubicBezTo>
                  <a:pt x="9464738" y="3340062"/>
                  <a:pt x="9493168" y="3311640"/>
                  <a:pt x="9493168" y="3276578"/>
                </a:cubicBezTo>
                <a:cubicBezTo>
                  <a:pt x="9493168" y="3241516"/>
                  <a:pt x="9464738" y="3213093"/>
                  <a:pt x="9429668" y="3213093"/>
                </a:cubicBezTo>
                <a:close/>
                <a:moveTo>
                  <a:pt x="9162968" y="3213093"/>
                </a:moveTo>
                <a:cubicBezTo>
                  <a:pt x="9127898" y="3213093"/>
                  <a:pt x="9099468" y="3241518"/>
                  <a:pt x="9099468" y="3276578"/>
                </a:cubicBezTo>
                <a:cubicBezTo>
                  <a:pt x="9099468" y="3311640"/>
                  <a:pt x="9127898" y="3340062"/>
                  <a:pt x="9162968" y="3340062"/>
                </a:cubicBezTo>
                <a:cubicBezTo>
                  <a:pt x="9198038" y="3340062"/>
                  <a:pt x="9226468" y="3311640"/>
                  <a:pt x="9226468" y="3276578"/>
                </a:cubicBezTo>
                <a:cubicBezTo>
                  <a:pt x="9226468" y="3241518"/>
                  <a:pt x="9198038" y="3213093"/>
                  <a:pt x="9162968" y="3213093"/>
                </a:cubicBezTo>
                <a:close/>
                <a:moveTo>
                  <a:pt x="8896268" y="3213093"/>
                </a:moveTo>
                <a:cubicBezTo>
                  <a:pt x="8861198" y="3213093"/>
                  <a:pt x="8832768" y="3241518"/>
                  <a:pt x="8832768" y="3276578"/>
                </a:cubicBezTo>
                <a:cubicBezTo>
                  <a:pt x="8832768" y="3311640"/>
                  <a:pt x="8861198" y="3340062"/>
                  <a:pt x="8896268" y="3340062"/>
                </a:cubicBezTo>
                <a:cubicBezTo>
                  <a:pt x="8931338" y="3340062"/>
                  <a:pt x="8959768" y="3311640"/>
                  <a:pt x="8959768" y="3276578"/>
                </a:cubicBezTo>
                <a:cubicBezTo>
                  <a:pt x="8959768" y="3241518"/>
                  <a:pt x="8931338" y="3213093"/>
                  <a:pt x="8896268" y="3213093"/>
                </a:cubicBezTo>
                <a:close/>
                <a:moveTo>
                  <a:pt x="8629568" y="3213093"/>
                </a:moveTo>
                <a:cubicBezTo>
                  <a:pt x="8594498" y="3213093"/>
                  <a:pt x="8566068" y="3241518"/>
                  <a:pt x="8566068" y="3276578"/>
                </a:cubicBezTo>
                <a:cubicBezTo>
                  <a:pt x="8566068" y="3311640"/>
                  <a:pt x="8594498" y="3340062"/>
                  <a:pt x="8629568" y="3340062"/>
                </a:cubicBezTo>
                <a:cubicBezTo>
                  <a:pt x="8664638" y="3340062"/>
                  <a:pt x="8693068" y="3311640"/>
                  <a:pt x="8693068" y="3276578"/>
                </a:cubicBezTo>
                <a:cubicBezTo>
                  <a:pt x="8693068" y="3241518"/>
                  <a:pt x="8664638" y="3213093"/>
                  <a:pt x="8629568" y="3213093"/>
                </a:cubicBezTo>
                <a:close/>
                <a:moveTo>
                  <a:pt x="11829968" y="3213091"/>
                </a:moveTo>
                <a:cubicBezTo>
                  <a:pt x="11794898" y="3213091"/>
                  <a:pt x="11766468" y="3241516"/>
                  <a:pt x="11766468" y="3276578"/>
                </a:cubicBezTo>
                <a:cubicBezTo>
                  <a:pt x="11766468" y="3311640"/>
                  <a:pt x="11794898" y="3340062"/>
                  <a:pt x="11829968" y="3340062"/>
                </a:cubicBezTo>
                <a:cubicBezTo>
                  <a:pt x="11865038" y="3340062"/>
                  <a:pt x="11893468" y="3311640"/>
                  <a:pt x="11893468" y="3276578"/>
                </a:cubicBezTo>
                <a:cubicBezTo>
                  <a:pt x="11893468" y="3241516"/>
                  <a:pt x="11865038" y="3213091"/>
                  <a:pt x="11829968" y="3213091"/>
                </a:cubicBezTo>
                <a:close/>
                <a:moveTo>
                  <a:pt x="11563268" y="3213091"/>
                </a:moveTo>
                <a:cubicBezTo>
                  <a:pt x="11528198" y="3213091"/>
                  <a:pt x="11499768" y="3241516"/>
                  <a:pt x="11499768" y="3276578"/>
                </a:cubicBezTo>
                <a:cubicBezTo>
                  <a:pt x="11499768" y="3311640"/>
                  <a:pt x="11528198" y="3340062"/>
                  <a:pt x="11563268" y="3340062"/>
                </a:cubicBezTo>
                <a:cubicBezTo>
                  <a:pt x="11598338" y="3340062"/>
                  <a:pt x="11626768" y="3311640"/>
                  <a:pt x="11626768" y="3276578"/>
                </a:cubicBezTo>
                <a:cubicBezTo>
                  <a:pt x="11626768" y="3241516"/>
                  <a:pt x="11598338" y="3213091"/>
                  <a:pt x="11563268" y="3213091"/>
                </a:cubicBezTo>
                <a:close/>
                <a:moveTo>
                  <a:pt x="615968" y="2908405"/>
                </a:moveTo>
                <a:cubicBezTo>
                  <a:pt x="580899" y="2908405"/>
                  <a:pt x="552469" y="2936826"/>
                  <a:pt x="552469" y="2971885"/>
                </a:cubicBezTo>
                <a:cubicBezTo>
                  <a:pt x="552469" y="3006943"/>
                  <a:pt x="580899" y="3035364"/>
                  <a:pt x="615968" y="3035364"/>
                </a:cubicBezTo>
                <a:cubicBezTo>
                  <a:pt x="651038" y="3035364"/>
                  <a:pt x="679468" y="3006943"/>
                  <a:pt x="679468" y="2971885"/>
                </a:cubicBezTo>
                <a:cubicBezTo>
                  <a:pt x="679468" y="2936826"/>
                  <a:pt x="651038" y="2908405"/>
                  <a:pt x="615968" y="2908405"/>
                </a:cubicBezTo>
                <a:close/>
                <a:moveTo>
                  <a:pt x="349271" y="2908405"/>
                </a:moveTo>
                <a:cubicBezTo>
                  <a:pt x="314201" y="2908405"/>
                  <a:pt x="285772" y="2936826"/>
                  <a:pt x="285772" y="2971885"/>
                </a:cubicBezTo>
                <a:cubicBezTo>
                  <a:pt x="285772" y="3006943"/>
                  <a:pt x="314201" y="3035364"/>
                  <a:pt x="349271" y="3035364"/>
                </a:cubicBezTo>
                <a:cubicBezTo>
                  <a:pt x="384341" y="3035364"/>
                  <a:pt x="412770" y="3006943"/>
                  <a:pt x="412770" y="2971885"/>
                </a:cubicBezTo>
                <a:cubicBezTo>
                  <a:pt x="412770" y="2936826"/>
                  <a:pt x="384341" y="2908405"/>
                  <a:pt x="349271" y="2908405"/>
                </a:cubicBezTo>
                <a:close/>
                <a:moveTo>
                  <a:pt x="1416060" y="2908404"/>
                </a:moveTo>
                <a:cubicBezTo>
                  <a:pt x="1380991" y="2908404"/>
                  <a:pt x="1352561" y="2936825"/>
                  <a:pt x="1352561" y="2971883"/>
                </a:cubicBezTo>
                <a:cubicBezTo>
                  <a:pt x="1352561" y="3006941"/>
                  <a:pt x="1380991" y="3035362"/>
                  <a:pt x="1416060" y="3035362"/>
                </a:cubicBezTo>
                <a:cubicBezTo>
                  <a:pt x="1451131" y="3035362"/>
                  <a:pt x="1479560" y="3006941"/>
                  <a:pt x="1479560" y="2971883"/>
                </a:cubicBezTo>
                <a:cubicBezTo>
                  <a:pt x="1479560" y="2936825"/>
                  <a:pt x="1451131" y="2908404"/>
                  <a:pt x="1416060" y="2908404"/>
                </a:cubicBezTo>
                <a:close/>
                <a:moveTo>
                  <a:pt x="1149363" y="2908404"/>
                </a:moveTo>
                <a:cubicBezTo>
                  <a:pt x="1114293" y="2908404"/>
                  <a:pt x="1085864" y="2936825"/>
                  <a:pt x="1085864" y="2971883"/>
                </a:cubicBezTo>
                <a:cubicBezTo>
                  <a:pt x="1085864" y="3006941"/>
                  <a:pt x="1114293" y="3035362"/>
                  <a:pt x="1149363" y="3035362"/>
                </a:cubicBezTo>
                <a:cubicBezTo>
                  <a:pt x="1184433" y="3035362"/>
                  <a:pt x="1212862" y="3006941"/>
                  <a:pt x="1212862" y="2971883"/>
                </a:cubicBezTo>
                <a:cubicBezTo>
                  <a:pt x="1212862" y="2936825"/>
                  <a:pt x="1184433" y="2908404"/>
                  <a:pt x="1149363" y="2908404"/>
                </a:cubicBezTo>
                <a:close/>
                <a:moveTo>
                  <a:pt x="882666" y="2908404"/>
                </a:moveTo>
                <a:cubicBezTo>
                  <a:pt x="847596" y="2908404"/>
                  <a:pt x="819166" y="2936825"/>
                  <a:pt x="819166" y="2971883"/>
                </a:cubicBezTo>
                <a:cubicBezTo>
                  <a:pt x="819166" y="3006943"/>
                  <a:pt x="847596" y="3035364"/>
                  <a:pt x="882666" y="3035364"/>
                </a:cubicBezTo>
                <a:cubicBezTo>
                  <a:pt x="917735" y="3035364"/>
                  <a:pt x="946165" y="3006943"/>
                  <a:pt x="946165" y="2971883"/>
                </a:cubicBezTo>
                <a:cubicBezTo>
                  <a:pt x="946165" y="2936825"/>
                  <a:pt x="917735" y="2908404"/>
                  <a:pt x="882666" y="2908404"/>
                </a:cubicBezTo>
                <a:close/>
                <a:moveTo>
                  <a:pt x="2482874" y="2908402"/>
                </a:moveTo>
                <a:cubicBezTo>
                  <a:pt x="2447798" y="2908402"/>
                  <a:pt x="2419370" y="2936823"/>
                  <a:pt x="2419370" y="2971881"/>
                </a:cubicBezTo>
                <a:cubicBezTo>
                  <a:pt x="2419370" y="3006939"/>
                  <a:pt x="2447798" y="3035360"/>
                  <a:pt x="2482874" y="3035360"/>
                </a:cubicBezTo>
                <a:cubicBezTo>
                  <a:pt x="2517951" y="3035360"/>
                  <a:pt x="2546385" y="3006939"/>
                  <a:pt x="2546385" y="2971881"/>
                </a:cubicBezTo>
                <a:cubicBezTo>
                  <a:pt x="2546385" y="2936823"/>
                  <a:pt x="2517951" y="2908402"/>
                  <a:pt x="2482874" y="2908402"/>
                </a:cubicBezTo>
                <a:close/>
                <a:moveTo>
                  <a:pt x="2216173" y="2908402"/>
                </a:moveTo>
                <a:cubicBezTo>
                  <a:pt x="2181110" y="2908402"/>
                  <a:pt x="2152679" y="2936823"/>
                  <a:pt x="2152679" y="2971881"/>
                </a:cubicBezTo>
                <a:cubicBezTo>
                  <a:pt x="2152679" y="3006939"/>
                  <a:pt x="2181110" y="3035360"/>
                  <a:pt x="2216173" y="3035360"/>
                </a:cubicBezTo>
                <a:cubicBezTo>
                  <a:pt x="2251239" y="3035360"/>
                  <a:pt x="2279681" y="3006939"/>
                  <a:pt x="2279681" y="2971881"/>
                </a:cubicBezTo>
                <a:cubicBezTo>
                  <a:pt x="2279681" y="2936823"/>
                  <a:pt x="2251239" y="2908402"/>
                  <a:pt x="2216173" y="2908402"/>
                </a:cubicBezTo>
                <a:close/>
                <a:moveTo>
                  <a:pt x="1949461" y="2908402"/>
                </a:moveTo>
                <a:cubicBezTo>
                  <a:pt x="1914391" y="2908402"/>
                  <a:pt x="1885958" y="2936823"/>
                  <a:pt x="1885958" y="2971883"/>
                </a:cubicBezTo>
                <a:cubicBezTo>
                  <a:pt x="1885958" y="3006941"/>
                  <a:pt x="1914391" y="3035362"/>
                  <a:pt x="1949461" y="3035362"/>
                </a:cubicBezTo>
                <a:cubicBezTo>
                  <a:pt x="1984549" y="3035362"/>
                  <a:pt x="2012981" y="3006941"/>
                  <a:pt x="2012981" y="2971883"/>
                </a:cubicBezTo>
                <a:cubicBezTo>
                  <a:pt x="2012981" y="2936823"/>
                  <a:pt x="1984549" y="2908402"/>
                  <a:pt x="1949461" y="2908402"/>
                </a:cubicBezTo>
                <a:close/>
                <a:moveTo>
                  <a:pt x="1682759" y="2908402"/>
                </a:moveTo>
                <a:cubicBezTo>
                  <a:pt x="1647689" y="2908402"/>
                  <a:pt x="1619260" y="2936823"/>
                  <a:pt x="1619260" y="2971883"/>
                </a:cubicBezTo>
                <a:cubicBezTo>
                  <a:pt x="1619260" y="3006941"/>
                  <a:pt x="1647689" y="3035362"/>
                  <a:pt x="1682759" y="3035362"/>
                </a:cubicBezTo>
                <a:cubicBezTo>
                  <a:pt x="1717830" y="3035362"/>
                  <a:pt x="1746259" y="3006941"/>
                  <a:pt x="1746259" y="2971883"/>
                </a:cubicBezTo>
                <a:cubicBezTo>
                  <a:pt x="1746259" y="2936823"/>
                  <a:pt x="1717830" y="2908402"/>
                  <a:pt x="1682759" y="2908402"/>
                </a:cubicBezTo>
                <a:close/>
                <a:moveTo>
                  <a:pt x="3549680" y="2908400"/>
                </a:moveTo>
                <a:cubicBezTo>
                  <a:pt x="3514602" y="2908400"/>
                  <a:pt x="3486172" y="2936821"/>
                  <a:pt x="3486172" y="2971879"/>
                </a:cubicBezTo>
                <a:cubicBezTo>
                  <a:pt x="3486172" y="3006938"/>
                  <a:pt x="3514602" y="3035360"/>
                  <a:pt x="3549680" y="3035360"/>
                </a:cubicBezTo>
                <a:cubicBezTo>
                  <a:pt x="3584740" y="3035360"/>
                  <a:pt x="3613176" y="3006938"/>
                  <a:pt x="3613176" y="2971879"/>
                </a:cubicBezTo>
                <a:cubicBezTo>
                  <a:pt x="3613176" y="2936821"/>
                  <a:pt x="3584740" y="2908400"/>
                  <a:pt x="3549680" y="2908400"/>
                </a:cubicBezTo>
                <a:close/>
                <a:moveTo>
                  <a:pt x="3282946" y="2908400"/>
                </a:moveTo>
                <a:cubicBezTo>
                  <a:pt x="3247880" y="2908400"/>
                  <a:pt x="3219454" y="2936821"/>
                  <a:pt x="3219454" y="2971879"/>
                </a:cubicBezTo>
                <a:cubicBezTo>
                  <a:pt x="3219454" y="3006939"/>
                  <a:pt x="3247880" y="3035360"/>
                  <a:pt x="3282946" y="3035360"/>
                </a:cubicBezTo>
                <a:cubicBezTo>
                  <a:pt x="3318012" y="3035360"/>
                  <a:pt x="3346448" y="3006939"/>
                  <a:pt x="3346448" y="2971879"/>
                </a:cubicBezTo>
                <a:cubicBezTo>
                  <a:pt x="3346448" y="2936821"/>
                  <a:pt x="3318012" y="2908400"/>
                  <a:pt x="3282946" y="2908400"/>
                </a:cubicBezTo>
                <a:close/>
                <a:moveTo>
                  <a:pt x="3016279" y="2908400"/>
                </a:moveTo>
                <a:cubicBezTo>
                  <a:pt x="2981214" y="2908400"/>
                  <a:pt x="2952787" y="2936821"/>
                  <a:pt x="2952787" y="2971881"/>
                </a:cubicBezTo>
                <a:cubicBezTo>
                  <a:pt x="2952787" y="3006939"/>
                  <a:pt x="2981214" y="3035360"/>
                  <a:pt x="3016279" y="3035360"/>
                </a:cubicBezTo>
                <a:cubicBezTo>
                  <a:pt x="3051345" y="3035360"/>
                  <a:pt x="3079772" y="3006939"/>
                  <a:pt x="3079772" y="2971881"/>
                </a:cubicBezTo>
                <a:cubicBezTo>
                  <a:pt x="3079772" y="2936821"/>
                  <a:pt x="3051345" y="2908400"/>
                  <a:pt x="3016279" y="2908400"/>
                </a:cubicBezTo>
                <a:close/>
                <a:moveTo>
                  <a:pt x="2749613" y="2908400"/>
                </a:moveTo>
                <a:cubicBezTo>
                  <a:pt x="2714539" y="2908400"/>
                  <a:pt x="2686082" y="2936823"/>
                  <a:pt x="2686082" y="2971881"/>
                </a:cubicBezTo>
                <a:cubicBezTo>
                  <a:pt x="2686082" y="3006939"/>
                  <a:pt x="2714539" y="3035360"/>
                  <a:pt x="2749613" y="3035360"/>
                </a:cubicBezTo>
                <a:cubicBezTo>
                  <a:pt x="2784679" y="3035360"/>
                  <a:pt x="2813105" y="3006939"/>
                  <a:pt x="2813105" y="2971881"/>
                </a:cubicBezTo>
                <a:cubicBezTo>
                  <a:pt x="2813105" y="2936823"/>
                  <a:pt x="2784679" y="2908400"/>
                  <a:pt x="2749613" y="2908400"/>
                </a:cubicBezTo>
                <a:close/>
                <a:moveTo>
                  <a:pt x="4616405" y="2908398"/>
                </a:moveTo>
                <a:cubicBezTo>
                  <a:pt x="4581347" y="2908398"/>
                  <a:pt x="4552900" y="2936819"/>
                  <a:pt x="4552900" y="2971878"/>
                </a:cubicBezTo>
                <a:cubicBezTo>
                  <a:pt x="4552900" y="3006938"/>
                  <a:pt x="4581347" y="3035359"/>
                  <a:pt x="4616405" y="3035359"/>
                </a:cubicBezTo>
                <a:cubicBezTo>
                  <a:pt x="4651461" y="3035359"/>
                  <a:pt x="4679879" y="3006938"/>
                  <a:pt x="4679879" y="2971878"/>
                </a:cubicBezTo>
                <a:cubicBezTo>
                  <a:pt x="4679879" y="2936819"/>
                  <a:pt x="4651461" y="2908398"/>
                  <a:pt x="4616405" y="2908398"/>
                </a:cubicBezTo>
                <a:close/>
                <a:moveTo>
                  <a:pt x="4349694" y="2908398"/>
                </a:moveTo>
                <a:cubicBezTo>
                  <a:pt x="4314636" y="2908398"/>
                  <a:pt x="4286199" y="2936819"/>
                  <a:pt x="4286199" y="2971878"/>
                </a:cubicBezTo>
                <a:cubicBezTo>
                  <a:pt x="4286199" y="3006938"/>
                  <a:pt x="4314636" y="3035359"/>
                  <a:pt x="4349694" y="3035359"/>
                </a:cubicBezTo>
                <a:cubicBezTo>
                  <a:pt x="4384769" y="3035359"/>
                  <a:pt x="4413179" y="3006938"/>
                  <a:pt x="4413179" y="2971878"/>
                </a:cubicBezTo>
                <a:cubicBezTo>
                  <a:pt x="4413179" y="2936819"/>
                  <a:pt x="4384769" y="2908398"/>
                  <a:pt x="4349694" y="2908398"/>
                </a:cubicBezTo>
                <a:close/>
                <a:moveTo>
                  <a:pt x="4082994" y="2908398"/>
                </a:moveTo>
                <a:cubicBezTo>
                  <a:pt x="4047995" y="2908398"/>
                  <a:pt x="4019556" y="2936819"/>
                  <a:pt x="4019556" y="2971879"/>
                </a:cubicBezTo>
                <a:cubicBezTo>
                  <a:pt x="4019556" y="3006938"/>
                  <a:pt x="4047995" y="3035359"/>
                  <a:pt x="4082994" y="3035359"/>
                </a:cubicBezTo>
                <a:cubicBezTo>
                  <a:pt x="4118056" y="3035359"/>
                  <a:pt x="4146498" y="3006938"/>
                  <a:pt x="4146498" y="2971879"/>
                </a:cubicBezTo>
                <a:cubicBezTo>
                  <a:pt x="4146498" y="2936819"/>
                  <a:pt x="4118056" y="2908398"/>
                  <a:pt x="4082994" y="2908398"/>
                </a:cubicBezTo>
                <a:close/>
                <a:moveTo>
                  <a:pt x="3816356" y="2908398"/>
                </a:moveTo>
                <a:cubicBezTo>
                  <a:pt x="3781288" y="2908398"/>
                  <a:pt x="3752862" y="2936819"/>
                  <a:pt x="3752862" y="2971879"/>
                </a:cubicBezTo>
                <a:cubicBezTo>
                  <a:pt x="3752862" y="3006938"/>
                  <a:pt x="3781288" y="3035359"/>
                  <a:pt x="3816356" y="3035359"/>
                </a:cubicBezTo>
                <a:cubicBezTo>
                  <a:pt x="3851426" y="3035359"/>
                  <a:pt x="3879862" y="3006938"/>
                  <a:pt x="3879862" y="2971879"/>
                </a:cubicBezTo>
                <a:cubicBezTo>
                  <a:pt x="3879862" y="2936819"/>
                  <a:pt x="3851426" y="2908398"/>
                  <a:pt x="3816356" y="2908398"/>
                </a:cubicBezTo>
                <a:close/>
                <a:moveTo>
                  <a:pt x="5416495" y="2908397"/>
                </a:moveTo>
                <a:cubicBezTo>
                  <a:pt x="5381421" y="2908397"/>
                  <a:pt x="5352995" y="2936818"/>
                  <a:pt x="5352995" y="2971876"/>
                </a:cubicBezTo>
                <a:cubicBezTo>
                  <a:pt x="5352995" y="3006936"/>
                  <a:pt x="5381421" y="3035357"/>
                  <a:pt x="5416495" y="3035357"/>
                </a:cubicBezTo>
                <a:cubicBezTo>
                  <a:pt x="5451563" y="3035357"/>
                  <a:pt x="5479994" y="3006936"/>
                  <a:pt x="5479994" y="2971876"/>
                </a:cubicBezTo>
                <a:cubicBezTo>
                  <a:pt x="5479994" y="2936818"/>
                  <a:pt x="5451563" y="2908397"/>
                  <a:pt x="5416495" y="2908397"/>
                </a:cubicBezTo>
                <a:close/>
                <a:moveTo>
                  <a:pt x="5149793" y="2908397"/>
                </a:moveTo>
                <a:cubicBezTo>
                  <a:pt x="5114716" y="2908397"/>
                  <a:pt x="5086284" y="2936818"/>
                  <a:pt x="5086284" y="2971878"/>
                </a:cubicBezTo>
                <a:cubicBezTo>
                  <a:pt x="5086284" y="3006936"/>
                  <a:pt x="5114716" y="3035357"/>
                  <a:pt x="5149793" y="3035357"/>
                </a:cubicBezTo>
                <a:cubicBezTo>
                  <a:pt x="5184855" y="3035357"/>
                  <a:pt x="5213289" y="3006936"/>
                  <a:pt x="5213289" y="2971878"/>
                </a:cubicBezTo>
                <a:cubicBezTo>
                  <a:pt x="5213289" y="2936818"/>
                  <a:pt x="5184855" y="2908397"/>
                  <a:pt x="5149793" y="2908397"/>
                </a:cubicBezTo>
                <a:close/>
                <a:moveTo>
                  <a:pt x="4883094" y="2908397"/>
                </a:moveTo>
                <a:cubicBezTo>
                  <a:pt x="4848018" y="2908397"/>
                  <a:pt x="4819583" y="2936819"/>
                  <a:pt x="4819583" y="2971878"/>
                </a:cubicBezTo>
                <a:cubicBezTo>
                  <a:pt x="4819583" y="3006936"/>
                  <a:pt x="4848018" y="3035359"/>
                  <a:pt x="4883094" y="3035359"/>
                </a:cubicBezTo>
                <a:cubicBezTo>
                  <a:pt x="4918167" y="3035359"/>
                  <a:pt x="4946597" y="3006936"/>
                  <a:pt x="4946597" y="2971878"/>
                </a:cubicBezTo>
                <a:cubicBezTo>
                  <a:pt x="4946597" y="2936819"/>
                  <a:pt x="4918167" y="2908397"/>
                  <a:pt x="4883094" y="2908397"/>
                </a:cubicBezTo>
                <a:close/>
                <a:moveTo>
                  <a:pt x="6483268" y="2908395"/>
                </a:moveTo>
                <a:cubicBezTo>
                  <a:pt x="6448198" y="2908395"/>
                  <a:pt x="6419768" y="2936816"/>
                  <a:pt x="6419768" y="2971876"/>
                </a:cubicBezTo>
                <a:cubicBezTo>
                  <a:pt x="6419768" y="3006934"/>
                  <a:pt x="6448198" y="3035355"/>
                  <a:pt x="6483268" y="3035355"/>
                </a:cubicBezTo>
                <a:cubicBezTo>
                  <a:pt x="6518338" y="3035355"/>
                  <a:pt x="6546768" y="3006934"/>
                  <a:pt x="6546768" y="2971876"/>
                </a:cubicBezTo>
                <a:cubicBezTo>
                  <a:pt x="6546768" y="2936816"/>
                  <a:pt x="6518338" y="2908395"/>
                  <a:pt x="6483268" y="2908395"/>
                </a:cubicBezTo>
                <a:close/>
                <a:moveTo>
                  <a:pt x="6216568" y="2908395"/>
                </a:moveTo>
                <a:cubicBezTo>
                  <a:pt x="6181498" y="2908395"/>
                  <a:pt x="6153068" y="2936816"/>
                  <a:pt x="6153068" y="2971876"/>
                </a:cubicBezTo>
                <a:cubicBezTo>
                  <a:pt x="6153068" y="3006934"/>
                  <a:pt x="6181498" y="3035357"/>
                  <a:pt x="6216568" y="3035357"/>
                </a:cubicBezTo>
                <a:cubicBezTo>
                  <a:pt x="6251638" y="3035357"/>
                  <a:pt x="6280068" y="3006934"/>
                  <a:pt x="6280068" y="2971876"/>
                </a:cubicBezTo>
                <a:cubicBezTo>
                  <a:pt x="6280068" y="2936816"/>
                  <a:pt x="6251638" y="2908395"/>
                  <a:pt x="6216568" y="2908395"/>
                </a:cubicBezTo>
                <a:close/>
                <a:moveTo>
                  <a:pt x="5949873" y="2908395"/>
                </a:moveTo>
                <a:cubicBezTo>
                  <a:pt x="5914798" y="2908395"/>
                  <a:pt x="5886370" y="2936816"/>
                  <a:pt x="5886370" y="2971876"/>
                </a:cubicBezTo>
                <a:cubicBezTo>
                  <a:pt x="5886370" y="3006936"/>
                  <a:pt x="5914798" y="3035357"/>
                  <a:pt x="5949873" y="3035357"/>
                </a:cubicBezTo>
                <a:cubicBezTo>
                  <a:pt x="5984949" y="3035357"/>
                  <a:pt x="6013385" y="3006936"/>
                  <a:pt x="6013385" y="2971876"/>
                </a:cubicBezTo>
                <a:cubicBezTo>
                  <a:pt x="6013385" y="2936816"/>
                  <a:pt x="5984949" y="2908395"/>
                  <a:pt x="5949873" y="2908395"/>
                </a:cubicBezTo>
                <a:close/>
                <a:moveTo>
                  <a:pt x="5683180" y="2908395"/>
                </a:moveTo>
                <a:cubicBezTo>
                  <a:pt x="5648111" y="2908395"/>
                  <a:pt x="5619681" y="2936818"/>
                  <a:pt x="5619681" y="2971876"/>
                </a:cubicBezTo>
                <a:cubicBezTo>
                  <a:pt x="5619681" y="3006936"/>
                  <a:pt x="5648111" y="3035357"/>
                  <a:pt x="5683180" y="3035357"/>
                </a:cubicBezTo>
                <a:cubicBezTo>
                  <a:pt x="5718246" y="3035357"/>
                  <a:pt x="5746675" y="3006936"/>
                  <a:pt x="5746675" y="2971876"/>
                </a:cubicBezTo>
                <a:cubicBezTo>
                  <a:pt x="5746675" y="2936818"/>
                  <a:pt x="5718246" y="2908395"/>
                  <a:pt x="5683180" y="2908395"/>
                </a:cubicBezTo>
                <a:close/>
                <a:moveTo>
                  <a:pt x="7283368" y="2908393"/>
                </a:moveTo>
                <a:cubicBezTo>
                  <a:pt x="7248298" y="2908393"/>
                  <a:pt x="7219868" y="2936814"/>
                  <a:pt x="7219868" y="2971874"/>
                </a:cubicBezTo>
                <a:cubicBezTo>
                  <a:pt x="7219868" y="3006932"/>
                  <a:pt x="7248298" y="3035355"/>
                  <a:pt x="7283368" y="3035355"/>
                </a:cubicBezTo>
                <a:cubicBezTo>
                  <a:pt x="7318438" y="3035355"/>
                  <a:pt x="7346868" y="3006932"/>
                  <a:pt x="7346868" y="2971874"/>
                </a:cubicBezTo>
                <a:cubicBezTo>
                  <a:pt x="7346868" y="2936814"/>
                  <a:pt x="7318438" y="2908393"/>
                  <a:pt x="7283368" y="2908393"/>
                </a:cubicBezTo>
                <a:close/>
                <a:moveTo>
                  <a:pt x="7016668" y="2908393"/>
                </a:moveTo>
                <a:cubicBezTo>
                  <a:pt x="6981598" y="2908393"/>
                  <a:pt x="6953168" y="2936816"/>
                  <a:pt x="6953168" y="2971874"/>
                </a:cubicBezTo>
                <a:cubicBezTo>
                  <a:pt x="6953168" y="3006934"/>
                  <a:pt x="6981598" y="3035355"/>
                  <a:pt x="7016668" y="3035355"/>
                </a:cubicBezTo>
                <a:cubicBezTo>
                  <a:pt x="7051738" y="3035355"/>
                  <a:pt x="7080168" y="3006934"/>
                  <a:pt x="7080168" y="2971874"/>
                </a:cubicBezTo>
                <a:cubicBezTo>
                  <a:pt x="7080168" y="2936816"/>
                  <a:pt x="7051738" y="2908393"/>
                  <a:pt x="7016668" y="2908393"/>
                </a:cubicBezTo>
                <a:close/>
                <a:moveTo>
                  <a:pt x="6749968" y="2908393"/>
                </a:moveTo>
                <a:cubicBezTo>
                  <a:pt x="6714898" y="2908393"/>
                  <a:pt x="6686468" y="2936816"/>
                  <a:pt x="6686468" y="2971874"/>
                </a:cubicBezTo>
                <a:cubicBezTo>
                  <a:pt x="6686468" y="3006934"/>
                  <a:pt x="6714898" y="3035355"/>
                  <a:pt x="6749968" y="3035355"/>
                </a:cubicBezTo>
                <a:cubicBezTo>
                  <a:pt x="6785038" y="3035355"/>
                  <a:pt x="6813468" y="3006934"/>
                  <a:pt x="6813468" y="2971874"/>
                </a:cubicBezTo>
                <a:cubicBezTo>
                  <a:pt x="6813468" y="2936816"/>
                  <a:pt x="6785038" y="2908393"/>
                  <a:pt x="6749968" y="2908393"/>
                </a:cubicBezTo>
                <a:close/>
                <a:moveTo>
                  <a:pt x="8616868" y="2908391"/>
                </a:moveTo>
                <a:cubicBezTo>
                  <a:pt x="8581798" y="2908391"/>
                  <a:pt x="8553368" y="2936812"/>
                  <a:pt x="8553368" y="2971872"/>
                </a:cubicBezTo>
                <a:cubicBezTo>
                  <a:pt x="8553368" y="3006932"/>
                  <a:pt x="8581798" y="3035353"/>
                  <a:pt x="8616868" y="3035353"/>
                </a:cubicBezTo>
                <a:cubicBezTo>
                  <a:pt x="8651938" y="3035353"/>
                  <a:pt x="8680368" y="3006932"/>
                  <a:pt x="8680368" y="2971872"/>
                </a:cubicBezTo>
                <a:cubicBezTo>
                  <a:pt x="8680368" y="2936812"/>
                  <a:pt x="8651938" y="2908391"/>
                  <a:pt x="8616868" y="2908391"/>
                </a:cubicBezTo>
                <a:close/>
                <a:moveTo>
                  <a:pt x="8350168" y="2908391"/>
                </a:moveTo>
                <a:cubicBezTo>
                  <a:pt x="8315098" y="2908391"/>
                  <a:pt x="8286668" y="2936812"/>
                  <a:pt x="8286668" y="2971872"/>
                </a:cubicBezTo>
                <a:cubicBezTo>
                  <a:pt x="8286668" y="3006932"/>
                  <a:pt x="8315098" y="3035353"/>
                  <a:pt x="8350168" y="3035353"/>
                </a:cubicBezTo>
                <a:cubicBezTo>
                  <a:pt x="8385238" y="3035353"/>
                  <a:pt x="8413668" y="3006932"/>
                  <a:pt x="8413668" y="2971872"/>
                </a:cubicBezTo>
                <a:cubicBezTo>
                  <a:pt x="8413668" y="2936812"/>
                  <a:pt x="8385238" y="2908391"/>
                  <a:pt x="8350168" y="2908391"/>
                </a:cubicBezTo>
                <a:close/>
                <a:moveTo>
                  <a:pt x="8083468" y="2908391"/>
                </a:moveTo>
                <a:cubicBezTo>
                  <a:pt x="8048398" y="2908391"/>
                  <a:pt x="8019968" y="2936812"/>
                  <a:pt x="8019968" y="2971872"/>
                </a:cubicBezTo>
                <a:cubicBezTo>
                  <a:pt x="8019968" y="3006932"/>
                  <a:pt x="8048398" y="3035353"/>
                  <a:pt x="8083468" y="3035353"/>
                </a:cubicBezTo>
                <a:cubicBezTo>
                  <a:pt x="8118538" y="3035353"/>
                  <a:pt x="8146968" y="3006932"/>
                  <a:pt x="8146968" y="2971872"/>
                </a:cubicBezTo>
                <a:cubicBezTo>
                  <a:pt x="8146968" y="2936812"/>
                  <a:pt x="8118538" y="2908391"/>
                  <a:pt x="8083468" y="2908391"/>
                </a:cubicBezTo>
                <a:close/>
                <a:moveTo>
                  <a:pt x="7816768" y="2908391"/>
                </a:moveTo>
                <a:cubicBezTo>
                  <a:pt x="7781698" y="2908391"/>
                  <a:pt x="7753268" y="2936814"/>
                  <a:pt x="7753268" y="2971872"/>
                </a:cubicBezTo>
                <a:cubicBezTo>
                  <a:pt x="7753268" y="3006932"/>
                  <a:pt x="7781698" y="3035353"/>
                  <a:pt x="7816768" y="3035353"/>
                </a:cubicBezTo>
                <a:cubicBezTo>
                  <a:pt x="7851838" y="3035353"/>
                  <a:pt x="7880268" y="3006932"/>
                  <a:pt x="7880268" y="2971872"/>
                </a:cubicBezTo>
                <a:cubicBezTo>
                  <a:pt x="7880268" y="2936814"/>
                  <a:pt x="7851838" y="2908391"/>
                  <a:pt x="7816768" y="2908391"/>
                </a:cubicBezTo>
                <a:close/>
                <a:moveTo>
                  <a:pt x="7550068" y="2908391"/>
                </a:moveTo>
                <a:cubicBezTo>
                  <a:pt x="7514998" y="2908391"/>
                  <a:pt x="7486568" y="2936814"/>
                  <a:pt x="7486568" y="2971874"/>
                </a:cubicBezTo>
                <a:cubicBezTo>
                  <a:pt x="7486568" y="3006932"/>
                  <a:pt x="7514998" y="3035355"/>
                  <a:pt x="7550068" y="3035355"/>
                </a:cubicBezTo>
                <a:cubicBezTo>
                  <a:pt x="7585138" y="3035355"/>
                  <a:pt x="7613568" y="3006932"/>
                  <a:pt x="7613568" y="2971874"/>
                </a:cubicBezTo>
                <a:cubicBezTo>
                  <a:pt x="7613568" y="2936814"/>
                  <a:pt x="7585138" y="2908391"/>
                  <a:pt x="7550068" y="2908391"/>
                </a:cubicBezTo>
                <a:close/>
                <a:moveTo>
                  <a:pt x="9416968" y="2908390"/>
                </a:moveTo>
                <a:cubicBezTo>
                  <a:pt x="9381898" y="2908390"/>
                  <a:pt x="9353468" y="2936811"/>
                  <a:pt x="9353468" y="2971871"/>
                </a:cubicBezTo>
                <a:cubicBezTo>
                  <a:pt x="9353468" y="3006931"/>
                  <a:pt x="9381898" y="3035352"/>
                  <a:pt x="9416968" y="3035352"/>
                </a:cubicBezTo>
                <a:cubicBezTo>
                  <a:pt x="9452038" y="3035352"/>
                  <a:pt x="9480468" y="3006931"/>
                  <a:pt x="9480468" y="2971871"/>
                </a:cubicBezTo>
                <a:cubicBezTo>
                  <a:pt x="9480468" y="2936811"/>
                  <a:pt x="9452038" y="2908390"/>
                  <a:pt x="9416968" y="2908390"/>
                </a:cubicBezTo>
                <a:close/>
                <a:moveTo>
                  <a:pt x="9150268" y="2908390"/>
                </a:moveTo>
                <a:cubicBezTo>
                  <a:pt x="9115198" y="2908390"/>
                  <a:pt x="9086768" y="2936811"/>
                  <a:pt x="9086768" y="2971871"/>
                </a:cubicBezTo>
                <a:cubicBezTo>
                  <a:pt x="9086768" y="3006931"/>
                  <a:pt x="9115198" y="3035353"/>
                  <a:pt x="9150268" y="3035353"/>
                </a:cubicBezTo>
                <a:cubicBezTo>
                  <a:pt x="9185338" y="3035353"/>
                  <a:pt x="9213768" y="3006931"/>
                  <a:pt x="9213768" y="2971871"/>
                </a:cubicBezTo>
                <a:cubicBezTo>
                  <a:pt x="9213768" y="2936811"/>
                  <a:pt x="9185338" y="2908390"/>
                  <a:pt x="9150268" y="2908390"/>
                </a:cubicBezTo>
                <a:close/>
                <a:moveTo>
                  <a:pt x="8883568" y="2908390"/>
                </a:moveTo>
                <a:cubicBezTo>
                  <a:pt x="8848498" y="2908390"/>
                  <a:pt x="8820068" y="2936812"/>
                  <a:pt x="8820068" y="2971872"/>
                </a:cubicBezTo>
                <a:cubicBezTo>
                  <a:pt x="8820068" y="3006931"/>
                  <a:pt x="8848498" y="3035353"/>
                  <a:pt x="8883568" y="3035353"/>
                </a:cubicBezTo>
                <a:cubicBezTo>
                  <a:pt x="8918638" y="3035353"/>
                  <a:pt x="8947068" y="3006931"/>
                  <a:pt x="8947068" y="2971872"/>
                </a:cubicBezTo>
                <a:cubicBezTo>
                  <a:pt x="8947068" y="2936812"/>
                  <a:pt x="8918638" y="2908390"/>
                  <a:pt x="8883568" y="2908390"/>
                </a:cubicBezTo>
                <a:close/>
                <a:moveTo>
                  <a:pt x="10483768" y="2908388"/>
                </a:moveTo>
                <a:cubicBezTo>
                  <a:pt x="10448698" y="2908388"/>
                  <a:pt x="10420268" y="2936809"/>
                  <a:pt x="10420268" y="2971869"/>
                </a:cubicBezTo>
                <a:cubicBezTo>
                  <a:pt x="10420268" y="3006929"/>
                  <a:pt x="10448698" y="3035350"/>
                  <a:pt x="10483768" y="3035350"/>
                </a:cubicBezTo>
                <a:cubicBezTo>
                  <a:pt x="10518838" y="3035350"/>
                  <a:pt x="10547268" y="3006929"/>
                  <a:pt x="10547268" y="2971869"/>
                </a:cubicBezTo>
                <a:cubicBezTo>
                  <a:pt x="10547268" y="2936809"/>
                  <a:pt x="10518838" y="2908388"/>
                  <a:pt x="10483768" y="2908388"/>
                </a:cubicBezTo>
                <a:close/>
                <a:moveTo>
                  <a:pt x="10217068" y="2908388"/>
                </a:moveTo>
                <a:cubicBezTo>
                  <a:pt x="10181998" y="2908388"/>
                  <a:pt x="10153568" y="2936809"/>
                  <a:pt x="10153568" y="2971869"/>
                </a:cubicBezTo>
                <a:cubicBezTo>
                  <a:pt x="10153568" y="3006929"/>
                  <a:pt x="10181998" y="3035352"/>
                  <a:pt x="10217068" y="3035352"/>
                </a:cubicBezTo>
                <a:cubicBezTo>
                  <a:pt x="10252138" y="3035352"/>
                  <a:pt x="10280568" y="3006929"/>
                  <a:pt x="10280568" y="2971869"/>
                </a:cubicBezTo>
                <a:cubicBezTo>
                  <a:pt x="10280568" y="2936809"/>
                  <a:pt x="10252138" y="2908388"/>
                  <a:pt x="10217068" y="2908388"/>
                </a:cubicBezTo>
                <a:close/>
                <a:moveTo>
                  <a:pt x="9950368" y="2908388"/>
                </a:moveTo>
                <a:cubicBezTo>
                  <a:pt x="9915298" y="2908388"/>
                  <a:pt x="9886868" y="2936811"/>
                  <a:pt x="9886868" y="2971869"/>
                </a:cubicBezTo>
                <a:cubicBezTo>
                  <a:pt x="9886868" y="3006929"/>
                  <a:pt x="9915298" y="3035352"/>
                  <a:pt x="9950368" y="3035352"/>
                </a:cubicBezTo>
                <a:cubicBezTo>
                  <a:pt x="9985438" y="3035352"/>
                  <a:pt x="10013868" y="3006929"/>
                  <a:pt x="10013868" y="2971869"/>
                </a:cubicBezTo>
                <a:cubicBezTo>
                  <a:pt x="10013868" y="2936811"/>
                  <a:pt x="9985438" y="2908388"/>
                  <a:pt x="9950368" y="2908388"/>
                </a:cubicBezTo>
                <a:close/>
                <a:moveTo>
                  <a:pt x="9683668" y="2908388"/>
                </a:moveTo>
                <a:cubicBezTo>
                  <a:pt x="9648598" y="2908388"/>
                  <a:pt x="9620168" y="2936811"/>
                  <a:pt x="9620168" y="2971871"/>
                </a:cubicBezTo>
                <a:cubicBezTo>
                  <a:pt x="9620168" y="3006931"/>
                  <a:pt x="9648598" y="3035352"/>
                  <a:pt x="9683668" y="3035352"/>
                </a:cubicBezTo>
                <a:cubicBezTo>
                  <a:pt x="9718738" y="3035352"/>
                  <a:pt x="9747168" y="3006931"/>
                  <a:pt x="9747168" y="2971871"/>
                </a:cubicBezTo>
                <a:cubicBezTo>
                  <a:pt x="9747168" y="2936811"/>
                  <a:pt x="9718738" y="2908388"/>
                  <a:pt x="9683668" y="2908388"/>
                </a:cubicBezTo>
                <a:close/>
                <a:moveTo>
                  <a:pt x="11283868" y="2908386"/>
                </a:moveTo>
                <a:cubicBezTo>
                  <a:pt x="11248798" y="2908386"/>
                  <a:pt x="11220368" y="2936807"/>
                  <a:pt x="11220368" y="2971867"/>
                </a:cubicBezTo>
                <a:cubicBezTo>
                  <a:pt x="11220368" y="3006927"/>
                  <a:pt x="11248798" y="3035350"/>
                  <a:pt x="11283868" y="3035350"/>
                </a:cubicBezTo>
                <a:cubicBezTo>
                  <a:pt x="11318938" y="3035350"/>
                  <a:pt x="11347368" y="3006927"/>
                  <a:pt x="11347368" y="2971867"/>
                </a:cubicBezTo>
                <a:cubicBezTo>
                  <a:pt x="11347368" y="2936807"/>
                  <a:pt x="11318938" y="2908386"/>
                  <a:pt x="11283868" y="2908386"/>
                </a:cubicBezTo>
                <a:close/>
                <a:moveTo>
                  <a:pt x="11017168" y="2908386"/>
                </a:moveTo>
                <a:cubicBezTo>
                  <a:pt x="10982098" y="2908386"/>
                  <a:pt x="10953668" y="2936809"/>
                  <a:pt x="10953668" y="2971869"/>
                </a:cubicBezTo>
                <a:cubicBezTo>
                  <a:pt x="10953668" y="3006929"/>
                  <a:pt x="10982098" y="3035350"/>
                  <a:pt x="11017168" y="3035350"/>
                </a:cubicBezTo>
                <a:cubicBezTo>
                  <a:pt x="11052238" y="3035350"/>
                  <a:pt x="11080668" y="3006929"/>
                  <a:pt x="11080668" y="2971869"/>
                </a:cubicBezTo>
                <a:cubicBezTo>
                  <a:pt x="11080668" y="2936809"/>
                  <a:pt x="11052238" y="2908386"/>
                  <a:pt x="11017168" y="2908386"/>
                </a:cubicBezTo>
                <a:close/>
                <a:moveTo>
                  <a:pt x="10750468" y="2908386"/>
                </a:moveTo>
                <a:cubicBezTo>
                  <a:pt x="10715398" y="2908386"/>
                  <a:pt x="10686968" y="2936809"/>
                  <a:pt x="10686968" y="2971869"/>
                </a:cubicBezTo>
                <a:cubicBezTo>
                  <a:pt x="10686968" y="3006929"/>
                  <a:pt x="10715398" y="3035350"/>
                  <a:pt x="10750468" y="3035350"/>
                </a:cubicBezTo>
                <a:cubicBezTo>
                  <a:pt x="10785538" y="3035350"/>
                  <a:pt x="10813968" y="3006929"/>
                  <a:pt x="10813968" y="2971869"/>
                </a:cubicBezTo>
                <a:cubicBezTo>
                  <a:pt x="10813968" y="2936809"/>
                  <a:pt x="10785538" y="2908386"/>
                  <a:pt x="10750468" y="2908386"/>
                </a:cubicBezTo>
                <a:close/>
                <a:moveTo>
                  <a:pt x="11817268" y="2908384"/>
                </a:moveTo>
                <a:cubicBezTo>
                  <a:pt x="11782198" y="2908384"/>
                  <a:pt x="11753768" y="2936807"/>
                  <a:pt x="11753768" y="2971867"/>
                </a:cubicBezTo>
                <a:cubicBezTo>
                  <a:pt x="11753768" y="3006927"/>
                  <a:pt x="11782198" y="3035350"/>
                  <a:pt x="11817268" y="3035350"/>
                </a:cubicBezTo>
                <a:cubicBezTo>
                  <a:pt x="11852338" y="3035350"/>
                  <a:pt x="11880768" y="3006927"/>
                  <a:pt x="11880768" y="2971867"/>
                </a:cubicBezTo>
                <a:cubicBezTo>
                  <a:pt x="11880768" y="2936807"/>
                  <a:pt x="11852338" y="2908384"/>
                  <a:pt x="11817268" y="2908384"/>
                </a:cubicBezTo>
                <a:close/>
                <a:moveTo>
                  <a:pt x="11550568" y="2908384"/>
                </a:moveTo>
                <a:cubicBezTo>
                  <a:pt x="11515498" y="2908384"/>
                  <a:pt x="11487068" y="2936807"/>
                  <a:pt x="11487068" y="2971867"/>
                </a:cubicBezTo>
                <a:cubicBezTo>
                  <a:pt x="11487068" y="3006927"/>
                  <a:pt x="11515498" y="3035350"/>
                  <a:pt x="11550568" y="3035350"/>
                </a:cubicBezTo>
                <a:cubicBezTo>
                  <a:pt x="11585638" y="3035350"/>
                  <a:pt x="11614068" y="3006927"/>
                  <a:pt x="11614068" y="2971867"/>
                </a:cubicBezTo>
                <a:cubicBezTo>
                  <a:pt x="11614068" y="2936807"/>
                  <a:pt x="11585638" y="2908384"/>
                  <a:pt x="11550568" y="2908384"/>
                </a:cubicBezTo>
                <a:close/>
                <a:moveTo>
                  <a:pt x="349271" y="2603543"/>
                </a:moveTo>
                <a:cubicBezTo>
                  <a:pt x="314201" y="2603543"/>
                  <a:pt x="285772" y="2631979"/>
                  <a:pt x="285772" y="2667053"/>
                </a:cubicBezTo>
                <a:cubicBezTo>
                  <a:pt x="285772" y="2702131"/>
                  <a:pt x="314201" y="2730561"/>
                  <a:pt x="349271" y="2730561"/>
                </a:cubicBezTo>
                <a:cubicBezTo>
                  <a:pt x="384341" y="2730561"/>
                  <a:pt x="412771" y="2702131"/>
                  <a:pt x="412771" y="2667053"/>
                </a:cubicBezTo>
                <a:cubicBezTo>
                  <a:pt x="412771" y="2631979"/>
                  <a:pt x="384341" y="2603543"/>
                  <a:pt x="349271" y="2603543"/>
                </a:cubicBezTo>
                <a:close/>
                <a:moveTo>
                  <a:pt x="1149363" y="2603542"/>
                </a:moveTo>
                <a:cubicBezTo>
                  <a:pt x="1114293" y="2603542"/>
                  <a:pt x="1085864" y="2631979"/>
                  <a:pt x="1085864" y="2667048"/>
                </a:cubicBezTo>
                <a:cubicBezTo>
                  <a:pt x="1085864" y="2702131"/>
                  <a:pt x="1114293" y="2730559"/>
                  <a:pt x="1149363" y="2730559"/>
                </a:cubicBezTo>
                <a:cubicBezTo>
                  <a:pt x="1184433" y="2730559"/>
                  <a:pt x="1212863" y="2702131"/>
                  <a:pt x="1212863" y="2667048"/>
                </a:cubicBezTo>
                <a:cubicBezTo>
                  <a:pt x="1212863" y="2631979"/>
                  <a:pt x="1184433" y="2603542"/>
                  <a:pt x="1149363" y="2603542"/>
                </a:cubicBezTo>
                <a:close/>
                <a:moveTo>
                  <a:pt x="882666" y="2603542"/>
                </a:moveTo>
                <a:cubicBezTo>
                  <a:pt x="847596" y="2603542"/>
                  <a:pt x="819166" y="2631979"/>
                  <a:pt x="819166" y="2667048"/>
                </a:cubicBezTo>
                <a:cubicBezTo>
                  <a:pt x="819166" y="2702131"/>
                  <a:pt x="847596" y="2730559"/>
                  <a:pt x="882666" y="2730559"/>
                </a:cubicBezTo>
                <a:cubicBezTo>
                  <a:pt x="917736" y="2730559"/>
                  <a:pt x="946165" y="2702131"/>
                  <a:pt x="946165" y="2667048"/>
                </a:cubicBezTo>
                <a:cubicBezTo>
                  <a:pt x="946165" y="2631979"/>
                  <a:pt x="917736" y="2603542"/>
                  <a:pt x="882666" y="2603542"/>
                </a:cubicBezTo>
                <a:close/>
                <a:moveTo>
                  <a:pt x="615969" y="2603542"/>
                </a:moveTo>
                <a:cubicBezTo>
                  <a:pt x="580899" y="2603542"/>
                  <a:pt x="552469" y="2631979"/>
                  <a:pt x="552469" y="2667053"/>
                </a:cubicBezTo>
                <a:cubicBezTo>
                  <a:pt x="552469" y="2702131"/>
                  <a:pt x="580899" y="2730559"/>
                  <a:pt x="615969" y="2730559"/>
                </a:cubicBezTo>
                <a:cubicBezTo>
                  <a:pt x="651038" y="2730559"/>
                  <a:pt x="679468" y="2702131"/>
                  <a:pt x="679468" y="2667053"/>
                </a:cubicBezTo>
                <a:cubicBezTo>
                  <a:pt x="679468" y="2631979"/>
                  <a:pt x="651038" y="2603542"/>
                  <a:pt x="615969" y="2603542"/>
                </a:cubicBezTo>
                <a:close/>
                <a:moveTo>
                  <a:pt x="2216173" y="2603541"/>
                </a:moveTo>
                <a:cubicBezTo>
                  <a:pt x="2181110" y="2603541"/>
                  <a:pt x="2152679" y="2631976"/>
                  <a:pt x="2152679" y="2667048"/>
                </a:cubicBezTo>
                <a:cubicBezTo>
                  <a:pt x="2152679" y="2702130"/>
                  <a:pt x="2181110" y="2730558"/>
                  <a:pt x="2216173" y="2730558"/>
                </a:cubicBezTo>
                <a:cubicBezTo>
                  <a:pt x="2251239" y="2730558"/>
                  <a:pt x="2279681" y="2702130"/>
                  <a:pt x="2279681" y="2667048"/>
                </a:cubicBezTo>
                <a:cubicBezTo>
                  <a:pt x="2279681" y="2631976"/>
                  <a:pt x="2251239" y="2603541"/>
                  <a:pt x="2216173" y="2603541"/>
                </a:cubicBezTo>
                <a:close/>
                <a:moveTo>
                  <a:pt x="1949461" y="2603541"/>
                </a:moveTo>
                <a:cubicBezTo>
                  <a:pt x="1914391" y="2603541"/>
                  <a:pt x="1885958" y="2631976"/>
                  <a:pt x="1885958" y="2667048"/>
                </a:cubicBezTo>
                <a:cubicBezTo>
                  <a:pt x="1885958" y="2702130"/>
                  <a:pt x="1914391" y="2730558"/>
                  <a:pt x="1949461" y="2730558"/>
                </a:cubicBezTo>
                <a:cubicBezTo>
                  <a:pt x="1984550" y="2730558"/>
                  <a:pt x="2012981" y="2702130"/>
                  <a:pt x="2012981" y="2667048"/>
                </a:cubicBezTo>
                <a:cubicBezTo>
                  <a:pt x="2012981" y="2631976"/>
                  <a:pt x="1984550" y="2603541"/>
                  <a:pt x="1949461" y="2603541"/>
                </a:cubicBezTo>
                <a:close/>
                <a:moveTo>
                  <a:pt x="1682759" y="2603541"/>
                </a:moveTo>
                <a:cubicBezTo>
                  <a:pt x="1647689" y="2603541"/>
                  <a:pt x="1619260" y="2631977"/>
                  <a:pt x="1619260" y="2667048"/>
                </a:cubicBezTo>
                <a:cubicBezTo>
                  <a:pt x="1619260" y="2702130"/>
                  <a:pt x="1647689" y="2730558"/>
                  <a:pt x="1682759" y="2730558"/>
                </a:cubicBezTo>
                <a:cubicBezTo>
                  <a:pt x="1717830" y="2730558"/>
                  <a:pt x="1746259" y="2702130"/>
                  <a:pt x="1746259" y="2667048"/>
                </a:cubicBezTo>
                <a:cubicBezTo>
                  <a:pt x="1746259" y="2631977"/>
                  <a:pt x="1717830" y="2603541"/>
                  <a:pt x="1682759" y="2603541"/>
                </a:cubicBezTo>
                <a:close/>
                <a:moveTo>
                  <a:pt x="1416060" y="2603541"/>
                </a:moveTo>
                <a:cubicBezTo>
                  <a:pt x="1380991" y="2603541"/>
                  <a:pt x="1352561" y="2631977"/>
                  <a:pt x="1352561" y="2667048"/>
                </a:cubicBezTo>
                <a:cubicBezTo>
                  <a:pt x="1352561" y="2702131"/>
                  <a:pt x="1380991" y="2730559"/>
                  <a:pt x="1416060" y="2730559"/>
                </a:cubicBezTo>
                <a:cubicBezTo>
                  <a:pt x="1451131" y="2730559"/>
                  <a:pt x="1479560" y="2702131"/>
                  <a:pt x="1479560" y="2667048"/>
                </a:cubicBezTo>
                <a:cubicBezTo>
                  <a:pt x="1479560" y="2631977"/>
                  <a:pt x="1451131" y="2603541"/>
                  <a:pt x="1416060" y="2603541"/>
                </a:cubicBezTo>
                <a:close/>
                <a:moveTo>
                  <a:pt x="3549680" y="2603540"/>
                </a:moveTo>
                <a:cubicBezTo>
                  <a:pt x="3514602" y="2603540"/>
                  <a:pt x="3486172" y="2631972"/>
                  <a:pt x="3486172" y="2667048"/>
                </a:cubicBezTo>
                <a:cubicBezTo>
                  <a:pt x="3486172" y="2702128"/>
                  <a:pt x="3514602" y="2730556"/>
                  <a:pt x="3549680" y="2730556"/>
                </a:cubicBezTo>
                <a:cubicBezTo>
                  <a:pt x="3584740" y="2730556"/>
                  <a:pt x="3613176" y="2702128"/>
                  <a:pt x="3613176" y="2667048"/>
                </a:cubicBezTo>
                <a:cubicBezTo>
                  <a:pt x="3613176" y="2631972"/>
                  <a:pt x="3584740" y="2603540"/>
                  <a:pt x="3549680" y="2603540"/>
                </a:cubicBezTo>
                <a:close/>
                <a:moveTo>
                  <a:pt x="3282946" y="2603540"/>
                </a:moveTo>
                <a:cubicBezTo>
                  <a:pt x="3247880" y="2603540"/>
                  <a:pt x="3219454" y="2631972"/>
                  <a:pt x="3219454" y="2667048"/>
                </a:cubicBezTo>
                <a:cubicBezTo>
                  <a:pt x="3219454" y="2702128"/>
                  <a:pt x="3247880" y="2730558"/>
                  <a:pt x="3282946" y="2730558"/>
                </a:cubicBezTo>
                <a:cubicBezTo>
                  <a:pt x="3318012" y="2730558"/>
                  <a:pt x="3346448" y="2702128"/>
                  <a:pt x="3346448" y="2667048"/>
                </a:cubicBezTo>
                <a:cubicBezTo>
                  <a:pt x="3346448" y="2631972"/>
                  <a:pt x="3318012" y="2603540"/>
                  <a:pt x="3282946" y="2603540"/>
                </a:cubicBezTo>
                <a:close/>
                <a:moveTo>
                  <a:pt x="3016279" y="2603540"/>
                </a:moveTo>
                <a:cubicBezTo>
                  <a:pt x="2981214" y="2603540"/>
                  <a:pt x="2952787" y="2631972"/>
                  <a:pt x="2952787" y="2667048"/>
                </a:cubicBezTo>
                <a:cubicBezTo>
                  <a:pt x="2952787" y="2702128"/>
                  <a:pt x="2981214" y="2730558"/>
                  <a:pt x="3016279" y="2730558"/>
                </a:cubicBezTo>
                <a:cubicBezTo>
                  <a:pt x="3051345" y="2730558"/>
                  <a:pt x="3079772" y="2702128"/>
                  <a:pt x="3079772" y="2667048"/>
                </a:cubicBezTo>
                <a:cubicBezTo>
                  <a:pt x="3079772" y="2631972"/>
                  <a:pt x="3051345" y="2603540"/>
                  <a:pt x="3016279" y="2603540"/>
                </a:cubicBezTo>
                <a:close/>
                <a:moveTo>
                  <a:pt x="2749613" y="2603540"/>
                </a:moveTo>
                <a:cubicBezTo>
                  <a:pt x="2714539" y="2603540"/>
                  <a:pt x="2686084" y="2631976"/>
                  <a:pt x="2686084" y="2667048"/>
                </a:cubicBezTo>
                <a:cubicBezTo>
                  <a:pt x="2686084" y="2702130"/>
                  <a:pt x="2714539" y="2730558"/>
                  <a:pt x="2749613" y="2730558"/>
                </a:cubicBezTo>
                <a:cubicBezTo>
                  <a:pt x="2784679" y="2730558"/>
                  <a:pt x="2813105" y="2702130"/>
                  <a:pt x="2813105" y="2667048"/>
                </a:cubicBezTo>
                <a:cubicBezTo>
                  <a:pt x="2813105" y="2631976"/>
                  <a:pt x="2784679" y="2603540"/>
                  <a:pt x="2749613" y="2603540"/>
                </a:cubicBezTo>
                <a:close/>
                <a:moveTo>
                  <a:pt x="2482874" y="2603540"/>
                </a:moveTo>
                <a:cubicBezTo>
                  <a:pt x="2447798" y="2603540"/>
                  <a:pt x="2419370" y="2631976"/>
                  <a:pt x="2419370" y="2667048"/>
                </a:cubicBezTo>
                <a:cubicBezTo>
                  <a:pt x="2419370" y="2702130"/>
                  <a:pt x="2447798" y="2730558"/>
                  <a:pt x="2482874" y="2730558"/>
                </a:cubicBezTo>
                <a:cubicBezTo>
                  <a:pt x="2517951" y="2730558"/>
                  <a:pt x="2546386" y="2702130"/>
                  <a:pt x="2546386" y="2667048"/>
                </a:cubicBezTo>
                <a:cubicBezTo>
                  <a:pt x="2546386" y="2631976"/>
                  <a:pt x="2517951" y="2603540"/>
                  <a:pt x="2482874" y="2603540"/>
                </a:cubicBezTo>
                <a:close/>
                <a:moveTo>
                  <a:pt x="4616405" y="2603539"/>
                </a:moveTo>
                <a:cubicBezTo>
                  <a:pt x="4581347" y="2603539"/>
                  <a:pt x="4552900" y="2631972"/>
                  <a:pt x="4552900" y="2667048"/>
                </a:cubicBezTo>
                <a:cubicBezTo>
                  <a:pt x="4552900" y="2702127"/>
                  <a:pt x="4581347" y="2730556"/>
                  <a:pt x="4616405" y="2730556"/>
                </a:cubicBezTo>
                <a:cubicBezTo>
                  <a:pt x="4651461" y="2730556"/>
                  <a:pt x="4679879" y="2702127"/>
                  <a:pt x="4679879" y="2667048"/>
                </a:cubicBezTo>
                <a:cubicBezTo>
                  <a:pt x="4679879" y="2631972"/>
                  <a:pt x="4651461" y="2603539"/>
                  <a:pt x="4616405" y="2603539"/>
                </a:cubicBezTo>
                <a:close/>
                <a:moveTo>
                  <a:pt x="4349694" y="2603539"/>
                </a:moveTo>
                <a:cubicBezTo>
                  <a:pt x="4314636" y="2603539"/>
                  <a:pt x="4286199" y="2631972"/>
                  <a:pt x="4286199" y="2667048"/>
                </a:cubicBezTo>
                <a:cubicBezTo>
                  <a:pt x="4286199" y="2702127"/>
                  <a:pt x="4314636" y="2730556"/>
                  <a:pt x="4349694" y="2730556"/>
                </a:cubicBezTo>
                <a:cubicBezTo>
                  <a:pt x="4384769" y="2730556"/>
                  <a:pt x="4413179" y="2702127"/>
                  <a:pt x="4413179" y="2667048"/>
                </a:cubicBezTo>
                <a:cubicBezTo>
                  <a:pt x="4413179" y="2631972"/>
                  <a:pt x="4384769" y="2603539"/>
                  <a:pt x="4349694" y="2603539"/>
                </a:cubicBezTo>
                <a:close/>
                <a:moveTo>
                  <a:pt x="4082994" y="2603539"/>
                </a:moveTo>
                <a:cubicBezTo>
                  <a:pt x="4047995" y="2603539"/>
                  <a:pt x="4019556" y="2631972"/>
                  <a:pt x="4019556" y="2667048"/>
                </a:cubicBezTo>
                <a:cubicBezTo>
                  <a:pt x="4019556" y="2702128"/>
                  <a:pt x="4047995" y="2730556"/>
                  <a:pt x="4082994" y="2730556"/>
                </a:cubicBezTo>
                <a:cubicBezTo>
                  <a:pt x="4118056" y="2730556"/>
                  <a:pt x="4146498" y="2702128"/>
                  <a:pt x="4146498" y="2667048"/>
                </a:cubicBezTo>
                <a:cubicBezTo>
                  <a:pt x="4146498" y="2631972"/>
                  <a:pt x="4118056" y="2603539"/>
                  <a:pt x="4082994" y="2603539"/>
                </a:cubicBezTo>
                <a:close/>
                <a:moveTo>
                  <a:pt x="3816356" y="2603539"/>
                </a:moveTo>
                <a:cubicBezTo>
                  <a:pt x="3781288" y="2603539"/>
                  <a:pt x="3752863" y="2631972"/>
                  <a:pt x="3752863" y="2667048"/>
                </a:cubicBezTo>
                <a:cubicBezTo>
                  <a:pt x="3752863" y="2702128"/>
                  <a:pt x="3781288" y="2730556"/>
                  <a:pt x="3816356" y="2730556"/>
                </a:cubicBezTo>
                <a:cubicBezTo>
                  <a:pt x="3851426" y="2730556"/>
                  <a:pt x="3879862" y="2702128"/>
                  <a:pt x="3879862" y="2667048"/>
                </a:cubicBezTo>
                <a:cubicBezTo>
                  <a:pt x="3879862" y="2631972"/>
                  <a:pt x="3851426" y="2603539"/>
                  <a:pt x="3816356" y="2603539"/>
                </a:cubicBezTo>
                <a:close/>
                <a:moveTo>
                  <a:pt x="5149793" y="2603538"/>
                </a:moveTo>
                <a:cubicBezTo>
                  <a:pt x="5114716" y="2603538"/>
                  <a:pt x="5086284" y="2631971"/>
                  <a:pt x="5086284" y="2667048"/>
                </a:cubicBezTo>
                <a:cubicBezTo>
                  <a:pt x="5086284" y="2702127"/>
                  <a:pt x="5114716" y="2730554"/>
                  <a:pt x="5149793" y="2730554"/>
                </a:cubicBezTo>
                <a:cubicBezTo>
                  <a:pt x="5184855" y="2730554"/>
                  <a:pt x="5213289" y="2702127"/>
                  <a:pt x="5213289" y="2667048"/>
                </a:cubicBezTo>
                <a:cubicBezTo>
                  <a:pt x="5213289" y="2631971"/>
                  <a:pt x="5184855" y="2603538"/>
                  <a:pt x="5149793" y="2603538"/>
                </a:cubicBezTo>
                <a:close/>
                <a:moveTo>
                  <a:pt x="4883094" y="2603538"/>
                </a:moveTo>
                <a:cubicBezTo>
                  <a:pt x="4848018" y="2603538"/>
                  <a:pt x="4819583" y="2631972"/>
                  <a:pt x="4819583" y="2667048"/>
                </a:cubicBezTo>
                <a:cubicBezTo>
                  <a:pt x="4819583" y="2702127"/>
                  <a:pt x="4848018" y="2730554"/>
                  <a:pt x="4883094" y="2730554"/>
                </a:cubicBezTo>
                <a:cubicBezTo>
                  <a:pt x="4918167" y="2730554"/>
                  <a:pt x="4946597" y="2702127"/>
                  <a:pt x="4946597" y="2667048"/>
                </a:cubicBezTo>
                <a:cubicBezTo>
                  <a:pt x="4946597" y="2631972"/>
                  <a:pt x="4918167" y="2603538"/>
                  <a:pt x="4883094" y="2603538"/>
                </a:cubicBezTo>
                <a:close/>
                <a:moveTo>
                  <a:pt x="6216568" y="2603537"/>
                </a:moveTo>
                <a:cubicBezTo>
                  <a:pt x="6181498" y="2603537"/>
                  <a:pt x="6153068" y="2631971"/>
                  <a:pt x="6153068" y="2667040"/>
                </a:cubicBezTo>
                <a:cubicBezTo>
                  <a:pt x="6153068" y="2702125"/>
                  <a:pt x="6181498" y="2730553"/>
                  <a:pt x="6216568" y="2730553"/>
                </a:cubicBezTo>
                <a:cubicBezTo>
                  <a:pt x="6251638" y="2730553"/>
                  <a:pt x="6280068" y="2702125"/>
                  <a:pt x="6280068" y="2667040"/>
                </a:cubicBezTo>
                <a:cubicBezTo>
                  <a:pt x="6280068" y="2631971"/>
                  <a:pt x="6251638" y="2603537"/>
                  <a:pt x="6216568" y="2603537"/>
                </a:cubicBezTo>
                <a:close/>
                <a:moveTo>
                  <a:pt x="5949873" y="2603537"/>
                </a:moveTo>
                <a:cubicBezTo>
                  <a:pt x="5914798" y="2603537"/>
                  <a:pt x="5886370" y="2631971"/>
                  <a:pt x="5886370" y="2667040"/>
                </a:cubicBezTo>
                <a:cubicBezTo>
                  <a:pt x="5886370" y="2702125"/>
                  <a:pt x="5914798" y="2730553"/>
                  <a:pt x="5949873" y="2730553"/>
                </a:cubicBezTo>
                <a:cubicBezTo>
                  <a:pt x="5984949" y="2730553"/>
                  <a:pt x="6013385" y="2702125"/>
                  <a:pt x="6013385" y="2667040"/>
                </a:cubicBezTo>
                <a:cubicBezTo>
                  <a:pt x="6013385" y="2631971"/>
                  <a:pt x="5984949" y="2603537"/>
                  <a:pt x="5949873" y="2603537"/>
                </a:cubicBezTo>
                <a:close/>
                <a:moveTo>
                  <a:pt x="5683180" y="2603537"/>
                </a:moveTo>
                <a:cubicBezTo>
                  <a:pt x="5648111" y="2603537"/>
                  <a:pt x="5619681" y="2631971"/>
                  <a:pt x="5619681" y="2667048"/>
                </a:cubicBezTo>
                <a:cubicBezTo>
                  <a:pt x="5619681" y="2702125"/>
                  <a:pt x="5648111" y="2730554"/>
                  <a:pt x="5683180" y="2730554"/>
                </a:cubicBezTo>
                <a:cubicBezTo>
                  <a:pt x="5718246" y="2730554"/>
                  <a:pt x="5746675" y="2702125"/>
                  <a:pt x="5746675" y="2667048"/>
                </a:cubicBezTo>
                <a:cubicBezTo>
                  <a:pt x="5746675" y="2631971"/>
                  <a:pt x="5718246" y="2603537"/>
                  <a:pt x="5683180" y="2603537"/>
                </a:cubicBezTo>
                <a:close/>
                <a:moveTo>
                  <a:pt x="5416495" y="2603537"/>
                </a:moveTo>
                <a:cubicBezTo>
                  <a:pt x="5381421" y="2603537"/>
                  <a:pt x="5352995" y="2631971"/>
                  <a:pt x="5352995" y="2667048"/>
                </a:cubicBezTo>
                <a:cubicBezTo>
                  <a:pt x="5352995" y="2702127"/>
                  <a:pt x="5381421" y="2730554"/>
                  <a:pt x="5416495" y="2730554"/>
                </a:cubicBezTo>
                <a:cubicBezTo>
                  <a:pt x="5451563" y="2730554"/>
                  <a:pt x="5479994" y="2702127"/>
                  <a:pt x="5479994" y="2667048"/>
                </a:cubicBezTo>
                <a:cubicBezTo>
                  <a:pt x="5479994" y="2631971"/>
                  <a:pt x="5451563" y="2603537"/>
                  <a:pt x="5416495" y="2603537"/>
                </a:cubicBezTo>
                <a:close/>
                <a:moveTo>
                  <a:pt x="7016668" y="2603536"/>
                </a:moveTo>
                <a:cubicBezTo>
                  <a:pt x="6981598" y="2603536"/>
                  <a:pt x="6953168" y="2631971"/>
                  <a:pt x="6953168" y="2667040"/>
                </a:cubicBezTo>
                <a:cubicBezTo>
                  <a:pt x="6953168" y="2702124"/>
                  <a:pt x="6981598" y="2730553"/>
                  <a:pt x="7016668" y="2730553"/>
                </a:cubicBezTo>
                <a:cubicBezTo>
                  <a:pt x="7051738" y="2730553"/>
                  <a:pt x="7080168" y="2702124"/>
                  <a:pt x="7080168" y="2667040"/>
                </a:cubicBezTo>
                <a:cubicBezTo>
                  <a:pt x="7080168" y="2631971"/>
                  <a:pt x="7051738" y="2603536"/>
                  <a:pt x="7016668" y="2603536"/>
                </a:cubicBezTo>
                <a:close/>
                <a:moveTo>
                  <a:pt x="6749968" y="2603536"/>
                </a:moveTo>
                <a:cubicBezTo>
                  <a:pt x="6714898" y="2603536"/>
                  <a:pt x="6686468" y="2631971"/>
                  <a:pt x="6686468" y="2667040"/>
                </a:cubicBezTo>
                <a:cubicBezTo>
                  <a:pt x="6686468" y="2702125"/>
                  <a:pt x="6714898" y="2730553"/>
                  <a:pt x="6749968" y="2730553"/>
                </a:cubicBezTo>
                <a:cubicBezTo>
                  <a:pt x="6785038" y="2730553"/>
                  <a:pt x="6813468" y="2702125"/>
                  <a:pt x="6813468" y="2667040"/>
                </a:cubicBezTo>
                <a:cubicBezTo>
                  <a:pt x="6813468" y="2631971"/>
                  <a:pt x="6785038" y="2603536"/>
                  <a:pt x="6749968" y="2603536"/>
                </a:cubicBezTo>
                <a:close/>
                <a:moveTo>
                  <a:pt x="6483268" y="2603536"/>
                </a:moveTo>
                <a:cubicBezTo>
                  <a:pt x="6448198" y="2603536"/>
                  <a:pt x="6419768" y="2631971"/>
                  <a:pt x="6419768" y="2667040"/>
                </a:cubicBezTo>
                <a:cubicBezTo>
                  <a:pt x="6419768" y="2702125"/>
                  <a:pt x="6448198" y="2730553"/>
                  <a:pt x="6483268" y="2730553"/>
                </a:cubicBezTo>
                <a:cubicBezTo>
                  <a:pt x="6518338" y="2730553"/>
                  <a:pt x="6546768" y="2702125"/>
                  <a:pt x="6546768" y="2667040"/>
                </a:cubicBezTo>
                <a:cubicBezTo>
                  <a:pt x="6546768" y="2631971"/>
                  <a:pt x="6518338" y="2603536"/>
                  <a:pt x="6483268" y="2603536"/>
                </a:cubicBezTo>
                <a:close/>
                <a:moveTo>
                  <a:pt x="7550068" y="2603535"/>
                </a:moveTo>
                <a:cubicBezTo>
                  <a:pt x="7514998" y="2603535"/>
                  <a:pt x="7486568" y="2631970"/>
                  <a:pt x="7486568" y="2667040"/>
                </a:cubicBezTo>
                <a:cubicBezTo>
                  <a:pt x="7486568" y="2702124"/>
                  <a:pt x="7514998" y="2730553"/>
                  <a:pt x="7550068" y="2730553"/>
                </a:cubicBezTo>
                <a:cubicBezTo>
                  <a:pt x="7585138" y="2730553"/>
                  <a:pt x="7613568" y="2702124"/>
                  <a:pt x="7613568" y="2667040"/>
                </a:cubicBezTo>
                <a:cubicBezTo>
                  <a:pt x="7613568" y="2631970"/>
                  <a:pt x="7585138" y="2603535"/>
                  <a:pt x="7550068" y="2603535"/>
                </a:cubicBezTo>
                <a:close/>
                <a:moveTo>
                  <a:pt x="7283368" y="2603535"/>
                </a:moveTo>
                <a:cubicBezTo>
                  <a:pt x="7248298" y="2603535"/>
                  <a:pt x="7219868" y="2631971"/>
                  <a:pt x="7219868" y="2667040"/>
                </a:cubicBezTo>
                <a:cubicBezTo>
                  <a:pt x="7219868" y="2702124"/>
                  <a:pt x="7248298" y="2730553"/>
                  <a:pt x="7283368" y="2730553"/>
                </a:cubicBezTo>
                <a:cubicBezTo>
                  <a:pt x="7318438" y="2730553"/>
                  <a:pt x="7346868" y="2702124"/>
                  <a:pt x="7346868" y="2667040"/>
                </a:cubicBezTo>
                <a:cubicBezTo>
                  <a:pt x="7346868" y="2631971"/>
                  <a:pt x="7318438" y="2603535"/>
                  <a:pt x="7283368" y="2603535"/>
                </a:cubicBezTo>
                <a:close/>
                <a:moveTo>
                  <a:pt x="9416968" y="2603534"/>
                </a:moveTo>
                <a:cubicBezTo>
                  <a:pt x="9381898" y="2603534"/>
                  <a:pt x="9353468" y="2631968"/>
                  <a:pt x="9353468" y="2667040"/>
                </a:cubicBezTo>
                <a:cubicBezTo>
                  <a:pt x="9353468" y="2702122"/>
                  <a:pt x="9381898" y="2730549"/>
                  <a:pt x="9416968" y="2730549"/>
                </a:cubicBezTo>
                <a:cubicBezTo>
                  <a:pt x="9452038" y="2730549"/>
                  <a:pt x="9480468" y="2702122"/>
                  <a:pt x="9480468" y="2667040"/>
                </a:cubicBezTo>
                <a:cubicBezTo>
                  <a:pt x="9480468" y="2631968"/>
                  <a:pt x="9452038" y="2603534"/>
                  <a:pt x="9416968" y="2603534"/>
                </a:cubicBezTo>
                <a:close/>
                <a:moveTo>
                  <a:pt x="9150268" y="2603534"/>
                </a:moveTo>
                <a:cubicBezTo>
                  <a:pt x="9115198" y="2603534"/>
                  <a:pt x="9086768" y="2631968"/>
                  <a:pt x="9086768" y="2667040"/>
                </a:cubicBezTo>
                <a:cubicBezTo>
                  <a:pt x="9086768" y="2702122"/>
                  <a:pt x="9115198" y="2730549"/>
                  <a:pt x="9150268" y="2730549"/>
                </a:cubicBezTo>
                <a:cubicBezTo>
                  <a:pt x="9185338" y="2730549"/>
                  <a:pt x="9213768" y="2702122"/>
                  <a:pt x="9213768" y="2667040"/>
                </a:cubicBezTo>
                <a:cubicBezTo>
                  <a:pt x="9213768" y="2631968"/>
                  <a:pt x="9185338" y="2603534"/>
                  <a:pt x="9150268" y="2603534"/>
                </a:cubicBezTo>
                <a:close/>
                <a:moveTo>
                  <a:pt x="8883568" y="2603534"/>
                </a:moveTo>
                <a:cubicBezTo>
                  <a:pt x="8848498" y="2603534"/>
                  <a:pt x="8820068" y="2631969"/>
                  <a:pt x="8820068" y="2667040"/>
                </a:cubicBezTo>
                <a:cubicBezTo>
                  <a:pt x="8820068" y="2702122"/>
                  <a:pt x="8848498" y="2730551"/>
                  <a:pt x="8883568" y="2730551"/>
                </a:cubicBezTo>
                <a:cubicBezTo>
                  <a:pt x="8918638" y="2730551"/>
                  <a:pt x="8947068" y="2702122"/>
                  <a:pt x="8947068" y="2667040"/>
                </a:cubicBezTo>
                <a:cubicBezTo>
                  <a:pt x="8947068" y="2631969"/>
                  <a:pt x="8918638" y="2603534"/>
                  <a:pt x="8883568" y="2603534"/>
                </a:cubicBezTo>
                <a:close/>
                <a:moveTo>
                  <a:pt x="8616868" y="2603534"/>
                </a:moveTo>
                <a:cubicBezTo>
                  <a:pt x="8581798" y="2603534"/>
                  <a:pt x="8553368" y="2631969"/>
                  <a:pt x="8553368" y="2667040"/>
                </a:cubicBezTo>
                <a:cubicBezTo>
                  <a:pt x="8553368" y="2702122"/>
                  <a:pt x="8581798" y="2730551"/>
                  <a:pt x="8616868" y="2730551"/>
                </a:cubicBezTo>
                <a:cubicBezTo>
                  <a:pt x="8651938" y="2730551"/>
                  <a:pt x="8680368" y="2702122"/>
                  <a:pt x="8680368" y="2667040"/>
                </a:cubicBezTo>
                <a:cubicBezTo>
                  <a:pt x="8680368" y="2631969"/>
                  <a:pt x="8651938" y="2603534"/>
                  <a:pt x="8616868" y="2603534"/>
                </a:cubicBezTo>
                <a:close/>
                <a:moveTo>
                  <a:pt x="8350168" y="2603534"/>
                </a:moveTo>
                <a:cubicBezTo>
                  <a:pt x="8315098" y="2603534"/>
                  <a:pt x="8286668" y="2631969"/>
                  <a:pt x="8286668" y="2667040"/>
                </a:cubicBezTo>
                <a:cubicBezTo>
                  <a:pt x="8286668" y="2702122"/>
                  <a:pt x="8315098" y="2730551"/>
                  <a:pt x="8350168" y="2730551"/>
                </a:cubicBezTo>
                <a:cubicBezTo>
                  <a:pt x="8385238" y="2730551"/>
                  <a:pt x="8413668" y="2702122"/>
                  <a:pt x="8413668" y="2667040"/>
                </a:cubicBezTo>
                <a:cubicBezTo>
                  <a:pt x="8413668" y="2631969"/>
                  <a:pt x="8385238" y="2603534"/>
                  <a:pt x="8350168" y="2603534"/>
                </a:cubicBezTo>
                <a:close/>
                <a:moveTo>
                  <a:pt x="8083468" y="2603534"/>
                </a:moveTo>
                <a:cubicBezTo>
                  <a:pt x="8048398" y="2603534"/>
                  <a:pt x="8019968" y="2631969"/>
                  <a:pt x="8019968" y="2667040"/>
                </a:cubicBezTo>
                <a:cubicBezTo>
                  <a:pt x="8019968" y="2702124"/>
                  <a:pt x="8048398" y="2730551"/>
                  <a:pt x="8083468" y="2730551"/>
                </a:cubicBezTo>
                <a:cubicBezTo>
                  <a:pt x="8118538" y="2730551"/>
                  <a:pt x="8146968" y="2702124"/>
                  <a:pt x="8146968" y="2667040"/>
                </a:cubicBezTo>
                <a:cubicBezTo>
                  <a:pt x="8146968" y="2631969"/>
                  <a:pt x="8118538" y="2603534"/>
                  <a:pt x="8083468" y="2603534"/>
                </a:cubicBezTo>
                <a:close/>
                <a:moveTo>
                  <a:pt x="7816768" y="2603534"/>
                </a:moveTo>
                <a:cubicBezTo>
                  <a:pt x="7781698" y="2603534"/>
                  <a:pt x="7753268" y="2631970"/>
                  <a:pt x="7753268" y="2667040"/>
                </a:cubicBezTo>
                <a:cubicBezTo>
                  <a:pt x="7753268" y="2702124"/>
                  <a:pt x="7781698" y="2730551"/>
                  <a:pt x="7816768" y="2730551"/>
                </a:cubicBezTo>
                <a:cubicBezTo>
                  <a:pt x="7851838" y="2730551"/>
                  <a:pt x="7880268" y="2702124"/>
                  <a:pt x="7880268" y="2667040"/>
                </a:cubicBezTo>
                <a:cubicBezTo>
                  <a:pt x="7880268" y="2631970"/>
                  <a:pt x="7851838" y="2603534"/>
                  <a:pt x="7816768" y="2603534"/>
                </a:cubicBezTo>
                <a:close/>
                <a:moveTo>
                  <a:pt x="10483768" y="2603533"/>
                </a:moveTo>
                <a:cubicBezTo>
                  <a:pt x="10448698" y="2603533"/>
                  <a:pt x="10420268" y="2631964"/>
                  <a:pt x="10420268" y="2667037"/>
                </a:cubicBezTo>
                <a:cubicBezTo>
                  <a:pt x="10420268" y="2702120"/>
                  <a:pt x="10448698" y="2730548"/>
                  <a:pt x="10483768" y="2730548"/>
                </a:cubicBezTo>
                <a:cubicBezTo>
                  <a:pt x="10518838" y="2730548"/>
                  <a:pt x="10547268" y="2702120"/>
                  <a:pt x="10547268" y="2667037"/>
                </a:cubicBezTo>
                <a:cubicBezTo>
                  <a:pt x="10547268" y="2631964"/>
                  <a:pt x="10518838" y="2603533"/>
                  <a:pt x="10483768" y="2603533"/>
                </a:cubicBezTo>
                <a:close/>
                <a:moveTo>
                  <a:pt x="10217068" y="2603533"/>
                </a:moveTo>
                <a:cubicBezTo>
                  <a:pt x="10181998" y="2603533"/>
                  <a:pt x="10153568" y="2631966"/>
                  <a:pt x="10153568" y="2667037"/>
                </a:cubicBezTo>
                <a:cubicBezTo>
                  <a:pt x="10153568" y="2702120"/>
                  <a:pt x="10181998" y="2730548"/>
                  <a:pt x="10217068" y="2730548"/>
                </a:cubicBezTo>
                <a:cubicBezTo>
                  <a:pt x="10252138" y="2730548"/>
                  <a:pt x="10280568" y="2702120"/>
                  <a:pt x="10280568" y="2667037"/>
                </a:cubicBezTo>
                <a:cubicBezTo>
                  <a:pt x="10280568" y="2631966"/>
                  <a:pt x="10252138" y="2603533"/>
                  <a:pt x="10217068" y="2603533"/>
                </a:cubicBezTo>
                <a:close/>
                <a:moveTo>
                  <a:pt x="9950368" y="2603533"/>
                </a:moveTo>
                <a:cubicBezTo>
                  <a:pt x="9915298" y="2603533"/>
                  <a:pt x="9886868" y="2631966"/>
                  <a:pt x="9886868" y="2667037"/>
                </a:cubicBezTo>
                <a:cubicBezTo>
                  <a:pt x="9886868" y="2702120"/>
                  <a:pt x="9915298" y="2730549"/>
                  <a:pt x="9950368" y="2730549"/>
                </a:cubicBezTo>
                <a:cubicBezTo>
                  <a:pt x="9985438" y="2730549"/>
                  <a:pt x="10013868" y="2702120"/>
                  <a:pt x="10013868" y="2667037"/>
                </a:cubicBezTo>
                <a:cubicBezTo>
                  <a:pt x="10013868" y="2631966"/>
                  <a:pt x="9985438" y="2603533"/>
                  <a:pt x="9950368" y="2603533"/>
                </a:cubicBezTo>
                <a:close/>
                <a:moveTo>
                  <a:pt x="9683668" y="2603533"/>
                </a:moveTo>
                <a:cubicBezTo>
                  <a:pt x="9648598" y="2603533"/>
                  <a:pt x="9620168" y="2631968"/>
                  <a:pt x="9620168" y="2667040"/>
                </a:cubicBezTo>
                <a:cubicBezTo>
                  <a:pt x="9620168" y="2702120"/>
                  <a:pt x="9648598" y="2730549"/>
                  <a:pt x="9683668" y="2730549"/>
                </a:cubicBezTo>
                <a:cubicBezTo>
                  <a:pt x="9718738" y="2730549"/>
                  <a:pt x="9747168" y="2702120"/>
                  <a:pt x="9747168" y="2667040"/>
                </a:cubicBezTo>
                <a:cubicBezTo>
                  <a:pt x="9747168" y="2631968"/>
                  <a:pt x="9718738" y="2603533"/>
                  <a:pt x="9683668" y="2603533"/>
                </a:cubicBezTo>
                <a:close/>
                <a:moveTo>
                  <a:pt x="11017168" y="2603532"/>
                </a:moveTo>
                <a:cubicBezTo>
                  <a:pt x="10982098" y="2603532"/>
                  <a:pt x="10953668" y="2631964"/>
                  <a:pt x="10953668" y="2667037"/>
                </a:cubicBezTo>
                <a:cubicBezTo>
                  <a:pt x="10953668" y="2702118"/>
                  <a:pt x="10982098" y="2730548"/>
                  <a:pt x="11017168" y="2730548"/>
                </a:cubicBezTo>
                <a:cubicBezTo>
                  <a:pt x="11052238" y="2730548"/>
                  <a:pt x="11080668" y="2702118"/>
                  <a:pt x="11080668" y="2667037"/>
                </a:cubicBezTo>
                <a:cubicBezTo>
                  <a:pt x="11080668" y="2631964"/>
                  <a:pt x="11052238" y="2603532"/>
                  <a:pt x="11017168" y="2603532"/>
                </a:cubicBezTo>
                <a:close/>
                <a:moveTo>
                  <a:pt x="10750468" y="2603532"/>
                </a:moveTo>
                <a:cubicBezTo>
                  <a:pt x="10715398" y="2603532"/>
                  <a:pt x="10686968" y="2631964"/>
                  <a:pt x="10686968" y="2667037"/>
                </a:cubicBezTo>
                <a:cubicBezTo>
                  <a:pt x="10686968" y="2702120"/>
                  <a:pt x="10715398" y="2730548"/>
                  <a:pt x="10750468" y="2730548"/>
                </a:cubicBezTo>
                <a:cubicBezTo>
                  <a:pt x="10785538" y="2730548"/>
                  <a:pt x="10813968" y="2702120"/>
                  <a:pt x="10813968" y="2667037"/>
                </a:cubicBezTo>
                <a:cubicBezTo>
                  <a:pt x="10813968" y="2631964"/>
                  <a:pt x="10785538" y="2603532"/>
                  <a:pt x="10750468" y="2603532"/>
                </a:cubicBezTo>
                <a:close/>
                <a:moveTo>
                  <a:pt x="11817268" y="2603531"/>
                </a:moveTo>
                <a:cubicBezTo>
                  <a:pt x="11782198" y="2603531"/>
                  <a:pt x="11753768" y="2631964"/>
                  <a:pt x="11753768" y="2667033"/>
                </a:cubicBezTo>
                <a:cubicBezTo>
                  <a:pt x="11753768" y="2702118"/>
                  <a:pt x="11782198" y="2730548"/>
                  <a:pt x="11817268" y="2730548"/>
                </a:cubicBezTo>
                <a:cubicBezTo>
                  <a:pt x="11852338" y="2730548"/>
                  <a:pt x="11880768" y="2702118"/>
                  <a:pt x="11880768" y="2667033"/>
                </a:cubicBezTo>
                <a:cubicBezTo>
                  <a:pt x="11880768" y="2631964"/>
                  <a:pt x="11852338" y="2603531"/>
                  <a:pt x="11817268" y="2603531"/>
                </a:cubicBezTo>
                <a:close/>
                <a:moveTo>
                  <a:pt x="11550568" y="2603531"/>
                </a:moveTo>
                <a:cubicBezTo>
                  <a:pt x="11515498" y="2603531"/>
                  <a:pt x="11487068" y="2631964"/>
                  <a:pt x="11487068" y="2667033"/>
                </a:cubicBezTo>
                <a:cubicBezTo>
                  <a:pt x="11487068" y="2702118"/>
                  <a:pt x="11515498" y="2730548"/>
                  <a:pt x="11550568" y="2730548"/>
                </a:cubicBezTo>
                <a:cubicBezTo>
                  <a:pt x="11585638" y="2730548"/>
                  <a:pt x="11614068" y="2702118"/>
                  <a:pt x="11614068" y="2667033"/>
                </a:cubicBezTo>
                <a:cubicBezTo>
                  <a:pt x="11614068" y="2631964"/>
                  <a:pt x="11585638" y="2603531"/>
                  <a:pt x="11550568" y="2603531"/>
                </a:cubicBezTo>
                <a:close/>
                <a:moveTo>
                  <a:pt x="11283868" y="2603531"/>
                </a:moveTo>
                <a:cubicBezTo>
                  <a:pt x="11248798" y="2603531"/>
                  <a:pt x="11220368" y="2631964"/>
                  <a:pt x="11220368" y="2667037"/>
                </a:cubicBezTo>
                <a:cubicBezTo>
                  <a:pt x="11220368" y="2702118"/>
                  <a:pt x="11248798" y="2730548"/>
                  <a:pt x="11283868" y="2730548"/>
                </a:cubicBezTo>
                <a:cubicBezTo>
                  <a:pt x="11318938" y="2730548"/>
                  <a:pt x="11347368" y="2702118"/>
                  <a:pt x="11347368" y="2667037"/>
                </a:cubicBezTo>
                <a:cubicBezTo>
                  <a:pt x="11347368" y="2631964"/>
                  <a:pt x="11318938" y="2603531"/>
                  <a:pt x="11283868" y="2603531"/>
                </a:cubicBezTo>
                <a:close/>
                <a:moveTo>
                  <a:pt x="1136677" y="2298672"/>
                </a:moveTo>
                <a:cubicBezTo>
                  <a:pt x="1101607" y="2298672"/>
                  <a:pt x="1073178" y="2327110"/>
                  <a:pt x="1073178" y="2362189"/>
                </a:cubicBezTo>
                <a:cubicBezTo>
                  <a:pt x="1073178" y="2397268"/>
                  <a:pt x="1101607" y="2425706"/>
                  <a:pt x="1136677" y="2425706"/>
                </a:cubicBezTo>
                <a:cubicBezTo>
                  <a:pt x="1171747" y="2425706"/>
                  <a:pt x="1200176" y="2397268"/>
                  <a:pt x="1200176" y="2362189"/>
                </a:cubicBezTo>
                <a:cubicBezTo>
                  <a:pt x="1200176" y="2327110"/>
                  <a:pt x="1171747" y="2298672"/>
                  <a:pt x="1136677" y="2298672"/>
                </a:cubicBezTo>
                <a:close/>
                <a:moveTo>
                  <a:pt x="869980" y="2298672"/>
                </a:moveTo>
                <a:cubicBezTo>
                  <a:pt x="834910" y="2298672"/>
                  <a:pt x="806481" y="2327110"/>
                  <a:pt x="806481" y="2362189"/>
                </a:cubicBezTo>
                <a:cubicBezTo>
                  <a:pt x="806481" y="2397268"/>
                  <a:pt x="834910" y="2425706"/>
                  <a:pt x="869980" y="2425706"/>
                </a:cubicBezTo>
                <a:cubicBezTo>
                  <a:pt x="905050" y="2425706"/>
                  <a:pt x="933479" y="2397268"/>
                  <a:pt x="933479" y="2362189"/>
                </a:cubicBezTo>
                <a:cubicBezTo>
                  <a:pt x="933479" y="2327110"/>
                  <a:pt x="905050" y="2298672"/>
                  <a:pt x="869980" y="2298672"/>
                </a:cubicBezTo>
                <a:close/>
                <a:moveTo>
                  <a:pt x="603283" y="2298672"/>
                </a:moveTo>
                <a:cubicBezTo>
                  <a:pt x="568213" y="2298672"/>
                  <a:pt x="539784" y="2327110"/>
                  <a:pt x="539784" y="2362189"/>
                </a:cubicBezTo>
                <a:cubicBezTo>
                  <a:pt x="539784" y="2397268"/>
                  <a:pt x="568213" y="2425706"/>
                  <a:pt x="603283" y="2425706"/>
                </a:cubicBezTo>
                <a:cubicBezTo>
                  <a:pt x="638353" y="2425706"/>
                  <a:pt x="666782" y="2397268"/>
                  <a:pt x="666782" y="2362189"/>
                </a:cubicBezTo>
                <a:cubicBezTo>
                  <a:pt x="666782" y="2327110"/>
                  <a:pt x="638353" y="2298672"/>
                  <a:pt x="603283" y="2298672"/>
                </a:cubicBezTo>
                <a:close/>
                <a:moveTo>
                  <a:pt x="336586" y="2298672"/>
                </a:moveTo>
                <a:cubicBezTo>
                  <a:pt x="301516" y="2298672"/>
                  <a:pt x="273087" y="2327110"/>
                  <a:pt x="273087" y="2362190"/>
                </a:cubicBezTo>
                <a:cubicBezTo>
                  <a:pt x="273087" y="2397268"/>
                  <a:pt x="301516" y="2425706"/>
                  <a:pt x="336586" y="2425706"/>
                </a:cubicBezTo>
                <a:cubicBezTo>
                  <a:pt x="371656" y="2425706"/>
                  <a:pt x="400085" y="2397268"/>
                  <a:pt x="400085" y="2362190"/>
                </a:cubicBezTo>
                <a:cubicBezTo>
                  <a:pt x="400085" y="2327110"/>
                  <a:pt x="371656" y="2298672"/>
                  <a:pt x="336586" y="2298672"/>
                </a:cubicBezTo>
                <a:close/>
                <a:moveTo>
                  <a:pt x="11804568" y="2298671"/>
                </a:moveTo>
                <a:cubicBezTo>
                  <a:pt x="11769498" y="2298671"/>
                  <a:pt x="11741068" y="2327107"/>
                  <a:pt x="11741068" y="2362185"/>
                </a:cubicBezTo>
                <a:cubicBezTo>
                  <a:pt x="11741068" y="2397263"/>
                  <a:pt x="11769498" y="2425701"/>
                  <a:pt x="11804568" y="2425701"/>
                </a:cubicBezTo>
                <a:cubicBezTo>
                  <a:pt x="11839638" y="2425701"/>
                  <a:pt x="11868068" y="2397263"/>
                  <a:pt x="11868068" y="2362185"/>
                </a:cubicBezTo>
                <a:cubicBezTo>
                  <a:pt x="11868068" y="2327107"/>
                  <a:pt x="11839638" y="2298671"/>
                  <a:pt x="11804568" y="2298671"/>
                </a:cubicBezTo>
                <a:close/>
                <a:moveTo>
                  <a:pt x="11537868" y="2298671"/>
                </a:moveTo>
                <a:cubicBezTo>
                  <a:pt x="11502798" y="2298671"/>
                  <a:pt x="11474368" y="2327107"/>
                  <a:pt x="11474368" y="2362185"/>
                </a:cubicBezTo>
                <a:cubicBezTo>
                  <a:pt x="11474368" y="2397264"/>
                  <a:pt x="11502798" y="2425701"/>
                  <a:pt x="11537868" y="2425701"/>
                </a:cubicBezTo>
                <a:cubicBezTo>
                  <a:pt x="11572938" y="2425701"/>
                  <a:pt x="11601368" y="2397264"/>
                  <a:pt x="11601368" y="2362185"/>
                </a:cubicBezTo>
                <a:cubicBezTo>
                  <a:pt x="11601368" y="2327107"/>
                  <a:pt x="11572938" y="2298671"/>
                  <a:pt x="11537868" y="2298671"/>
                </a:cubicBezTo>
                <a:close/>
                <a:moveTo>
                  <a:pt x="11271168" y="2298671"/>
                </a:moveTo>
                <a:cubicBezTo>
                  <a:pt x="11236098" y="2298671"/>
                  <a:pt x="11207668" y="2327107"/>
                  <a:pt x="11207668" y="2362185"/>
                </a:cubicBezTo>
                <a:cubicBezTo>
                  <a:pt x="11207668" y="2397264"/>
                  <a:pt x="11236098" y="2425701"/>
                  <a:pt x="11271168" y="2425701"/>
                </a:cubicBezTo>
                <a:cubicBezTo>
                  <a:pt x="11306238" y="2425701"/>
                  <a:pt x="11334668" y="2397264"/>
                  <a:pt x="11334668" y="2362185"/>
                </a:cubicBezTo>
                <a:cubicBezTo>
                  <a:pt x="11334668" y="2327107"/>
                  <a:pt x="11306238" y="2298671"/>
                  <a:pt x="11271168" y="2298671"/>
                </a:cubicBezTo>
                <a:close/>
                <a:moveTo>
                  <a:pt x="11004468" y="2298671"/>
                </a:moveTo>
                <a:cubicBezTo>
                  <a:pt x="10969398" y="2298671"/>
                  <a:pt x="10940968" y="2327107"/>
                  <a:pt x="10940968" y="2362186"/>
                </a:cubicBezTo>
                <a:cubicBezTo>
                  <a:pt x="10940968" y="2397264"/>
                  <a:pt x="10969398" y="2425701"/>
                  <a:pt x="11004468" y="2425701"/>
                </a:cubicBezTo>
                <a:cubicBezTo>
                  <a:pt x="11039538" y="2425701"/>
                  <a:pt x="11067968" y="2397264"/>
                  <a:pt x="11067968" y="2362186"/>
                </a:cubicBezTo>
                <a:cubicBezTo>
                  <a:pt x="11067968" y="2327107"/>
                  <a:pt x="11039538" y="2298671"/>
                  <a:pt x="11004468" y="2298671"/>
                </a:cubicBezTo>
                <a:close/>
                <a:moveTo>
                  <a:pt x="10737768" y="2298671"/>
                </a:moveTo>
                <a:cubicBezTo>
                  <a:pt x="10702698" y="2298671"/>
                  <a:pt x="10674268" y="2327107"/>
                  <a:pt x="10674268" y="2362186"/>
                </a:cubicBezTo>
                <a:cubicBezTo>
                  <a:pt x="10674268" y="2397264"/>
                  <a:pt x="10702698" y="2425701"/>
                  <a:pt x="10737768" y="2425701"/>
                </a:cubicBezTo>
                <a:cubicBezTo>
                  <a:pt x="10772838" y="2425701"/>
                  <a:pt x="10801268" y="2397264"/>
                  <a:pt x="10801268" y="2362186"/>
                </a:cubicBezTo>
                <a:cubicBezTo>
                  <a:pt x="10801268" y="2327107"/>
                  <a:pt x="10772838" y="2298671"/>
                  <a:pt x="10737768" y="2298671"/>
                </a:cubicBezTo>
                <a:close/>
                <a:moveTo>
                  <a:pt x="10471068" y="2298671"/>
                </a:moveTo>
                <a:cubicBezTo>
                  <a:pt x="10435998" y="2298671"/>
                  <a:pt x="10407568" y="2327107"/>
                  <a:pt x="10407568" y="2362186"/>
                </a:cubicBezTo>
                <a:cubicBezTo>
                  <a:pt x="10407568" y="2397264"/>
                  <a:pt x="10435998" y="2425701"/>
                  <a:pt x="10471068" y="2425701"/>
                </a:cubicBezTo>
                <a:cubicBezTo>
                  <a:pt x="10506138" y="2425701"/>
                  <a:pt x="10534568" y="2397264"/>
                  <a:pt x="10534568" y="2362186"/>
                </a:cubicBezTo>
                <a:cubicBezTo>
                  <a:pt x="10534568" y="2327107"/>
                  <a:pt x="10506138" y="2298671"/>
                  <a:pt x="10471068" y="2298671"/>
                </a:cubicBezTo>
                <a:close/>
                <a:moveTo>
                  <a:pt x="10204368" y="2298671"/>
                </a:moveTo>
                <a:cubicBezTo>
                  <a:pt x="10169298" y="2298671"/>
                  <a:pt x="10140868" y="2327107"/>
                  <a:pt x="10140868" y="2362186"/>
                </a:cubicBezTo>
                <a:cubicBezTo>
                  <a:pt x="10140868" y="2397264"/>
                  <a:pt x="10169298" y="2425702"/>
                  <a:pt x="10204368" y="2425702"/>
                </a:cubicBezTo>
                <a:cubicBezTo>
                  <a:pt x="10239438" y="2425702"/>
                  <a:pt x="10267868" y="2397264"/>
                  <a:pt x="10267868" y="2362186"/>
                </a:cubicBezTo>
                <a:cubicBezTo>
                  <a:pt x="10267868" y="2327107"/>
                  <a:pt x="10239438" y="2298671"/>
                  <a:pt x="10204368" y="2298671"/>
                </a:cubicBezTo>
                <a:close/>
                <a:moveTo>
                  <a:pt x="9937668" y="2298671"/>
                </a:moveTo>
                <a:cubicBezTo>
                  <a:pt x="9902598" y="2298671"/>
                  <a:pt x="9874168" y="2327107"/>
                  <a:pt x="9874168" y="2362186"/>
                </a:cubicBezTo>
                <a:cubicBezTo>
                  <a:pt x="9874168" y="2397264"/>
                  <a:pt x="9902598" y="2425702"/>
                  <a:pt x="9937668" y="2425702"/>
                </a:cubicBezTo>
                <a:cubicBezTo>
                  <a:pt x="9972738" y="2425702"/>
                  <a:pt x="10001168" y="2397264"/>
                  <a:pt x="10001168" y="2362186"/>
                </a:cubicBezTo>
                <a:cubicBezTo>
                  <a:pt x="10001168" y="2327107"/>
                  <a:pt x="9972738" y="2298671"/>
                  <a:pt x="9937668" y="2298671"/>
                </a:cubicBezTo>
                <a:close/>
                <a:moveTo>
                  <a:pt x="9670968" y="2298671"/>
                </a:moveTo>
                <a:cubicBezTo>
                  <a:pt x="9635898" y="2298671"/>
                  <a:pt x="9607468" y="2327107"/>
                  <a:pt x="9607468" y="2362186"/>
                </a:cubicBezTo>
                <a:cubicBezTo>
                  <a:pt x="9607468" y="2397265"/>
                  <a:pt x="9635898" y="2425702"/>
                  <a:pt x="9670968" y="2425702"/>
                </a:cubicBezTo>
                <a:cubicBezTo>
                  <a:pt x="9706038" y="2425702"/>
                  <a:pt x="9734468" y="2397265"/>
                  <a:pt x="9734468" y="2362186"/>
                </a:cubicBezTo>
                <a:cubicBezTo>
                  <a:pt x="9734468" y="2327107"/>
                  <a:pt x="9706038" y="2298671"/>
                  <a:pt x="9670968" y="2298671"/>
                </a:cubicBezTo>
                <a:close/>
                <a:moveTo>
                  <a:pt x="9404268" y="2298671"/>
                </a:moveTo>
                <a:cubicBezTo>
                  <a:pt x="9369198" y="2298671"/>
                  <a:pt x="9340768" y="2327107"/>
                  <a:pt x="9340768" y="2362186"/>
                </a:cubicBezTo>
                <a:cubicBezTo>
                  <a:pt x="9340768" y="2397265"/>
                  <a:pt x="9369198" y="2425702"/>
                  <a:pt x="9404268" y="2425702"/>
                </a:cubicBezTo>
                <a:cubicBezTo>
                  <a:pt x="9439338" y="2425702"/>
                  <a:pt x="9467768" y="2397265"/>
                  <a:pt x="9467768" y="2362186"/>
                </a:cubicBezTo>
                <a:cubicBezTo>
                  <a:pt x="9467768" y="2327107"/>
                  <a:pt x="9439338" y="2298671"/>
                  <a:pt x="9404268" y="2298671"/>
                </a:cubicBezTo>
                <a:close/>
                <a:moveTo>
                  <a:pt x="9137568" y="2298671"/>
                </a:moveTo>
                <a:cubicBezTo>
                  <a:pt x="9102498" y="2298671"/>
                  <a:pt x="9074068" y="2327107"/>
                  <a:pt x="9074068" y="2362186"/>
                </a:cubicBezTo>
                <a:cubicBezTo>
                  <a:pt x="9074068" y="2397265"/>
                  <a:pt x="9102498" y="2425702"/>
                  <a:pt x="9137568" y="2425702"/>
                </a:cubicBezTo>
                <a:cubicBezTo>
                  <a:pt x="9172638" y="2425702"/>
                  <a:pt x="9201068" y="2397265"/>
                  <a:pt x="9201068" y="2362186"/>
                </a:cubicBezTo>
                <a:cubicBezTo>
                  <a:pt x="9201068" y="2327107"/>
                  <a:pt x="9172638" y="2298671"/>
                  <a:pt x="9137568" y="2298671"/>
                </a:cubicBezTo>
                <a:close/>
                <a:moveTo>
                  <a:pt x="8870868" y="2298671"/>
                </a:moveTo>
                <a:cubicBezTo>
                  <a:pt x="8835798" y="2298671"/>
                  <a:pt x="8807368" y="2327108"/>
                  <a:pt x="8807368" y="2362186"/>
                </a:cubicBezTo>
                <a:cubicBezTo>
                  <a:pt x="8807368" y="2397265"/>
                  <a:pt x="8835798" y="2425702"/>
                  <a:pt x="8870868" y="2425702"/>
                </a:cubicBezTo>
                <a:cubicBezTo>
                  <a:pt x="8905938" y="2425702"/>
                  <a:pt x="8934368" y="2397265"/>
                  <a:pt x="8934368" y="2362186"/>
                </a:cubicBezTo>
                <a:cubicBezTo>
                  <a:pt x="8934368" y="2327108"/>
                  <a:pt x="8905938" y="2298671"/>
                  <a:pt x="8870868" y="2298671"/>
                </a:cubicBezTo>
                <a:close/>
                <a:moveTo>
                  <a:pt x="8604168" y="2298671"/>
                </a:moveTo>
                <a:cubicBezTo>
                  <a:pt x="8569098" y="2298671"/>
                  <a:pt x="8540668" y="2327108"/>
                  <a:pt x="8540668" y="2362186"/>
                </a:cubicBezTo>
                <a:cubicBezTo>
                  <a:pt x="8540668" y="2397265"/>
                  <a:pt x="8569098" y="2425702"/>
                  <a:pt x="8604168" y="2425702"/>
                </a:cubicBezTo>
                <a:cubicBezTo>
                  <a:pt x="8639238" y="2425702"/>
                  <a:pt x="8667668" y="2397265"/>
                  <a:pt x="8667668" y="2362186"/>
                </a:cubicBezTo>
                <a:cubicBezTo>
                  <a:pt x="8667668" y="2327108"/>
                  <a:pt x="8639238" y="2298671"/>
                  <a:pt x="8604168" y="2298671"/>
                </a:cubicBezTo>
                <a:close/>
                <a:moveTo>
                  <a:pt x="8337468" y="2298671"/>
                </a:moveTo>
                <a:cubicBezTo>
                  <a:pt x="8302398" y="2298671"/>
                  <a:pt x="8273968" y="2327108"/>
                  <a:pt x="8273968" y="2362187"/>
                </a:cubicBezTo>
                <a:cubicBezTo>
                  <a:pt x="8273968" y="2397265"/>
                  <a:pt x="8302398" y="2425702"/>
                  <a:pt x="8337468" y="2425702"/>
                </a:cubicBezTo>
                <a:cubicBezTo>
                  <a:pt x="8372538" y="2425702"/>
                  <a:pt x="8400968" y="2397265"/>
                  <a:pt x="8400968" y="2362187"/>
                </a:cubicBezTo>
                <a:cubicBezTo>
                  <a:pt x="8400968" y="2327108"/>
                  <a:pt x="8372538" y="2298671"/>
                  <a:pt x="8337468" y="2298671"/>
                </a:cubicBezTo>
                <a:close/>
                <a:moveTo>
                  <a:pt x="8070768" y="2298671"/>
                </a:moveTo>
                <a:cubicBezTo>
                  <a:pt x="8035698" y="2298671"/>
                  <a:pt x="8007268" y="2327108"/>
                  <a:pt x="8007268" y="2362187"/>
                </a:cubicBezTo>
                <a:cubicBezTo>
                  <a:pt x="8007268" y="2397265"/>
                  <a:pt x="8035698" y="2425702"/>
                  <a:pt x="8070768" y="2425702"/>
                </a:cubicBezTo>
                <a:cubicBezTo>
                  <a:pt x="8105838" y="2425702"/>
                  <a:pt x="8134268" y="2397265"/>
                  <a:pt x="8134268" y="2362187"/>
                </a:cubicBezTo>
                <a:cubicBezTo>
                  <a:pt x="8134268" y="2327108"/>
                  <a:pt x="8105838" y="2298671"/>
                  <a:pt x="8070768" y="2298671"/>
                </a:cubicBezTo>
                <a:close/>
                <a:moveTo>
                  <a:pt x="7804068" y="2298671"/>
                </a:moveTo>
                <a:cubicBezTo>
                  <a:pt x="7768998" y="2298671"/>
                  <a:pt x="7740568" y="2327108"/>
                  <a:pt x="7740568" y="2362187"/>
                </a:cubicBezTo>
                <a:cubicBezTo>
                  <a:pt x="7740568" y="2397266"/>
                  <a:pt x="7768998" y="2425702"/>
                  <a:pt x="7804068" y="2425702"/>
                </a:cubicBezTo>
                <a:cubicBezTo>
                  <a:pt x="7839138" y="2425702"/>
                  <a:pt x="7867568" y="2397266"/>
                  <a:pt x="7867568" y="2362187"/>
                </a:cubicBezTo>
                <a:cubicBezTo>
                  <a:pt x="7867568" y="2327108"/>
                  <a:pt x="7839138" y="2298671"/>
                  <a:pt x="7804068" y="2298671"/>
                </a:cubicBezTo>
                <a:close/>
                <a:moveTo>
                  <a:pt x="7537368" y="2298671"/>
                </a:moveTo>
                <a:cubicBezTo>
                  <a:pt x="7502298" y="2298671"/>
                  <a:pt x="7473868" y="2327108"/>
                  <a:pt x="7473868" y="2362187"/>
                </a:cubicBezTo>
                <a:cubicBezTo>
                  <a:pt x="7473868" y="2397266"/>
                  <a:pt x="7502298" y="2425702"/>
                  <a:pt x="7537368" y="2425702"/>
                </a:cubicBezTo>
                <a:cubicBezTo>
                  <a:pt x="7572438" y="2425702"/>
                  <a:pt x="7600868" y="2397266"/>
                  <a:pt x="7600868" y="2362187"/>
                </a:cubicBezTo>
                <a:cubicBezTo>
                  <a:pt x="7600868" y="2327108"/>
                  <a:pt x="7572438" y="2298671"/>
                  <a:pt x="7537368" y="2298671"/>
                </a:cubicBezTo>
                <a:close/>
                <a:moveTo>
                  <a:pt x="7270668" y="2298671"/>
                </a:moveTo>
                <a:cubicBezTo>
                  <a:pt x="7235598" y="2298671"/>
                  <a:pt x="7207168" y="2327108"/>
                  <a:pt x="7207168" y="2362187"/>
                </a:cubicBezTo>
                <a:cubicBezTo>
                  <a:pt x="7207168" y="2397266"/>
                  <a:pt x="7235598" y="2425702"/>
                  <a:pt x="7270668" y="2425702"/>
                </a:cubicBezTo>
                <a:cubicBezTo>
                  <a:pt x="7305738" y="2425702"/>
                  <a:pt x="7334168" y="2397266"/>
                  <a:pt x="7334168" y="2362187"/>
                </a:cubicBezTo>
                <a:cubicBezTo>
                  <a:pt x="7334168" y="2327108"/>
                  <a:pt x="7305738" y="2298671"/>
                  <a:pt x="7270668" y="2298671"/>
                </a:cubicBezTo>
                <a:close/>
                <a:moveTo>
                  <a:pt x="7003968" y="2298671"/>
                </a:moveTo>
                <a:cubicBezTo>
                  <a:pt x="6968898" y="2298671"/>
                  <a:pt x="6940468" y="2327108"/>
                  <a:pt x="6940468" y="2362187"/>
                </a:cubicBezTo>
                <a:cubicBezTo>
                  <a:pt x="6940468" y="2397266"/>
                  <a:pt x="6968898" y="2425702"/>
                  <a:pt x="7003968" y="2425702"/>
                </a:cubicBezTo>
                <a:cubicBezTo>
                  <a:pt x="7039038" y="2425702"/>
                  <a:pt x="7067468" y="2397266"/>
                  <a:pt x="7067468" y="2362187"/>
                </a:cubicBezTo>
                <a:cubicBezTo>
                  <a:pt x="7067468" y="2327108"/>
                  <a:pt x="7039038" y="2298671"/>
                  <a:pt x="7003968" y="2298671"/>
                </a:cubicBezTo>
                <a:close/>
                <a:moveTo>
                  <a:pt x="6737268" y="2298671"/>
                </a:moveTo>
                <a:cubicBezTo>
                  <a:pt x="6702198" y="2298671"/>
                  <a:pt x="6673768" y="2327108"/>
                  <a:pt x="6673768" y="2362187"/>
                </a:cubicBezTo>
                <a:cubicBezTo>
                  <a:pt x="6673768" y="2397266"/>
                  <a:pt x="6702198" y="2425703"/>
                  <a:pt x="6737268" y="2425703"/>
                </a:cubicBezTo>
                <a:cubicBezTo>
                  <a:pt x="6772338" y="2425703"/>
                  <a:pt x="6800768" y="2397266"/>
                  <a:pt x="6800768" y="2362187"/>
                </a:cubicBezTo>
                <a:cubicBezTo>
                  <a:pt x="6800768" y="2327108"/>
                  <a:pt x="6772338" y="2298671"/>
                  <a:pt x="6737268" y="2298671"/>
                </a:cubicBezTo>
                <a:close/>
                <a:moveTo>
                  <a:pt x="6470568" y="2298671"/>
                </a:moveTo>
                <a:cubicBezTo>
                  <a:pt x="6435498" y="2298671"/>
                  <a:pt x="6407068" y="2327108"/>
                  <a:pt x="6407068" y="2362187"/>
                </a:cubicBezTo>
                <a:cubicBezTo>
                  <a:pt x="6407068" y="2397266"/>
                  <a:pt x="6435498" y="2425703"/>
                  <a:pt x="6470568" y="2425703"/>
                </a:cubicBezTo>
                <a:cubicBezTo>
                  <a:pt x="6505638" y="2425703"/>
                  <a:pt x="6534068" y="2397266"/>
                  <a:pt x="6534068" y="2362187"/>
                </a:cubicBezTo>
                <a:cubicBezTo>
                  <a:pt x="6534068" y="2327108"/>
                  <a:pt x="6505638" y="2298671"/>
                  <a:pt x="6470568" y="2298671"/>
                </a:cubicBezTo>
                <a:close/>
                <a:moveTo>
                  <a:pt x="6203868" y="2298671"/>
                </a:moveTo>
                <a:cubicBezTo>
                  <a:pt x="6168798" y="2298671"/>
                  <a:pt x="6140368" y="2327108"/>
                  <a:pt x="6140368" y="2362187"/>
                </a:cubicBezTo>
                <a:cubicBezTo>
                  <a:pt x="6140368" y="2397266"/>
                  <a:pt x="6168798" y="2425703"/>
                  <a:pt x="6203868" y="2425703"/>
                </a:cubicBezTo>
                <a:cubicBezTo>
                  <a:pt x="6238938" y="2425703"/>
                  <a:pt x="6267368" y="2397266"/>
                  <a:pt x="6267368" y="2362187"/>
                </a:cubicBezTo>
                <a:cubicBezTo>
                  <a:pt x="6267368" y="2327108"/>
                  <a:pt x="6238938" y="2298671"/>
                  <a:pt x="6203868" y="2298671"/>
                </a:cubicBezTo>
                <a:close/>
                <a:moveTo>
                  <a:pt x="5937172" y="2298671"/>
                </a:moveTo>
                <a:cubicBezTo>
                  <a:pt x="5902099" y="2298671"/>
                  <a:pt x="5873671" y="2327108"/>
                  <a:pt x="5873671" y="2362187"/>
                </a:cubicBezTo>
                <a:cubicBezTo>
                  <a:pt x="5873671" y="2397266"/>
                  <a:pt x="5902099" y="2425703"/>
                  <a:pt x="5937172" y="2425703"/>
                </a:cubicBezTo>
                <a:cubicBezTo>
                  <a:pt x="5972248" y="2425703"/>
                  <a:pt x="6000684" y="2397266"/>
                  <a:pt x="6000684" y="2362187"/>
                </a:cubicBezTo>
                <a:cubicBezTo>
                  <a:pt x="6000684" y="2327108"/>
                  <a:pt x="5972248" y="2298671"/>
                  <a:pt x="5937172" y="2298671"/>
                </a:cubicBezTo>
                <a:close/>
                <a:moveTo>
                  <a:pt x="5670482" y="2298671"/>
                </a:moveTo>
                <a:cubicBezTo>
                  <a:pt x="5635417" y="2298671"/>
                  <a:pt x="5606977" y="2327108"/>
                  <a:pt x="5606977" y="2362187"/>
                </a:cubicBezTo>
                <a:cubicBezTo>
                  <a:pt x="5606977" y="2397267"/>
                  <a:pt x="5635417" y="2425703"/>
                  <a:pt x="5670482" y="2425703"/>
                </a:cubicBezTo>
                <a:cubicBezTo>
                  <a:pt x="5705554" y="2425703"/>
                  <a:pt x="5733974" y="2397267"/>
                  <a:pt x="5733974" y="2362187"/>
                </a:cubicBezTo>
                <a:cubicBezTo>
                  <a:pt x="5733974" y="2327108"/>
                  <a:pt x="5705554" y="2298671"/>
                  <a:pt x="5670482" y="2298671"/>
                </a:cubicBezTo>
                <a:close/>
                <a:moveTo>
                  <a:pt x="5403800" y="2298671"/>
                </a:moveTo>
                <a:cubicBezTo>
                  <a:pt x="5368731" y="2298671"/>
                  <a:pt x="5340281" y="2327109"/>
                  <a:pt x="5340281" y="2362188"/>
                </a:cubicBezTo>
                <a:cubicBezTo>
                  <a:pt x="5340281" y="2397267"/>
                  <a:pt x="5368731" y="2425704"/>
                  <a:pt x="5403800" y="2425704"/>
                </a:cubicBezTo>
                <a:cubicBezTo>
                  <a:pt x="5438863" y="2425704"/>
                  <a:pt x="5467294" y="2397267"/>
                  <a:pt x="5467294" y="2362188"/>
                </a:cubicBezTo>
                <a:cubicBezTo>
                  <a:pt x="5467294" y="2327109"/>
                  <a:pt x="5438863" y="2298671"/>
                  <a:pt x="5403800" y="2298671"/>
                </a:cubicBezTo>
                <a:close/>
                <a:moveTo>
                  <a:pt x="5137096" y="2298671"/>
                </a:moveTo>
                <a:cubicBezTo>
                  <a:pt x="5102018" y="2298671"/>
                  <a:pt x="5073582" y="2327109"/>
                  <a:pt x="5073582" y="2362188"/>
                </a:cubicBezTo>
                <a:cubicBezTo>
                  <a:pt x="5073582" y="2397267"/>
                  <a:pt x="5102018" y="2425704"/>
                  <a:pt x="5137096" y="2425704"/>
                </a:cubicBezTo>
                <a:cubicBezTo>
                  <a:pt x="5172161" y="2425704"/>
                  <a:pt x="5200605" y="2397267"/>
                  <a:pt x="5200605" y="2362188"/>
                </a:cubicBezTo>
                <a:cubicBezTo>
                  <a:pt x="5200605" y="2327109"/>
                  <a:pt x="5172161" y="2298671"/>
                  <a:pt x="5137096" y="2298671"/>
                </a:cubicBezTo>
                <a:close/>
                <a:moveTo>
                  <a:pt x="4870395" y="2298671"/>
                </a:moveTo>
                <a:cubicBezTo>
                  <a:pt x="4835323" y="2298671"/>
                  <a:pt x="4806884" y="2327109"/>
                  <a:pt x="4806884" y="2362188"/>
                </a:cubicBezTo>
                <a:cubicBezTo>
                  <a:pt x="4806884" y="2397267"/>
                  <a:pt x="4835323" y="2425704"/>
                  <a:pt x="4870395" y="2425704"/>
                </a:cubicBezTo>
                <a:cubicBezTo>
                  <a:pt x="4905466" y="2425704"/>
                  <a:pt x="4933895" y="2397267"/>
                  <a:pt x="4933895" y="2362188"/>
                </a:cubicBezTo>
                <a:cubicBezTo>
                  <a:pt x="4933895" y="2327109"/>
                  <a:pt x="4905466" y="2298671"/>
                  <a:pt x="4870395" y="2298671"/>
                </a:cubicBezTo>
                <a:close/>
                <a:moveTo>
                  <a:pt x="4603715" y="2298671"/>
                </a:moveTo>
                <a:cubicBezTo>
                  <a:pt x="4568661" y="2298671"/>
                  <a:pt x="4540235" y="2327109"/>
                  <a:pt x="4540235" y="2362188"/>
                </a:cubicBezTo>
                <a:cubicBezTo>
                  <a:pt x="4540235" y="2397267"/>
                  <a:pt x="4568661" y="2425704"/>
                  <a:pt x="4603715" y="2425704"/>
                </a:cubicBezTo>
                <a:cubicBezTo>
                  <a:pt x="4638769" y="2425704"/>
                  <a:pt x="4667187" y="2397267"/>
                  <a:pt x="4667187" y="2362188"/>
                </a:cubicBezTo>
                <a:cubicBezTo>
                  <a:pt x="4667187" y="2327109"/>
                  <a:pt x="4638769" y="2298671"/>
                  <a:pt x="4603715" y="2298671"/>
                </a:cubicBezTo>
                <a:close/>
                <a:moveTo>
                  <a:pt x="4336996" y="2298671"/>
                </a:moveTo>
                <a:cubicBezTo>
                  <a:pt x="4301934" y="2298671"/>
                  <a:pt x="4273506" y="2327109"/>
                  <a:pt x="4273506" y="2362188"/>
                </a:cubicBezTo>
                <a:cubicBezTo>
                  <a:pt x="4273506" y="2397267"/>
                  <a:pt x="4301934" y="2425704"/>
                  <a:pt x="4336996" y="2425704"/>
                </a:cubicBezTo>
                <a:cubicBezTo>
                  <a:pt x="4372072" y="2425704"/>
                  <a:pt x="4400498" y="2397267"/>
                  <a:pt x="4400498" y="2362188"/>
                </a:cubicBezTo>
                <a:cubicBezTo>
                  <a:pt x="4400498" y="2327109"/>
                  <a:pt x="4372072" y="2298671"/>
                  <a:pt x="4336996" y="2298671"/>
                </a:cubicBezTo>
                <a:close/>
                <a:moveTo>
                  <a:pt x="4070379" y="2298671"/>
                </a:moveTo>
                <a:cubicBezTo>
                  <a:pt x="4035327" y="2298671"/>
                  <a:pt x="4006877" y="2327109"/>
                  <a:pt x="4006877" y="2362188"/>
                </a:cubicBezTo>
                <a:cubicBezTo>
                  <a:pt x="4006877" y="2397267"/>
                  <a:pt x="4035327" y="2425704"/>
                  <a:pt x="4070379" y="2425704"/>
                </a:cubicBezTo>
                <a:cubicBezTo>
                  <a:pt x="4105367" y="2425704"/>
                  <a:pt x="4133800" y="2397267"/>
                  <a:pt x="4133800" y="2362188"/>
                </a:cubicBezTo>
                <a:cubicBezTo>
                  <a:pt x="4133800" y="2327109"/>
                  <a:pt x="4105367" y="2298671"/>
                  <a:pt x="4070379" y="2298671"/>
                </a:cubicBezTo>
                <a:close/>
                <a:moveTo>
                  <a:pt x="3803667" y="2298671"/>
                </a:moveTo>
                <a:cubicBezTo>
                  <a:pt x="3768604" y="2298671"/>
                  <a:pt x="3740178" y="2327109"/>
                  <a:pt x="3740178" y="2362188"/>
                </a:cubicBezTo>
                <a:cubicBezTo>
                  <a:pt x="3740178" y="2397268"/>
                  <a:pt x="3768604" y="2425704"/>
                  <a:pt x="3803667" y="2425704"/>
                </a:cubicBezTo>
                <a:cubicBezTo>
                  <a:pt x="3838738" y="2425704"/>
                  <a:pt x="3867174" y="2397268"/>
                  <a:pt x="3867174" y="2362188"/>
                </a:cubicBezTo>
                <a:cubicBezTo>
                  <a:pt x="3867174" y="2327109"/>
                  <a:pt x="3838738" y="2298671"/>
                  <a:pt x="3803667" y="2298671"/>
                </a:cubicBezTo>
                <a:close/>
                <a:moveTo>
                  <a:pt x="3536988" y="2298671"/>
                </a:moveTo>
                <a:cubicBezTo>
                  <a:pt x="3501919" y="2298671"/>
                  <a:pt x="3473485" y="2327109"/>
                  <a:pt x="3473485" y="2362188"/>
                </a:cubicBezTo>
                <a:cubicBezTo>
                  <a:pt x="3473485" y="2397268"/>
                  <a:pt x="3501919" y="2425705"/>
                  <a:pt x="3536988" y="2425705"/>
                </a:cubicBezTo>
                <a:cubicBezTo>
                  <a:pt x="3572058" y="2425705"/>
                  <a:pt x="3600494" y="2397268"/>
                  <a:pt x="3600494" y="2362188"/>
                </a:cubicBezTo>
                <a:cubicBezTo>
                  <a:pt x="3600494" y="2327109"/>
                  <a:pt x="3572058" y="2298671"/>
                  <a:pt x="3536988" y="2298671"/>
                </a:cubicBezTo>
                <a:close/>
                <a:moveTo>
                  <a:pt x="3270259" y="2298671"/>
                </a:moveTo>
                <a:cubicBezTo>
                  <a:pt x="3235195" y="2298671"/>
                  <a:pt x="3206768" y="2327109"/>
                  <a:pt x="3206768" y="2362188"/>
                </a:cubicBezTo>
                <a:cubicBezTo>
                  <a:pt x="3206768" y="2397268"/>
                  <a:pt x="3235195" y="2425705"/>
                  <a:pt x="3270259" y="2425705"/>
                </a:cubicBezTo>
                <a:cubicBezTo>
                  <a:pt x="3305324" y="2425705"/>
                  <a:pt x="3333757" y="2397268"/>
                  <a:pt x="3333757" y="2362188"/>
                </a:cubicBezTo>
                <a:cubicBezTo>
                  <a:pt x="3333757" y="2327109"/>
                  <a:pt x="3305324" y="2298671"/>
                  <a:pt x="3270259" y="2298671"/>
                </a:cubicBezTo>
                <a:close/>
                <a:moveTo>
                  <a:pt x="3003598" y="2298671"/>
                </a:moveTo>
                <a:cubicBezTo>
                  <a:pt x="2968533" y="2298671"/>
                  <a:pt x="2940107" y="2327109"/>
                  <a:pt x="2940107" y="2362188"/>
                </a:cubicBezTo>
                <a:cubicBezTo>
                  <a:pt x="2940107" y="2397268"/>
                  <a:pt x="2968533" y="2425705"/>
                  <a:pt x="3003598" y="2425705"/>
                </a:cubicBezTo>
                <a:cubicBezTo>
                  <a:pt x="3038663" y="2425705"/>
                  <a:pt x="3067089" y="2397268"/>
                  <a:pt x="3067089" y="2362188"/>
                </a:cubicBezTo>
                <a:cubicBezTo>
                  <a:pt x="3067089" y="2327109"/>
                  <a:pt x="3038663" y="2298671"/>
                  <a:pt x="3003598" y="2298671"/>
                </a:cubicBezTo>
                <a:close/>
                <a:moveTo>
                  <a:pt x="2736934" y="2298671"/>
                </a:moveTo>
                <a:cubicBezTo>
                  <a:pt x="2701847" y="2298671"/>
                  <a:pt x="2673414" y="2327109"/>
                  <a:pt x="2673414" y="2362189"/>
                </a:cubicBezTo>
                <a:cubicBezTo>
                  <a:pt x="2673414" y="2397268"/>
                  <a:pt x="2701847" y="2425705"/>
                  <a:pt x="2736934" y="2425705"/>
                </a:cubicBezTo>
                <a:cubicBezTo>
                  <a:pt x="2772002" y="2425705"/>
                  <a:pt x="2800427" y="2397268"/>
                  <a:pt x="2800427" y="2362189"/>
                </a:cubicBezTo>
                <a:cubicBezTo>
                  <a:pt x="2800427" y="2327109"/>
                  <a:pt x="2772002" y="2298671"/>
                  <a:pt x="2736934" y="2298671"/>
                </a:cubicBezTo>
                <a:close/>
                <a:moveTo>
                  <a:pt x="2470187" y="2298671"/>
                </a:moveTo>
                <a:cubicBezTo>
                  <a:pt x="2435119" y="2298671"/>
                  <a:pt x="2406681" y="2327109"/>
                  <a:pt x="2406681" y="2362189"/>
                </a:cubicBezTo>
                <a:cubicBezTo>
                  <a:pt x="2406681" y="2397268"/>
                  <a:pt x="2435119" y="2425705"/>
                  <a:pt x="2470187" y="2425705"/>
                </a:cubicBezTo>
                <a:cubicBezTo>
                  <a:pt x="2505265" y="2425705"/>
                  <a:pt x="2533700" y="2397268"/>
                  <a:pt x="2533700" y="2362189"/>
                </a:cubicBezTo>
                <a:cubicBezTo>
                  <a:pt x="2533700" y="2327109"/>
                  <a:pt x="2505265" y="2298671"/>
                  <a:pt x="2470187" y="2298671"/>
                </a:cubicBezTo>
                <a:close/>
                <a:moveTo>
                  <a:pt x="2203499" y="2298671"/>
                </a:moveTo>
                <a:cubicBezTo>
                  <a:pt x="2168423" y="2298671"/>
                  <a:pt x="2139993" y="2327109"/>
                  <a:pt x="2139993" y="2362189"/>
                </a:cubicBezTo>
                <a:cubicBezTo>
                  <a:pt x="2139993" y="2397268"/>
                  <a:pt x="2168423" y="2425705"/>
                  <a:pt x="2203499" y="2425705"/>
                </a:cubicBezTo>
                <a:cubicBezTo>
                  <a:pt x="2238551" y="2425705"/>
                  <a:pt x="2266991" y="2397268"/>
                  <a:pt x="2266991" y="2362189"/>
                </a:cubicBezTo>
                <a:cubicBezTo>
                  <a:pt x="2266991" y="2327109"/>
                  <a:pt x="2238551" y="2298671"/>
                  <a:pt x="2203499" y="2298671"/>
                </a:cubicBezTo>
                <a:close/>
                <a:moveTo>
                  <a:pt x="1936778" y="2298671"/>
                </a:moveTo>
                <a:cubicBezTo>
                  <a:pt x="1901703" y="2298671"/>
                  <a:pt x="1873269" y="2327109"/>
                  <a:pt x="1873269" y="2362189"/>
                </a:cubicBezTo>
                <a:cubicBezTo>
                  <a:pt x="1873269" y="2397268"/>
                  <a:pt x="1901703" y="2425706"/>
                  <a:pt x="1936778" y="2425706"/>
                </a:cubicBezTo>
                <a:cubicBezTo>
                  <a:pt x="1971847" y="2425706"/>
                  <a:pt x="2000296" y="2397268"/>
                  <a:pt x="2000296" y="2362189"/>
                </a:cubicBezTo>
                <a:cubicBezTo>
                  <a:pt x="2000296" y="2327109"/>
                  <a:pt x="1971847" y="2298671"/>
                  <a:pt x="1936778" y="2298671"/>
                </a:cubicBezTo>
                <a:close/>
                <a:moveTo>
                  <a:pt x="1670074" y="2298671"/>
                </a:moveTo>
                <a:cubicBezTo>
                  <a:pt x="1635003" y="2298671"/>
                  <a:pt x="1606572" y="2327109"/>
                  <a:pt x="1606572" y="2362189"/>
                </a:cubicBezTo>
                <a:cubicBezTo>
                  <a:pt x="1606572" y="2397268"/>
                  <a:pt x="1635003" y="2425706"/>
                  <a:pt x="1670074" y="2425706"/>
                </a:cubicBezTo>
                <a:cubicBezTo>
                  <a:pt x="1705146" y="2425706"/>
                  <a:pt x="1733572" y="2397268"/>
                  <a:pt x="1733572" y="2362189"/>
                </a:cubicBezTo>
                <a:cubicBezTo>
                  <a:pt x="1733572" y="2327109"/>
                  <a:pt x="1705146" y="2298671"/>
                  <a:pt x="1670074" y="2298671"/>
                </a:cubicBezTo>
                <a:close/>
                <a:moveTo>
                  <a:pt x="1403374" y="2298671"/>
                </a:moveTo>
                <a:cubicBezTo>
                  <a:pt x="1368304" y="2298671"/>
                  <a:pt x="1339875" y="2327109"/>
                  <a:pt x="1339875" y="2362189"/>
                </a:cubicBezTo>
                <a:cubicBezTo>
                  <a:pt x="1339875" y="2397268"/>
                  <a:pt x="1368304" y="2425706"/>
                  <a:pt x="1403374" y="2425706"/>
                </a:cubicBezTo>
                <a:cubicBezTo>
                  <a:pt x="1438444" y="2425706"/>
                  <a:pt x="1466874" y="2397268"/>
                  <a:pt x="1466874" y="2362189"/>
                </a:cubicBezTo>
                <a:cubicBezTo>
                  <a:pt x="1466874" y="2327109"/>
                  <a:pt x="1438444" y="2298671"/>
                  <a:pt x="1403374" y="2298671"/>
                </a:cubicBezTo>
                <a:close/>
                <a:moveTo>
                  <a:pt x="2203499" y="1993925"/>
                </a:moveTo>
                <a:cubicBezTo>
                  <a:pt x="2168423" y="1993925"/>
                  <a:pt x="2139993" y="2022354"/>
                  <a:pt x="2139993" y="2057424"/>
                </a:cubicBezTo>
                <a:cubicBezTo>
                  <a:pt x="2139993" y="2092496"/>
                  <a:pt x="2168423" y="2120937"/>
                  <a:pt x="2203499" y="2120937"/>
                </a:cubicBezTo>
                <a:cubicBezTo>
                  <a:pt x="2238551" y="2120937"/>
                  <a:pt x="2266991" y="2092496"/>
                  <a:pt x="2266991" y="2057424"/>
                </a:cubicBezTo>
                <a:cubicBezTo>
                  <a:pt x="2266991" y="2022354"/>
                  <a:pt x="2238551" y="1993925"/>
                  <a:pt x="2203499" y="1993925"/>
                </a:cubicBezTo>
                <a:close/>
                <a:moveTo>
                  <a:pt x="1936779" y="1993925"/>
                </a:moveTo>
                <a:cubicBezTo>
                  <a:pt x="1901703" y="1993925"/>
                  <a:pt x="1873269" y="2022354"/>
                  <a:pt x="1873269" y="2057424"/>
                </a:cubicBezTo>
                <a:cubicBezTo>
                  <a:pt x="1873269" y="2092496"/>
                  <a:pt x="1901703" y="2120937"/>
                  <a:pt x="1936779" y="2120937"/>
                </a:cubicBezTo>
                <a:cubicBezTo>
                  <a:pt x="1971847" y="2120937"/>
                  <a:pt x="2000296" y="2092496"/>
                  <a:pt x="2000296" y="2057424"/>
                </a:cubicBezTo>
                <a:cubicBezTo>
                  <a:pt x="2000296" y="2022354"/>
                  <a:pt x="1971847" y="1993925"/>
                  <a:pt x="1936779" y="1993925"/>
                </a:cubicBezTo>
                <a:close/>
                <a:moveTo>
                  <a:pt x="1670074" y="1993925"/>
                </a:moveTo>
                <a:cubicBezTo>
                  <a:pt x="1635003" y="1993925"/>
                  <a:pt x="1606572" y="2022354"/>
                  <a:pt x="1606572" y="2057424"/>
                </a:cubicBezTo>
                <a:cubicBezTo>
                  <a:pt x="1606572" y="2092496"/>
                  <a:pt x="1635003" y="2120937"/>
                  <a:pt x="1670074" y="2120937"/>
                </a:cubicBezTo>
                <a:cubicBezTo>
                  <a:pt x="1705146" y="2120937"/>
                  <a:pt x="1733573" y="2092496"/>
                  <a:pt x="1733573" y="2057424"/>
                </a:cubicBezTo>
                <a:cubicBezTo>
                  <a:pt x="1733573" y="2022354"/>
                  <a:pt x="1705146" y="1993925"/>
                  <a:pt x="1670074" y="1993925"/>
                </a:cubicBezTo>
                <a:close/>
                <a:moveTo>
                  <a:pt x="1403374" y="1993925"/>
                </a:moveTo>
                <a:cubicBezTo>
                  <a:pt x="1368304" y="1993925"/>
                  <a:pt x="1339875" y="2022354"/>
                  <a:pt x="1339875" y="2057424"/>
                </a:cubicBezTo>
                <a:cubicBezTo>
                  <a:pt x="1339875" y="2092496"/>
                  <a:pt x="1368304" y="2120939"/>
                  <a:pt x="1403374" y="2120939"/>
                </a:cubicBezTo>
                <a:cubicBezTo>
                  <a:pt x="1438444" y="2120939"/>
                  <a:pt x="1466874" y="2092496"/>
                  <a:pt x="1466874" y="2057424"/>
                </a:cubicBezTo>
                <a:cubicBezTo>
                  <a:pt x="1466874" y="2022354"/>
                  <a:pt x="1438444" y="1993925"/>
                  <a:pt x="1403374" y="1993925"/>
                </a:cubicBezTo>
                <a:close/>
                <a:moveTo>
                  <a:pt x="1136677" y="1993925"/>
                </a:moveTo>
                <a:cubicBezTo>
                  <a:pt x="1101607" y="1993925"/>
                  <a:pt x="1073178" y="2022354"/>
                  <a:pt x="1073178" y="2057424"/>
                </a:cubicBezTo>
                <a:cubicBezTo>
                  <a:pt x="1073178" y="2092496"/>
                  <a:pt x="1101607" y="2120939"/>
                  <a:pt x="1136677" y="2120939"/>
                </a:cubicBezTo>
                <a:cubicBezTo>
                  <a:pt x="1171747" y="2120939"/>
                  <a:pt x="1200176" y="2092496"/>
                  <a:pt x="1200176" y="2057424"/>
                </a:cubicBezTo>
                <a:cubicBezTo>
                  <a:pt x="1200176" y="2022354"/>
                  <a:pt x="1171747" y="1993925"/>
                  <a:pt x="1136677" y="1993925"/>
                </a:cubicBezTo>
                <a:close/>
                <a:moveTo>
                  <a:pt x="869980" y="1993925"/>
                </a:moveTo>
                <a:cubicBezTo>
                  <a:pt x="834910" y="1993925"/>
                  <a:pt x="806481" y="2022355"/>
                  <a:pt x="806481" y="2057424"/>
                </a:cubicBezTo>
                <a:cubicBezTo>
                  <a:pt x="806481" y="2092496"/>
                  <a:pt x="834910" y="2120939"/>
                  <a:pt x="869980" y="2120939"/>
                </a:cubicBezTo>
                <a:cubicBezTo>
                  <a:pt x="905050" y="2120939"/>
                  <a:pt x="933479" y="2092496"/>
                  <a:pt x="933479" y="2057424"/>
                </a:cubicBezTo>
                <a:cubicBezTo>
                  <a:pt x="933479" y="2022355"/>
                  <a:pt x="905050" y="1993925"/>
                  <a:pt x="869980" y="1993925"/>
                </a:cubicBezTo>
                <a:close/>
                <a:moveTo>
                  <a:pt x="603283" y="1993925"/>
                </a:moveTo>
                <a:cubicBezTo>
                  <a:pt x="568214" y="1993925"/>
                  <a:pt x="539784" y="2022355"/>
                  <a:pt x="539784" y="2057424"/>
                </a:cubicBezTo>
                <a:cubicBezTo>
                  <a:pt x="539784" y="2092496"/>
                  <a:pt x="568214" y="2120939"/>
                  <a:pt x="603283" y="2120939"/>
                </a:cubicBezTo>
                <a:cubicBezTo>
                  <a:pt x="638353" y="2120939"/>
                  <a:pt x="666783" y="2092496"/>
                  <a:pt x="666783" y="2057424"/>
                </a:cubicBezTo>
                <a:cubicBezTo>
                  <a:pt x="666783" y="2022355"/>
                  <a:pt x="638353" y="1993925"/>
                  <a:pt x="603283" y="1993925"/>
                </a:cubicBezTo>
                <a:close/>
                <a:moveTo>
                  <a:pt x="336586" y="1993925"/>
                </a:moveTo>
                <a:cubicBezTo>
                  <a:pt x="301517" y="1993925"/>
                  <a:pt x="273087" y="2022355"/>
                  <a:pt x="273087" y="2057424"/>
                </a:cubicBezTo>
                <a:cubicBezTo>
                  <a:pt x="273087" y="2092496"/>
                  <a:pt x="301517" y="2120939"/>
                  <a:pt x="336586" y="2120939"/>
                </a:cubicBezTo>
                <a:cubicBezTo>
                  <a:pt x="371656" y="2120939"/>
                  <a:pt x="400086" y="2092496"/>
                  <a:pt x="400086" y="2057424"/>
                </a:cubicBezTo>
                <a:cubicBezTo>
                  <a:pt x="400086" y="2022355"/>
                  <a:pt x="371656" y="1993925"/>
                  <a:pt x="336586" y="1993925"/>
                </a:cubicBezTo>
                <a:close/>
                <a:moveTo>
                  <a:pt x="5670482" y="1993923"/>
                </a:moveTo>
                <a:cubicBezTo>
                  <a:pt x="5635417" y="1993923"/>
                  <a:pt x="5606977" y="2022351"/>
                  <a:pt x="5606977" y="2057420"/>
                </a:cubicBezTo>
                <a:cubicBezTo>
                  <a:pt x="5606977" y="2092496"/>
                  <a:pt x="5635417" y="2120933"/>
                  <a:pt x="5670482" y="2120933"/>
                </a:cubicBezTo>
                <a:cubicBezTo>
                  <a:pt x="5705554" y="2120933"/>
                  <a:pt x="5733974" y="2092496"/>
                  <a:pt x="5733974" y="2057420"/>
                </a:cubicBezTo>
                <a:cubicBezTo>
                  <a:pt x="5733974" y="2022351"/>
                  <a:pt x="5705554" y="1993923"/>
                  <a:pt x="5670482" y="1993923"/>
                </a:cubicBezTo>
                <a:close/>
                <a:moveTo>
                  <a:pt x="5403800" y="1993923"/>
                </a:moveTo>
                <a:cubicBezTo>
                  <a:pt x="5368731" y="1993923"/>
                  <a:pt x="5340281" y="2022351"/>
                  <a:pt x="5340281" y="2057422"/>
                </a:cubicBezTo>
                <a:cubicBezTo>
                  <a:pt x="5340281" y="2092496"/>
                  <a:pt x="5368731" y="2120933"/>
                  <a:pt x="5403800" y="2120933"/>
                </a:cubicBezTo>
                <a:cubicBezTo>
                  <a:pt x="5438864" y="2120933"/>
                  <a:pt x="5467294" y="2092496"/>
                  <a:pt x="5467294" y="2057422"/>
                </a:cubicBezTo>
                <a:cubicBezTo>
                  <a:pt x="5467294" y="2022351"/>
                  <a:pt x="5438864" y="1993923"/>
                  <a:pt x="5403800" y="1993923"/>
                </a:cubicBezTo>
                <a:close/>
                <a:moveTo>
                  <a:pt x="5137096" y="1993923"/>
                </a:moveTo>
                <a:cubicBezTo>
                  <a:pt x="5102018" y="1993923"/>
                  <a:pt x="5073582" y="2022351"/>
                  <a:pt x="5073582" y="2057422"/>
                </a:cubicBezTo>
                <a:cubicBezTo>
                  <a:pt x="5073582" y="2092496"/>
                  <a:pt x="5102018" y="2120933"/>
                  <a:pt x="5137096" y="2120933"/>
                </a:cubicBezTo>
                <a:cubicBezTo>
                  <a:pt x="5172161" y="2120933"/>
                  <a:pt x="5200605" y="2092496"/>
                  <a:pt x="5200605" y="2057422"/>
                </a:cubicBezTo>
                <a:cubicBezTo>
                  <a:pt x="5200605" y="2022351"/>
                  <a:pt x="5172161" y="1993923"/>
                  <a:pt x="5137096" y="1993923"/>
                </a:cubicBezTo>
                <a:close/>
                <a:moveTo>
                  <a:pt x="4870395" y="1993923"/>
                </a:moveTo>
                <a:cubicBezTo>
                  <a:pt x="4835323" y="1993923"/>
                  <a:pt x="4806884" y="2022352"/>
                  <a:pt x="4806884" y="2057422"/>
                </a:cubicBezTo>
                <a:cubicBezTo>
                  <a:pt x="4806884" y="2092496"/>
                  <a:pt x="4835323" y="2120933"/>
                  <a:pt x="4870395" y="2120933"/>
                </a:cubicBezTo>
                <a:cubicBezTo>
                  <a:pt x="4905466" y="2120933"/>
                  <a:pt x="4933895" y="2092496"/>
                  <a:pt x="4933895" y="2057422"/>
                </a:cubicBezTo>
                <a:cubicBezTo>
                  <a:pt x="4933895" y="2022352"/>
                  <a:pt x="4905466" y="1993923"/>
                  <a:pt x="4870395" y="1993923"/>
                </a:cubicBezTo>
                <a:close/>
                <a:moveTo>
                  <a:pt x="4603715" y="1993923"/>
                </a:moveTo>
                <a:cubicBezTo>
                  <a:pt x="4568661" y="1993923"/>
                  <a:pt x="4540235" y="2022352"/>
                  <a:pt x="4540235" y="2057422"/>
                </a:cubicBezTo>
                <a:cubicBezTo>
                  <a:pt x="4540235" y="2092496"/>
                  <a:pt x="4568661" y="2120933"/>
                  <a:pt x="4603715" y="2120933"/>
                </a:cubicBezTo>
                <a:cubicBezTo>
                  <a:pt x="4638769" y="2120933"/>
                  <a:pt x="4667187" y="2092496"/>
                  <a:pt x="4667187" y="2057422"/>
                </a:cubicBezTo>
                <a:cubicBezTo>
                  <a:pt x="4667187" y="2022352"/>
                  <a:pt x="4638769" y="1993923"/>
                  <a:pt x="4603715" y="1993923"/>
                </a:cubicBezTo>
                <a:close/>
                <a:moveTo>
                  <a:pt x="4336996" y="1993923"/>
                </a:moveTo>
                <a:cubicBezTo>
                  <a:pt x="4301934" y="1993923"/>
                  <a:pt x="4273506" y="2022352"/>
                  <a:pt x="4273506" y="2057422"/>
                </a:cubicBezTo>
                <a:cubicBezTo>
                  <a:pt x="4273506" y="2092496"/>
                  <a:pt x="4301934" y="2120936"/>
                  <a:pt x="4336996" y="2120936"/>
                </a:cubicBezTo>
                <a:cubicBezTo>
                  <a:pt x="4372072" y="2120936"/>
                  <a:pt x="4400498" y="2092496"/>
                  <a:pt x="4400498" y="2057422"/>
                </a:cubicBezTo>
                <a:cubicBezTo>
                  <a:pt x="4400498" y="2022352"/>
                  <a:pt x="4372072" y="1993923"/>
                  <a:pt x="4336996" y="1993923"/>
                </a:cubicBezTo>
                <a:close/>
                <a:moveTo>
                  <a:pt x="4070380" y="1993923"/>
                </a:moveTo>
                <a:cubicBezTo>
                  <a:pt x="4035327" y="1993923"/>
                  <a:pt x="4006877" y="2022352"/>
                  <a:pt x="4006877" y="2057422"/>
                </a:cubicBezTo>
                <a:cubicBezTo>
                  <a:pt x="4006877" y="2092496"/>
                  <a:pt x="4035327" y="2120936"/>
                  <a:pt x="4070380" y="2120936"/>
                </a:cubicBezTo>
                <a:cubicBezTo>
                  <a:pt x="4105367" y="2120936"/>
                  <a:pt x="4133800" y="2092496"/>
                  <a:pt x="4133800" y="2057422"/>
                </a:cubicBezTo>
                <a:cubicBezTo>
                  <a:pt x="4133800" y="2022352"/>
                  <a:pt x="4105367" y="1993923"/>
                  <a:pt x="4070380" y="1993923"/>
                </a:cubicBezTo>
                <a:close/>
                <a:moveTo>
                  <a:pt x="3803667" y="1993923"/>
                </a:moveTo>
                <a:cubicBezTo>
                  <a:pt x="3768605" y="1993923"/>
                  <a:pt x="3740179" y="2022352"/>
                  <a:pt x="3740179" y="2057422"/>
                </a:cubicBezTo>
                <a:cubicBezTo>
                  <a:pt x="3740179" y="2092496"/>
                  <a:pt x="3768605" y="2120936"/>
                  <a:pt x="3803667" y="2120936"/>
                </a:cubicBezTo>
                <a:cubicBezTo>
                  <a:pt x="3838738" y="2120936"/>
                  <a:pt x="3867174" y="2092496"/>
                  <a:pt x="3867174" y="2057422"/>
                </a:cubicBezTo>
                <a:cubicBezTo>
                  <a:pt x="3867174" y="2022352"/>
                  <a:pt x="3838738" y="1993923"/>
                  <a:pt x="3803667" y="1993923"/>
                </a:cubicBezTo>
                <a:close/>
                <a:moveTo>
                  <a:pt x="3536988" y="1993923"/>
                </a:moveTo>
                <a:cubicBezTo>
                  <a:pt x="3501919" y="1993923"/>
                  <a:pt x="3473486" y="2022353"/>
                  <a:pt x="3473486" y="2057422"/>
                </a:cubicBezTo>
                <a:cubicBezTo>
                  <a:pt x="3473486" y="2092496"/>
                  <a:pt x="3501919" y="2120936"/>
                  <a:pt x="3536988" y="2120936"/>
                </a:cubicBezTo>
                <a:cubicBezTo>
                  <a:pt x="3572058" y="2120936"/>
                  <a:pt x="3600494" y="2092496"/>
                  <a:pt x="3600494" y="2057422"/>
                </a:cubicBezTo>
                <a:cubicBezTo>
                  <a:pt x="3600494" y="2022353"/>
                  <a:pt x="3572058" y="1993923"/>
                  <a:pt x="3536988" y="1993923"/>
                </a:cubicBezTo>
                <a:close/>
                <a:moveTo>
                  <a:pt x="3270259" y="1993923"/>
                </a:moveTo>
                <a:cubicBezTo>
                  <a:pt x="3235195" y="1993923"/>
                  <a:pt x="3206768" y="2022353"/>
                  <a:pt x="3206768" y="2057422"/>
                </a:cubicBezTo>
                <a:cubicBezTo>
                  <a:pt x="3206768" y="2092496"/>
                  <a:pt x="3235195" y="2120937"/>
                  <a:pt x="3270259" y="2120937"/>
                </a:cubicBezTo>
                <a:cubicBezTo>
                  <a:pt x="3305324" y="2120937"/>
                  <a:pt x="3333757" y="2092496"/>
                  <a:pt x="3333757" y="2057422"/>
                </a:cubicBezTo>
                <a:cubicBezTo>
                  <a:pt x="3333757" y="2022353"/>
                  <a:pt x="3305324" y="1993923"/>
                  <a:pt x="3270259" y="1993923"/>
                </a:cubicBezTo>
                <a:close/>
                <a:moveTo>
                  <a:pt x="3003598" y="1993923"/>
                </a:moveTo>
                <a:cubicBezTo>
                  <a:pt x="2968533" y="1993923"/>
                  <a:pt x="2940107" y="2022353"/>
                  <a:pt x="2940107" y="2057422"/>
                </a:cubicBezTo>
                <a:cubicBezTo>
                  <a:pt x="2940107" y="2092496"/>
                  <a:pt x="2968533" y="2120937"/>
                  <a:pt x="3003598" y="2120937"/>
                </a:cubicBezTo>
                <a:cubicBezTo>
                  <a:pt x="3038663" y="2120937"/>
                  <a:pt x="3067089" y="2092496"/>
                  <a:pt x="3067089" y="2057422"/>
                </a:cubicBezTo>
                <a:cubicBezTo>
                  <a:pt x="3067089" y="2022353"/>
                  <a:pt x="3038663" y="1993923"/>
                  <a:pt x="3003598" y="1993923"/>
                </a:cubicBezTo>
                <a:close/>
                <a:moveTo>
                  <a:pt x="2736934" y="1993923"/>
                </a:moveTo>
                <a:cubicBezTo>
                  <a:pt x="2701847" y="1993923"/>
                  <a:pt x="2673414" y="2022353"/>
                  <a:pt x="2673414" y="2057422"/>
                </a:cubicBezTo>
                <a:cubicBezTo>
                  <a:pt x="2673414" y="2092496"/>
                  <a:pt x="2701847" y="2120937"/>
                  <a:pt x="2736934" y="2120937"/>
                </a:cubicBezTo>
                <a:cubicBezTo>
                  <a:pt x="2772002" y="2120937"/>
                  <a:pt x="2800427" y="2092496"/>
                  <a:pt x="2800427" y="2057422"/>
                </a:cubicBezTo>
                <a:cubicBezTo>
                  <a:pt x="2800427" y="2022353"/>
                  <a:pt x="2772002" y="1993923"/>
                  <a:pt x="2736934" y="1993923"/>
                </a:cubicBezTo>
                <a:close/>
                <a:moveTo>
                  <a:pt x="2470187" y="1993923"/>
                </a:moveTo>
                <a:cubicBezTo>
                  <a:pt x="2435119" y="1993923"/>
                  <a:pt x="2406681" y="2022353"/>
                  <a:pt x="2406681" y="2057422"/>
                </a:cubicBezTo>
                <a:cubicBezTo>
                  <a:pt x="2406681" y="2092496"/>
                  <a:pt x="2435119" y="2120937"/>
                  <a:pt x="2470187" y="2120937"/>
                </a:cubicBezTo>
                <a:cubicBezTo>
                  <a:pt x="2505265" y="2120937"/>
                  <a:pt x="2533701" y="2092496"/>
                  <a:pt x="2533701" y="2057422"/>
                </a:cubicBezTo>
                <a:cubicBezTo>
                  <a:pt x="2533701" y="2022353"/>
                  <a:pt x="2505265" y="1993923"/>
                  <a:pt x="2470187" y="1993923"/>
                </a:cubicBezTo>
                <a:close/>
                <a:moveTo>
                  <a:pt x="6737268" y="1993920"/>
                </a:moveTo>
                <a:cubicBezTo>
                  <a:pt x="6702198" y="1993920"/>
                  <a:pt x="6673768" y="2022350"/>
                  <a:pt x="6673768" y="2057420"/>
                </a:cubicBezTo>
                <a:cubicBezTo>
                  <a:pt x="6673768" y="2092496"/>
                  <a:pt x="6702198" y="2120933"/>
                  <a:pt x="6737268" y="2120933"/>
                </a:cubicBezTo>
                <a:cubicBezTo>
                  <a:pt x="6772338" y="2120933"/>
                  <a:pt x="6800768" y="2092496"/>
                  <a:pt x="6800768" y="2057420"/>
                </a:cubicBezTo>
                <a:cubicBezTo>
                  <a:pt x="6800768" y="2022350"/>
                  <a:pt x="6772338" y="1993920"/>
                  <a:pt x="6737268" y="1993920"/>
                </a:cubicBezTo>
                <a:close/>
                <a:moveTo>
                  <a:pt x="6470568" y="1993920"/>
                </a:moveTo>
                <a:cubicBezTo>
                  <a:pt x="6435498" y="1993920"/>
                  <a:pt x="6407068" y="2022350"/>
                  <a:pt x="6407068" y="2057420"/>
                </a:cubicBezTo>
                <a:cubicBezTo>
                  <a:pt x="6407068" y="2092496"/>
                  <a:pt x="6435498" y="2120933"/>
                  <a:pt x="6470568" y="2120933"/>
                </a:cubicBezTo>
                <a:cubicBezTo>
                  <a:pt x="6505638" y="2120933"/>
                  <a:pt x="6534068" y="2092496"/>
                  <a:pt x="6534068" y="2057420"/>
                </a:cubicBezTo>
                <a:cubicBezTo>
                  <a:pt x="6534068" y="2022350"/>
                  <a:pt x="6505638" y="1993920"/>
                  <a:pt x="6470568" y="1993920"/>
                </a:cubicBezTo>
                <a:close/>
                <a:moveTo>
                  <a:pt x="6203868" y="1993920"/>
                </a:moveTo>
                <a:cubicBezTo>
                  <a:pt x="6168798" y="1993920"/>
                  <a:pt x="6140368" y="2022350"/>
                  <a:pt x="6140368" y="2057420"/>
                </a:cubicBezTo>
                <a:cubicBezTo>
                  <a:pt x="6140368" y="2092496"/>
                  <a:pt x="6168798" y="2120933"/>
                  <a:pt x="6203868" y="2120933"/>
                </a:cubicBezTo>
                <a:cubicBezTo>
                  <a:pt x="6238938" y="2120933"/>
                  <a:pt x="6267368" y="2092496"/>
                  <a:pt x="6267368" y="2057420"/>
                </a:cubicBezTo>
                <a:cubicBezTo>
                  <a:pt x="6267368" y="2022350"/>
                  <a:pt x="6238938" y="1993920"/>
                  <a:pt x="6203868" y="1993920"/>
                </a:cubicBezTo>
                <a:close/>
                <a:moveTo>
                  <a:pt x="5937172" y="1993920"/>
                </a:moveTo>
                <a:cubicBezTo>
                  <a:pt x="5902099" y="1993920"/>
                  <a:pt x="5873671" y="2022351"/>
                  <a:pt x="5873671" y="2057420"/>
                </a:cubicBezTo>
                <a:cubicBezTo>
                  <a:pt x="5873671" y="2092496"/>
                  <a:pt x="5902099" y="2120933"/>
                  <a:pt x="5937172" y="2120933"/>
                </a:cubicBezTo>
                <a:cubicBezTo>
                  <a:pt x="5972248" y="2120933"/>
                  <a:pt x="6000684" y="2092496"/>
                  <a:pt x="6000684" y="2057420"/>
                </a:cubicBezTo>
                <a:cubicBezTo>
                  <a:pt x="6000684" y="2022351"/>
                  <a:pt x="5972248" y="1993920"/>
                  <a:pt x="5937172" y="1993920"/>
                </a:cubicBezTo>
                <a:close/>
                <a:moveTo>
                  <a:pt x="10471068" y="1993919"/>
                </a:moveTo>
                <a:cubicBezTo>
                  <a:pt x="10435998" y="1993919"/>
                  <a:pt x="10407568" y="2022348"/>
                  <a:pt x="10407568" y="2057419"/>
                </a:cubicBezTo>
                <a:cubicBezTo>
                  <a:pt x="10407568" y="2092491"/>
                  <a:pt x="10435998" y="2120932"/>
                  <a:pt x="10471068" y="2120932"/>
                </a:cubicBezTo>
                <a:cubicBezTo>
                  <a:pt x="10506138" y="2120932"/>
                  <a:pt x="10534568" y="2092491"/>
                  <a:pt x="10534568" y="2057419"/>
                </a:cubicBezTo>
                <a:cubicBezTo>
                  <a:pt x="10534568" y="2022348"/>
                  <a:pt x="10506138" y="1993919"/>
                  <a:pt x="10471068" y="1993919"/>
                </a:cubicBezTo>
                <a:close/>
                <a:moveTo>
                  <a:pt x="10204368" y="1993919"/>
                </a:moveTo>
                <a:cubicBezTo>
                  <a:pt x="10169298" y="1993919"/>
                  <a:pt x="10140868" y="2022348"/>
                  <a:pt x="10140868" y="2057419"/>
                </a:cubicBezTo>
                <a:cubicBezTo>
                  <a:pt x="10140868" y="2092491"/>
                  <a:pt x="10169298" y="2120932"/>
                  <a:pt x="10204368" y="2120932"/>
                </a:cubicBezTo>
                <a:cubicBezTo>
                  <a:pt x="10239438" y="2120932"/>
                  <a:pt x="10267868" y="2092491"/>
                  <a:pt x="10267868" y="2057419"/>
                </a:cubicBezTo>
                <a:cubicBezTo>
                  <a:pt x="10267868" y="2022348"/>
                  <a:pt x="10239438" y="1993919"/>
                  <a:pt x="10204368" y="1993919"/>
                </a:cubicBezTo>
                <a:close/>
                <a:moveTo>
                  <a:pt x="9937668" y="1993919"/>
                </a:moveTo>
                <a:cubicBezTo>
                  <a:pt x="9902598" y="1993919"/>
                  <a:pt x="9874168" y="2022348"/>
                  <a:pt x="9874168" y="2057419"/>
                </a:cubicBezTo>
                <a:cubicBezTo>
                  <a:pt x="9874168" y="2092491"/>
                  <a:pt x="9902598" y="2120932"/>
                  <a:pt x="9937668" y="2120932"/>
                </a:cubicBezTo>
                <a:cubicBezTo>
                  <a:pt x="9972738" y="2120932"/>
                  <a:pt x="10001168" y="2092491"/>
                  <a:pt x="10001168" y="2057419"/>
                </a:cubicBezTo>
                <a:cubicBezTo>
                  <a:pt x="10001168" y="2022348"/>
                  <a:pt x="9972738" y="1993919"/>
                  <a:pt x="9937668" y="1993919"/>
                </a:cubicBezTo>
                <a:close/>
                <a:moveTo>
                  <a:pt x="9670968" y="1993919"/>
                </a:moveTo>
                <a:cubicBezTo>
                  <a:pt x="9635898" y="1993919"/>
                  <a:pt x="9607468" y="2022348"/>
                  <a:pt x="9607468" y="2057419"/>
                </a:cubicBezTo>
                <a:cubicBezTo>
                  <a:pt x="9607468" y="2092491"/>
                  <a:pt x="9635898" y="2120932"/>
                  <a:pt x="9670968" y="2120932"/>
                </a:cubicBezTo>
                <a:cubicBezTo>
                  <a:pt x="9706038" y="2120932"/>
                  <a:pt x="9734468" y="2092491"/>
                  <a:pt x="9734468" y="2057419"/>
                </a:cubicBezTo>
                <a:cubicBezTo>
                  <a:pt x="9734468" y="2022348"/>
                  <a:pt x="9706038" y="1993919"/>
                  <a:pt x="9670968" y="1993919"/>
                </a:cubicBezTo>
                <a:close/>
                <a:moveTo>
                  <a:pt x="9404268" y="1993919"/>
                </a:moveTo>
                <a:cubicBezTo>
                  <a:pt x="9369198" y="1993919"/>
                  <a:pt x="9340768" y="2022348"/>
                  <a:pt x="9340768" y="2057419"/>
                </a:cubicBezTo>
                <a:cubicBezTo>
                  <a:pt x="9340768" y="2092491"/>
                  <a:pt x="9369198" y="2120932"/>
                  <a:pt x="9404268" y="2120932"/>
                </a:cubicBezTo>
                <a:cubicBezTo>
                  <a:pt x="9439338" y="2120932"/>
                  <a:pt x="9467768" y="2092491"/>
                  <a:pt x="9467768" y="2057419"/>
                </a:cubicBezTo>
                <a:cubicBezTo>
                  <a:pt x="9467768" y="2022348"/>
                  <a:pt x="9439338" y="1993919"/>
                  <a:pt x="9404268" y="1993919"/>
                </a:cubicBezTo>
                <a:close/>
                <a:moveTo>
                  <a:pt x="9137568" y="1993919"/>
                </a:moveTo>
                <a:cubicBezTo>
                  <a:pt x="9102498" y="1993919"/>
                  <a:pt x="9074068" y="2022348"/>
                  <a:pt x="9074068" y="2057419"/>
                </a:cubicBezTo>
                <a:cubicBezTo>
                  <a:pt x="9074068" y="2092491"/>
                  <a:pt x="9102498" y="2120932"/>
                  <a:pt x="9137568" y="2120932"/>
                </a:cubicBezTo>
                <a:cubicBezTo>
                  <a:pt x="9172638" y="2120932"/>
                  <a:pt x="9201068" y="2092491"/>
                  <a:pt x="9201068" y="2057419"/>
                </a:cubicBezTo>
                <a:cubicBezTo>
                  <a:pt x="9201068" y="2022348"/>
                  <a:pt x="9172638" y="1993919"/>
                  <a:pt x="9137568" y="1993919"/>
                </a:cubicBezTo>
                <a:close/>
                <a:moveTo>
                  <a:pt x="8870868" y="1993919"/>
                </a:moveTo>
                <a:cubicBezTo>
                  <a:pt x="8835798" y="1993919"/>
                  <a:pt x="8807368" y="2022348"/>
                  <a:pt x="8807368" y="2057419"/>
                </a:cubicBezTo>
                <a:cubicBezTo>
                  <a:pt x="8807368" y="2092491"/>
                  <a:pt x="8835798" y="2120932"/>
                  <a:pt x="8870868" y="2120932"/>
                </a:cubicBezTo>
                <a:cubicBezTo>
                  <a:pt x="8905938" y="2120932"/>
                  <a:pt x="8934368" y="2092491"/>
                  <a:pt x="8934368" y="2057419"/>
                </a:cubicBezTo>
                <a:cubicBezTo>
                  <a:pt x="8934368" y="2022348"/>
                  <a:pt x="8905938" y="1993919"/>
                  <a:pt x="8870868" y="1993919"/>
                </a:cubicBezTo>
                <a:close/>
                <a:moveTo>
                  <a:pt x="8604168" y="1993919"/>
                </a:moveTo>
                <a:cubicBezTo>
                  <a:pt x="8569098" y="1993919"/>
                  <a:pt x="8540668" y="2022348"/>
                  <a:pt x="8540668" y="2057419"/>
                </a:cubicBezTo>
                <a:cubicBezTo>
                  <a:pt x="8540668" y="2092491"/>
                  <a:pt x="8569098" y="2120932"/>
                  <a:pt x="8604168" y="2120932"/>
                </a:cubicBezTo>
                <a:cubicBezTo>
                  <a:pt x="8639238" y="2120932"/>
                  <a:pt x="8667668" y="2092491"/>
                  <a:pt x="8667668" y="2057419"/>
                </a:cubicBezTo>
                <a:cubicBezTo>
                  <a:pt x="8667668" y="2022348"/>
                  <a:pt x="8639238" y="1993919"/>
                  <a:pt x="8604168" y="1993919"/>
                </a:cubicBezTo>
                <a:close/>
                <a:moveTo>
                  <a:pt x="8337468" y="1993919"/>
                </a:moveTo>
                <a:cubicBezTo>
                  <a:pt x="8302398" y="1993919"/>
                  <a:pt x="8273968" y="2022350"/>
                  <a:pt x="8273968" y="2057419"/>
                </a:cubicBezTo>
                <a:cubicBezTo>
                  <a:pt x="8273968" y="2092491"/>
                  <a:pt x="8302398" y="2120932"/>
                  <a:pt x="8337468" y="2120932"/>
                </a:cubicBezTo>
                <a:cubicBezTo>
                  <a:pt x="8372538" y="2120932"/>
                  <a:pt x="8400968" y="2092491"/>
                  <a:pt x="8400968" y="2057419"/>
                </a:cubicBezTo>
                <a:cubicBezTo>
                  <a:pt x="8400968" y="2022350"/>
                  <a:pt x="8372538" y="1993919"/>
                  <a:pt x="8337468" y="1993919"/>
                </a:cubicBezTo>
                <a:close/>
                <a:moveTo>
                  <a:pt x="8070768" y="1993919"/>
                </a:moveTo>
                <a:cubicBezTo>
                  <a:pt x="8035698" y="1993919"/>
                  <a:pt x="8007268" y="2022350"/>
                  <a:pt x="8007268" y="2057419"/>
                </a:cubicBezTo>
                <a:cubicBezTo>
                  <a:pt x="8007268" y="2092491"/>
                  <a:pt x="8035698" y="2120933"/>
                  <a:pt x="8070768" y="2120933"/>
                </a:cubicBezTo>
                <a:cubicBezTo>
                  <a:pt x="8105838" y="2120933"/>
                  <a:pt x="8134268" y="2092491"/>
                  <a:pt x="8134268" y="2057419"/>
                </a:cubicBezTo>
                <a:cubicBezTo>
                  <a:pt x="8134268" y="2022350"/>
                  <a:pt x="8105838" y="1993919"/>
                  <a:pt x="8070768" y="1993919"/>
                </a:cubicBezTo>
                <a:close/>
                <a:moveTo>
                  <a:pt x="7804068" y="1993919"/>
                </a:moveTo>
                <a:cubicBezTo>
                  <a:pt x="7768998" y="1993919"/>
                  <a:pt x="7740568" y="2022350"/>
                  <a:pt x="7740568" y="2057420"/>
                </a:cubicBezTo>
                <a:cubicBezTo>
                  <a:pt x="7740568" y="2092491"/>
                  <a:pt x="7768998" y="2120933"/>
                  <a:pt x="7804068" y="2120933"/>
                </a:cubicBezTo>
                <a:cubicBezTo>
                  <a:pt x="7839138" y="2120933"/>
                  <a:pt x="7867568" y="2092491"/>
                  <a:pt x="7867568" y="2057420"/>
                </a:cubicBezTo>
                <a:cubicBezTo>
                  <a:pt x="7867568" y="2022350"/>
                  <a:pt x="7839138" y="1993919"/>
                  <a:pt x="7804068" y="1993919"/>
                </a:cubicBezTo>
                <a:close/>
                <a:moveTo>
                  <a:pt x="7537368" y="1993919"/>
                </a:moveTo>
                <a:cubicBezTo>
                  <a:pt x="7502298" y="1993919"/>
                  <a:pt x="7473868" y="2022350"/>
                  <a:pt x="7473868" y="2057420"/>
                </a:cubicBezTo>
                <a:cubicBezTo>
                  <a:pt x="7473868" y="2092491"/>
                  <a:pt x="7502298" y="2120933"/>
                  <a:pt x="7537368" y="2120933"/>
                </a:cubicBezTo>
                <a:cubicBezTo>
                  <a:pt x="7572438" y="2120933"/>
                  <a:pt x="7600868" y="2092491"/>
                  <a:pt x="7600868" y="2057420"/>
                </a:cubicBezTo>
                <a:cubicBezTo>
                  <a:pt x="7600868" y="2022350"/>
                  <a:pt x="7572438" y="1993919"/>
                  <a:pt x="7537368" y="1993919"/>
                </a:cubicBezTo>
                <a:close/>
                <a:moveTo>
                  <a:pt x="7270668" y="1993919"/>
                </a:moveTo>
                <a:cubicBezTo>
                  <a:pt x="7235598" y="1993919"/>
                  <a:pt x="7207168" y="2022350"/>
                  <a:pt x="7207168" y="2057420"/>
                </a:cubicBezTo>
                <a:cubicBezTo>
                  <a:pt x="7207168" y="2092491"/>
                  <a:pt x="7235598" y="2120933"/>
                  <a:pt x="7270668" y="2120933"/>
                </a:cubicBezTo>
                <a:cubicBezTo>
                  <a:pt x="7305738" y="2120933"/>
                  <a:pt x="7334168" y="2092491"/>
                  <a:pt x="7334168" y="2057420"/>
                </a:cubicBezTo>
                <a:cubicBezTo>
                  <a:pt x="7334168" y="2022350"/>
                  <a:pt x="7305738" y="1993919"/>
                  <a:pt x="7270668" y="1993919"/>
                </a:cubicBezTo>
                <a:close/>
                <a:moveTo>
                  <a:pt x="7003968" y="1993919"/>
                </a:moveTo>
                <a:cubicBezTo>
                  <a:pt x="6968898" y="1993919"/>
                  <a:pt x="6940468" y="2022350"/>
                  <a:pt x="6940468" y="2057420"/>
                </a:cubicBezTo>
                <a:cubicBezTo>
                  <a:pt x="6940468" y="2092491"/>
                  <a:pt x="6968898" y="2120933"/>
                  <a:pt x="7003968" y="2120933"/>
                </a:cubicBezTo>
                <a:cubicBezTo>
                  <a:pt x="7039038" y="2120933"/>
                  <a:pt x="7067468" y="2092491"/>
                  <a:pt x="7067468" y="2057420"/>
                </a:cubicBezTo>
                <a:cubicBezTo>
                  <a:pt x="7067468" y="2022350"/>
                  <a:pt x="7039038" y="1993919"/>
                  <a:pt x="7003968" y="1993919"/>
                </a:cubicBezTo>
                <a:close/>
                <a:moveTo>
                  <a:pt x="11804568" y="1993916"/>
                </a:moveTo>
                <a:cubicBezTo>
                  <a:pt x="11769498" y="1993916"/>
                  <a:pt x="11741068" y="2022347"/>
                  <a:pt x="11741068" y="2057417"/>
                </a:cubicBezTo>
                <a:cubicBezTo>
                  <a:pt x="11741068" y="2092491"/>
                  <a:pt x="11769498" y="2120932"/>
                  <a:pt x="11804568" y="2120932"/>
                </a:cubicBezTo>
                <a:cubicBezTo>
                  <a:pt x="11839638" y="2120932"/>
                  <a:pt x="11868068" y="2092491"/>
                  <a:pt x="11868068" y="2057417"/>
                </a:cubicBezTo>
                <a:cubicBezTo>
                  <a:pt x="11868068" y="2022347"/>
                  <a:pt x="11839638" y="1993916"/>
                  <a:pt x="11804568" y="1993916"/>
                </a:cubicBezTo>
                <a:close/>
                <a:moveTo>
                  <a:pt x="11537868" y="1993916"/>
                </a:moveTo>
                <a:cubicBezTo>
                  <a:pt x="11502798" y="1993916"/>
                  <a:pt x="11474368" y="2022347"/>
                  <a:pt x="11474368" y="2057417"/>
                </a:cubicBezTo>
                <a:cubicBezTo>
                  <a:pt x="11474368" y="2092491"/>
                  <a:pt x="11502798" y="2120932"/>
                  <a:pt x="11537868" y="2120932"/>
                </a:cubicBezTo>
                <a:cubicBezTo>
                  <a:pt x="11572938" y="2120932"/>
                  <a:pt x="11601368" y="2092491"/>
                  <a:pt x="11601368" y="2057417"/>
                </a:cubicBezTo>
                <a:cubicBezTo>
                  <a:pt x="11601368" y="2022347"/>
                  <a:pt x="11572938" y="1993916"/>
                  <a:pt x="11537868" y="1993916"/>
                </a:cubicBezTo>
                <a:close/>
                <a:moveTo>
                  <a:pt x="11271168" y="1993916"/>
                </a:moveTo>
                <a:cubicBezTo>
                  <a:pt x="11236098" y="1993916"/>
                  <a:pt x="11207668" y="2022347"/>
                  <a:pt x="11207668" y="2057417"/>
                </a:cubicBezTo>
                <a:cubicBezTo>
                  <a:pt x="11207668" y="2092491"/>
                  <a:pt x="11236098" y="2120932"/>
                  <a:pt x="11271168" y="2120932"/>
                </a:cubicBezTo>
                <a:cubicBezTo>
                  <a:pt x="11306238" y="2120932"/>
                  <a:pt x="11334668" y="2092491"/>
                  <a:pt x="11334668" y="2057417"/>
                </a:cubicBezTo>
                <a:cubicBezTo>
                  <a:pt x="11334668" y="2022347"/>
                  <a:pt x="11306238" y="1993916"/>
                  <a:pt x="11271168" y="1993916"/>
                </a:cubicBezTo>
                <a:close/>
                <a:moveTo>
                  <a:pt x="11004468" y="1993916"/>
                </a:moveTo>
                <a:cubicBezTo>
                  <a:pt x="10969398" y="1993916"/>
                  <a:pt x="10940968" y="2022347"/>
                  <a:pt x="10940968" y="2057417"/>
                </a:cubicBezTo>
                <a:cubicBezTo>
                  <a:pt x="10940968" y="2092491"/>
                  <a:pt x="10969398" y="2120932"/>
                  <a:pt x="11004468" y="2120932"/>
                </a:cubicBezTo>
                <a:cubicBezTo>
                  <a:pt x="11039538" y="2120932"/>
                  <a:pt x="11067968" y="2092491"/>
                  <a:pt x="11067968" y="2057417"/>
                </a:cubicBezTo>
                <a:cubicBezTo>
                  <a:pt x="11067968" y="2022347"/>
                  <a:pt x="11039538" y="1993916"/>
                  <a:pt x="11004468" y="1993916"/>
                </a:cubicBezTo>
                <a:close/>
                <a:moveTo>
                  <a:pt x="10737768" y="1993916"/>
                </a:moveTo>
                <a:cubicBezTo>
                  <a:pt x="10702698" y="1993916"/>
                  <a:pt x="10674268" y="2022348"/>
                  <a:pt x="10674268" y="2057417"/>
                </a:cubicBezTo>
                <a:cubicBezTo>
                  <a:pt x="10674268" y="2092491"/>
                  <a:pt x="10702698" y="2120932"/>
                  <a:pt x="10737768" y="2120932"/>
                </a:cubicBezTo>
                <a:cubicBezTo>
                  <a:pt x="10772838" y="2120932"/>
                  <a:pt x="10801268" y="2092491"/>
                  <a:pt x="10801268" y="2057417"/>
                </a:cubicBezTo>
                <a:cubicBezTo>
                  <a:pt x="10801268" y="2022348"/>
                  <a:pt x="10772838" y="1993916"/>
                  <a:pt x="10737768" y="1993916"/>
                </a:cubicBezTo>
                <a:close/>
                <a:moveTo>
                  <a:pt x="590598" y="1689145"/>
                </a:moveTo>
                <a:cubicBezTo>
                  <a:pt x="555528" y="1689145"/>
                  <a:pt x="527098" y="1717573"/>
                  <a:pt x="527098" y="1752641"/>
                </a:cubicBezTo>
                <a:cubicBezTo>
                  <a:pt x="527098" y="1787709"/>
                  <a:pt x="555528" y="1816138"/>
                  <a:pt x="590598" y="1816138"/>
                </a:cubicBezTo>
                <a:cubicBezTo>
                  <a:pt x="625667" y="1816138"/>
                  <a:pt x="654097" y="1787709"/>
                  <a:pt x="654097" y="1752641"/>
                </a:cubicBezTo>
                <a:cubicBezTo>
                  <a:pt x="654097" y="1717573"/>
                  <a:pt x="625667" y="1689145"/>
                  <a:pt x="590598" y="1689145"/>
                </a:cubicBezTo>
                <a:close/>
                <a:moveTo>
                  <a:pt x="323901" y="1689145"/>
                </a:moveTo>
                <a:cubicBezTo>
                  <a:pt x="288831" y="1689145"/>
                  <a:pt x="260402" y="1717573"/>
                  <a:pt x="260402" y="1752642"/>
                </a:cubicBezTo>
                <a:cubicBezTo>
                  <a:pt x="260402" y="1787710"/>
                  <a:pt x="288831" y="1816138"/>
                  <a:pt x="323901" y="1816138"/>
                </a:cubicBezTo>
                <a:cubicBezTo>
                  <a:pt x="358971" y="1816138"/>
                  <a:pt x="387400" y="1787710"/>
                  <a:pt x="387400" y="1752642"/>
                </a:cubicBezTo>
                <a:cubicBezTo>
                  <a:pt x="387400" y="1717573"/>
                  <a:pt x="358971" y="1689145"/>
                  <a:pt x="323901" y="1689145"/>
                </a:cubicBezTo>
                <a:close/>
                <a:moveTo>
                  <a:pt x="1657384" y="1689144"/>
                </a:moveTo>
                <a:cubicBezTo>
                  <a:pt x="1622317" y="1689144"/>
                  <a:pt x="1593886" y="1717572"/>
                  <a:pt x="1593886" y="1752640"/>
                </a:cubicBezTo>
                <a:cubicBezTo>
                  <a:pt x="1593886" y="1787709"/>
                  <a:pt x="1622317" y="1816137"/>
                  <a:pt x="1657384" y="1816137"/>
                </a:cubicBezTo>
                <a:cubicBezTo>
                  <a:pt x="1692455" y="1816137"/>
                  <a:pt x="1720885" y="1787709"/>
                  <a:pt x="1720885" y="1752640"/>
                </a:cubicBezTo>
                <a:cubicBezTo>
                  <a:pt x="1720885" y="1717572"/>
                  <a:pt x="1692455" y="1689144"/>
                  <a:pt x="1657384" y="1689144"/>
                </a:cubicBezTo>
                <a:close/>
                <a:moveTo>
                  <a:pt x="1390687" y="1689144"/>
                </a:moveTo>
                <a:cubicBezTo>
                  <a:pt x="1355618" y="1689144"/>
                  <a:pt x="1327188" y="1717572"/>
                  <a:pt x="1327188" y="1752641"/>
                </a:cubicBezTo>
                <a:cubicBezTo>
                  <a:pt x="1327188" y="1787709"/>
                  <a:pt x="1355618" y="1816137"/>
                  <a:pt x="1390687" y="1816137"/>
                </a:cubicBezTo>
                <a:cubicBezTo>
                  <a:pt x="1425757" y="1816137"/>
                  <a:pt x="1454187" y="1787709"/>
                  <a:pt x="1454187" y="1752641"/>
                </a:cubicBezTo>
                <a:cubicBezTo>
                  <a:pt x="1454187" y="1717572"/>
                  <a:pt x="1425757" y="1689144"/>
                  <a:pt x="1390687" y="1689144"/>
                </a:cubicBezTo>
                <a:close/>
                <a:moveTo>
                  <a:pt x="1123991" y="1689144"/>
                </a:moveTo>
                <a:cubicBezTo>
                  <a:pt x="1088921" y="1689144"/>
                  <a:pt x="1060491" y="1717573"/>
                  <a:pt x="1060491" y="1752641"/>
                </a:cubicBezTo>
                <a:cubicBezTo>
                  <a:pt x="1060491" y="1787709"/>
                  <a:pt x="1088921" y="1816138"/>
                  <a:pt x="1123991" y="1816138"/>
                </a:cubicBezTo>
                <a:cubicBezTo>
                  <a:pt x="1159060" y="1816138"/>
                  <a:pt x="1187490" y="1787709"/>
                  <a:pt x="1187490" y="1752641"/>
                </a:cubicBezTo>
                <a:cubicBezTo>
                  <a:pt x="1187490" y="1717573"/>
                  <a:pt x="1159060" y="1689144"/>
                  <a:pt x="1123991" y="1689144"/>
                </a:cubicBezTo>
                <a:close/>
                <a:moveTo>
                  <a:pt x="857294" y="1689144"/>
                </a:moveTo>
                <a:cubicBezTo>
                  <a:pt x="822225" y="1689144"/>
                  <a:pt x="793795" y="1717573"/>
                  <a:pt x="793795" y="1752641"/>
                </a:cubicBezTo>
                <a:cubicBezTo>
                  <a:pt x="793795" y="1787709"/>
                  <a:pt x="822225" y="1816138"/>
                  <a:pt x="857294" y="1816138"/>
                </a:cubicBezTo>
                <a:cubicBezTo>
                  <a:pt x="892364" y="1816138"/>
                  <a:pt x="920793" y="1787709"/>
                  <a:pt x="920793" y="1752641"/>
                </a:cubicBezTo>
                <a:cubicBezTo>
                  <a:pt x="920793" y="1717573"/>
                  <a:pt x="892364" y="1689144"/>
                  <a:pt x="857294" y="1689144"/>
                </a:cubicBezTo>
                <a:close/>
                <a:moveTo>
                  <a:pt x="2990917" y="1689143"/>
                </a:moveTo>
                <a:cubicBezTo>
                  <a:pt x="2955852" y="1689143"/>
                  <a:pt x="2927427" y="1717571"/>
                  <a:pt x="2927427" y="1752639"/>
                </a:cubicBezTo>
                <a:cubicBezTo>
                  <a:pt x="2927427" y="1787707"/>
                  <a:pt x="2955852" y="1816136"/>
                  <a:pt x="2990917" y="1816136"/>
                </a:cubicBezTo>
                <a:cubicBezTo>
                  <a:pt x="3025981" y="1816136"/>
                  <a:pt x="3054407" y="1787707"/>
                  <a:pt x="3054407" y="1752639"/>
                </a:cubicBezTo>
                <a:cubicBezTo>
                  <a:pt x="3054407" y="1717571"/>
                  <a:pt x="3025981" y="1689143"/>
                  <a:pt x="2990917" y="1689143"/>
                </a:cubicBezTo>
                <a:close/>
                <a:moveTo>
                  <a:pt x="2724260" y="1689143"/>
                </a:moveTo>
                <a:cubicBezTo>
                  <a:pt x="2689152" y="1689143"/>
                  <a:pt x="2660740" y="1717571"/>
                  <a:pt x="2660740" y="1752640"/>
                </a:cubicBezTo>
                <a:cubicBezTo>
                  <a:pt x="2660740" y="1787708"/>
                  <a:pt x="2689152" y="1816136"/>
                  <a:pt x="2724260" y="1816136"/>
                </a:cubicBezTo>
                <a:cubicBezTo>
                  <a:pt x="2759325" y="1816136"/>
                  <a:pt x="2787750" y="1787708"/>
                  <a:pt x="2787750" y="1752640"/>
                </a:cubicBezTo>
                <a:cubicBezTo>
                  <a:pt x="2787750" y="1717571"/>
                  <a:pt x="2759325" y="1689143"/>
                  <a:pt x="2724260" y="1689143"/>
                </a:cubicBezTo>
                <a:close/>
                <a:moveTo>
                  <a:pt x="2457500" y="1689143"/>
                </a:moveTo>
                <a:cubicBezTo>
                  <a:pt x="2422429" y="1689143"/>
                  <a:pt x="2394006" y="1717572"/>
                  <a:pt x="2394006" y="1752640"/>
                </a:cubicBezTo>
                <a:cubicBezTo>
                  <a:pt x="2394006" y="1787708"/>
                  <a:pt x="2422429" y="1816137"/>
                  <a:pt x="2457500" y="1816137"/>
                </a:cubicBezTo>
                <a:cubicBezTo>
                  <a:pt x="2492577" y="1816137"/>
                  <a:pt x="2521015" y="1787708"/>
                  <a:pt x="2521015" y="1752640"/>
                </a:cubicBezTo>
                <a:cubicBezTo>
                  <a:pt x="2521015" y="1717572"/>
                  <a:pt x="2492577" y="1689143"/>
                  <a:pt x="2457500" y="1689143"/>
                </a:cubicBezTo>
                <a:close/>
                <a:moveTo>
                  <a:pt x="2190807" y="1689143"/>
                </a:moveTo>
                <a:cubicBezTo>
                  <a:pt x="2155740" y="1689143"/>
                  <a:pt x="2127318" y="1717572"/>
                  <a:pt x="2127318" y="1752640"/>
                </a:cubicBezTo>
                <a:cubicBezTo>
                  <a:pt x="2127318" y="1787708"/>
                  <a:pt x="2155740" y="1816137"/>
                  <a:pt x="2190807" y="1816137"/>
                </a:cubicBezTo>
                <a:cubicBezTo>
                  <a:pt x="2225868" y="1816137"/>
                  <a:pt x="2254301" y="1787708"/>
                  <a:pt x="2254301" y="1752640"/>
                </a:cubicBezTo>
                <a:cubicBezTo>
                  <a:pt x="2254301" y="1717572"/>
                  <a:pt x="2225868" y="1689143"/>
                  <a:pt x="2190807" y="1689143"/>
                </a:cubicBezTo>
                <a:close/>
                <a:moveTo>
                  <a:pt x="1924092" y="1689143"/>
                </a:moveTo>
                <a:cubicBezTo>
                  <a:pt x="1889015" y="1689143"/>
                  <a:pt x="1860584" y="1717572"/>
                  <a:pt x="1860584" y="1752640"/>
                </a:cubicBezTo>
                <a:cubicBezTo>
                  <a:pt x="1860584" y="1787708"/>
                  <a:pt x="1889015" y="1816137"/>
                  <a:pt x="1924092" y="1816137"/>
                </a:cubicBezTo>
                <a:cubicBezTo>
                  <a:pt x="1959159" y="1816137"/>
                  <a:pt x="1987612" y="1787708"/>
                  <a:pt x="1987612" y="1752640"/>
                </a:cubicBezTo>
                <a:cubicBezTo>
                  <a:pt x="1987612" y="1717572"/>
                  <a:pt x="1959159" y="1689143"/>
                  <a:pt x="1924092" y="1689143"/>
                </a:cubicBezTo>
                <a:close/>
                <a:moveTo>
                  <a:pt x="4057695" y="1689142"/>
                </a:moveTo>
                <a:cubicBezTo>
                  <a:pt x="4022619" y="1689142"/>
                  <a:pt x="3994189" y="1717570"/>
                  <a:pt x="3994189" y="1752638"/>
                </a:cubicBezTo>
                <a:cubicBezTo>
                  <a:pt x="3994189" y="1787707"/>
                  <a:pt x="4022619" y="1816135"/>
                  <a:pt x="4057695" y="1816135"/>
                </a:cubicBezTo>
                <a:cubicBezTo>
                  <a:pt x="4092669" y="1816135"/>
                  <a:pt x="4121092" y="1787707"/>
                  <a:pt x="4121092" y="1752638"/>
                </a:cubicBezTo>
                <a:cubicBezTo>
                  <a:pt x="4121092" y="1717570"/>
                  <a:pt x="4092669" y="1689142"/>
                  <a:pt x="4057695" y="1689142"/>
                </a:cubicBezTo>
                <a:close/>
                <a:moveTo>
                  <a:pt x="3790981" y="1689142"/>
                </a:moveTo>
                <a:cubicBezTo>
                  <a:pt x="3755920" y="1689142"/>
                  <a:pt x="3727495" y="1717571"/>
                  <a:pt x="3727495" y="1752639"/>
                </a:cubicBezTo>
                <a:cubicBezTo>
                  <a:pt x="3727495" y="1787707"/>
                  <a:pt x="3755920" y="1816135"/>
                  <a:pt x="3790981" y="1816135"/>
                </a:cubicBezTo>
                <a:cubicBezTo>
                  <a:pt x="3826049" y="1816135"/>
                  <a:pt x="3854483" y="1787707"/>
                  <a:pt x="3854483" y="1752639"/>
                </a:cubicBezTo>
                <a:cubicBezTo>
                  <a:pt x="3854483" y="1717571"/>
                  <a:pt x="3826049" y="1689142"/>
                  <a:pt x="3790981" y="1689142"/>
                </a:cubicBezTo>
                <a:close/>
                <a:moveTo>
                  <a:pt x="3524306" y="1689142"/>
                </a:moveTo>
                <a:cubicBezTo>
                  <a:pt x="3489234" y="1689142"/>
                  <a:pt x="3460797" y="1717571"/>
                  <a:pt x="3460797" y="1752639"/>
                </a:cubicBezTo>
                <a:cubicBezTo>
                  <a:pt x="3460797" y="1787707"/>
                  <a:pt x="3489234" y="1816136"/>
                  <a:pt x="3524306" y="1816136"/>
                </a:cubicBezTo>
                <a:cubicBezTo>
                  <a:pt x="3559378" y="1816136"/>
                  <a:pt x="3587804" y="1787707"/>
                  <a:pt x="3587804" y="1752639"/>
                </a:cubicBezTo>
                <a:cubicBezTo>
                  <a:pt x="3587804" y="1717571"/>
                  <a:pt x="3559378" y="1689142"/>
                  <a:pt x="3524306" y="1689142"/>
                </a:cubicBezTo>
                <a:close/>
                <a:moveTo>
                  <a:pt x="3257573" y="1689142"/>
                </a:moveTo>
                <a:cubicBezTo>
                  <a:pt x="3222509" y="1689142"/>
                  <a:pt x="3194083" y="1717571"/>
                  <a:pt x="3194083" y="1752639"/>
                </a:cubicBezTo>
                <a:cubicBezTo>
                  <a:pt x="3194083" y="1787707"/>
                  <a:pt x="3222509" y="1816136"/>
                  <a:pt x="3257573" y="1816136"/>
                </a:cubicBezTo>
                <a:cubicBezTo>
                  <a:pt x="3292638" y="1816136"/>
                  <a:pt x="3321065" y="1787707"/>
                  <a:pt x="3321065" y="1752639"/>
                </a:cubicBezTo>
                <a:cubicBezTo>
                  <a:pt x="3321065" y="1717571"/>
                  <a:pt x="3292638" y="1689142"/>
                  <a:pt x="3257573" y="1689142"/>
                </a:cubicBezTo>
                <a:close/>
                <a:moveTo>
                  <a:pt x="5391099" y="1689141"/>
                </a:moveTo>
                <a:cubicBezTo>
                  <a:pt x="5356039" y="1689141"/>
                  <a:pt x="5327599" y="1717569"/>
                  <a:pt x="5327599" y="1752637"/>
                </a:cubicBezTo>
                <a:cubicBezTo>
                  <a:pt x="5327599" y="1787706"/>
                  <a:pt x="5356039" y="1816134"/>
                  <a:pt x="5391099" y="1816134"/>
                </a:cubicBezTo>
                <a:cubicBezTo>
                  <a:pt x="5426170" y="1816134"/>
                  <a:pt x="5454596" y="1787706"/>
                  <a:pt x="5454596" y="1752637"/>
                </a:cubicBezTo>
                <a:cubicBezTo>
                  <a:pt x="5454596" y="1717569"/>
                  <a:pt x="5426170" y="1689141"/>
                  <a:pt x="5391099" y="1689141"/>
                </a:cubicBezTo>
                <a:close/>
                <a:moveTo>
                  <a:pt x="5124395" y="1689141"/>
                </a:moveTo>
                <a:cubicBezTo>
                  <a:pt x="5089318" y="1689141"/>
                  <a:pt x="5060881" y="1717569"/>
                  <a:pt x="5060881" y="1752638"/>
                </a:cubicBezTo>
                <a:cubicBezTo>
                  <a:pt x="5060881" y="1787706"/>
                  <a:pt x="5089318" y="1816135"/>
                  <a:pt x="5124395" y="1816135"/>
                </a:cubicBezTo>
                <a:cubicBezTo>
                  <a:pt x="5159470" y="1816135"/>
                  <a:pt x="5187901" y="1787706"/>
                  <a:pt x="5187901" y="1752638"/>
                </a:cubicBezTo>
                <a:cubicBezTo>
                  <a:pt x="5187901" y="1717569"/>
                  <a:pt x="5159470" y="1689141"/>
                  <a:pt x="5124395" y="1689141"/>
                </a:cubicBezTo>
                <a:close/>
                <a:moveTo>
                  <a:pt x="4857694" y="1689141"/>
                </a:moveTo>
                <a:cubicBezTo>
                  <a:pt x="4822619" y="1689141"/>
                  <a:pt x="4794186" y="1717570"/>
                  <a:pt x="4794186" y="1752638"/>
                </a:cubicBezTo>
                <a:cubicBezTo>
                  <a:pt x="4794186" y="1787706"/>
                  <a:pt x="4822619" y="1816135"/>
                  <a:pt x="4857694" y="1816135"/>
                </a:cubicBezTo>
                <a:cubicBezTo>
                  <a:pt x="4892772" y="1816135"/>
                  <a:pt x="4921192" y="1787706"/>
                  <a:pt x="4921192" y="1752638"/>
                </a:cubicBezTo>
                <a:cubicBezTo>
                  <a:pt x="4921192" y="1717570"/>
                  <a:pt x="4892772" y="1689141"/>
                  <a:pt x="4857694" y="1689141"/>
                </a:cubicBezTo>
                <a:close/>
                <a:moveTo>
                  <a:pt x="4591027" y="1689141"/>
                </a:moveTo>
                <a:cubicBezTo>
                  <a:pt x="4555948" y="1689141"/>
                  <a:pt x="4527531" y="1717570"/>
                  <a:pt x="4527531" y="1752638"/>
                </a:cubicBezTo>
                <a:cubicBezTo>
                  <a:pt x="4527531" y="1787706"/>
                  <a:pt x="4555948" y="1816135"/>
                  <a:pt x="4591027" y="1816135"/>
                </a:cubicBezTo>
                <a:cubicBezTo>
                  <a:pt x="4626080" y="1816135"/>
                  <a:pt x="4654496" y="1787706"/>
                  <a:pt x="4654496" y="1752638"/>
                </a:cubicBezTo>
                <a:cubicBezTo>
                  <a:pt x="4654496" y="1717570"/>
                  <a:pt x="4626080" y="1689141"/>
                  <a:pt x="4591027" y="1689141"/>
                </a:cubicBezTo>
                <a:close/>
                <a:moveTo>
                  <a:pt x="4324320" y="1689141"/>
                </a:moveTo>
                <a:cubicBezTo>
                  <a:pt x="4289238" y="1689141"/>
                  <a:pt x="4260813" y="1717570"/>
                  <a:pt x="4260813" y="1752638"/>
                </a:cubicBezTo>
                <a:cubicBezTo>
                  <a:pt x="4260813" y="1787707"/>
                  <a:pt x="4289238" y="1816135"/>
                  <a:pt x="4324320" y="1816135"/>
                </a:cubicBezTo>
                <a:cubicBezTo>
                  <a:pt x="4359376" y="1816135"/>
                  <a:pt x="4387806" y="1787707"/>
                  <a:pt x="4387806" y="1752638"/>
                </a:cubicBezTo>
                <a:cubicBezTo>
                  <a:pt x="4387806" y="1717570"/>
                  <a:pt x="4359376" y="1689141"/>
                  <a:pt x="4324320" y="1689141"/>
                </a:cubicBezTo>
                <a:close/>
                <a:moveTo>
                  <a:pt x="6457868" y="1689140"/>
                </a:moveTo>
                <a:cubicBezTo>
                  <a:pt x="6422798" y="1689140"/>
                  <a:pt x="6394368" y="1717568"/>
                  <a:pt x="6394368" y="1752636"/>
                </a:cubicBezTo>
                <a:cubicBezTo>
                  <a:pt x="6394368" y="1787705"/>
                  <a:pt x="6422798" y="1816133"/>
                  <a:pt x="6457868" y="1816133"/>
                </a:cubicBezTo>
                <a:cubicBezTo>
                  <a:pt x="6492938" y="1816133"/>
                  <a:pt x="6521368" y="1787705"/>
                  <a:pt x="6521368" y="1752636"/>
                </a:cubicBezTo>
                <a:cubicBezTo>
                  <a:pt x="6521368" y="1717568"/>
                  <a:pt x="6492938" y="1689140"/>
                  <a:pt x="6457868" y="1689140"/>
                </a:cubicBezTo>
                <a:close/>
                <a:moveTo>
                  <a:pt x="6191168" y="1689140"/>
                </a:moveTo>
                <a:cubicBezTo>
                  <a:pt x="6156098" y="1689140"/>
                  <a:pt x="6127668" y="1717569"/>
                  <a:pt x="6127668" y="1752637"/>
                </a:cubicBezTo>
                <a:cubicBezTo>
                  <a:pt x="6127668" y="1787705"/>
                  <a:pt x="6156098" y="1816134"/>
                  <a:pt x="6191168" y="1816134"/>
                </a:cubicBezTo>
                <a:cubicBezTo>
                  <a:pt x="6226238" y="1816134"/>
                  <a:pt x="6254668" y="1787705"/>
                  <a:pt x="6254668" y="1752637"/>
                </a:cubicBezTo>
                <a:cubicBezTo>
                  <a:pt x="6254668" y="1717569"/>
                  <a:pt x="6226238" y="1689140"/>
                  <a:pt x="6191168" y="1689140"/>
                </a:cubicBezTo>
                <a:close/>
                <a:moveTo>
                  <a:pt x="5924469" y="1689140"/>
                </a:moveTo>
                <a:cubicBezTo>
                  <a:pt x="5889400" y="1689140"/>
                  <a:pt x="5860973" y="1717569"/>
                  <a:pt x="5860973" y="1752637"/>
                </a:cubicBezTo>
                <a:cubicBezTo>
                  <a:pt x="5860973" y="1787705"/>
                  <a:pt x="5889400" y="1816134"/>
                  <a:pt x="5924469" y="1816134"/>
                </a:cubicBezTo>
                <a:cubicBezTo>
                  <a:pt x="5959546" y="1816134"/>
                  <a:pt x="5987982" y="1787705"/>
                  <a:pt x="5987982" y="1752637"/>
                </a:cubicBezTo>
                <a:cubicBezTo>
                  <a:pt x="5987982" y="1717569"/>
                  <a:pt x="5959546" y="1689140"/>
                  <a:pt x="5924469" y="1689140"/>
                </a:cubicBezTo>
                <a:close/>
                <a:moveTo>
                  <a:pt x="5657777" y="1689140"/>
                </a:moveTo>
                <a:cubicBezTo>
                  <a:pt x="5622709" y="1689140"/>
                  <a:pt x="5594291" y="1717569"/>
                  <a:pt x="5594291" y="1752637"/>
                </a:cubicBezTo>
                <a:cubicBezTo>
                  <a:pt x="5594291" y="1787705"/>
                  <a:pt x="5622709" y="1816134"/>
                  <a:pt x="5657777" y="1816134"/>
                </a:cubicBezTo>
                <a:cubicBezTo>
                  <a:pt x="5692856" y="1816134"/>
                  <a:pt x="5721277" y="1787705"/>
                  <a:pt x="5721277" y="1752637"/>
                </a:cubicBezTo>
                <a:cubicBezTo>
                  <a:pt x="5721277" y="1717569"/>
                  <a:pt x="5692856" y="1689140"/>
                  <a:pt x="5657777" y="1689140"/>
                </a:cubicBezTo>
                <a:close/>
                <a:moveTo>
                  <a:pt x="7791368" y="1689139"/>
                </a:moveTo>
                <a:cubicBezTo>
                  <a:pt x="7756298" y="1689139"/>
                  <a:pt x="7727868" y="1717567"/>
                  <a:pt x="7727868" y="1752636"/>
                </a:cubicBezTo>
                <a:cubicBezTo>
                  <a:pt x="7727868" y="1787704"/>
                  <a:pt x="7756298" y="1816132"/>
                  <a:pt x="7791368" y="1816132"/>
                </a:cubicBezTo>
                <a:cubicBezTo>
                  <a:pt x="7826438" y="1816132"/>
                  <a:pt x="7854868" y="1787704"/>
                  <a:pt x="7854868" y="1752636"/>
                </a:cubicBezTo>
                <a:cubicBezTo>
                  <a:pt x="7854868" y="1717567"/>
                  <a:pt x="7826438" y="1689139"/>
                  <a:pt x="7791368" y="1689139"/>
                </a:cubicBezTo>
                <a:close/>
                <a:moveTo>
                  <a:pt x="7524668" y="1689139"/>
                </a:moveTo>
                <a:cubicBezTo>
                  <a:pt x="7489598" y="1689139"/>
                  <a:pt x="7461168" y="1717567"/>
                  <a:pt x="7461168" y="1752636"/>
                </a:cubicBezTo>
                <a:cubicBezTo>
                  <a:pt x="7461168" y="1787704"/>
                  <a:pt x="7489598" y="1816133"/>
                  <a:pt x="7524668" y="1816133"/>
                </a:cubicBezTo>
                <a:cubicBezTo>
                  <a:pt x="7559738" y="1816133"/>
                  <a:pt x="7588168" y="1787704"/>
                  <a:pt x="7588168" y="1752636"/>
                </a:cubicBezTo>
                <a:cubicBezTo>
                  <a:pt x="7588168" y="1717567"/>
                  <a:pt x="7559738" y="1689139"/>
                  <a:pt x="7524668" y="1689139"/>
                </a:cubicBezTo>
                <a:close/>
                <a:moveTo>
                  <a:pt x="7257968" y="1689139"/>
                </a:moveTo>
                <a:cubicBezTo>
                  <a:pt x="7222898" y="1689139"/>
                  <a:pt x="7194468" y="1717568"/>
                  <a:pt x="7194468" y="1752636"/>
                </a:cubicBezTo>
                <a:cubicBezTo>
                  <a:pt x="7194468" y="1787704"/>
                  <a:pt x="7222898" y="1816133"/>
                  <a:pt x="7257968" y="1816133"/>
                </a:cubicBezTo>
                <a:cubicBezTo>
                  <a:pt x="7293038" y="1816133"/>
                  <a:pt x="7321468" y="1787704"/>
                  <a:pt x="7321468" y="1752636"/>
                </a:cubicBezTo>
                <a:cubicBezTo>
                  <a:pt x="7321468" y="1717568"/>
                  <a:pt x="7293038" y="1689139"/>
                  <a:pt x="7257968" y="1689139"/>
                </a:cubicBezTo>
                <a:close/>
                <a:moveTo>
                  <a:pt x="6991268" y="1689139"/>
                </a:moveTo>
                <a:cubicBezTo>
                  <a:pt x="6956198" y="1689139"/>
                  <a:pt x="6927768" y="1717568"/>
                  <a:pt x="6927768" y="1752636"/>
                </a:cubicBezTo>
                <a:cubicBezTo>
                  <a:pt x="6927768" y="1787704"/>
                  <a:pt x="6956198" y="1816133"/>
                  <a:pt x="6991268" y="1816133"/>
                </a:cubicBezTo>
                <a:cubicBezTo>
                  <a:pt x="7026338" y="1816133"/>
                  <a:pt x="7054768" y="1787704"/>
                  <a:pt x="7054768" y="1752636"/>
                </a:cubicBezTo>
                <a:cubicBezTo>
                  <a:pt x="7054768" y="1717568"/>
                  <a:pt x="7026338" y="1689139"/>
                  <a:pt x="6991268" y="1689139"/>
                </a:cubicBezTo>
                <a:close/>
                <a:moveTo>
                  <a:pt x="6724568" y="1689139"/>
                </a:moveTo>
                <a:cubicBezTo>
                  <a:pt x="6689498" y="1689139"/>
                  <a:pt x="6661068" y="1717568"/>
                  <a:pt x="6661068" y="1752636"/>
                </a:cubicBezTo>
                <a:cubicBezTo>
                  <a:pt x="6661068" y="1787705"/>
                  <a:pt x="6689498" y="1816133"/>
                  <a:pt x="6724568" y="1816133"/>
                </a:cubicBezTo>
                <a:cubicBezTo>
                  <a:pt x="6759638" y="1816133"/>
                  <a:pt x="6788068" y="1787705"/>
                  <a:pt x="6788068" y="1752636"/>
                </a:cubicBezTo>
                <a:cubicBezTo>
                  <a:pt x="6788068" y="1717568"/>
                  <a:pt x="6759638" y="1689139"/>
                  <a:pt x="6724568" y="1689139"/>
                </a:cubicBezTo>
                <a:close/>
                <a:moveTo>
                  <a:pt x="8858168" y="1689138"/>
                </a:moveTo>
                <a:cubicBezTo>
                  <a:pt x="8823098" y="1689138"/>
                  <a:pt x="8794668" y="1717566"/>
                  <a:pt x="8794668" y="1752635"/>
                </a:cubicBezTo>
                <a:cubicBezTo>
                  <a:pt x="8794668" y="1787703"/>
                  <a:pt x="8823098" y="1816132"/>
                  <a:pt x="8858168" y="1816132"/>
                </a:cubicBezTo>
                <a:cubicBezTo>
                  <a:pt x="8893238" y="1816132"/>
                  <a:pt x="8921668" y="1787703"/>
                  <a:pt x="8921668" y="1752635"/>
                </a:cubicBezTo>
                <a:cubicBezTo>
                  <a:pt x="8921668" y="1717566"/>
                  <a:pt x="8893238" y="1689138"/>
                  <a:pt x="8858168" y="1689138"/>
                </a:cubicBezTo>
                <a:close/>
                <a:moveTo>
                  <a:pt x="8591468" y="1689138"/>
                </a:moveTo>
                <a:cubicBezTo>
                  <a:pt x="8556398" y="1689138"/>
                  <a:pt x="8527968" y="1717567"/>
                  <a:pt x="8527968" y="1752635"/>
                </a:cubicBezTo>
                <a:cubicBezTo>
                  <a:pt x="8527968" y="1787703"/>
                  <a:pt x="8556398" y="1816132"/>
                  <a:pt x="8591468" y="1816132"/>
                </a:cubicBezTo>
                <a:cubicBezTo>
                  <a:pt x="8626538" y="1816132"/>
                  <a:pt x="8654968" y="1787703"/>
                  <a:pt x="8654968" y="1752635"/>
                </a:cubicBezTo>
                <a:cubicBezTo>
                  <a:pt x="8654968" y="1717567"/>
                  <a:pt x="8626538" y="1689138"/>
                  <a:pt x="8591468" y="1689138"/>
                </a:cubicBezTo>
                <a:close/>
                <a:moveTo>
                  <a:pt x="8324768" y="1689138"/>
                </a:moveTo>
                <a:cubicBezTo>
                  <a:pt x="8289698" y="1689138"/>
                  <a:pt x="8261268" y="1717567"/>
                  <a:pt x="8261268" y="1752635"/>
                </a:cubicBezTo>
                <a:cubicBezTo>
                  <a:pt x="8261268" y="1787704"/>
                  <a:pt x="8289698" y="1816132"/>
                  <a:pt x="8324768" y="1816132"/>
                </a:cubicBezTo>
                <a:cubicBezTo>
                  <a:pt x="8359838" y="1816132"/>
                  <a:pt x="8388268" y="1787704"/>
                  <a:pt x="8388268" y="1752635"/>
                </a:cubicBezTo>
                <a:cubicBezTo>
                  <a:pt x="8388268" y="1717567"/>
                  <a:pt x="8359838" y="1689138"/>
                  <a:pt x="8324768" y="1689138"/>
                </a:cubicBezTo>
                <a:close/>
                <a:moveTo>
                  <a:pt x="8058068" y="1689138"/>
                </a:moveTo>
                <a:cubicBezTo>
                  <a:pt x="8022998" y="1689138"/>
                  <a:pt x="7994568" y="1717567"/>
                  <a:pt x="7994568" y="1752635"/>
                </a:cubicBezTo>
                <a:cubicBezTo>
                  <a:pt x="7994568" y="1787704"/>
                  <a:pt x="8022998" y="1816132"/>
                  <a:pt x="8058068" y="1816132"/>
                </a:cubicBezTo>
                <a:cubicBezTo>
                  <a:pt x="8093138" y="1816132"/>
                  <a:pt x="8121568" y="1787704"/>
                  <a:pt x="8121568" y="1752635"/>
                </a:cubicBezTo>
                <a:cubicBezTo>
                  <a:pt x="8121568" y="1717567"/>
                  <a:pt x="8093138" y="1689138"/>
                  <a:pt x="8058068" y="1689138"/>
                </a:cubicBezTo>
                <a:close/>
                <a:moveTo>
                  <a:pt x="10191668" y="1689137"/>
                </a:moveTo>
                <a:cubicBezTo>
                  <a:pt x="10156598" y="1689137"/>
                  <a:pt x="10128168" y="1717565"/>
                  <a:pt x="10128168" y="1752634"/>
                </a:cubicBezTo>
                <a:cubicBezTo>
                  <a:pt x="10128168" y="1787702"/>
                  <a:pt x="10156598" y="1816131"/>
                  <a:pt x="10191668" y="1816131"/>
                </a:cubicBezTo>
                <a:cubicBezTo>
                  <a:pt x="10226738" y="1816131"/>
                  <a:pt x="10255168" y="1787702"/>
                  <a:pt x="10255168" y="1752634"/>
                </a:cubicBezTo>
                <a:cubicBezTo>
                  <a:pt x="10255168" y="1717565"/>
                  <a:pt x="10226738" y="1689137"/>
                  <a:pt x="10191668" y="1689137"/>
                </a:cubicBezTo>
                <a:close/>
                <a:moveTo>
                  <a:pt x="9924968" y="1689137"/>
                </a:moveTo>
                <a:cubicBezTo>
                  <a:pt x="9889898" y="1689137"/>
                  <a:pt x="9861468" y="1717565"/>
                  <a:pt x="9861468" y="1752634"/>
                </a:cubicBezTo>
                <a:cubicBezTo>
                  <a:pt x="9861468" y="1787702"/>
                  <a:pt x="9889898" y="1816131"/>
                  <a:pt x="9924968" y="1816131"/>
                </a:cubicBezTo>
                <a:cubicBezTo>
                  <a:pt x="9960038" y="1816131"/>
                  <a:pt x="9988468" y="1787702"/>
                  <a:pt x="9988468" y="1752634"/>
                </a:cubicBezTo>
                <a:cubicBezTo>
                  <a:pt x="9988468" y="1717565"/>
                  <a:pt x="9960038" y="1689137"/>
                  <a:pt x="9924968" y="1689137"/>
                </a:cubicBezTo>
                <a:close/>
                <a:moveTo>
                  <a:pt x="9658268" y="1689137"/>
                </a:moveTo>
                <a:cubicBezTo>
                  <a:pt x="9623198" y="1689137"/>
                  <a:pt x="9594768" y="1717566"/>
                  <a:pt x="9594768" y="1752634"/>
                </a:cubicBezTo>
                <a:cubicBezTo>
                  <a:pt x="9594768" y="1787702"/>
                  <a:pt x="9623198" y="1816131"/>
                  <a:pt x="9658268" y="1816131"/>
                </a:cubicBezTo>
                <a:cubicBezTo>
                  <a:pt x="9693338" y="1816131"/>
                  <a:pt x="9721768" y="1787702"/>
                  <a:pt x="9721768" y="1752634"/>
                </a:cubicBezTo>
                <a:cubicBezTo>
                  <a:pt x="9721768" y="1717566"/>
                  <a:pt x="9693338" y="1689137"/>
                  <a:pt x="9658268" y="1689137"/>
                </a:cubicBezTo>
                <a:close/>
                <a:moveTo>
                  <a:pt x="9391568" y="1689137"/>
                </a:moveTo>
                <a:cubicBezTo>
                  <a:pt x="9356498" y="1689137"/>
                  <a:pt x="9328068" y="1717566"/>
                  <a:pt x="9328068" y="1752634"/>
                </a:cubicBezTo>
                <a:cubicBezTo>
                  <a:pt x="9328068" y="1787703"/>
                  <a:pt x="9356498" y="1816131"/>
                  <a:pt x="9391568" y="1816131"/>
                </a:cubicBezTo>
                <a:cubicBezTo>
                  <a:pt x="9426638" y="1816131"/>
                  <a:pt x="9455068" y="1787703"/>
                  <a:pt x="9455068" y="1752634"/>
                </a:cubicBezTo>
                <a:cubicBezTo>
                  <a:pt x="9455068" y="1717566"/>
                  <a:pt x="9426638" y="1689137"/>
                  <a:pt x="9391568" y="1689137"/>
                </a:cubicBezTo>
                <a:close/>
                <a:moveTo>
                  <a:pt x="9124868" y="1689137"/>
                </a:moveTo>
                <a:cubicBezTo>
                  <a:pt x="9089798" y="1689137"/>
                  <a:pt x="9061368" y="1717566"/>
                  <a:pt x="9061368" y="1752634"/>
                </a:cubicBezTo>
                <a:cubicBezTo>
                  <a:pt x="9061368" y="1787703"/>
                  <a:pt x="9089798" y="1816132"/>
                  <a:pt x="9124868" y="1816132"/>
                </a:cubicBezTo>
                <a:cubicBezTo>
                  <a:pt x="9159938" y="1816132"/>
                  <a:pt x="9188368" y="1787703"/>
                  <a:pt x="9188368" y="1752634"/>
                </a:cubicBezTo>
                <a:cubicBezTo>
                  <a:pt x="9188368" y="1717566"/>
                  <a:pt x="9159938" y="1689137"/>
                  <a:pt x="9124868" y="1689137"/>
                </a:cubicBezTo>
                <a:close/>
                <a:moveTo>
                  <a:pt x="11525168" y="1689136"/>
                </a:moveTo>
                <a:cubicBezTo>
                  <a:pt x="11490098" y="1689136"/>
                  <a:pt x="11461668" y="1717564"/>
                  <a:pt x="11461668" y="1752633"/>
                </a:cubicBezTo>
                <a:cubicBezTo>
                  <a:pt x="11461668" y="1787701"/>
                  <a:pt x="11490098" y="1816130"/>
                  <a:pt x="11525168" y="1816130"/>
                </a:cubicBezTo>
                <a:cubicBezTo>
                  <a:pt x="11560238" y="1816130"/>
                  <a:pt x="11588668" y="1787701"/>
                  <a:pt x="11588668" y="1752633"/>
                </a:cubicBezTo>
                <a:cubicBezTo>
                  <a:pt x="11588668" y="1717564"/>
                  <a:pt x="11560238" y="1689136"/>
                  <a:pt x="11525168" y="1689136"/>
                </a:cubicBezTo>
                <a:close/>
                <a:moveTo>
                  <a:pt x="11258468" y="1689136"/>
                </a:moveTo>
                <a:cubicBezTo>
                  <a:pt x="11223398" y="1689136"/>
                  <a:pt x="11194968" y="1717564"/>
                  <a:pt x="11194968" y="1752633"/>
                </a:cubicBezTo>
                <a:cubicBezTo>
                  <a:pt x="11194968" y="1787701"/>
                  <a:pt x="11223398" y="1816130"/>
                  <a:pt x="11258468" y="1816130"/>
                </a:cubicBezTo>
                <a:cubicBezTo>
                  <a:pt x="11293538" y="1816130"/>
                  <a:pt x="11321968" y="1787701"/>
                  <a:pt x="11321968" y="1752633"/>
                </a:cubicBezTo>
                <a:cubicBezTo>
                  <a:pt x="11321968" y="1717564"/>
                  <a:pt x="11293538" y="1689136"/>
                  <a:pt x="11258468" y="1689136"/>
                </a:cubicBezTo>
                <a:close/>
                <a:moveTo>
                  <a:pt x="10991768" y="1689136"/>
                </a:moveTo>
                <a:cubicBezTo>
                  <a:pt x="10956698" y="1689136"/>
                  <a:pt x="10928268" y="1717565"/>
                  <a:pt x="10928268" y="1752633"/>
                </a:cubicBezTo>
                <a:cubicBezTo>
                  <a:pt x="10928268" y="1787701"/>
                  <a:pt x="10956698" y="1816130"/>
                  <a:pt x="10991768" y="1816130"/>
                </a:cubicBezTo>
                <a:cubicBezTo>
                  <a:pt x="11026838" y="1816130"/>
                  <a:pt x="11055268" y="1787701"/>
                  <a:pt x="11055268" y="1752633"/>
                </a:cubicBezTo>
                <a:cubicBezTo>
                  <a:pt x="11055268" y="1717565"/>
                  <a:pt x="11026838" y="1689136"/>
                  <a:pt x="10991768" y="1689136"/>
                </a:cubicBezTo>
                <a:close/>
                <a:moveTo>
                  <a:pt x="10725068" y="1689136"/>
                </a:moveTo>
                <a:cubicBezTo>
                  <a:pt x="10689998" y="1689136"/>
                  <a:pt x="10661568" y="1717565"/>
                  <a:pt x="10661568" y="1752633"/>
                </a:cubicBezTo>
                <a:cubicBezTo>
                  <a:pt x="10661568" y="1787702"/>
                  <a:pt x="10689998" y="1816130"/>
                  <a:pt x="10725068" y="1816130"/>
                </a:cubicBezTo>
                <a:cubicBezTo>
                  <a:pt x="10760138" y="1816130"/>
                  <a:pt x="10788568" y="1787702"/>
                  <a:pt x="10788568" y="1752633"/>
                </a:cubicBezTo>
                <a:cubicBezTo>
                  <a:pt x="10788568" y="1717565"/>
                  <a:pt x="10760138" y="1689136"/>
                  <a:pt x="10725068" y="1689136"/>
                </a:cubicBezTo>
                <a:close/>
                <a:moveTo>
                  <a:pt x="10458368" y="1689136"/>
                </a:moveTo>
                <a:cubicBezTo>
                  <a:pt x="10423298" y="1689136"/>
                  <a:pt x="10394868" y="1717565"/>
                  <a:pt x="10394868" y="1752633"/>
                </a:cubicBezTo>
                <a:cubicBezTo>
                  <a:pt x="10394868" y="1787702"/>
                  <a:pt x="10423298" y="1816130"/>
                  <a:pt x="10458368" y="1816130"/>
                </a:cubicBezTo>
                <a:cubicBezTo>
                  <a:pt x="10493438" y="1816130"/>
                  <a:pt x="10521868" y="1787702"/>
                  <a:pt x="10521868" y="1752633"/>
                </a:cubicBezTo>
                <a:cubicBezTo>
                  <a:pt x="10521868" y="1717565"/>
                  <a:pt x="10493438" y="1689136"/>
                  <a:pt x="10458368" y="1689136"/>
                </a:cubicBezTo>
                <a:close/>
                <a:moveTo>
                  <a:pt x="11791868" y="1689135"/>
                </a:moveTo>
                <a:cubicBezTo>
                  <a:pt x="11756798" y="1689135"/>
                  <a:pt x="11728368" y="1717564"/>
                  <a:pt x="11728368" y="1752632"/>
                </a:cubicBezTo>
                <a:cubicBezTo>
                  <a:pt x="11728368" y="1787701"/>
                  <a:pt x="11756798" y="1816129"/>
                  <a:pt x="11791868" y="1816129"/>
                </a:cubicBezTo>
                <a:cubicBezTo>
                  <a:pt x="11826938" y="1816129"/>
                  <a:pt x="11855368" y="1787701"/>
                  <a:pt x="11855368" y="1752632"/>
                </a:cubicBezTo>
                <a:cubicBezTo>
                  <a:pt x="11855368" y="1717564"/>
                  <a:pt x="11826938" y="1689135"/>
                  <a:pt x="11791868" y="1689135"/>
                </a:cubicBezTo>
                <a:close/>
                <a:moveTo>
                  <a:pt x="323901" y="1384352"/>
                </a:moveTo>
                <a:cubicBezTo>
                  <a:pt x="288831" y="1384352"/>
                  <a:pt x="260402" y="1412784"/>
                  <a:pt x="260402" y="1447856"/>
                </a:cubicBezTo>
                <a:cubicBezTo>
                  <a:pt x="260402" y="1482925"/>
                  <a:pt x="288831" y="1511354"/>
                  <a:pt x="323901" y="1511354"/>
                </a:cubicBezTo>
                <a:cubicBezTo>
                  <a:pt x="358971" y="1511354"/>
                  <a:pt x="387400" y="1482925"/>
                  <a:pt x="387400" y="1447856"/>
                </a:cubicBezTo>
                <a:cubicBezTo>
                  <a:pt x="387400" y="1412784"/>
                  <a:pt x="358971" y="1384352"/>
                  <a:pt x="323901" y="1384352"/>
                </a:cubicBezTo>
                <a:close/>
                <a:moveTo>
                  <a:pt x="1390688" y="1384351"/>
                </a:moveTo>
                <a:cubicBezTo>
                  <a:pt x="1355618" y="1384351"/>
                  <a:pt x="1327188" y="1412783"/>
                  <a:pt x="1327188" y="1447855"/>
                </a:cubicBezTo>
                <a:cubicBezTo>
                  <a:pt x="1327188" y="1482925"/>
                  <a:pt x="1355618" y="1511353"/>
                  <a:pt x="1390688" y="1511353"/>
                </a:cubicBezTo>
                <a:cubicBezTo>
                  <a:pt x="1425757" y="1511353"/>
                  <a:pt x="1454187" y="1482925"/>
                  <a:pt x="1454187" y="1447855"/>
                </a:cubicBezTo>
                <a:cubicBezTo>
                  <a:pt x="1454187" y="1412783"/>
                  <a:pt x="1425757" y="1384351"/>
                  <a:pt x="1390688" y="1384351"/>
                </a:cubicBezTo>
                <a:close/>
                <a:moveTo>
                  <a:pt x="1123991" y="1384351"/>
                </a:moveTo>
                <a:cubicBezTo>
                  <a:pt x="1088921" y="1384351"/>
                  <a:pt x="1060492" y="1412783"/>
                  <a:pt x="1060492" y="1447855"/>
                </a:cubicBezTo>
                <a:cubicBezTo>
                  <a:pt x="1060492" y="1482925"/>
                  <a:pt x="1088921" y="1511353"/>
                  <a:pt x="1123991" y="1511353"/>
                </a:cubicBezTo>
                <a:cubicBezTo>
                  <a:pt x="1159061" y="1511353"/>
                  <a:pt x="1187490" y="1482925"/>
                  <a:pt x="1187490" y="1447855"/>
                </a:cubicBezTo>
                <a:cubicBezTo>
                  <a:pt x="1187490" y="1412783"/>
                  <a:pt x="1159061" y="1384351"/>
                  <a:pt x="1123991" y="1384351"/>
                </a:cubicBezTo>
                <a:close/>
                <a:moveTo>
                  <a:pt x="857294" y="1384351"/>
                </a:moveTo>
                <a:cubicBezTo>
                  <a:pt x="822225" y="1384351"/>
                  <a:pt x="793795" y="1412783"/>
                  <a:pt x="793795" y="1447856"/>
                </a:cubicBezTo>
                <a:cubicBezTo>
                  <a:pt x="793795" y="1482925"/>
                  <a:pt x="822225" y="1511354"/>
                  <a:pt x="857294" y="1511354"/>
                </a:cubicBezTo>
                <a:cubicBezTo>
                  <a:pt x="892364" y="1511354"/>
                  <a:pt x="920794" y="1482925"/>
                  <a:pt x="920794" y="1447856"/>
                </a:cubicBezTo>
                <a:cubicBezTo>
                  <a:pt x="920794" y="1412783"/>
                  <a:pt x="892364" y="1384351"/>
                  <a:pt x="857294" y="1384351"/>
                </a:cubicBezTo>
                <a:close/>
                <a:moveTo>
                  <a:pt x="590598" y="1384351"/>
                </a:moveTo>
                <a:cubicBezTo>
                  <a:pt x="555528" y="1384351"/>
                  <a:pt x="527098" y="1412783"/>
                  <a:pt x="527098" y="1447856"/>
                </a:cubicBezTo>
                <a:cubicBezTo>
                  <a:pt x="527098" y="1482925"/>
                  <a:pt x="555528" y="1511354"/>
                  <a:pt x="590598" y="1511354"/>
                </a:cubicBezTo>
                <a:cubicBezTo>
                  <a:pt x="625667" y="1511354"/>
                  <a:pt x="654097" y="1482925"/>
                  <a:pt x="654097" y="1447856"/>
                </a:cubicBezTo>
                <a:cubicBezTo>
                  <a:pt x="654097" y="1412783"/>
                  <a:pt x="625667" y="1384351"/>
                  <a:pt x="590598" y="1384351"/>
                </a:cubicBezTo>
                <a:close/>
                <a:moveTo>
                  <a:pt x="2724260" y="1384350"/>
                </a:moveTo>
                <a:cubicBezTo>
                  <a:pt x="2689152" y="1384350"/>
                  <a:pt x="2660740" y="1412781"/>
                  <a:pt x="2660740" y="1447854"/>
                </a:cubicBezTo>
                <a:cubicBezTo>
                  <a:pt x="2660740" y="1482923"/>
                  <a:pt x="2689152" y="1511352"/>
                  <a:pt x="2724260" y="1511352"/>
                </a:cubicBezTo>
                <a:cubicBezTo>
                  <a:pt x="2759325" y="1511352"/>
                  <a:pt x="2787750" y="1482923"/>
                  <a:pt x="2787750" y="1447854"/>
                </a:cubicBezTo>
                <a:cubicBezTo>
                  <a:pt x="2787750" y="1412781"/>
                  <a:pt x="2759325" y="1384350"/>
                  <a:pt x="2724260" y="1384350"/>
                </a:cubicBezTo>
                <a:close/>
                <a:moveTo>
                  <a:pt x="2457500" y="1384350"/>
                </a:moveTo>
                <a:cubicBezTo>
                  <a:pt x="2422429" y="1384350"/>
                  <a:pt x="2394006" y="1412782"/>
                  <a:pt x="2394006" y="1447854"/>
                </a:cubicBezTo>
                <a:cubicBezTo>
                  <a:pt x="2394006" y="1482923"/>
                  <a:pt x="2422429" y="1511352"/>
                  <a:pt x="2457500" y="1511352"/>
                </a:cubicBezTo>
                <a:cubicBezTo>
                  <a:pt x="2492578" y="1511352"/>
                  <a:pt x="2521015" y="1482923"/>
                  <a:pt x="2521015" y="1447854"/>
                </a:cubicBezTo>
                <a:cubicBezTo>
                  <a:pt x="2521015" y="1412782"/>
                  <a:pt x="2492578" y="1384350"/>
                  <a:pt x="2457500" y="1384350"/>
                </a:cubicBezTo>
                <a:close/>
                <a:moveTo>
                  <a:pt x="2190807" y="1384350"/>
                </a:moveTo>
                <a:cubicBezTo>
                  <a:pt x="2155740" y="1384350"/>
                  <a:pt x="2127318" y="1412782"/>
                  <a:pt x="2127318" y="1447854"/>
                </a:cubicBezTo>
                <a:cubicBezTo>
                  <a:pt x="2127318" y="1482924"/>
                  <a:pt x="2155740" y="1511352"/>
                  <a:pt x="2190807" y="1511352"/>
                </a:cubicBezTo>
                <a:cubicBezTo>
                  <a:pt x="2225868" y="1511352"/>
                  <a:pt x="2254301" y="1482924"/>
                  <a:pt x="2254301" y="1447854"/>
                </a:cubicBezTo>
                <a:cubicBezTo>
                  <a:pt x="2254301" y="1412782"/>
                  <a:pt x="2225868" y="1384350"/>
                  <a:pt x="2190807" y="1384350"/>
                </a:cubicBezTo>
                <a:close/>
                <a:moveTo>
                  <a:pt x="1924092" y="1384350"/>
                </a:moveTo>
                <a:cubicBezTo>
                  <a:pt x="1889015" y="1384350"/>
                  <a:pt x="1860584" y="1412782"/>
                  <a:pt x="1860584" y="1447854"/>
                </a:cubicBezTo>
                <a:cubicBezTo>
                  <a:pt x="1860584" y="1482924"/>
                  <a:pt x="1889015" y="1511353"/>
                  <a:pt x="1924092" y="1511353"/>
                </a:cubicBezTo>
                <a:cubicBezTo>
                  <a:pt x="1959159" y="1511353"/>
                  <a:pt x="1987612" y="1482924"/>
                  <a:pt x="1987612" y="1447854"/>
                </a:cubicBezTo>
                <a:cubicBezTo>
                  <a:pt x="1987612" y="1412782"/>
                  <a:pt x="1959159" y="1384350"/>
                  <a:pt x="1924092" y="1384350"/>
                </a:cubicBezTo>
                <a:close/>
                <a:moveTo>
                  <a:pt x="1657384" y="1384350"/>
                </a:moveTo>
                <a:cubicBezTo>
                  <a:pt x="1622317" y="1384350"/>
                  <a:pt x="1593886" y="1412783"/>
                  <a:pt x="1593886" y="1447855"/>
                </a:cubicBezTo>
                <a:cubicBezTo>
                  <a:pt x="1593886" y="1482924"/>
                  <a:pt x="1622317" y="1511353"/>
                  <a:pt x="1657384" y="1511353"/>
                </a:cubicBezTo>
                <a:cubicBezTo>
                  <a:pt x="1692455" y="1511353"/>
                  <a:pt x="1720885" y="1482924"/>
                  <a:pt x="1720885" y="1447855"/>
                </a:cubicBezTo>
                <a:cubicBezTo>
                  <a:pt x="1720885" y="1412783"/>
                  <a:pt x="1692455" y="1384350"/>
                  <a:pt x="1657384" y="1384350"/>
                </a:cubicBezTo>
                <a:close/>
                <a:moveTo>
                  <a:pt x="3790982" y="1384349"/>
                </a:moveTo>
                <a:cubicBezTo>
                  <a:pt x="3755920" y="1384349"/>
                  <a:pt x="3727495" y="1412781"/>
                  <a:pt x="3727495" y="1447853"/>
                </a:cubicBezTo>
                <a:cubicBezTo>
                  <a:pt x="3727495" y="1482922"/>
                  <a:pt x="3755920" y="1511351"/>
                  <a:pt x="3790982" y="1511351"/>
                </a:cubicBezTo>
                <a:cubicBezTo>
                  <a:pt x="3826049" y="1511351"/>
                  <a:pt x="3854483" y="1482922"/>
                  <a:pt x="3854483" y="1447853"/>
                </a:cubicBezTo>
                <a:cubicBezTo>
                  <a:pt x="3854483" y="1412781"/>
                  <a:pt x="3826049" y="1384349"/>
                  <a:pt x="3790982" y="1384349"/>
                </a:cubicBezTo>
                <a:close/>
                <a:moveTo>
                  <a:pt x="3524306" y="1384349"/>
                </a:moveTo>
                <a:cubicBezTo>
                  <a:pt x="3489234" y="1384349"/>
                  <a:pt x="3460798" y="1412781"/>
                  <a:pt x="3460798" y="1447853"/>
                </a:cubicBezTo>
                <a:cubicBezTo>
                  <a:pt x="3460798" y="1482923"/>
                  <a:pt x="3489234" y="1511351"/>
                  <a:pt x="3524306" y="1511351"/>
                </a:cubicBezTo>
                <a:cubicBezTo>
                  <a:pt x="3559378" y="1511351"/>
                  <a:pt x="3587804" y="1482923"/>
                  <a:pt x="3587804" y="1447853"/>
                </a:cubicBezTo>
                <a:cubicBezTo>
                  <a:pt x="3587804" y="1412781"/>
                  <a:pt x="3559378" y="1384349"/>
                  <a:pt x="3524306" y="1384349"/>
                </a:cubicBezTo>
                <a:close/>
                <a:moveTo>
                  <a:pt x="3257573" y="1384349"/>
                </a:moveTo>
                <a:cubicBezTo>
                  <a:pt x="3222509" y="1384349"/>
                  <a:pt x="3194083" y="1412781"/>
                  <a:pt x="3194083" y="1447853"/>
                </a:cubicBezTo>
                <a:cubicBezTo>
                  <a:pt x="3194083" y="1482923"/>
                  <a:pt x="3222509" y="1511351"/>
                  <a:pt x="3257573" y="1511351"/>
                </a:cubicBezTo>
                <a:cubicBezTo>
                  <a:pt x="3292638" y="1511351"/>
                  <a:pt x="3321066" y="1482923"/>
                  <a:pt x="3321066" y="1447853"/>
                </a:cubicBezTo>
                <a:cubicBezTo>
                  <a:pt x="3321066" y="1412781"/>
                  <a:pt x="3292638" y="1384349"/>
                  <a:pt x="3257573" y="1384349"/>
                </a:cubicBezTo>
                <a:close/>
                <a:moveTo>
                  <a:pt x="2990917" y="1384349"/>
                </a:moveTo>
                <a:cubicBezTo>
                  <a:pt x="2955852" y="1384349"/>
                  <a:pt x="2927427" y="1412781"/>
                  <a:pt x="2927427" y="1447854"/>
                </a:cubicBezTo>
                <a:cubicBezTo>
                  <a:pt x="2927427" y="1482923"/>
                  <a:pt x="2955852" y="1511352"/>
                  <a:pt x="2990917" y="1511352"/>
                </a:cubicBezTo>
                <a:cubicBezTo>
                  <a:pt x="3025981" y="1511352"/>
                  <a:pt x="3054407" y="1482923"/>
                  <a:pt x="3054407" y="1447854"/>
                </a:cubicBezTo>
                <a:cubicBezTo>
                  <a:pt x="3054407" y="1412781"/>
                  <a:pt x="3025981" y="1384349"/>
                  <a:pt x="2990917" y="1384349"/>
                </a:cubicBezTo>
                <a:close/>
                <a:moveTo>
                  <a:pt x="4857694" y="1384348"/>
                </a:moveTo>
                <a:cubicBezTo>
                  <a:pt x="4822619" y="1384348"/>
                  <a:pt x="4794186" y="1412780"/>
                  <a:pt x="4794186" y="1447852"/>
                </a:cubicBezTo>
                <a:cubicBezTo>
                  <a:pt x="4794186" y="1482921"/>
                  <a:pt x="4822619" y="1511350"/>
                  <a:pt x="4857694" y="1511350"/>
                </a:cubicBezTo>
                <a:cubicBezTo>
                  <a:pt x="4892772" y="1511350"/>
                  <a:pt x="4921192" y="1482921"/>
                  <a:pt x="4921192" y="1447852"/>
                </a:cubicBezTo>
                <a:cubicBezTo>
                  <a:pt x="4921192" y="1412780"/>
                  <a:pt x="4892772" y="1384348"/>
                  <a:pt x="4857694" y="1384348"/>
                </a:cubicBezTo>
                <a:close/>
                <a:moveTo>
                  <a:pt x="4591027" y="1384348"/>
                </a:moveTo>
                <a:cubicBezTo>
                  <a:pt x="4555948" y="1384348"/>
                  <a:pt x="4527531" y="1412780"/>
                  <a:pt x="4527531" y="1447852"/>
                </a:cubicBezTo>
                <a:cubicBezTo>
                  <a:pt x="4527531" y="1482921"/>
                  <a:pt x="4555948" y="1511350"/>
                  <a:pt x="4591027" y="1511350"/>
                </a:cubicBezTo>
                <a:cubicBezTo>
                  <a:pt x="4626080" y="1511350"/>
                  <a:pt x="4654496" y="1482921"/>
                  <a:pt x="4654496" y="1447852"/>
                </a:cubicBezTo>
                <a:cubicBezTo>
                  <a:pt x="4654496" y="1412780"/>
                  <a:pt x="4626080" y="1384348"/>
                  <a:pt x="4591027" y="1384348"/>
                </a:cubicBezTo>
                <a:close/>
                <a:moveTo>
                  <a:pt x="4324320" y="1384348"/>
                </a:moveTo>
                <a:cubicBezTo>
                  <a:pt x="4289238" y="1384348"/>
                  <a:pt x="4260813" y="1412780"/>
                  <a:pt x="4260813" y="1447852"/>
                </a:cubicBezTo>
                <a:cubicBezTo>
                  <a:pt x="4260813" y="1482922"/>
                  <a:pt x="4289238" y="1511350"/>
                  <a:pt x="4324320" y="1511350"/>
                </a:cubicBezTo>
                <a:cubicBezTo>
                  <a:pt x="4359376" y="1511350"/>
                  <a:pt x="4387806" y="1482922"/>
                  <a:pt x="4387806" y="1447852"/>
                </a:cubicBezTo>
                <a:cubicBezTo>
                  <a:pt x="4387806" y="1412780"/>
                  <a:pt x="4359376" y="1384348"/>
                  <a:pt x="4324320" y="1384348"/>
                </a:cubicBezTo>
                <a:close/>
                <a:moveTo>
                  <a:pt x="4057695" y="1384348"/>
                </a:moveTo>
                <a:cubicBezTo>
                  <a:pt x="4022619" y="1384348"/>
                  <a:pt x="3994189" y="1412780"/>
                  <a:pt x="3994189" y="1447853"/>
                </a:cubicBezTo>
                <a:cubicBezTo>
                  <a:pt x="3994189" y="1482922"/>
                  <a:pt x="4022619" y="1511351"/>
                  <a:pt x="4057695" y="1511351"/>
                </a:cubicBezTo>
                <a:cubicBezTo>
                  <a:pt x="4092669" y="1511351"/>
                  <a:pt x="4121092" y="1482922"/>
                  <a:pt x="4121092" y="1447853"/>
                </a:cubicBezTo>
                <a:cubicBezTo>
                  <a:pt x="4121092" y="1412780"/>
                  <a:pt x="4092669" y="1384348"/>
                  <a:pt x="4057695" y="1384348"/>
                </a:cubicBezTo>
                <a:close/>
                <a:moveTo>
                  <a:pt x="5924469" y="1384347"/>
                </a:moveTo>
                <a:cubicBezTo>
                  <a:pt x="5889400" y="1384347"/>
                  <a:pt x="5860973" y="1412778"/>
                  <a:pt x="5860973" y="1447851"/>
                </a:cubicBezTo>
                <a:cubicBezTo>
                  <a:pt x="5860973" y="1482920"/>
                  <a:pt x="5889400" y="1511349"/>
                  <a:pt x="5924469" y="1511349"/>
                </a:cubicBezTo>
                <a:cubicBezTo>
                  <a:pt x="5959546" y="1511349"/>
                  <a:pt x="5987984" y="1482920"/>
                  <a:pt x="5987984" y="1447851"/>
                </a:cubicBezTo>
                <a:cubicBezTo>
                  <a:pt x="5987984" y="1412778"/>
                  <a:pt x="5959546" y="1384347"/>
                  <a:pt x="5924469" y="1384347"/>
                </a:cubicBezTo>
                <a:close/>
                <a:moveTo>
                  <a:pt x="5657777" y="1384347"/>
                </a:moveTo>
                <a:cubicBezTo>
                  <a:pt x="5622709" y="1384347"/>
                  <a:pt x="5594291" y="1412779"/>
                  <a:pt x="5594291" y="1447851"/>
                </a:cubicBezTo>
                <a:cubicBezTo>
                  <a:pt x="5594291" y="1482921"/>
                  <a:pt x="5622709" y="1511349"/>
                  <a:pt x="5657777" y="1511349"/>
                </a:cubicBezTo>
                <a:cubicBezTo>
                  <a:pt x="5692856" y="1511349"/>
                  <a:pt x="5721277" y="1482921"/>
                  <a:pt x="5721277" y="1447851"/>
                </a:cubicBezTo>
                <a:cubicBezTo>
                  <a:pt x="5721277" y="1412779"/>
                  <a:pt x="5692856" y="1384347"/>
                  <a:pt x="5657777" y="1384347"/>
                </a:cubicBezTo>
                <a:close/>
                <a:moveTo>
                  <a:pt x="5391099" y="1384347"/>
                </a:moveTo>
                <a:cubicBezTo>
                  <a:pt x="5356039" y="1384347"/>
                  <a:pt x="5327599" y="1412779"/>
                  <a:pt x="5327599" y="1447851"/>
                </a:cubicBezTo>
                <a:cubicBezTo>
                  <a:pt x="5327599" y="1482921"/>
                  <a:pt x="5356039" y="1511349"/>
                  <a:pt x="5391099" y="1511349"/>
                </a:cubicBezTo>
                <a:cubicBezTo>
                  <a:pt x="5426170" y="1511349"/>
                  <a:pt x="5454596" y="1482921"/>
                  <a:pt x="5454596" y="1447851"/>
                </a:cubicBezTo>
                <a:cubicBezTo>
                  <a:pt x="5454596" y="1412779"/>
                  <a:pt x="5426170" y="1384347"/>
                  <a:pt x="5391099" y="1384347"/>
                </a:cubicBezTo>
                <a:close/>
                <a:moveTo>
                  <a:pt x="5124395" y="1384347"/>
                </a:moveTo>
                <a:cubicBezTo>
                  <a:pt x="5089318" y="1384347"/>
                  <a:pt x="5060881" y="1412779"/>
                  <a:pt x="5060881" y="1447852"/>
                </a:cubicBezTo>
                <a:cubicBezTo>
                  <a:pt x="5060881" y="1482921"/>
                  <a:pt x="5089318" y="1511350"/>
                  <a:pt x="5124395" y="1511350"/>
                </a:cubicBezTo>
                <a:cubicBezTo>
                  <a:pt x="5159470" y="1511350"/>
                  <a:pt x="5187901" y="1482921"/>
                  <a:pt x="5187901" y="1447852"/>
                </a:cubicBezTo>
                <a:cubicBezTo>
                  <a:pt x="5187901" y="1412779"/>
                  <a:pt x="5159470" y="1384347"/>
                  <a:pt x="5124395" y="1384347"/>
                </a:cubicBezTo>
                <a:close/>
                <a:moveTo>
                  <a:pt x="7257968" y="1384346"/>
                </a:moveTo>
                <a:cubicBezTo>
                  <a:pt x="7222898" y="1384346"/>
                  <a:pt x="7194468" y="1412777"/>
                  <a:pt x="7194468" y="1447850"/>
                </a:cubicBezTo>
                <a:cubicBezTo>
                  <a:pt x="7194468" y="1482919"/>
                  <a:pt x="7222898" y="1511348"/>
                  <a:pt x="7257968" y="1511348"/>
                </a:cubicBezTo>
                <a:cubicBezTo>
                  <a:pt x="7293038" y="1511348"/>
                  <a:pt x="7321468" y="1482919"/>
                  <a:pt x="7321468" y="1447850"/>
                </a:cubicBezTo>
                <a:cubicBezTo>
                  <a:pt x="7321468" y="1412777"/>
                  <a:pt x="7293038" y="1384346"/>
                  <a:pt x="7257968" y="1384346"/>
                </a:cubicBezTo>
                <a:close/>
                <a:moveTo>
                  <a:pt x="6991268" y="1384346"/>
                </a:moveTo>
                <a:cubicBezTo>
                  <a:pt x="6956198" y="1384346"/>
                  <a:pt x="6927768" y="1412778"/>
                  <a:pt x="6927768" y="1447850"/>
                </a:cubicBezTo>
                <a:cubicBezTo>
                  <a:pt x="6927768" y="1482919"/>
                  <a:pt x="6956198" y="1511348"/>
                  <a:pt x="6991268" y="1511348"/>
                </a:cubicBezTo>
                <a:cubicBezTo>
                  <a:pt x="7026338" y="1511348"/>
                  <a:pt x="7054768" y="1482919"/>
                  <a:pt x="7054768" y="1447850"/>
                </a:cubicBezTo>
                <a:cubicBezTo>
                  <a:pt x="7054768" y="1412778"/>
                  <a:pt x="7026338" y="1384346"/>
                  <a:pt x="6991268" y="1384346"/>
                </a:cubicBezTo>
                <a:close/>
                <a:moveTo>
                  <a:pt x="6724568" y="1384346"/>
                </a:moveTo>
                <a:cubicBezTo>
                  <a:pt x="6689498" y="1384346"/>
                  <a:pt x="6661068" y="1412778"/>
                  <a:pt x="6661068" y="1447850"/>
                </a:cubicBezTo>
                <a:cubicBezTo>
                  <a:pt x="6661068" y="1482920"/>
                  <a:pt x="6689498" y="1511348"/>
                  <a:pt x="6724568" y="1511348"/>
                </a:cubicBezTo>
                <a:cubicBezTo>
                  <a:pt x="6759638" y="1511348"/>
                  <a:pt x="6788068" y="1482920"/>
                  <a:pt x="6788068" y="1447850"/>
                </a:cubicBezTo>
                <a:cubicBezTo>
                  <a:pt x="6788068" y="1412778"/>
                  <a:pt x="6759638" y="1384346"/>
                  <a:pt x="6724568" y="1384346"/>
                </a:cubicBezTo>
                <a:close/>
                <a:moveTo>
                  <a:pt x="6457868" y="1384346"/>
                </a:moveTo>
                <a:cubicBezTo>
                  <a:pt x="6422798" y="1384346"/>
                  <a:pt x="6394368" y="1412778"/>
                  <a:pt x="6394368" y="1447850"/>
                </a:cubicBezTo>
                <a:cubicBezTo>
                  <a:pt x="6394368" y="1482920"/>
                  <a:pt x="6422798" y="1511348"/>
                  <a:pt x="6457868" y="1511348"/>
                </a:cubicBezTo>
                <a:cubicBezTo>
                  <a:pt x="6492938" y="1511348"/>
                  <a:pt x="6521368" y="1482920"/>
                  <a:pt x="6521368" y="1447850"/>
                </a:cubicBezTo>
                <a:cubicBezTo>
                  <a:pt x="6521368" y="1412778"/>
                  <a:pt x="6492938" y="1384346"/>
                  <a:pt x="6457868" y="1384346"/>
                </a:cubicBezTo>
                <a:close/>
                <a:moveTo>
                  <a:pt x="6191168" y="1384346"/>
                </a:moveTo>
                <a:cubicBezTo>
                  <a:pt x="6156098" y="1384346"/>
                  <a:pt x="6127668" y="1412778"/>
                  <a:pt x="6127668" y="1447851"/>
                </a:cubicBezTo>
                <a:cubicBezTo>
                  <a:pt x="6127668" y="1482920"/>
                  <a:pt x="6156098" y="1511349"/>
                  <a:pt x="6191168" y="1511349"/>
                </a:cubicBezTo>
                <a:cubicBezTo>
                  <a:pt x="6226238" y="1511349"/>
                  <a:pt x="6254668" y="1482920"/>
                  <a:pt x="6254668" y="1447851"/>
                </a:cubicBezTo>
                <a:cubicBezTo>
                  <a:pt x="6254668" y="1412778"/>
                  <a:pt x="6226238" y="1384346"/>
                  <a:pt x="6191168" y="1384346"/>
                </a:cubicBezTo>
                <a:close/>
                <a:moveTo>
                  <a:pt x="8324768" y="1384345"/>
                </a:moveTo>
                <a:cubicBezTo>
                  <a:pt x="8289698" y="1384345"/>
                  <a:pt x="8261268" y="1412776"/>
                  <a:pt x="8261268" y="1447849"/>
                </a:cubicBezTo>
                <a:cubicBezTo>
                  <a:pt x="8261268" y="1482918"/>
                  <a:pt x="8289698" y="1511347"/>
                  <a:pt x="8324768" y="1511347"/>
                </a:cubicBezTo>
                <a:cubicBezTo>
                  <a:pt x="8359838" y="1511347"/>
                  <a:pt x="8388268" y="1482918"/>
                  <a:pt x="8388268" y="1447849"/>
                </a:cubicBezTo>
                <a:cubicBezTo>
                  <a:pt x="8388268" y="1412776"/>
                  <a:pt x="8359838" y="1384345"/>
                  <a:pt x="8324768" y="1384345"/>
                </a:cubicBezTo>
                <a:close/>
                <a:moveTo>
                  <a:pt x="8058068" y="1384345"/>
                </a:moveTo>
                <a:cubicBezTo>
                  <a:pt x="8022998" y="1384345"/>
                  <a:pt x="7994568" y="1412777"/>
                  <a:pt x="7994568" y="1447849"/>
                </a:cubicBezTo>
                <a:cubicBezTo>
                  <a:pt x="7994568" y="1482918"/>
                  <a:pt x="8022998" y="1511347"/>
                  <a:pt x="8058068" y="1511347"/>
                </a:cubicBezTo>
                <a:cubicBezTo>
                  <a:pt x="8093138" y="1511347"/>
                  <a:pt x="8121568" y="1482918"/>
                  <a:pt x="8121568" y="1447849"/>
                </a:cubicBezTo>
                <a:cubicBezTo>
                  <a:pt x="8121568" y="1412777"/>
                  <a:pt x="8093138" y="1384345"/>
                  <a:pt x="8058068" y="1384345"/>
                </a:cubicBezTo>
                <a:close/>
                <a:moveTo>
                  <a:pt x="7791368" y="1384345"/>
                </a:moveTo>
                <a:cubicBezTo>
                  <a:pt x="7756298" y="1384345"/>
                  <a:pt x="7727868" y="1412777"/>
                  <a:pt x="7727868" y="1447849"/>
                </a:cubicBezTo>
                <a:cubicBezTo>
                  <a:pt x="7727868" y="1482919"/>
                  <a:pt x="7756298" y="1511347"/>
                  <a:pt x="7791368" y="1511347"/>
                </a:cubicBezTo>
                <a:cubicBezTo>
                  <a:pt x="7826438" y="1511347"/>
                  <a:pt x="7854868" y="1482919"/>
                  <a:pt x="7854868" y="1447849"/>
                </a:cubicBezTo>
                <a:cubicBezTo>
                  <a:pt x="7854868" y="1412777"/>
                  <a:pt x="7826438" y="1384345"/>
                  <a:pt x="7791368" y="1384345"/>
                </a:cubicBezTo>
                <a:close/>
                <a:moveTo>
                  <a:pt x="7524668" y="1384345"/>
                </a:moveTo>
                <a:cubicBezTo>
                  <a:pt x="7489598" y="1384345"/>
                  <a:pt x="7461168" y="1412777"/>
                  <a:pt x="7461168" y="1447849"/>
                </a:cubicBezTo>
                <a:cubicBezTo>
                  <a:pt x="7461168" y="1482919"/>
                  <a:pt x="7489598" y="1511348"/>
                  <a:pt x="7524668" y="1511348"/>
                </a:cubicBezTo>
                <a:cubicBezTo>
                  <a:pt x="7559738" y="1511348"/>
                  <a:pt x="7588168" y="1482919"/>
                  <a:pt x="7588168" y="1447849"/>
                </a:cubicBezTo>
                <a:cubicBezTo>
                  <a:pt x="7588168" y="1412777"/>
                  <a:pt x="7559738" y="1384345"/>
                  <a:pt x="7524668" y="1384345"/>
                </a:cubicBezTo>
                <a:close/>
                <a:moveTo>
                  <a:pt x="9658268" y="1384344"/>
                </a:moveTo>
                <a:cubicBezTo>
                  <a:pt x="9623198" y="1384344"/>
                  <a:pt x="9594768" y="1412775"/>
                  <a:pt x="9594768" y="1447847"/>
                </a:cubicBezTo>
                <a:cubicBezTo>
                  <a:pt x="9594768" y="1482917"/>
                  <a:pt x="9623198" y="1511346"/>
                  <a:pt x="9658268" y="1511346"/>
                </a:cubicBezTo>
                <a:cubicBezTo>
                  <a:pt x="9693338" y="1511346"/>
                  <a:pt x="9721768" y="1482917"/>
                  <a:pt x="9721768" y="1447847"/>
                </a:cubicBezTo>
                <a:cubicBezTo>
                  <a:pt x="9721768" y="1412775"/>
                  <a:pt x="9693338" y="1384344"/>
                  <a:pt x="9658268" y="1384344"/>
                </a:cubicBezTo>
                <a:close/>
                <a:moveTo>
                  <a:pt x="9391568" y="1384344"/>
                </a:moveTo>
                <a:cubicBezTo>
                  <a:pt x="9356498" y="1384344"/>
                  <a:pt x="9328068" y="1412775"/>
                  <a:pt x="9328068" y="1447847"/>
                </a:cubicBezTo>
                <a:cubicBezTo>
                  <a:pt x="9328068" y="1482917"/>
                  <a:pt x="9356498" y="1511346"/>
                  <a:pt x="9391568" y="1511346"/>
                </a:cubicBezTo>
                <a:cubicBezTo>
                  <a:pt x="9426638" y="1511346"/>
                  <a:pt x="9455068" y="1482917"/>
                  <a:pt x="9455068" y="1447847"/>
                </a:cubicBezTo>
                <a:cubicBezTo>
                  <a:pt x="9455068" y="1412775"/>
                  <a:pt x="9426638" y="1384344"/>
                  <a:pt x="9391568" y="1384344"/>
                </a:cubicBezTo>
                <a:close/>
                <a:moveTo>
                  <a:pt x="9124868" y="1384344"/>
                </a:moveTo>
                <a:cubicBezTo>
                  <a:pt x="9089798" y="1384344"/>
                  <a:pt x="9061368" y="1412776"/>
                  <a:pt x="9061368" y="1447848"/>
                </a:cubicBezTo>
                <a:cubicBezTo>
                  <a:pt x="9061368" y="1482917"/>
                  <a:pt x="9089798" y="1511346"/>
                  <a:pt x="9124868" y="1511346"/>
                </a:cubicBezTo>
                <a:cubicBezTo>
                  <a:pt x="9159938" y="1511346"/>
                  <a:pt x="9188368" y="1482917"/>
                  <a:pt x="9188368" y="1447848"/>
                </a:cubicBezTo>
                <a:cubicBezTo>
                  <a:pt x="9188368" y="1412776"/>
                  <a:pt x="9159938" y="1384344"/>
                  <a:pt x="9124868" y="1384344"/>
                </a:cubicBezTo>
                <a:close/>
                <a:moveTo>
                  <a:pt x="8858168" y="1384344"/>
                </a:moveTo>
                <a:cubicBezTo>
                  <a:pt x="8823098" y="1384344"/>
                  <a:pt x="8794668" y="1412776"/>
                  <a:pt x="8794668" y="1447848"/>
                </a:cubicBezTo>
                <a:cubicBezTo>
                  <a:pt x="8794668" y="1482918"/>
                  <a:pt x="8823098" y="1511346"/>
                  <a:pt x="8858168" y="1511346"/>
                </a:cubicBezTo>
                <a:cubicBezTo>
                  <a:pt x="8893238" y="1511346"/>
                  <a:pt x="8921668" y="1482918"/>
                  <a:pt x="8921668" y="1447848"/>
                </a:cubicBezTo>
                <a:cubicBezTo>
                  <a:pt x="8921668" y="1412776"/>
                  <a:pt x="8893238" y="1384344"/>
                  <a:pt x="8858168" y="1384344"/>
                </a:cubicBezTo>
                <a:close/>
                <a:moveTo>
                  <a:pt x="8591468" y="1384344"/>
                </a:moveTo>
                <a:cubicBezTo>
                  <a:pt x="8556398" y="1384344"/>
                  <a:pt x="8527968" y="1412776"/>
                  <a:pt x="8527968" y="1447848"/>
                </a:cubicBezTo>
                <a:cubicBezTo>
                  <a:pt x="8527968" y="1482918"/>
                  <a:pt x="8556398" y="1511346"/>
                  <a:pt x="8591468" y="1511346"/>
                </a:cubicBezTo>
                <a:cubicBezTo>
                  <a:pt x="8626538" y="1511346"/>
                  <a:pt x="8654968" y="1482918"/>
                  <a:pt x="8654968" y="1447848"/>
                </a:cubicBezTo>
                <a:cubicBezTo>
                  <a:pt x="8654968" y="1412776"/>
                  <a:pt x="8626538" y="1384344"/>
                  <a:pt x="8591468" y="1384344"/>
                </a:cubicBezTo>
                <a:close/>
                <a:moveTo>
                  <a:pt x="10458368" y="1384343"/>
                </a:moveTo>
                <a:cubicBezTo>
                  <a:pt x="10423298" y="1384343"/>
                  <a:pt x="10394868" y="1412774"/>
                  <a:pt x="10394868" y="1447847"/>
                </a:cubicBezTo>
                <a:cubicBezTo>
                  <a:pt x="10394868" y="1482916"/>
                  <a:pt x="10423298" y="1511345"/>
                  <a:pt x="10458368" y="1511345"/>
                </a:cubicBezTo>
                <a:cubicBezTo>
                  <a:pt x="10493438" y="1511345"/>
                  <a:pt x="10521868" y="1482916"/>
                  <a:pt x="10521868" y="1447847"/>
                </a:cubicBezTo>
                <a:cubicBezTo>
                  <a:pt x="10521868" y="1412774"/>
                  <a:pt x="10493438" y="1384343"/>
                  <a:pt x="10458368" y="1384343"/>
                </a:cubicBezTo>
                <a:close/>
                <a:moveTo>
                  <a:pt x="10191668" y="1384343"/>
                </a:moveTo>
                <a:cubicBezTo>
                  <a:pt x="10156598" y="1384343"/>
                  <a:pt x="10128168" y="1412775"/>
                  <a:pt x="10128168" y="1447847"/>
                </a:cubicBezTo>
                <a:cubicBezTo>
                  <a:pt x="10128168" y="1482916"/>
                  <a:pt x="10156598" y="1511345"/>
                  <a:pt x="10191668" y="1511345"/>
                </a:cubicBezTo>
                <a:cubicBezTo>
                  <a:pt x="10226738" y="1511345"/>
                  <a:pt x="10255168" y="1482916"/>
                  <a:pt x="10255168" y="1447847"/>
                </a:cubicBezTo>
                <a:cubicBezTo>
                  <a:pt x="10255168" y="1412775"/>
                  <a:pt x="10226738" y="1384343"/>
                  <a:pt x="10191668" y="1384343"/>
                </a:cubicBezTo>
                <a:close/>
                <a:moveTo>
                  <a:pt x="9924968" y="1384343"/>
                </a:moveTo>
                <a:cubicBezTo>
                  <a:pt x="9889898" y="1384343"/>
                  <a:pt x="9861468" y="1412775"/>
                  <a:pt x="9861468" y="1447847"/>
                </a:cubicBezTo>
                <a:cubicBezTo>
                  <a:pt x="9861468" y="1482917"/>
                  <a:pt x="9889898" y="1511345"/>
                  <a:pt x="9924968" y="1511345"/>
                </a:cubicBezTo>
                <a:cubicBezTo>
                  <a:pt x="9960038" y="1511345"/>
                  <a:pt x="9988468" y="1482917"/>
                  <a:pt x="9988468" y="1447847"/>
                </a:cubicBezTo>
                <a:cubicBezTo>
                  <a:pt x="9988468" y="1412775"/>
                  <a:pt x="9960038" y="1384343"/>
                  <a:pt x="9924968" y="1384343"/>
                </a:cubicBezTo>
                <a:close/>
                <a:moveTo>
                  <a:pt x="11525168" y="1384342"/>
                </a:moveTo>
                <a:cubicBezTo>
                  <a:pt x="11490098" y="1384342"/>
                  <a:pt x="11461668" y="1412774"/>
                  <a:pt x="11461668" y="1447846"/>
                </a:cubicBezTo>
                <a:cubicBezTo>
                  <a:pt x="11461668" y="1482915"/>
                  <a:pt x="11490098" y="1511344"/>
                  <a:pt x="11525168" y="1511344"/>
                </a:cubicBezTo>
                <a:cubicBezTo>
                  <a:pt x="11560238" y="1511344"/>
                  <a:pt x="11588668" y="1482915"/>
                  <a:pt x="11588668" y="1447846"/>
                </a:cubicBezTo>
                <a:cubicBezTo>
                  <a:pt x="11588668" y="1412774"/>
                  <a:pt x="11560238" y="1384342"/>
                  <a:pt x="11525168" y="1384342"/>
                </a:cubicBezTo>
                <a:close/>
                <a:moveTo>
                  <a:pt x="11258468" y="1384342"/>
                </a:moveTo>
                <a:cubicBezTo>
                  <a:pt x="11223398" y="1384342"/>
                  <a:pt x="11194968" y="1412774"/>
                  <a:pt x="11194968" y="1447846"/>
                </a:cubicBezTo>
                <a:cubicBezTo>
                  <a:pt x="11194968" y="1482915"/>
                  <a:pt x="11223398" y="1511344"/>
                  <a:pt x="11258468" y="1511344"/>
                </a:cubicBezTo>
                <a:cubicBezTo>
                  <a:pt x="11293538" y="1511344"/>
                  <a:pt x="11321968" y="1482915"/>
                  <a:pt x="11321968" y="1447846"/>
                </a:cubicBezTo>
                <a:cubicBezTo>
                  <a:pt x="11321968" y="1412774"/>
                  <a:pt x="11293538" y="1384342"/>
                  <a:pt x="11258468" y="1384342"/>
                </a:cubicBezTo>
                <a:close/>
                <a:moveTo>
                  <a:pt x="10991768" y="1384342"/>
                </a:moveTo>
                <a:cubicBezTo>
                  <a:pt x="10956698" y="1384342"/>
                  <a:pt x="10928268" y="1412774"/>
                  <a:pt x="10928268" y="1447846"/>
                </a:cubicBezTo>
                <a:cubicBezTo>
                  <a:pt x="10928268" y="1482916"/>
                  <a:pt x="10956698" y="1511344"/>
                  <a:pt x="10991768" y="1511344"/>
                </a:cubicBezTo>
                <a:cubicBezTo>
                  <a:pt x="11026838" y="1511344"/>
                  <a:pt x="11055268" y="1482916"/>
                  <a:pt x="11055268" y="1447846"/>
                </a:cubicBezTo>
                <a:cubicBezTo>
                  <a:pt x="11055268" y="1412774"/>
                  <a:pt x="11026838" y="1384342"/>
                  <a:pt x="10991768" y="1384342"/>
                </a:cubicBezTo>
                <a:close/>
                <a:moveTo>
                  <a:pt x="10725068" y="1384342"/>
                </a:moveTo>
                <a:cubicBezTo>
                  <a:pt x="10689998" y="1384342"/>
                  <a:pt x="10661568" y="1412774"/>
                  <a:pt x="10661568" y="1447846"/>
                </a:cubicBezTo>
                <a:cubicBezTo>
                  <a:pt x="10661568" y="1482916"/>
                  <a:pt x="10689998" y="1511345"/>
                  <a:pt x="10725068" y="1511345"/>
                </a:cubicBezTo>
                <a:cubicBezTo>
                  <a:pt x="10760138" y="1511345"/>
                  <a:pt x="10788568" y="1482916"/>
                  <a:pt x="10788568" y="1447846"/>
                </a:cubicBezTo>
                <a:cubicBezTo>
                  <a:pt x="10788568" y="1412774"/>
                  <a:pt x="10760138" y="1384342"/>
                  <a:pt x="10725068" y="1384342"/>
                </a:cubicBezTo>
                <a:close/>
                <a:moveTo>
                  <a:pt x="11791868" y="1384341"/>
                </a:moveTo>
                <a:cubicBezTo>
                  <a:pt x="11756798" y="1384341"/>
                  <a:pt x="11728368" y="1412773"/>
                  <a:pt x="11728368" y="1447845"/>
                </a:cubicBezTo>
                <a:cubicBezTo>
                  <a:pt x="11728368" y="1482915"/>
                  <a:pt x="11756798" y="1511344"/>
                  <a:pt x="11791868" y="1511344"/>
                </a:cubicBezTo>
                <a:cubicBezTo>
                  <a:pt x="11826938" y="1511344"/>
                  <a:pt x="11855368" y="1482915"/>
                  <a:pt x="11855368" y="1447845"/>
                </a:cubicBezTo>
                <a:cubicBezTo>
                  <a:pt x="11855368" y="1412773"/>
                  <a:pt x="11826938" y="1384341"/>
                  <a:pt x="11791868" y="1384341"/>
                </a:cubicBezTo>
                <a:close/>
                <a:moveTo>
                  <a:pt x="577912" y="1079539"/>
                </a:moveTo>
                <a:cubicBezTo>
                  <a:pt x="542843" y="1079539"/>
                  <a:pt x="514413" y="1107971"/>
                  <a:pt x="514413" y="1143043"/>
                </a:cubicBezTo>
                <a:cubicBezTo>
                  <a:pt x="514413" y="1178116"/>
                  <a:pt x="542843" y="1206548"/>
                  <a:pt x="577912" y="1206548"/>
                </a:cubicBezTo>
                <a:cubicBezTo>
                  <a:pt x="612982" y="1206548"/>
                  <a:pt x="641411" y="1178116"/>
                  <a:pt x="641411" y="1143043"/>
                </a:cubicBezTo>
                <a:cubicBezTo>
                  <a:pt x="641411" y="1107971"/>
                  <a:pt x="612982" y="1079539"/>
                  <a:pt x="577912" y="1079539"/>
                </a:cubicBezTo>
                <a:close/>
                <a:moveTo>
                  <a:pt x="311216" y="1079539"/>
                </a:moveTo>
                <a:cubicBezTo>
                  <a:pt x="276146" y="1079539"/>
                  <a:pt x="247717" y="1107971"/>
                  <a:pt x="247717" y="1143044"/>
                </a:cubicBezTo>
                <a:cubicBezTo>
                  <a:pt x="247717" y="1178116"/>
                  <a:pt x="276146" y="1206549"/>
                  <a:pt x="311216" y="1206549"/>
                </a:cubicBezTo>
                <a:cubicBezTo>
                  <a:pt x="346285" y="1206549"/>
                  <a:pt x="374715" y="1178116"/>
                  <a:pt x="374715" y="1143044"/>
                </a:cubicBezTo>
                <a:cubicBezTo>
                  <a:pt x="374715" y="1107971"/>
                  <a:pt x="346285" y="1079539"/>
                  <a:pt x="311216" y="1079539"/>
                </a:cubicBezTo>
                <a:close/>
                <a:moveTo>
                  <a:pt x="1911401" y="1079538"/>
                </a:moveTo>
                <a:cubicBezTo>
                  <a:pt x="1876325" y="1079538"/>
                  <a:pt x="1847898" y="1107970"/>
                  <a:pt x="1847898" y="1143043"/>
                </a:cubicBezTo>
                <a:cubicBezTo>
                  <a:pt x="1847898" y="1178115"/>
                  <a:pt x="1876325" y="1206547"/>
                  <a:pt x="1911401" y="1206547"/>
                </a:cubicBezTo>
                <a:cubicBezTo>
                  <a:pt x="1946471" y="1206547"/>
                  <a:pt x="1974906" y="1178115"/>
                  <a:pt x="1974906" y="1143043"/>
                </a:cubicBezTo>
                <a:cubicBezTo>
                  <a:pt x="1974906" y="1107970"/>
                  <a:pt x="1946471" y="1079538"/>
                  <a:pt x="1911401" y="1079538"/>
                </a:cubicBezTo>
                <a:close/>
                <a:moveTo>
                  <a:pt x="1644699" y="1079538"/>
                </a:moveTo>
                <a:cubicBezTo>
                  <a:pt x="1609629" y="1079538"/>
                  <a:pt x="1581200" y="1107970"/>
                  <a:pt x="1581200" y="1143043"/>
                </a:cubicBezTo>
                <a:cubicBezTo>
                  <a:pt x="1581200" y="1178115"/>
                  <a:pt x="1609629" y="1206547"/>
                  <a:pt x="1644699" y="1206547"/>
                </a:cubicBezTo>
                <a:cubicBezTo>
                  <a:pt x="1679771" y="1206547"/>
                  <a:pt x="1708201" y="1178115"/>
                  <a:pt x="1708201" y="1143043"/>
                </a:cubicBezTo>
                <a:cubicBezTo>
                  <a:pt x="1708201" y="1107970"/>
                  <a:pt x="1679771" y="1079538"/>
                  <a:pt x="1644699" y="1079538"/>
                </a:cubicBezTo>
                <a:close/>
                <a:moveTo>
                  <a:pt x="1378001" y="1079538"/>
                </a:moveTo>
                <a:cubicBezTo>
                  <a:pt x="1342931" y="1079538"/>
                  <a:pt x="1314502" y="1107970"/>
                  <a:pt x="1314502" y="1143043"/>
                </a:cubicBezTo>
                <a:cubicBezTo>
                  <a:pt x="1314502" y="1178115"/>
                  <a:pt x="1342931" y="1206548"/>
                  <a:pt x="1378001" y="1206548"/>
                </a:cubicBezTo>
                <a:cubicBezTo>
                  <a:pt x="1413071" y="1206548"/>
                  <a:pt x="1441500" y="1178115"/>
                  <a:pt x="1441500" y="1143043"/>
                </a:cubicBezTo>
                <a:cubicBezTo>
                  <a:pt x="1441500" y="1107970"/>
                  <a:pt x="1413071" y="1079538"/>
                  <a:pt x="1378001" y="1079538"/>
                </a:cubicBezTo>
                <a:close/>
                <a:moveTo>
                  <a:pt x="1111305" y="1079538"/>
                </a:moveTo>
                <a:cubicBezTo>
                  <a:pt x="1076235" y="1079538"/>
                  <a:pt x="1047805" y="1107970"/>
                  <a:pt x="1047805" y="1143043"/>
                </a:cubicBezTo>
                <a:cubicBezTo>
                  <a:pt x="1047805" y="1178116"/>
                  <a:pt x="1076235" y="1206548"/>
                  <a:pt x="1111305" y="1206548"/>
                </a:cubicBezTo>
                <a:cubicBezTo>
                  <a:pt x="1146374" y="1206548"/>
                  <a:pt x="1174804" y="1178116"/>
                  <a:pt x="1174804" y="1143043"/>
                </a:cubicBezTo>
                <a:cubicBezTo>
                  <a:pt x="1174804" y="1107970"/>
                  <a:pt x="1146374" y="1079538"/>
                  <a:pt x="1111305" y="1079538"/>
                </a:cubicBezTo>
                <a:close/>
                <a:moveTo>
                  <a:pt x="844608" y="1079538"/>
                </a:moveTo>
                <a:cubicBezTo>
                  <a:pt x="809539" y="1079538"/>
                  <a:pt x="781109" y="1107971"/>
                  <a:pt x="781109" y="1143043"/>
                </a:cubicBezTo>
                <a:cubicBezTo>
                  <a:pt x="781109" y="1178116"/>
                  <a:pt x="809539" y="1206548"/>
                  <a:pt x="844608" y="1206548"/>
                </a:cubicBezTo>
                <a:cubicBezTo>
                  <a:pt x="879678" y="1206548"/>
                  <a:pt x="908108" y="1178116"/>
                  <a:pt x="908108" y="1143043"/>
                </a:cubicBezTo>
                <a:cubicBezTo>
                  <a:pt x="908108" y="1107971"/>
                  <a:pt x="879678" y="1079538"/>
                  <a:pt x="844608" y="1079538"/>
                </a:cubicBezTo>
                <a:close/>
                <a:moveTo>
                  <a:pt x="3511623" y="1079537"/>
                </a:moveTo>
                <a:cubicBezTo>
                  <a:pt x="3476546" y="1079537"/>
                  <a:pt x="3448109" y="1107969"/>
                  <a:pt x="3448109" y="1143041"/>
                </a:cubicBezTo>
                <a:cubicBezTo>
                  <a:pt x="3448109" y="1178114"/>
                  <a:pt x="3476546" y="1206546"/>
                  <a:pt x="3511623" y="1206546"/>
                </a:cubicBezTo>
                <a:cubicBezTo>
                  <a:pt x="3546695" y="1206546"/>
                  <a:pt x="3575121" y="1178114"/>
                  <a:pt x="3575121" y="1143041"/>
                </a:cubicBezTo>
                <a:cubicBezTo>
                  <a:pt x="3575121" y="1107969"/>
                  <a:pt x="3546695" y="1079537"/>
                  <a:pt x="3511623" y="1079537"/>
                </a:cubicBezTo>
                <a:close/>
                <a:moveTo>
                  <a:pt x="3244887" y="1079537"/>
                </a:moveTo>
                <a:cubicBezTo>
                  <a:pt x="3209824" y="1079537"/>
                  <a:pt x="3181399" y="1107969"/>
                  <a:pt x="3181399" y="1143041"/>
                </a:cubicBezTo>
                <a:cubicBezTo>
                  <a:pt x="3181399" y="1178114"/>
                  <a:pt x="3209824" y="1206546"/>
                  <a:pt x="3244887" y="1206546"/>
                </a:cubicBezTo>
                <a:cubicBezTo>
                  <a:pt x="3279952" y="1206546"/>
                  <a:pt x="3308377" y="1178114"/>
                  <a:pt x="3308377" y="1143041"/>
                </a:cubicBezTo>
                <a:cubicBezTo>
                  <a:pt x="3308377" y="1107969"/>
                  <a:pt x="3279952" y="1079537"/>
                  <a:pt x="3244887" y="1079537"/>
                </a:cubicBezTo>
                <a:close/>
                <a:moveTo>
                  <a:pt x="2978236" y="1079537"/>
                </a:moveTo>
                <a:cubicBezTo>
                  <a:pt x="2943173" y="1079537"/>
                  <a:pt x="2914748" y="1107969"/>
                  <a:pt x="2914748" y="1143042"/>
                </a:cubicBezTo>
                <a:cubicBezTo>
                  <a:pt x="2914748" y="1178114"/>
                  <a:pt x="2943173" y="1206546"/>
                  <a:pt x="2978236" y="1206546"/>
                </a:cubicBezTo>
                <a:cubicBezTo>
                  <a:pt x="3013299" y="1206546"/>
                  <a:pt x="3041724" y="1178114"/>
                  <a:pt x="3041724" y="1143042"/>
                </a:cubicBezTo>
                <a:cubicBezTo>
                  <a:pt x="3041724" y="1107969"/>
                  <a:pt x="3013299" y="1079537"/>
                  <a:pt x="2978236" y="1079537"/>
                </a:cubicBezTo>
                <a:close/>
                <a:moveTo>
                  <a:pt x="2711569" y="1079537"/>
                </a:moveTo>
                <a:cubicBezTo>
                  <a:pt x="2676483" y="1079537"/>
                  <a:pt x="2648050" y="1107969"/>
                  <a:pt x="2648050" y="1143042"/>
                </a:cubicBezTo>
                <a:cubicBezTo>
                  <a:pt x="2648050" y="1178114"/>
                  <a:pt x="2676483" y="1206547"/>
                  <a:pt x="2711569" y="1206547"/>
                </a:cubicBezTo>
                <a:cubicBezTo>
                  <a:pt x="2746645" y="1206547"/>
                  <a:pt x="2775073" y="1178114"/>
                  <a:pt x="2775073" y="1143042"/>
                </a:cubicBezTo>
                <a:cubicBezTo>
                  <a:pt x="2775073" y="1107969"/>
                  <a:pt x="2746645" y="1079537"/>
                  <a:pt x="2711569" y="1079537"/>
                </a:cubicBezTo>
                <a:close/>
                <a:moveTo>
                  <a:pt x="2444817" y="1079537"/>
                </a:moveTo>
                <a:cubicBezTo>
                  <a:pt x="2409744" y="1079537"/>
                  <a:pt x="2381320" y="1107969"/>
                  <a:pt x="2381320" y="1143042"/>
                </a:cubicBezTo>
                <a:cubicBezTo>
                  <a:pt x="2381320" y="1178115"/>
                  <a:pt x="2409744" y="1206547"/>
                  <a:pt x="2444817" y="1206547"/>
                </a:cubicBezTo>
                <a:cubicBezTo>
                  <a:pt x="2479891" y="1206547"/>
                  <a:pt x="2508328" y="1178115"/>
                  <a:pt x="2508328" y="1143042"/>
                </a:cubicBezTo>
                <a:cubicBezTo>
                  <a:pt x="2508328" y="1107969"/>
                  <a:pt x="2479891" y="1079537"/>
                  <a:pt x="2444817" y="1079537"/>
                </a:cubicBezTo>
                <a:close/>
                <a:moveTo>
                  <a:pt x="2178139" y="1079537"/>
                </a:moveTo>
                <a:cubicBezTo>
                  <a:pt x="2143053" y="1079537"/>
                  <a:pt x="2114627" y="1107969"/>
                  <a:pt x="2114627" y="1143042"/>
                </a:cubicBezTo>
                <a:cubicBezTo>
                  <a:pt x="2114627" y="1178115"/>
                  <a:pt x="2143053" y="1206547"/>
                  <a:pt x="2178139" y="1206547"/>
                </a:cubicBezTo>
                <a:cubicBezTo>
                  <a:pt x="2213185" y="1206547"/>
                  <a:pt x="2241610" y="1178115"/>
                  <a:pt x="2241610" y="1143042"/>
                </a:cubicBezTo>
                <a:cubicBezTo>
                  <a:pt x="2241610" y="1107969"/>
                  <a:pt x="2213185" y="1079537"/>
                  <a:pt x="2178139" y="1079537"/>
                </a:cubicBezTo>
                <a:close/>
                <a:moveTo>
                  <a:pt x="4844996" y="1079536"/>
                </a:moveTo>
                <a:cubicBezTo>
                  <a:pt x="4809923" y="1079536"/>
                  <a:pt x="4781498" y="1107968"/>
                  <a:pt x="4781498" y="1143040"/>
                </a:cubicBezTo>
                <a:cubicBezTo>
                  <a:pt x="4781498" y="1178113"/>
                  <a:pt x="4809923" y="1206545"/>
                  <a:pt x="4844996" y="1206545"/>
                </a:cubicBezTo>
                <a:cubicBezTo>
                  <a:pt x="4880072" y="1206545"/>
                  <a:pt x="4908504" y="1178113"/>
                  <a:pt x="4908504" y="1143040"/>
                </a:cubicBezTo>
                <a:cubicBezTo>
                  <a:pt x="4908504" y="1107968"/>
                  <a:pt x="4880072" y="1079536"/>
                  <a:pt x="4844996" y="1079536"/>
                </a:cubicBezTo>
                <a:close/>
                <a:moveTo>
                  <a:pt x="4578343" y="1079536"/>
                </a:moveTo>
                <a:cubicBezTo>
                  <a:pt x="4543287" y="1079536"/>
                  <a:pt x="4514828" y="1107968"/>
                  <a:pt x="4514828" y="1143041"/>
                </a:cubicBezTo>
                <a:cubicBezTo>
                  <a:pt x="4514828" y="1178113"/>
                  <a:pt x="4543287" y="1206545"/>
                  <a:pt x="4578343" y="1206545"/>
                </a:cubicBezTo>
                <a:cubicBezTo>
                  <a:pt x="4613391" y="1206545"/>
                  <a:pt x="4641806" y="1178113"/>
                  <a:pt x="4641806" y="1143041"/>
                </a:cubicBezTo>
                <a:cubicBezTo>
                  <a:pt x="4641806" y="1107968"/>
                  <a:pt x="4613391" y="1079536"/>
                  <a:pt x="4578343" y="1079536"/>
                </a:cubicBezTo>
                <a:close/>
                <a:moveTo>
                  <a:pt x="4311612" y="1079536"/>
                </a:moveTo>
                <a:cubicBezTo>
                  <a:pt x="4276543" y="1079536"/>
                  <a:pt x="4248124" y="1107968"/>
                  <a:pt x="4248124" y="1143041"/>
                </a:cubicBezTo>
                <a:cubicBezTo>
                  <a:pt x="4248124" y="1178113"/>
                  <a:pt x="4276543" y="1206545"/>
                  <a:pt x="4311612" y="1206545"/>
                </a:cubicBezTo>
                <a:cubicBezTo>
                  <a:pt x="4346680" y="1206545"/>
                  <a:pt x="4375123" y="1178113"/>
                  <a:pt x="4375123" y="1143041"/>
                </a:cubicBezTo>
                <a:cubicBezTo>
                  <a:pt x="4375123" y="1107968"/>
                  <a:pt x="4346680" y="1079536"/>
                  <a:pt x="4311612" y="1079536"/>
                </a:cubicBezTo>
                <a:close/>
                <a:moveTo>
                  <a:pt x="4045002" y="1079536"/>
                </a:moveTo>
                <a:cubicBezTo>
                  <a:pt x="4009937" y="1079536"/>
                  <a:pt x="3981504" y="1107968"/>
                  <a:pt x="3981504" y="1143041"/>
                </a:cubicBezTo>
                <a:cubicBezTo>
                  <a:pt x="3981504" y="1178114"/>
                  <a:pt x="4009937" y="1206546"/>
                  <a:pt x="4045002" y="1206546"/>
                </a:cubicBezTo>
                <a:cubicBezTo>
                  <a:pt x="4079972" y="1206546"/>
                  <a:pt x="4108408" y="1178114"/>
                  <a:pt x="4108408" y="1143041"/>
                </a:cubicBezTo>
                <a:cubicBezTo>
                  <a:pt x="4108408" y="1107968"/>
                  <a:pt x="4079972" y="1079536"/>
                  <a:pt x="4045002" y="1079536"/>
                </a:cubicBezTo>
                <a:close/>
                <a:moveTo>
                  <a:pt x="3778300" y="1079536"/>
                </a:moveTo>
                <a:cubicBezTo>
                  <a:pt x="3743236" y="1079536"/>
                  <a:pt x="3714812" y="1107969"/>
                  <a:pt x="3714812" y="1143041"/>
                </a:cubicBezTo>
                <a:cubicBezTo>
                  <a:pt x="3714812" y="1178114"/>
                  <a:pt x="3743236" y="1206546"/>
                  <a:pt x="3778300" y="1206546"/>
                </a:cubicBezTo>
                <a:cubicBezTo>
                  <a:pt x="3813368" y="1206546"/>
                  <a:pt x="3841795" y="1178114"/>
                  <a:pt x="3841795" y="1143041"/>
                </a:cubicBezTo>
                <a:cubicBezTo>
                  <a:pt x="3841795" y="1107969"/>
                  <a:pt x="3813368" y="1079536"/>
                  <a:pt x="3778300" y="1079536"/>
                </a:cubicBezTo>
                <a:close/>
                <a:moveTo>
                  <a:pt x="6445168" y="1079535"/>
                </a:moveTo>
                <a:cubicBezTo>
                  <a:pt x="6410098" y="1079535"/>
                  <a:pt x="6381668" y="1107967"/>
                  <a:pt x="6381668" y="1143039"/>
                </a:cubicBezTo>
                <a:cubicBezTo>
                  <a:pt x="6381668" y="1178112"/>
                  <a:pt x="6410098" y="1206544"/>
                  <a:pt x="6445168" y="1206544"/>
                </a:cubicBezTo>
                <a:cubicBezTo>
                  <a:pt x="6480238" y="1206544"/>
                  <a:pt x="6508668" y="1178112"/>
                  <a:pt x="6508668" y="1143039"/>
                </a:cubicBezTo>
                <a:cubicBezTo>
                  <a:pt x="6508668" y="1107967"/>
                  <a:pt x="6480238" y="1079535"/>
                  <a:pt x="6445168" y="1079535"/>
                </a:cubicBezTo>
                <a:close/>
                <a:moveTo>
                  <a:pt x="6178468" y="1079535"/>
                </a:moveTo>
                <a:cubicBezTo>
                  <a:pt x="6143398" y="1079535"/>
                  <a:pt x="6114968" y="1107967"/>
                  <a:pt x="6114968" y="1143039"/>
                </a:cubicBezTo>
                <a:cubicBezTo>
                  <a:pt x="6114968" y="1178112"/>
                  <a:pt x="6143398" y="1206544"/>
                  <a:pt x="6178468" y="1206544"/>
                </a:cubicBezTo>
                <a:cubicBezTo>
                  <a:pt x="6213538" y="1206544"/>
                  <a:pt x="6241968" y="1178112"/>
                  <a:pt x="6241968" y="1143039"/>
                </a:cubicBezTo>
                <a:cubicBezTo>
                  <a:pt x="6241968" y="1107967"/>
                  <a:pt x="6213538" y="1079535"/>
                  <a:pt x="6178468" y="1079535"/>
                </a:cubicBezTo>
                <a:close/>
                <a:moveTo>
                  <a:pt x="5911769" y="1079535"/>
                </a:moveTo>
                <a:cubicBezTo>
                  <a:pt x="5876702" y="1079535"/>
                  <a:pt x="5848274" y="1107967"/>
                  <a:pt x="5848274" y="1143040"/>
                </a:cubicBezTo>
                <a:cubicBezTo>
                  <a:pt x="5848274" y="1178112"/>
                  <a:pt x="5876702" y="1206544"/>
                  <a:pt x="5911769" y="1206544"/>
                </a:cubicBezTo>
                <a:cubicBezTo>
                  <a:pt x="5946845" y="1206544"/>
                  <a:pt x="5975281" y="1178112"/>
                  <a:pt x="5975281" y="1143040"/>
                </a:cubicBezTo>
                <a:cubicBezTo>
                  <a:pt x="5975281" y="1107967"/>
                  <a:pt x="5946845" y="1079535"/>
                  <a:pt x="5911769" y="1079535"/>
                </a:cubicBezTo>
                <a:close/>
                <a:moveTo>
                  <a:pt x="5645088" y="1079535"/>
                </a:moveTo>
                <a:cubicBezTo>
                  <a:pt x="5610009" y="1079535"/>
                  <a:pt x="5581595" y="1107967"/>
                  <a:pt x="5581595" y="1143040"/>
                </a:cubicBezTo>
                <a:cubicBezTo>
                  <a:pt x="5581595" y="1178112"/>
                  <a:pt x="5610009" y="1206544"/>
                  <a:pt x="5645088" y="1206544"/>
                </a:cubicBezTo>
                <a:cubicBezTo>
                  <a:pt x="5680154" y="1206544"/>
                  <a:pt x="5708583" y="1178112"/>
                  <a:pt x="5708583" y="1143040"/>
                </a:cubicBezTo>
                <a:cubicBezTo>
                  <a:pt x="5708583" y="1107967"/>
                  <a:pt x="5680154" y="1079535"/>
                  <a:pt x="5645088" y="1079535"/>
                </a:cubicBezTo>
                <a:close/>
                <a:moveTo>
                  <a:pt x="5378407" y="1079535"/>
                </a:moveTo>
                <a:cubicBezTo>
                  <a:pt x="5343327" y="1079535"/>
                  <a:pt x="5314897" y="1107967"/>
                  <a:pt x="5314897" y="1143040"/>
                </a:cubicBezTo>
                <a:cubicBezTo>
                  <a:pt x="5314897" y="1178112"/>
                  <a:pt x="5343327" y="1206544"/>
                  <a:pt x="5378407" y="1206544"/>
                </a:cubicBezTo>
                <a:cubicBezTo>
                  <a:pt x="5413475" y="1206544"/>
                  <a:pt x="5441901" y="1178112"/>
                  <a:pt x="5441901" y="1143040"/>
                </a:cubicBezTo>
                <a:cubicBezTo>
                  <a:pt x="5441901" y="1107967"/>
                  <a:pt x="5413475" y="1079535"/>
                  <a:pt x="5378407" y="1079535"/>
                </a:cubicBezTo>
                <a:close/>
                <a:moveTo>
                  <a:pt x="5111694" y="1079535"/>
                </a:moveTo>
                <a:cubicBezTo>
                  <a:pt x="5076615" y="1079535"/>
                  <a:pt x="5048180" y="1107967"/>
                  <a:pt x="5048180" y="1143040"/>
                </a:cubicBezTo>
                <a:cubicBezTo>
                  <a:pt x="5048180" y="1178113"/>
                  <a:pt x="5076615" y="1206545"/>
                  <a:pt x="5111694" y="1206545"/>
                </a:cubicBezTo>
                <a:cubicBezTo>
                  <a:pt x="5146775" y="1206545"/>
                  <a:pt x="5175199" y="1178113"/>
                  <a:pt x="5175199" y="1143040"/>
                </a:cubicBezTo>
                <a:cubicBezTo>
                  <a:pt x="5175199" y="1107967"/>
                  <a:pt x="5146775" y="1079535"/>
                  <a:pt x="5111694" y="1079535"/>
                </a:cubicBezTo>
                <a:close/>
                <a:moveTo>
                  <a:pt x="7778668" y="1079534"/>
                </a:moveTo>
                <a:cubicBezTo>
                  <a:pt x="7743598" y="1079534"/>
                  <a:pt x="7715168" y="1107966"/>
                  <a:pt x="7715168" y="1143038"/>
                </a:cubicBezTo>
                <a:cubicBezTo>
                  <a:pt x="7715168" y="1178111"/>
                  <a:pt x="7743598" y="1206543"/>
                  <a:pt x="7778668" y="1206543"/>
                </a:cubicBezTo>
                <a:cubicBezTo>
                  <a:pt x="7813738" y="1206543"/>
                  <a:pt x="7842168" y="1178111"/>
                  <a:pt x="7842168" y="1143038"/>
                </a:cubicBezTo>
                <a:cubicBezTo>
                  <a:pt x="7842168" y="1107966"/>
                  <a:pt x="7813738" y="1079534"/>
                  <a:pt x="7778668" y="1079534"/>
                </a:cubicBezTo>
                <a:close/>
                <a:moveTo>
                  <a:pt x="7511968" y="1079534"/>
                </a:moveTo>
                <a:cubicBezTo>
                  <a:pt x="7476898" y="1079534"/>
                  <a:pt x="7448468" y="1107966"/>
                  <a:pt x="7448468" y="1143038"/>
                </a:cubicBezTo>
                <a:cubicBezTo>
                  <a:pt x="7448468" y="1178111"/>
                  <a:pt x="7476898" y="1206543"/>
                  <a:pt x="7511968" y="1206543"/>
                </a:cubicBezTo>
                <a:cubicBezTo>
                  <a:pt x="7547038" y="1206543"/>
                  <a:pt x="7575468" y="1178111"/>
                  <a:pt x="7575468" y="1143038"/>
                </a:cubicBezTo>
                <a:cubicBezTo>
                  <a:pt x="7575468" y="1107966"/>
                  <a:pt x="7547038" y="1079534"/>
                  <a:pt x="7511968" y="1079534"/>
                </a:cubicBezTo>
                <a:close/>
                <a:moveTo>
                  <a:pt x="7245268" y="1079534"/>
                </a:moveTo>
                <a:cubicBezTo>
                  <a:pt x="7210198" y="1079534"/>
                  <a:pt x="7181768" y="1107966"/>
                  <a:pt x="7181768" y="1143038"/>
                </a:cubicBezTo>
                <a:cubicBezTo>
                  <a:pt x="7181768" y="1178111"/>
                  <a:pt x="7210198" y="1206543"/>
                  <a:pt x="7245268" y="1206543"/>
                </a:cubicBezTo>
                <a:cubicBezTo>
                  <a:pt x="7280338" y="1206543"/>
                  <a:pt x="7308768" y="1178111"/>
                  <a:pt x="7308768" y="1143038"/>
                </a:cubicBezTo>
                <a:cubicBezTo>
                  <a:pt x="7308768" y="1107966"/>
                  <a:pt x="7280338" y="1079534"/>
                  <a:pt x="7245268" y="1079534"/>
                </a:cubicBezTo>
                <a:close/>
                <a:moveTo>
                  <a:pt x="6978568" y="1079534"/>
                </a:moveTo>
                <a:cubicBezTo>
                  <a:pt x="6943498" y="1079534"/>
                  <a:pt x="6915068" y="1107966"/>
                  <a:pt x="6915068" y="1143039"/>
                </a:cubicBezTo>
                <a:cubicBezTo>
                  <a:pt x="6915068" y="1178111"/>
                  <a:pt x="6943498" y="1206543"/>
                  <a:pt x="6978568" y="1206543"/>
                </a:cubicBezTo>
                <a:cubicBezTo>
                  <a:pt x="7013638" y="1206543"/>
                  <a:pt x="7042068" y="1178111"/>
                  <a:pt x="7042068" y="1143039"/>
                </a:cubicBezTo>
                <a:cubicBezTo>
                  <a:pt x="7042068" y="1107966"/>
                  <a:pt x="7013638" y="1079534"/>
                  <a:pt x="6978568" y="1079534"/>
                </a:cubicBezTo>
                <a:close/>
                <a:moveTo>
                  <a:pt x="6711868" y="1079534"/>
                </a:moveTo>
                <a:cubicBezTo>
                  <a:pt x="6676798" y="1079534"/>
                  <a:pt x="6648368" y="1107966"/>
                  <a:pt x="6648368" y="1143039"/>
                </a:cubicBezTo>
                <a:cubicBezTo>
                  <a:pt x="6648368" y="1178112"/>
                  <a:pt x="6676798" y="1206544"/>
                  <a:pt x="6711868" y="1206544"/>
                </a:cubicBezTo>
                <a:cubicBezTo>
                  <a:pt x="6746938" y="1206544"/>
                  <a:pt x="6775368" y="1178112"/>
                  <a:pt x="6775368" y="1143039"/>
                </a:cubicBezTo>
                <a:cubicBezTo>
                  <a:pt x="6775368" y="1107966"/>
                  <a:pt x="6746938" y="1079534"/>
                  <a:pt x="6711868" y="1079534"/>
                </a:cubicBezTo>
                <a:close/>
                <a:moveTo>
                  <a:pt x="9112168" y="1079533"/>
                </a:moveTo>
                <a:cubicBezTo>
                  <a:pt x="9077098" y="1079533"/>
                  <a:pt x="9048668" y="1107965"/>
                  <a:pt x="9048668" y="1143037"/>
                </a:cubicBezTo>
                <a:cubicBezTo>
                  <a:pt x="9048668" y="1178109"/>
                  <a:pt x="9077098" y="1206542"/>
                  <a:pt x="9112168" y="1206542"/>
                </a:cubicBezTo>
                <a:cubicBezTo>
                  <a:pt x="9147238" y="1206542"/>
                  <a:pt x="9175668" y="1178109"/>
                  <a:pt x="9175668" y="1143037"/>
                </a:cubicBezTo>
                <a:cubicBezTo>
                  <a:pt x="9175668" y="1107965"/>
                  <a:pt x="9147238" y="1079533"/>
                  <a:pt x="9112168" y="1079533"/>
                </a:cubicBezTo>
                <a:close/>
                <a:moveTo>
                  <a:pt x="8845468" y="1079533"/>
                </a:moveTo>
                <a:cubicBezTo>
                  <a:pt x="8810398" y="1079533"/>
                  <a:pt x="8781968" y="1107965"/>
                  <a:pt x="8781968" y="1143037"/>
                </a:cubicBezTo>
                <a:cubicBezTo>
                  <a:pt x="8781968" y="1178110"/>
                  <a:pt x="8810398" y="1206542"/>
                  <a:pt x="8845468" y="1206542"/>
                </a:cubicBezTo>
                <a:cubicBezTo>
                  <a:pt x="8880538" y="1206542"/>
                  <a:pt x="8908968" y="1178110"/>
                  <a:pt x="8908968" y="1143037"/>
                </a:cubicBezTo>
                <a:cubicBezTo>
                  <a:pt x="8908968" y="1107965"/>
                  <a:pt x="8880538" y="1079533"/>
                  <a:pt x="8845468" y="1079533"/>
                </a:cubicBezTo>
                <a:close/>
                <a:moveTo>
                  <a:pt x="8578768" y="1079533"/>
                </a:moveTo>
                <a:cubicBezTo>
                  <a:pt x="8543698" y="1079533"/>
                  <a:pt x="8515268" y="1107965"/>
                  <a:pt x="8515268" y="1143038"/>
                </a:cubicBezTo>
                <a:cubicBezTo>
                  <a:pt x="8515268" y="1178110"/>
                  <a:pt x="8543698" y="1206542"/>
                  <a:pt x="8578768" y="1206542"/>
                </a:cubicBezTo>
                <a:cubicBezTo>
                  <a:pt x="8613838" y="1206542"/>
                  <a:pt x="8642268" y="1178110"/>
                  <a:pt x="8642268" y="1143038"/>
                </a:cubicBezTo>
                <a:cubicBezTo>
                  <a:pt x="8642268" y="1107965"/>
                  <a:pt x="8613838" y="1079533"/>
                  <a:pt x="8578768" y="1079533"/>
                </a:cubicBezTo>
                <a:close/>
                <a:moveTo>
                  <a:pt x="8312068" y="1079533"/>
                </a:moveTo>
                <a:cubicBezTo>
                  <a:pt x="8276998" y="1079533"/>
                  <a:pt x="8248568" y="1107965"/>
                  <a:pt x="8248568" y="1143038"/>
                </a:cubicBezTo>
                <a:cubicBezTo>
                  <a:pt x="8248568" y="1178110"/>
                  <a:pt x="8276998" y="1206542"/>
                  <a:pt x="8312068" y="1206542"/>
                </a:cubicBezTo>
                <a:cubicBezTo>
                  <a:pt x="8347138" y="1206542"/>
                  <a:pt x="8375568" y="1178110"/>
                  <a:pt x="8375568" y="1143038"/>
                </a:cubicBezTo>
                <a:cubicBezTo>
                  <a:pt x="8375568" y="1107965"/>
                  <a:pt x="8347138" y="1079533"/>
                  <a:pt x="8312068" y="1079533"/>
                </a:cubicBezTo>
                <a:close/>
                <a:moveTo>
                  <a:pt x="8045368" y="1079533"/>
                </a:moveTo>
                <a:cubicBezTo>
                  <a:pt x="8010298" y="1079533"/>
                  <a:pt x="7981868" y="1107965"/>
                  <a:pt x="7981868" y="1143038"/>
                </a:cubicBezTo>
                <a:cubicBezTo>
                  <a:pt x="7981868" y="1178110"/>
                  <a:pt x="8010298" y="1206542"/>
                  <a:pt x="8045368" y="1206542"/>
                </a:cubicBezTo>
                <a:cubicBezTo>
                  <a:pt x="8080438" y="1206542"/>
                  <a:pt x="8108868" y="1178110"/>
                  <a:pt x="8108868" y="1143038"/>
                </a:cubicBezTo>
                <a:cubicBezTo>
                  <a:pt x="8108868" y="1107965"/>
                  <a:pt x="8080438" y="1079533"/>
                  <a:pt x="8045368" y="1079533"/>
                </a:cubicBezTo>
                <a:close/>
                <a:moveTo>
                  <a:pt x="10712368" y="1079532"/>
                </a:moveTo>
                <a:cubicBezTo>
                  <a:pt x="10677298" y="1079532"/>
                  <a:pt x="10648868" y="1107964"/>
                  <a:pt x="10648868" y="1143036"/>
                </a:cubicBezTo>
                <a:cubicBezTo>
                  <a:pt x="10648868" y="1178108"/>
                  <a:pt x="10677298" y="1206540"/>
                  <a:pt x="10712368" y="1206540"/>
                </a:cubicBezTo>
                <a:cubicBezTo>
                  <a:pt x="10747438" y="1206540"/>
                  <a:pt x="10775868" y="1178108"/>
                  <a:pt x="10775868" y="1143036"/>
                </a:cubicBezTo>
                <a:cubicBezTo>
                  <a:pt x="10775868" y="1107964"/>
                  <a:pt x="10747438" y="1079532"/>
                  <a:pt x="10712368" y="1079532"/>
                </a:cubicBezTo>
                <a:close/>
                <a:moveTo>
                  <a:pt x="10445668" y="1079532"/>
                </a:moveTo>
                <a:cubicBezTo>
                  <a:pt x="10410598" y="1079532"/>
                  <a:pt x="10382168" y="1107964"/>
                  <a:pt x="10382168" y="1143036"/>
                </a:cubicBezTo>
                <a:cubicBezTo>
                  <a:pt x="10382168" y="1178109"/>
                  <a:pt x="10410598" y="1206541"/>
                  <a:pt x="10445668" y="1206541"/>
                </a:cubicBezTo>
                <a:cubicBezTo>
                  <a:pt x="10480738" y="1206541"/>
                  <a:pt x="10509168" y="1178109"/>
                  <a:pt x="10509168" y="1143036"/>
                </a:cubicBezTo>
                <a:cubicBezTo>
                  <a:pt x="10509168" y="1107964"/>
                  <a:pt x="10480738" y="1079532"/>
                  <a:pt x="10445668" y="1079532"/>
                </a:cubicBezTo>
                <a:close/>
                <a:moveTo>
                  <a:pt x="10178968" y="1079532"/>
                </a:moveTo>
                <a:cubicBezTo>
                  <a:pt x="10143898" y="1079532"/>
                  <a:pt x="10115468" y="1107964"/>
                  <a:pt x="10115468" y="1143036"/>
                </a:cubicBezTo>
                <a:cubicBezTo>
                  <a:pt x="10115468" y="1178109"/>
                  <a:pt x="10143898" y="1206541"/>
                  <a:pt x="10178968" y="1206541"/>
                </a:cubicBezTo>
                <a:cubicBezTo>
                  <a:pt x="10214038" y="1206541"/>
                  <a:pt x="10242468" y="1178109"/>
                  <a:pt x="10242468" y="1143036"/>
                </a:cubicBezTo>
                <a:cubicBezTo>
                  <a:pt x="10242468" y="1107964"/>
                  <a:pt x="10214038" y="1079532"/>
                  <a:pt x="10178968" y="1079532"/>
                </a:cubicBezTo>
                <a:close/>
                <a:moveTo>
                  <a:pt x="9912268" y="1079532"/>
                </a:moveTo>
                <a:cubicBezTo>
                  <a:pt x="9877198" y="1079532"/>
                  <a:pt x="9848768" y="1107964"/>
                  <a:pt x="9848768" y="1143036"/>
                </a:cubicBezTo>
                <a:cubicBezTo>
                  <a:pt x="9848768" y="1178109"/>
                  <a:pt x="9877198" y="1206541"/>
                  <a:pt x="9912268" y="1206541"/>
                </a:cubicBezTo>
                <a:cubicBezTo>
                  <a:pt x="9947338" y="1206541"/>
                  <a:pt x="9975768" y="1178109"/>
                  <a:pt x="9975768" y="1143036"/>
                </a:cubicBezTo>
                <a:cubicBezTo>
                  <a:pt x="9975768" y="1107964"/>
                  <a:pt x="9947338" y="1079532"/>
                  <a:pt x="9912268" y="1079532"/>
                </a:cubicBezTo>
                <a:close/>
                <a:moveTo>
                  <a:pt x="9645568" y="1079532"/>
                </a:moveTo>
                <a:cubicBezTo>
                  <a:pt x="9610498" y="1079532"/>
                  <a:pt x="9582068" y="1107964"/>
                  <a:pt x="9582068" y="1143037"/>
                </a:cubicBezTo>
                <a:cubicBezTo>
                  <a:pt x="9582068" y="1178109"/>
                  <a:pt x="9610498" y="1206541"/>
                  <a:pt x="9645568" y="1206541"/>
                </a:cubicBezTo>
                <a:cubicBezTo>
                  <a:pt x="9680638" y="1206541"/>
                  <a:pt x="9709068" y="1178109"/>
                  <a:pt x="9709068" y="1143037"/>
                </a:cubicBezTo>
                <a:cubicBezTo>
                  <a:pt x="9709068" y="1107964"/>
                  <a:pt x="9680638" y="1079532"/>
                  <a:pt x="9645568" y="1079532"/>
                </a:cubicBezTo>
                <a:close/>
                <a:moveTo>
                  <a:pt x="9378868" y="1079532"/>
                </a:moveTo>
                <a:cubicBezTo>
                  <a:pt x="9343798" y="1079532"/>
                  <a:pt x="9315368" y="1107965"/>
                  <a:pt x="9315368" y="1143037"/>
                </a:cubicBezTo>
                <a:cubicBezTo>
                  <a:pt x="9315368" y="1178109"/>
                  <a:pt x="9343798" y="1206542"/>
                  <a:pt x="9378868" y="1206542"/>
                </a:cubicBezTo>
                <a:cubicBezTo>
                  <a:pt x="9413938" y="1206542"/>
                  <a:pt x="9442368" y="1178109"/>
                  <a:pt x="9442368" y="1143037"/>
                </a:cubicBezTo>
                <a:cubicBezTo>
                  <a:pt x="9442368" y="1107965"/>
                  <a:pt x="9413938" y="1079532"/>
                  <a:pt x="9378868" y="1079532"/>
                </a:cubicBezTo>
                <a:close/>
                <a:moveTo>
                  <a:pt x="11779168" y="1079531"/>
                </a:moveTo>
                <a:cubicBezTo>
                  <a:pt x="11744098" y="1079531"/>
                  <a:pt x="11715668" y="1107963"/>
                  <a:pt x="11715668" y="1143035"/>
                </a:cubicBezTo>
                <a:cubicBezTo>
                  <a:pt x="11715668" y="1178108"/>
                  <a:pt x="11744098" y="1206540"/>
                  <a:pt x="11779168" y="1206540"/>
                </a:cubicBezTo>
                <a:cubicBezTo>
                  <a:pt x="11814238" y="1206540"/>
                  <a:pt x="11842668" y="1178108"/>
                  <a:pt x="11842668" y="1143035"/>
                </a:cubicBezTo>
                <a:cubicBezTo>
                  <a:pt x="11842668" y="1107963"/>
                  <a:pt x="11814238" y="1079531"/>
                  <a:pt x="11779168" y="1079531"/>
                </a:cubicBezTo>
                <a:close/>
                <a:moveTo>
                  <a:pt x="11512468" y="1079531"/>
                </a:moveTo>
                <a:cubicBezTo>
                  <a:pt x="11477398" y="1079531"/>
                  <a:pt x="11448968" y="1107963"/>
                  <a:pt x="11448968" y="1143035"/>
                </a:cubicBezTo>
                <a:cubicBezTo>
                  <a:pt x="11448968" y="1178108"/>
                  <a:pt x="11477398" y="1206540"/>
                  <a:pt x="11512468" y="1206540"/>
                </a:cubicBezTo>
                <a:cubicBezTo>
                  <a:pt x="11547538" y="1206540"/>
                  <a:pt x="11575968" y="1178108"/>
                  <a:pt x="11575968" y="1143035"/>
                </a:cubicBezTo>
                <a:cubicBezTo>
                  <a:pt x="11575968" y="1107963"/>
                  <a:pt x="11547538" y="1079531"/>
                  <a:pt x="11512468" y="1079531"/>
                </a:cubicBezTo>
                <a:close/>
                <a:moveTo>
                  <a:pt x="11245768" y="1079531"/>
                </a:moveTo>
                <a:cubicBezTo>
                  <a:pt x="11210698" y="1079531"/>
                  <a:pt x="11182268" y="1107963"/>
                  <a:pt x="11182268" y="1143036"/>
                </a:cubicBezTo>
                <a:cubicBezTo>
                  <a:pt x="11182268" y="1178108"/>
                  <a:pt x="11210698" y="1206540"/>
                  <a:pt x="11245768" y="1206540"/>
                </a:cubicBezTo>
                <a:cubicBezTo>
                  <a:pt x="11280838" y="1206540"/>
                  <a:pt x="11309268" y="1178108"/>
                  <a:pt x="11309268" y="1143036"/>
                </a:cubicBezTo>
                <a:cubicBezTo>
                  <a:pt x="11309268" y="1107963"/>
                  <a:pt x="11280838" y="1079531"/>
                  <a:pt x="11245768" y="1079531"/>
                </a:cubicBezTo>
                <a:close/>
                <a:moveTo>
                  <a:pt x="10979068" y="1079531"/>
                </a:moveTo>
                <a:cubicBezTo>
                  <a:pt x="10943998" y="1079531"/>
                  <a:pt x="10915568" y="1107963"/>
                  <a:pt x="10915568" y="1143036"/>
                </a:cubicBezTo>
                <a:cubicBezTo>
                  <a:pt x="10915568" y="1178108"/>
                  <a:pt x="10943998" y="1206540"/>
                  <a:pt x="10979068" y="1206540"/>
                </a:cubicBezTo>
                <a:cubicBezTo>
                  <a:pt x="11014138" y="1206540"/>
                  <a:pt x="11042568" y="1178108"/>
                  <a:pt x="11042568" y="1143036"/>
                </a:cubicBezTo>
                <a:cubicBezTo>
                  <a:pt x="11042568" y="1107963"/>
                  <a:pt x="11014138" y="1079531"/>
                  <a:pt x="10979068" y="1079531"/>
                </a:cubicBezTo>
                <a:close/>
                <a:moveTo>
                  <a:pt x="844609" y="774734"/>
                </a:moveTo>
                <a:cubicBezTo>
                  <a:pt x="809539" y="774734"/>
                  <a:pt x="781109" y="803163"/>
                  <a:pt x="781109" y="838233"/>
                </a:cubicBezTo>
                <a:cubicBezTo>
                  <a:pt x="781109" y="873302"/>
                  <a:pt x="809539" y="901732"/>
                  <a:pt x="844609" y="901732"/>
                </a:cubicBezTo>
                <a:cubicBezTo>
                  <a:pt x="879678" y="901732"/>
                  <a:pt x="908108" y="873302"/>
                  <a:pt x="908108" y="838233"/>
                </a:cubicBezTo>
                <a:cubicBezTo>
                  <a:pt x="908108" y="803163"/>
                  <a:pt x="879678" y="774734"/>
                  <a:pt x="844609" y="774734"/>
                </a:cubicBezTo>
                <a:close/>
                <a:moveTo>
                  <a:pt x="577912" y="774734"/>
                </a:moveTo>
                <a:cubicBezTo>
                  <a:pt x="542843" y="774734"/>
                  <a:pt x="514413" y="803163"/>
                  <a:pt x="514413" y="838233"/>
                </a:cubicBezTo>
                <a:cubicBezTo>
                  <a:pt x="514413" y="873302"/>
                  <a:pt x="542843" y="901732"/>
                  <a:pt x="577912" y="901732"/>
                </a:cubicBezTo>
                <a:cubicBezTo>
                  <a:pt x="612982" y="901732"/>
                  <a:pt x="641411" y="873302"/>
                  <a:pt x="641411" y="838233"/>
                </a:cubicBezTo>
                <a:cubicBezTo>
                  <a:pt x="641411" y="803163"/>
                  <a:pt x="612982" y="774734"/>
                  <a:pt x="577912" y="774734"/>
                </a:cubicBezTo>
                <a:close/>
                <a:moveTo>
                  <a:pt x="311216" y="774734"/>
                </a:moveTo>
                <a:cubicBezTo>
                  <a:pt x="276147" y="774734"/>
                  <a:pt x="247717" y="803164"/>
                  <a:pt x="247717" y="838233"/>
                </a:cubicBezTo>
                <a:cubicBezTo>
                  <a:pt x="247717" y="873303"/>
                  <a:pt x="276147" y="901732"/>
                  <a:pt x="311216" y="901732"/>
                </a:cubicBezTo>
                <a:cubicBezTo>
                  <a:pt x="346286" y="901732"/>
                  <a:pt x="374715" y="873303"/>
                  <a:pt x="374715" y="838233"/>
                </a:cubicBezTo>
                <a:cubicBezTo>
                  <a:pt x="374715" y="803164"/>
                  <a:pt x="346286" y="774734"/>
                  <a:pt x="311216" y="774734"/>
                </a:cubicBezTo>
                <a:close/>
                <a:moveTo>
                  <a:pt x="2444817" y="774733"/>
                </a:moveTo>
                <a:cubicBezTo>
                  <a:pt x="2409744" y="774733"/>
                  <a:pt x="2381320" y="803162"/>
                  <a:pt x="2381320" y="838232"/>
                </a:cubicBezTo>
                <a:cubicBezTo>
                  <a:pt x="2381320" y="873301"/>
                  <a:pt x="2409744" y="901731"/>
                  <a:pt x="2444817" y="901731"/>
                </a:cubicBezTo>
                <a:cubicBezTo>
                  <a:pt x="2479891" y="901731"/>
                  <a:pt x="2508328" y="873301"/>
                  <a:pt x="2508328" y="838232"/>
                </a:cubicBezTo>
                <a:cubicBezTo>
                  <a:pt x="2508328" y="803162"/>
                  <a:pt x="2479891" y="774733"/>
                  <a:pt x="2444817" y="774733"/>
                </a:cubicBezTo>
                <a:close/>
                <a:moveTo>
                  <a:pt x="2178139" y="774733"/>
                </a:moveTo>
                <a:cubicBezTo>
                  <a:pt x="2143053" y="774733"/>
                  <a:pt x="2114627" y="803162"/>
                  <a:pt x="2114627" y="838232"/>
                </a:cubicBezTo>
                <a:cubicBezTo>
                  <a:pt x="2114627" y="873301"/>
                  <a:pt x="2143053" y="901731"/>
                  <a:pt x="2178139" y="901731"/>
                </a:cubicBezTo>
                <a:cubicBezTo>
                  <a:pt x="2213185" y="901731"/>
                  <a:pt x="2241610" y="873301"/>
                  <a:pt x="2241610" y="838232"/>
                </a:cubicBezTo>
                <a:cubicBezTo>
                  <a:pt x="2241610" y="803162"/>
                  <a:pt x="2213185" y="774733"/>
                  <a:pt x="2178139" y="774733"/>
                </a:cubicBezTo>
                <a:close/>
                <a:moveTo>
                  <a:pt x="1911402" y="774733"/>
                </a:moveTo>
                <a:cubicBezTo>
                  <a:pt x="1876325" y="774733"/>
                  <a:pt x="1847898" y="803162"/>
                  <a:pt x="1847898" y="838232"/>
                </a:cubicBezTo>
                <a:cubicBezTo>
                  <a:pt x="1847898" y="873302"/>
                  <a:pt x="1876325" y="901731"/>
                  <a:pt x="1911402" y="901731"/>
                </a:cubicBezTo>
                <a:cubicBezTo>
                  <a:pt x="1946471" y="901731"/>
                  <a:pt x="1974906" y="873302"/>
                  <a:pt x="1974906" y="838232"/>
                </a:cubicBezTo>
                <a:cubicBezTo>
                  <a:pt x="1974906" y="803162"/>
                  <a:pt x="1946471" y="774733"/>
                  <a:pt x="1911402" y="774733"/>
                </a:cubicBezTo>
                <a:close/>
                <a:moveTo>
                  <a:pt x="1644699" y="774733"/>
                </a:moveTo>
                <a:cubicBezTo>
                  <a:pt x="1609629" y="774733"/>
                  <a:pt x="1581200" y="803163"/>
                  <a:pt x="1581200" y="838232"/>
                </a:cubicBezTo>
                <a:cubicBezTo>
                  <a:pt x="1581200" y="873302"/>
                  <a:pt x="1609629" y="901731"/>
                  <a:pt x="1644699" y="901731"/>
                </a:cubicBezTo>
                <a:cubicBezTo>
                  <a:pt x="1679771" y="901731"/>
                  <a:pt x="1708202" y="873302"/>
                  <a:pt x="1708202" y="838232"/>
                </a:cubicBezTo>
                <a:cubicBezTo>
                  <a:pt x="1708202" y="803163"/>
                  <a:pt x="1679771" y="774733"/>
                  <a:pt x="1644699" y="774733"/>
                </a:cubicBezTo>
                <a:close/>
                <a:moveTo>
                  <a:pt x="1378001" y="774733"/>
                </a:moveTo>
                <a:cubicBezTo>
                  <a:pt x="1342932" y="774733"/>
                  <a:pt x="1314502" y="803163"/>
                  <a:pt x="1314502" y="838232"/>
                </a:cubicBezTo>
                <a:cubicBezTo>
                  <a:pt x="1314502" y="873302"/>
                  <a:pt x="1342932" y="901732"/>
                  <a:pt x="1378001" y="901732"/>
                </a:cubicBezTo>
                <a:cubicBezTo>
                  <a:pt x="1413071" y="901732"/>
                  <a:pt x="1441500" y="873302"/>
                  <a:pt x="1441500" y="838232"/>
                </a:cubicBezTo>
                <a:cubicBezTo>
                  <a:pt x="1441500" y="803163"/>
                  <a:pt x="1413071" y="774733"/>
                  <a:pt x="1378001" y="774733"/>
                </a:cubicBezTo>
                <a:close/>
                <a:moveTo>
                  <a:pt x="1111305" y="774733"/>
                </a:moveTo>
                <a:cubicBezTo>
                  <a:pt x="1076235" y="774733"/>
                  <a:pt x="1047806" y="803163"/>
                  <a:pt x="1047806" y="838232"/>
                </a:cubicBezTo>
                <a:cubicBezTo>
                  <a:pt x="1047806" y="873302"/>
                  <a:pt x="1076235" y="901732"/>
                  <a:pt x="1111305" y="901732"/>
                </a:cubicBezTo>
                <a:cubicBezTo>
                  <a:pt x="1146374" y="901732"/>
                  <a:pt x="1174804" y="873302"/>
                  <a:pt x="1174804" y="838232"/>
                </a:cubicBezTo>
                <a:cubicBezTo>
                  <a:pt x="1174804" y="803163"/>
                  <a:pt x="1146374" y="774733"/>
                  <a:pt x="1111305" y="774733"/>
                </a:cubicBezTo>
                <a:close/>
                <a:moveTo>
                  <a:pt x="3778300" y="774732"/>
                </a:moveTo>
                <a:cubicBezTo>
                  <a:pt x="3743236" y="774732"/>
                  <a:pt x="3714814" y="803161"/>
                  <a:pt x="3714814" y="838231"/>
                </a:cubicBezTo>
                <a:cubicBezTo>
                  <a:pt x="3714814" y="873300"/>
                  <a:pt x="3743236" y="901730"/>
                  <a:pt x="3778300" y="901730"/>
                </a:cubicBezTo>
                <a:cubicBezTo>
                  <a:pt x="3813368" y="901730"/>
                  <a:pt x="3841795" y="873300"/>
                  <a:pt x="3841795" y="838231"/>
                </a:cubicBezTo>
                <a:cubicBezTo>
                  <a:pt x="3841795" y="803161"/>
                  <a:pt x="3813368" y="774732"/>
                  <a:pt x="3778300" y="774732"/>
                </a:cubicBezTo>
                <a:close/>
                <a:moveTo>
                  <a:pt x="3511623" y="774732"/>
                </a:moveTo>
                <a:cubicBezTo>
                  <a:pt x="3476546" y="774732"/>
                  <a:pt x="3448109" y="803161"/>
                  <a:pt x="3448109" y="838231"/>
                </a:cubicBezTo>
                <a:cubicBezTo>
                  <a:pt x="3448109" y="873301"/>
                  <a:pt x="3476546" y="901730"/>
                  <a:pt x="3511623" y="901730"/>
                </a:cubicBezTo>
                <a:cubicBezTo>
                  <a:pt x="3546695" y="901730"/>
                  <a:pt x="3575121" y="873301"/>
                  <a:pt x="3575121" y="838231"/>
                </a:cubicBezTo>
                <a:cubicBezTo>
                  <a:pt x="3575121" y="803161"/>
                  <a:pt x="3546695" y="774732"/>
                  <a:pt x="3511623" y="774732"/>
                </a:cubicBezTo>
                <a:close/>
                <a:moveTo>
                  <a:pt x="3244887" y="774732"/>
                </a:moveTo>
                <a:cubicBezTo>
                  <a:pt x="3209824" y="774732"/>
                  <a:pt x="3181399" y="803162"/>
                  <a:pt x="3181399" y="838231"/>
                </a:cubicBezTo>
                <a:cubicBezTo>
                  <a:pt x="3181399" y="873301"/>
                  <a:pt x="3209824" y="901730"/>
                  <a:pt x="3244887" y="901730"/>
                </a:cubicBezTo>
                <a:cubicBezTo>
                  <a:pt x="3279952" y="901730"/>
                  <a:pt x="3308377" y="873301"/>
                  <a:pt x="3308377" y="838231"/>
                </a:cubicBezTo>
                <a:cubicBezTo>
                  <a:pt x="3308377" y="803162"/>
                  <a:pt x="3279952" y="774732"/>
                  <a:pt x="3244887" y="774732"/>
                </a:cubicBezTo>
                <a:close/>
                <a:moveTo>
                  <a:pt x="2978236" y="774732"/>
                </a:moveTo>
                <a:cubicBezTo>
                  <a:pt x="2943173" y="774732"/>
                  <a:pt x="2914748" y="803162"/>
                  <a:pt x="2914748" y="838231"/>
                </a:cubicBezTo>
                <a:cubicBezTo>
                  <a:pt x="2914748" y="873301"/>
                  <a:pt x="2943173" y="901731"/>
                  <a:pt x="2978236" y="901731"/>
                </a:cubicBezTo>
                <a:cubicBezTo>
                  <a:pt x="3013299" y="901731"/>
                  <a:pt x="3041724" y="873301"/>
                  <a:pt x="3041724" y="838231"/>
                </a:cubicBezTo>
                <a:cubicBezTo>
                  <a:pt x="3041724" y="803162"/>
                  <a:pt x="3013299" y="774732"/>
                  <a:pt x="2978236" y="774732"/>
                </a:cubicBezTo>
                <a:close/>
                <a:moveTo>
                  <a:pt x="2711569" y="774732"/>
                </a:moveTo>
                <a:cubicBezTo>
                  <a:pt x="2676487" y="774732"/>
                  <a:pt x="2648050" y="803162"/>
                  <a:pt x="2648050" y="838232"/>
                </a:cubicBezTo>
                <a:cubicBezTo>
                  <a:pt x="2648050" y="873301"/>
                  <a:pt x="2676487" y="901731"/>
                  <a:pt x="2711569" y="901731"/>
                </a:cubicBezTo>
                <a:cubicBezTo>
                  <a:pt x="2746645" y="901731"/>
                  <a:pt x="2775073" y="873301"/>
                  <a:pt x="2775073" y="838232"/>
                </a:cubicBezTo>
                <a:cubicBezTo>
                  <a:pt x="2775073" y="803162"/>
                  <a:pt x="2746645" y="774732"/>
                  <a:pt x="2711569" y="774732"/>
                </a:cubicBezTo>
                <a:close/>
                <a:moveTo>
                  <a:pt x="5378407" y="774731"/>
                </a:moveTo>
                <a:cubicBezTo>
                  <a:pt x="5343327" y="774731"/>
                  <a:pt x="5314897" y="803160"/>
                  <a:pt x="5314897" y="838230"/>
                </a:cubicBezTo>
                <a:cubicBezTo>
                  <a:pt x="5314897" y="873299"/>
                  <a:pt x="5343327" y="901729"/>
                  <a:pt x="5378407" y="901729"/>
                </a:cubicBezTo>
                <a:cubicBezTo>
                  <a:pt x="5413475" y="901729"/>
                  <a:pt x="5441901" y="873299"/>
                  <a:pt x="5441901" y="838230"/>
                </a:cubicBezTo>
                <a:cubicBezTo>
                  <a:pt x="5441901" y="803160"/>
                  <a:pt x="5413475" y="774731"/>
                  <a:pt x="5378407" y="774731"/>
                </a:cubicBezTo>
                <a:close/>
                <a:moveTo>
                  <a:pt x="5111694" y="774731"/>
                </a:moveTo>
                <a:cubicBezTo>
                  <a:pt x="5076615" y="774731"/>
                  <a:pt x="5048180" y="803160"/>
                  <a:pt x="5048180" y="838230"/>
                </a:cubicBezTo>
                <a:cubicBezTo>
                  <a:pt x="5048180" y="873300"/>
                  <a:pt x="5076615" y="901729"/>
                  <a:pt x="5111694" y="901729"/>
                </a:cubicBezTo>
                <a:cubicBezTo>
                  <a:pt x="5146775" y="901729"/>
                  <a:pt x="5175199" y="873300"/>
                  <a:pt x="5175199" y="838230"/>
                </a:cubicBezTo>
                <a:cubicBezTo>
                  <a:pt x="5175199" y="803160"/>
                  <a:pt x="5146775" y="774731"/>
                  <a:pt x="5111694" y="774731"/>
                </a:cubicBezTo>
                <a:close/>
                <a:moveTo>
                  <a:pt x="4844996" y="774731"/>
                </a:moveTo>
                <a:cubicBezTo>
                  <a:pt x="4809923" y="774731"/>
                  <a:pt x="4781498" y="803161"/>
                  <a:pt x="4781498" y="838230"/>
                </a:cubicBezTo>
                <a:cubicBezTo>
                  <a:pt x="4781498" y="873300"/>
                  <a:pt x="4809923" y="901729"/>
                  <a:pt x="4844996" y="901729"/>
                </a:cubicBezTo>
                <a:cubicBezTo>
                  <a:pt x="4880072" y="901729"/>
                  <a:pt x="4908504" y="873300"/>
                  <a:pt x="4908504" y="838230"/>
                </a:cubicBezTo>
                <a:cubicBezTo>
                  <a:pt x="4908504" y="803161"/>
                  <a:pt x="4880072" y="774731"/>
                  <a:pt x="4844996" y="774731"/>
                </a:cubicBezTo>
                <a:close/>
                <a:moveTo>
                  <a:pt x="4578343" y="774731"/>
                </a:moveTo>
                <a:cubicBezTo>
                  <a:pt x="4543287" y="774731"/>
                  <a:pt x="4514828" y="803161"/>
                  <a:pt x="4514828" y="838230"/>
                </a:cubicBezTo>
                <a:cubicBezTo>
                  <a:pt x="4514828" y="873300"/>
                  <a:pt x="4543287" y="901730"/>
                  <a:pt x="4578343" y="901730"/>
                </a:cubicBezTo>
                <a:cubicBezTo>
                  <a:pt x="4613391" y="901730"/>
                  <a:pt x="4641806" y="873300"/>
                  <a:pt x="4641806" y="838230"/>
                </a:cubicBezTo>
                <a:cubicBezTo>
                  <a:pt x="4641806" y="803161"/>
                  <a:pt x="4613391" y="774731"/>
                  <a:pt x="4578343" y="774731"/>
                </a:cubicBezTo>
                <a:close/>
                <a:moveTo>
                  <a:pt x="4311612" y="774731"/>
                </a:moveTo>
                <a:cubicBezTo>
                  <a:pt x="4276543" y="774731"/>
                  <a:pt x="4248124" y="803161"/>
                  <a:pt x="4248124" y="838230"/>
                </a:cubicBezTo>
                <a:cubicBezTo>
                  <a:pt x="4248124" y="873300"/>
                  <a:pt x="4276543" y="901730"/>
                  <a:pt x="4311612" y="901730"/>
                </a:cubicBezTo>
                <a:cubicBezTo>
                  <a:pt x="4346680" y="901730"/>
                  <a:pt x="4375123" y="873300"/>
                  <a:pt x="4375123" y="838230"/>
                </a:cubicBezTo>
                <a:cubicBezTo>
                  <a:pt x="4375123" y="803161"/>
                  <a:pt x="4346680" y="774731"/>
                  <a:pt x="4311612" y="774731"/>
                </a:cubicBezTo>
                <a:close/>
                <a:moveTo>
                  <a:pt x="4045003" y="774731"/>
                </a:moveTo>
                <a:cubicBezTo>
                  <a:pt x="4009937" y="774731"/>
                  <a:pt x="3981504" y="803161"/>
                  <a:pt x="3981504" y="838231"/>
                </a:cubicBezTo>
                <a:cubicBezTo>
                  <a:pt x="3981504" y="873300"/>
                  <a:pt x="4009937" y="901730"/>
                  <a:pt x="4045003" y="901730"/>
                </a:cubicBezTo>
                <a:cubicBezTo>
                  <a:pt x="4079972" y="901730"/>
                  <a:pt x="4108408" y="873300"/>
                  <a:pt x="4108408" y="838231"/>
                </a:cubicBezTo>
                <a:cubicBezTo>
                  <a:pt x="4108408" y="803161"/>
                  <a:pt x="4079972" y="774731"/>
                  <a:pt x="4045003" y="774731"/>
                </a:cubicBezTo>
                <a:close/>
                <a:moveTo>
                  <a:pt x="6978568" y="774730"/>
                </a:moveTo>
                <a:cubicBezTo>
                  <a:pt x="6943498" y="774730"/>
                  <a:pt x="6915068" y="803159"/>
                  <a:pt x="6915068" y="838229"/>
                </a:cubicBezTo>
                <a:cubicBezTo>
                  <a:pt x="6915068" y="873298"/>
                  <a:pt x="6943498" y="901728"/>
                  <a:pt x="6978568" y="901728"/>
                </a:cubicBezTo>
                <a:cubicBezTo>
                  <a:pt x="7013638" y="901728"/>
                  <a:pt x="7042068" y="873298"/>
                  <a:pt x="7042068" y="838229"/>
                </a:cubicBezTo>
                <a:cubicBezTo>
                  <a:pt x="7042068" y="803159"/>
                  <a:pt x="7013638" y="774730"/>
                  <a:pt x="6978568" y="774730"/>
                </a:cubicBezTo>
                <a:close/>
                <a:moveTo>
                  <a:pt x="6711868" y="774730"/>
                </a:moveTo>
                <a:cubicBezTo>
                  <a:pt x="6676798" y="774730"/>
                  <a:pt x="6648368" y="803159"/>
                  <a:pt x="6648368" y="838229"/>
                </a:cubicBezTo>
                <a:cubicBezTo>
                  <a:pt x="6648368" y="873299"/>
                  <a:pt x="6676798" y="901728"/>
                  <a:pt x="6711868" y="901728"/>
                </a:cubicBezTo>
                <a:cubicBezTo>
                  <a:pt x="6746938" y="901728"/>
                  <a:pt x="6775368" y="873299"/>
                  <a:pt x="6775368" y="838229"/>
                </a:cubicBezTo>
                <a:cubicBezTo>
                  <a:pt x="6775368" y="803159"/>
                  <a:pt x="6746938" y="774730"/>
                  <a:pt x="6711868" y="774730"/>
                </a:cubicBezTo>
                <a:close/>
                <a:moveTo>
                  <a:pt x="6445168" y="774730"/>
                </a:moveTo>
                <a:cubicBezTo>
                  <a:pt x="6410098" y="774730"/>
                  <a:pt x="6381668" y="803160"/>
                  <a:pt x="6381668" y="838229"/>
                </a:cubicBezTo>
                <a:cubicBezTo>
                  <a:pt x="6381668" y="873299"/>
                  <a:pt x="6410098" y="901728"/>
                  <a:pt x="6445168" y="901728"/>
                </a:cubicBezTo>
                <a:cubicBezTo>
                  <a:pt x="6480238" y="901728"/>
                  <a:pt x="6508668" y="873299"/>
                  <a:pt x="6508668" y="838229"/>
                </a:cubicBezTo>
                <a:cubicBezTo>
                  <a:pt x="6508668" y="803160"/>
                  <a:pt x="6480238" y="774730"/>
                  <a:pt x="6445168" y="774730"/>
                </a:cubicBezTo>
                <a:close/>
                <a:moveTo>
                  <a:pt x="6178468" y="774730"/>
                </a:moveTo>
                <a:cubicBezTo>
                  <a:pt x="6143398" y="774730"/>
                  <a:pt x="6114968" y="803160"/>
                  <a:pt x="6114968" y="838229"/>
                </a:cubicBezTo>
                <a:cubicBezTo>
                  <a:pt x="6114968" y="873299"/>
                  <a:pt x="6143398" y="901729"/>
                  <a:pt x="6178468" y="901729"/>
                </a:cubicBezTo>
                <a:cubicBezTo>
                  <a:pt x="6213538" y="901729"/>
                  <a:pt x="6241968" y="873299"/>
                  <a:pt x="6241968" y="838229"/>
                </a:cubicBezTo>
                <a:cubicBezTo>
                  <a:pt x="6241968" y="803160"/>
                  <a:pt x="6213538" y="774730"/>
                  <a:pt x="6178468" y="774730"/>
                </a:cubicBezTo>
                <a:close/>
                <a:moveTo>
                  <a:pt x="5911769" y="774730"/>
                </a:moveTo>
                <a:cubicBezTo>
                  <a:pt x="5876702" y="774730"/>
                  <a:pt x="5848274" y="803160"/>
                  <a:pt x="5848274" y="838229"/>
                </a:cubicBezTo>
                <a:cubicBezTo>
                  <a:pt x="5848274" y="873299"/>
                  <a:pt x="5876702" y="901729"/>
                  <a:pt x="5911769" y="901729"/>
                </a:cubicBezTo>
                <a:cubicBezTo>
                  <a:pt x="5946845" y="901729"/>
                  <a:pt x="5975281" y="873299"/>
                  <a:pt x="5975281" y="838229"/>
                </a:cubicBezTo>
                <a:cubicBezTo>
                  <a:pt x="5975281" y="803160"/>
                  <a:pt x="5946845" y="774730"/>
                  <a:pt x="5911769" y="774730"/>
                </a:cubicBezTo>
                <a:close/>
                <a:moveTo>
                  <a:pt x="5645088" y="774730"/>
                </a:moveTo>
                <a:cubicBezTo>
                  <a:pt x="5610009" y="774730"/>
                  <a:pt x="5581595" y="803160"/>
                  <a:pt x="5581595" y="838230"/>
                </a:cubicBezTo>
                <a:cubicBezTo>
                  <a:pt x="5581595" y="873299"/>
                  <a:pt x="5610009" y="901729"/>
                  <a:pt x="5645088" y="901729"/>
                </a:cubicBezTo>
                <a:cubicBezTo>
                  <a:pt x="5680154" y="901729"/>
                  <a:pt x="5708583" y="873299"/>
                  <a:pt x="5708583" y="838230"/>
                </a:cubicBezTo>
                <a:cubicBezTo>
                  <a:pt x="5708583" y="803160"/>
                  <a:pt x="5680154" y="774730"/>
                  <a:pt x="5645088" y="774730"/>
                </a:cubicBezTo>
                <a:close/>
                <a:moveTo>
                  <a:pt x="8578768" y="774729"/>
                </a:moveTo>
                <a:cubicBezTo>
                  <a:pt x="8543698" y="774729"/>
                  <a:pt x="8515268" y="803158"/>
                  <a:pt x="8515268" y="838228"/>
                </a:cubicBezTo>
                <a:cubicBezTo>
                  <a:pt x="8515268" y="873297"/>
                  <a:pt x="8543698" y="901727"/>
                  <a:pt x="8578768" y="901727"/>
                </a:cubicBezTo>
                <a:cubicBezTo>
                  <a:pt x="8613838" y="901727"/>
                  <a:pt x="8642268" y="873297"/>
                  <a:pt x="8642268" y="838228"/>
                </a:cubicBezTo>
                <a:cubicBezTo>
                  <a:pt x="8642268" y="803158"/>
                  <a:pt x="8613838" y="774729"/>
                  <a:pt x="8578768" y="774729"/>
                </a:cubicBezTo>
                <a:close/>
                <a:moveTo>
                  <a:pt x="8312068" y="774729"/>
                </a:moveTo>
                <a:cubicBezTo>
                  <a:pt x="8276998" y="774729"/>
                  <a:pt x="8248568" y="803158"/>
                  <a:pt x="8248568" y="838228"/>
                </a:cubicBezTo>
                <a:cubicBezTo>
                  <a:pt x="8248568" y="873298"/>
                  <a:pt x="8276998" y="901727"/>
                  <a:pt x="8312068" y="901727"/>
                </a:cubicBezTo>
                <a:cubicBezTo>
                  <a:pt x="8347138" y="901727"/>
                  <a:pt x="8375568" y="873298"/>
                  <a:pt x="8375568" y="838228"/>
                </a:cubicBezTo>
                <a:cubicBezTo>
                  <a:pt x="8375568" y="803158"/>
                  <a:pt x="8347138" y="774729"/>
                  <a:pt x="8312068" y="774729"/>
                </a:cubicBezTo>
                <a:close/>
                <a:moveTo>
                  <a:pt x="8045368" y="774729"/>
                </a:moveTo>
                <a:cubicBezTo>
                  <a:pt x="8010298" y="774729"/>
                  <a:pt x="7981868" y="803158"/>
                  <a:pt x="7981868" y="838228"/>
                </a:cubicBezTo>
                <a:cubicBezTo>
                  <a:pt x="7981868" y="873298"/>
                  <a:pt x="8010298" y="901727"/>
                  <a:pt x="8045368" y="901727"/>
                </a:cubicBezTo>
                <a:cubicBezTo>
                  <a:pt x="8080438" y="901727"/>
                  <a:pt x="8108868" y="873298"/>
                  <a:pt x="8108868" y="838228"/>
                </a:cubicBezTo>
                <a:cubicBezTo>
                  <a:pt x="8108868" y="803158"/>
                  <a:pt x="8080438" y="774729"/>
                  <a:pt x="8045368" y="774729"/>
                </a:cubicBezTo>
                <a:close/>
                <a:moveTo>
                  <a:pt x="7778668" y="774729"/>
                </a:moveTo>
                <a:cubicBezTo>
                  <a:pt x="7743598" y="774729"/>
                  <a:pt x="7715168" y="803159"/>
                  <a:pt x="7715168" y="838228"/>
                </a:cubicBezTo>
                <a:cubicBezTo>
                  <a:pt x="7715168" y="873298"/>
                  <a:pt x="7743598" y="901728"/>
                  <a:pt x="7778668" y="901728"/>
                </a:cubicBezTo>
                <a:cubicBezTo>
                  <a:pt x="7813738" y="901728"/>
                  <a:pt x="7842168" y="873298"/>
                  <a:pt x="7842168" y="838228"/>
                </a:cubicBezTo>
                <a:cubicBezTo>
                  <a:pt x="7842168" y="803159"/>
                  <a:pt x="7813738" y="774729"/>
                  <a:pt x="7778668" y="774729"/>
                </a:cubicBezTo>
                <a:close/>
                <a:moveTo>
                  <a:pt x="7511968" y="774729"/>
                </a:moveTo>
                <a:cubicBezTo>
                  <a:pt x="7476898" y="774729"/>
                  <a:pt x="7448468" y="803159"/>
                  <a:pt x="7448468" y="838228"/>
                </a:cubicBezTo>
                <a:cubicBezTo>
                  <a:pt x="7448468" y="873298"/>
                  <a:pt x="7476898" y="901728"/>
                  <a:pt x="7511968" y="901728"/>
                </a:cubicBezTo>
                <a:cubicBezTo>
                  <a:pt x="7547038" y="901728"/>
                  <a:pt x="7575468" y="873298"/>
                  <a:pt x="7575468" y="838228"/>
                </a:cubicBezTo>
                <a:cubicBezTo>
                  <a:pt x="7575468" y="803159"/>
                  <a:pt x="7547038" y="774729"/>
                  <a:pt x="7511968" y="774729"/>
                </a:cubicBezTo>
                <a:close/>
                <a:moveTo>
                  <a:pt x="7245268" y="774729"/>
                </a:moveTo>
                <a:cubicBezTo>
                  <a:pt x="7210198" y="774729"/>
                  <a:pt x="7181768" y="803159"/>
                  <a:pt x="7181768" y="838229"/>
                </a:cubicBezTo>
                <a:cubicBezTo>
                  <a:pt x="7181768" y="873298"/>
                  <a:pt x="7210198" y="901728"/>
                  <a:pt x="7245268" y="901728"/>
                </a:cubicBezTo>
                <a:cubicBezTo>
                  <a:pt x="7280338" y="901728"/>
                  <a:pt x="7308768" y="873298"/>
                  <a:pt x="7308768" y="838229"/>
                </a:cubicBezTo>
                <a:cubicBezTo>
                  <a:pt x="7308768" y="803159"/>
                  <a:pt x="7280338" y="774729"/>
                  <a:pt x="7245268" y="774729"/>
                </a:cubicBezTo>
                <a:close/>
                <a:moveTo>
                  <a:pt x="9912268" y="774728"/>
                </a:moveTo>
                <a:cubicBezTo>
                  <a:pt x="9877198" y="774728"/>
                  <a:pt x="9848768" y="803157"/>
                  <a:pt x="9848768" y="838227"/>
                </a:cubicBezTo>
                <a:cubicBezTo>
                  <a:pt x="9848768" y="873296"/>
                  <a:pt x="9877198" y="901726"/>
                  <a:pt x="9912268" y="901726"/>
                </a:cubicBezTo>
                <a:cubicBezTo>
                  <a:pt x="9947338" y="901726"/>
                  <a:pt x="9975768" y="873296"/>
                  <a:pt x="9975768" y="838227"/>
                </a:cubicBezTo>
                <a:cubicBezTo>
                  <a:pt x="9975768" y="803157"/>
                  <a:pt x="9947338" y="774728"/>
                  <a:pt x="9912268" y="774728"/>
                </a:cubicBezTo>
                <a:close/>
                <a:moveTo>
                  <a:pt x="9645568" y="774728"/>
                </a:moveTo>
                <a:cubicBezTo>
                  <a:pt x="9610498" y="774728"/>
                  <a:pt x="9582068" y="803158"/>
                  <a:pt x="9582068" y="838227"/>
                </a:cubicBezTo>
                <a:cubicBezTo>
                  <a:pt x="9582068" y="873297"/>
                  <a:pt x="9610498" y="901726"/>
                  <a:pt x="9645568" y="901726"/>
                </a:cubicBezTo>
                <a:cubicBezTo>
                  <a:pt x="9680638" y="901726"/>
                  <a:pt x="9709068" y="873297"/>
                  <a:pt x="9709068" y="838227"/>
                </a:cubicBezTo>
                <a:cubicBezTo>
                  <a:pt x="9709068" y="803158"/>
                  <a:pt x="9680638" y="774728"/>
                  <a:pt x="9645568" y="774728"/>
                </a:cubicBezTo>
                <a:close/>
                <a:moveTo>
                  <a:pt x="9378868" y="774728"/>
                </a:moveTo>
                <a:cubicBezTo>
                  <a:pt x="9343798" y="774728"/>
                  <a:pt x="9315368" y="803158"/>
                  <a:pt x="9315368" y="838227"/>
                </a:cubicBezTo>
                <a:cubicBezTo>
                  <a:pt x="9315368" y="873297"/>
                  <a:pt x="9343798" y="901727"/>
                  <a:pt x="9378868" y="901727"/>
                </a:cubicBezTo>
                <a:cubicBezTo>
                  <a:pt x="9413938" y="901727"/>
                  <a:pt x="9442368" y="873297"/>
                  <a:pt x="9442368" y="838227"/>
                </a:cubicBezTo>
                <a:cubicBezTo>
                  <a:pt x="9442368" y="803158"/>
                  <a:pt x="9413938" y="774728"/>
                  <a:pt x="9378868" y="774728"/>
                </a:cubicBezTo>
                <a:close/>
                <a:moveTo>
                  <a:pt x="9112168" y="774728"/>
                </a:moveTo>
                <a:cubicBezTo>
                  <a:pt x="9077098" y="774728"/>
                  <a:pt x="9048668" y="803158"/>
                  <a:pt x="9048668" y="838227"/>
                </a:cubicBezTo>
                <a:cubicBezTo>
                  <a:pt x="9048668" y="873297"/>
                  <a:pt x="9077098" y="901727"/>
                  <a:pt x="9112168" y="901727"/>
                </a:cubicBezTo>
                <a:cubicBezTo>
                  <a:pt x="9147238" y="901727"/>
                  <a:pt x="9175668" y="873297"/>
                  <a:pt x="9175668" y="838227"/>
                </a:cubicBezTo>
                <a:cubicBezTo>
                  <a:pt x="9175668" y="803158"/>
                  <a:pt x="9147238" y="774728"/>
                  <a:pt x="9112168" y="774728"/>
                </a:cubicBezTo>
                <a:close/>
                <a:moveTo>
                  <a:pt x="8845468" y="774728"/>
                </a:moveTo>
                <a:cubicBezTo>
                  <a:pt x="8810398" y="774728"/>
                  <a:pt x="8781968" y="803158"/>
                  <a:pt x="8781968" y="838228"/>
                </a:cubicBezTo>
                <a:cubicBezTo>
                  <a:pt x="8781968" y="873297"/>
                  <a:pt x="8810398" y="901727"/>
                  <a:pt x="8845468" y="901727"/>
                </a:cubicBezTo>
                <a:cubicBezTo>
                  <a:pt x="8880538" y="901727"/>
                  <a:pt x="8908968" y="873297"/>
                  <a:pt x="8908968" y="838228"/>
                </a:cubicBezTo>
                <a:cubicBezTo>
                  <a:pt x="8908968" y="803158"/>
                  <a:pt x="8880538" y="774728"/>
                  <a:pt x="8845468" y="774728"/>
                </a:cubicBezTo>
                <a:close/>
                <a:moveTo>
                  <a:pt x="11512468" y="774727"/>
                </a:moveTo>
                <a:cubicBezTo>
                  <a:pt x="11477398" y="774727"/>
                  <a:pt x="11448968" y="803156"/>
                  <a:pt x="11448968" y="838226"/>
                </a:cubicBezTo>
                <a:cubicBezTo>
                  <a:pt x="11448968" y="873296"/>
                  <a:pt x="11477398" y="901725"/>
                  <a:pt x="11512468" y="901725"/>
                </a:cubicBezTo>
                <a:cubicBezTo>
                  <a:pt x="11547538" y="901725"/>
                  <a:pt x="11575968" y="873296"/>
                  <a:pt x="11575968" y="838226"/>
                </a:cubicBezTo>
                <a:cubicBezTo>
                  <a:pt x="11575968" y="803156"/>
                  <a:pt x="11547538" y="774727"/>
                  <a:pt x="11512468" y="774727"/>
                </a:cubicBezTo>
                <a:close/>
                <a:moveTo>
                  <a:pt x="11245768" y="774727"/>
                </a:moveTo>
                <a:cubicBezTo>
                  <a:pt x="11210698" y="774727"/>
                  <a:pt x="11182268" y="803156"/>
                  <a:pt x="11182268" y="838226"/>
                </a:cubicBezTo>
                <a:cubicBezTo>
                  <a:pt x="11182268" y="873296"/>
                  <a:pt x="11210698" y="901725"/>
                  <a:pt x="11245768" y="901725"/>
                </a:cubicBezTo>
                <a:cubicBezTo>
                  <a:pt x="11280838" y="901725"/>
                  <a:pt x="11309268" y="873296"/>
                  <a:pt x="11309268" y="838226"/>
                </a:cubicBezTo>
                <a:cubicBezTo>
                  <a:pt x="11309268" y="803156"/>
                  <a:pt x="11280838" y="774727"/>
                  <a:pt x="11245768" y="774727"/>
                </a:cubicBezTo>
                <a:close/>
                <a:moveTo>
                  <a:pt x="10979068" y="774727"/>
                </a:moveTo>
                <a:cubicBezTo>
                  <a:pt x="10943998" y="774727"/>
                  <a:pt x="10915568" y="803157"/>
                  <a:pt x="10915568" y="838226"/>
                </a:cubicBezTo>
                <a:cubicBezTo>
                  <a:pt x="10915568" y="873296"/>
                  <a:pt x="10943998" y="901725"/>
                  <a:pt x="10979068" y="901725"/>
                </a:cubicBezTo>
                <a:cubicBezTo>
                  <a:pt x="11014138" y="901725"/>
                  <a:pt x="11042568" y="873296"/>
                  <a:pt x="11042568" y="838226"/>
                </a:cubicBezTo>
                <a:cubicBezTo>
                  <a:pt x="11042568" y="803157"/>
                  <a:pt x="11014138" y="774727"/>
                  <a:pt x="10979068" y="774727"/>
                </a:cubicBezTo>
                <a:close/>
                <a:moveTo>
                  <a:pt x="10712368" y="774727"/>
                </a:moveTo>
                <a:cubicBezTo>
                  <a:pt x="10677298" y="774727"/>
                  <a:pt x="10648868" y="803157"/>
                  <a:pt x="10648868" y="838226"/>
                </a:cubicBezTo>
                <a:cubicBezTo>
                  <a:pt x="10648868" y="873296"/>
                  <a:pt x="10677298" y="901726"/>
                  <a:pt x="10712368" y="901726"/>
                </a:cubicBezTo>
                <a:cubicBezTo>
                  <a:pt x="10747438" y="901726"/>
                  <a:pt x="10775868" y="873296"/>
                  <a:pt x="10775868" y="838226"/>
                </a:cubicBezTo>
                <a:cubicBezTo>
                  <a:pt x="10775868" y="803157"/>
                  <a:pt x="10747438" y="774727"/>
                  <a:pt x="10712368" y="774727"/>
                </a:cubicBezTo>
                <a:close/>
                <a:moveTo>
                  <a:pt x="10445668" y="774727"/>
                </a:moveTo>
                <a:cubicBezTo>
                  <a:pt x="10410598" y="774727"/>
                  <a:pt x="10382168" y="803157"/>
                  <a:pt x="10382168" y="838227"/>
                </a:cubicBezTo>
                <a:cubicBezTo>
                  <a:pt x="10382168" y="873296"/>
                  <a:pt x="10410598" y="901726"/>
                  <a:pt x="10445668" y="901726"/>
                </a:cubicBezTo>
                <a:cubicBezTo>
                  <a:pt x="10480738" y="901726"/>
                  <a:pt x="10509168" y="873296"/>
                  <a:pt x="10509168" y="838227"/>
                </a:cubicBezTo>
                <a:cubicBezTo>
                  <a:pt x="10509168" y="803157"/>
                  <a:pt x="10480738" y="774727"/>
                  <a:pt x="10445668" y="774727"/>
                </a:cubicBezTo>
                <a:close/>
                <a:moveTo>
                  <a:pt x="10178968" y="774727"/>
                </a:moveTo>
                <a:cubicBezTo>
                  <a:pt x="10143898" y="774727"/>
                  <a:pt x="10115468" y="803157"/>
                  <a:pt x="10115468" y="838227"/>
                </a:cubicBezTo>
                <a:cubicBezTo>
                  <a:pt x="10115468" y="873296"/>
                  <a:pt x="10143898" y="901726"/>
                  <a:pt x="10178968" y="901726"/>
                </a:cubicBezTo>
                <a:cubicBezTo>
                  <a:pt x="10214038" y="901726"/>
                  <a:pt x="10242468" y="873296"/>
                  <a:pt x="10242468" y="838227"/>
                </a:cubicBezTo>
                <a:cubicBezTo>
                  <a:pt x="10242468" y="803157"/>
                  <a:pt x="10214038" y="774727"/>
                  <a:pt x="10178968" y="774727"/>
                </a:cubicBezTo>
                <a:close/>
                <a:moveTo>
                  <a:pt x="11779168" y="774726"/>
                </a:moveTo>
                <a:cubicBezTo>
                  <a:pt x="11744098" y="774726"/>
                  <a:pt x="11715668" y="803156"/>
                  <a:pt x="11715668" y="838226"/>
                </a:cubicBezTo>
                <a:cubicBezTo>
                  <a:pt x="11715668" y="873295"/>
                  <a:pt x="11744098" y="901725"/>
                  <a:pt x="11779168" y="901725"/>
                </a:cubicBezTo>
                <a:cubicBezTo>
                  <a:pt x="11814238" y="901725"/>
                  <a:pt x="11842668" y="873295"/>
                  <a:pt x="11842668" y="838226"/>
                </a:cubicBezTo>
                <a:cubicBezTo>
                  <a:pt x="11842668" y="803156"/>
                  <a:pt x="11814238" y="774726"/>
                  <a:pt x="11779168" y="774726"/>
                </a:cubicBezTo>
                <a:close/>
                <a:moveTo>
                  <a:pt x="1098619" y="469946"/>
                </a:moveTo>
                <a:cubicBezTo>
                  <a:pt x="1063549" y="469946"/>
                  <a:pt x="1035120" y="498375"/>
                  <a:pt x="1035120" y="533445"/>
                </a:cubicBezTo>
                <a:cubicBezTo>
                  <a:pt x="1035120" y="568514"/>
                  <a:pt x="1063549" y="596944"/>
                  <a:pt x="1098619" y="596944"/>
                </a:cubicBezTo>
                <a:cubicBezTo>
                  <a:pt x="1133688" y="596944"/>
                  <a:pt x="1162118" y="568514"/>
                  <a:pt x="1162118" y="533445"/>
                </a:cubicBezTo>
                <a:cubicBezTo>
                  <a:pt x="1162118" y="498375"/>
                  <a:pt x="1133688" y="469946"/>
                  <a:pt x="1098619" y="469946"/>
                </a:cubicBezTo>
                <a:close/>
                <a:moveTo>
                  <a:pt x="831923" y="469946"/>
                </a:moveTo>
                <a:cubicBezTo>
                  <a:pt x="796853" y="469946"/>
                  <a:pt x="768424" y="498376"/>
                  <a:pt x="768424" y="533445"/>
                </a:cubicBezTo>
                <a:cubicBezTo>
                  <a:pt x="768424" y="568515"/>
                  <a:pt x="796853" y="596944"/>
                  <a:pt x="831923" y="596944"/>
                </a:cubicBezTo>
                <a:cubicBezTo>
                  <a:pt x="866992" y="596944"/>
                  <a:pt x="895422" y="568515"/>
                  <a:pt x="895422" y="533445"/>
                </a:cubicBezTo>
                <a:cubicBezTo>
                  <a:pt x="895422" y="498376"/>
                  <a:pt x="866992" y="469946"/>
                  <a:pt x="831923" y="469946"/>
                </a:cubicBezTo>
                <a:close/>
                <a:moveTo>
                  <a:pt x="565227" y="469946"/>
                </a:moveTo>
                <a:cubicBezTo>
                  <a:pt x="530157" y="469946"/>
                  <a:pt x="501728" y="498376"/>
                  <a:pt x="501728" y="533445"/>
                </a:cubicBezTo>
                <a:cubicBezTo>
                  <a:pt x="501728" y="568515"/>
                  <a:pt x="530157" y="596944"/>
                  <a:pt x="565227" y="596944"/>
                </a:cubicBezTo>
                <a:cubicBezTo>
                  <a:pt x="600296" y="596944"/>
                  <a:pt x="628726" y="568515"/>
                  <a:pt x="628726" y="533445"/>
                </a:cubicBezTo>
                <a:cubicBezTo>
                  <a:pt x="628726" y="498376"/>
                  <a:pt x="600296" y="469946"/>
                  <a:pt x="565227" y="469946"/>
                </a:cubicBezTo>
                <a:close/>
                <a:moveTo>
                  <a:pt x="298531" y="469946"/>
                </a:moveTo>
                <a:cubicBezTo>
                  <a:pt x="263461" y="469946"/>
                  <a:pt x="235032" y="498376"/>
                  <a:pt x="235032" y="533445"/>
                </a:cubicBezTo>
                <a:cubicBezTo>
                  <a:pt x="235032" y="568515"/>
                  <a:pt x="263461" y="596945"/>
                  <a:pt x="298531" y="596945"/>
                </a:cubicBezTo>
                <a:cubicBezTo>
                  <a:pt x="333600" y="596945"/>
                  <a:pt x="362030" y="568515"/>
                  <a:pt x="362030" y="533445"/>
                </a:cubicBezTo>
                <a:cubicBezTo>
                  <a:pt x="362030" y="498376"/>
                  <a:pt x="333600" y="469946"/>
                  <a:pt x="298531" y="469946"/>
                </a:cubicBezTo>
                <a:close/>
                <a:moveTo>
                  <a:pt x="2698871" y="469945"/>
                </a:moveTo>
                <a:cubicBezTo>
                  <a:pt x="2663799" y="469945"/>
                  <a:pt x="2635370" y="498374"/>
                  <a:pt x="2635370" y="533444"/>
                </a:cubicBezTo>
                <a:cubicBezTo>
                  <a:pt x="2635370" y="568513"/>
                  <a:pt x="2663799" y="596943"/>
                  <a:pt x="2698871" y="596943"/>
                </a:cubicBezTo>
                <a:cubicBezTo>
                  <a:pt x="2733965" y="596943"/>
                  <a:pt x="2762396" y="568513"/>
                  <a:pt x="2762396" y="533444"/>
                </a:cubicBezTo>
                <a:cubicBezTo>
                  <a:pt x="2762396" y="498374"/>
                  <a:pt x="2733965" y="469945"/>
                  <a:pt x="2698871" y="469945"/>
                </a:cubicBezTo>
                <a:close/>
                <a:moveTo>
                  <a:pt x="2432134" y="469945"/>
                </a:moveTo>
                <a:cubicBezTo>
                  <a:pt x="2397068" y="469945"/>
                  <a:pt x="2368636" y="498374"/>
                  <a:pt x="2368636" y="533444"/>
                </a:cubicBezTo>
                <a:cubicBezTo>
                  <a:pt x="2368636" y="568513"/>
                  <a:pt x="2397068" y="596943"/>
                  <a:pt x="2432134" y="596943"/>
                </a:cubicBezTo>
                <a:cubicBezTo>
                  <a:pt x="2467202" y="596943"/>
                  <a:pt x="2495641" y="568513"/>
                  <a:pt x="2495641" y="533444"/>
                </a:cubicBezTo>
                <a:cubicBezTo>
                  <a:pt x="2495641" y="498374"/>
                  <a:pt x="2467202" y="469945"/>
                  <a:pt x="2432134" y="469945"/>
                </a:cubicBezTo>
                <a:close/>
                <a:moveTo>
                  <a:pt x="2165442" y="469945"/>
                </a:moveTo>
                <a:cubicBezTo>
                  <a:pt x="2130377" y="469945"/>
                  <a:pt x="2101947" y="498375"/>
                  <a:pt x="2101947" y="533444"/>
                </a:cubicBezTo>
                <a:cubicBezTo>
                  <a:pt x="2101947" y="568514"/>
                  <a:pt x="2130377" y="596943"/>
                  <a:pt x="2165442" y="596943"/>
                </a:cubicBezTo>
                <a:cubicBezTo>
                  <a:pt x="2200515" y="596943"/>
                  <a:pt x="2228935" y="568514"/>
                  <a:pt x="2228935" y="533444"/>
                </a:cubicBezTo>
                <a:cubicBezTo>
                  <a:pt x="2228935" y="498375"/>
                  <a:pt x="2200515" y="469945"/>
                  <a:pt x="2165442" y="469945"/>
                </a:cubicBezTo>
                <a:close/>
                <a:moveTo>
                  <a:pt x="1898714" y="469945"/>
                </a:moveTo>
                <a:cubicBezTo>
                  <a:pt x="1863639" y="469945"/>
                  <a:pt x="1835214" y="498375"/>
                  <a:pt x="1835214" y="533444"/>
                </a:cubicBezTo>
                <a:cubicBezTo>
                  <a:pt x="1835214" y="568514"/>
                  <a:pt x="1863639" y="596943"/>
                  <a:pt x="1898714" y="596943"/>
                </a:cubicBezTo>
                <a:cubicBezTo>
                  <a:pt x="1933791" y="596943"/>
                  <a:pt x="1962216" y="568514"/>
                  <a:pt x="1962216" y="533444"/>
                </a:cubicBezTo>
                <a:cubicBezTo>
                  <a:pt x="1962216" y="498375"/>
                  <a:pt x="1933791" y="469945"/>
                  <a:pt x="1898714" y="469945"/>
                </a:cubicBezTo>
                <a:close/>
                <a:moveTo>
                  <a:pt x="1632014" y="469945"/>
                </a:moveTo>
                <a:cubicBezTo>
                  <a:pt x="1596942" y="469945"/>
                  <a:pt x="1568512" y="498375"/>
                  <a:pt x="1568512" y="533444"/>
                </a:cubicBezTo>
                <a:cubicBezTo>
                  <a:pt x="1568512" y="568514"/>
                  <a:pt x="1596942" y="596944"/>
                  <a:pt x="1632014" y="596944"/>
                </a:cubicBezTo>
                <a:cubicBezTo>
                  <a:pt x="1667081" y="596944"/>
                  <a:pt x="1695512" y="568514"/>
                  <a:pt x="1695512" y="533444"/>
                </a:cubicBezTo>
                <a:cubicBezTo>
                  <a:pt x="1695512" y="498375"/>
                  <a:pt x="1667081" y="469945"/>
                  <a:pt x="1632014" y="469945"/>
                </a:cubicBezTo>
                <a:close/>
                <a:moveTo>
                  <a:pt x="1365315" y="469945"/>
                </a:moveTo>
                <a:cubicBezTo>
                  <a:pt x="1330245" y="469945"/>
                  <a:pt x="1301816" y="498375"/>
                  <a:pt x="1301816" y="533445"/>
                </a:cubicBezTo>
                <a:cubicBezTo>
                  <a:pt x="1301816" y="568514"/>
                  <a:pt x="1330245" y="596944"/>
                  <a:pt x="1365315" y="596944"/>
                </a:cubicBezTo>
                <a:cubicBezTo>
                  <a:pt x="1400384" y="596944"/>
                  <a:pt x="1428814" y="568514"/>
                  <a:pt x="1428814" y="533445"/>
                </a:cubicBezTo>
                <a:cubicBezTo>
                  <a:pt x="1428814" y="498375"/>
                  <a:pt x="1400384" y="469945"/>
                  <a:pt x="1365315" y="469945"/>
                </a:cubicBezTo>
                <a:close/>
                <a:moveTo>
                  <a:pt x="4032336" y="469944"/>
                </a:moveTo>
                <a:cubicBezTo>
                  <a:pt x="3997246" y="469944"/>
                  <a:pt x="3968820" y="498373"/>
                  <a:pt x="3968820" y="533443"/>
                </a:cubicBezTo>
                <a:cubicBezTo>
                  <a:pt x="3968820" y="568512"/>
                  <a:pt x="3997246" y="596942"/>
                  <a:pt x="4032336" y="596942"/>
                </a:cubicBezTo>
                <a:cubicBezTo>
                  <a:pt x="4067393" y="596942"/>
                  <a:pt x="4095701" y="568512"/>
                  <a:pt x="4095701" y="533443"/>
                </a:cubicBezTo>
                <a:cubicBezTo>
                  <a:pt x="4095701" y="498373"/>
                  <a:pt x="4067393" y="469944"/>
                  <a:pt x="4032336" y="469944"/>
                </a:cubicBezTo>
                <a:close/>
                <a:moveTo>
                  <a:pt x="3765616" y="469944"/>
                </a:moveTo>
                <a:cubicBezTo>
                  <a:pt x="3730553" y="469944"/>
                  <a:pt x="3702132" y="498373"/>
                  <a:pt x="3702132" y="533443"/>
                </a:cubicBezTo>
                <a:cubicBezTo>
                  <a:pt x="3702132" y="568512"/>
                  <a:pt x="3730553" y="596942"/>
                  <a:pt x="3765616" y="596942"/>
                </a:cubicBezTo>
                <a:cubicBezTo>
                  <a:pt x="3800675" y="596942"/>
                  <a:pt x="3829104" y="568512"/>
                  <a:pt x="3829104" y="533443"/>
                </a:cubicBezTo>
                <a:cubicBezTo>
                  <a:pt x="3829104" y="498373"/>
                  <a:pt x="3800675" y="469944"/>
                  <a:pt x="3765616" y="469944"/>
                </a:cubicBezTo>
                <a:close/>
                <a:moveTo>
                  <a:pt x="3498937" y="469944"/>
                </a:moveTo>
                <a:cubicBezTo>
                  <a:pt x="3463858" y="469944"/>
                  <a:pt x="3435420" y="498374"/>
                  <a:pt x="3435420" y="533443"/>
                </a:cubicBezTo>
                <a:cubicBezTo>
                  <a:pt x="3435420" y="568513"/>
                  <a:pt x="3463858" y="596942"/>
                  <a:pt x="3498937" y="596942"/>
                </a:cubicBezTo>
                <a:cubicBezTo>
                  <a:pt x="3534004" y="596942"/>
                  <a:pt x="3562450" y="568513"/>
                  <a:pt x="3562450" y="533443"/>
                </a:cubicBezTo>
                <a:cubicBezTo>
                  <a:pt x="3562450" y="498374"/>
                  <a:pt x="3534004" y="469944"/>
                  <a:pt x="3498937" y="469944"/>
                </a:cubicBezTo>
                <a:close/>
                <a:moveTo>
                  <a:pt x="3232202" y="469944"/>
                </a:moveTo>
                <a:cubicBezTo>
                  <a:pt x="3197139" y="469944"/>
                  <a:pt x="3168715" y="498374"/>
                  <a:pt x="3168715" y="533443"/>
                </a:cubicBezTo>
                <a:cubicBezTo>
                  <a:pt x="3168715" y="568513"/>
                  <a:pt x="3197139" y="596942"/>
                  <a:pt x="3232202" y="596942"/>
                </a:cubicBezTo>
                <a:cubicBezTo>
                  <a:pt x="3267265" y="596942"/>
                  <a:pt x="3295689" y="568513"/>
                  <a:pt x="3295689" y="533443"/>
                </a:cubicBezTo>
                <a:cubicBezTo>
                  <a:pt x="3295689" y="498374"/>
                  <a:pt x="3267265" y="469944"/>
                  <a:pt x="3232202" y="469944"/>
                </a:cubicBezTo>
                <a:close/>
                <a:moveTo>
                  <a:pt x="2965556" y="469944"/>
                </a:moveTo>
                <a:cubicBezTo>
                  <a:pt x="2930493" y="469944"/>
                  <a:pt x="2902068" y="498374"/>
                  <a:pt x="2902068" y="533444"/>
                </a:cubicBezTo>
                <a:cubicBezTo>
                  <a:pt x="2902068" y="568513"/>
                  <a:pt x="2930493" y="596943"/>
                  <a:pt x="2965556" y="596943"/>
                </a:cubicBezTo>
                <a:cubicBezTo>
                  <a:pt x="3000619" y="596943"/>
                  <a:pt x="3029043" y="568513"/>
                  <a:pt x="3029043" y="533444"/>
                </a:cubicBezTo>
                <a:cubicBezTo>
                  <a:pt x="3029043" y="498374"/>
                  <a:pt x="3000619" y="469944"/>
                  <a:pt x="2965556" y="469944"/>
                </a:cubicBezTo>
                <a:close/>
                <a:moveTo>
                  <a:pt x="5365709" y="469943"/>
                </a:moveTo>
                <a:cubicBezTo>
                  <a:pt x="5330633" y="469943"/>
                  <a:pt x="5302216" y="498372"/>
                  <a:pt x="5302216" y="533442"/>
                </a:cubicBezTo>
                <a:cubicBezTo>
                  <a:pt x="5302216" y="568511"/>
                  <a:pt x="5330633" y="596941"/>
                  <a:pt x="5365709" y="596941"/>
                </a:cubicBezTo>
                <a:cubicBezTo>
                  <a:pt x="5400777" y="596941"/>
                  <a:pt x="5429204" y="568511"/>
                  <a:pt x="5429204" y="533442"/>
                </a:cubicBezTo>
                <a:cubicBezTo>
                  <a:pt x="5429204" y="498372"/>
                  <a:pt x="5400777" y="469943"/>
                  <a:pt x="5365709" y="469943"/>
                </a:cubicBezTo>
                <a:close/>
                <a:moveTo>
                  <a:pt x="5098992" y="469943"/>
                </a:moveTo>
                <a:cubicBezTo>
                  <a:pt x="5063915" y="469943"/>
                  <a:pt x="5035504" y="498372"/>
                  <a:pt x="5035504" y="533442"/>
                </a:cubicBezTo>
                <a:cubicBezTo>
                  <a:pt x="5035504" y="568511"/>
                  <a:pt x="5063915" y="596941"/>
                  <a:pt x="5098992" y="596941"/>
                </a:cubicBezTo>
                <a:cubicBezTo>
                  <a:pt x="5134073" y="596941"/>
                  <a:pt x="5162504" y="568511"/>
                  <a:pt x="5162504" y="533442"/>
                </a:cubicBezTo>
                <a:cubicBezTo>
                  <a:pt x="5162504" y="498372"/>
                  <a:pt x="5134073" y="469943"/>
                  <a:pt x="5098992" y="469943"/>
                </a:cubicBezTo>
                <a:close/>
                <a:moveTo>
                  <a:pt x="4832299" y="469943"/>
                </a:moveTo>
                <a:cubicBezTo>
                  <a:pt x="4797219" y="469943"/>
                  <a:pt x="4768790" y="498373"/>
                  <a:pt x="4768790" y="533442"/>
                </a:cubicBezTo>
                <a:cubicBezTo>
                  <a:pt x="4768790" y="568512"/>
                  <a:pt x="4797219" y="596941"/>
                  <a:pt x="4832299" y="596941"/>
                </a:cubicBezTo>
                <a:cubicBezTo>
                  <a:pt x="4867373" y="596941"/>
                  <a:pt x="4895808" y="568512"/>
                  <a:pt x="4895808" y="533442"/>
                </a:cubicBezTo>
                <a:cubicBezTo>
                  <a:pt x="4895808" y="498373"/>
                  <a:pt x="4867373" y="469943"/>
                  <a:pt x="4832299" y="469943"/>
                </a:cubicBezTo>
                <a:close/>
                <a:moveTo>
                  <a:pt x="4565659" y="469943"/>
                </a:moveTo>
                <a:cubicBezTo>
                  <a:pt x="4530579" y="469943"/>
                  <a:pt x="4502122" y="498373"/>
                  <a:pt x="4502122" y="533442"/>
                </a:cubicBezTo>
                <a:cubicBezTo>
                  <a:pt x="4502122" y="568512"/>
                  <a:pt x="4530579" y="596942"/>
                  <a:pt x="4565659" y="596942"/>
                </a:cubicBezTo>
                <a:cubicBezTo>
                  <a:pt x="4600705" y="596942"/>
                  <a:pt x="4629117" y="568512"/>
                  <a:pt x="4629117" y="533442"/>
                </a:cubicBezTo>
                <a:cubicBezTo>
                  <a:pt x="4629117" y="498373"/>
                  <a:pt x="4600705" y="469943"/>
                  <a:pt x="4565659" y="469943"/>
                </a:cubicBezTo>
                <a:close/>
                <a:moveTo>
                  <a:pt x="4298922" y="469943"/>
                </a:moveTo>
                <a:cubicBezTo>
                  <a:pt x="4263852" y="469943"/>
                  <a:pt x="4235426" y="498373"/>
                  <a:pt x="4235426" y="533443"/>
                </a:cubicBezTo>
                <a:cubicBezTo>
                  <a:pt x="4235426" y="568512"/>
                  <a:pt x="4263852" y="596942"/>
                  <a:pt x="4298922" y="596942"/>
                </a:cubicBezTo>
                <a:cubicBezTo>
                  <a:pt x="4333979" y="596942"/>
                  <a:pt x="4362411" y="568512"/>
                  <a:pt x="4362411" y="533443"/>
                </a:cubicBezTo>
                <a:cubicBezTo>
                  <a:pt x="4362411" y="498373"/>
                  <a:pt x="4333979" y="469943"/>
                  <a:pt x="4298922" y="469943"/>
                </a:cubicBezTo>
                <a:close/>
                <a:moveTo>
                  <a:pt x="6699168" y="469942"/>
                </a:moveTo>
                <a:cubicBezTo>
                  <a:pt x="6664098" y="469942"/>
                  <a:pt x="6635668" y="498371"/>
                  <a:pt x="6635668" y="533441"/>
                </a:cubicBezTo>
                <a:cubicBezTo>
                  <a:pt x="6635668" y="568510"/>
                  <a:pt x="6664098" y="596940"/>
                  <a:pt x="6699168" y="596940"/>
                </a:cubicBezTo>
                <a:cubicBezTo>
                  <a:pt x="6734238" y="596940"/>
                  <a:pt x="6762668" y="568510"/>
                  <a:pt x="6762668" y="533441"/>
                </a:cubicBezTo>
                <a:cubicBezTo>
                  <a:pt x="6762668" y="498371"/>
                  <a:pt x="6734238" y="469942"/>
                  <a:pt x="6699168" y="469942"/>
                </a:cubicBezTo>
                <a:close/>
                <a:moveTo>
                  <a:pt x="6432468" y="469942"/>
                </a:moveTo>
                <a:cubicBezTo>
                  <a:pt x="6397398" y="469942"/>
                  <a:pt x="6368968" y="498371"/>
                  <a:pt x="6368968" y="533441"/>
                </a:cubicBezTo>
                <a:cubicBezTo>
                  <a:pt x="6368968" y="568511"/>
                  <a:pt x="6397398" y="596940"/>
                  <a:pt x="6432468" y="596940"/>
                </a:cubicBezTo>
                <a:cubicBezTo>
                  <a:pt x="6467538" y="596940"/>
                  <a:pt x="6495968" y="568511"/>
                  <a:pt x="6495968" y="533441"/>
                </a:cubicBezTo>
                <a:cubicBezTo>
                  <a:pt x="6495968" y="498371"/>
                  <a:pt x="6467538" y="469942"/>
                  <a:pt x="6432468" y="469942"/>
                </a:cubicBezTo>
                <a:close/>
                <a:moveTo>
                  <a:pt x="6165768" y="469942"/>
                </a:moveTo>
                <a:cubicBezTo>
                  <a:pt x="6130698" y="469942"/>
                  <a:pt x="6102268" y="498372"/>
                  <a:pt x="6102268" y="533441"/>
                </a:cubicBezTo>
                <a:cubicBezTo>
                  <a:pt x="6102268" y="568511"/>
                  <a:pt x="6130698" y="596940"/>
                  <a:pt x="6165768" y="596940"/>
                </a:cubicBezTo>
                <a:cubicBezTo>
                  <a:pt x="6200838" y="596940"/>
                  <a:pt x="6229268" y="568511"/>
                  <a:pt x="6229268" y="533441"/>
                </a:cubicBezTo>
                <a:cubicBezTo>
                  <a:pt x="6229268" y="498372"/>
                  <a:pt x="6200838" y="469942"/>
                  <a:pt x="6165768" y="469942"/>
                </a:cubicBezTo>
                <a:close/>
                <a:moveTo>
                  <a:pt x="5899070" y="469942"/>
                </a:moveTo>
                <a:cubicBezTo>
                  <a:pt x="5864004" y="469942"/>
                  <a:pt x="5835571" y="498372"/>
                  <a:pt x="5835571" y="533441"/>
                </a:cubicBezTo>
                <a:cubicBezTo>
                  <a:pt x="5835571" y="568511"/>
                  <a:pt x="5864004" y="596941"/>
                  <a:pt x="5899070" y="596941"/>
                </a:cubicBezTo>
                <a:cubicBezTo>
                  <a:pt x="5934142" y="596941"/>
                  <a:pt x="5962580" y="568511"/>
                  <a:pt x="5962580" y="533441"/>
                </a:cubicBezTo>
                <a:cubicBezTo>
                  <a:pt x="5962580" y="498372"/>
                  <a:pt x="5934142" y="469942"/>
                  <a:pt x="5899070" y="469942"/>
                </a:cubicBezTo>
                <a:close/>
                <a:moveTo>
                  <a:pt x="5632393" y="469942"/>
                </a:moveTo>
                <a:cubicBezTo>
                  <a:pt x="5597324" y="469942"/>
                  <a:pt x="5568897" y="498372"/>
                  <a:pt x="5568897" y="533442"/>
                </a:cubicBezTo>
                <a:cubicBezTo>
                  <a:pt x="5568897" y="568511"/>
                  <a:pt x="5597324" y="596941"/>
                  <a:pt x="5632393" y="596941"/>
                </a:cubicBezTo>
                <a:cubicBezTo>
                  <a:pt x="5667457" y="596941"/>
                  <a:pt x="5695890" y="568511"/>
                  <a:pt x="5695890" y="533442"/>
                </a:cubicBezTo>
                <a:cubicBezTo>
                  <a:pt x="5695890" y="498372"/>
                  <a:pt x="5667457" y="469942"/>
                  <a:pt x="5632393" y="469942"/>
                </a:cubicBezTo>
                <a:close/>
                <a:moveTo>
                  <a:pt x="8032668" y="469941"/>
                </a:moveTo>
                <a:cubicBezTo>
                  <a:pt x="7997598" y="469941"/>
                  <a:pt x="7969168" y="498370"/>
                  <a:pt x="7969168" y="533440"/>
                </a:cubicBezTo>
                <a:cubicBezTo>
                  <a:pt x="7969168" y="568509"/>
                  <a:pt x="7997598" y="596939"/>
                  <a:pt x="8032668" y="596939"/>
                </a:cubicBezTo>
                <a:cubicBezTo>
                  <a:pt x="8067738" y="596939"/>
                  <a:pt x="8096168" y="568509"/>
                  <a:pt x="8096168" y="533440"/>
                </a:cubicBezTo>
                <a:cubicBezTo>
                  <a:pt x="8096168" y="498370"/>
                  <a:pt x="8067738" y="469941"/>
                  <a:pt x="8032668" y="469941"/>
                </a:cubicBezTo>
                <a:close/>
                <a:moveTo>
                  <a:pt x="7765968" y="469941"/>
                </a:moveTo>
                <a:cubicBezTo>
                  <a:pt x="7730898" y="469941"/>
                  <a:pt x="7702468" y="498370"/>
                  <a:pt x="7702468" y="533440"/>
                </a:cubicBezTo>
                <a:cubicBezTo>
                  <a:pt x="7702468" y="568510"/>
                  <a:pt x="7730898" y="596939"/>
                  <a:pt x="7765968" y="596939"/>
                </a:cubicBezTo>
                <a:cubicBezTo>
                  <a:pt x="7801038" y="596939"/>
                  <a:pt x="7829468" y="568510"/>
                  <a:pt x="7829468" y="533440"/>
                </a:cubicBezTo>
                <a:cubicBezTo>
                  <a:pt x="7829468" y="498370"/>
                  <a:pt x="7801038" y="469941"/>
                  <a:pt x="7765968" y="469941"/>
                </a:cubicBezTo>
                <a:close/>
                <a:moveTo>
                  <a:pt x="7499268" y="469941"/>
                </a:moveTo>
                <a:cubicBezTo>
                  <a:pt x="7464198" y="469941"/>
                  <a:pt x="7435768" y="498371"/>
                  <a:pt x="7435768" y="533440"/>
                </a:cubicBezTo>
                <a:cubicBezTo>
                  <a:pt x="7435768" y="568510"/>
                  <a:pt x="7464198" y="596939"/>
                  <a:pt x="7499268" y="596939"/>
                </a:cubicBezTo>
                <a:cubicBezTo>
                  <a:pt x="7534338" y="596939"/>
                  <a:pt x="7562768" y="568510"/>
                  <a:pt x="7562768" y="533440"/>
                </a:cubicBezTo>
                <a:cubicBezTo>
                  <a:pt x="7562768" y="498371"/>
                  <a:pt x="7534338" y="469941"/>
                  <a:pt x="7499268" y="469941"/>
                </a:cubicBezTo>
                <a:close/>
                <a:moveTo>
                  <a:pt x="7232568" y="469941"/>
                </a:moveTo>
                <a:cubicBezTo>
                  <a:pt x="7197498" y="469941"/>
                  <a:pt x="7169068" y="498371"/>
                  <a:pt x="7169068" y="533440"/>
                </a:cubicBezTo>
                <a:cubicBezTo>
                  <a:pt x="7169068" y="568510"/>
                  <a:pt x="7197498" y="596940"/>
                  <a:pt x="7232568" y="596940"/>
                </a:cubicBezTo>
                <a:cubicBezTo>
                  <a:pt x="7267638" y="596940"/>
                  <a:pt x="7296068" y="568510"/>
                  <a:pt x="7296068" y="533440"/>
                </a:cubicBezTo>
                <a:cubicBezTo>
                  <a:pt x="7296068" y="498371"/>
                  <a:pt x="7267638" y="469941"/>
                  <a:pt x="7232568" y="469941"/>
                </a:cubicBezTo>
                <a:close/>
                <a:moveTo>
                  <a:pt x="6965868" y="469941"/>
                </a:moveTo>
                <a:cubicBezTo>
                  <a:pt x="6930798" y="469941"/>
                  <a:pt x="6902368" y="498371"/>
                  <a:pt x="6902368" y="533441"/>
                </a:cubicBezTo>
                <a:cubicBezTo>
                  <a:pt x="6902368" y="568510"/>
                  <a:pt x="6930798" y="596940"/>
                  <a:pt x="6965868" y="596940"/>
                </a:cubicBezTo>
                <a:cubicBezTo>
                  <a:pt x="7000938" y="596940"/>
                  <a:pt x="7029368" y="568510"/>
                  <a:pt x="7029368" y="533441"/>
                </a:cubicBezTo>
                <a:cubicBezTo>
                  <a:pt x="7029368" y="498371"/>
                  <a:pt x="7000938" y="469941"/>
                  <a:pt x="6965868" y="469941"/>
                </a:cubicBezTo>
                <a:close/>
                <a:moveTo>
                  <a:pt x="9366168" y="469940"/>
                </a:moveTo>
                <a:cubicBezTo>
                  <a:pt x="9331098" y="469940"/>
                  <a:pt x="9302668" y="498369"/>
                  <a:pt x="9302668" y="533439"/>
                </a:cubicBezTo>
                <a:cubicBezTo>
                  <a:pt x="9302668" y="568508"/>
                  <a:pt x="9331098" y="596938"/>
                  <a:pt x="9366168" y="596938"/>
                </a:cubicBezTo>
                <a:cubicBezTo>
                  <a:pt x="9401238" y="596938"/>
                  <a:pt x="9429668" y="568508"/>
                  <a:pt x="9429668" y="533439"/>
                </a:cubicBezTo>
                <a:cubicBezTo>
                  <a:pt x="9429668" y="498369"/>
                  <a:pt x="9401238" y="469940"/>
                  <a:pt x="9366168" y="469940"/>
                </a:cubicBezTo>
                <a:close/>
                <a:moveTo>
                  <a:pt x="9099468" y="469940"/>
                </a:moveTo>
                <a:cubicBezTo>
                  <a:pt x="9064398" y="469940"/>
                  <a:pt x="9035968" y="498370"/>
                  <a:pt x="9035968" y="533439"/>
                </a:cubicBezTo>
                <a:cubicBezTo>
                  <a:pt x="9035968" y="568509"/>
                  <a:pt x="9064398" y="596938"/>
                  <a:pt x="9099468" y="596938"/>
                </a:cubicBezTo>
                <a:cubicBezTo>
                  <a:pt x="9134538" y="596938"/>
                  <a:pt x="9162968" y="568509"/>
                  <a:pt x="9162968" y="533439"/>
                </a:cubicBezTo>
                <a:cubicBezTo>
                  <a:pt x="9162968" y="498370"/>
                  <a:pt x="9134538" y="469940"/>
                  <a:pt x="9099468" y="469940"/>
                </a:cubicBezTo>
                <a:close/>
                <a:moveTo>
                  <a:pt x="8832768" y="469940"/>
                </a:moveTo>
                <a:cubicBezTo>
                  <a:pt x="8797698" y="469940"/>
                  <a:pt x="8769268" y="498370"/>
                  <a:pt x="8769268" y="533439"/>
                </a:cubicBezTo>
                <a:cubicBezTo>
                  <a:pt x="8769268" y="568509"/>
                  <a:pt x="8797698" y="596938"/>
                  <a:pt x="8832768" y="596938"/>
                </a:cubicBezTo>
                <a:cubicBezTo>
                  <a:pt x="8867838" y="596938"/>
                  <a:pt x="8896268" y="568509"/>
                  <a:pt x="8896268" y="533439"/>
                </a:cubicBezTo>
                <a:cubicBezTo>
                  <a:pt x="8896268" y="498370"/>
                  <a:pt x="8867838" y="469940"/>
                  <a:pt x="8832768" y="469940"/>
                </a:cubicBezTo>
                <a:close/>
                <a:moveTo>
                  <a:pt x="8566068" y="469940"/>
                </a:moveTo>
                <a:cubicBezTo>
                  <a:pt x="8530998" y="469940"/>
                  <a:pt x="8502568" y="498370"/>
                  <a:pt x="8502568" y="533439"/>
                </a:cubicBezTo>
                <a:cubicBezTo>
                  <a:pt x="8502568" y="568509"/>
                  <a:pt x="8530998" y="596939"/>
                  <a:pt x="8566068" y="596939"/>
                </a:cubicBezTo>
                <a:cubicBezTo>
                  <a:pt x="8601138" y="596939"/>
                  <a:pt x="8629568" y="568509"/>
                  <a:pt x="8629568" y="533439"/>
                </a:cubicBezTo>
                <a:cubicBezTo>
                  <a:pt x="8629568" y="498370"/>
                  <a:pt x="8601138" y="469940"/>
                  <a:pt x="8566068" y="469940"/>
                </a:cubicBezTo>
                <a:close/>
                <a:moveTo>
                  <a:pt x="8299368" y="469940"/>
                </a:moveTo>
                <a:cubicBezTo>
                  <a:pt x="8264298" y="469940"/>
                  <a:pt x="8235868" y="498370"/>
                  <a:pt x="8235868" y="533440"/>
                </a:cubicBezTo>
                <a:cubicBezTo>
                  <a:pt x="8235868" y="568509"/>
                  <a:pt x="8264298" y="596939"/>
                  <a:pt x="8299368" y="596939"/>
                </a:cubicBezTo>
                <a:cubicBezTo>
                  <a:pt x="8334438" y="596939"/>
                  <a:pt x="8362868" y="568509"/>
                  <a:pt x="8362868" y="533440"/>
                </a:cubicBezTo>
                <a:cubicBezTo>
                  <a:pt x="8362868" y="498370"/>
                  <a:pt x="8334438" y="469940"/>
                  <a:pt x="8299368" y="469940"/>
                </a:cubicBezTo>
                <a:close/>
                <a:moveTo>
                  <a:pt x="10699668" y="469939"/>
                </a:moveTo>
                <a:cubicBezTo>
                  <a:pt x="10664598" y="469939"/>
                  <a:pt x="10636168" y="498368"/>
                  <a:pt x="10636168" y="533438"/>
                </a:cubicBezTo>
                <a:cubicBezTo>
                  <a:pt x="10636168" y="568507"/>
                  <a:pt x="10664598" y="596937"/>
                  <a:pt x="10699668" y="596937"/>
                </a:cubicBezTo>
                <a:cubicBezTo>
                  <a:pt x="10734738" y="596937"/>
                  <a:pt x="10763168" y="568507"/>
                  <a:pt x="10763168" y="533438"/>
                </a:cubicBezTo>
                <a:cubicBezTo>
                  <a:pt x="10763168" y="498368"/>
                  <a:pt x="10734738" y="469939"/>
                  <a:pt x="10699668" y="469939"/>
                </a:cubicBezTo>
                <a:close/>
                <a:moveTo>
                  <a:pt x="10432968" y="469939"/>
                </a:moveTo>
                <a:cubicBezTo>
                  <a:pt x="10397898" y="469939"/>
                  <a:pt x="10369468" y="498369"/>
                  <a:pt x="10369468" y="533438"/>
                </a:cubicBezTo>
                <a:cubicBezTo>
                  <a:pt x="10369468" y="568508"/>
                  <a:pt x="10397898" y="596937"/>
                  <a:pt x="10432968" y="596937"/>
                </a:cubicBezTo>
                <a:cubicBezTo>
                  <a:pt x="10468038" y="596937"/>
                  <a:pt x="10496468" y="568508"/>
                  <a:pt x="10496468" y="533438"/>
                </a:cubicBezTo>
                <a:cubicBezTo>
                  <a:pt x="10496468" y="498369"/>
                  <a:pt x="10468038" y="469939"/>
                  <a:pt x="10432968" y="469939"/>
                </a:cubicBezTo>
                <a:close/>
                <a:moveTo>
                  <a:pt x="10166268" y="469939"/>
                </a:moveTo>
                <a:cubicBezTo>
                  <a:pt x="10131198" y="469939"/>
                  <a:pt x="10102768" y="498369"/>
                  <a:pt x="10102768" y="533438"/>
                </a:cubicBezTo>
                <a:cubicBezTo>
                  <a:pt x="10102768" y="568508"/>
                  <a:pt x="10131198" y="596937"/>
                  <a:pt x="10166268" y="596937"/>
                </a:cubicBezTo>
                <a:cubicBezTo>
                  <a:pt x="10201338" y="596937"/>
                  <a:pt x="10229768" y="568508"/>
                  <a:pt x="10229768" y="533438"/>
                </a:cubicBezTo>
                <a:cubicBezTo>
                  <a:pt x="10229768" y="498369"/>
                  <a:pt x="10201338" y="469939"/>
                  <a:pt x="10166268" y="469939"/>
                </a:cubicBezTo>
                <a:close/>
                <a:moveTo>
                  <a:pt x="9899568" y="469939"/>
                </a:moveTo>
                <a:cubicBezTo>
                  <a:pt x="9864498" y="469939"/>
                  <a:pt x="9836068" y="498369"/>
                  <a:pt x="9836068" y="533438"/>
                </a:cubicBezTo>
                <a:cubicBezTo>
                  <a:pt x="9836068" y="568508"/>
                  <a:pt x="9864498" y="596938"/>
                  <a:pt x="9899568" y="596938"/>
                </a:cubicBezTo>
                <a:cubicBezTo>
                  <a:pt x="9934638" y="596938"/>
                  <a:pt x="9963068" y="568508"/>
                  <a:pt x="9963068" y="533438"/>
                </a:cubicBezTo>
                <a:cubicBezTo>
                  <a:pt x="9963068" y="498369"/>
                  <a:pt x="9934638" y="469939"/>
                  <a:pt x="9899568" y="469939"/>
                </a:cubicBezTo>
                <a:close/>
                <a:moveTo>
                  <a:pt x="9632868" y="469939"/>
                </a:moveTo>
                <a:cubicBezTo>
                  <a:pt x="9597798" y="469939"/>
                  <a:pt x="9569368" y="498369"/>
                  <a:pt x="9569368" y="533439"/>
                </a:cubicBezTo>
                <a:cubicBezTo>
                  <a:pt x="9569368" y="568508"/>
                  <a:pt x="9597798" y="596938"/>
                  <a:pt x="9632868" y="596938"/>
                </a:cubicBezTo>
                <a:cubicBezTo>
                  <a:pt x="9667938" y="596938"/>
                  <a:pt x="9696368" y="568508"/>
                  <a:pt x="9696368" y="533439"/>
                </a:cubicBezTo>
                <a:cubicBezTo>
                  <a:pt x="9696368" y="498369"/>
                  <a:pt x="9667938" y="469939"/>
                  <a:pt x="9632868" y="469939"/>
                </a:cubicBezTo>
                <a:close/>
                <a:moveTo>
                  <a:pt x="11766468" y="469938"/>
                </a:moveTo>
                <a:cubicBezTo>
                  <a:pt x="11731398" y="469938"/>
                  <a:pt x="11702968" y="498368"/>
                  <a:pt x="11702968" y="533437"/>
                </a:cubicBezTo>
                <a:cubicBezTo>
                  <a:pt x="11702968" y="568507"/>
                  <a:pt x="11731398" y="596936"/>
                  <a:pt x="11766468" y="596936"/>
                </a:cubicBezTo>
                <a:cubicBezTo>
                  <a:pt x="11801538" y="596936"/>
                  <a:pt x="11829968" y="568507"/>
                  <a:pt x="11829968" y="533437"/>
                </a:cubicBezTo>
                <a:cubicBezTo>
                  <a:pt x="11829968" y="498368"/>
                  <a:pt x="11801538" y="469938"/>
                  <a:pt x="11766468" y="469938"/>
                </a:cubicBezTo>
                <a:close/>
                <a:moveTo>
                  <a:pt x="11499768" y="469938"/>
                </a:moveTo>
                <a:cubicBezTo>
                  <a:pt x="11464698" y="469938"/>
                  <a:pt x="11436268" y="498368"/>
                  <a:pt x="11436268" y="533437"/>
                </a:cubicBezTo>
                <a:cubicBezTo>
                  <a:pt x="11436268" y="568507"/>
                  <a:pt x="11464698" y="596936"/>
                  <a:pt x="11499768" y="596936"/>
                </a:cubicBezTo>
                <a:cubicBezTo>
                  <a:pt x="11534838" y="596936"/>
                  <a:pt x="11563268" y="568507"/>
                  <a:pt x="11563268" y="533437"/>
                </a:cubicBezTo>
                <a:cubicBezTo>
                  <a:pt x="11563268" y="498368"/>
                  <a:pt x="11534838" y="469938"/>
                  <a:pt x="11499768" y="469938"/>
                </a:cubicBezTo>
                <a:close/>
                <a:moveTo>
                  <a:pt x="11233068" y="469938"/>
                </a:moveTo>
                <a:cubicBezTo>
                  <a:pt x="11197998" y="469938"/>
                  <a:pt x="11169568" y="498368"/>
                  <a:pt x="11169568" y="533437"/>
                </a:cubicBezTo>
                <a:cubicBezTo>
                  <a:pt x="11169568" y="568507"/>
                  <a:pt x="11197998" y="596937"/>
                  <a:pt x="11233068" y="596937"/>
                </a:cubicBezTo>
                <a:cubicBezTo>
                  <a:pt x="11268138" y="596937"/>
                  <a:pt x="11296568" y="568507"/>
                  <a:pt x="11296568" y="533437"/>
                </a:cubicBezTo>
                <a:cubicBezTo>
                  <a:pt x="11296568" y="498368"/>
                  <a:pt x="11268138" y="469938"/>
                  <a:pt x="11233068" y="469938"/>
                </a:cubicBezTo>
                <a:close/>
                <a:moveTo>
                  <a:pt x="10966368" y="469938"/>
                </a:moveTo>
                <a:cubicBezTo>
                  <a:pt x="10931298" y="469938"/>
                  <a:pt x="10902868" y="498368"/>
                  <a:pt x="10902868" y="533438"/>
                </a:cubicBezTo>
                <a:cubicBezTo>
                  <a:pt x="10902868" y="568507"/>
                  <a:pt x="10931298" y="596937"/>
                  <a:pt x="10966368" y="596937"/>
                </a:cubicBezTo>
                <a:cubicBezTo>
                  <a:pt x="11001438" y="596937"/>
                  <a:pt x="11029868" y="568507"/>
                  <a:pt x="11029868" y="533438"/>
                </a:cubicBezTo>
                <a:cubicBezTo>
                  <a:pt x="11029868" y="498368"/>
                  <a:pt x="11001438" y="469938"/>
                  <a:pt x="10966368" y="469938"/>
                </a:cubicBezTo>
                <a:close/>
                <a:moveTo>
                  <a:pt x="1098619" y="165150"/>
                </a:moveTo>
                <a:cubicBezTo>
                  <a:pt x="1063549" y="165150"/>
                  <a:pt x="1035120" y="193579"/>
                  <a:pt x="1035120" y="228649"/>
                </a:cubicBezTo>
                <a:cubicBezTo>
                  <a:pt x="1035120" y="263718"/>
                  <a:pt x="1063549" y="292148"/>
                  <a:pt x="1098619" y="292148"/>
                </a:cubicBezTo>
                <a:cubicBezTo>
                  <a:pt x="1133688" y="292148"/>
                  <a:pt x="1162118" y="263718"/>
                  <a:pt x="1162118" y="228649"/>
                </a:cubicBezTo>
                <a:cubicBezTo>
                  <a:pt x="1162118" y="193579"/>
                  <a:pt x="1133688" y="165150"/>
                  <a:pt x="1098619" y="165150"/>
                </a:cubicBezTo>
                <a:close/>
                <a:moveTo>
                  <a:pt x="831923" y="165150"/>
                </a:moveTo>
                <a:cubicBezTo>
                  <a:pt x="796853" y="165150"/>
                  <a:pt x="768424" y="193580"/>
                  <a:pt x="768424" y="228649"/>
                </a:cubicBezTo>
                <a:cubicBezTo>
                  <a:pt x="768424" y="263719"/>
                  <a:pt x="796853" y="292148"/>
                  <a:pt x="831923" y="292148"/>
                </a:cubicBezTo>
                <a:cubicBezTo>
                  <a:pt x="866992" y="292148"/>
                  <a:pt x="895422" y="263719"/>
                  <a:pt x="895422" y="228649"/>
                </a:cubicBezTo>
                <a:cubicBezTo>
                  <a:pt x="895422" y="193580"/>
                  <a:pt x="866992" y="165150"/>
                  <a:pt x="831923" y="165150"/>
                </a:cubicBezTo>
                <a:close/>
                <a:moveTo>
                  <a:pt x="565227" y="165150"/>
                </a:moveTo>
                <a:cubicBezTo>
                  <a:pt x="530158" y="165150"/>
                  <a:pt x="501728" y="193580"/>
                  <a:pt x="501728" y="228649"/>
                </a:cubicBezTo>
                <a:cubicBezTo>
                  <a:pt x="501728" y="263719"/>
                  <a:pt x="530158" y="292148"/>
                  <a:pt x="565227" y="292148"/>
                </a:cubicBezTo>
                <a:cubicBezTo>
                  <a:pt x="600296" y="292148"/>
                  <a:pt x="628726" y="263719"/>
                  <a:pt x="628726" y="228649"/>
                </a:cubicBezTo>
                <a:cubicBezTo>
                  <a:pt x="628726" y="193580"/>
                  <a:pt x="600296" y="165150"/>
                  <a:pt x="565227" y="165150"/>
                </a:cubicBezTo>
                <a:close/>
                <a:moveTo>
                  <a:pt x="298531" y="165150"/>
                </a:moveTo>
                <a:cubicBezTo>
                  <a:pt x="263462" y="165150"/>
                  <a:pt x="235032" y="193580"/>
                  <a:pt x="235032" y="228649"/>
                </a:cubicBezTo>
                <a:cubicBezTo>
                  <a:pt x="235032" y="263719"/>
                  <a:pt x="263462" y="292149"/>
                  <a:pt x="298531" y="292149"/>
                </a:cubicBezTo>
                <a:cubicBezTo>
                  <a:pt x="333601" y="292149"/>
                  <a:pt x="362030" y="263719"/>
                  <a:pt x="362030" y="228649"/>
                </a:cubicBezTo>
                <a:cubicBezTo>
                  <a:pt x="362030" y="193580"/>
                  <a:pt x="333601" y="165150"/>
                  <a:pt x="298531" y="165150"/>
                </a:cubicBezTo>
                <a:close/>
                <a:moveTo>
                  <a:pt x="2698871" y="165149"/>
                </a:moveTo>
                <a:cubicBezTo>
                  <a:pt x="2663799" y="165149"/>
                  <a:pt x="2635370" y="193578"/>
                  <a:pt x="2635370" y="228648"/>
                </a:cubicBezTo>
                <a:cubicBezTo>
                  <a:pt x="2635370" y="263717"/>
                  <a:pt x="2663799" y="292147"/>
                  <a:pt x="2698871" y="292147"/>
                </a:cubicBezTo>
                <a:cubicBezTo>
                  <a:pt x="2733965" y="292147"/>
                  <a:pt x="2762397" y="263717"/>
                  <a:pt x="2762397" y="228648"/>
                </a:cubicBezTo>
                <a:cubicBezTo>
                  <a:pt x="2762397" y="193578"/>
                  <a:pt x="2733965" y="165149"/>
                  <a:pt x="2698871" y="165149"/>
                </a:cubicBezTo>
                <a:close/>
                <a:moveTo>
                  <a:pt x="2432135" y="165149"/>
                </a:moveTo>
                <a:cubicBezTo>
                  <a:pt x="2397068" y="165149"/>
                  <a:pt x="2368636" y="193578"/>
                  <a:pt x="2368636" y="228648"/>
                </a:cubicBezTo>
                <a:cubicBezTo>
                  <a:pt x="2368636" y="263717"/>
                  <a:pt x="2397068" y="292147"/>
                  <a:pt x="2432135" y="292147"/>
                </a:cubicBezTo>
                <a:cubicBezTo>
                  <a:pt x="2467202" y="292147"/>
                  <a:pt x="2495641" y="263717"/>
                  <a:pt x="2495641" y="228648"/>
                </a:cubicBezTo>
                <a:cubicBezTo>
                  <a:pt x="2495641" y="193578"/>
                  <a:pt x="2467202" y="165149"/>
                  <a:pt x="2432135" y="165149"/>
                </a:cubicBezTo>
                <a:close/>
                <a:moveTo>
                  <a:pt x="2165442" y="165149"/>
                </a:moveTo>
                <a:cubicBezTo>
                  <a:pt x="2130377" y="165149"/>
                  <a:pt x="2101947" y="193579"/>
                  <a:pt x="2101947" y="228648"/>
                </a:cubicBezTo>
                <a:cubicBezTo>
                  <a:pt x="2101947" y="263718"/>
                  <a:pt x="2130377" y="292147"/>
                  <a:pt x="2165442" y="292147"/>
                </a:cubicBezTo>
                <a:cubicBezTo>
                  <a:pt x="2200515" y="292147"/>
                  <a:pt x="2228935" y="263718"/>
                  <a:pt x="2228935" y="228648"/>
                </a:cubicBezTo>
                <a:cubicBezTo>
                  <a:pt x="2228935" y="193579"/>
                  <a:pt x="2200515" y="165149"/>
                  <a:pt x="2165442" y="165149"/>
                </a:cubicBezTo>
                <a:close/>
                <a:moveTo>
                  <a:pt x="1898714" y="165149"/>
                </a:moveTo>
                <a:cubicBezTo>
                  <a:pt x="1863639" y="165149"/>
                  <a:pt x="1835214" y="193579"/>
                  <a:pt x="1835214" y="228648"/>
                </a:cubicBezTo>
                <a:cubicBezTo>
                  <a:pt x="1835214" y="263718"/>
                  <a:pt x="1863639" y="292147"/>
                  <a:pt x="1898714" y="292147"/>
                </a:cubicBezTo>
                <a:cubicBezTo>
                  <a:pt x="1933791" y="292147"/>
                  <a:pt x="1962218" y="263718"/>
                  <a:pt x="1962218" y="228648"/>
                </a:cubicBezTo>
                <a:cubicBezTo>
                  <a:pt x="1962218" y="193579"/>
                  <a:pt x="1933791" y="165149"/>
                  <a:pt x="1898714" y="165149"/>
                </a:cubicBezTo>
                <a:close/>
                <a:moveTo>
                  <a:pt x="1632014" y="165149"/>
                </a:moveTo>
                <a:cubicBezTo>
                  <a:pt x="1596942" y="165149"/>
                  <a:pt x="1568513" y="193579"/>
                  <a:pt x="1568513" y="228648"/>
                </a:cubicBezTo>
                <a:cubicBezTo>
                  <a:pt x="1568513" y="263718"/>
                  <a:pt x="1596942" y="292148"/>
                  <a:pt x="1632014" y="292148"/>
                </a:cubicBezTo>
                <a:cubicBezTo>
                  <a:pt x="1667081" y="292148"/>
                  <a:pt x="1695513" y="263718"/>
                  <a:pt x="1695513" y="228648"/>
                </a:cubicBezTo>
                <a:cubicBezTo>
                  <a:pt x="1695513" y="193579"/>
                  <a:pt x="1667081" y="165149"/>
                  <a:pt x="1632014" y="165149"/>
                </a:cubicBezTo>
                <a:close/>
                <a:moveTo>
                  <a:pt x="1365315" y="165149"/>
                </a:moveTo>
                <a:cubicBezTo>
                  <a:pt x="1330245" y="165149"/>
                  <a:pt x="1301816" y="193579"/>
                  <a:pt x="1301816" y="228649"/>
                </a:cubicBezTo>
                <a:cubicBezTo>
                  <a:pt x="1301816" y="263718"/>
                  <a:pt x="1330245" y="292148"/>
                  <a:pt x="1365315" y="292148"/>
                </a:cubicBezTo>
                <a:cubicBezTo>
                  <a:pt x="1400384" y="292148"/>
                  <a:pt x="1428814" y="263718"/>
                  <a:pt x="1428814" y="228649"/>
                </a:cubicBezTo>
                <a:cubicBezTo>
                  <a:pt x="1428814" y="193579"/>
                  <a:pt x="1400384" y="165149"/>
                  <a:pt x="1365315" y="165149"/>
                </a:cubicBezTo>
                <a:close/>
                <a:moveTo>
                  <a:pt x="4032336" y="165148"/>
                </a:moveTo>
                <a:cubicBezTo>
                  <a:pt x="3997246" y="165148"/>
                  <a:pt x="3968820" y="193577"/>
                  <a:pt x="3968820" y="228647"/>
                </a:cubicBezTo>
                <a:cubicBezTo>
                  <a:pt x="3968820" y="263716"/>
                  <a:pt x="3997246" y="292146"/>
                  <a:pt x="4032336" y="292146"/>
                </a:cubicBezTo>
                <a:cubicBezTo>
                  <a:pt x="4067393" y="292146"/>
                  <a:pt x="4095701" y="263716"/>
                  <a:pt x="4095701" y="228647"/>
                </a:cubicBezTo>
                <a:cubicBezTo>
                  <a:pt x="4095701" y="193577"/>
                  <a:pt x="4067393" y="165148"/>
                  <a:pt x="4032336" y="165148"/>
                </a:cubicBezTo>
                <a:close/>
                <a:moveTo>
                  <a:pt x="3765616" y="165148"/>
                </a:moveTo>
                <a:cubicBezTo>
                  <a:pt x="3730553" y="165148"/>
                  <a:pt x="3702132" y="193577"/>
                  <a:pt x="3702132" y="228647"/>
                </a:cubicBezTo>
                <a:cubicBezTo>
                  <a:pt x="3702132" y="263716"/>
                  <a:pt x="3730553" y="292146"/>
                  <a:pt x="3765616" y="292146"/>
                </a:cubicBezTo>
                <a:cubicBezTo>
                  <a:pt x="3800675" y="292146"/>
                  <a:pt x="3829105" y="263716"/>
                  <a:pt x="3829105" y="228647"/>
                </a:cubicBezTo>
                <a:cubicBezTo>
                  <a:pt x="3829105" y="193577"/>
                  <a:pt x="3800675" y="165148"/>
                  <a:pt x="3765616" y="165148"/>
                </a:cubicBezTo>
                <a:close/>
                <a:moveTo>
                  <a:pt x="3498937" y="165148"/>
                </a:moveTo>
                <a:cubicBezTo>
                  <a:pt x="3463858" y="165148"/>
                  <a:pt x="3435420" y="193578"/>
                  <a:pt x="3435420" y="228647"/>
                </a:cubicBezTo>
                <a:cubicBezTo>
                  <a:pt x="3435420" y="263717"/>
                  <a:pt x="3463858" y="292146"/>
                  <a:pt x="3498937" y="292146"/>
                </a:cubicBezTo>
                <a:cubicBezTo>
                  <a:pt x="3534004" y="292146"/>
                  <a:pt x="3562450" y="263717"/>
                  <a:pt x="3562450" y="228647"/>
                </a:cubicBezTo>
                <a:cubicBezTo>
                  <a:pt x="3562450" y="193578"/>
                  <a:pt x="3534004" y="165148"/>
                  <a:pt x="3498937" y="165148"/>
                </a:cubicBezTo>
                <a:close/>
                <a:moveTo>
                  <a:pt x="3232202" y="165148"/>
                </a:moveTo>
                <a:cubicBezTo>
                  <a:pt x="3197140" y="165148"/>
                  <a:pt x="3168715" y="193578"/>
                  <a:pt x="3168715" y="228647"/>
                </a:cubicBezTo>
                <a:cubicBezTo>
                  <a:pt x="3168715" y="263717"/>
                  <a:pt x="3197140" y="292146"/>
                  <a:pt x="3232202" y="292146"/>
                </a:cubicBezTo>
                <a:cubicBezTo>
                  <a:pt x="3267265" y="292146"/>
                  <a:pt x="3295690" y="263717"/>
                  <a:pt x="3295690" y="228647"/>
                </a:cubicBezTo>
                <a:cubicBezTo>
                  <a:pt x="3295690" y="193578"/>
                  <a:pt x="3267265" y="165148"/>
                  <a:pt x="3232202" y="165148"/>
                </a:cubicBezTo>
                <a:close/>
                <a:moveTo>
                  <a:pt x="2965556" y="165148"/>
                </a:moveTo>
                <a:cubicBezTo>
                  <a:pt x="2930493" y="165148"/>
                  <a:pt x="2902069" y="193578"/>
                  <a:pt x="2902069" y="228648"/>
                </a:cubicBezTo>
                <a:cubicBezTo>
                  <a:pt x="2902069" y="263717"/>
                  <a:pt x="2930493" y="292147"/>
                  <a:pt x="2965556" y="292147"/>
                </a:cubicBezTo>
                <a:cubicBezTo>
                  <a:pt x="3000619" y="292147"/>
                  <a:pt x="3029043" y="263717"/>
                  <a:pt x="3029043" y="228648"/>
                </a:cubicBezTo>
                <a:cubicBezTo>
                  <a:pt x="3029043" y="193578"/>
                  <a:pt x="3000619" y="165148"/>
                  <a:pt x="2965556" y="165148"/>
                </a:cubicBezTo>
                <a:close/>
                <a:moveTo>
                  <a:pt x="5365711" y="165147"/>
                </a:moveTo>
                <a:cubicBezTo>
                  <a:pt x="5330633" y="165147"/>
                  <a:pt x="5302216" y="193576"/>
                  <a:pt x="5302216" y="228646"/>
                </a:cubicBezTo>
                <a:cubicBezTo>
                  <a:pt x="5302216" y="263715"/>
                  <a:pt x="5330633" y="292145"/>
                  <a:pt x="5365711" y="292145"/>
                </a:cubicBezTo>
                <a:cubicBezTo>
                  <a:pt x="5400777" y="292145"/>
                  <a:pt x="5429204" y="263715"/>
                  <a:pt x="5429204" y="228646"/>
                </a:cubicBezTo>
                <a:cubicBezTo>
                  <a:pt x="5429204" y="193576"/>
                  <a:pt x="5400777" y="165147"/>
                  <a:pt x="5365711" y="165147"/>
                </a:cubicBezTo>
                <a:close/>
                <a:moveTo>
                  <a:pt x="5098992" y="165147"/>
                </a:moveTo>
                <a:cubicBezTo>
                  <a:pt x="5063915" y="165147"/>
                  <a:pt x="5035504" y="193576"/>
                  <a:pt x="5035504" y="228646"/>
                </a:cubicBezTo>
                <a:cubicBezTo>
                  <a:pt x="5035504" y="263715"/>
                  <a:pt x="5063915" y="292145"/>
                  <a:pt x="5098992" y="292145"/>
                </a:cubicBezTo>
                <a:cubicBezTo>
                  <a:pt x="5134073" y="292145"/>
                  <a:pt x="5162504" y="263715"/>
                  <a:pt x="5162504" y="228646"/>
                </a:cubicBezTo>
                <a:cubicBezTo>
                  <a:pt x="5162504" y="193576"/>
                  <a:pt x="5134073" y="165147"/>
                  <a:pt x="5098992" y="165147"/>
                </a:cubicBezTo>
                <a:close/>
                <a:moveTo>
                  <a:pt x="4832299" y="165147"/>
                </a:moveTo>
                <a:cubicBezTo>
                  <a:pt x="4797219" y="165147"/>
                  <a:pt x="4768790" y="193577"/>
                  <a:pt x="4768790" y="228646"/>
                </a:cubicBezTo>
                <a:cubicBezTo>
                  <a:pt x="4768790" y="263716"/>
                  <a:pt x="4797219" y="292145"/>
                  <a:pt x="4832299" y="292145"/>
                </a:cubicBezTo>
                <a:cubicBezTo>
                  <a:pt x="4867373" y="292145"/>
                  <a:pt x="4895808" y="263716"/>
                  <a:pt x="4895808" y="228646"/>
                </a:cubicBezTo>
                <a:cubicBezTo>
                  <a:pt x="4895808" y="193577"/>
                  <a:pt x="4867373" y="165147"/>
                  <a:pt x="4832299" y="165147"/>
                </a:cubicBezTo>
                <a:close/>
                <a:moveTo>
                  <a:pt x="4565659" y="165147"/>
                </a:moveTo>
                <a:cubicBezTo>
                  <a:pt x="4530579" y="165147"/>
                  <a:pt x="4502122" y="193577"/>
                  <a:pt x="4502122" y="228646"/>
                </a:cubicBezTo>
                <a:cubicBezTo>
                  <a:pt x="4502122" y="263716"/>
                  <a:pt x="4530579" y="292146"/>
                  <a:pt x="4565659" y="292146"/>
                </a:cubicBezTo>
                <a:cubicBezTo>
                  <a:pt x="4600705" y="292146"/>
                  <a:pt x="4629117" y="263716"/>
                  <a:pt x="4629117" y="228646"/>
                </a:cubicBezTo>
                <a:cubicBezTo>
                  <a:pt x="4629117" y="193577"/>
                  <a:pt x="4600705" y="165147"/>
                  <a:pt x="4565659" y="165147"/>
                </a:cubicBezTo>
                <a:close/>
                <a:moveTo>
                  <a:pt x="4298922" y="165147"/>
                </a:moveTo>
                <a:cubicBezTo>
                  <a:pt x="4263852" y="165147"/>
                  <a:pt x="4235426" y="193577"/>
                  <a:pt x="4235426" y="228647"/>
                </a:cubicBezTo>
                <a:cubicBezTo>
                  <a:pt x="4235426" y="263716"/>
                  <a:pt x="4263852" y="292146"/>
                  <a:pt x="4298922" y="292146"/>
                </a:cubicBezTo>
                <a:cubicBezTo>
                  <a:pt x="4333979" y="292146"/>
                  <a:pt x="4362411" y="263716"/>
                  <a:pt x="4362411" y="228647"/>
                </a:cubicBezTo>
                <a:cubicBezTo>
                  <a:pt x="4362411" y="193577"/>
                  <a:pt x="4333979" y="165147"/>
                  <a:pt x="4298922" y="165147"/>
                </a:cubicBezTo>
                <a:close/>
                <a:moveTo>
                  <a:pt x="6699168" y="165146"/>
                </a:moveTo>
                <a:cubicBezTo>
                  <a:pt x="6664098" y="165146"/>
                  <a:pt x="6635668" y="193575"/>
                  <a:pt x="6635668" y="228645"/>
                </a:cubicBezTo>
                <a:cubicBezTo>
                  <a:pt x="6635668" y="263714"/>
                  <a:pt x="6664098" y="292144"/>
                  <a:pt x="6699168" y="292144"/>
                </a:cubicBezTo>
                <a:cubicBezTo>
                  <a:pt x="6734238" y="292144"/>
                  <a:pt x="6762668" y="263714"/>
                  <a:pt x="6762668" y="228645"/>
                </a:cubicBezTo>
                <a:cubicBezTo>
                  <a:pt x="6762668" y="193575"/>
                  <a:pt x="6734238" y="165146"/>
                  <a:pt x="6699168" y="165146"/>
                </a:cubicBezTo>
                <a:close/>
                <a:moveTo>
                  <a:pt x="6432468" y="165146"/>
                </a:moveTo>
                <a:cubicBezTo>
                  <a:pt x="6397398" y="165146"/>
                  <a:pt x="6368968" y="193575"/>
                  <a:pt x="6368968" y="228645"/>
                </a:cubicBezTo>
                <a:cubicBezTo>
                  <a:pt x="6368968" y="263715"/>
                  <a:pt x="6397398" y="292144"/>
                  <a:pt x="6432468" y="292144"/>
                </a:cubicBezTo>
                <a:cubicBezTo>
                  <a:pt x="6467538" y="292144"/>
                  <a:pt x="6495968" y="263715"/>
                  <a:pt x="6495968" y="228645"/>
                </a:cubicBezTo>
                <a:cubicBezTo>
                  <a:pt x="6495968" y="193575"/>
                  <a:pt x="6467538" y="165146"/>
                  <a:pt x="6432468" y="165146"/>
                </a:cubicBezTo>
                <a:close/>
                <a:moveTo>
                  <a:pt x="6165768" y="165146"/>
                </a:moveTo>
                <a:cubicBezTo>
                  <a:pt x="6130698" y="165146"/>
                  <a:pt x="6102268" y="193576"/>
                  <a:pt x="6102268" y="228645"/>
                </a:cubicBezTo>
                <a:cubicBezTo>
                  <a:pt x="6102268" y="263715"/>
                  <a:pt x="6130698" y="292144"/>
                  <a:pt x="6165768" y="292144"/>
                </a:cubicBezTo>
                <a:cubicBezTo>
                  <a:pt x="6200838" y="292144"/>
                  <a:pt x="6229268" y="263715"/>
                  <a:pt x="6229268" y="228645"/>
                </a:cubicBezTo>
                <a:cubicBezTo>
                  <a:pt x="6229268" y="193576"/>
                  <a:pt x="6200838" y="165146"/>
                  <a:pt x="6165768" y="165146"/>
                </a:cubicBezTo>
                <a:close/>
                <a:moveTo>
                  <a:pt x="5899070" y="165146"/>
                </a:moveTo>
                <a:cubicBezTo>
                  <a:pt x="5864004" y="165146"/>
                  <a:pt x="5835571" y="193576"/>
                  <a:pt x="5835571" y="228645"/>
                </a:cubicBezTo>
                <a:cubicBezTo>
                  <a:pt x="5835571" y="263715"/>
                  <a:pt x="5864004" y="292145"/>
                  <a:pt x="5899070" y="292145"/>
                </a:cubicBezTo>
                <a:cubicBezTo>
                  <a:pt x="5934142" y="292145"/>
                  <a:pt x="5962580" y="263715"/>
                  <a:pt x="5962580" y="228645"/>
                </a:cubicBezTo>
                <a:cubicBezTo>
                  <a:pt x="5962580" y="193576"/>
                  <a:pt x="5934142" y="165146"/>
                  <a:pt x="5899070" y="165146"/>
                </a:cubicBezTo>
                <a:close/>
                <a:moveTo>
                  <a:pt x="5632393" y="165146"/>
                </a:moveTo>
                <a:cubicBezTo>
                  <a:pt x="5597324" y="165146"/>
                  <a:pt x="5568897" y="193576"/>
                  <a:pt x="5568897" y="228646"/>
                </a:cubicBezTo>
                <a:cubicBezTo>
                  <a:pt x="5568897" y="263715"/>
                  <a:pt x="5597324" y="292145"/>
                  <a:pt x="5632393" y="292145"/>
                </a:cubicBezTo>
                <a:cubicBezTo>
                  <a:pt x="5667457" y="292145"/>
                  <a:pt x="5695890" y="263715"/>
                  <a:pt x="5695890" y="228646"/>
                </a:cubicBezTo>
                <a:cubicBezTo>
                  <a:pt x="5695890" y="193576"/>
                  <a:pt x="5667457" y="165146"/>
                  <a:pt x="5632393" y="165146"/>
                </a:cubicBezTo>
                <a:close/>
                <a:moveTo>
                  <a:pt x="8032668" y="165145"/>
                </a:moveTo>
                <a:cubicBezTo>
                  <a:pt x="7997598" y="165145"/>
                  <a:pt x="7969168" y="193574"/>
                  <a:pt x="7969168" y="228644"/>
                </a:cubicBezTo>
                <a:cubicBezTo>
                  <a:pt x="7969168" y="263713"/>
                  <a:pt x="7997598" y="292143"/>
                  <a:pt x="8032668" y="292143"/>
                </a:cubicBezTo>
                <a:cubicBezTo>
                  <a:pt x="8067738" y="292143"/>
                  <a:pt x="8096168" y="263713"/>
                  <a:pt x="8096168" y="228644"/>
                </a:cubicBezTo>
                <a:cubicBezTo>
                  <a:pt x="8096168" y="193574"/>
                  <a:pt x="8067738" y="165145"/>
                  <a:pt x="8032668" y="165145"/>
                </a:cubicBezTo>
                <a:close/>
                <a:moveTo>
                  <a:pt x="7765968" y="165145"/>
                </a:moveTo>
                <a:cubicBezTo>
                  <a:pt x="7730898" y="165145"/>
                  <a:pt x="7702468" y="193574"/>
                  <a:pt x="7702468" y="228644"/>
                </a:cubicBezTo>
                <a:cubicBezTo>
                  <a:pt x="7702468" y="263714"/>
                  <a:pt x="7730898" y="292143"/>
                  <a:pt x="7765968" y="292143"/>
                </a:cubicBezTo>
                <a:cubicBezTo>
                  <a:pt x="7801038" y="292143"/>
                  <a:pt x="7829468" y="263714"/>
                  <a:pt x="7829468" y="228644"/>
                </a:cubicBezTo>
                <a:cubicBezTo>
                  <a:pt x="7829468" y="193574"/>
                  <a:pt x="7801038" y="165145"/>
                  <a:pt x="7765968" y="165145"/>
                </a:cubicBezTo>
                <a:close/>
                <a:moveTo>
                  <a:pt x="7499268" y="165145"/>
                </a:moveTo>
                <a:cubicBezTo>
                  <a:pt x="7464198" y="165145"/>
                  <a:pt x="7435768" y="193575"/>
                  <a:pt x="7435768" y="228644"/>
                </a:cubicBezTo>
                <a:cubicBezTo>
                  <a:pt x="7435768" y="263714"/>
                  <a:pt x="7464198" y="292143"/>
                  <a:pt x="7499268" y="292143"/>
                </a:cubicBezTo>
                <a:cubicBezTo>
                  <a:pt x="7534338" y="292143"/>
                  <a:pt x="7562768" y="263714"/>
                  <a:pt x="7562768" y="228644"/>
                </a:cubicBezTo>
                <a:cubicBezTo>
                  <a:pt x="7562768" y="193575"/>
                  <a:pt x="7534338" y="165145"/>
                  <a:pt x="7499268" y="165145"/>
                </a:cubicBezTo>
                <a:close/>
                <a:moveTo>
                  <a:pt x="7232568" y="165145"/>
                </a:moveTo>
                <a:cubicBezTo>
                  <a:pt x="7197498" y="165145"/>
                  <a:pt x="7169068" y="193575"/>
                  <a:pt x="7169068" y="228644"/>
                </a:cubicBezTo>
                <a:cubicBezTo>
                  <a:pt x="7169068" y="263714"/>
                  <a:pt x="7197498" y="292144"/>
                  <a:pt x="7232568" y="292144"/>
                </a:cubicBezTo>
                <a:cubicBezTo>
                  <a:pt x="7267638" y="292144"/>
                  <a:pt x="7296068" y="263714"/>
                  <a:pt x="7296068" y="228644"/>
                </a:cubicBezTo>
                <a:cubicBezTo>
                  <a:pt x="7296068" y="193575"/>
                  <a:pt x="7267638" y="165145"/>
                  <a:pt x="7232568" y="165145"/>
                </a:cubicBezTo>
                <a:close/>
                <a:moveTo>
                  <a:pt x="6965868" y="165145"/>
                </a:moveTo>
                <a:cubicBezTo>
                  <a:pt x="6930798" y="165145"/>
                  <a:pt x="6902368" y="193575"/>
                  <a:pt x="6902368" y="228645"/>
                </a:cubicBezTo>
                <a:cubicBezTo>
                  <a:pt x="6902368" y="263714"/>
                  <a:pt x="6930798" y="292144"/>
                  <a:pt x="6965868" y="292144"/>
                </a:cubicBezTo>
                <a:cubicBezTo>
                  <a:pt x="7000938" y="292144"/>
                  <a:pt x="7029368" y="263714"/>
                  <a:pt x="7029368" y="228645"/>
                </a:cubicBezTo>
                <a:cubicBezTo>
                  <a:pt x="7029368" y="193575"/>
                  <a:pt x="7000938" y="165145"/>
                  <a:pt x="6965868" y="165145"/>
                </a:cubicBezTo>
                <a:close/>
                <a:moveTo>
                  <a:pt x="9366168" y="165144"/>
                </a:moveTo>
                <a:cubicBezTo>
                  <a:pt x="9331098" y="165144"/>
                  <a:pt x="9302668" y="193573"/>
                  <a:pt x="9302668" y="228643"/>
                </a:cubicBezTo>
                <a:cubicBezTo>
                  <a:pt x="9302668" y="263712"/>
                  <a:pt x="9331098" y="292142"/>
                  <a:pt x="9366168" y="292142"/>
                </a:cubicBezTo>
                <a:cubicBezTo>
                  <a:pt x="9401238" y="292142"/>
                  <a:pt x="9429668" y="263712"/>
                  <a:pt x="9429668" y="228643"/>
                </a:cubicBezTo>
                <a:cubicBezTo>
                  <a:pt x="9429668" y="193573"/>
                  <a:pt x="9401238" y="165144"/>
                  <a:pt x="9366168" y="165144"/>
                </a:cubicBezTo>
                <a:close/>
                <a:moveTo>
                  <a:pt x="9099468" y="165144"/>
                </a:moveTo>
                <a:cubicBezTo>
                  <a:pt x="9064398" y="165144"/>
                  <a:pt x="9035968" y="193574"/>
                  <a:pt x="9035968" y="228643"/>
                </a:cubicBezTo>
                <a:cubicBezTo>
                  <a:pt x="9035968" y="263713"/>
                  <a:pt x="9064398" y="292142"/>
                  <a:pt x="9099468" y="292142"/>
                </a:cubicBezTo>
                <a:cubicBezTo>
                  <a:pt x="9134538" y="292142"/>
                  <a:pt x="9162968" y="263713"/>
                  <a:pt x="9162968" y="228643"/>
                </a:cubicBezTo>
                <a:cubicBezTo>
                  <a:pt x="9162968" y="193574"/>
                  <a:pt x="9134538" y="165144"/>
                  <a:pt x="9099468" y="165144"/>
                </a:cubicBezTo>
                <a:close/>
                <a:moveTo>
                  <a:pt x="8832768" y="165144"/>
                </a:moveTo>
                <a:cubicBezTo>
                  <a:pt x="8797698" y="165144"/>
                  <a:pt x="8769268" y="193574"/>
                  <a:pt x="8769268" y="228643"/>
                </a:cubicBezTo>
                <a:cubicBezTo>
                  <a:pt x="8769268" y="263713"/>
                  <a:pt x="8797698" y="292142"/>
                  <a:pt x="8832768" y="292142"/>
                </a:cubicBezTo>
                <a:cubicBezTo>
                  <a:pt x="8867838" y="292142"/>
                  <a:pt x="8896268" y="263713"/>
                  <a:pt x="8896268" y="228643"/>
                </a:cubicBezTo>
                <a:cubicBezTo>
                  <a:pt x="8896268" y="193574"/>
                  <a:pt x="8867838" y="165144"/>
                  <a:pt x="8832768" y="165144"/>
                </a:cubicBezTo>
                <a:close/>
                <a:moveTo>
                  <a:pt x="8566068" y="165144"/>
                </a:moveTo>
                <a:cubicBezTo>
                  <a:pt x="8530998" y="165144"/>
                  <a:pt x="8502568" y="193574"/>
                  <a:pt x="8502568" y="228643"/>
                </a:cubicBezTo>
                <a:cubicBezTo>
                  <a:pt x="8502568" y="263713"/>
                  <a:pt x="8530998" y="292143"/>
                  <a:pt x="8566068" y="292143"/>
                </a:cubicBezTo>
                <a:cubicBezTo>
                  <a:pt x="8601138" y="292143"/>
                  <a:pt x="8629568" y="263713"/>
                  <a:pt x="8629568" y="228643"/>
                </a:cubicBezTo>
                <a:cubicBezTo>
                  <a:pt x="8629568" y="193574"/>
                  <a:pt x="8601138" y="165144"/>
                  <a:pt x="8566068" y="165144"/>
                </a:cubicBezTo>
                <a:close/>
                <a:moveTo>
                  <a:pt x="8299368" y="165144"/>
                </a:moveTo>
                <a:cubicBezTo>
                  <a:pt x="8264298" y="165144"/>
                  <a:pt x="8235868" y="193574"/>
                  <a:pt x="8235868" y="228644"/>
                </a:cubicBezTo>
                <a:cubicBezTo>
                  <a:pt x="8235868" y="263713"/>
                  <a:pt x="8264298" y="292143"/>
                  <a:pt x="8299368" y="292143"/>
                </a:cubicBezTo>
                <a:cubicBezTo>
                  <a:pt x="8334438" y="292143"/>
                  <a:pt x="8362868" y="263713"/>
                  <a:pt x="8362868" y="228644"/>
                </a:cubicBezTo>
                <a:cubicBezTo>
                  <a:pt x="8362868" y="193574"/>
                  <a:pt x="8334438" y="165144"/>
                  <a:pt x="8299368" y="165144"/>
                </a:cubicBezTo>
                <a:close/>
                <a:moveTo>
                  <a:pt x="10699668" y="165143"/>
                </a:moveTo>
                <a:cubicBezTo>
                  <a:pt x="10664598" y="165143"/>
                  <a:pt x="10636168" y="193572"/>
                  <a:pt x="10636168" y="228642"/>
                </a:cubicBezTo>
                <a:cubicBezTo>
                  <a:pt x="10636168" y="263711"/>
                  <a:pt x="10664598" y="292141"/>
                  <a:pt x="10699668" y="292141"/>
                </a:cubicBezTo>
                <a:cubicBezTo>
                  <a:pt x="10734738" y="292141"/>
                  <a:pt x="10763168" y="263711"/>
                  <a:pt x="10763168" y="228642"/>
                </a:cubicBezTo>
                <a:cubicBezTo>
                  <a:pt x="10763168" y="193572"/>
                  <a:pt x="10734738" y="165143"/>
                  <a:pt x="10699668" y="165143"/>
                </a:cubicBezTo>
                <a:close/>
                <a:moveTo>
                  <a:pt x="10432968" y="165143"/>
                </a:moveTo>
                <a:cubicBezTo>
                  <a:pt x="10397898" y="165143"/>
                  <a:pt x="10369468" y="193573"/>
                  <a:pt x="10369468" y="228642"/>
                </a:cubicBezTo>
                <a:cubicBezTo>
                  <a:pt x="10369468" y="263712"/>
                  <a:pt x="10397898" y="292141"/>
                  <a:pt x="10432968" y="292141"/>
                </a:cubicBezTo>
                <a:cubicBezTo>
                  <a:pt x="10468038" y="292141"/>
                  <a:pt x="10496468" y="263712"/>
                  <a:pt x="10496468" y="228642"/>
                </a:cubicBezTo>
                <a:cubicBezTo>
                  <a:pt x="10496468" y="193573"/>
                  <a:pt x="10468038" y="165143"/>
                  <a:pt x="10432968" y="165143"/>
                </a:cubicBezTo>
                <a:close/>
                <a:moveTo>
                  <a:pt x="10166268" y="165143"/>
                </a:moveTo>
                <a:cubicBezTo>
                  <a:pt x="10131198" y="165143"/>
                  <a:pt x="10102768" y="193573"/>
                  <a:pt x="10102768" y="228642"/>
                </a:cubicBezTo>
                <a:cubicBezTo>
                  <a:pt x="10102768" y="263712"/>
                  <a:pt x="10131198" y="292141"/>
                  <a:pt x="10166268" y="292141"/>
                </a:cubicBezTo>
                <a:cubicBezTo>
                  <a:pt x="10201338" y="292141"/>
                  <a:pt x="10229768" y="263712"/>
                  <a:pt x="10229768" y="228642"/>
                </a:cubicBezTo>
                <a:cubicBezTo>
                  <a:pt x="10229768" y="193573"/>
                  <a:pt x="10201338" y="165143"/>
                  <a:pt x="10166268" y="165143"/>
                </a:cubicBezTo>
                <a:close/>
                <a:moveTo>
                  <a:pt x="9899568" y="165143"/>
                </a:moveTo>
                <a:cubicBezTo>
                  <a:pt x="9864498" y="165143"/>
                  <a:pt x="9836068" y="193573"/>
                  <a:pt x="9836068" y="228642"/>
                </a:cubicBezTo>
                <a:cubicBezTo>
                  <a:pt x="9836068" y="263712"/>
                  <a:pt x="9864498" y="292142"/>
                  <a:pt x="9899568" y="292142"/>
                </a:cubicBezTo>
                <a:cubicBezTo>
                  <a:pt x="9934638" y="292142"/>
                  <a:pt x="9963068" y="263712"/>
                  <a:pt x="9963068" y="228642"/>
                </a:cubicBezTo>
                <a:cubicBezTo>
                  <a:pt x="9963068" y="193573"/>
                  <a:pt x="9934638" y="165143"/>
                  <a:pt x="9899568" y="165143"/>
                </a:cubicBezTo>
                <a:close/>
                <a:moveTo>
                  <a:pt x="9632868" y="165143"/>
                </a:moveTo>
                <a:cubicBezTo>
                  <a:pt x="9597798" y="165143"/>
                  <a:pt x="9569368" y="193573"/>
                  <a:pt x="9569368" y="228643"/>
                </a:cubicBezTo>
                <a:cubicBezTo>
                  <a:pt x="9569368" y="263712"/>
                  <a:pt x="9597798" y="292142"/>
                  <a:pt x="9632868" y="292142"/>
                </a:cubicBezTo>
                <a:cubicBezTo>
                  <a:pt x="9667938" y="292142"/>
                  <a:pt x="9696368" y="263712"/>
                  <a:pt x="9696368" y="228643"/>
                </a:cubicBezTo>
                <a:cubicBezTo>
                  <a:pt x="9696368" y="193573"/>
                  <a:pt x="9667938" y="165143"/>
                  <a:pt x="9632868" y="165143"/>
                </a:cubicBezTo>
                <a:close/>
                <a:moveTo>
                  <a:pt x="11766468" y="165142"/>
                </a:moveTo>
                <a:cubicBezTo>
                  <a:pt x="11731398" y="165142"/>
                  <a:pt x="11702968" y="193572"/>
                  <a:pt x="11702968" y="228641"/>
                </a:cubicBezTo>
                <a:cubicBezTo>
                  <a:pt x="11702968" y="263711"/>
                  <a:pt x="11731398" y="292140"/>
                  <a:pt x="11766468" y="292140"/>
                </a:cubicBezTo>
                <a:cubicBezTo>
                  <a:pt x="11801538" y="292140"/>
                  <a:pt x="11829968" y="263711"/>
                  <a:pt x="11829968" y="228641"/>
                </a:cubicBezTo>
                <a:cubicBezTo>
                  <a:pt x="11829968" y="193572"/>
                  <a:pt x="11801538" y="165142"/>
                  <a:pt x="11766468" y="165142"/>
                </a:cubicBezTo>
                <a:close/>
                <a:moveTo>
                  <a:pt x="11499768" y="165142"/>
                </a:moveTo>
                <a:cubicBezTo>
                  <a:pt x="11464698" y="165142"/>
                  <a:pt x="11436268" y="193572"/>
                  <a:pt x="11436268" y="228641"/>
                </a:cubicBezTo>
                <a:cubicBezTo>
                  <a:pt x="11436268" y="263711"/>
                  <a:pt x="11464698" y="292140"/>
                  <a:pt x="11499768" y="292140"/>
                </a:cubicBezTo>
                <a:cubicBezTo>
                  <a:pt x="11534838" y="292140"/>
                  <a:pt x="11563268" y="263711"/>
                  <a:pt x="11563268" y="228641"/>
                </a:cubicBezTo>
                <a:cubicBezTo>
                  <a:pt x="11563268" y="193572"/>
                  <a:pt x="11534838" y="165142"/>
                  <a:pt x="11499768" y="165142"/>
                </a:cubicBezTo>
                <a:close/>
                <a:moveTo>
                  <a:pt x="11233068" y="165142"/>
                </a:moveTo>
                <a:cubicBezTo>
                  <a:pt x="11197998" y="165142"/>
                  <a:pt x="11169568" y="193572"/>
                  <a:pt x="11169568" y="228641"/>
                </a:cubicBezTo>
                <a:cubicBezTo>
                  <a:pt x="11169568" y="263711"/>
                  <a:pt x="11197998" y="292141"/>
                  <a:pt x="11233068" y="292141"/>
                </a:cubicBezTo>
                <a:cubicBezTo>
                  <a:pt x="11268138" y="292141"/>
                  <a:pt x="11296568" y="263711"/>
                  <a:pt x="11296568" y="228641"/>
                </a:cubicBezTo>
                <a:cubicBezTo>
                  <a:pt x="11296568" y="193572"/>
                  <a:pt x="11268138" y="165142"/>
                  <a:pt x="11233068" y="165142"/>
                </a:cubicBezTo>
                <a:close/>
                <a:moveTo>
                  <a:pt x="10966368" y="165142"/>
                </a:moveTo>
                <a:cubicBezTo>
                  <a:pt x="10931298" y="165142"/>
                  <a:pt x="10902868" y="193572"/>
                  <a:pt x="10902868" y="228642"/>
                </a:cubicBezTo>
                <a:cubicBezTo>
                  <a:pt x="10902868" y="263711"/>
                  <a:pt x="10931298" y="292141"/>
                  <a:pt x="10966368" y="292141"/>
                </a:cubicBezTo>
                <a:cubicBezTo>
                  <a:pt x="11001438" y="292141"/>
                  <a:pt x="11029868" y="263711"/>
                  <a:pt x="11029868" y="228642"/>
                </a:cubicBezTo>
                <a:cubicBezTo>
                  <a:pt x="11029868" y="193572"/>
                  <a:pt x="11001438" y="165142"/>
                  <a:pt x="10966368" y="165142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9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3000">
        <p14:reveal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9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27000" fill="hold"/>
                                        <p:tgtEl>
                                          <p:spTgt spid="9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8" grpId="0" animBg="1"/>
      <p:bldP spid="9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ttings" hidden="1">
            <a:extLst>
              <a:ext uri="{FF2B5EF4-FFF2-40B4-BE49-F238E27FC236}">
                <a16:creationId xmlns:a16="http://schemas.microsoft.com/office/drawing/2014/main" id="{6F374D38-F7F1-47A6-B3E9-14083D6282D3}"/>
              </a:ext>
            </a:extLst>
          </p:cNvPr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B282D0D2-BFAD-D525-6236-4AB5BA66415A}"/>
              </a:ext>
            </a:extLst>
          </p:cNvPr>
          <p:cNvSpPr/>
          <p:nvPr/>
        </p:nvSpPr>
        <p:spPr>
          <a:xfrm>
            <a:off x="-4744065" y="-2035278"/>
            <a:ext cx="21680129" cy="21680129"/>
          </a:xfrm>
          <a:prstGeom prst="ellipse">
            <a:avLst/>
          </a:prstGeom>
          <a:gradFill flip="none" rotWithShape="1">
            <a:gsLst>
              <a:gs pos="81000">
                <a:srgbClr val="0C69DA"/>
              </a:gs>
              <a:gs pos="35000">
                <a:srgbClr val="94B6D5">
                  <a:alpha val="2000"/>
                </a:srgbClr>
              </a:gs>
              <a:gs pos="52000">
                <a:schemeClr val="accent5">
                  <a:lumMod val="40000"/>
                  <a:lumOff val="60000"/>
                  <a:alpha val="0"/>
                </a:schemeClr>
              </a:gs>
              <a:gs pos="3000">
                <a:schemeClr val="accent5">
                  <a:lumMod val="95000"/>
                  <a:lumOff val="5000"/>
                </a:schemeClr>
              </a:gs>
              <a:gs pos="94000">
                <a:srgbClr val="5285F8"/>
              </a:gs>
              <a:gs pos="4000">
                <a:srgbClr val="769FC3"/>
              </a:gs>
              <a:gs pos="17000">
                <a:schemeClr val="accent5">
                  <a:lumMod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9E87BACD-2A11-4B7E-62FA-D589EF463E24}"/>
              </a:ext>
            </a:extLst>
          </p:cNvPr>
          <p:cNvSpPr/>
          <p:nvPr/>
        </p:nvSpPr>
        <p:spPr>
          <a:xfrm rot="16200000">
            <a:off x="-9003321" y="-7817465"/>
            <a:ext cx="21680129" cy="21680129"/>
          </a:xfrm>
          <a:prstGeom prst="ellipse">
            <a:avLst/>
          </a:prstGeom>
          <a:gradFill flip="none" rotWithShape="1">
            <a:gsLst>
              <a:gs pos="81000">
                <a:srgbClr val="1C0FCB"/>
              </a:gs>
              <a:gs pos="39000">
                <a:srgbClr val="94B6D5">
                  <a:alpha val="2000"/>
                </a:srgbClr>
              </a:gs>
              <a:gs pos="62000">
                <a:schemeClr val="accent5">
                  <a:lumMod val="40000"/>
                  <a:lumOff val="60000"/>
                  <a:alpha val="0"/>
                </a:schemeClr>
              </a:gs>
              <a:gs pos="3000">
                <a:schemeClr val="accent5">
                  <a:lumMod val="95000"/>
                  <a:lumOff val="5000"/>
                </a:schemeClr>
              </a:gs>
              <a:gs pos="94000">
                <a:srgbClr val="7099BF"/>
              </a:gs>
              <a:gs pos="4000">
                <a:srgbClr val="769FC3"/>
              </a:gs>
              <a:gs pos="22000">
                <a:srgbClr val="0F0868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Freeform: Shape 214">
            <a:extLst>
              <a:ext uri="{FF2B5EF4-FFF2-40B4-BE49-F238E27FC236}">
                <a16:creationId xmlns:a16="http://schemas.microsoft.com/office/drawing/2014/main" id="{458AD1BD-1F93-D9E3-29ED-E403DF2897F9}"/>
              </a:ext>
            </a:extLst>
          </p:cNvPr>
          <p:cNvSpPr/>
          <p:nvPr/>
        </p:nvSpPr>
        <p:spPr>
          <a:xfrm>
            <a:off x="8" y="4"/>
            <a:ext cx="12207873" cy="6857996"/>
          </a:xfrm>
          <a:custGeom>
            <a:avLst/>
            <a:gdLst>
              <a:gd name="connsiteX0" fmla="*/ 0 w 12207873"/>
              <a:gd name="connsiteY0" fmla="*/ 6452727 h 6857996"/>
              <a:gd name="connsiteX1" fmla="*/ 211282 w 12207873"/>
              <a:gd name="connsiteY1" fmla="*/ 6857996 h 6857996"/>
              <a:gd name="connsiteX2" fmla="*/ 0 w 12207873"/>
              <a:gd name="connsiteY2" fmla="*/ 6857996 h 6857996"/>
              <a:gd name="connsiteX3" fmla="*/ 0 w 12207873"/>
              <a:gd name="connsiteY3" fmla="*/ 5651349 h 6857996"/>
              <a:gd name="connsiteX4" fmla="*/ 629067 w 12207873"/>
              <a:gd name="connsiteY4" fmla="*/ 6857996 h 6857996"/>
              <a:gd name="connsiteX5" fmla="*/ 256763 w 12207873"/>
              <a:gd name="connsiteY5" fmla="*/ 6857996 h 6857996"/>
              <a:gd name="connsiteX6" fmla="*/ 0 w 12207873"/>
              <a:gd name="connsiteY6" fmla="*/ 6365484 h 6857996"/>
              <a:gd name="connsiteX7" fmla="*/ 0 w 12207873"/>
              <a:gd name="connsiteY7" fmla="*/ 4849980 h 6857996"/>
              <a:gd name="connsiteX8" fmla="*/ 1046847 w 12207873"/>
              <a:gd name="connsiteY8" fmla="*/ 6857996 h 6857996"/>
              <a:gd name="connsiteX9" fmla="*/ 674549 w 12207873"/>
              <a:gd name="connsiteY9" fmla="*/ 6857996 h 6857996"/>
              <a:gd name="connsiteX10" fmla="*/ 0 w 12207873"/>
              <a:gd name="connsiteY10" fmla="*/ 5564107 h 6857996"/>
              <a:gd name="connsiteX11" fmla="*/ 0 w 12207873"/>
              <a:gd name="connsiteY11" fmla="*/ 4048608 h 6857996"/>
              <a:gd name="connsiteX12" fmla="*/ 1464630 w 12207873"/>
              <a:gd name="connsiteY12" fmla="*/ 6857996 h 6857996"/>
              <a:gd name="connsiteX13" fmla="*/ 1092330 w 12207873"/>
              <a:gd name="connsiteY13" fmla="*/ 6857996 h 6857996"/>
              <a:gd name="connsiteX14" fmla="*/ 0 w 12207873"/>
              <a:gd name="connsiteY14" fmla="*/ 4762737 h 6857996"/>
              <a:gd name="connsiteX15" fmla="*/ 0 w 12207873"/>
              <a:gd name="connsiteY15" fmla="*/ 3247236 h 6857996"/>
              <a:gd name="connsiteX16" fmla="*/ 1882413 w 12207873"/>
              <a:gd name="connsiteY16" fmla="*/ 6857996 h 6857996"/>
              <a:gd name="connsiteX17" fmla="*/ 1510113 w 12207873"/>
              <a:gd name="connsiteY17" fmla="*/ 6857996 h 6857996"/>
              <a:gd name="connsiteX18" fmla="*/ 0 w 12207873"/>
              <a:gd name="connsiteY18" fmla="*/ 3961365 h 6857996"/>
              <a:gd name="connsiteX19" fmla="*/ 0 w 12207873"/>
              <a:gd name="connsiteY19" fmla="*/ 2445862 h 6857996"/>
              <a:gd name="connsiteX20" fmla="*/ 2300197 w 12207873"/>
              <a:gd name="connsiteY20" fmla="*/ 6857996 h 6857996"/>
              <a:gd name="connsiteX21" fmla="*/ 1927895 w 12207873"/>
              <a:gd name="connsiteY21" fmla="*/ 6857996 h 6857996"/>
              <a:gd name="connsiteX22" fmla="*/ 0 w 12207873"/>
              <a:gd name="connsiteY22" fmla="*/ 3159993 h 6857996"/>
              <a:gd name="connsiteX23" fmla="*/ 0 w 12207873"/>
              <a:gd name="connsiteY23" fmla="*/ 1644489 h 6857996"/>
              <a:gd name="connsiteX24" fmla="*/ 2717981 w 12207873"/>
              <a:gd name="connsiteY24" fmla="*/ 6857996 h 6857996"/>
              <a:gd name="connsiteX25" fmla="*/ 2345680 w 12207873"/>
              <a:gd name="connsiteY25" fmla="*/ 6857996 h 6857996"/>
              <a:gd name="connsiteX26" fmla="*/ 0 w 12207873"/>
              <a:gd name="connsiteY26" fmla="*/ 2358619 h 6857996"/>
              <a:gd name="connsiteX27" fmla="*/ 0 w 12207873"/>
              <a:gd name="connsiteY27" fmla="*/ 843118 h 6857996"/>
              <a:gd name="connsiteX28" fmla="*/ 3135763 w 12207873"/>
              <a:gd name="connsiteY28" fmla="*/ 6857996 h 6857996"/>
              <a:gd name="connsiteX29" fmla="*/ 2763463 w 12207873"/>
              <a:gd name="connsiteY29" fmla="*/ 6857996 h 6857996"/>
              <a:gd name="connsiteX30" fmla="*/ 0 w 12207873"/>
              <a:gd name="connsiteY30" fmla="*/ 1557247 h 6857996"/>
              <a:gd name="connsiteX31" fmla="*/ 0 w 12207873"/>
              <a:gd name="connsiteY31" fmla="*/ 41744 h 6857996"/>
              <a:gd name="connsiteX32" fmla="*/ 3553547 w 12207873"/>
              <a:gd name="connsiteY32" fmla="*/ 6857996 h 6857996"/>
              <a:gd name="connsiteX33" fmla="*/ 3181246 w 12207873"/>
              <a:gd name="connsiteY33" fmla="*/ 6857996 h 6857996"/>
              <a:gd name="connsiteX34" fmla="*/ 0 w 12207873"/>
              <a:gd name="connsiteY34" fmla="*/ 755875 h 6857996"/>
              <a:gd name="connsiteX35" fmla="*/ 12139438 w 12207873"/>
              <a:gd name="connsiteY35" fmla="*/ 0 h 6857996"/>
              <a:gd name="connsiteX36" fmla="*/ 12207873 w 12207873"/>
              <a:gd name="connsiteY36" fmla="*/ 0 h 6857996"/>
              <a:gd name="connsiteX37" fmla="*/ 12207873 w 12207873"/>
              <a:gd name="connsiteY37" fmla="*/ 131269 h 6857996"/>
              <a:gd name="connsiteX38" fmla="*/ 11721655 w 12207873"/>
              <a:gd name="connsiteY38" fmla="*/ 0 h 6857996"/>
              <a:gd name="connsiteX39" fmla="*/ 12093955 w 12207873"/>
              <a:gd name="connsiteY39" fmla="*/ 0 h 6857996"/>
              <a:gd name="connsiteX40" fmla="*/ 12207873 w 12207873"/>
              <a:gd name="connsiteY40" fmla="*/ 218512 h 6857996"/>
              <a:gd name="connsiteX41" fmla="*/ 12207873 w 12207873"/>
              <a:gd name="connsiteY41" fmla="*/ 932642 h 6857996"/>
              <a:gd name="connsiteX42" fmla="*/ 11303871 w 12207873"/>
              <a:gd name="connsiteY42" fmla="*/ 0 h 6857996"/>
              <a:gd name="connsiteX43" fmla="*/ 11676172 w 12207873"/>
              <a:gd name="connsiteY43" fmla="*/ 0 h 6857996"/>
              <a:gd name="connsiteX44" fmla="*/ 12207873 w 12207873"/>
              <a:gd name="connsiteY44" fmla="*/ 1019886 h 6857996"/>
              <a:gd name="connsiteX45" fmla="*/ 12207873 w 12207873"/>
              <a:gd name="connsiteY45" fmla="*/ 1734017 h 6857996"/>
              <a:gd name="connsiteX46" fmla="*/ 10886088 w 12207873"/>
              <a:gd name="connsiteY46" fmla="*/ 0 h 6857996"/>
              <a:gd name="connsiteX47" fmla="*/ 11258388 w 12207873"/>
              <a:gd name="connsiteY47" fmla="*/ 0 h 6857996"/>
              <a:gd name="connsiteX48" fmla="*/ 12207873 w 12207873"/>
              <a:gd name="connsiteY48" fmla="*/ 1821260 h 6857996"/>
              <a:gd name="connsiteX49" fmla="*/ 12207873 w 12207873"/>
              <a:gd name="connsiteY49" fmla="*/ 2535390 h 6857996"/>
              <a:gd name="connsiteX50" fmla="*/ 10468304 w 12207873"/>
              <a:gd name="connsiteY50" fmla="*/ 0 h 6857996"/>
              <a:gd name="connsiteX51" fmla="*/ 10840605 w 12207873"/>
              <a:gd name="connsiteY51" fmla="*/ 0 h 6857996"/>
              <a:gd name="connsiteX52" fmla="*/ 12207873 w 12207873"/>
              <a:gd name="connsiteY52" fmla="*/ 2622633 h 6857996"/>
              <a:gd name="connsiteX53" fmla="*/ 12207873 w 12207873"/>
              <a:gd name="connsiteY53" fmla="*/ 3336765 h 6857996"/>
              <a:gd name="connsiteX54" fmla="*/ 10050520 w 12207873"/>
              <a:gd name="connsiteY54" fmla="*/ 0 h 6857996"/>
              <a:gd name="connsiteX55" fmla="*/ 10422821 w 12207873"/>
              <a:gd name="connsiteY55" fmla="*/ 0 h 6857996"/>
              <a:gd name="connsiteX56" fmla="*/ 12207873 w 12207873"/>
              <a:gd name="connsiteY56" fmla="*/ 3424008 h 6857996"/>
              <a:gd name="connsiteX57" fmla="*/ 12207873 w 12207873"/>
              <a:gd name="connsiteY57" fmla="*/ 4138138 h 6857996"/>
              <a:gd name="connsiteX58" fmla="*/ 9632737 w 12207873"/>
              <a:gd name="connsiteY58" fmla="*/ 0 h 6857996"/>
              <a:gd name="connsiteX59" fmla="*/ 10005037 w 12207873"/>
              <a:gd name="connsiteY59" fmla="*/ 0 h 6857996"/>
              <a:gd name="connsiteX60" fmla="*/ 12207873 w 12207873"/>
              <a:gd name="connsiteY60" fmla="*/ 4225381 h 6857996"/>
              <a:gd name="connsiteX61" fmla="*/ 12207873 w 12207873"/>
              <a:gd name="connsiteY61" fmla="*/ 4939512 h 6857996"/>
              <a:gd name="connsiteX62" fmla="*/ 9214953 w 12207873"/>
              <a:gd name="connsiteY62" fmla="*/ 0 h 6857996"/>
              <a:gd name="connsiteX63" fmla="*/ 9587254 w 12207873"/>
              <a:gd name="connsiteY63" fmla="*/ 0 h 6857996"/>
              <a:gd name="connsiteX64" fmla="*/ 12207873 w 12207873"/>
              <a:gd name="connsiteY64" fmla="*/ 5026755 h 6857996"/>
              <a:gd name="connsiteX65" fmla="*/ 12207873 w 12207873"/>
              <a:gd name="connsiteY65" fmla="*/ 5740885 h 6857996"/>
              <a:gd name="connsiteX66" fmla="*/ 8797170 w 12207873"/>
              <a:gd name="connsiteY66" fmla="*/ 0 h 6857996"/>
              <a:gd name="connsiteX67" fmla="*/ 9169470 w 12207873"/>
              <a:gd name="connsiteY67" fmla="*/ 0 h 6857996"/>
              <a:gd name="connsiteX68" fmla="*/ 12207873 w 12207873"/>
              <a:gd name="connsiteY68" fmla="*/ 5828129 h 6857996"/>
              <a:gd name="connsiteX69" fmla="*/ 12207873 w 12207873"/>
              <a:gd name="connsiteY69" fmla="*/ 6542259 h 6857996"/>
              <a:gd name="connsiteX70" fmla="*/ 8379386 w 12207873"/>
              <a:gd name="connsiteY70" fmla="*/ 0 h 6857996"/>
              <a:gd name="connsiteX71" fmla="*/ 8751687 w 12207873"/>
              <a:gd name="connsiteY71" fmla="*/ 0 h 6857996"/>
              <a:gd name="connsiteX72" fmla="*/ 12207873 w 12207873"/>
              <a:gd name="connsiteY72" fmla="*/ 6629502 h 6857996"/>
              <a:gd name="connsiteX73" fmla="*/ 12207873 w 12207873"/>
              <a:gd name="connsiteY73" fmla="*/ 6857996 h 6857996"/>
              <a:gd name="connsiteX74" fmla="*/ 11954694 w 12207873"/>
              <a:gd name="connsiteY74" fmla="*/ 6857996 h 6857996"/>
              <a:gd name="connsiteX75" fmla="*/ 7961603 w 12207873"/>
              <a:gd name="connsiteY75" fmla="*/ 0 h 6857996"/>
              <a:gd name="connsiteX76" fmla="*/ 8333904 w 12207873"/>
              <a:gd name="connsiteY76" fmla="*/ 0 h 6857996"/>
              <a:gd name="connsiteX77" fmla="*/ 11909211 w 12207873"/>
              <a:gd name="connsiteY77" fmla="*/ 6857996 h 6857996"/>
              <a:gd name="connsiteX78" fmla="*/ 11536910 w 12207873"/>
              <a:gd name="connsiteY78" fmla="*/ 6857996 h 6857996"/>
              <a:gd name="connsiteX79" fmla="*/ 7543820 w 12207873"/>
              <a:gd name="connsiteY79" fmla="*/ 0 h 6857996"/>
              <a:gd name="connsiteX80" fmla="*/ 7916121 w 12207873"/>
              <a:gd name="connsiteY80" fmla="*/ 0 h 6857996"/>
              <a:gd name="connsiteX81" fmla="*/ 11491428 w 12207873"/>
              <a:gd name="connsiteY81" fmla="*/ 6857996 h 6857996"/>
              <a:gd name="connsiteX82" fmla="*/ 11119127 w 12207873"/>
              <a:gd name="connsiteY82" fmla="*/ 6857996 h 6857996"/>
              <a:gd name="connsiteX83" fmla="*/ 7126037 w 12207873"/>
              <a:gd name="connsiteY83" fmla="*/ 0 h 6857996"/>
              <a:gd name="connsiteX84" fmla="*/ 7498337 w 12207873"/>
              <a:gd name="connsiteY84" fmla="*/ 0 h 6857996"/>
              <a:gd name="connsiteX85" fmla="*/ 11073644 w 12207873"/>
              <a:gd name="connsiteY85" fmla="*/ 6857996 h 6857996"/>
              <a:gd name="connsiteX86" fmla="*/ 10701343 w 12207873"/>
              <a:gd name="connsiteY86" fmla="*/ 6857996 h 6857996"/>
              <a:gd name="connsiteX87" fmla="*/ 6708254 w 12207873"/>
              <a:gd name="connsiteY87" fmla="*/ 0 h 6857996"/>
              <a:gd name="connsiteX88" fmla="*/ 7080554 w 12207873"/>
              <a:gd name="connsiteY88" fmla="*/ 0 h 6857996"/>
              <a:gd name="connsiteX89" fmla="*/ 10655861 w 12207873"/>
              <a:gd name="connsiteY89" fmla="*/ 6857996 h 6857996"/>
              <a:gd name="connsiteX90" fmla="*/ 10283560 w 12207873"/>
              <a:gd name="connsiteY90" fmla="*/ 6857996 h 6857996"/>
              <a:gd name="connsiteX91" fmla="*/ 6290471 w 12207873"/>
              <a:gd name="connsiteY91" fmla="*/ 0 h 6857996"/>
              <a:gd name="connsiteX92" fmla="*/ 6662772 w 12207873"/>
              <a:gd name="connsiteY92" fmla="*/ 0 h 6857996"/>
              <a:gd name="connsiteX93" fmla="*/ 10238077 w 12207873"/>
              <a:gd name="connsiteY93" fmla="*/ 6857996 h 6857996"/>
              <a:gd name="connsiteX94" fmla="*/ 9865777 w 12207873"/>
              <a:gd name="connsiteY94" fmla="*/ 6857996 h 6857996"/>
              <a:gd name="connsiteX95" fmla="*/ 5872686 w 12207873"/>
              <a:gd name="connsiteY95" fmla="*/ 0 h 6857996"/>
              <a:gd name="connsiteX96" fmla="*/ 6244987 w 12207873"/>
              <a:gd name="connsiteY96" fmla="*/ 0 h 6857996"/>
              <a:gd name="connsiteX97" fmla="*/ 9820294 w 12207873"/>
              <a:gd name="connsiteY97" fmla="*/ 6857996 h 6857996"/>
              <a:gd name="connsiteX98" fmla="*/ 9447993 w 12207873"/>
              <a:gd name="connsiteY98" fmla="*/ 6857996 h 6857996"/>
              <a:gd name="connsiteX99" fmla="*/ 5454902 w 12207873"/>
              <a:gd name="connsiteY99" fmla="*/ 0 h 6857996"/>
              <a:gd name="connsiteX100" fmla="*/ 5827203 w 12207873"/>
              <a:gd name="connsiteY100" fmla="*/ 0 h 6857996"/>
              <a:gd name="connsiteX101" fmla="*/ 9402510 w 12207873"/>
              <a:gd name="connsiteY101" fmla="*/ 6857996 h 6857996"/>
              <a:gd name="connsiteX102" fmla="*/ 9030209 w 12207873"/>
              <a:gd name="connsiteY102" fmla="*/ 6857996 h 6857996"/>
              <a:gd name="connsiteX103" fmla="*/ 5037121 w 12207873"/>
              <a:gd name="connsiteY103" fmla="*/ 0 h 6857996"/>
              <a:gd name="connsiteX104" fmla="*/ 5409420 w 12207873"/>
              <a:gd name="connsiteY104" fmla="*/ 0 h 6857996"/>
              <a:gd name="connsiteX105" fmla="*/ 8984727 w 12207873"/>
              <a:gd name="connsiteY105" fmla="*/ 6857996 h 6857996"/>
              <a:gd name="connsiteX106" fmla="*/ 8612426 w 12207873"/>
              <a:gd name="connsiteY106" fmla="*/ 6857996 h 6857996"/>
              <a:gd name="connsiteX107" fmla="*/ 4619335 w 12207873"/>
              <a:gd name="connsiteY107" fmla="*/ 0 h 6857996"/>
              <a:gd name="connsiteX108" fmla="*/ 4991638 w 12207873"/>
              <a:gd name="connsiteY108" fmla="*/ 0 h 6857996"/>
              <a:gd name="connsiteX109" fmla="*/ 8566943 w 12207873"/>
              <a:gd name="connsiteY109" fmla="*/ 6857996 h 6857996"/>
              <a:gd name="connsiteX110" fmla="*/ 8194643 w 12207873"/>
              <a:gd name="connsiteY110" fmla="*/ 6857996 h 6857996"/>
              <a:gd name="connsiteX111" fmla="*/ 4201553 w 12207873"/>
              <a:gd name="connsiteY111" fmla="*/ 0 h 6857996"/>
              <a:gd name="connsiteX112" fmla="*/ 4573856 w 12207873"/>
              <a:gd name="connsiteY112" fmla="*/ 0 h 6857996"/>
              <a:gd name="connsiteX113" fmla="*/ 8149160 w 12207873"/>
              <a:gd name="connsiteY113" fmla="*/ 6857996 h 6857996"/>
              <a:gd name="connsiteX114" fmla="*/ 7776859 w 12207873"/>
              <a:gd name="connsiteY114" fmla="*/ 6857996 h 6857996"/>
              <a:gd name="connsiteX115" fmla="*/ 3783771 w 12207873"/>
              <a:gd name="connsiteY115" fmla="*/ 0 h 6857996"/>
              <a:gd name="connsiteX116" fmla="*/ 4156071 w 12207873"/>
              <a:gd name="connsiteY116" fmla="*/ 0 h 6857996"/>
              <a:gd name="connsiteX117" fmla="*/ 7731376 w 12207873"/>
              <a:gd name="connsiteY117" fmla="*/ 6857996 h 6857996"/>
              <a:gd name="connsiteX118" fmla="*/ 7359076 w 12207873"/>
              <a:gd name="connsiteY118" fmla="*/ 6857996 h 6857996"/>
              <a:gd name="connsiteX119" fmla="*/ 3365988 w 12207873"/>
              <a:gd name="connsiteY119" fmla="*/ 0 h 6857996"/>
              <a:gd name="connsiteX120" fmla="*/ 3738289 w 12207873"/>
              <a:gd name="connsiteY120" fmla="*/ 0 h 6857996"/>
              <a:gd name="connsiteX121" fmla="*/ 7313593 w 12207873"/>
              <a:gd name="connsiteY121" fmla="*/ 6857996 h 6857996"/>
              <a:gd name="connsiteX122" fmla="*/ 6941292 w 12207873"/>
              <a:gd name="connsiteY122" fmla="*/ 6857996 h 6857996"/>
              <a:gd name="connsiteX123" fmla="*/ 2948204 w 12207873"/>
              <a:gd name="connsiteY123" fmla="*/ 0 h 6857996"/>
              <a:gd name="connsiteX124" fmla="*/ 3320506 w 12207873"/>
              <a:gd name="connsiteY124" fmla="*/ 0 h 6857996"/>
              <a:gd name="connsiteX125" fmla="*/ 6895811 w 12207873"/>
              <a:gd name="connsiteY125" fmla="*/ 6857996 h 6857996"/>
              <a:gd name="connsiteX126" fmla="*/ 6523510 w 12207873"/>
              <a:gd name="connsiteY126" fmla="*/ 6857996 h 6857996"/>
              <a:gd name="connsiteX127" fmla="*/ 2530421 w 12207873"/>
              <a:gd name="connsiteY127" fmla="*/ 0 h 6857996"/>
              <a:gd name="connsiteX128" fmla="*/ 2902722 w 12207873"/>
              <a:gd name="connsiteY128" fmla="*/ 0 h 6857996"/>
              <a:gd name="connsiteX129" fmla="*/ 6478026 w 12207873"/>
              <a:gd name="connsiteY129" fmla="*/ 6857996 h 6857996"/>
              <a:gd name="connsiteX130" fmla="*/ 6105725 w 12207873"/>
              <a:gd name="connsiteY130" fmla="*/ 6857996 h 6857996"/>
              <a:gd name="connsiteX131" fmla="*/ 2112638 w 12207873"/>
              <a:gd name="connsiteY131" fmla="*/ 0 h 6857996"/>
              <a:gd name="connsiteX132" fmla="*/ 2484938 w 12207873"/>
              <a:gd name="connsiteY132" fmla="*/ 0 h 6857996"/>
              <a:gd name="connsiteX133" fmla="*/ 6060244 w 12207873"/>
              <a:gd name="connsiteY133" fmla="*/ 6857996 h 6857996"/>
              <a:gd name="connsiteX134" fmla="*/ 5687945 w 12207873"/>
              <a:gd name="connsiteY134" fmla="*/ 6857996 h 6857996"/>
              <a:gd name="connsiteX135" fmla="*/ 1694854 w 12207873"/>
              <a:gd name="connsiteY135" fmla="*/ 0 h 6857996"/>
              <a:gd name="connsiteX136" fmla="*/ 2067154 w 12207873"/>
              <a:gd name="connsiteY136" fmla="*/ 0 h 6857996"/>
              <a:gd name="connsiteX137" fmla="*/ 5642462 w 12207873"/>
              <a:gd name="connsiteY137" fmla="*/ 6857996 h 6857996"/>
              <a:gd name="connsiteX138" fmla="*/ 5270161 w 12207873"/>
              <a:gd name="connsiteY138" fmla="*/ 6857996 h 6857996"/>
              <a:gd name="connsiteX139" fmla="*/ 1277070 w 12207873"/>
              <a:gd name="connsiteY139" fmla="*/ 0 h 6857996"/>
              <a:gd name="connsiteX140" fmla="*/ 1649371 w 12207873"/>
              <a:gd name="connsiteY140" fmla="*/ 0 h 6857996"/>
              <a:gd name="connsiteX141" fmla="*/ 5224680 w 12207873"/>
              <a:gd name="connsiteY141" fmla="*/ 6857996 h 6857996"/>
              <a:gd name="connsiteX142" fmla="*/ 4852376 w 12207873"/>
              <a:gd name="connsiteY142" fmla="*/ 6857996 h 6857996"/>
              <a:gd name="connsiteX143" fmla="*/ 859287 w 12207873"/>
              <a:gd name="connsiteY143" fmla="*/ 0 h 6857996"/>
              <a:gd name="connsiteX144" fmla="*/ 1231588 w 12207873"/>
              <a:gd name="connsiteY144" fmla="*/ 0 h 6857996"/>
              <a:gd name="connsiteX145" fmla="*/ 4806894 w 12207873"/>
              <a:gd name="connsiteY145" fmla="*/ 6857996 h 6857996"/>
              <a:gd name="connsiteX146" fmla="*/ 4434595 w 12207873"/>
              <a:gd name="connsiteY146" fmla="*/ 6857996 h 6857996"/>
              <a:gd name="connsiteX147" fmla="*/ 441504 w 12207873"/>
              <a:gd name="connsiteY147" fmla="*/ 0 h 6857996"/>
              <a:gd name="connsiteX148" fmla="*/ 813804 w 12207873"/>
              <a:gd name="connsiteY148" fmla="*/ 0 h 6857996"/>
              <a:gd name="connsiteX149" fmla="*/ 4389112 w 12207873"/>
              <a:gd name="connsiteY149" fmla="*/ 6857996 h 6857996"/>
              <a:gd name="connsiteX150" fmla="*/ 4016813 w 12207873"/>
              <a:gd name="connsiteY150" fmla="*/ 6857996 h 6857996"/>
              <a:gd name="connsiteX151" fmla="*/ 23720 w 12207873"/>
              <a:gd name="connsiteY151" fmla="*/ 0 h 6857996"/>
              <a:gd name="connsiteX152" fmla="*/ 396021 w 12207873"/>
              <a:gd name="connsiteY152" fmla="*/ 0 h 6857996"/>
              <a:gd name="connsiteX153" fmla="*/ 3971330 w 12207873"/>
              <a:gd name="connsiteY153" fmla="*/ 6857996 h 6857996"/>
              <a:gd name="connsiteX154" fmla="*/ 3599029 w 12207873"/>
              <a:gd name="connsiteY154" fmla="*/ 6857996 h 685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12207873" h="6857996">
                <a:moveTo>
                  <a:pt x="0" y="6452727"/>
                </a:moveTo>
                <a:lnTo>
                  <a:pt x="211282" y="6857996"/>
                </a:lnTo>
                <a:lnTo>
                  <a:pt x="0" y="6857996"/>
                </a:lnTo>
                <a:close/>
                <a:moveTo>
                  <a:pt x="0" y="5651349"/>
                </a:moveTo>
                <a:lnTo>
                  <a:pt x="629067" y="6857996"/>
                </a:lnTo>
                <a:lnTo>
                  <a:pt x="256763" y="6857996"/>
                </a:lnTo>
                <a:lnTo>
                  <a:pt x="0" y="6365484"/>
                </a:lnTo>
                <a:close/>
                <a:moveTo>
                  <a:pt x="0" y="4849980"/>
                </a:moveTo>
                <a:lnTo>
                  <a:pt x="1046847" y="6857996"/>
                </a:lnTo>
                <a:lnTo>
                  <a:pt x="674549" y="6857996"/>
                </a:lnTo>
                <a:lnTo>
                  <a:pt x="0" y="5564107"/>
                </a:lnTo>
                <a:close/>
                <a:moveTo>
                  <a:pt x="0" y="4048608"/>
                </a:moveTo>
                <a:lnTo>
                  <a:pt x="1464630" y="6857996"/>
                </a:lnTo>
                <a:lnTo>
                  <a:pt x="1092330" y="6857996"/>
                </a:lnTo>
                <a:lnTo>
                  <a:pt x="0" y="4762737"/>
                </a:lnTo>
                <a:close/>
                <a:moveTo>
                  <a:pt x="0" y="3247236"/>
                </a:moveTo>
                <a:lnTo>
                  <a:pt x="1882413" y="6857996"/>
                </a:lnTo>
                <a:lnTo>
                  <a:pt x="1510113" y="6857996"/>
                </a:lnTo>
                <a:lnTo>
                  <a:pt x="0" y="3961365"/>
                </a:lnTo>
                <a:close/>
                <a:moveTo>
                  <a:pt x="0" y="2445862"/>
                </a:moveTo>
                <a:lnTo>
                  <a:pt x="2300197" y="6857996"/>
                </a:lnTo>
                <a:lnTo>
                  <a:pt x="1927895" y="6857996"/>
                </a:lnTo>
                <a:lnTo>
                  <a:pt x="0" y="3159993"/>
                </a:lnTo>
                <a:close/>
                <a:moveTo>
                  <a:pt x="0" y="1644489"/>
                </a:moveTo>
                <a:lnTo>
                  <a:pt x="2717981" y="6857996"/>
                </a:lnTo>
                <a:lnTo>
                  <a:pt x="2345680" y="6857996"/>
                </a:lnTo>
                <a:lnTo>
                  <a:pt x="0" y="2358619"/>
                </a:lnTo>
                <a:close/>
                <a:moveTo>
                  <a:pt x="0" y="843118"/>
                </a:moveTo>
                <a:lnTo>
                  <a:pt x="3135763" y="6857996"/>
                </a:lnTo>
                <a:lnTo>
                  <a:pt x="2763463" y="6857996"/>
                </a:lnTo>
                <a:lnTo>
                  <a:pt x="0" y="1557247"/>
                </a:lnTo>
                <a:close/>
                <a:moveTo>
                  <a:pt x="0" y="41744"/>
                </a:moveTo>
                <a:lnTo>
                  <a:pt x="3553547" y="6857996"/>
                </a:lnTo>
                <a:lnTo>
                  <a:pt x="3181246" y="6857996"/>
                </a:lnTo>
                <a:lnTo>
                  <a:pt x="0" y="755875"/>
                </a:lnTo>
                <a:close/>
                <a:moveTo>
                  <a:pt x="12139438" y="0"/>
                </a:moveTo>
                <a:lnTo>
                  <a:pt x="12207873" y="0"/>
                </a:lnTo>
                <a:lnTo>
                  <a:pt x="12207873" y="131269"/>
                </a:lnTo>
                <a:close/>
                <a:moveTo>
                  <a:pt x="11721655" y="0"/>
                </a:moveTo>
                <a:lnTo>
                  <a:pt x="12093955" y="0"/>
                </a:lnTo>
                <a:lnTo>
                  <a:pt x="12207873" y="218512"/>
                </a:lnTo>
                <a:lnTo>
                  <a:pt x="12207873" y="932642"/>
                </a:lnTo>
                <a:close/>
                <a:moveTo>
                  <a:pt x="11303871" y="0"/>
                </a:moveTo>
                <a:lnTo>
                  <a:pt x="11676172" y="0"/>
                </a:lnTo>
                <a:lnTo>
                  <a:pt x="12207873" y="1019886"/>
                </a:lnTo>
                <a:lnTo>
                  <a:pt x="12207873" y="1734017"/>
                </a:lnTo>
                <a:close/>
                <a:moveTo>
                  <a:pt x="10886088" y="0"/>
                </a:moveTo>
                <a:lnTo>
                  <a:pt x="11258388" y="0"/>
                </a:lnTo>
                <a:lnTo>
                  <a:pt x="12207873" y="1821260"/>
                </a:lnTo>
                <a:lnTo>
                  <a:pt x="12207873" y="2535390"/>
                </a:lnTo>
                <a:close/>
                <a:moveTo>
                  <a:pt x="10468304" y="0"/>
                </a:moveTo>
                <a:lnTo>
                  <a:pt x="10840605" y="0"/>
                </a:lnTo>
                <a:lnTo>
                  <a:pt x="12207873" y="2622633"/>
                </a:lnTo>
                <a:lnTo>
                  <a:pt x="12207873" y="3336765"/>
                </a:lnTo>
                <a:close/>
                <a:moveTo>
                  <a:pt x="10050520" y="0"/>
                </a:moveTo>
                <a:lnTo>
                  <a:pt x="10422821" y="0"/>
                </a:lnTo>
                <a:lnTo>
                  <a:pt x="12207873" y="3424008"/>
                </a:lnTo>
                <a:lnTo>
                  <a:pt x="12207873" y="4138138"/>
                </a:lnTo>
                <a:close/>
                <a:moveTo>
                  <a:pt x="9632737" y="0"/>
                </a:moveTo>
                <a:lnTo>
                  <a:pt x="10005037" y="0"/>
                </a:lnTo>
                <a:lnTo>
                  <a:pt x="12207873" y="4225381"/>
                </a:lnTo>
                <a:lnTo>
                  <a:pt x="12207873" y="4939512"/>
                </a:lnTo>
                <a:close/>
                <a:moveTo>
                  <a:pt x="9214953" y="0"/>
                </a:moveTo>
                <a:lnTo>
                  <a:pt x="9587254" y="0"/>
                </a:lnTo>
                <a:lnTo>
                  <a:pt x="12207873" y="5026755"/>
                </a:lnTo>
                <a:lnTo>
                  <a:pt x="12207873" y="5740885"/>
                </a:lnTo>
                <a:close/>
                <a:moveTo>
                  <a:pt x="8797170" y="0"/>
                </a:moveTo>
                <a:lnTo>
                  <a:pt x="9169470" y="0"/>
                </a:lnTo>
                <a:lnTo>
                  <a:pt x="12207873" y="5828129"/>
                </a:lnTo>
                <a:lnTo>
                  <a:pt x="12207873" y="6542259"/>
                </a:lnTo>
                <a:close/>
                <a:moveTo>
                  <a:pt x="8379386" y="0"/>
                </a:moveTo>
                <a:lnTo>
                  <a:pt x="8751687" y="0"/>
                </a:lnTo>
                <a:lnTo>
                  <a:pt x="12207873" y="6629502"/>
                </a:lnTo>
                <a:lnTo>
                  <a:pt x="12207873" y="6857996"/>
                </a:lnTo>
                <a:lnTo>
                  <a:pt x="11954694" y="6857996"/>
                </a:lnTo>
                <a:close/>
                <a:moveTo>
                  <a:pt x="7961603" y="0"/>
                </a:moveTo>
                <a:lnTo>
                  <a:pt x="8333904" y="0"/>
                </a:lnTo>
                <a:lnTo>
                  <a:pt x="11909211" y="6857996"/>
                </a:lnTo>
                <a:lnTo>
                  <a:pt x="11536910" y="6857996"/>
                </a:lnTo>
                <a:close/>
                <a:moveTo>
                  <a:pt x="7543820" y="0"/>
                </a:moveTo>
                <a:lnTo>
                  <a:pt x="7916121" y="0"/>
                </a:lnTo>
                <a:lnTo>
                  <a:pt x="11491428" y="6857996"/>
                </a:lnTo>
                <a:lnTo>
                  <a:pt x="11119127" y="6857996"/>
                </a:lnTo>
                <a:close/>
                <a:moveTo>
                  <a:pt x="7126037" y="0"/>
                </a:moveTo>
                <a:lnTo>
                  <a:pt x="7498337" y="0"/>
                </a:lnTo>
                <a:lnTo>
                  <a:pt x="11073644" y="6857996"/>
                </a:lnTo>
                <a:lnTo>
                  <a:pt x="10701343" y="6857996"/>
                </a:lnTo>
                <a:close/>
                <a:moveTo>
                  <a:pt x="6708254" y="0"/>
                </a:moveTo>
                <a:lnTo>
                  <a:pt x="7080554" y="0"/>
                </a:lnTo>
                <a:lnTo>
                  <a:pt x="10655861" y="6857996"/>
                </a:lnTo>
                <a:lnTo>
                  <a:pt x="10283560" y="6857996"/>
                </a:lnTo>
                <a:close/>
                <a:moveTo>
                  <a:pt x="6290471" y="0"/>
                </a:moveTo>
                <a:lnTo>
                  <a:pt x="6662772" y="0"/>
                </a:lnTo>
                <a:lnTo>
                  <a:pt x="10238077" y="6857996"/>
                </a:lnTo>
                <a:lnTo>
                  <a:pt x="9865777" y="6857996"/>
                </a:lnTo>
                <a:close/>
                <a:moveTo>
                  <a:pt x="5872686" y="0"/>
                </a:moveTo>
                <a:lnTo>
                  <a:pt x="6244987" y="0"/>
                </a:lnTo>
                <a:lnTo>
                  <a:pt x="9820294" y="6857996"/>
                </a:lnTo>
                <a:lnTo>
                  <a:pt x="9447993" y="6857996"/>
                </a:lnTo>
                <a:close/>
                <a:moveTo>
                  <a:pt x="5454902" y="0"/>
                </a:moveTo>
                <a:lnTo>
                  <a:pt x="5827203" y="0"/>
                </a:lnTo>
                <a:lnTo>
                  <a:pt x="9402510" y="6857996"/>
                </a:lnTo>
                <a:lnTo>
                  <a:pt x="9030209" y="6857996"/>
                </a:lnTo>
                <a:close/>
                <a:moveTo>
                  <a:pt x="5037121" y="0"/>
                </a:moveTo>
                <a:lnTo>
                  <a:pt x="5409420" y="0"/>
                </a:lnTo>
                <a:lnTo>
                  <a:pt x="8984727" y="6857996"/>
                </a:lnTo>
                <a:lnTo>
                  <a:pt x="8612426" y="6857996"/>
                </a:lnTo>
                <a:close/>
                <a:moveTo>
                  <a:pt x="4619335" y="0"/>
                </a:moveTo>
                <a:lnTo>
                  <a:pt x="4991638" y="0"/>
                </a:lnTo>
                <a:lnTo>
                  <a:pt x="8566943" y="6857996"/>
                </a:lnTo>
                <a:lnTo>
                  <a:pt x="8194643" y="6857996"/>
                </a:lnTo>
                <a:close/>
                <a:moveTo>
                  <a:pt x="4201553" y="0"/>
                </a:moveTo>
                <a:lnTo>
                  <a:pt x="4573856" y="0"/>
                </a:lnTo>
                <a:lnTo>
                  <a:pt x="8149160" y="6857996"/>
                </a:lnTo>
                <a:lnTo>
                  <a:pt x="7776859" y="6857996"/>
                </a:lnTo>
                <a:close/>
                <a:moveTo>
                  <a:pt x="3783771" y="0"/>
                </a:moveTo>
                <a:lnTo>
                  <a:pt x="4156071" y="0"/>
                </a:lnTo>
                <a:lnTo>
                  <a:pt x="7731376" y="6857996"/>
                </a:lnTo>
                <a:lnTo>
                  <a:pt x="7359076" y="6857996"/>
                </a:lnTo>
                <a:close/>
                <a:moveTo>
                  <a:pt x="3365988" y="0"/>
                </a:moveTo>
                <a:lnTo>
                  <a:pt x="3738289" y="0"/>
                </a:lnTo>
                <a:lnTo>
                  <a:pt x="7313593" y="6857996"/>
                </a:lnTo>
                <a:lnTo>
                  <a:pt x="6941292" y="6857996"/>
                </a:lnTo>
                <a:close/>
                <a:moveTo>
                  <a:pt x="2948204" y="0"/>
                </a:moveTo>
                <a:lnTo>
                  <a:pt x="3320506" y="0"/>
                </a:lnTo>
                <a:lnTo>
                  <a:pt x="6895811" y="6857996"/>
                </a:lnTo>
                <a:lnTo>
                  <a:pt x="6523510" y="6857996"/>
                </a:lnTo>
                <a:close/>
                <a:moveTo>
                  <a:pt x="2530421" y="0"/>
                </a:moveTo>
                <a:lnTo>
                  <a:pt x="2902722" y="0"/>
                </a:lnTo>
                <a:lnTo>
                  <a:pt x="6478026" y="6857996"/>
                </a:lnTo>
                <a:lnTo>
                  <a:pt x="6105725" y="6857996"/>
                </a:lnTo>
                <a:close/>
                <a:moveTo>
                  <a:pt x="2112638" y="0"/>
                </a:moveTo>
                <a:lnTo>
                  <a:pt x="2484938" y="0"/>
                </a:lnTo>
                <a:lnTo>
                  <a:pt x="6060244" y="6857996"/>
                </a:lnTo>
                <a:lnTo>
                  <a:pt x="5687945" y="6857996"/>
                </a:lnTo>
                <a:close/>
                <a:moveTo>
                  <a:pt x="1694854" y="0"/>
                </a:moveTo>
                <a:lnTo>
                  <a:pt x="2067154" y="0"/>
                </a:lnTo>
                <a:lnTo>
                  <a:pt x="5642462" y="6857996"/>
                </a:lnTo>
                <a:lnTo>
                  <a:pt x="5270161" y="6857996"/>
                </a:lnTo>
                <a:close/>
                <a:moveTo>
                  <a:pt x="1277070" y="0"/>
                </a:moveTo>
                <a:lnTo>
                  <a:pt x="1649371" y="0"/>
                </a:lnTo>
                <a:lnTo>
                  <a:pt x="5224680" y="6857996"/>
                </a:lnTo>
                <a:lnTo>
                  <a:pt x="4852376" y="6857996"/>
                </a:lnTo>
                <a:close/>
                <a:moveTo>
                  <a:pt x="859287" y="0"/>
                </a:moveTo>
                <a:lnTo>
                  <a:pt x="1231588" y="0"/>
                </a:lnTo>
                <a:lnTo>
                  <a:pt x="4806894" y="6857996"/>
                </a:lnTo>
                <a:lnTo>
                  <a:pt x="4434595" y="6857996"/>
                </a:lnTo>
                <a:close/>
                <a:moveTo>
                  <a:pt x="441504" y="0"/>
                </a:moveTo>
                <a:lnTo>
                  <a:pt x="813804" y="0"/>
                </a:lnTo>
                <a:lnTo>
                  <a:pt x="4389112" y="6857996"/>
                </a:lnTo>
                <a:lnTo>
                  <a:pt x="4016813" y="6857996"/>
                </a:lnTo>
                <a:close/>
                <a:moveTo>
                  <a:pt x="23720" y="0"/>
                </a:moveTo>
                <a:lnTo>
                  <a:pt x="396021" y="0"/>
                </a:lnTo>
                <a:lnTo>
                  <a:pt x="3971330" y="6857996"/>
                </a:lnTo>
                <a:lnTo>
                  <a:pt x="3599029" y="685799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3000">
        <p14:reveal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27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0" animBg="1"/>
      <p:bldP spid="2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ttings" hidden="1">
            <a:extLst>
              <a:ext uri="{FF2B5EF4-FFF2-40B4-BE49-F238E27FC236}">
                <a16:creationId xmlns:a16="http://schemas.microsoft.com/office/drawing/2014/main" id="{6F374D38-F7F1-47A6-B3E9-14083D6282D3}"/>
              </a:ext>
            </a:extLst>
          </p:cNvPr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01B0142-ED1F-4CFB-1578-FA289A072B2C}"/>
              </a:ext>
            </a:extLst>
          </p:cNvPr>
          <p:cNvSpPr/>
          <p:nvPr/>
        </p:nvSpPr>
        <p:spPr>
          <a:xfrm>
            <a:off x="-3943114" y="-3450366"/>
            <a:ext cx="21680129" cy="21680129"/>
          </a:xfrm>
          <a:prstGeom prst="ellipse">
            <a:avLst/>
          </a:prstGeom>
          <a:gradFill flip="none" rotWithShape="1">
            <a:gsLst>
              <a:gs pos="40000">
                <a:srgbClr val="94B6D5">
                  <a:alpha val="2000"/>
                </a:srgbClr>
              </a:gs>
              <a:gs pos="66000">
                <a:schemeClr val="accent5">
                  <a:lumMod val="40000"/>
                  <a:lumOff val="60000"/>
                  <a:alpha val="0"/>
                </a:schemeClr>
              </a:gs>
              <a:gs pos="58000">
                <a:srgbClr val="7099BF"/>
              </a:gs>
              <a:gs pos="50000">
                <a:srgbClr val="0070C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2D53748-F29D-828A-C9D6-8B6C5D056E05}"/>
              </a:ext>
            </a:extLst>
          </p:cNvPr>
          <p:cNvSpPr/>
          <p:nvPr/>
        </p:nvSpPr>
        <p:spPr>
          <a:xfrm rot="16200000">
            <a:off x="-8544986" y="-8696317"/>
            <a:ext cx="21680129" cy="21680129"/>
          </a:xfrm>
          <a:prstGeom prst="ellipse">
            <a:avLst/>
          </a:prstGeom>
          <a:gradFill flip="none" rotWithShape="1">
            <a:gsLst>
              <a:gs pos="42000">
                <a:srgbClr val="4134F0"/>
              </a:gs>
              <a:gs pos="25000">
                <a:srgbClr val="94B6D5">
                  <a:alpha val="0"/>
                </a:srgbClr>
              </a:gs>
              <a:gs pos="52000">
                <a:schemeClr val="accent5">
                  <a:lumMod val="40000"/>
                  <a:lumOff val="60000"/>
                  <a:alpha val="0"/>
                </a:schemeClr>
              </a:gs>
              <a:gs pos="34000">
                <a:srgbClr val="0F0868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Freeform: Shape 214">
            <a:extLst>
              <a:ext uri="{FF2B5EF4-FFF2-40B4-BE49-F238E27FC236}">
                <a16:creationId xmlns:a16="http://schemas.microsoft.com/office/drawing/2014/main" id="{458AD1BD-1F93-D9E3-29ED-E403DF2897F9}"/>
              </a:ext>
            </a:extLst>
          </p:cNvPr>
          <p:cNvSpPr/>
          <p:nvPr/>
        </p:nvSpPr>
        <p:spPr>
          <a:xfrm>
            <a:off x="8" y="4"/>
            <a:ext cx="12207873" cy="6857996"/>
          </a:xfrm>
          <a:custGeom>
            <a:avLst/>
            <a:gdLst>
              <a:gd name="connsiteX0" fmla="*/ 0 w 12207873"/>
              <a:gd name="connsiteY0" fmla="*/ 6452727 h 6857996"/>
              <a:gd name="connsiteX1" fmla="*/ 211282 w 12207873"/>
              <a:gd name="connsiteY1" fmla="*/ 6857996 h 6857996"/>
              <a:gd name="connsiteX2" fmla="*/ 0 w 12207873"/>
              <a:gd name="connsiteY2" fmla="*/ 6857996 h 6857996"/>
              <a:gd name="connsiteX3" fmla="*/ 0 w 12207873"/>
              <a:gd name="connsiteY3" fmla="*/ 5651349 h 6857996"/>
              <a:gd name="connsiteX4" fmla="*/ 629067 w 12207873"/>
              <a:gd name="connsiteY4" fmla="*/ 6857996 h 6857996"/>
              <a:gd name="connsiteX5" fmla="*/ 256763 w 12207873"/>
              <a:gd name="connsiteY5" fmla="*/ 6857996 h 6857996"/>
              <a:gd name="connsiteX6" fmla="*/ 0 w 12207873"/>
              <a:gd name="connsiteY6" fmla="*/ 6365484 h 6857996"/>
              <a:gd name="connsiteX7" fmla="*/ 0 w 12207873"/>
              <a:gd name="connsiteY7" fmla="*/ 4849980 h 6857996"/>
              <a:gd name="connsiteX8" fmla="*/ 1046847 w 12207873"/>
              <a:gd name="connsiteY8" fmla="*/ 6857996 h 6857996"/>
              <a:gd name="connsiteX9" fmla="*/ 674549 w 12207873"/>
              <a:gd name="connsiteY9" fmla="*/ 6857996 h 6857996"/>
              <a:gd name="connsiteX10" fmla="*/ 0 w 12207873"/>
              <a:gd name="connsiteY10" fmla="*/ 5564107 h 6857996"/>
              <a:gd name="connsiteX11" fmla="*/ 0 w 12207873"/>
              <a:gd name="connsiteY11" fmla="*/ 4048608 h 6857996"/>
              <a:gd name="connsiteX12" fmla="*/ 1464630 w 12207873"/>
              <a:gd name="connsiteY12" fmla="*/ 6857996 h 6857996"/>
              <a:gd name="connsiteX13" fmla="*/ 1092330 w 12207873"/>
              <a:gd name="connsiteY13" fmla="*/ 6857996 h 6857996"/>
              <a:gd name="connsiteX14" fmla="*/ 0 w 12207873"/>
              <a:gd name="connsiteY14" fmla="*/ 4762737 h 6857996"/>
              <a:gd name="connsiteX15" fmla="*/ 0 w 12207873"/>
              <a:gd name="connsiteY15" fmla="*/ 3247236 h 6857996"/>
              <a:gd name="connsiteX16" fmla="*/ 1882413 w 12207873"/>
              <a:gd name="connsiteY16" fmla="*/ 6857996 h 6857996"/>
              <a:gd name="connsiteX17" fmla="*/ 1510113 w 12207873"/>
              <a:gd name="connsiteY17" fmla="*/ 6857996 h 6857996"/>
              <a:gd name="connsiteX18" fmla="*/ 0 w 12207873"/>
              <a:gd name="connsiteY18" fmla="*/ 3961365 h 6857996"/>
              <a:gd name="connsiteX19" fmla="*/ 0 w 12207873"/>
              <a:gd name="connsiteY19" fmla="*/ 2445862 h 6857996"/>
              <a:gd name="connsiteX20" fmla="*/ 2300197 w 12207873"/>
              <a:gd name="connsiteY20" fmla="*/ 6857996 h 6857996"/>
              <a:gd name="connsiteX21" fmla="*/ 1927895 w 12207873"/>
              <a:gd name="connsiteY21" fmla="*/ 6857996 h 6857996"/>
              <a:gd name="connsiteX22" fmla="*/ 0 w 12207873"/>
              <a:gd name="connsiteY22" fmla="*/ 3159993 h 6857996"/>
              <a:gd name="connsiteX23" fmla="*/ 0 w 12207873"/>
              <a:gd name="connsiteY23" fmla="*/ 1644489 h 6857996"/>
              <a:gd name="connsiteX24" fmla="*/ 2717981 w 12207873"/>
              <a:gd name="connsiteY24" fmla="*/ 6857996 h 6857996"/>
              <a:gd name="connsiteX25" fmla="*/ 2345680 w 12207873"/>
              <a:gd name="connsiteY25" fmla="*/ 6857996 h 6857996"/>
              <a:gd name="connsiteX26" fmla="*/ 0 w 12207873"/>
              <a:gd name="connsiteY26" fmla="*/ 2358619 h 6857996"/>
              <a:gd name="connsiteX27" fmla="*/ 0 w 12207873"/>
              <a:gd name="connsiteY27" fmla="*/ 843118 h 6857996"/>
              <a:gd name="connsiteX28" fmla="*/ 3135763 w 12207873"/>
              <a:gd name="connsiteY28" fmla="*/ 6857996 h 6857996"/>
              <a:gd name="connsiteX29" fmla="*/ 2763463 w 12207873"/>
              <a:gd name="connsiteY29" fmla="*/ 6857996 h 6857996"/>
              <a:gd name="connsiteX30" fmla="*/ 0 w 12207873"/>
              <a:gd name="connsiteY30" fmla="*/ 1557247 h 6857996"/>
              <a:gd name="connsiteX31" fmla="*/ 0 w 12207873"/>
              <a:gd name="connsiteY31" fmla="*/ 41744 h 6857996"/>
              <a:gd name="connsiteX32" fmla="*/ 3553547 w 12207873"/>
              <a:gd name="connsiteY32" fmla="*/ 6857996 h 6857996"/>
              <a:gd name="connsiteX33" fmla="*/ 3181246 w 12207873"/>
              <a:gd name="connsiteY33" fmla="*/ 6857996 h 6857996"/>
              <a:gd name="connsiteX34" fmla="*/ 0 w 12207873"/>
              <a:gd name="connsiteY34" fmla="*/ 755875 h 6857996"/>
              <a:gd name="connsiteX35" fmla="*/ 12139438 w 12207873"/>
              <a:gd name="connsiteY35" fmla="*/ 0 h 6857996"/>
              <a:gd name="connsiteX36" fmla="*/ 12207873 w 12207873"/>
              <a:gd name="connsiteY36" fmla="*/ 0 h 6857996"/>
              <a:gd name="connsiteX37" fmla="*/ 12207873 w 12207873"/>
              <a:gd name="connsiteY37" fmla="*/ 131269 h 6857996"/>
              <a:gd name="connsiteX38" fmla="*/ 11721655 w 12207873"/>
              <a:gd name="connsiteY38" fmla="*/ 0 h 6857996"/>
              <a:gd name="connsiteX39" fmla="*/ 12093955 w 12207873"/>
              <a:gd name="connsiteY39" fmla="*/ 0 h 6857996"/>
              <a:gd name="connsiteX40" fmla="*/ 12207873 w 12207873"/>
              <a:gd name="connsiteY40" fmla="*/ 218512 h 6857996"/>
              <a:gd name="connsiteX41" fmla="*/ 12207873 w 12207873"/>
              <a:gd name="connsiteY41" fmla="*/ 932642 h 6857996"/>
              <a:gd name="connsiteX42" fmla="*/ 11303871 w 12207873"/>
              <a:gd name="connsiteY42" fmla="*/ 0 h 6857996"/>
              <a:gd name="connsiteX43" fmla="*/ 11676172 w 12207873"/>
              <a:gd name="connsiteY43" fmla="*/ 0 h 6857996"/>
              <a:gd name="connsiteX44" fmla="*/ 12207873 w 12207873"/>
              <a:gd name="connsiteY44" fmla="*/ 1019886 h 6857996"/>
              <a:gd name="connsiteX45" fmla="*/ 12207873 w 12207873"/>
              <a:gd name="connsiteY45" fmla="*/ 1734017 h 6857996"/>
              <a:gd name="connsiteX46" fmla="*/ 10886088 w 12207873"/>
              <a:gd name="connsiteY46" fmla="*/ 0 h 6857996"/>
              <a:gd name="connsiteX47" fmla="*/ 11258388 w 12207873"/>
              <a:gd name="connsiteY47" fmla="*/ 0 h 6857996"/>
              <a:gd name="connsiteX48" fmla="*/ 12207873 w 12207873"/>
              <a:gd name="connsiteY48" fmla="*/ 1821260 h 6857996"/>
              <a:gd name="connsiteX49" fmla="*/ 12207873 w 12207873"/>
              <a:gd name="connsiteY49" fmla="*/ 2535390 h 6857996"/>
              <a:gd name="connsiteX50" fmla="*/ 10468304 w 12207873"/>
              <a:gd name="connsiteY50" fmla="*/ 0 h 6857996"/>
              <a:gd name="connsiteX51" fmla="*/ 10840605 w 12207873"/>
              <a:gd name="connsiteY51" fmla="*/ 0 h 6857996"/>
              <a:gd name="connsiteX52" fmla="*/ 12207873 w 12207873"/>
              <a:gd name="connsiteY52" fmla="*/ 2622633 h 6857996"/>
              <a:gd name="connsiteX53" fmla="*/ 12207873 w 12207873"/>
              <a:gd name="connsiteY53" fmla="*/ 3336765 h 6857996"/>
              <a:gd name="connsiteX54" fmla="*/ 10050520 w 12207873"/>
              <a:gd name="connsiteY54" fmla="*/ 0 h 6857996"/>
              <a:gd name="connsiteX55" fmla="*/ 10422821 w 12207873"/>
              <a:gd name="connsiteY55" fmla="*/ 0 h 6857996"/>
              <a:gd name="connsiteX56" fmla="*/ 12207873 w 12207873"/>
              <a:gd name="connsiteY56" fmla="*/ 3424008 h 6857996"/>
              <a:gd name="connsiteX57" fmla="*/ 12207873 w 12207873"/>
              <a:gd name="connsiteY57" fmla="*/ 4138138 h 6857996"/>
              <a:gd name="connsiteX58" fmla="*/ 9632737 w 12207873"/>
              <a:gd name="connsiteY58" fmla="*/ 0 h 6857996"/>
              <a:gd name="connsiteX59" fmla="*/ 10005037 w 12207873"/>
              <a:gd name="connsiteY59" fmla="*/ 0 h 6857996"/>
              <a:gd name="connsiteX60" fmla="*/ 12207873 w 12207873"/>
              <a:gd name="connsiteY60" fmla="*/ 4225381 h 6857996"/>
              <a:gd name="connsiteX61" fmla="*/ 12207873 w 12207873"/>
              <a:gd name="connsiteY61" fmla="*/ 4939512 h 6857996"/>
              <a:gd name="connsiteX62" fmla="*/ 9214953 w 12207873"/>
              <a:gd name="connsiteY62" fmla="*/ 0 h 6857996"/>
              <a:gd name="connsiteX63" fmla="*/ 9587254 w 12207873"/>
              <a:gd name="connsiteY63" fmla="*/ 0 h 6857996"/>
              <a:gd name="connsiteX64" fmla="*/ 12207873 w 12207873"/>
              <a:gd name="connsiteY64" fmla="*/ 5026755 h 6857996"/>
              <a:gd name="connsiteX65" fmla="*/ 12207873 w 12207873"/>
              <a:gd name="connsiteY65" fmla="*/ 5740885 h 6857996"/>
              <a:gd name="connsiteX66" fmla="*/ 8797170 w 12207873"/>
              <a:gd name="connsiteY66" fmla="*/ 0 h 6857996"/>
              <a:gd name="connsiteX67" fmla="*/ 9169470 w 12207873"/>
              <a:gd name="connsiteY67" fmla="*/ 0 h 6857996"/>
              <a:gd name="connsiteX68" fmla="*/ 12207873 w 12207873"/>
              <a:gd name="connsiteY68" fmla="*/ 5828129 h 6857996"/>
              <a:gd name="connsiteX69" fmla="*/ 12207873 w 12207873"/>
              <a:gd name="connsiteY69" fmla="*/ 6542259 h 6857996"/>
              <a:gd name="connsiteX70" fmla="*/ 8379386 w 12207873"/>
              <a:gd name="connsiteY70" fmla="*/ 0 h 6857996"/>
              <a:gd name="connsiteX71" fmla="*/ 8751687 w 12207873"/>
              <a:gd name="connsiteY71" fmla="*/ 0 h 6857996"/>
              <a:gd name="connsiteX72" fmla="*/ 12207873 w 12207873"/>
              <a:gd name="connsiteY72" fmla="*/ 6629502 h 6857996"/>
              <a:gd name="connsiteX73" fmla="*/ 12207873 w 12207873"/>
              <a:gd name="connsiteY73" fmla="*/ 6857996 h 6857996"/>
              <a:gd name="connsiteX74" fmla="*/ 11954694 w 12207873"/>
              <a:gd name="connsiteY74" fmla="*/ 6857996 h 6857996"/>
              <a:gd name="connsiteX75" fmla="*/ 7961603 w 12207873"/>
              <a:gd name="connsiteY75" fmla="*/ 0 h 6857996"/>
              <a:gd name="connsiteX76" fmla="*/ 8333904 w 12207873"/>
              <a:gd name="connsiteY76" fmla="*/ 0 h 6857996"/>
              <a:gd name="connsiteX77" fmla="*/ 11909211 w 12207873"/>
              <a:gd name="connsiteY77" fmla="*/ 6857996 h 6857996"/>
              <a:gd name="connsiteX78" fmla="*/ 11536910 w 12207873"/>
              <a:gd name="connsiteY78" fmla="*/ 6857996 h 6857996"/>
              <a:gd name="connsiteX79" fmla="*/ 7543820 w 12207873"/>
              <a:gd name="connsiteY79" fmla="*/ 0 h 6857996"/>
              <a:gd name="connsiteX80" fmla="*/ 7916121 w 12207873"/>
              <a:gd name="connsiteY80" fmla="*/ 0 h 6857996"/>
              <a:gd name="connsiteX81" fmla="*/ 11491428 w 12207873"/>
              <a:gd name="connsiteY81" fmla="*/ 6857996 h 6857996"/>
              <a:gd name="connsiteX82" fmla="*/ 11119127 w 12207873"/>
              <a:gd name="connsiteY82" fmla="*/ 6857996 h 6857996"/>
              <a:gd name="connsiteX83" fmla="*/ 7126037 w 12207873"/>
              <a:gd name="connsiteY83" fmla="*/ 0 h 6857996"/>
              <a:gd name="connsiteX84" fmla="*/ 7498337 w 12207873"/>
              <a:gd name="connsiteY84" fmla="*/ 0 h 6857996"/>
              <a:gd name="connsiteX85" fmla="*/ 11073644 w 12207873"/>
              <a:gd name="connsiteY85" fmla="*/ 6857996 h 6857996"/>
              <a:gd name="connsiteX86" fmla="*/ 10701343 w 12207873"/>
              <a:gd name="connsiteY86" fmla="*/ 6857996 h 6857996"/>
              <a:gd name="connsiteX87" fmla="*/ 6708254 w 12207873"/>
              <a:gd name="connsiteY87" fmla="*/ 0 h 6857996"/>
              <a:gd name="connsiteX88" fmla="*/ 7080554 w 12207873"/>
              <a:gd name="connsiteY88" fmla="*/ 0 h 6857996"/>
              <a:gd name="connsiteX89" fmla="*/ 10655861 w 12207873"/>
              <a:gd name="connsiteY89" fmla="*/ 6857996 h 6857996"/>
              <a:gd name="connsiteX90" fmla="*/ 10283560 w 12207873"/>
              <a:gd name="connsiteY90" fmla="*/ 6857996 h 6857996"/>
              <a:gd name="connsiteX91" fmla="*/ 6290471 w 12207873"/>
              <a:gd name="connsiteY91" fmla="*/ 0 h 6857996"/>
              <a:gd name="connsiteX92" fmla="*/ 6662772 w 12207873"/>
              <a:gd name="connsiteY92" fmla="*/ 0 h 6857996"/>
              <a:gd name="connsiteX93" fmla="*/ 10238077 w 12207873"/>
              <a:gd name="connsiteY93" fmla="*/ 6857996 h 6857996"/>
              <a:gd name="connsiteX94" fmla="*/ 9865777 w 12207873"/>
              <a:gd name="connsiteY94" fmla="*/ 6857996 h 6857996"/>
              <a:gd name="connsiteX95" fmla="*/ 5872686 w 12207873"/>
              <a:gd name="connsiteY95" fmla="*/ 0 h 6857996"/>
              <a:gd name="connsiteX96" fmla="*/ 6244987 w 12207873"/>
              <a:gd name="connsiteY96" fmla="*/ 0 h 6857996"/>
              <a:gd name="connsiteX97" fmla="*/ 9820294 w 12207873"/>
              <a:gd name="connsiteY97" fmla="*/ 6857996 h 6857996"/>
              <a:gd name="connsiteX98" fmla="*/ 9447993 w 12207873"/>
              <a:gd name="connsiteY98" fmla="*/ 6857996 h 6857996"/>
              <a:gd name="connsiteX99" fmla="*/ 5454902 w 12207873"/>
              <a:gd name="connsiteY99" fmla="*/ 0 h 6857996"/>
              <a:gd name="connsiteX100" fmla="*/ 5827203 w 12207873"/>
              <a:gd name="connsiteY100" fmla="*/ 0 h 6857996"/>
              <a:gd name="connsiteX101" fmla="*/ 9402510 w 12207873"/>
              <a:gd name="connsiteY101" fmla="*/ 6857996 h 6857996"/>
              <a:gd name="connsiteX102" fmla="*/ 9030209 w 12207873"/>
              <a:gd name="connsiteY102" fmla="*/ 6857996 h 6857996"/>
              <a:gd name="connsiteX103" fmla="*/ 5037121 w 12207873"/>
              <a:gd name="connsiteY103" fmla="*/ 0 h 6857996"/>
              <a:gd name="connsiteX104" fmla="*/ 5409420 w 12207873"/>
              <a:gd name="connsiteY104" fmla="*/ 0 h 6857996"/>
              <a:gd name="connsiteX105" fmla="*/ 8984727 w 12207873"/>
              <a:gd name="connsiteY105" fmla="*/ 6857996 h 6857996"/>
              <a:gd name="connsiteX106" fmla="*/ 8612426 w 12207873"/>
              <a:gd name="connsiteY106" fmla="*/ 6857996 h 6857996"/>
              <a:gd name="connsiteX107" fmla="*/ 4619335 w 12207873"/>
              <a:gd name="connsiteY107" fmla="*/ 0 h 6857996"/>
              <a:gd name="connsiteX108" fmla="*/ 4991638 w 12207873"/>
              <a:gd name="connsiteY108" fmla="*/ 0 h 6857996"/>
              <a:gd name="connsiteX109" fmla="*/ 8566943 w 12207873"/>
              <a:gd name="connsiteY109" fmla="*/ 6857996 h 6857996"/>
              <a:gd name="connsiteX110" fmla="*/ 8194643 w 12207873"/>
              <a:gd name="connsiteY110" fmla="*/ 6857996 h 6857996"/>
              <a:gd name="connsiteX111" fmla="*/ 4201553 w 12207873"/>
              <a:gd name="connsiteY111" fmla="*/ 0 h 6857996"/>
              <a:gd name="connsiteX112" fmla="*/ 4573856 w 12207873"/>
              <a:gd name="connsiteY112" fmla="*/ 0 h 6857996"/>
              <a:gd name="connsiteX113" fmla="*/ 8149160 w 12207873"/>
              <a:gd name="connsiteY113" fmla="*/ 6857996 h 6857996"/>
              <a:gd name="connsiteX114" fmla="*/ 7776859 w 12207873"/>
              <a:gd name="connsiteY114" fmla="*/ 6857996 h 6857996"/>
              <a:gd name="connsiteX115" fmla="*/ 3783771 w 12207873"/>
              <a:gd name="connsiteY115" fmla="*/ 0 h 6857996"/>
              <a:gd name="connsiteX116" fmla="*/ 4156071 w 12207873"/>
              <a:gd name="connsiteY116" fmla="*/ 0 h 6857996"/>
              <a:gd name="connsiteX117" fmla="*/ 7731376 w 12207873"/>
              <a:gd name="connsiteY117" fmla="*/ 6857996 h 6857996"/>
              <a:gd name="connsiteX118" fmla="*/ 7359076 w 12207873"/>
              <a:gd name="connsiteY118" fmla="*/ 6857996 h 6857996"/>
              <a:gd name="connsiteX119" fmla="*/ 3365988 w 12207873"/>
              <a:gd name="connsiteY119" fmla="*/ 0 h 6857996"/>
              <a:gd name="connsiteX120" fmla="*/ 3738289 w 12207873"/>
              <a:gd name="connsiteY120" fmla="*/ 0 h 6857996"/>
              <a:gd name="connsiteX121" fmla="*/ 7313593 w 12207873"/>
              <a:gd name="connsiteY121" fmla="*/ 6857996 h 6857996"/>
              <a:gd name="connsiteX122" fmla="*/ 6941292 w 12207873"/>
              <a:gd name="connsiteY122" fmla="*/ 6857996 h 6857996"/>
              <a:gd name="connsiteX123" fmla="*/ 2948204 w 12207873"/>
              <a:gd name="connsiteY123" fmla="*/ 0 h 6857996"/>
              <a:gd name="connsiteX124" fmla="*/ 3320506 w 12207873"/>
              <a:gd name="connsiteY124" fmla="*/ 0 h 6857996"/>
              <a:gd name="connsiteX125" fmla="*/ 6895811 w 12207873"/>
              <a:gd name="connsiteY125" fmla="*/ 6857996 h 6857996"/>
              <a:gd name="connsiteX126" fmla="*/ 6523510 w 12207873"/>
              <a:gd name="connsiteY126" fmla="*/ 6857996 h 6857996"/>
              <a:gd name="connsiteX127" fmla="*/ 2530421 w 12207873"/>
              <a:gd name="connsiteY127" fmla="*/ 0 h 6857996"/>
              <a:gd name="connsiteX128" fmla="*/ 2902722 w 12207873"/>
              <a:gd name="connsiteY128" fmla="*/ 0 h 6857996"/>
              <a:gd name="connsiteX129" fmla="*/ 6478026 w 12207873"/>
              <a:gd name="connsiteY129" fmla="*/ 6857996 h 6857996"/>
              <a:gd name="connsiteX130" fmla="*/ 6105725 w 12207873"/>
              <a:gd name="connsiteY130" fmla="*/ 6857996 h 6857996"/>
              <a:gd name="connsiteX131" fmla="*/ 2112638 w 12207873"/>
              <a:gd name="connsiteY131" fmla="*/ 0 h 6857996"/>
              <a:gd name="connsiteX132" fmla="*/ 2484938 w 12207873"/>
              <a:gd name="connsiteY132" fmla="*/ 0 h 6857996"/>
              <a:gd name="connsiteX133" fmla="*/ 6060244 w 12207873"/>
              <a:gd name="connsiteY133" fmla="*/ 6857996 h 6857996"/>
              <a:gd name="connsiteX134" fmla="*/ 5687945 w 12207873"/>
              <a:gd name="connsiteY134" fmla="*/ 6857996 h 6857996"/>
              <a:gd name="connsiteX135" fmla="*/ 1694854 w 12207873"/>
              <a:gd name="connsiteY135" fmla="*/ 0 h 6857996"/>
              <a:gd name="connsiteX136" fmla="*/ 2067154 w 12207873"/>
              <a:gd name="connsiteY136" fmla="*/ 0 h 6857996"/>
              <a:gd name="connsiteX137" fmla="*/ 5642462 w 12207873"/>
              <a:gd name="connsiteY137" fmla="*/ 6857996 h 6857996"/>
              <a:gd name="connsiteX138" fmla="*/ 5270161 w 12207873"/>
              <a:gd name="connsiteY138" fmla="*/ 6857996 h 6857996"/>
              <a:gd name="connsiteX139" fmla="*/ 1277070 w 12207873"/>
              <a:gd name="connsiteY139" fmla="*/ 0 h 6857996"/>
              <a:gd name="connsiteX140" fmla="*/ 1649371 w 12207873"/>
              <a:gd name="connsiteY140" fmla="*/ 0 h 6857996"/>
              <a:gd name="connsiteX141" fmla="*/ 5224680 w 12207873"/>
              <a:gd name="connsiteY141" fmla="*/ 6857996 h 6857996"/>
              <a:gd name="connsiteX142" fmla="*/ 4852376 w 12207873"/>
              <a:gd name="connsiteY142" fmla="*/ 6857996 h 6857996"/>
              <a:gd name="connsiteX143" fmla="*/ 859287 w 12207873"/>
              <a:gd name="connsiteY143" fmla="*/ 0 h 6857996"/>
              <a:gd name="connsiteX144" fmla="*/ 1231588 w 12207873"/>
              <a:gd name="connsiteY144" fmla="*/ 0 h 6857996"/>
              <a:gd name="connsiteX145" fmla="*/ 4806894 w 12207873"/>
              <a:gd name="connsiteY145" fmla="*/ 6857996 h 6857996"/>
              <a:gd name="connsiteX146" fmla="*/ 4434595 w 12207873"/>
              <a:gd name="connsiteY146" fmla="*/ 6857996 h 6857996"/>
              <a:gd name="connsiteX147" fmla="*/ 441504 w 12207873"/>
              <a:gd name="connsiteY147" fmla="*/ 0 h 6857996"/>
              <a:gd name="connsiteX148" fmla="*/ 813804 w 12207873"/>
              <a:gd name="connsiteY148" fmla="*/ 0 h 6857996"/>
              <a:gd name="connsiteX149" fmla="*/ 4389112 w 12207873"/>
              <a:gd name="connsiteY149" fmla="*/ 6857996 h 6857996"/>
              <a:gd name="connsiteX150" fmla="*/ 4016813 w 12207873"/>
              <a:gd name="connsiteY150" fmla="*/ 6857996 h 6857996"/>
              <a:gd name="connsiteX151" fmla="*/ 23720 w 12207873"/>
              <a:gd name="connsiteY151" fmla="*/ 0 h 6857996"/>
              <a:gd name="connsiteX152" fmla="*/ 396021 w 12207873"/>
              <a:gd name="connsiteY152" fmla="*/ 0 h 6857996"/>
              <a:gd name="connsiteX153" fmla="*/ 3971330 w 12207873"/>
              <a:gd name="connsiteY153" fmla="*/ 6857996 h 6857996"/>
              <a:gd name="connsiteX154" fmla="*/ 3599029 w 12207873"/>
              <a:gd name="connsiteY154" fmla="*/ 6857996 h 685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12207873" h="6857996">
                <a:moveTo>
                  <a:pt x="0" y="6452727"/>
                </a:moveTo>
                <a:lnTo>
                  <a:pt x="211282" y="6857996"/>
                </a:lnTo>
                <a:lnTo>
                  <a:pt x="0" y="6857996"/>
                </a:lnTo>
                <a:close/>
                <a:moveTo>
                  <a:pt x="0" y="5651349"/>
                </a:moveTo>
                <a:lnTo>
                  <a:pt x="629067" y="6857996"/>
                </a:lnTo>
                <a:lnTo>
                  <a:pt x="256763" y="6857996"/>
                </a:lnTo>
                <a:lnTo>
                  <a:pt x="0" y="6365484"/>
                </a:lnTo>
                <a:close/>
                <a:moveTo>
                  <a:pt x="0" y="4849980"/>
                </a:moveTo>
                <a:lnTo>
                  <a:pt x="1046847" y="6857996"/>
                </a:lnTo>
                <a:lnTo>
                  <a:pt x="674549" y="6857996"/>
                </a:lnTo>
                <a:lnTo>
                  <a:pt x="0" y="5564107"/>
                </a:lnTo>
                <a:close/>
                <a:moveTo>
                  <a:pt x="0" y="4048608"/>
                </a:moveTo>
                <a:lnTo>
                  <a:pt x="1464630" y="6857996"/>
                </a:lnTo>
                <a:lnTo>
                  <a:pt x="1092330" y="6857996"/>
                </a:lnTo>
                <a:lnTo>
                  <a:pt x="0" y="4762737"/>
                </a:lnTo>
                <a:close/>
                <a:moveTo>
                  <a:pt x="0" y="3247236"/>
                </a:moveTo>
                <a:lnTo>
                  <a:pt x="1882413" y="6857996"/>
                </a:lnTo>
                <a:lnTo>
                  <a:pt x="1510113" y="6857996"/>
                </a:lnTo>
                <a:lnTo>
                  <a:pt x="0" y="3961365"/>
                </a:lnTo>
                <a:close/>
                <a:moveTo>
                  <a:pt x="0" y="2445862"/>
                </a:moveTo>
                <a:lnTo>
                  <a:pt x="2300197" y="6857996"/>
                </a:lnTo>
                <a:lnTo>
                  <a:pt x="1927895" y="6857996"/>
                </a:lnTo>
                <a:lnTo>
                  <a:pt x="0" y="3159993"/>
                </a:lnTo>
                <a:close/>
                <a:moveTo>
                  <a:pt x="0" y="1644489"/>
                </a:moveTo>
                <a:lnTo>
                  <a:pt x="2717981" y="6857996"/>
                </a:lnTo>
                <a:lnTo>
                  <a:pt x="2345680" y="6857996"/>
                </a:lnTo>
                <a:lnTo>
                  <a:pt x="0" y="2358619"/>
                </a:lnTo>
                <a:close/>
                <a:moveTo>
                  <a:pt x="0" y="843118"/>
                </a:moveTo>
                <a:lnTo>
                  <a:pt x="3135763" y="6857996"/>
                </a:lnTo>
                <a:lnTo>
                  <a:pt x="2763463" y="6857996"/>
                </a:lnTo>
                <a:lnTo>
                  <a:pt x="0" y="1557247"/>
                </a:lnTo>
                <a:close/>
                <a:moveTo>
                  <a:pt x="0" y="41744"/>
                </a:moveTo>
                <a:lnTo>
                  <a:pt x="3553547" y="6857996"/>
                </a:lnTo>
                <a:lnTo>
                  <a:pt x="3181246" y="6857996"/>
                </a:lnTo>
                <a:lnTo>
                  <a:pt x="0" y="755875"/>
                </a:lnTo>
                <a:close/>
                <a:moveTo>
                  <a:pt x="12139438" y="0"/>
                </a:moveTo>
                <a:lnTo>
                  <a:pt x="12207873" y="0"/>
                </a:lnTo>
                <a:lnTo>
                  <a:pt x="12207873" y="131269"/>
                </a:lnTo>
                <a:close/>
                <a:moveTo>
                  <a:pt x="11721655" y="0"/>
                </a:moveTo>
                <a:lnTo>
                  <a:pt x="12093955" y="0"/>
                </a:lnTo>
                <a:lnTo>
                  <a:pt x="12207873" y="218512"/>
                </a:lnTo>
                <a:lnTo>
                  <a:pt x="12207873" y="932642"/>
                </a:lnTo>
                <a:close/>
                <a:moveTo>
                  <a:pt x="11303871" y="0"/>
                </a:moveTo>
                <a:lnTo>
                  <a:pt x="11676172" y="0"/>
                </a:lnTo>
                <a:lnTo>
                  <a:pt x="12207873" y="1019886"/>
                </a:lnTo>
                <a:lnTo>
                  <a:pt x="12207873" y="1734017"/>
                </a:lnTo>
                <a:close/>
                <a:moveTo>
                  <a:pt x="10886088" y="0"/>
                </a:moveTo>
                <a:lnTo>
                  <a:pt x="11258388" y="0"/>
                </a:lnTo>
                <a:lnTo>
                  <a:pt x="12207873" y="1821260"/>
                </a:lnTo>
                <a:lnTo>
                  <a:pt x="12207873" y="2535390"/>
                </a:lnTo>
                <a:close/>
                <a:moveTo>
                  <a:pt x="10468304" y="0"/>
                </a:moveTo>
                <a:lnTo>
                  <a:pt x="10840605" y="0"/>
                </a:lnTo>
                <a:lnTo>
                  <a:pt x="12207873" y="2622633"/>
                </a:lnTo>
                <a:lnTo>
                  <a:pt x="12207873" y="3336765"/>
                </a:lnTo>
                <a:close/>
                <a:moveTo>
                  <a:pt x="10050520" y="0"/>
                </a:moveTo>
                <a:lnTo>
                  <a:pt x="10422821" y="0"/>
                </a:lnTo>
                <a:lnTo>
                  <a:pt x="12207873" y="3424008"/>
                </a:lnTo>
                <a:lnTo>
                  <a:pt x="12207873" y="4138138"/>
                </a:lnTo>
                <a:close/>
                <a:moveTo>
                  <a:pt x="9632737" y="0"/>
                </a:moveTo>
                <a:lnTo>
                  <a:pt x="10005037" y="0"/>
                </a:lnTo>
                <a:lnTo>
                  <a:pt x="12207873" y="4225381"/>
                </a:lnTo>
                <a:lnTo>
                  <a:pt x="12207873" y="4939512"/>
                </a:lnTo>
                <a:close/>
                <a:moveTo>
                  <a:pt x="9214953" y="0"/>
                </a:moveTo>
                <a:lnTo>
                  <a:pt x="9587254" y="0"/>
                </a:lnTo>
                <a:lnTo>
                  <a:pt x="12207873" y="5026755"/>
                </a:lnTo>
                <a:lnTo>
                  <a:pt x="12207873" y="5740885"/>
                </a:lnTo>
                <a:close/>
                <a:moveTo>
                  <a:pt x="8797170" y="0"/>
                </a:moveTo>
                <a:lnTo>
                  <a:pt x="9169470" y="0"/>
                </a:lnTo>
                <a:lnTo>
                  <a:pt x="12207873" y="5828129"/>
                </a:lnTo>
                <a:lnTo>
                  <a:pt x="12207873" y="6542259"/>
                </a:lnTo>
                <a:close/>
                <a:moveTo>
                  <a:pt x="8379386" y="0"/>
                </a:moveTo>
                <a:lnTo>
                  <a:pt x="8751687" y="0"/>
                </a:lnTo>
                <a:lnTo>
                  <a:pt x="12207873" y="6629502"/>
                </a:lnTo>
                <a:lnTo>
                  <a:pt x="12207873" y="6857996"/>
                </a:lnTo>
                <a:lnTo>
                  <a:pt x="11954694" y="6857996"/>
                </a:lnTo>
                <a:close/>
                <a:moveTo>
                  <a:pt x="7961603" y="0"/>
                </a:moveTo>
                <a:lnTo>
                  <a:pt x="8333904" y="0"/>
                </a:lnTo>
                <a:lnTo>
                  <a:pt x="11909211" y="6857996"/>
                </a:lnTo>
                <a:lnTo>
                  <a:pt x="11536910" y="6857996"/>
                </a:lnTo>
                <a:close/>
                <a:moveTo>
                  <a:pt x="7543820" y="0"/>
                </a:moveTo>
                <a:lnTo>
                  <a:pt x="7916121" y="0"/>
                </a:lnTo>
                <a:lnTo>
                  <a:pt x="11491428" y="6857996"/>
                </a:lnTo>
                <a:lnTo>
                  <a:pt x="11119127" y="6857996"/>
                </a:lnTo>
                <a:close/>
                <a:moveTo>
                  <a:pt x="7126037" y="0"/>
                </a:moveTo>
                <a:lnTo>
                  <a:pt x="7498337" y="0"/>
                </a:lnTo>
                <a:lnTo>
                  <a:pt x="11073644" y="6857996"/>
                </a:lnTo>
                <a:lnTo>
                  <a:pt x="10701343" y="6857996"/>
                </a:lnTo>
                <a:close/>
                <a:moveTo>
                  <a:pt x="6708254" y="0"/>
                </a:moveTo>
                <a:lnTo>
                  <a:pt x="7080554" y="0"/>
                </a:lnTo>
                <a:lnTo>
                  <a:pt x="10655861" y="6857996"/>
                </a:lnTo>
                <a:lnTo>
                  <a:pt x="10283560" y="6857996"/>
                </a:lnTo>
                <a:close/>
                <a:moveTo>
                  <a:pt x="6290471" y="0"/>
                </a:moveTo>
                <a:lnTo>
                  <a:pt x="6662772" y="0"/>
                </a:lnTo>
                <a:lnTo>
                  <a:pt x="10238077" y="6857996"/>
                </a:lnTo>
                <a:lnTo>
                  <a:pt x="9865777" y="6857996"/>
                </a:lnTo>
                <a:close/>
                <a:moveTo>
                  <a:pt x="5872686" y="0"/>
                </a:moveTo>
                <a:lnTo>
                  <a:pt x="6244987" y="0"/>
                </a:lnTo>
                <a:lnTo>
                  <a:pt x="9820294" y="6857996"/>
                </a:lnTo>
                <a:lnTo>
                  <a:pt x="9447993" y="6857996"/>
                </a:lnTo>
                <a:close/>
                <a:moveTo>
                  <a:pt x="5454902" y="0"/>
                </a:moveTo>
                <a:lnTo>
                  <a:pt x="5827203" y="0"/>
                </a:lnTo>
                <a:lnTo>
                  <a:pt x="9402510" y="6857996"/>
                </a:lnTo>
                <a:lnTo>
                  <a:pt x="9030209" y="6857996"/>
                </a:lnTo>
                <a:close/>
                <a:moveTo>
                  <a:pt x="5037121" y="0"/>
                </a:moveTo>
                <a:lnTo>
                  <a:pt x="5409420" y="0"/>
                </a:lnTo>
                <a:lnTo>
                  <a:pt x="8984727" y="6857996"/>
                </a:lnTo>
                <a:lnTo>
                  <a:pt x="8612426" y="6857996"/>
                </a:lnTo>
                <a:close/>
                <a:moveTo>
                  <a:pt x="4619335" y="0"/>
                </a:moveTo>
                <a:lnTo>
                  <a:pt x="4991638" y="0"/>
                </a:lnTo>
                <a:lnTo>
                  <a:pt x="8566943" y="6857996"/>
                </a:lnTo>
                <a:lnTo>
                  <a:pt x="8194643" y="6857996"/>
                </a:lnTo>
                <a:close/>
                <a:moveTo>
                  <a:pt x="4201553" y="0"/>
                </a:moveTo>
                <a:lnTo>
                  <a:pt x="4573856" y="0"/>
                </a:lnTo>
                <a:lnTo>
                  <a:pt x="8149160" y="6857996"/>
                </a:lnTo>
                <a:lnTo>
                  <a:pt x="7776859" y="6857996"/>
                </a:lnTo>
                <a:close/>
                <a:moveTo>
                  <a:pt x="3783771" y="0"/>
                </a:moveTo>
                <a:lnTo>
                  <a:pt x="4156071" y="0"/>
                </a:lnTo>
                <a:lnTo>
                  <a:pt x="7731376" y="6857996"/>
                </a:lnTo>
                <a:lnTo>
                  <a:pt x="7359076" y="6857996"/>
                </a:lnTo>
                <a:close/>
                <a:moveTo>
                  <a:pt x="3365988" y="0"/>
                </a:moveTo>
                <a:lnTo>
                  <a:pt x="3738289" y="0"/>
                </a:lnTo>
                <a:lnTo>
                  <a:pt x="7313593" y="6857996"/>
                </a:lnTo>
                <a:lnTo>
                  <a:pt x="6941292" y="6857996"/>
                </a:lnTo>
                <a:close/>
                <a:moveTo>
                  <a:pt x="2948204" y="0"/>
                </a:moveTo>
                <a:lnTo>
                  <a:pt x="3320506" y="0"/>
                </a:lnTo>
                <a:lnTo>
                  <a:pt x="6895811" y="6857996"/>
                </a:lnTo>
                <a:lnTo>
                  <a:pt x="6523510" y="6857996"/>
                </a:lnTo>
                <a:close/>
                <a:moveTo>
                  <a:pt x="2530421" y="0"/>
                </a:moveTo>
                <a:lnTo>
                  <a:pt x="2902722" y="0"/>
                </a:lnTo>
                <a:lnTo>
                  <a:pt x="6478026" y="6857996"/>
                </a:lnTo>
                <a:lnTo>
                  <a:pt x="6105725" y="6857996"/>
                </a:lnTo>
                <a:close/>
                <a:moveTo>
                  <a:pt x="2112638" y="0"/>
                </a:moveTo>
                <a:lnTo>
                  <a:pt x="2484938" y="0"/>
                </a:lnTo>
                <a:lnTo>
                  <a:pt x="6060244" y="6857996"/>
                </a:lnTo>
                <a:lnTo>
                  <a:pt x="5687945" y="6857996"/>
                </a:lnTo>
                <a:close/>
                <a:moveTo>
                  <a:pt x="1694854" y="0"/>
                </a:moveTo>
                <a:lnTo>
                  <a:pt x="2067154" y="0"/>
                </a:lnTo>
                <a:lnTo>
                  <a:pt x="5642462" y="6857996"/>
                </a:lnTo>
                <a:lnTo>
                  <a:pt x="5270161" y="6857996"/>
                </a:lnTo>
                <a:close/>
                <a:moveTo>
                  <a:pt x="1277070" y="0"/>
                </a:moveTo>
                <a:lnTo>
                  <a:pt x="1649371" y="0"/>
                </a:lnTo>
                <a:lnTo>
                  <a:pt x="5224680" y="6857996"/>
                </a:lnTo>
                <a:lnTo>
                  <a:pt x="4852376" y="6857996"/>
                </a:lnTo>
                <a:close/>
                <a:moveTo>
                  <a:pt x="859287" y="0"/>
                </a:moveTo>
                <a:lnTo>
                  <a:pt x="1231588" y="0"/>
                </a:lnTo>
                <a:lnTo>
                  <a:pt x="4806894" y="6857996"/>
                </a:lnTo>
                <a:lnTo>
                  <a:pt x="4434595" y="6857996"/>
                </a:lnTo>
                <a:close/>
                <a:moveTo>
                  <a:pt x="441504" y="0"/>
                </a:moveTo>
                <a:lnTo>
                  <a:pt x="813804" y="0"/>
                </a:lnTo>
                <a:lnTo>
                  <a:pt x="4389112" y="6857996"/>
                </a:lnTo>
                <a:lnTo>
                  <a:pt x="4016813" y="6857996"/>
                </a:lnTo>
                <a:close/>
                <a:moveTo>
                  <a:pt x="23720" y="0"/>
                </a:moveTo>
                <a:lnTo>
                  <a:pt x="396021" y="0"/>
                </a:lnTo>
                <a:lnTo>
                  <a:pt x="3971330" y="6857996"/>
                </a:lnTo>
                <a:lnTo>
                  <a:pt x="3599029" y="685799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7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3000">
        <p14:reveal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27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ttings" hidden="1">
            <a:extLst>
              <a:ext uri="{FF2B5EF4-FFF2-40B4-BE49-F238E27FC236}">
                <a16:creationId xmlns:a16="http://schemas.microsoft.com/office/drawing/2014/main" id="{6F374D38-F7F1-47A6-B3E9-14083D6282D3}"/>
              </a:ext>
            </a:extLst>
          </p:cNvPr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988" name="Oval 987">
            <a:extLst>
              <a:ext uri="{FF2B5EF4-FFF2-40B4-BE49-F238E27FC236}">
                <a16:creationId xmlns:a16="http://schemas.microsoft.com/office/drawing/2014/main" id="{ABA2EA4D-1B51-CB1D-43C8-4B88F2C5E447}"/>
              </a:ext>
            </a:extLst>
          </p:cNvPr>
          <p:cNvSpPr/>
          <p:nvPr/>
        </p:nvSpPr>
        <p:spPr>
          <a:xfrm>
            <a:off x="-6897330" y="-4247536"/>
            <a:ext cx="21680129" cy="21680129"/>
          </a:xfrm>
          <a:prstGeom prst="ellipse">
            <a:avLst/>
          </a:prstGeom>
          <a:gradFill flip="none" rotWithShape="1">
            <a:gsLst>
              <a:gs pos="81000">
                <a:srgbClr val="4580B5"/>
              </a:gs>
              <a:gs pos="35000">
                <a:srgbClr val="94B6D5">
                  <a:alpha val="2000"/>
                </a:srgbClr>
              </a:gs>
              <a:gs pos="52000">
                <a:schemeClr val="accent5">
                  <a:lumMod val="40000"/>
                  <a:lumOff val="60000"/>
                  <a:alpha val="0"/>
                </a:schemeClr>
              </a:gs>
              <a:gs pos="3000">
                <a:schemeClr val="accent5">
                  <a:lumMod val="95000"/>
                  <a:lumOff val="5000"/>
                </a:schemeClr>
              </a:gs>
              <a:gs pos="94000">
                <a:srgbClr val="7099BF"/>
              </a:gs>
              <a:gs pos="4000">
                <a:srgbClr val="769FC3"/>
              </a:gs>
              <a:gs pos="17000">
                <a:schemeClr val="accent5">
                  <a:lumMod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>
            <a:extLst>
              <a:ext uri="{FF2B5EF4-FFF2-40B4-BE49-F238E27FC236}">
                <a16:creationId xmlns:a16="http://schemas.microsoft.com/office/drawing/2014/main" id="{8ACC83A7-AE7C-7E88-FA8A-EAE3AF372FBF}"/>
              </a:ext>
            </a:extLst>
          </p:cNvPr>
          <p:cNvSpPr/>
          <p:nvPr/>
        </p:nvSpPr>
        <p:spPr>
          <a:xfrm rot="16200000">
            <a:off x="-2425540" y="-10501671"/>
            <a:ext cx="21680129" cy="21680129"/>
          </a:xfrm>
          <a:prstGeom prst="ellipse">
            <a:avLst/>
          </a:prstGeom>
          <a:gradFill flip="none" rotWithShape="1">
            <a:gsLst>
              <a:gs pos="81000">
                <a:srgbClr val="0070C0"/>
              </a:gs>
              <a:gs pos="39000">
                <a:srgbClr val="94B6D5">
                  <a:alpha val="2000"/>
                </a:srgbClr>
              </a:gs>
              <a:gs pos="62000">
                <a:schemeClr val="accent5">
                  <a:lumMod val="40000"/>
                  <a:lumOff val="60000"/>
                  <a:alpha val="0"/>
                </a:schemeClr>
              </a:gs>
              <a:gs pos="3000">
                <a:schemeClr val="accent5">
                  <a:lumMod val="95000"/>
                  <a:lumOff val="5000"/>
                </a:schemeClr>
              </a:gs>
              <a:gs pos="94000">
                <a:srgbClr val="7099BF"/>
              </a:gs>
              <a:gs pos="4000">
                <a:srgbClr val="769FC3"/>
              </a:gs>
              <a:gs pos="22000">
                <a:srgbClr val="00206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Freeform: Shape 986">
            <a:extLst>
              <a:ext uri="{FF2B5EF4-FFF2-40B4-BE49-F238E27FC236}">
                <a16:creationId xmlns:a16="http://schemas.microsoft.com/office/drawing/2014/main" id="{FB6D2E5A-7CDB-027D-8ED1-F1214874DE45}"/>
              </a:ext>
            </a:extLst>
          </p:cNvPr>
          <p:cNvSpPr/>
          <p:nvPr/>
        </p:nvSpPr>
        <p:spPr>
          <a:xfrm>
            <a:off x="-6036188" y="-3395357"/>
            <a:ext cx="23848143" cy="13414580"/>
          </a:xfrm>
          <a:custGeom>
            <a:avLst/>
            <a:gdLst>
              <a:gd name="connsiteX0" fmla="*/ 11893468 w 12192000"/>
              <a:gd name="connsiteY0" fmla="*/ 6565858 h 6858000"/>
              <a:gd name="connsiteX1" fmla="*/ 11829968 w 12192000"/>
              <a:gd name="connsiteY1" fmla="*/ 6629358 h 6858000"/>
              <a:gd name="connsiteX2" fmla="*/ 11893468 w 12192000"/>
              <a:gd name="connsiteY2" fmla="*/ 6692858 h 6858000"/>
              <a:gd name="connsiteX3" fmla="*/ 11956968 w 12192000"/>
              <a:gd name="connsiteY3" fmla="*/ 6629358 h 6858000"/>
              <a:gd name="connsiteX4" fmla="*/ 11893468 w 12192000"/>
              <a:gd name="connsiteY4" fmla="*/ 6565858 h 6858000"/>
              <a:gd name="connsiteX5" fmla="*/ 11626768 w 12192000"/>
              <a:gd name="connsiteY5" fmla="*/ 6565858 h 6858000"/>
              <a:gd name="connsiteX6" fmla="*/ 11563268 w 12192000"/>
              <a:gd name="connsiteY6" fmla="*/ 6629358 h 6858000"/>
              <a:gd name="connsiteX7" fmla="*/ 11626768 w 12192000"/>
              <a:gd name="connsiteY7" fmla="*/ 6692858 h 6858000"/>
              <a:gd name="connsiteX8" fmla="*/ 11690268 w 12192000"/>
              <a:gd name="connsiteY8" fmla="*/ 6629358 h 6858000"/>
              <a:gd name="connsiteX9" fmla="*/ 11626768 w 12192000"/>
              <a:gd name="connsiteY9" fmla="*/ 6565858 h 6858000"/>
              <a:gd name="connsiteX10" fmla="*/ 11360068 w 12192000"/>
              <a:gd name="connsiteY10" fmla="*/ 6565858 h 6858000"/>
              <a:gd name="connsiteX11" fmla="*/ 11296568 w 12192000"/>
              <a:gd name="connsiteY11" fmla="*/ 6629358 h 6858000"/>
              <a:gd name="connsiteX12" fmla="*/ 11360068 w 12192000"/>
              <a:gd name="connsiteY12" fmla="*/ 6692858 h 6858000"/>
              <a:gd name="connsiteX13" fmla="*/ 11423568 w 12192000"/>
              <a:gd name="connsiteY13" fmla="*/ 6629358 h 6858000"/>
              <a:gd name="connsiteX14" fmla="*/ 11360068 w 12192000"/>
              <a:gd name="connsiteY14" fmla="*/ 6565858 h 6858000"/>
              <a:gd name="connsiteX15" fmla="*/ 11093368 w 12192000"/>
              <a:gd name="connsiteY15" fmla="*/ 6565858 h 6858000"/>
              <a:gd name="connsiteX16" fmla="*/ 11029868 w 12192000"/>
              <a:gd name="connsiteY16" fmla="*/ 6629358 h 6858000"/>
              <a:gd name="connsiteX17" fmla="*/ 11093368 w 12192000"/>
              <a:gd name="connsiteY17" fmla="*/ 6692858 h 6858000"/>
              <a:gd name="connsiteX18" fmla="*/ 11156868 w 12192000"/>
              <a:gd name="connsiteY18" fmla="*/ 6629358 h 6858000"/>
              <a:gd name="connsiteX19" fmla="*/ 11093368 w 12192000"/>
              <a:gd name="connsiteY19" fmla="*/ 6565858 h 6858000"/>
              <a:gd name="connsiteX20" fmla="*/ 10826668 w 12192000"/>
              <a:gd name="connsiteY20" fmla="*/ 6565858 h 6858000"/>
              <a:gd name="connsiteX21" fmla="*/ 10763168 w 12192000"/>
              <a:gd name="connsiteY21" fmla="*/ 6629358 h 6858000"/>
              <a:gd name="connsiteX22" fmla="*/ 10826668 w 12192000"/>
              <a:gd name="connsiteY22" fmla="*/ 6692858 h 6858000"/>
              <a:gd name="connsiteX23" fmla="*/ 10890168 w 12192000"/>
              <a:gd name="connsiteY23" fmla="*/ 6629358 h 6858000"/>
              <a:gd name="connsiteX24" fmla="*/ 10826668 w 12192000"/>
              <a:gd name="connsiteY24" fmla="*/ 6565858 h 6858000"/>
              <a:gd name="connsiteX25" fmla="*/ 10559968 w 12192000"/>
              <a:gd name="connsiteY25" fmla="*/ 6565858 h 6858000"/>
              <a:gd name="connsiteX26" fmla="*/ 10496468 w 12192000"/>
              <a:gd name="connsiteY26" fmla="*/ 6629358 h 6858000"/>
              <a:gd name="connsiteX27" fmla="*/ 10559968 w 12192000"/>
              <a:gd name="connsiteY27" fmla="*/ 6692858 h 6858000"/>
              <a:gd name="connsiteX28" fmla="*/ 10623468 w 12192000"/>
              <a:gd name="connsiteY28" fmla="*/ 6629358 h 6858000"/>
              <a:gd name="connsiteX29" fmla="*/ 10559968 w 12192000"/>
              <a:gd name="connsiteY29" fmla="*/ 6565858 h 6858000"/>
              <a:gd name="connsiteX30" fmla="*/ 10293268 w 12192000"/>
              <a:gd name="connsiteY30" fmla="*/ 6565858 h 6858000"/>
              <a:gd name="connsiteX31" fmla="*/ 10229768 w 12192000"/>
              <a:gd name="connsiteY31" fmla="*/ 6629358 h 6858000"/>
              <a:gd name="connsiteX32" fmla="*/ 10293268 w 12192000"/>
              <a:gd name="connsiteY32" fmla="*/ 6692858 h 6858000"/>
              <a:gd name="connsiteX33" fmla="*/ 10356768 w 12192000"/>
              <a:gd name="connsiteY33" fmla="*/ 6629358 h 6858000"/>
              <a:gd name="connsiteX34" fmla="*/ 10293268 w 12192000"/>
              <a:gd name="connsiteY34" fmla="*/ 6565858 h 6858000"/>
              <a:gd name="connsiteX35" fmla="*/ 10026568 w 12192000"/>
              <a:gd name="connsiteY35" fmla="*/ 6565858 h 6858000"/>
              <a:gd name="connsiteX36" fmla="*/ 9963068 w 12192000"/>
              <a:gd name="connsiteY36" fmla="*/ 6629358 h 6858000"/>
              <a:gd name="connsiteX37" fmla="*/ 10026568 w 12192000"/>
              <a:gd name="connsiteY37" fmla="*/ 6692858 h 6858000"/>
              <a:gd name="connsiteX38" fmla="*/ 10090068 w 12192000"/>
              <a:gd name="connsiteY38" fmla="*/ 6629358 h 6858000"/>
              <a:gd name="connsiteX39" fmla="*/ 10026568 w 12192000"/>
              <a:gd name="connsiteY39" fmla="*/ 6565858 h 6858000"/>
              <a:gd name="connsiteX40" fmla="*/ 9759868 w 12192000"/>
              <a:gd name="connsiteY40" fmla="*/ 6565858 h 6858000"/>
              <a:gd name="connsiteX41" fmla="*/ 9696368 w 12192000"/>
              <a:gd name="connsiteY41" fmla="*/ 6629358 h 6858000"/>
              <a:gd name="connsiteX42" fmla="*/ 9759868 w 12192000"/>
              <a:gd name="connsiteY42" fmla="*/ 6692858 h 6858000"/>
              <a:gd name="connsiteX43" fmla="*/ 9823368 w 12192000"/>
              <a:gd name="connsiteY43" fmla="*/ 6629358 h 6858000"/>
              <a:gd name="connsiteX44" fmla="*/ 9759868 w 12192000"/>
              <a:gd name="connsiteY44" fmla="*/ 6565858 h 6858000"/>
              <a:gd name="connsiteX45" fmla="*/ 9493168 w 12192000"/>
              <a:gd name="connsiteY45" fmla="*/ 6565858 h 6858000"/>
              <a:gd name="connsiteX46" fmla="*/ 9429668 w 12192000"/>
              <a:gd name="connsiteY46" fmla="*/ 6629358 h 6858000"/>
              <a:gd name="connsiteX47" fmla="*/ 9493168 w 12192000"/>
              <a:gd name="connsiteY47" fmla="*/ 6692858 h 6858000"/>
              <a:gd name="connsiteX48" fmla="*/ 9556668 w 12192000"/>
              <a:gd name="connsiteY48" fmla="*/ 6629358 h 6858000"/>
              <a:gd name="connsiteX49" fmla="*/ 9493168 w 12192000"/>
              <a:gd name="connsiteY49" fmla="*/ 6565858 h 6858000"/>
              <a:gd name="connsiteX50" fmla="*/ 9226468 w 12192000"/>
              <a:gd name="connsiteY50" fmla="*/ 6565858 h 6858000"/>
              <a:gd name="connsiteX51" fmla="*/ 9162968 w 12192000"/>
              <a:gd name="connsiteY51" fmla="*/ 6629358 h 6858000"/>
              <a:gd name="connsiteX52" fmla="*/ 9226468 w 12192000"/>
              <a:gd name="connsiteY52" fmla="*/ 6692858 h 6858000"/>
              <a:gd name="connsiteX53" fmla="*/ 9289968 w 12192000"/>
              <a:gd name="connsiteY53" fmla="*/ 6629358 h 6858000"/>
              <a:gd name="connsiteX54" fmla="*/ 9226468 w 12192000"/>
              <a:gd name="connsiteY54" fmla="*/ 6565858 h 6858000"/>
              <a:gd name="connsiteX55" fmla="*/ 8959768 w 12192000"/>
              <a:gd name="connsiteY55" fmla="*/ 6565858 h 6858000"/>
              <a:gd name="connsiteX56" fmla="*/ 8896268 w 12192000"/>
              <a:gd name="connsiteY56" fmla="*/ 6629358 h 6858000"/>
              <a:gd name="connsiteX57" fmla="*/ 8959768 w 12192000"/>
              <a:gd name="connsiteY57" fmla="*/ 6692858 h 6858000"/>
              <a:gd name="connsiteX58" fmla="*/ 9023268 w 12192000"/>
              <a:gd name="connsiteY58" fmla="*/ 6629358 h 6858000"/>
              <a:gd name="connsiteX59" fmla="*/ 8959768 w 12192000"/>
              <a:gd name="connsiteY59" fmla="*/ 6565858 h 6858000"/>
              <a:gd name="connsiteX60" fmla="*/ 8693068 w 12192000"/>
              <a:gd name="connsiteY60" fmla="*/ 6565858 h 6858000"/>
              <a:gd name="connsiteX61" fmla="*/ 8629568 w 12192000"/>
              <a:gd name="connsiteY61" fmla="*/ 6629358 h 6858000"/>
              <a:gd name="connsiteX62" fmla="*/ 8693068 w 12192000"/>
              <a:gd name="connsiteY62" fmla="*/ 6692858 h 6858000"/>
              <a:gd name="connsiteX63" fmla="*/ 8756568 w 12192000"/>
              <a:gd name="connsiteY63" fmla="*/ 6629358 h 6858000"/>
              <a:gd name="connsiteX64" fmla="*/ 8693068 w 12192000"/>
              <a:gd name="connsiteY64" fmla="*/ 6565858 h 6858000"/>
              <a:gd name="connsiteX65" fmla="*/ 8426368 w 12192000"/>
              <a:gd name="connsiteY65" fmla="*/ 6565858 h 6858000"/>
              <a:gd name="connsiteX66" fmla="*/ 8362868 w 12192000"/>
              <a:gd name="connsiteY66" fmla="*/ 6629358 h 6858000"/>
              <a:gd name="connsiteX67" fmla="*/ 8426368 w 12192000"/>
              <a:gd name="connsiteY67" fmla="*/ 6692858 h 6858000"/>
              <a:gd name="connsiteX68" fmla="*/ 8489868 w 12192000"/>
              <a:gd name="connsiteY68" fmla="*/ 6629358 h 6858000"/>
              <a:gd name="connsiteX69" fmla="*/ 8426368 w 12192000"/>
              <a:gd name="connsiteY69" fmla="*/ 6565858 h 6858000"/>
              <a:gd name="connsiteX70" fmla="*/ 8159668 w 12192000"/>
              <a:gd name="connsiteY70" fmla="*/ 6565858 h 6858000"/>
              <a:gd name="connsiteX71" fmla="*/ 8096168 w 12192000"/>
              <a:gd name="connsiteY71" fmla="*/ 6629358 h 6858000"/>
              <a:gd name="connsiteX72" fmla="*/ 8159668 w 12192000"/>
              <a:gd name="connsiteY72" fmla="*/ 6692858 h 6858000"/>
              <a:gd name="connsiteX73" fmla="*/ 8223168 w 12192000"/>
              <a:gd name="connsiteY73" fmla="*/ 6629358 h 6858000"/>
              <a:gd name="connsiteX74" fmla="*/ 8159668 w 12192000"/>
              <a:gd name="connsiteY74" fmla="*/ 6565858 h 6858000"/>
              <a:gd name="connsiteX75" fmla="*/ 7892968 w 12192000"/>
              <a:gd name="connsiteY75" fmla="*/ 6565858 h 6858000"/>
              <a:gd name="connsiteX76" fmla="*/ 7829468 w 12192000"/>
              <a:gd name="connsiteY76" fmla="*/ 6629358 h 6858000"/>
              <a:gd name="connsiteX77" fmla="*/ 7892968 w 12192000"/>
              <a:gd name="connsiteY77" fmla="*/ 6692858 h 6858000"/>
              <a:gd name="connsiteX78" fmla="*/ 7956468 w 12192000"/>
              <a:gd name="connsiteY78" fmla="*/ 6629358 h 6858000"/>
              <a:gd name="connsiteX79" fmla="*/ 7892968 w 12192000"/>
              <a:gd name="connsiteY79" fmla="*/ 6565858 h 6858000"/>
              <a:gd name="connsiteX80" fmla="*/ 7626268 w 12192000"/>
              <a:gd name="connsiteY80" fmla="*/ 6565858 h 6858000"/>
              <a:gd name="connsiteX81" fmla="*/ 7562768 w 12192000"/>
              <a:gd name="connsiteY81" fmla="*/ 6629358 h 6858000"/>
              <a:gd name="connsiteX82" fmla="*/ 7626268 w 12192000"/>
              <a:gd name="connsiteY82" fmla="*/ 6692858 h 6858000"/>
              <a:gd name="connsiteX83" fmla="*/ 7689768 w 12192000"/>
              <a:gd name="connsiteY83" fmla="*/ 6629358 h 6858000"/>
              <a:gd name="connsiteX84" fmla="*/ 7626268 w 12192000"/>
              <a:gd name="connsiteY84" fmla="*/ 6565858 h 6858000"/>
              <a:gd name="connsiteX85" fmla="*/ 7359568 w 12192000"/>
              <a:gd name="connsiteY85" fmla="*/ 6565858 h 6858000"/>
              <a:gd name="connsiteX86" fmla="*/ 7296068 w 12192000"/>
              <a:gd name="connsiteY86" fmla="*/ 6629358 h 6858000"/>
              <a:gd name="connsiteX87" fmla="*/ 7359568 w 12192000"/>
              <a:gd name="connsiteY87" fmla="*/ 6692858 h 6858000"/>
              <a:gd name="connsiteX88" fmla="*/ 7423068 w 12192000"/>
              <a:gd name="connsiteY88" fmla="*/ 6629358 h 6858000"/>
              <a:gd name="connsiteX89" fmla="*/ 7359568 w 12192000"/>
              <a:gd name="connsiteY89" fmla="*/ 6565858 h 6858000"/>
              <a:gd name="connsiteX90" fmla="*/ 7092868 w 12192000"/>
              <a:gd name="connsiteY90" fmla="*/ 6565858 h 6858000"/>
              <a:gd name="connsiteX91" fmla="*/ 7029368 w 12192000"/>
              <a:gd name="connsiteY91" fmla="*/ 6629358 h 6858000"/>
              <a:gd name="connsiteX92" fmla="*/ 7092868 w 12192000"/>
              <a:gd name="connsiteY92" fmla="*/ 6692858 h 6858000"/>
              <a:gd name="connsiteX93" fmla="*/ 7156368 w 12192000"/>
              <a:gd name="connsiteY93" fmla="*/ 6629358 h 6858000"/>
              <a:gd name="connsiteX94" fmla="*/ 7092868 w 12192000"/>
              <a:gd name="connsiteY94" fmla="*/ 6565858 h 6858000"/>
              <a:gd name="connsiteX95" fmla="*/ 6826168 w 12192000"/>
              <a:gd name="connsiteY95" fmla="*/ 6565858 h 6858000"/>
              <a:gd name="connsiteX96" fmla="*/ 6762668 w 12192000"/>
              <a:gd name="connsiteY96" fmla="*/ 6629358 h 6858000"/>
              <a:gd name="connsiteX97" fmla="*/ 6826168 w 12192000"/>
              <a:gd name="connsiteY97" fmla="*/ 6692858 h 6858000"/>
              <a:gd name="connsiteX98" fmla="*/ 6889668 w 12192000"/>
              <a:gd name="connsiteY98" fmla="*/ 6629358 h 6858000"/>
              <a:gd name="connsiteX99" fmla="*/ 6826168 w 12192000"/>
              <a:gd name="connsiteY99" fmla="*/ 6565858 h 6858000"/>
              <a:gd name="connsiteX100" fmla="*/ 6559468 w 12192000"/>
              <a:gd name="connsiteY100" fmla="*/ 6565858 h 6858000"/>
              <a:gd name="connsiteX101" fmla="*/ 6495968 w 12192000"/>
              <a:gd name="connsiteY101" fmla="*/ 6629358 h 6858000"/>
              <a:gd name="connsiteX102" fmla="*/ 6559468 w 12192000"/>
              <a:gd name="connsiteY102" fmla="*/ 6692858 h 6858000"/>
              <a:gd name="connsiteX103" fmla="*/ 6622968 w 12192000"/>
              <a:gd name="connsiteY103" fmla="*/ 6629358 h 6858000"/>
              <a:gd name="connsiteX104" fmla="*/ 6559468 w 12192000"/>
              <a:gd name="connsiteY104" fmla="*/ 6565858 h 6858000"/>
              <a:gd name="connsiteX105" fmla="*/ 6292768 w 12192000"/>
              <a:gd name="connsiteY105" fmla="*/ 6565858 h 6858000"/>
              <a:gd name="connsiteX106" fmla="*/ 6229268 w 12192000"/>
              <a:gd name="connsiteY106" fmla="*/ 6629358 h 6858000"/>
              <a:gd name="connsiteX107" fmla="*/ 6292768 w 12192000"/>
              <a:gd name="connsiteY107" fmla="*/ 6692858 h 6858000"/>
              <a:gd name="connsiteX108" fmla="*/ 6356268 w 12192000"/>
              <a:gd name="connsiteY108" fmla="*/ 6629358 h 6858000"/>
              <a:gd name="connsiteX109" fmla="*/ 6292768 w 12192000"/>
              <a:gd name="connsiteY109" fmla="*/ 6565858 h 6858000"/>
              <a:gd name="connsiteX110" fmla="*/ 6026070 w 12192000"/>
              <a:gd name="connsiteY110" fmla="*/ 6565858 h 6858000"/>
              <a:gd name="connsiteX111" fmla="*/ 5962569 w 12192000"/>
              <a:gd name="connsiteY111" fmla="*/ 6629358 h 6858000"/>
              <a:gd name="connsiteX112" fmla="*/ 6026070 w 12192000"/>
              <a:gd name="connsiteY112" fmla="*/ 6692858 h 6858000"/>
              <a:gd name="connsiteX113" fmla="*/ 6089570 w 12192000"/>
              <a:gd name="connsiteY113" fmla="*/ 6629358 h 6858000"/>
              <a:gd name="connsiteX114" fmla="*/ 6026070 w 12192000"/>
              <a:gd name="connsiteY114" fmla="*/ 6565858 h 6858000"/>
              <a:gd name="connsiteX115" fmla="*/ 5759368 w 12192000"/>
              <a:gd name="connsiteY115" fmla="*/ 6565858 h 6858000"/>
              <a:gd name="connsiteX116" fmla="*/ 5695870 w 12192000"/>
              <a:gd name="connsiteY116" fmla="*/ 6629358 h 6858000"/>
              <a:gd name="connsiteX117" fmla="*/ 5759368 w 12192000"/>
              <a:gd name="connsiteY117" fmla="*/ 6692858 h 6858000"/>
              <a:gd name="connsiteX118" fmla="*/ 5822868 w 12192000"/>
              <a:gd name="connsiteY118" fmla="*/ 6629358 h 6858000"/>
              <a:gd name="connsiteX119" fmla="*/ 5759368 w 12192000"/>
              <a:gd name="connsiteY119" fmla="*/ 6565858 h 6858000"/>
              <a:gd name="connsiteX120" fmla="*/ 5492670 w 12192000"/>
              <a:gd name="connsiteY120" fmla="*/ 6565858 h 6858000"/>
              <a:gd name="connsiteX121" fmla="*/ 5429170 w 12192000"/>
              <a:gd name="connsiteY121" fmla="*/ 6629358 h 6858000"/>
              <a:gd name="connsiteX122" fmla="*/ 5492670 w 12192000"/>
              <a:gd name="connsiteY122" fmla="*/ 6692858 h 6858000"/>
              <a:gd name="connsiteX123" fmla="*/ 5556169 w 12192000"/>
              <a:gd name="connsiteY123" fmla="*/ 6629358 h 6858000"/>
              <a:gd name="connsiteX124" fmla="*/ 5492670 w 12192000"/>
              <a:gd name="connsiteY124" fmla="*/ 6565858 h 6858000"/>
              <a:gd name="connsiteX125" fmla="*/ 5225969 w 12192000"/>
              <a:gd name="connsiteY125" fmla="*/ 6565858 h 6858000"/>
              <a:gd name="connsiteX126" fmla="*/ 5162470 w 12192000"/>
              <a:gd name="connsiteY126" fmla="*/ 6629358 h 6858000"/>
              <a:gd name="connsiteX127" fmla="*/ 5225969 w 12192000"/>
              <a:gd name="connsiteY127" fmla="*/ 6692858 h 6858000"/>
              <a:gd name="connsiteX128" fmla="*/ 5289471 w 12192000"/>
              <a:gd name="connsiteY128" fmla="*/ 6629358 h 6858000"/>
              <a:gd name="connsiteX129" fmla="*/ 5225969 w 12192000"/>
              <a:gd name="connsiteY129" fmla="*/ 6565858 h 6858000"/>
              <a:gd name="connsiteX130" fmla="*/ 4959270 w 12192000"/>
              <a:gd name="connsiteY130" fmla="*/ 6565858 h 6858000"/>
              <a:gd name="connsiteX131" fmla="*/ 4895770 w 12192000"/>
              <a:gd name="connsiteY131" fmla="*/ 6629358 h 6858000"/>
              <a:gd name="connsiteX132" fmla="*/ 4959270 w 12192000"/>
              <a:gd name="connsiteY132" fmla="*/ 6692858 h 6858000"/>
              <a:gd name="connsiteX133" fmla="*/ 5022771 w 12192000"/>
              <a:gd name="connsiteY133" fmla="*/ 6629358 h 6858000"/>
              <a:gd name="connsiteX134" fmla="*/ 4959270 w 12192000"/>
              <a:gd name="connsiteY134" fmla="*/ 6565858 h 6858000"/>
              <a:gd name="connsiteX135" fmla="*/ 4692568 w 12192000"/>
              <a:gd name="connsiteY135" fmla="*/ 6565858 h 6858000"/>
              <a:gd name="connsiteX136" fmla="*/ 4629071 w 12192000"/>
              <a:gd name="connsiteY136" fmla="*/ 6629358 h 6858000"/>
              <a:gd name="connsiteX137" fmla="*/ 4692568 w 12192000"/>
              <a:gd name="connsiteY137" fmla="*/ 6692858 h 6858000"/>
              <a:gd name="connsiteX138" fmla="*/ 4756068 w 12192000"/>
              <a:gd name="connsiteY138" fmla="*/ 6629358 h 6858000"/>
              <a:gd name="connsiteX139" fmla="*/ 4692568 w 12192000"/>
              <a:gd name="connsiteY139" fmla="*/ 6565858 h 6858000"/>
              <a:gd name="connsiteX140" fmla="*/ 4425872 w 12192000"/>
              <a:gd name="connsiteY140" fmla="*/ 6565858 h 6858000"/>
              <a:gd name="connsiteX141" fmla="*/ 4362372 w 12192000"/>
              <a:gd name="connsiteY141" fmla="*/ 6629358 h 6858000"/>
              <a:gd name="connsiteX142" fmla="*/ 4425872 w 12192000"/>
              <a:gd name="connsiteY142" fmla="*/ 6692858 h 6858000"/>
              <a:gd name="connsiteX143" fmla="*/ 4489371 w 12192000"/>
              <a:gd name="connsiteY143" fmla="*/ 6629358 h 6858000"/>
              <a:gd name="connsiteX144" fmla="*/ 4425872 w 12192000"/>
              <a:gd name="connsiteY144" fmla="*/ 6565858 h 6858000"/>
              <a:gd name="connsiteX145" fmla="*/ 4159171 w 12192000"/>
              <a:gd name="connsiteY145" fmla="*/ 6565858 h 6858000"/>
              <a:gd name="connsiteX146" fmla="*/ 4095669 w 12192000"/>
              <a:gd name="connsiteY146" fmla="*/ 6629358 h 6858000"/>
              <a:gd name="connsiteX147" fmla="*/ 4159171 w 12192000"/>
              <a:gd name="connsiteY147" fmla="*/ 6692858 h 6858000"/>
              <a:gd name="connsiteX148" fmla="*/ 4222672 w 12192000"/>
              <a:gd name="connsiteY148" fmla="*/ 6629358 h 6858000"/>
              <a:gd name="connsiteX149" fmla="*/ 4159171 w 12192000"/>
              <a:gd name="connsiteY149" fmla="*/ 6565858 h 6858000"/>
              <a:gd name="connsiteX150" fmla="*/ 3892478 w 12192000"/>
              <a:gd name="connsiteY150" fmla="*/ 6565858 h 6858000"/>
              <a:gd name="connsiteX151" fmla="*/ 3828977 w 12192000"/>
              <a:gd name="connsiteY151" fmla="*/ 6629358 h 6858000"/>
              <a:gd name="connsiteX152" fmla="*/ 3892478 w 12192000"/>
              <a:gd name="connsiteY152" fmla="*/ 6692858 h 6858000"/>
              <a:gd name="connsiteX153" fmla="*/ 3955978 w 12192000"/>
              <a:gd name="connsiteY153" fmla="*/ 6629358 h 6858000"/>
              <a:gd name="connsiteX154" fmla="*/ 3892478 w 12192000"/>
              <a:gd name="connsiteY154" fmla="*/ 6565858 h 6858000"/>
              <a:gd name="connsiteX155" fmla="*/ 3625779 w 12192000"/>
              <a:gd name="connsiteY155" fmla="*/ 6565858 h 6858000"/>
              <a:gd name="connsiteX156" fmla="*/ 3562278 w 12192000"/>
              <a:gd name="connsiteY156" fmla="*/ 6629358 h 6858000"/>
              <a:gd name="connsiteX157" fmla="*/ 3625779 w 12192000"/>
              <a:gd name="connsiteY157" fmla="*/ 6692858 h 6858000"/>
              <a:gd name="connsiteX158" fmla="*/ 3689278 w 12192000"/>
              <a:gd name="connsiteY158" fmla="*/ 6629358 h 6858000"/>
              <a:gd name="connsiteX159" fmla="*/ 3625779 w 12192000"/>
              <a:gd name="connsiteY159" fmla="*/ 6565858 h 6858000"/>
              <a:gd name="connsiteX160" fmla="*/ 3359077 w 12192000"/>
              <a:gd name="connsiteY160" fmla="*/ 6565858 h 6858000"/>
              <a:gd name="connsiteX161" fmla="*/ 3295576 w 12192000"/>
              <a:gd name="connsiteY161" fmla="*/ 6629358 h 6858000"/>
              <a:gd name="connsiteX162" fmla="*/ 3359077 w 12192000"/>
              <a:gd name="connsiteY162" fmla="*/ 6692858 h 6858000"/>
              <a:gd name="connsiteX163" fmla="*/ 3422578 w 12192000"/>
              <a:gd name="connsiteY163" fmla="*/ 6629358 h 6858000"/>
              <a:gd name="connsiteX164" fmla="*/ 3359077 w 12192000"/>
              <a:gd name="connsiteY164" fmla="*/ 6565858 h 6858000"/>
              <a:gd name="connsiteX165" fmla="*/ 3092379 w 12192000"/>
              <a:gd name="connsiteY165" fmla="*/ 6565858 h 6858000"/>
              <a:gd name="connsiteX166" fmla="*/ 3028880 w 12192000"/>
              <a:gd name="connsiteY166" fmla="*/ 6629358 h 6858000"/>
              <a:gd name="connsiteX167" fmla="*/ 3092379 w 12192000"/>
              <a:gd name="connsiteY167" fmla="*/ 6692858 h 6858000"/>
              <a:gd name="connsiteX168" fmla="*/ 3155879 w 12192000"/>
              <a:gd name="connsiteY168" fmla="*/ 6629358 h 6858000"/>
              <a:gd name="connsiteX169" fmla="*/ 3092379 w 12192000"/>
              <a:gd name="connsiteY169" fmla="*/ 6565858 h 6858000"/>
              <a:gd name="connsiteX170" fmla="*/ 2825684 w 12192000"/>
              <a:gd name="connsiteY170" fmla="*/ 6565858 h 6858000"/>
              <a:gd name="connsiteX171" fmla="*/ 2762184 w 12192000"/>
              <a:gd name="connsiteY171" fmla="*/ 6629358 h 6858000"/>
              <a:gd name="connsiteX172" fmla="*/ 2825684 w 12192000"/>
              <a:gd name="connsiteY172" fmla="*/ 6692858 h 6858000"/>
              <a:gd name="connsiteX173" fmla="*/ 2889183 w 12192000"/>
              <a:gd name="connsiteY173" fmla="*/ 6629358 h 6858000"/>
              <a:gd name="connsiteX174" fmla="*/ 2825684 w 12192000"/>
              <a:gd name="connsiteY174" fmla="*/ 6565858 h 6858000"/>
              <a:gd name="connsiteX175" fmla="*/ 2558982 w 12192000"/>
              <a:gd name="connsiteY175" fmla="*/ 6565858 h 6858000"/>
              <a:gd name="connsiteX176" fmla="*/ 2495481 w 12192000"/>
              <a:gd name="connsiteY176" fmla="*/ 6629358 h 6858000"/>
              <a:gd name="connsiteX177" fmla="*/ 2558982 w 12192000"/>
              <a:gd name="connsiteY177" fmla="*/ 6692858 h 6858000"/>
              <a:gd name="connsiteX178" fmla="*/ 2622483 w 12192000"/>
              <a:gd name="connsiteY178" fmla="*/ 6629358 h 6858000"/>
              <a:gd name="connsiteX179" fmla="*/ 2558982 w 12192000"/>
              <a:gd name="connsiteY179" fmla="*/ 6565858 h 6858000"/>
              <a:gd name="connsiteX180" fmla="*/ 2292282 w 12192000"/>
              <a:gd name="connsiteY180" fmla="*/ 6565858 h 6858000"/>
              <a:gd name="connsiteX181" fmla="*/ 2228780 w 12192000"/>
              <a:gd name="connsiteY181" fmla="*/ 6629358 h 6858000"/>
              <a:gd name="connsiteX182" fmla="*/ 2292282 w 12192000"/>
              <a:gd name="connsiteY182" fmla="*/ 6692858 h 6858000"/>
              <a:gd name="connsiteX183" fmla="*/ 2355779 w 12192000"/>
              <a:gd name="connsiteY183" fmla="*/ 6629358 h 6858000"/>
              <a:gd name="connsiteX184" fmla="*/ 2292282 w 12192000"/>
              <a:gd name="connsiteY184" fmla="*/ 6565858 h 6858000"/>
              <a:gd name="connsiteX185" fmla="*/ 2025582 w 12192000"/>
              <a:gd name="connsiteY185" fmla="*/ 6565858 h 6858000"/>
              <a:gd name="connsiteX186" fmla="*/ 1962079 w 12192000"/>
              <a:gd name="connsiteY186" fmla="*/ 6629358 h 6858000"/>
              <a:gd name="connsiteX187" fmla="*/ 2025582 w 12192000"/>
              <a:gd name="connsiteY187" fmla="*/ 6692858 h 6858000"/>
              <a:gd name="connsiteX188" fmla="*/ 2089081 w 12192000"/>
              <a:gd name="connsiteY188" fmla="*/ 6629358 h 6858000"/>
              <a:gd name="connsiteX189" fmla="*/ 2025582 w 12192000"/>
              <a:gd name="connsiteY189" fmla="*/ 6565858 h 6858000"/>
              <a:gd name="connsiteX190" fmla="*/ 1758880 w 12192000"/>
              <a:gd name="connsiteY190" fmla="*/ 6565858 h 6858000"/>
              <a:gd name="connsiteX191" fmla="*/ 1695380 w 12192000"/>
              <a:gd name="connsiteY191" fmla="*/ 6629358 h 6858000"/>
              <a:gd name="connsiteX192" fmla="*/ 1758880 w 12192000"/>
              <a:gd name="connsiteY192" fmla="*/ 6692858 h 6858000"/>
              <a:gd name="connsiteX193" fmla="*/ 1822380 w 12192000"/>
              <a:gd name="connsiteY193" fmla="*/ 6629358 h 6858000"/>
              <a:gd name="connsiteX194" fmla="*/ 1758880 w 12192000"/>
              <a:gd name="connsiteY194" fmla="*/ 6565858 h 6858000"/>
              <a:gd name="connsiteX195" fmla="*/ 1492180 w 12192000"/>
              <a:gd name="connsiteY195" fmla="*/ 6565858 h 6858000"/>
              <a:gd name="connsiteX196" fmla="*/ 1428680 w 12192000"/>
              <a:gd name="connsiteY196" fmla="*/ 6629358 h 6858000"/>
              <a:gd name="connsiteX197" fmla="*/ 1492180 w 12192000"/>
              <a:gd name="connsiteY197" fmla="*/ 6692858 h 6858000"/>
              <a:gd name="connsiteX198" fmla="*/ 1555680 w 12192000"/>
              <a:gd name="connsiteY198" fmla="*/ 6629358 h 6858000"/>
              <a:gd name="connsiteX199" fmla="*/ 1492180 w 12192000"/>
              <a:gd name="connsiteY199" fmla="*/ 6565858 h 6858000"/>
              <a:gd name="connsiteX200" fmla="*/ 1225480 w 12192000"/>
              <a:gd name="connsiteY200" fmla="*/ 6565858 h 6858000"/>
              <a:gd name="connsiteX201" fmla="*/ 1161980 w 12192000"/>
              <a:gd name="connsiteY201" fmla="*/ 6629358 h 6858000"/>
              <a:gd name="connsiteX202" fmla="*/ 1225480 w 12192000"/>
              <a:gd name="connsiteY202" fmla="*/ 6692858 h 6858000"/>
              <a:gd name="connsiteX203" fmla="*/ 1288980 w 12192000"/>
              <a:gd name="connsiteY203" fmla="*/ 6629358 h 6858000"/>
              <a:gd name="connsiteX204" fmla="*/ 1225480 w 12192000"/>
              <a:gd name="connsiteY204" fmla="*/ 6565858 h 6858000"/>
              <a:gd name="connsiteX205" fmla="*/ 958781 w 12192000"/>
              <a:gd name="connsiteY205" fmla="*/ 6565858 h 6858000"/>
              <a:gd name="connsiteX206" fmla="*/ 895281 w 12192000"/>
              <a:gd name="connsiteY206" fmla="*/ 6629358 h 6858000"/>
              <a:gd name="connsiteX207" fmla="*/ 958781 w 12192000"/>
              <a:gd name="connsiteY207" fmla="*/ 6692858 h 6858000"/>
              <a:gd name="connsiteX208" fmla="*/ 1022281 w 12192000"/>
              <a:gd name="connsiteY208" fmla="*/ 6629358 h 6858000"/>
              <a:gd name="connsiteX209" fmla="*/ 958781 w 12192000"/>
              <a:gd name="connsiteY209" fmla="*/ 6565858 h 6858000"/>
              <a:gd name="connsiteX210" fmla="*/ 692082 w 12192000"/>
              <a:gd name="connsiteY210" fmla="*/ 6565858 h 6858000"/>
              <a:gd name="connsiteX211" fmla="*/ 628582 w 12192000"/>
              <a:gd name="connsiteY211" fmla="*/ 6629358 h 6858000"/>
              <a:gd name="connsiteX212" fmla="*/ 692082 w 12192000"/>
              <a:gd name="connsiteY212" fmla="*/ 6692858 h 6858000"/>
              <a:gd name="connsiteX213" fmla="*/ 755582 w 12192000"/>
              <a:gd name="connsiteY213" fmla="*/ 6629358 h 6858000"/>
              <a:gd name="connsiteX214" fmla="*/ 692082 w 12192000"/>
              <a:gd name="connsiteY214" fmla="*/ 6565858 h 6858000"/>
              <a:gd name="connsiteX215" fmla="*/ 425382 w 12192000"/>
              <a:gd name="connsiteY215" fmla="*/ 6565858 h 6858000"/>
              <a:gd name="connsiteX216" fmla="*/ 361882 w 12192000"/>
              <a:gd name="connsiteY216" fmla="*/ 6629358 h 6858000"/>
              <a:gd name="connsiteX217" fmla="*/ 425382 w 12192000"/>
              <a:gd name="connsiteY217" fmla="*/ 6692858 h 6858000"/>
              <a:gd name="connsiteX218" fmla="*/ 488882 w 12192000"/>
              <a:gd name="connsiteY218" fmla="*/ 6629358 h 6858000"/>
              <a:gd name="connsiteX219" fmla="*/ 425382 w 12192000"/>
              <a:gd name="connsiteY219" fmla="*/ 6565858 h 6858000"/>
              <a:gd name="connsiteX220" fmla="*/ 11893468 w 12192000"/>
              <a:gd name="connsiteY220" fmla="*/ 6261058 h 6858000"/>
              <a:gd name="connsiteX221" fmla="*/ 11829968 w 12192000"/>
              <a:gd name="connsiteY221" fmla="*/ 6324558 h 6858000"/>
              <a:gd name="connsiteX222" fmla="*/ 11893468 w 12192000"/>
              <a:gd name="connsiteY222" fmla="*/ 6388058 h 6858000"/>
              <a:gd name="connsiteX223" fmla="*/ 11956968 w 12192000"/>
              <a:gd name="connsiteY223" fmla="*/ 6324558 h 6858000"/>
              <a:gd name="connsiteX224" fmla="*/ 11893468 w 12192000"/>
              <a:gd name="connsiteY224" fmla="*/ 6261058 h 6858000"/>
              <a:gd name="connsiteX225" fmla="*/ 11626768 w 12192000"/>
              <a:gd name="connsiteY225" fmla="*/ 6261058 h 6858000"/>
              <a:gd name="connsiteX226" fmla="*/ 11563268 w 12192000"/>
              <a:gd name="connsiteY226" fmla="*/ 6324558 h 6858000"/>
              <a:gd name="connsiteX227" fmla="*/ 11626768 w 12192000"/>
              <a:gd name="connsiteY227" fmla="*/ 6388058 h 6858000"/>
              <a:gd name="connsiteX228" fmla="*/ 11690268 w 12192000"/>
              <a:gd name="connsiteY228" fmla="*/ 6324558 h 6858000"/>
              <a:gd name="connsiteX229" fmla="*/ 11626768 w 12192000"/>
              <a:gd name="connsiteY229" fmla="*/ 6261058 h 6858000"/>
              <a:gd name="connsiteX230" fmla="*/ 11360068 w 12192000"/>
              <a:gd name="connsiteY230" fmla="*/ 6261058 h 6858000"/>
              <a:gd name="connsiteX231" fmla="*/ 11296568 w 12192000"/>
              <a:gd name="connsiteY231" fmla="*/ 6324558 h 6858000"/>
              <a:gd name="connsiteX232" fmla="*/ 11360068 w 12192000"/>
              <a:gd name="connsiteY232" fmla="*/ 6388058 h 6858000"/>
              <a:gd name="connsiteX233" fmla="*/ 11423568 w 12192000"/>
              <a:gd name="connsiteY233" fmla="*/ 6324558 h 6858000"/>
              <a:gd name="connsiteX234" fmla="*/ 11360068 w 12192000"/>
              <a:gd name="connsiteY234" fmla="*/ 6261058 h 6858000"/>
              <a:gd name="connsiteX235" fmla="*/ 11093368 w 12192000"/>
              <a:gd name="connsiteY235" fmla="*/ 6261058 h 6858000"/>
              <a:gd name="connsiteX236" fmla="*/ 11029868 w 12192000"/>
              <a:gd name="connsiteY236" fmla="*/ 6324558 h 6858000"/>
              <a:gd name="connsiteX237" fmla="*/ 11093368 w 12192000"/>
              <a:gd name="connsiteY237" fmla="*/ 6388058 h 6858000"/>
              <a:gd name="connsiteX238" fmla="*/ 11156868 w 12192000"/>
              <a:gd name="connsiteY238" fmla="*/ 6324558 h 6858000"/>
              <a:gd name="connsiteX239" fmla="*/ 11093368 w 12192000"/>
              <a:gd name="connsiteY239" fmla="*/ 6261058 h 6858000"/>
              <a:gd name="connsiteX240" fmla="*/ 10826668 w 12192000"/>
              <a:gd name="connsiteY240" fmla="*/ 6261058 h 6858000"/>
              <a:gd name="connsiteX241" fmla="*/ 10763168 w 12192000"/>
              <a:gd name="connsiteY241" fmla="*/ 6324558 h 6858000"/>
              <a:gd name="connsiteX242" fmla="*/ 10826668 w 12192000"/>
              <a:gd name="connsiteY242" fmla="*/ 6388058 h 6858000"/>
              <a:gd name="connsiteX243" fmla="*/ 10890168 w 12192000"/>
              <a:gd name="connsiteY243" fmla="*/ 6324558 h 6858000"/>
              <a:gd name="connsiteX244" fmla="*/ 10826668 w 12192000"/>
              <a:gd name="connsiteY244" fmla="*/ 6261058 h 6858000"/>
              <a:gd name="connsiteX245" fmla="*/ 10559968 w 12192000"/>
              <a:gd name="connsiteY245" fmla="*/ 6261058 h 6858000"/>
              <a:gd name="connsiteX246" fmla="*/ 10496468 w 12192000"/>
              <a:gd name="connsiteY246" fmla="*/ 6324558 h 6858000"/>
              <a:gd name="connsiteX247" fmla="*/ 10559968 w 12192000"/>
              <a:gd name="connsiteY247" fmla="*/ 6388058 h 6858000"/>
              <a:gd name="connsiteX248" fmla="*/ 10623468 w 12192000"/>
              <a:gd name="connsiteY248" fmla="*/ 6324558 h 6858000"/>
              <a:gd name="connsiteX249" fmla="*/ 10559968 w 12192000"/>
              <a:gd name="connsiteY249" fmla="*/ 6261058 h 6858000"/>
              <a:gd name="connsiteX250" fmla="*/ 10293268 w 12192000"/>
              <a:gd name="connsiteY250" fmla="*/ 6261058 h 6858000"/>
              <a:gd name="connsiteX251" fmla="*/ 10229768 w 12192000"/>
              <a:gd name="connsiteY251" fmla="*/ 6324558 h 6858000"/>
              <a:gd name="connsiteX252" fmla="*/ 10293268 w 12192000"/>
              <a:gd name="connsiteY252" fmla="*/ 6388058 h 6858000"/>
              <a:gd name="connsiteX253" fmla="*/ 10356768 w 12192000"/>
              <a:gd name="connsiteY253" fmla="*/ 6324558 h 6858000"/>
              <a:gd name="connsiteX254" fmla="*/ 10293268 w 12192000"/>
              <a:gd name="connsiteY254" fmla="*/ 6261058 h 6858000"/>
              <a:gd name="connsiteX255" fmla="*/ 10026568 w 12192000"/>
              <a:gd name="connsiteY255" fmla="*/ 6261058 h 6858000"/>
              <a:gd name="connsiteX256" fmla="*/ 9963068 w 12192000"/>
              <a:gd name="connsiteY256" fmla="*/ 6324558 h 6858000"/>
              <a:gd name="connsiteX257" fmla="*/ 10026568 w 12192000"/>
              <a:gd name="connsiteY257" fmla="*/ 6388058 h 6858000"/>
              <a:gd name="connsiteX258" fmla="*/ 10090068 w 12192000"/>
              <a:gd name="connsiteY258" fmla="*/ 6324558 h 6858000"/>
              <a:gd name="connsiteX259" fmla="*/ 10026568 w 12192000"/>
              <a:gd name="connsiteY259" fmla="*/ 6261058 h 6858000"/>
              <a:gd name="connsiteX260" fmla="*/ 9759868 w 12192000"/>
              <a:gd name="connsiteY260" fmla="*/ 6261058 h 6858000"/>
              <a:gd name="connsiteX261" fmla="*/ 9696368 w 12192000"/>
              <a:gd name="connsiteY261" fmla="*/ 6324558 h 6858000"/>
              <a:gd name="connsiteX262" fmla="*/ 9759868 w 12192000"/>
              <a:gd name="connsiteY262" fmla="*/ 6388058 h 6858000"/>
              <a:gd name="connsiteX263" fmla="*/ 9823368 w 12192000"/>
              <a:gd name="connsiteY263" fmla="*/ 6324558 h 6858000"/>
              <a:gd name="connsiteX264" fmla="*/ 9759868 w 12192000"/>
              <a:gd name="connsiteY264" fmla="*/ 6261058 h 6858000"/>
              <a:gd name="connsiteX265" fmla="*/ 9493168 w 12192000"/>
              <a:gd name="connsiteY265" fmla="*/ 6261058 h 6858000"/>
              <a:gd name="connsiteX266" fmla="*/ 9429668 w 12192000"/>
              <a:gd name="connsiteY266" fmla="*/ 6324558 h 6858000"/>
              <a:gd name="connsiteX267" fmla="*/ 9493168 w 12192000"/>
              <a:gd name="connsiteY267" fmla="*/ 6388058 h 6858000"/>
              <a:gd name="connsiteX268" fmla="*/ 9556668 w 12192000"/>
              <a:gd name="connsiteY268" fmla="*/ 6324558 h 6858000"/>
              <a:gd name="connsiteX269" fmla="*/ 9493168 w 12192000"/>
              <a:gd name="connsiteY269" fmla="*/ 6261058 h 6858000"/>
              <a:gd name="connsiteX270" fmla="*/ 9226468 w 12192000"/>
              <a:gd name="connsiteY270" fmla="*/ 6261058 h 6858000"/>
              <a:gd name="connsiteX271" fmla="*/ 9162968 w 12192000"/>
              <a:gd name="connsiteY271" fmla="*/ 6324558 h 6858000"/>
              <a:gd name="connsiteX272" fmla="*/ 9226468 w 12192000"/>
              <a:gd name="connsiteY272" fmla="*/ 6388058 h 6858000"/>
              <a:gd name="connsiteX273" fmla="*/ 9289968 w 12192000"/>
              <a:gd name="connsiteY273" fmla="*/ 6324558 h 6858000"/>
              <a:gd name="connsiteX274" fmla="*/ 9226468 w 12192000"/>
              <a:gd name="connsiteY274" fmla="*/ 6261058 h 6858000"/>
              <a:gd name="connsiteX275" fmla="*/ 8959768 w 12192000"/>
              <a:gd name="connsiteY275" fmla="*/ 6261058 h 6858000"/>
              <a:gd name="connsiteX276" fmla="*/ 8896268 w 12192000"/>
              <a:gd name="connsiteY276" fmla="*/ 6324558 h 6858000"/>
              <a:gd name="connsiteX277" fmla="*/ 8959768 w 12192000"/>
              <a:gd name="connsiteY277" fmla="*/ 6388058 h 6858000"/>
              <a:gd name="connsiteX278" fmla="*/ 9023268 w 12192000"/>
              <a:gd name="connsiteY278" fmla="*/ 6324558 h 6858000"/>
              <a:gd name="connsiteX279" fmla="*/ 8959768 w 12192000"/>
              <a:gd name="connsiteY279" fmla="*/ 6261058 h 6858000"/>
              <a:gd name="connsiteX280" fmla="*/ 8693068 w 12192000"/>
              <a:gd name="connsiteY280" fmla="*/ 6261058 h 6858000"/>
              <a:gd name="connsiteX281" fmla="*/ 8629568 w 12192000"/>
              <a:gd name="connsiteY281" fmla="*/ 6324558 h 6858000"/>
              <a:gd name="connsiteX282" fmla="*/ 8693068 w 12192000"/>
              <a:gd name="connsiteY282" fmla="*/ 6388058 h 6858000"/>
              <a:gd name="connsiteX283" fmla="*/ 8756568 w 12192000"/>
              <a:gd name="connsiteY283" fmla="*/ 6324558 h 6858000"/>
              <a:gd name="connsiteX284" fmla="*/ 8693068 w 12192000"/>
              <a:gd name="connsiteY284" fmla="*/ 6261058 h 6858000"/>
              <a:gd name="connsiteX285" fmla="*/ 8426368 w 12192000"/>
              <a:gd name="connsiteY285" fmla="*/ 6261058 h 6858000"/>
              <a:gd name="connsiteX286" fmla="*/ 8362868 w 12192000"/>
              <a:gd name="connsiteY286" fmla="*/ 6324558 h 6858000"/>
              <a:gd name="connsiteX287" fmla="*/ 8426368 w 12192000"/>
              <a:gd name="connsiteY287" fmla="*/ 6388058 h 6858000"/>
              <a:gd name="connsiteX288" fmla="*/ 8489868 w 12192000"/>
              <a:gd name="connsiteY288" fmla="*/ 6324558 h 6858000"/>
              <a:gd name="connsiteX289" fmla="*/ 8426368 w 12192000"/>
              <a:gd name="connsiteY289" fmla="*/ 6261058 h 6858000"/>
              <a:gd name="connsiteX290" fmla="*/ 8159668 w 12192000"/>
              <a:gd name="connsiteY290" fmla="*/ 6261058 h 6858000"/>
              <a:gd name="connsiteX291" fmla="*/ 8096168 w 12192000"/>
              <a:gd name="connsiteY291" fmla="*/ 6324558 h 6858000"/>
              <a:gd name="connsiteX292" fmla="*/ 8159668 w 12192000"/>
              <a:gd name="connsiteY292" fmla="*/ 6388058 h 6858000"/>
              <a:gd name="connsiteX293" fmla="*/ 8223168 w 12192000"/>
              <a:gd name="connsiteY293" fmla="*/ 6324558 h 6858000"/>
              <a:gd name="connsiteX294" fmla="*/ 8159668 w 12192000"/>
              <a:gd name="connsiteY294" fmla="*/ 6261058 h 6858000"/>
              <a:gd name="connsiteX295" fmla="*/ 7892968 w 12192000"/>
              <a:gd name="connsiteY295" fmla="*/ 6261058 h 6858000"/>
              <a:gd name="connsiteX296" fmla="*/ 7829468 w 12192000"/>
              <a:gd name="connsiteY296" fmla="*/ 6324558 h 6858000"/>
              <a:gd name="connsiteX297" fmla="*/ 7892968 w 12192000"/>
              <a:gd name="connsiteY297" fmla="*/ 6388058 h 6858000"/>
              <a:gd name="connsiteX298" fmla="*/ 7956468 w 12192000"/>
              <a:gd name="connsiteY298" fmla="*/ 6324558 h 6858000"/>
              <a:gd name="connsiteX299" fmla="*/ 7892968 w 12192000"/>
              <a:gd name="connsiteY299" fmla="*/ 6261058 h 6858000"/>
              <a:gd name="connsiteX300" fmla="*/ 7626268 w 12192000"/>
              <a:gd name="connsiteY300" fmla="*/ 6261058 h 6858000"/>
              <a:gd name="connsiteX301" fmla="*/ 7562768 w 12192000"/>
              <a:gd name="connsiteY301" fmla="*/ 6324558 h 6858000"/>
              <a:gd name="connsiteX302" fmla="*/ 7626268 w 12192000"/>
              <a:gd name="connsiteY302" fmla="*/ 6388058 h 6858000"/>
              <a:gd name="connsiteX303" fmla="*/ 7689768 w 12192000"/>
              <a:gd name="connsiteY303" fmla="*/ 6324558 h 6858000"/>
              <a:gd name="connsiteX304" fmla="*/ 7626268 w 12192000"/>
              <a:gd name="connsiteY304" fmla="*/ 6261058 h 6858000"/>
              <a:gd name="connsiteX305" fmla="*/ 7359568 w 12192000"/>
              <a:gd name="connsiteY305" fmla="*/ 6261058 h 6858000"/>
              <a:gd name="connsiteX306" fmla="*/ 7296068 w 12192000"/>
              <a:gd name="connsiteY306" fmla="*/ 6324558 h 6858000"/>
              <a:gd name="connsiteX307" fmla="*/ 7359568 w 12192000"/>
              <a:gd name="connsiteY307" fmla="*/ 6388058 h 6858000"/>
              <a:gd name="connsiteX308" fmla="*/ 7423068 w 12192000"/>
              <a:gd name="connsiteY308" fmla="*/ 6324558 h 6858000"/>
              <a:gd name="connsiteX309" fmla="*/ 7359568 w 12192000"/>
              <a:gd name="connsiteY309" fmla="*/ 6261058 h 6858000"/>
              <a:gd name="connsiteX310" fmla="*/ 7092868 w 12192000"/>
              <a:gd name="connsiteY310" fmla="*/ 6261058 h 6858000"/>
              <a:gd name="connsiteX311" fmla="*/ 7029368 w 12192000"/>
              <a:gd name="connsiteY311" fmla="*/ 6324558 h 6858000"/>
              <a:gd name="connsiteX312" fmla="*/ 7092868 w 12192000"/>
              <a:gd name="connsiteY312" fmla="*/ 6388058 h 6858000"/>
              <a:gd name="connsiteX313" fmla="*/ 7156368 w 12192000"/>
              <a:gd name="connsiteY313" fmla="*/ 6324558 h 6858000"/>
              <a:gd name="connsiteX314" fmla="*/ 7092868 w 12192000"/>
              <a:gd name="connsiteY314" fmla="*/ 6261058 h 6858000"/>
              <a:gd name="connsiteX315" fmla="*/ 6826168 w 12192000"/>
              <a:gd name="connsiteY315" fmla="*/ 6261058 h 6858000"/>
              <a:gd name="connsiteX316" fmla="*/ 6762668 w 12192000"/>
              <a:gd name="connsiteY316" fmla="*/ 6324558 h 6858000"/>
              <a:gd name="connsiteX317" fmla="*/ 6826168 w 12192000"/>
              <a:gd name="connsiteY317" fmla="*/ 6388058 h 6858000"/>
              <a:gd name="connsiteX318" fmla="*/ 6889668 w 12192000"/>
              <a:gd name="connsiteY318" fmla="*/ 6324558 h 6858000"/>
              <a:gd name="connsiteX319" fmla="*/ 6826168 w 12192000"/>
              <a:gd name="connsiteY319" fmla="*/ 6261058 h 6858000"/>
              <a:gd name="connsiteX320" fmla="*/ 6559468 w 12192000"/>
              <a:gd name="connsiteY320" fmla="*/ 6261058 h 6858000"/>
              <a:gd name="connsiteX321" fmla="*/ 6495968 w 12192000"/>
              <a:gd name="connsiteY321" fmla="*/ 6324558 h 6858000"/>
              <a:gd name="connsiteX322" fmla="*/ 6559468 w 12192000"/>
              <a:gd name="connsiteY322" fmla="*/ 6388058 h 6858000"/>
              <a:gd name="connsiteX323" fmla="*/ 6622968 w 12192000"/>
              <a:gd name="connsiteY323" fmla="*/ 6324558 h 6858000"/>
              <a:gd name="connsiteX324" fmla="*/ 6559468 w 12192000"/>
              <a:gd name="connsiteY324" fmla="*/ 6261058 h 6858000"/>
              <a:gd name="connsiteX325" fmla="*/ 6292768 w 12192000"/>
              <a:gd name="connsiteY325" fmla="*/ 6261058 h 6858000"/>
              <a:gd name="connsiteX326" fmla="*/ 6229268 w 12192000"/>
              <a:gd name="connsiteY326" fmla="*/ 6324558 h 6858000"/>
              <a:gd name="connsiteX327" fmla="*/ 6292768 w 12192000"/>
              <a:gd name="connsiteY327" fmla="*/ 6388058 h 6858000"/>
              <a:gd name="connsiteX328" fmla="*/ 6356268 w 12192000"/>
              <a:gd name="connsiteY328" fmla="*/ 6324558 h 6858000"/>
              <a:gd name="connsiteX329" fmla="*/ 6292768 w 12192000"/>
              <a:gd name="connsiteY329" fmla="*/ 6261058 h 6858000"/>
              <a:gd name="connsiteX330" fmla="*/ 6026070 w 12192000"/>
              <a:gd name="connsiteY330" fmla="*/ 6261058 h 6858000"/>
              <a:gd name="connsiteX331" fmla="*/ 5962569 w 12192000"/>
              <a:gd name="connsiteY331" fmla="*/ 6324558 h 6858000"/>
              <a:gd name="connsiteX332" fmla="*/ 6026070 w 12192000"/>
              <a:gd name="connsiteY332" fmla="*/ 6388058 h 6858000"/>
              <a:gd name="connsiteX333" fmla="*/ 6089570 w 12192000"/>
              <a:gd name="connsiteY333" fmla="*/ 6324558 h 6858000"/>
              <a:gd name="connsiteX334" fmla="*/ 6026070 w 12192000"/>
              <a:gd name="connsiteY334" fmla="*/ 6261058 h 6858000"/>
              <a:gd name="connsiteX335" fmla="*/ 5759368 w 12192000"/>
              <a:gd name="connsiteY335" fmla="*/ 6261058 h 6858000"/>
              <a:gd name="connsiteX336" fmla="*/ 5695870 w 12192000"/>
              <a:gd name="connsiteY336" fmla="*/ 6324558 h 6858000"/>
              <a:gd name="connsiteX337" fmla="*/ 5759368 w 12192000"/>
              <a:gd name="connsiteY337" fmla="*/ 6388058 h 6858000"/>
              <a:gd name="connsiteX338" fmla="*/ 5822868 w 12192000"/>
              <a:gd name="connsiteY338" fmla="*/ 6324558 h 6858000"/>
              <a:gd name="connsiteX339" fmla="*/ 5759368 w 12192000"/>
              <a:gd name="connsiteY339" fmla="*/ 6261058 h 6858000"/>
              <a:gd name="connsiteX340" fmla="*/ 5492670 w 12192000"/>
              <a:gd name="connsiteY340" fmla="*/ 6261058 h 6858000"/>
              <a:gd name="connsiteX341" fmla="*/ 5429170 w 12192000"/>
              <a:gd name="connsiteY341" fmla="*/ 6324558 h 6858000"/>
              <a:gd name="connsiteX342" fmla="*/ 5492670 w 12192000"/>
              <a:gd name="connsiteY342" fmla="*/ 6388058 h 6858000"/>
              <a:gd name="connsiteX343" fmla="*/ 5556169 w 12192000"/>
              <a:gd name="connsiteY343" fmla="*/ 6324558 h 6858000"/>
              <a:gd name="connsiteX344" fmla="*/ 5492670 w 12192000"/>
              <a:gd name="connsiteY344" fmla="*/ 6261058 h 6858000"/>
              <a:gd name="connsiteX345" fmla="*/ 5225969 w 12192000"/>
              <a:gd name="connsiteY345" fmla="*/ 6261058 h 6858000"/>
              <a:gd name="connsiteX346" fmla="*/ 5162470 w 12192000"/>
              <a:gd name="connsiteY346" fmla="*/ 6324558 h 6858000"/>
              <a:gd name="connsiteX347" fmla="*/ 5225969 w 12192000"/>
              <a:gd name="connsiteY347" fmla="*/ 6388058 h 6858000"/>
              <a:gd name="connsiteX348" fmla="*/ 5289471 w 12192000"/>
              <a:gd name="connsiteY348" fmla="*/ 6324558 h 6858000"/>
              <a:gd name="connsiteX349" fmla="*/ 5225969 w 12192000"/>
              <a:gd name="connsiteY349" fmla="*/ 6261058 h 6858000"/>
              <a:gd name="connsiteX350" fmla="*/ 4959270 w 12192000"/>
              <a:gd name="connsiteY350" fmla="*/ 6261058 h 6858000"/>
              <a:gd name="connsiteX351" fmla="*/ 4895770 w 12192000"/>
              <a:gd name="connsiteY351" fmla="*/ 6324558 h 6858000"/>
              <a:gd name="connsiteX352" fmla="*/ 4959270 w 12192000"/>
              <a:gd name="connsiteY352" fmla="*/ 6388058 h 6858000"/>
              <a:gd name="connsiteX353" fmla="*/ 5022771 w 12192000"/>
              <a:gd name="connsiteY353" fmla="*/ 6324558 h 6858000"/>
              <a:gd name="connsiteX354" fmla="*/ 4959270 w 12192000"/>
              <a:gd name="connsiteY354" fmla="*/ 6261058 h 6858000"/>
              <a:gd name="connsiteX355" fmla="*/ 4692568 w 12192000"/>
              <a:gd name="connsiteY355" fmla="*/ 6261058 h 6858000"/>
              <a:gd name="connsiteX356" fmla="*/ 4629071 w 12192000"/>
              <a:gd name="connsiteY356" fmla="*/ 6324558 h 6858000"/>
              <a:gd name="connsiteX357" fmla="*/ 4692568 w 12192000"/>
              <a:gd name="connsiteY357" fmla="*/ 6388058 h 6858000"/>
              <a:gd name="connsiteX358" fmla="*/ 4756068 w 12192000"/>
              <a:gd name="connsiteY358" fmla="*/ 6324558 h 6858000"/>
              <a:gd name="connsiteX359" fmla="*/ 4692568 w 12192000"/>
              <a:gd name="connsiteY359" fmla="*/ 6261058 h 6858000"/>
              <a:gd name="connsiteX360" fmla="*/ 4425872 w 12192000"/>
              <a:gd name="connsiteY360" fmla="*/ 6261058 h 6858000"/>
              <a:gd name="connsiteX361" fmla="*/ 4362372 w 12192000"/>
              <a:gd name="connsiteY361" fmla="*/ 6324558 h 6858000"/>
              <a:gd name="connsiteX362" fmla="*/ 4425872 w 12192000"/>
              <a:gd name="connsiteY362" fmla="*/ 6388058 h 6858000"/>
              <a:gd name="connsiteX363" fmla="*/ 4489371 w 12192000"/>
              <a:gd name="connsiteY363" fmla="*/ 6324558 h 6858000"/>
              <a:gd name="connsiteX364" fmla="*/ 4425872 w 12192000"/>
              <a:gd name="connsiteY364" fmla="*/ 6261058 h 6858000"/>
              <a:gd name="connsiteX365" fmla="*/ 4159171 w 12192000"/>
              <a:gd name="connsiteY365" fmla="*/ 6261058 h 6858000"/>
              <a:gd name="connsiteX366" fmla="*/ 4095670 w 12192000"/>
              <a:gd name="connsiteY366" fmla="*/ 6324558 h 6858000"/>
              <a:gd name="connsiteX367" fmla="*/ 4159171 w 12192000"/>
              <a:gd name="connsiteY367" fmla="*/ 6388058 h 6858000"/>
              <a:gd name="connsiteX368" fmla="*/ 4222672 w 12192000"/>
              <a:gd name="connsiteY368" fmla="*/ 6324558 h 6858000"/>
              <a:gd name="connsiteX369" fmla="*/ 4159171 w 12192000"/>
              <a:gd name="connsiteY369" fmla="*/ 6261058 h 6858000"/>
              <a:gd name="connsiteX370" fmla="*/ 3892478 w 12192000"/>
              <a:gd name="connsiteY370" fmla="*/ 6261058 h 6858000"/>
              <a:gd name="connsiteX371" fmla="*/ 3828977 w 12192000"/>
              <a:gd name="connsiteY371" fmla="*/ 6324558 h 6858000"/>
              <a:gd name="connsiteX372" fmla="*/ 3892478 w 12192000"/>
              <a:gd name="connsiteY372" fmla="*/ 6388058 h 6858000"/>
              <a:gd name="connsiteX373" fmla="*/ 3955978 w 12192000"/>
              <a:gd name="connsiteY373" fmla="*/ 6324558 h 6858000"/>
              <a:gd name="connsiteX374" fmla="*/ 3892478 w 12192000"/>
              <a:gd name="connsiteY374" fmla="*/ 6261058 h 6858000"/>
              <a:gd name="connsiteX375" fmla="*/ 3625779 w 12192000"/>
              <a:gd name="connsiteY375" fmla="*/ 6261058 h 6858000"/>
              <a:gd name="connsiteX376" fmla="*/ 3562279 w 12192000"/>
              <a:gd name="connsiteY376" fmla="*/ 6324558 h 6858000"/>
              <a:gd name="connsiteX377" fmla="*/ 3625779 w 12192000"/>
              <a:gd name="connsiteY377" fmla="*/ 6388058 h 6858000"/>
              <a:gd name="connsiteX378" fmla="*/ 3689278 w 12192000"/>
              <a:gd name="connsiteY378" fmla="*/ 6324558 h 6858000"/>
              <a:gd name="connsiteX379" fmla="*/ 3625779 w 12192000"/>
              <a:gd name="connsiteY379" fmla="*/ 6261058 h 6858000"/>
              <a:gd name="connsiteX380" fmla="*/ 3359077 w 12192000"/>
              <a:gd name="connsiteY380" fmla="*/ 6261058 h 6858000"/>
              <a:gd name="connsiteX381" fmla="*/ 3295577 w 12192000"/>
              <a:gd name="connsiteY381" fmla="*/ 6324558 h 6858000"/>
              <a:gd name="connsiteX382" fmla="*/ 3359077 w 12192000"/>
              <a:gd name="connsiteY382" fmla="*/ 6388058 h 6858000"/>
              <a:gd name="connsiteX383" fmla="*/ 3422578 w 12192000"/>
              <a:gd name="connsiteY383" fmla="*/ 6324558 h 6858000"/>
              <a:gd name="connsiteX384" fmla="*/ 3359077 w 12192000"/>
              <a:gd name="connsiteY384" fmla="*/ 6261058 h 6858000"/>
              <a:gd name="connsiteX385" fmla="*/ 3092380 w 12192000"/>
              <a:gd name="connsiteY385" fmla="*/ 6261058 h 6858000"/>
              <a:gd name="connsiteX386" fmla="*/ 3028881 w 12192000"/>
              <a:gd name="connsiteY386" fmla="*/ 6324558 h 6858000"/>
              <a:gd name="connsiteX387" fmla="*/ 3092380 w 12192000"/>
              <a:gd name="connsiteY387" fmla="*/ 6388058 h 6858000"/>
              <a:gd name="connsiteX388" fmla="*/ 3155879 w 12192000"/>
              <a:gd name="connsiteY388" fmla="*/ 6324558 h 6858000"/>
              <a:gd name="connsiteX389" fmla="*/ 3092380 w 12192000"/>
              <a:gd name="connsiteY389" fmla="*/ 6261058 h 6858000"/>
              <a:gd name="connsiteX390" fmla="*/ 2825684 w 12192000"/>
              <a:gd name="connsiteY390" fmla="*/ 6261058 h 6858000"/>
              <a:gd name="connsiteX391" fmla="*/ 2762185 w 12192000"/>
              <a:gd name="connsiteY391" fmla="*/ 6324558 h 6858000"/>
              <a:gd name="connsiteX392" fmla="*/ 2825684 w 12192000"/>
              <a:gd name="connsiteY392" fmla="*/ 6388058 h 6858000"/>
              <a:gd name="connsiteX393" fmla="*/ 2889183 w 12192000"/>
              <a:gd name="connsiteY393" fmla="*/ 6324558 h 6858000"/>
              <a:gd name="connsiteX394" fmla="*/ 2825684 w 12192000"/>
              <a:gd name="connsiteY394" fmla="*/ 6261058 h 6858000"/>
              <a:gd name="connsiteX395" fmla="*/ 2558982 w 12192000"/>
              <a:gd name="connsiteY395" fmla="*/ 6261058 h 6858000"/>
              <a:gd name="connsiteX396" fmla="*/ 2495481 w 12192000"/>
              <a:gd name="connsiteY396" fmla="*/ 6324558 h 6858000"/>
              <a:gd name="connsiteX397" fmla="*/ 2558982 w 12192000"/>
              <a:gd name="connsiteY397" fmla="*/ 6388058 h 6858000"/>
              <a:gd name="connsiteX398" fmla="*/ 2622483 w 12192000"/>
              <a:gd name="connsiteY398" fmla="*/ 6324558 h 6858000"/>
              <a:gd name="connsiteX399" fmla="*/ 2558982 w 12192000"/>
              <a:gd name="connsiteY399" fmla="*/ 6261058 h 6858000"/>
              <a:gd name="connsiteX400" fmla="*/ 2292282 w 12192000"/>
              <a:gd name="connsiteY400" fmla="*/ 6261058 h 6858000"/>
              <a:gd name="connsiteX401" fmla="*/ 2228780 w 12192000"/>
              <a:gd name="connsiteY401" fmla="*/ 6324558 h 6858000"/>
              <a:gd name="connsiteX402" fmla="*/ 2292282 w 12192000"/>
              <a:gd name="connsiteY402" fmla="*/ 6388058 h 6858000"/>
              <a:gd name="connsiteX403" fmla="*/ 2355781 w 12192000"/>
              <a:gd name="connsiteY403" fmla="*/ 6324558 h 6858000"/>
              <a:gd name="connsiteX404" fmla="*/ 2292282 w 12192000"/>
              <a:gd name="connsiteY404" fmla="*/ 6261058 h 6858000"/>
              <a:gd name="connsiteX405" fmla="*/ 2025582 w 12192000"/>
              <a:gd name="connsiteY405" fmla="*/ 6261058 h 6858000"/>
              <a:gd name="connsiteX406" fmla="*/ 1962079 w 12192000"/>
              <a:gd name="connsiteY406" fmla="*/ 6324558 h 6858000"/>
              <a:gd name="connsiteX407" fmla="*/ 2025582 w 12192000"/>
              <a:gd name="connsiteY407" fmla="*/ 6388058 h 6858000"/>
              <a:gd name="connsiteX408" fmla="*/ 2089081 w 12192000"/>
              <a:gd name="connsiteY408" fmla="*/ 6324558 h 6858000"/>
              <a:gd name="connsiteX409" fmla="*/ 2025582 w 12192000"/>
              <a:gd name="connsiteY409" fmla="*/ 6261058 h 6858000"/>
              <a:gd name="connsiteX410" fmla="*/ 1758880 w 12192000"/>
              <a:gd name="connsiteY410" fmla="*/ 6261058 h 6858000"/>
              <a:gd name="connsiteX411" fmla="*/ 1695380 w 12192000"/>
              <a:gd name="connsiteY411" fmla="*/ 6324558 h 6858000"/>
              <a:gd name="connsiteX412" fmla="*/ 1758880 w 12192000"/>
              <a:gd name="connsiteY412" fmla="*/ 6388058 h 6858000"/>
              <a:gd name="connsiteX413" fmla="*/ 1822380 w 12192000"/>
              <a:gd name="connsiteY413" fmla="*/ 6324558 h 6858000"/>
              <a:gd name="connsiteX414" fmla="*/ 1758880 w 12192000"/>
              <a:gd name="connsiteY414" fmla="*/ 6261058 h 6858000"/>
              <a:gd name="connsiteX415" fmla="*/ 1492180 w 12192000"/>
              <a:gd name="connsiteY415" fmla="*/ 6261058 h 6858000"/>
              <a:gd name="connsiteX416" fmla="*/ 1428680 w 12192000"/>
              <a:gd name="connsiteY416" fmla="*/ 6324558 h 6858000"/>
              <a:gd name="connsiteX417" fmla="*/ 1492180 w 12192000"/>
              <a:gd name="connsiteY417" fmla="*/ 6388058 h 6858000"/>
              <a:gd name="connsiteX418" fmla="*/ 1555680 w 12192000"/>
              <a:gd name="connsiteY418" fmla="*/ 6324558 h 6858000"/>
              <a:gd name="connsiteX419" fmla="*/ 1492180 w 12192000"/>
              <a:gd name="connsiteY419" fmla="*/ 6261058 h 6858000"/>
              <a:gd name="connsiteX420" fmla="*/ 1225480 w 12192000"/>
              <a:gd name="connsiteY420" fmla="*/ 6261058 h 6858000"/>
              <a:gd name="connsiteX421" fmla="*/ 1161981 w 12192000"/>
              <a:gd name="connsiteY421" fmla="*/ 6324558 h 6858000"/>
              <a:gd name="connsiteX422" fmla="*/ 1225480 w 12192000"/>
              <a:gd name="connsiteY422" fmla="*/ 6388058 h 6858000"/>
              <a:gd name="connsiteX423" fmla="*/ 1288981 w 12192000"/>
              <a:gd name="connsiteY423" fmla="*/ 6324558 h 6858000"/>
              <a:gd name="connsiteX424" fmla="*/ 1225480 w 12192000"/>
              <a:gd name="connsiteY424" fmla="*/ 6261058 h 6858000"/>
              <a:gd name="connsiteX425" fmla="*/ 958781 w 12192000"/>
              <a:gd name="connsiteY425" fmla="*/ 6261058 h 6858000"/>
              <a:gd name="connsiteX426" fmla="*/ 895281 w 12192000"/>
              <a:gd name="connsiteY426" fmla="*/ 6324558 h 6858000"/>
              <a:gd name="connsiteX427" fmla="*/ 958781 w 12192000"/>
              <a:gd name="connsiteY427" fmla="*/ 6388058 h 6858000"/>
              <a:gd name="connsiteX428" fmla="*/ 1022281 w 12192000"/>
              <a:gd name="connsiteY428" fmla="*/ 6324558 h 6858000"/>
              <a:gd name="connsiteX429" fmla="*/ 958781 w 12192000"/>
              <a:gd name="connsiteY429" fmla="*/ 6261058 h 6858000"/>
              <a:gd name="connsiteX430" fmla="*/ 692082 w 12192000"/>
              <a:gd name="connsiteY430" fmla="*/ 6261058 h 6858000"/>
              <a:gd name="connsiteX431" fmla="*/ 628582 w 12192000"/>
              <a:gd name="connsiteY431" fmla="*/ 6324558 h 6858000"/>
              <a:gd name="connsiteX432" fmla="*/ 692082 w 12192000"/>
              <a:gd name="connsiteY432" fmla="*/ 6388058 h 6858000"/>
              <a:gd name="connsiteX433" fmla="*/ 755582 w 12192000"/>
              <a:gd name="connsiteY433" fmla="*/ 6324558 h 6858000"/>
              <a:gd name="connsiteX434" fmla="*/ 692082 w 12192000"/>
              <a:gd name="connsiteY434" fmla="*/ 6261058 h 6858000"/>
              <a:gd name="connsiteX435" fmla="*/ 425383 w 12192000"/>
              <a:gd name="connsiteY435" fmla="*/ 6261058 h 6858000"/>
              <a:gd name="connsiteX436" fmla="*/ 361883 w 12192000"/>
              <a:gd name="connsiteY436" fmla="*/ 6324558 h 6858000"/>
              <a:gd name="connsiteX437" fmla="*/ 425383 w 12192000"/>
              <a:gd name="connsiteY437" fmla="*/ 6388058 h 6858000"/>
              <a:gd name="connsiteX438" fmla="*/ 488882 w 12192000"/>
              <a:gd name="connsiteY438" fmla="*/ 6324558 h 6858000"/>
              <a:gd name="connsiteX439" fmla="*/ 425383 w 12192000"/>
              <a:gd name="connsiteY439" fmla="*/ 6261058 h 6858000"/>
              <a:gd name="connsiteX440" fmla="*/ 11880768 w 12192000"/>
              <a:gd name="connsiteY440" fmla="*/ 5956258 h 6858000"/>
              <a:gd name="connsiteX441" fmla="*/ 11817268 w 12192000"/>
              <a:gd name="connsiteY441" fmla="*/ 6019758 h 6858000"/>
              <a:gd name="connsiteX442" fmla="*/ 11880768 w 12192000"/>
              <a:gd name="connsiteY442" fmla="*/ 6083258 h 6858000"/>
              <a:gd name="connsiteX443" fmla="*/ 11944268 w 12192000"/>
              <a:gd name="connsiteY443" fmla="*/ 6019758 h 6858000"/>
              <a:gd name="connsiteX444" fmla="*/ 11880768 w 12192000"/>
              <a:gd name="connsiteY444" fmla="*/ 5956258 h 6858000"/>
              <a:gd name="connsiteX445" fmla="*/ 11614068 w 12192000"/>
              <a:gd name="connsiteY445" fmla="*/ 5956258 h 6858000"/>
              <a:gd name="connsiteX446" fmla="*/ 11550568 w 12192000"/>
              <a:gd name="connsiteY446" fmla="*/ 6019758 h 6858000"/>
              <a:gd name="connsiteX447" fmla="*/ 11614068 w 12192000"/>
              <a:gd name="connsiteY447" fmla="*/ 6083258 h 6858000"/>
              <a:gd name="connsiteX448" fmla="*/ 11677568 w 12192000"/>
              <a:gd name="connsiteY448" fmla="*/ 6019758 h 6858000"/>
              <a:gd name="connsiteX449" fmla="*/ 11614068 w 12192000"/>
              <a:gd name="connsiteY449" fmla="*/ 5956258 h 6858000"/>
              <a:gd name="connsiteX450" fmla="*/ 11347368 w 12192000"/>
              <a:gd name="connsiteY450" fmla="*/ 5956258 h 6858000"/>
              <a:gd name="connsiteX451" fmla="*/ 11283868 w 12192000"/>
              <a:gd name="connsiteY451" fmla="*/ 6019758 h 6858000"/>
              <a:gd name="connsiteX452" fmla="*/ 11347368 w 12192000"/>
              <a:gd name="connsiteY452" fmla="*/ 6083258 h 6858000"/>
              <a:gd name="connsiteX453" fmla="*/ 11410868 w 12192000"/>
              <a:gd name="connsiteY453" fmla="*/ 6019758 h 6858000"/>
              <a:gd name="connsiteX454" fmla="*/ 11347368 w 12192000"/>
              <a:gd name="connsiteY454" fmla="*/ 5956258 h 6858000"/>
              <a:gd name="connsiteX455" fmla="*/ 11080668 w 12192000"/>
              <a:gd name="connsiteY455" fmla="*/ 5956258 h 6858000"/>
              <a:gd name="connsiteX456" fmla="*/ 11017168 w 12192000"/>
              <a:gd name="connsiteY456" fmla="*/ 6019758 h 6858000"/>
              <a:gd name="connsiteX457" fmla="*/ 11080668 w 12192000"/>
              <a:gd name="connsiteY457" fmla="*/ 6083258 h 6858000"/>
              <a:gd name="connsiteX458" fmla="*/ 11144168 w 12192000"/>
              <a:gd name="connsiteY458" fmla="*/ 6019758 h 6858000"/>
              <a:gd name="connsiteX459" fmla="*/ 11080668 w 12192000"/>
              <a:gd name="connsiteY459" fmla="*/ 5956258 h 6858000"/>
              <a:gd name="connsiteX460" fmla="*/ 10813968 w 12192000"/>
              <a:gd name="connsiteY460" fmla="*/ 5956258 h 6858000"/>
              <a:gd name="connsiteX461" fmla="*/ 10750468 w 12192000"/>
              <a:gd name="connsiteY461" fmla="*/ 6019758 h 6858000"/>
              <a:gd name="connsiteX462" fmla="*/ 10813968 w 12192000"/>
              <a:gd name="connsiteY462" fmla="*/ 6083258 h 6858000"/>
              <a:gd name="connsiteX463" fmla="*/ 10877468 w 12192000"/>
              <a:gd name="connsiteY463" fmla="*/ 6019758 h 6858000"/>
              <a:gd name="connsiteX464" fmla="*/ 10813968 w 12192000"/>
              <a:gd name="connsiteY464" fmla="*/ 5956258 h 6858000"/>
              <a:gd name="connsiteX465" fmla="*/ 10547268 w 12192000"/>
              <a:gd name="connsiteY465" fmla="*/ 5956258 h 6858000"/>
              <a:gd name="connsiteX466" fmla="*/ 10483768 w 12192000"/>
              <a:gd name="connsiteY466" fmla="*/ 6019758 h 6858000"/>
              <a:gd name="connsiteX467" fmla="*/ 10547268 w 12192000"/>
              <a:gd name="connsiteY467" fmla="*/ 6083258 h 6858000"/>
              <a:gd name="connsiteX468" fmla="*/ 10610768 w 12192000"/>
              <a:gd name="connsiteY468" fmla="*/ 6019758 h 6858000"/>
              <a:gd name="connsiteX469" fmla="*/ 10547268 w 12192000"/>
              <a:gd name="connsiteY469" fmla="*/ 5956258 h 6858000"/>
              <a:gd name="connsiteX470" fmla="*/ 10280568 w 12192000"/>
              <a:gd name="connsiteY470" fmla="*/ 5956258 h 6858000"/>
              <a:gd name="connsiteX471" fmla="*/ 10217068 w 12192000"/>
              <a:gd name="connsiteY471" fmla="*/ 6019758 h 6858000"/>
              <a:gd name="connsiteX472" fmla="*/ 10280568 w 12192000"/>
              <a:gd name="connsiteY472" fmla="*/ 6083258 h 6858000"/>
              <a:gd name="connsiteX473" fmla="*/ 10344068 w 12192000"/>
              <a:gd name="connsiteY473" fmla="*/ 6019758 h 6858000"/>
              <a:gd name="connsiteX474" fmla="*/ 10280568 w 12192000"/>
              <a:gd name="connsiteY474" fmla="*/ 5956258 h 6858000"/>
              <a:gd name="connsiteX475" fmla="*/ 10013868 w 12192000"/>
              <a:gd name="connsiteY475" fmla="*/ 5956258 h 6858000"/>
              <a:gd name="connsiteX476" fmla="*/ 9950368 w 12192000"/>
              <a:gd name="connsiteY476" fmla="*/ 6019758 h 6858000"/>
              <a:gd name="connsiteX477" fmla="*/ 10013868 w 12192000"/>
              <a:gd name="connsiteY477" fmla="*/ 6083258 h 6858000"/>
              <a:gd name="connsiteX478" fmla="*/ 10077368 w 12192000"/>
              <a:gd name="connsiteY478" fmla="*/ 6019758 h 6858000"/>
              <a:gd name="connsiteX479" fmla="*/ 10013868 w 12192000"/>
              <a:gd name="connsiteY479" fmla="*/ 5956258 h 6858000"/>
              <a:gd name="connsiteX480" fmla="*/ 9747168 w 12192000"/>
              <a:gd name="connsiteY480" fmla="*/ 5956258 h 6858000"/>
              <a:gd name="connsiteX481" fmla="*/ 9683668 w 12192000"/>
              <a:gd name="connsiteY481" fmla="*/ 6019758 h 6858000"/>
              <a:gd name="connsiteX482" fmla="*/ 9747168 w 12192000"/>
              <a:gd name="connsiteY482" fmla="*/ 6083258 h 6858000"/>
              <a:gd name="connsiteX483" fmla="*/ 9810668 w 12192000"/>
              <a:gd name="connsiteY483" fmla="*/ 6019758 h 6858000"/>
              <a:gd name="connsiteX484" fmla="*/ 9747168 w 12192000"/>
              <a:gd name="connsiteY484" fmla="*/ 5956258 h 6858000"/>
              <a:gd name="connsiteX485" fmla="*/ 9480468 w 12192000"/>
              <a:gd name="connsiteY485" fmla="*/ 5956258 h 6858000"/>
              <a:gd name="connsiteX486" fmla="*/ 9416968 w 12192000"/>
              <a:gd name="connsiteY486" fmla="*/ 6019758 h 6858000"/>
              <a:gd name="connsiteX487" fmla="*/ 9480468 w 12192000"/>
              <a:gd name="connsiteY487" fmla="*/ 6083258 h 6858000"/>
              <a:gd name="connsiteX488" fmla="*/ 9543968 w 12192000"/>
              <a:gd name="connsiteY488" fmla="*/ 6019758 h 6858000"/>
              <a:gd name="connsiteX489" fmla="*/ 9480468 w 12192000"/>
              <a:gd name="connsiteY489" fmla="*/ 5956258 h 6858000"/>
              <a:gd name="connsiteX490" fmla="*/ 9213768 w 12192000"/>
              <a:gd name="connsiteY490" fmla="*/ 5956258 h 6858000"/>
              <a:gd name="connsiteX491" fmla="*/ 9150268 w 12192000"/>
              <a:gd name="connsiteY491" fmla="*/ 6019758 h 6858000"/>
              <a:gd name="connsiteX492" fmla="*/ 9213768 w 12192000"/>
              <a:gd name="connsiteY492" fmla="*/ 6083258 h 6858000"/>
              <a:gd name="connsiteX493" fmla="*/ 9277268 w 12192000"/>
              <a:gd name="connsiteY493" fmla="*/ 6019758 h 6858000"/>
              <a:gd name="connsiteX494" fmla="*/ 9213768 w 12192000"/>
              <a:gd name="connsiteY494" fmla="*/ 5956258 h 6858000"/>
              <a:gd name="connsiteX495" fmla="*/ 8947068 w 12192000"/>
              <a:gd name="connsiteY495" fmla="*/ 5956258 h 6858000"/>
              <a:gd name="connsiteX496" fmla="*/ 8883568 w 12192000"/>
              <a:gd name="connsiteY496" fmla="*/ 6019758 h 6858000"/>
              <a:gd name="connsiteX497" fmla="*/ 8947068 w 12192000"/>
              <a:gd name="connsiteY497" fmla="*/ 6083258 h 6858000"/>
              <a:gd name="connsiteX498" fmla="*/ 9010568 w 12192000"/>
              <a:gd name="connsiteY498" fmla="*/ 6019758 h 6858000"/>
              <a:gd name="connsiteX499" fmla="*/ 8947068 w 12192000"/>
              <a:gd name="connsiteY499" fmla="*/ 5956258 h 6858000"/>
              <a:gd name="connsiteX500" fmla="*/ 8680368 w 12192000"/>
              <a:gd name="connsiteY500" fmla="*/ 5956258 h 6858000"/>
              <a:gd name="connsiteX501" fmla="*/ 8616868 w 12192000"/>
              <a:gd name="connsiteY501" fmla="*/ 6019758 h 6858000"/>
              <a:gd name="connsiteX502" fmla="*/ 8680368 w 12192000"/>
              <a:gd name="connsiteY502" fmla="*/ 6083258 h 6858000"/>
              <a:gd name="connsiteX503" fmla="*/ 8743868 w 12192000"/>
              <a:gd name="connsiteY503" fmla="*/ 6019758 h 6858000"/>
              <a:gd name="connsiteX504" fmla="*/ 8680368 w 12192000"/>
              <a:gd name="connsiteY504" fmla="*/ 5956258 h 6858000"/>
              <a:gd name="connsiteX505" fmla="*/ 8413668 w 12192000"/>
              <a:gd name="connsiteY505" fmla="*/ 5956258 h 6858000"/>
              <a:gd name="connsiteX506" fmla="*/ 8350168 w 12192000"/>
              <a:gd name="connsiteY506" fmla="*/ 6019758 h 6858000"/>
              <a:gd name="connsiteX507" fmla="*/ 8413668 w 12192000"/>
              <a:gd name="connsiteY507" fmla="*/ 6083258 h 6858000"/>
              <a:gd name="connsiteX508" fmla="*/ 8477168 w 12192000"/>
              <a:gd name="connsiteY508" fmla="*/ 6019758 h 6858000"/>
              <a:gd name="connsiteX509" fmla="*/ 8413668 w 12192000"/>
              <a:gd name="connsiteY509" fmla="*/ 5956258 h 6858000"/>
              <a:gd name="connsiteX510" fmla="*/ 8146968 w 12192000"/>
              <a:gd name="connsiteY510" fmla="*/ 5956258 h 6858000"/>
              <a:gd name="connsiteX511" fmla="*/ 8083468 w 12192000"/>
              <a:gd name="connsiteY511" fmla="*/ 6019758 h 6858000"/>
              <a:gd name="connsiteX512" fmla="*/ 8146968 w 12192000"/>
              <a:gd name="connsiteY512" fmla="*/ 6083258 h 6858000"/>
              <a:gd name="connsiteX513" fmla="*/ 8210468 w 12192000"/>
              <a:gd name="connsiteY513" fmla="*/ 6019758 h 6858000"/>
              <a:gd name="connsiteX514" fmla="*/ 8146968 w 12192000"/>
              <a:gd name="connsiteY514" fmla="*/ 5956258 h 6858000"/>
              <a:gd name="connsiteX515" fmla="*/ 7880268 w 12192000"/>
              <a:gd name="connsiteY515" fmla="*/ 5956258 h 6858000"/>
              <a:gd name="connsiteX516" fmla="*/ 7816768 w 12192000"/>
              <a:gd name="connsiteY516" fmla="*/ 6019758 h 6858000"/>
              <a:gd name="connsiteX517" fmla="*/ 7880268 w 12192000"/>
              <a:gd name="connsiteY517" fmla="*/ 6083258 h 6858000"/>
              <a:gd name="connsiteX518" fmla="*/ 7943768 w 12192000"/>
              <a:gd name="connsiteY518" fmla="*/ 6019758 h 6858000"/>
              <a:gd name="connsiteX519" fmla="*/ 7880268 w 12192000"/>
              <a:gd name="connsiteY519" fmla="*/ 5956258 h 6858000"/>
              <a:gd name="connsiteX520" fmla="*/ 7613568 w 12192000"/>
              <a:gd name="connsiteY520" fmla="*/ 5956258 h 6858000"/>
              <a:gd name="connsiteX521" fmla="*/ 7550068 w 12192000"/>
              <a:gd name="connsiteY521" fmla="*/ 6019758 h 6858000"/>
              <a:gd name="connsiteX522" fmla="*/ 7613568 w 12192000"/>
              <a:gd name="connsiteY522" fmla="*/ 6083258 h 6858000"/>
              <a:gd name="connsiteX523" fmla="*/ 7677068 w 12192000"/>
              <a:gd name="connsiteY523" fmla="*/ 6019758 h 6858000"/>
              <a:gd name="connsiteX524" fmla="*/ 7613568 w 12192000"/>
              <a:gd name="connsiteY524" fmla="*/ 5956258 h 6858000"/>
              <a:gd name="connsiteX525" fmla="*/ 7346868 w 12192000"/>
              <a:gd name="connsiteY525" fmla="*/ 5956258 h 6858000"/>
              <a:gd name="connsiteX526" fmla="*/ 7283368 w 12192000"/>
              <a:gd name="connsiteY526" fmla="*/ 6019758 h 6858000"/>
              <a:gd name="connsiteX527" fmla="*/ 7346868 w 12192000"/>
              <a:gd name="connsiteY527" fmla="*/ 6083258 h 6858000"/>
              <a:gd name="connsiteX528" fmla="*/ 7410368 w 12192000"/>
              <a:gd name="connsiteY528" fmla="*/ 6019758 h 6858000"/>
              <a:gd name="connsiteX529" fmla="*/ 7346868 w 12192000"/>
              <a:gd name="connsiteY529" fmla="*/ 5956258 h 6858000"/>
              <a:gd name="connsiteX530" fmla="*/ 7080168 w 12192000"/>
              <a:gd name="connsiteY530" fmla="*/ 5956258 h 6858000"/>
              <a:gd name="connsiteX531" fmla="*/ 7016668 w 12192000"/>
              <a:gd name="connsiteY531" fmla="*/ 6019758 h 6858000"/>
              <a:gd name="connsiteX532" fmla="*/ 7080168 w 12192000"/>
              <a:gd name="connsiteY532" fmla="*/ 6083258 h 6858000"/>
              <a:gd name="connsiteX533" fmla="*/ 7143668 w 12192000"/>
              <a:gd name="connsiteY533" fmla="*/ 6019758 h 6858000"/>
              <a:gd name="connsiteX534" fmla="*/ 7080168 w 12192000"/>
              <a:gd name="connsiteY534" fmla="*/ 5956258 h 6858000"/>
              <a:gd name="connsiteX535" fmla="*/ 6813468 w 12192000"/>
              <a:gd name="connsiteY535" fmla="*/ 5956258 h 6858000"/>
              <a:gd name="connsiteX536" fmla="*/ 6749968 w 12192000"/>
              <a:gd name="connsiteY536" fmla="*/ 6019758 h 6858000"/>
              <a:gd name="connsiteX537" fmla="*/ 6813468 w 12192000"/>
              <a:gd name="connsiteY537" fmla="*/ 6083258 h 6858000"/>
              <a:gd name="connsiteX538" fmla="*/ 6876968 w 12192000"/>
              <a:gd name="connsiteY538" fmla="*/ 6019758 h 6858000"/>
              <a:gd name="connsiteX539" fmla="*/ 6813468 w 12192000"/>
              <a:gd name="connsiteY539" fmla="*/ 5956258 h 6858000"/>
              <a:gd name="connsiteX540" fmla="*/ 6546768 w 12192000"/>
              <a:gd name="connsiteY540" fmla="*/ 5956258 h 6858000"/>
              <a:gd name="connsiteX541" fmla="*/ 6483268 w 12192000"/>
              <a:gd name="connsiteY541" fmla="*/ 6019758 h 6858000"/>
              <a:gd name="connsiteX542" fmla="*/ 6546768 w 12192000"/>
              <a:gd name="connsiteY542" fmla="*/ 6083258 h 6858000"/>
              <a:gd name="connsiteX543" fmla="*/ 6610268 w 12192000"/>
              <a:gd name="connsiteY543" fmla="*/ 6019758 h 6858000"/>
              <a:gd name="connsiteX544" fmla="*/ 6546768 w 12192000"/>
              <a:gd name="connsiteY544" fmla="*/ 5956258 h 6858000"/>
              <a:gd name="connsiteX545" fmla="*/ 6280068 w 12192000"/>
              <a:gd name="connsiteY545" fmla="*/ 5956258 h 6858000"/>
              <a:gd name="connsiteX546" fmla="*/ 6216568 w 12192000"/>
              <a:gd name="connsiteY546" fmla="*/ 6019758 h 6858000"/>
              <a:gd name="connsiteX547" fmla="*/ 6280068 w 12192000"/>
              <a:gd name="connsiteY547" fmla="*/ 6083258 h 6858000"/>
              <a:gd name="connsiteX548" fmla="*/ 6343568 w 12192000"/>
              <a:gd name="connsiteY548" fmla="*/ 6019758 h 6858000"/>
              <a:gd name="connsiteX549" fmla="*/ 6280068 w 12192000"/>
              <a:gd name="connsiteY549" fmla="*/ 5956258 h 6858000"/>
              <a:gd name="connsiteX550" fmla="*/ 6013372 w 12192000"/>
              <a:gd name="connsiteY550" fmla="*/ 5956258 h 6858000"/>
              <a:gd name="connsiteX551" fmla="*/ 5949869 w 12192000"/>
              <a:gd name="connsiteY551" fmla="*/ 6019758 h 6858000"/>
              <a:gd name="connsiteX552" fmla="*/ 6013372 w 12192000"/>
              <a:gd name="connsiteY552" fmla="*/ 6083258 h 6858000"/>
              <a:gd name="connsiteX553" fmla="*/ 6076874 w 12192000"/>
              <a:gd name="connsiteY553" fmla="*/ 6019758 h 6858000"/>
              <a:gd name="connsiteX554" fmla="*/ 6013372 w 12192000"/>
              <a:gd name="connsiteY554" fmla="*/ 5956258 h 6858000"/>
              <a:gd name="connsiteX555" fmla="*/ 5746670 w 12192000"/>
              <a:gd name="connsiteY555" fmla="*/ 5956258 h 6858000"/>
              <a:gd name="connsiteX556" fmla="*/ 5683171 w 12192000"/>
              <a:gd name="connsiteY556" fmla="*/ 6019758 h 6858000"/>
              <a:gd name="connsiteX557" fmla="*/ 5746670 w 12192000"/>
              <a:gd name="connsiteY557" fmla="*/ 6083258 h 6858000"/>
              <a:gd name="connsiteX558" fmla="*/ 5810169 w 12192000"/>
              <a:gd name="connsiteY558" fmla="*/ 6019758 h 6858000"/>
              <a:gd name="connsiteX559" fmla="*/ 5746670 w 12192000"/>
              <a:gd name="connsiteY559" fmla="*/ 5956258 h 6858000"/>
              <a:gd name="connsiteX560" fmla="*/ 5479975 w 12192000"/>
              <a:gd name="connsiteY560" fmla="*/ 5956258 h 6858000"/>
              <a:gd name="connsiteX561" fmla="*/ 5416475 w 12192000"/>
              <a:gd name="connsiteY561" fmla="*/ 6019758 h 6858000"/>
              <a:gd name="connsiteX562" fmla="*/ 5479975 w 12192000"/>
              <a:gd name="connsiteY562" fmla="*/ 6083258 h 6858000"/>
              <a:gd name="connsiteX563" fmla="*/ 5543472 w 12192000"/>
              <a:gd name="connsiteY563" fmla="*/ 6019758 h 6858000"/>
              <a:gd name="connsiteX564" fmla="*/ 5479975 w 12192000"/>
              <a:gd name="connsiteY564" fmla="*/ 5956258 h 6858000"/>
              <a:gd name="connsiteX565" fmla="*/ 5213273 w 12192000"/>
              <a:gd name="connsiteY565" fmla="*/ 5956258 h 6858000"/>
              <a:gd name="connsiteX566" fmla="*/ 5149774 w 12192000"/>
              <a:gd name="connsiteY566" fmla="*/ 6019758 h 6858000"/>
              <a:gd name="connsiteX567" fmla="*/ 5213273 w 12192000"/>
              <a:gd name="connsiteY567" fmla="*/ 6083258 h 6858000"/>
              <a:gd name="connsiteX568" fmla="*/ 5276774 w 12192000"/>
              <a:gd name="connsiteY568" fmla="*/ 6019758 h 6858000"/>
              <a:gd name="connsiteX569" fmla="*/ 5213273 w 12192000"/>
              <a:gd name="connsiteY569" fmla="*/ 5956258 h 6858000"/>
              <a:gd name="connsiteX570" fmla="*/ 4946574 w 12192000"/>
              <a:gd name="connsiteY570" fmla="*/ 5956258 h 6858000"/>
              <a:gd name="connsiteX571" fmla="*/ 4883074 w 12192000"/>
              <a:gd name="connsiteY571" fmla="*/ 6019758 h 6858000"/>
              <a:gd name="connsiteX572" fmla="*/ 4946574 w 12192000"/>
              <a:gd name="connsiteY572" fmla="*/ 6083258 h 6858000"/>
              <a:gd name="connsiteX573" fmla="*/ 5010074 w 12192000"/>
              <a:gd name="connsiteY573" fmla="*/ 6019758 h 6858000"/>
              <a:gd name="connsiteX574" fmla="*/ 4946574 w 12192000"/>
              <a:gd name="connsiteY574" fmla="*/ 5956258 h 6858000"/>
              <a:gd name="connsiteX575" fmla="*/ 4679871 w 12192000"/>
              <a:gd name="connsiteY575" fmla="*/ 5956258 h 6858000"/>
              <a:gd name="connsiteX576" fmla="*/ 4616377 w 12192000"/>
              <a:gd name="connsiteY576" fmla="*/ 6019758 h 6858000"/>
              <a:gd name="connsiteX577" fmla="*/ 4679871 w 12192000"/>
              <a:gd name="connsiteY577" fmla="*/ 6083258 h 6858000"/>
              <a:gd name="connsiteX578" fmla="*/ 4743370 w 12192000"/>
              <a:gd name="connsiteY578" fmla="*/ 6019758 h 6858000"/>
              <a:gd name="connsiteX579" fmla="*/ 4679871 w 12192000"/>
              <a:gd name="connsiteY579" fmla="*/ 5956258 h 6858000"/>
              <a:gd name="connsiteX580" fmla="*/ 4413169 w 12192000"/>
              <a:gd name="connsiteY580" fmla="*/ 5956258 h 6858000"/>
              <a:gd name="connsiteX581" fmla="*/ 4349676 w 12192000"/>
              <a:gd name="connsiteY581" fmla="*/ 6019758 h 6858000"/>
              <a:gd name="connsiteX582" fmla="*/ 4413169 w 12192000"/>
              <a:gd name="connsiteY582" fmla="*/ 6083258 h 6858000"/>
              <a:gd name="connsiteX583" fmla="*/ 4476671 w 12192000"/>
              <a:gd name="connsiteY583" fmla="*/ 6019758 h 6858000"/>
              <a:gd name="connsiteX584" fmla="*/ 4413169 w 12192000"/>
              <a:gd name="connsiteY584" fmla="*/ 5956258 h 6858000"/>
              <a:gd name="connsiteX585" fmla="*/ 4146474 w 12192000"/>
              <a:gd name="connsiteY585" fmla="*/ 5956258 h 6858000"/>
              <a:gd name="connsiteX586" fmla="*/ 4082974 w 12192000"/>
              <a:gd name="connsiteY586" fmla="*/ 6019758 h 6858000"/>
              <a:gd name="connsiteX587" fmla="*/ 4146474 w 12192000"/>
              <a:gd name="connsiteY587" fmla="*/ 6083258 h 6858000"/>
              <a:gd name="connsiteX588" fmla="*/ 4209979 w 12192000"/>
              <a:gd name="connsiteY588" fmla="*/ 6019758 h 6858000"/>
              <a:gd name="connsiteX589" fmla="*/ 4146474 w 12192000"/>
              <a:gd name="connsiteY589" fmla="*/ 5956258 h 6858000"/>
              <a:gd name="connsiteX590" fmla="*/ 3879791 w 12192000"/>
              <a:gd name="connsiteY590" fmla="*/ 5956258 h 6858000"/>
              <a:gd name="connsiteX591" fmla="*/ 3816289 w 12192000"/>
              <a:gd name="connsiteY591" fmla="*/ 6019758 h 6858000"/>
              <a:gd name="connsiteX592" fmla="*/ 3879791 w 12192000"/>
              <a:gd name="connsiteY592" fmla="*/ 6083258 h 6858000"/>
              <a:gd name="connsiteX593" fmla="*/ 3943293 w 12192000"/>
              <a:gd name="connsiteY593" fmla="*/ 6019758 h 6858000"/>
              <a:gd name="connsiteX594" fmla="*/ 3879791 w 12192000"/>
              <a:gd name="connsiteY594" fmla="*/ 5956258 h 6858000"/>
              <a:gd name="connsiteX595" fmla="*/ 3613096 w 12192000"/>
              <a:gd name="connsiteY595" fmla="*/ 5956258 h 6858000"/>
              <a:gd name="connsiteX596" fmla="*/ 3549597 w 12192000"/>
              <a:gd name="connsiteY596" fmla="*/ 6019758 h 6858000"/>
              <a:gd name="connsiteX597" fmla="*/ 3613096 w 12192000"/>
              <a:gd name="connsiteY597" fmla="*/ 6083258 h 6858000"/>
              <a:gd name="connsiteX598" fmla="*/ 3676594 w 12192000"/>
              <a:gd name="connsiteY598" fmla="*/ 6019758 h 6858000"/>
              <a:gd name="connsiteX599" fmla="*/ 3613096 w 12192000"/>
              <a:gd name="connsiteY599" fmla="*/ 5956258 h 6858000"/>
              <a:gd name="connsiteX600" fmla="*/ 3346389 w 12192000"/>
              <a:gd name="connsiteY600" fmla="*/ 5956258 h 6858000"/>
              <a:gd name="connsiteX601" fmla="*/ 3282888 w 12192000"/>
              <a:gd name="connsiteY601" fmla="*/ 6019758 h 6858000"/>
              <a:gd name="connsiteX602" fmla="*/ 3346389 w 12192000"/>
              <a:gd name="connsiteY602" fmla="*/ 6083258 h 6858000"/>
              <a:gd name="connsiteX603" fmla="*/ 3409891 w 12192000"/>
              <a:gd name="connsiteY603" fmla="*/ 6019758 h 6858000"/>
              <a:gd name="connsiteX604" fmla="*/ 3346389 w 12192000"/>
              <a:gd name="connsiteY604" fmla="*/ 5956258 h 6858000"/>
              <a:gd name="connsiteX605" fmla="*/ 3079695 w 12192000"/>
              <a:gd name="connsiteY605" fmla="*/ 5956258 h 6858000"/>
              <a:gd name="connsiteX606" fmla="*/ 3016197 w 12192000"/>
              <a:gd name="connsiteY606" fmla="*/ 6019758 h 6858000"/>
              <a:gd name="connsiteX607" fmla="*/ 3079695 w 12192000"/>
              <a:gd name="connsiteY607" fmla="*/ 6083258 h 6858000"/>
              <a:gd name="connsiteX608" fmla="*/ 3143192 w 12192000"/>
              <a:gd name="connsiteY608" fmla="*/ 6019758 h 6858000"/>
              <a:gd name="connsiteX609" fmla="*/ 3079695 w 12192000"/>
              <a:gd name="connsiteY609" fmla="*/ 5956258 h 6858000"/>
              <a:gd name="connsiteX610" fmla="*/ 2813004 w 12192000"/>
              <a:gd name="connsiteY610" fmla="*/ 5956258 h 6858000"/>
              <a:gd name="connsiteX611" fmla="*/ 2749506 w 12192000"/>
              <a:gd name="connsiteY611" fmla="*/ 6019758 h 6858000"/>
              <a:gd name="connsiteX612" fmla="*/ 2813004 w 12192000"/>
              <a:gd name="connsiteY612" fmla="*/ 6083258 h 6858000"/>
              <a:gd name="connsiteX613" fmla="*/ 2876501 w 12192000"/>
              <a:gd name="connsiteY613" fmla="*/ 6019758 h 6858000"/>
              <a:gd name="connsiteX614" fmla="*/ 2813004 w 12192000"/>
              <a:gd name="connsiteY614" fmla="*/ 5956258 h 6858000"/>
              <a:gd name="connsiteX615" fmla="*/ 2546299 w 12192000"/>
              <a:gd name="connsiteY615" fmla="*/ 5956258 h 6858000"/>
              <a:gd name="connsiteX616" fmla="*/ 2482796 w 12192000"/>
              <a:gd name="connsiteY616" fmla="*/ 6019758 h 6858000"/>
              <a:gd name="connsiteX617" fmla="*/ 2546299 w 12192000"/>
              <a:gd name="connsiteY617" fmla="*/ 6083258 h 6858000"/>
              <a:gd name="connsiteX618" fmla="*/ 2609802 w 12192000"/>
              <a:gd name="connsiteY618" fmla="*/ 6019758 h 6858000"/>
              <a:gd name="connsiteX619" fmla="*/ 2546299 w 12192000"/>
              <a:gd name="connsiteY619" fmla="*/ 5956258 h 6858000"/>
              <a:gd name="connsiteX620" fmla="*/ 2279598 w 12192000"/>
              <a:gd name="connsiteY620" fmla="*/ 5956258 h 6858000"/>
              <a:gd name="connsiteX621" fmla="*/ 2216095 w 12192000"/>
              <a:gd name="connsiteY621" fmla="*/ 6019758 h 6858000"/>
              <a:gd name="connsiteX622" fmla="*/ 2279598 w 12192000"/>
              <a:gd name="connsiteY622" fmla="*/ 6083258 h 6858000"/>
              <a:gd name="connsiteX623" fmla="*/ 2343096 w 12192000"/>
              <a:gd name="connsiteY623" fmla="*/ 6019758 h 6858000"/>
              <a:gd name="connsiteX624" fmla="*/ 2279598 w 12192000"/>
              <a:gd name="connsiteY624" fmla="*/ 5956258 h 6858000"/>
              <a:gd name="connsiteX625" fmla="*/ 2012898 w 12192000"/>
              <a:gd name="connsiteY625" fmla="*/ 5956258 h 6858000"/>
              <a:gd name="connsiteX626" fmla="*/ 1949393 w 12192000"/>
              <a:gd name="connsiteY626" fmla="*/ 6019758 h 6858000"/>
              <a:gd name="connsiteX627" fmla="*/ 2012898 w 12192000"/>
              <a:gd name="connsiteY627" fmla="*/ 6083258 h 6858000"/>
              <a:gd name="connsiteX628" fmla="*/ 2076393 w 12192000"/>
              <a:gd name="connsiteY628" fmla="*/ 6019758 h 6858000"/>
              <a:gd name="connsiteX629" fmla="*/ 2012898 w 12192000"/>
              <a:gd name="connsiteY629" fmla="*/ 5956258 h 6858000"/>
              <a:gd name="connsiteX630" fmla="*/ 1746192 w 12192000"/>
              <a:gd name="connsiteY630" fmla="*/ 5956258 h 6858000"/>
              <a:gd name="connsiteX631" fmla="*/ 1682693 w 12192000"/>
              <a:gd name="connsiteY631" fmla="*/ 6019758 h 6858000"/>
              <a:gd name="connsiteX632" fmla="*/ 1746192 w 12192000"/>
              <a:gd name="connsiteY632" fmla="*/ 6083258 h 6858000"/>
              <a:gd name="connsiteX633" fmla="*/ 1809694 w 12192000"/>
              <a:gd name="connsiteY633" fmla="*/ 6019758 h 6858000"/>
              <a:gd name="connsiteX634" fmla="*/ 1746192 w 12192000"/>
              <a:gd name="connsiteY634" fmla="*/ 5956258 h 6858000"/>
              <a:gd name="connsiteX635" fmla="*/ 1479493 w 12192000"/>
              <a:gd name="connsiteY635" fmla="*/ 5956258 h 6858000"/>
              <a:gd name="connsiteX636" fmla="*/ 1415993 w 12192000"/>
              <a:gd name="connsiteY636" fmla="*/ 6019758 h 6858000"/>
              <a:gd name="connsiteX637" fmla="*/ 1479493 w 12192000"/>
              <a:gd name="connsiteY637" fmla="*/ 6083258 h 6858000"/>
              <a:gd name="connsiteX638" fmla="*/ 1542993 w 12192000"/>
              <a:gd name="connsiteY638" fmla="*/ 6019758 h 6858000"/>
              <a:gd name="connsiteX639" fmla="*/ 1479493 w 12192000"/>
              <a:gd name="connsiteY639" fmla="*/ 5956258 h 6858000"/>
              <a:gd name="connsiteX640" fmla="*/ 1212794 w 12192000"/>
              <a:gd name="connsiteY640" fmla="*/ 5956258 h 6858000"/>
              <a:gd name="connsiteX641" fmla="*/ 1149294 w 12192000"/>
              <a:gd name="connsiteY641" fmla="*/ 6019758 h 6858000"/>
              <a:gd name="connsiteX642" fmla="*/ 1212794 w 12192000"/>
              <a:gd name="connsiteY642" fmla="*/ 6083258 h 6858000"/>
              <a:gd name="connsiteX643" fmla="*/ 1276294 w 12192000"/>
              <a:gd name="connsiteY643" fmla="*/ 6019758 h 6858000"/>
              <a:gd name="connsiteX644" fmla="*/ 1212794 w 12192000"/>
              <a:gd name="connsiteY644" fmla="*/ 5956258 h 6858000"/>
              <a:gd name="connsiteX645" fmla="*/ 946095 w 12192000"/>
              <a:gd name="connsiteY645" fmla="*/ 5956258 h 6858000"/>
              <a:gd name="connsiteX646" fmla="*/ 882595 w 12192000"/>
              <a:gd name="connsiteY646" fmla="*/ 6019758 h 6858000"/>
              <a:gd name="connsiteX647" fmla="*/ 946095 w 12192000"/>
              <a:gd name="connsiteY647" fmla="*/ 6083258 h 6858000"/>
              <a:gd name="connsiteX648" fmla="*/ 1009595 w 12192000"/>
              <a:gd name="connsiteY648" fmla="*/ 6019758 h 6858000"/>
              <a:gd name="connsiteX649" fmla="*/ 946095 w 12192000"/>
              <a:gd name="connsiteY649" fmla="*/ 5956258 h 6858000"/>
              <a:gd name="connsiteX650" fmla="*/ 679396 w 12192000"/>
              <a:gd name="connsiteY650" fmla="*/ 5956258 h 6858000"/>
              <a:gd name="connsiteX651" fmla="*/ 615896 w 12192000"/>
              <a:gd name="connsiteY651" fmla="*/ 6019758 h 6858000"/>
              <a:gd name="connsiteX652" fmla="*/ 679396 w 12192000"/>
              <a:gd name="connsiteY652" fmla="*/ 6083258 h 6858000"/>
              <a:gd name="connsiteX653" fmla="*/ 742896 w 12192000"/>
              <a:gd name="connsiteY653" fmla="*/ 6019758 h 6858000"/>
              <a:gd name="connsiteX654" fmla="*/ 679396 w 12192000"/>
              <a:gd name="connsiteY654" fmla="*/ 5956258 h 6858000"/>
              <a:gd name="connsiteX655" fmla="*/ 412697 w 12192000"/>
              <a:gd name="connsiteY655" fmla="*/ 5956258 h 6858000"/>
              <a:gd name="connsiteX656" fmla="*/ 349197 w 12192000"/>
              <a:gd name="connsiteY656" fmla="*/ 6019758 h 6858000"/>
              <a:gd name="connsiteX657" fmla="*/ 412697 w 12192000"/>
              <a:gd name="connsiteY657" fmla="*/ 6083258 h 6858000"/>
              <a:gd name="connsiteX658" fmla="*/ 476197 w 12192000"/>
              <a:gd name="connsiteY658" fmla="*/ 6019758 h 6858000"/>
              <a:gd name="connsiteX659" fmla="*/ 412697 w 12192000"/>
              <a:gd name="connsiteY659" fmla="*/ 5956258 h 6858000"/>
              <a:gd name="connsiteX660" fmla="*/ 11880768 w 12192000"/>
              <a:gd name="connsiteY660" fmla="*/ 5651458 h 6858000"/>
              <a:gd name="connsiteX661" fmla="*/ 11817268 w 12192000"/>
              <a:gd name="connsiteY661" fmla="*/ 5714958 h 6858000"/>
              <a:gd name="connsiteX662" fmla="*/ 11880768 w 12192000"/>
              <a:gd name="connsiteY662" fmla="*/ 5778458 h 6858000"/>
              <a:gd name="connsiteX663" fmla="*/ 11944268 w 12192000"/>
              <a:gd name="connsiteY663" fmla="*/ 5714958 h 6858000"/>
              <a:gd name="connsiteX664" fmla="*/ 11880768 w 12192000"/>
              <a:gd name="connsiteY664" fmla="*/ 5651458 h 6858000"/>
              <a:gd name="connsiteX665" fmla="*/ 11614068 w 12192000"/>
              <a:gd name="connsiteY665" fmla="*/ 5651458 h 6858000"/>
              <a:gd name="connsiteX666" fmla="*/ 11550568 w 12192000"/>
              <a:gd name="connsiteY666" fmla="*/ 5714958 h 6858000"/>
              <a:gd name="connsiteX667" fmla="*/ 11614068 w 12192000"/>
              <a:gd name="connsiteY667" fmla="*/ 5778458 h 6858000"/>
              <a:gd name="connsiteX668" fmla="*/ 11677568 w 12192000"/>
              <a:gd name="connsiteY668" fmla="*/ 5714958 h 6858000"/>
              <a:gd name="connsiteX669" fmla="*/ 11614068 w 12192000"/>
              <a:gd name="connsiteY669" fmla="*/ 5651458 h 6858000"/>
              <a:gd name="connsiteX670" fmla="*/ 11347368 w 12192000"/>
              <a:gd name="connsiteY670" fmla="*/ 5651458 h 6858000"/>
              <a:gd name="connsiteX671" fmla="*/ 11283868 w 12192000"/>
              <a:gd name="connsiteY671" fmla="*/ 5714958 h 6858000"/>
              <a:gd name="connsiteX672" fmla="*/ 11347368 w 12192000"/>
              <a:gd name="connsiteY672" fmla="*/ 5778458 h 6858000"/>
              <a:gd name="connsiteX673" fmla="*/ 11410868 w 12192000"/>
              <a:gd name="connsiteY673" fmla="*/ 5714958 h 6858000"/>
              <a:gd name="connsiteX674" fmla="*/ 11347368 w 12192000"/>
              <a:gd name="connsiteY674" fmla="*/ 5651458 h 6858000"/>
              <a:gd name="connsiteX675" fmla="*/ 11080668 w 12192000"/>
              <a:gd name="connsiteY675" fmla="*/ 5651458 h 6858000"/>
              <a:gd name="connsiteX676" fmla="*/ 11017168 w 12192000"/>
              <a:gd name="connsiteY676" fmla="*/ 5714958 h 6858000"/>
              <a:gd name="connsiteX677" fmla="*/ 11080668 w 12192000"/>
              <a:gd name="connsiteY677" fmla="*/ 5778458 h 6858000"/>
              <a:gd name="connsiteX678" fmla="*/ 11144168 w 12192000"/>
              <a:gd name="connsiteY678" fmla="*/ 5714958 h 6858000"/>
              <a:gd name="connsiteX679" fmla="*/ 11080668 w 12192000"/>
              <a:gd name="connsiteY679" fmla="*/ 5651458 h 6858000"/>
              <a:gd name="connsiteX680" fmla="*/ 10813968 w 12192000"/>
              <a:gd name="connsiteY680" fmla="*/ 5651458 h 6858000"/>
              <a:gd name="connsiteX681" fmla="*/ 10750468 w 12192000"/>
              <a:gd name="connsiteY681" fmla="*/ 5714958 h 6858000"/>
              <a:gd name="connsiteX682" fmla="*/ 10813968 w 12192000"/>
              <a:gd name="connsiteY682" fmla="*/ 5778458 h 6858000"/>
              <a:gd name="connsiteX683" fmla="*/ 10877468 w 12192000"/>
              <a:gd name="connsiteY683" fmla="*/ 5714958 h 6858000"/>
              <a:gd name="connsiteX684" fmla="*/ 10813968 w 12192000"/>
              <a:gd name="connsiteY684" fmla="*/ 5651458 h 6858000"/>
              <a:gd name="connsiteX685" fmla="*/ 10547268 w 12192000"/>
              <a:gd name="connsiteY685" fmla="*/ 5651458 h 6858000"/>
              <a:gd name="connsiteX686" fmla="*/ 10483768 w 12192000"/>
              <a:gd name="connsiteY686" fmla="*/ 5714958 h 6858000"/>
              <a:gd name="connsiteX687" fmla="*/ 10547268 w 12192000"/>
              <a:gd name="connsiteY687" fmla="*/ 5778458 h 6858000"/>
              <a:gd name="connsiteX688" fmla="*/ 10610768 w 12192000"/>
              <a:gd name="connsiteY688" fmla="*/ 5714958 h 6858000"/>
              <a:gd name="connsiteX689" fmla="*/ 10547268 w 12192000"/>
              <a:gd name="connsiteY689" fmla="*/ 5651458 h 6858000"/>
              <a:gd name="connsiteX690" fmla="*/ 10280568 w 12192000"/>
              <a:gd name="connsiteY690" fmla="*/ 5651458 h 6858000"/>
              <a:gd name="connsiteX691" fmla="*/ 10217068 w 12192000"/>
              <a:gd name="connsiteY691" fmla="*/ 5714958 h 6858000"/>
              <a:gd name="connsiteX692" fmla="*/ 10280568 w 12192000"/>
              <a:gd name="connsiteY692" fmla="*/ 5778458 h 6858000"/>
              <a:gd name="connsiteX693" fmla="*/ 10344068 w 12192000"/>
              <a:gd name="connsiteY693" fmla="*/ 5714958 h 6858000"/>
              <a:gd name="connsiteX694" fmla="*/ 10280568 w 12192000"/>
              <a:gd name="connsiteY694" fmla="*/ 5651458 h 6858000"/>
              <a:gd name="connsiteX695" fmla="*/ 10013868 w 12192000"/>
              <a:gd name="connsiteY695" fmla="*/ 5651458 h 6858000"/>
              <a:gd name="connsiteX696" fmla="*/ 9950368 w 12192000"/>
              <a:gd name="connsiteY696" fmla="*/ 5714958 h 6858000"/>
              <a:gd name="connsiteX697" fmla="*/ 10013868 w 12192000"/>
              <a:gd name="connsiteY697" fmla="*/ 5778458 h 6858000"/>
              <a:gd name="connsiteX698" fmla="*/ 10077368 w 12192000"/>
              <a:gd name="connsiteY698" fmla="*/ 5714958 h 6858000"/>
              <a:gd name="connsiteX699" fmla="*/ 10013868 w 12192000"/>
              <a:gd name="connsiteY699" fmla="*/ 5651458 h 6858000"/>
              <a:gd name="connsiteX700" fmla="*/ 9747168 w 12192000"/>
              <a:gd name="connsiteY700" fmla="*/ 5651458 h 6858000"/>
              <a:gd name="connsiteX701" fmla="*/ 9683668 w 12192000"/>
              <a:gd name="connsiteY701" fmla="*/ 5714958 h 6858000"/>
              <a:gd name="connsiteX702" fmla="*/ 9747168 w 12192000"/>
              <a:gd name="connsiteY702" fmla="*/ 5778458 h 6858000"/>
              <a:gd name="connsiteX703" fmla="*/ 9810668 w 12192000"/>
              <a:gd name="connsiteY703" fmla="*/ 5714958 h 6858000"/>
              <a:gd name="connsiteX704" fmla="*/ 9747168 w 12192000"/>
              <a:gd name="connsiteY704" fmla="*/ 5651458 h 6858000"/>
              <a:gd name="connsiteX705" fmla="*/ 9480468 w 12192000"/>
              <a:gd name="connsiteY705" fmla="*/ 5651458 h 6858000"/>
              <a:gd name="connsiteX706" fmla="*/ 9416968 w 12192000"/>
              <a:gd name="connsiteY706" fmla="*/ 5714958 h 6858000"/>
              <a:gd name="connsiteX707" fmla="*/ 9480468 w 12192000"/>
              <a:gd name="connsiteY707" fmla="*/ 5778458 h 6858000"/>
              <a:gd name="connsiteX708" fmla="*/ 9543968 w 12192000"/>
              <a:gd name="connsiteY708" fmla="*/ 5714958 h 6858000"/>
              <a:gd name="connsiteX709" fmla="*/ 9480468 w 12192000"/>
              <a:gd name="connsiteY709" fmla="*/ 5651458 h 6858000"/>
              <a:gd name="connsiteX710" fmla="*/ 9213768 w 12192000"/>
              <a:gd name="connsiteY710" fmla="*/ 5651458 h 6858000"/>
              <a:gd name="connsiteX711" fmla="*/ 9150268 w 12192000"/>
              <a:gd name="connsiteY711" fmla="*/ 5714958 h 6858000"/>
              <a:gd name="connsiteX712" fmla="*/ 9213768 w 12192000"/>
              <a:gd name="connsiteY712" fmla="*/ 5778458 h 6858000"/>
              <a:gd name="connsiteX713" fmla="*/ 9277268 w 12192000"/>
              <a:gd name="connsiteY713" fmla="*/ 5714958 h 6858000"/>
              <a:gd name="connsiteX714" fmla="*/ 9213768 w 12192000"/>
              <a:gd name="connsiteY714" fmla="*/ 5651458 h 6858000"/>
              <a:gd name="connsiteX715" fmla="*/ 8947068 w 12192000"/>
              <a:gd name="connsiteY715" fmla="*/ 5651458 h 6858000"/>
              <a:gd name="connsiteX716" fmla="*/ 8883568 w 12192000"/>
              <a:gd name="connsiteY716" fmla="*/ 5714958 h 6858000"/>
              <a:gd name="connsiteX717" fmla="*/ 8947068 w 12192000"/>
              <a:gd name="connsiteY717" fmla="*/ 5778458 h 6858000"/>
              <a:gd name="connsiteX718" fmla="*/ 9010568 w 12192000"/>
              <a:gd name="connsiteY718" fmla="*/ 5714958 h 6858000"/>
              <a:gd name="connsiteX719" fmla="*/ 8947068 w 12192000"/>
              <a:gd name="connsiteY719" fmla="*/ 5651458 h 6858000"/>
              <a:gd name="connsiteX720" fmla="*/ 8680368 w 12192000"/>
              <a:gd name="connsiteY720" fmla="*/ 5651458 h 6858000"/>
              <a:gd name="connsiteX721" fmla="*/ 8616868 w 12192000"/>
              <a:gd name="connsiteY721" fmla="*/ 5714958 h 6858000"/>
              <a:gd name="connsiteX722" fmla="*/ 8680368 w 12192000"/>
              <a:gd name="connsiteY722" fmla="*/ 5778458 h 6858000"/>
              <a:gd name="connsiteX723" fmla="*/ 8743868 w 12192000"/>
              <a:gd name="connsiteY723" fmla="*/ 5714958 h 6858000"/>
              <a:gd name="connsiteX724" fmla="*/ 8680368 w 12192000"/>
              <a:gd name="connsiteY724" fmla="*/ 5651458 h 6858000"/>
              <a:gd name="connsiteX725" fmla="*/ 8413668 w 12192000"/>
              <a:gd name="connsiteY725" fmla="*/ 5651458 h 6858000"/>
              <a:gd name="connsiteX726" fmla="*/ 8350168 w 12192000"/>
              <a:gd name="connsiteY726" fmla="*/ 5714958 h 6858000"/>
              <a:gd name="connsiteX727" fmla="*/ 8413668 w 12192000"/>
              <a:gd name="connsiteY727" fmla="*/ 5778458 h 6858000"/>
              <a:gd name="connsiteX728" fmla="*/ 8477168 w 12192000"/>
              <a:gd name="connsiteY728" fmla="*/ 5714958 h 6858000"/>
              <a:gd name="connsiteX729" fmla="*/ 8413668 w 12192000"/>
              <a:gd name="connsiteY729" fmla="*/ 5651458 h 6858000"/>
              <a:gd name="connsiteX730" fmla="*/ 8146968 w 12192000"/>
              <a:gd name="connsiteY730" fmla="*/ 5651458 h 6858000"/>
              <a:gd name="connsiteX731" fmla="*/ 8083468 w 12192000"/>
              <a:gd name="connsiteY731" fmla="*/ 5714958 h 6858000"/>
              <a:gd name="connsiteX732" fmla="*/ 8146968 w 12192000"/>
              <a:gd name="connsiteY732" fmla="*/ 5778458 h 6858000"/>
              <a:gd name="connsiteX733" fmla="*/ 8210468 w 12192000"/>
              <a:gd name="connsiteY733" fmla="*/ 5714958 h 6858000"/>
              <a:gd name="connsiteX734" fmla="*/ 8146968 w 12192000"/>
              <a:gd name="connsiteY734" fmla="*/ 5651458 h 6858000"/>
              <a:gd name="connsiteX735" fmla="*/ 7880268 w 12192000"/>
              <a:gd name="connsiteY735" fmla="*/ 5651458 h 6858000"/>
              <a:gd name="connsiteX736" fmla="*/ 7816768 w 12192000"/>
              <a:gd name="connsiteY736" fmla="*/ 5714958 h 6858000"/>
              <a:gd name="connsiteX737" fmla="*/ 7880268 w 12192000"/>
              <a:gd name="connsiteY737" fmla="*/ 5778458 h 6858000"/>
              <a:gd name="connsiteX738" fmla="*/ 7943768 w 12192000"/>
              <a:gd name="connsiteY738" fmla="*/ 5714958 h 6858000"/>
              <a:gd name="connsiteX739" fmla="*/ 7880268 w 12192000"/>
              <a:gd name="connsiteY739" fmla="*/ 5651458 h 6858000"/>
              <a:gd name="connsiteX740" fmla="*/ 7613568 w 12192000"/>
              <a:gd name="connsiteY740" fmla="*/ 5651458 h 6858000"/>
              <a:gd name="connsiteX741" fmla="*/ 7550068 w 12192000"/>
              <a:gd name="connsiteY741" fmla="*/ 5714958 h 6858000"/>
              <a:gd name="connsiteX742" fmla="*/ 7613568 w 12192000"/>
              <a:gd name="connsiteY742" fmla="*/ 5778458 h 6858000"/>
              <a:gd name="connsiteX743" fmla="*/ 7677068 w 12192000"/>
              <a:gd name="connsiteY743" fmla="*/ 5714958 h 6858000"/>
              <a:gd name="connsiteX744" fmla="*/ 7613568 w 12192000"/>
              <a:gd name="connsiteY744" fmla="*/ 5651458 h 6858000"/>
              <a:gd name="connsiteX745" fmla="*/ 7346868 w 12192000"/>
              <a:gd name="connsiteY745" fmla="*/ 5651458 h 6858000"/>
              <a:gd name="connsiteX746" fmla="*/ 7283368 w 12192000"/>
              <a:gd name="connsiteY746" fmla="*/ 5714958 h 6858000"/>
              <a:gd name="connsiteX747" fmla="*/ 7346868 w 12192000"/>
              <a:gd name="connsiteY747" fmla="*/ 5778458 h 6858000"/>
              <a:gd name="connsiteX748" fmla="*/ 7410368 w 12192000"/>
              <a:gd name="connsiteY748" fmla="*/ 5714958 h 6858000"/>
              <a:gd name="connsiteX749" fmla="*/ 7346868 w 12192000"/>
              <a:gd name="connsiteY749" fmla="*/ 5651458 h 6858000"/>
              <a:gd name="connsiteX750" fmla="*/ 7080168 w 12192000"/>
              <a:gd name="connsiteY750" fmla="*/ 5651458 h 6858000"/>
              <a:gd name="connsiteX751" fmla="*/ 7016668 w 12192000"/>
              <a:gd name="connsiteY751" fmla="*/ 5714958 h 6858000"/>
              <a:gd name="connsiteX752" fmla="*/ 7080168 w 12192000"/>
              <a:gd name="connsiteY752" fmla="*/ 5778458 h 6858000"/>
              <a:gd name="connsiteX753" fmla="*/ 7143668 w 12192000"/>
              <a:gd name="connsiteY753" fmla="*/ 5714958 h 6858000"/>
              <a:gd name="connsiteX754" fmla="*/ 7080168 w 12192000"/>
              <a:gd name="connsiteY754" fmla="*/ 5651458 h 6858000"/>
              <a:gd name="connsiteX755" fmla="*/ 6813468 w 12192000"/>
              <a:gd name="connsiteY755" fmla="*/ 5651458 h 6858000"/>
              <a:gd name="connsiteX756" fmla="*/ 6749968 w 12192000"/>
              <a:gd name="connsiteY756" fmla="*/ 5714958 h 6858000"/>
              <a:gd name="connsiteX757" fmla="*/ 6813468 w 12192000"/>
              <a:gd name="connsiteY757" fmla="*/ 5778458 h 6858000"/>
              <a:gd name="connsiteX758" fmla="*/ 6876968 w 12192000"/>
              <a:gd name="connsiteY758" fmla="*/ 5714958 h 6858000"/>
              <a:gd name="connsiteX759" fmla="*/ 6813468 w 12192000"/>
              <a:gd name="connsiteY759" fmla="*/ 5651458 h 6858000"/>
              <a:gd name="connsiteX760" fmla="*/ 6546768 w 12192000"/>
              <a:gd name="connsiteY760" fmla="*/ 5651458 h 6858000"/>
              <a:gd name="connsiteX761" fmla="*/ 6483268 w 12192000"/>
              <a:gd name="connsiteY761" fmla="*/ 5714958 h 6858000"/>
              <a:gd name="connsiteX762" fmla="*/ 6546768 w 12192000"/>
              <a:gd name="connsiteY762" fmla="*/ 5778458 h 6858000"/>
              <a:gd name="connsiteX763" fmla="*/ 6610268 w 12192000"/>
              <a:gd name="connsiteY763" fmla="*/ 5714958 h 6858000"/>
              <a:gd name="connsiteX764" fmla="*/ 6546768 w 12192000"/>
              <a:gd name="connsiteY764" fmla="*/ 5651458 h 6858000"/>
              <a:gd name="connsiteX765" fmla="*/ 6280068 w 12192000"/>
              <a:gd name="connsiteY765" fmla="*/ 5651458 h 6858000"/>
              <a:gd name="connsiteX766" fmla="*/ 6216568 w 12192000"/>
              <a:gd name="connsiteY766" fmla="*/ 5714958 h 6858000"/>
              <a:gd name="connsiteX767" fmla="*/ 6280068 w 12192000"/>
              <a:gd name="connsiteY767" fmla="*/ 5778458 h 6858000"/>
              <a:gd name="connsiteX768" fmla="*/ 6343568 w 12192000"/>
              <a:gd name="connsiteY768" fmla="*/ 5714958 h 6858000"/>
              <a:gd name="connsiteX769" fmla="*/ 6280068 w 12192000"/>
              <a:gd name="connsiteY769" fmla="*/ 5651458 h 6858000"/>
              <a:gd name="connsiteX770" fmla="*/ 6013372 w 12192000"/>
              <a:gd name="connsiteY770" fmla="*/ 5651458 h 6858000"/>
              <a:gd name="connsiteX771" fmla="*/ 5949869 w 12192000"/>
              <a:gd name="connsiteY771" fmla="*/ 5714958 h 6858000"/>
              <a:gd name="connsiteX772" fmla="*/ 6013372 w 12192000"/>
              <a:gd name="connsiteY772" fmla="*/ 5778458 h 6858000"/>
              <a:gd name="connsiteX773" fmla="*/ 6076876 w 12192000"/>
              <a:gd name="connsiteY773" fmla="*/ 5714958 h 6858000"/>
              <a:gd name="connsiteX774" fmla="*/ 6013372 w 12192000"/>
              <a:gd name="connsiteY774" fmla="*/ 5651458 h 6858000"/>
              <a:gd name="connsiteX775" fmla="*/ 5746670 w 12192000"/>
              <a:gd name="connsiteY775" fmla="*/ 5651458 h 6858000"/>
              <a:gd name="connsiteX776" fmla="*/ 5683171 w 12192000"/>
              <a:gd name="connsiteY776" fmla="*/ 5714958 h 6858000"/>
              <a:gd name="connsiteX777" fmla="*/ 5746670 w 12192000"/>
              <a:gd name="connsiteY777" fmla="*/ 5778458 h 6858000"/>
              <a:gd name="connsiteX778" fmla="*/ 5810169 w 12192000"/>
              <a:gd name="connsiteY778" fmla="*/ 5714958 h 6858000"/>
              <a:gd name="connsiteX779" fmla="*/ 5746670 w 12192000"/>
              <a:gd name="connsiteY779" fmla="*/ 5651458 h 6858000"/>
              <a:gd name="connsiteX780" fmla="*/ 5479975 w 12192000"/>
              <a:gd name="connsiteY780" fmla="*/ 5651458 h 6858000"/>
              <a:gd name="connsiteX781" fmla="*/ 5416475 w 12192000"/>
              <a:gd name="connsiteY781" fmla="*/ 5714958 h 6858000"/>
              <a:gd name="connsiteX782" fmla="*/ 5479975 w 12192000"/>
              <a:gd name="connsiteY782" fmla="*/ 5778458 h 6858000"/>
              <a:gd name="connsiteX783" fmla="*/ 5543472 w 12192000"/>
              <a:gd name="connsiteY783" fmla="*/ 5714958 h 6858000"/>
              <a:gd name="connsiteX784" fmla="*/ 5479975 w 12192000"/>
              <a:gd name="connsiteY784" fmla="*/ 5651458 h 6858000"/>
              <a:gd name="connsiteX785" fmla="*/ 5213273 w 12192000"/>
              <a:gd name="connsiteY785" fmla="*/ 5651458 h 6858000"/>
              <a:gd name="connsiteX786" fmla="*/ 5149774 w 12192000"/>
              <a:gd name="connsiteY786" fmla="*/ 5714958 h 6858000"/>
              <a:gd name="connsiteX787" fmla="*/ 5213273 w 12192000"/>
              <a:gd name="connsiteY787" fmla="*/ 5778458 h 6858000"/>
              <a:gd name="connsiteX788" fmla="*/ 5276774 w 12192000"/>
              <a:gd name="connsiteY788" fmla="*/ 5714958 h 6858000"/>
              <a:gd name="connsiteX789" fmla="*/ 5213273 w 12192000"/>
              <a:gd name="connsiteY789" fmla="*/ 5651458 h 6858000"/>
              <a:gd name="connsiteX790" fmla="*/ 4946574 w 12192000"/>
              <a:gd name="connsiteY790" fmla="*/ 5651458 h 6858000"/>
              <a:gd name="connsiteX791" fmla="*/ 4883074 w 12192000"/>
              <a:gd name="connsiteY791" fmla="*/ 5714958 h 6858000"/>
              <a:gd name="connsiteX792" fmla="*/ 4946574 w 12192000"/>
              <a:gd name="connsiteY792" fmla="*/ 5778458 h 6858000"/>
              <a:gd name="connsiteX793" fmla="*/ 5010074 w 12192000"/>
              <a:gd name="connsiteY793" fmla="*/ 5714958 h 6858000"/>
              <a:gd name="connsiteX794" fmla="*/ 4946574 w 12192000"/>
              <a:gd name="connsiteY794" fmla="*/ 5651458 h 6858000"/>
              <a:gd name="connsiteX795" fmla="*/ 4679871 w 12192000"/>
              <a:gd name="connsiteY795" fmla="*/ 5651458 h 6858000"/>
              <a:gd name="connsiteX796" fmla="*/ 4616377 w 12192000"/>
              <a:gd name="connsiteY796" fmla="*/ 5714958 h 6858000"/>
              <a:gd name="connsiteX797" fmla="*/ 4679871 w 12192000"/>
              <a:gd name="connsiteY797" fmla="*/ 5778458 h 6858000"/>
              <a:gd name="connsiteX798" fmla="*/ 4743370 w 12192000"/>
              <a:gd name="connsiteY798" fmla="*/ 5714958 h 6858000"/>
              <a:gd name="connsiteX799" fmla="*/ 4679871 w 12192000"/>
              <a:gd name="connsiteY799" fmla="*/ 5651458 h 6858000"/>
              <a:gd name="connsiteX800" fmla="*/ 4413169 w 12192000"/>
              <a:gd name="connsiteY800" fmla="*/ 5651458 h 6858000"/>
              <a:gd name="connsiteX801" fmla="*/ 4349676 w 12192000"/>
              <a:gd name="connsiteY801" fmla="*/ 5714958 h 6858000"/>
              <a:gd name="connsiteX802" fmla="*/ 4413169 w 12192000"/>
              <a:gd name="connsiteY802" fmla="*/ 5778458 h 6858000"/>
              <a:gd name="connsiteX803" fmla="*/ 4476671 w 12192000"/>
              <a:gd name="connsiteY803" fmla="*/ 5714958 h 6858000"/>
              <a:gd name="connsiteX804" fmla="*/ 4413169 w 12192000"/>
              <a:gd name="connsiteY804" fmla="*/ 5651458 h 6858000"/>
              <a:gd name="connsiteX805" fmla="*/ 4146474 w 12192000"/>
              <a:gd name="connsiteY805" fmla="*/ 5651458 h 6858000"/>
              <a:gd name="connsiteX806" fmla="*/ 4082974 w 12192000"/>
              <a:gd name="connsiteY806" fmla="*/ 5714958 h 6858000"/>
              <a:gd name="connsiteX807" fmla="*/ 4146474 w 12192000"/>
              <a:gd name="connsiteY807" fmla="*/ 5778458 h 6858000"/>
              <a:gd name="connsiteX808" fmla="*/ 4209979 w 12192000"/>
              <a:gd name="connsiteY808" fmla="*/ 5714958 h 6858000"/>
              <a:gd name="connsiteX809" fmla="*/ 4146474 w 12192000"/>
              <a:gd name="connsiteY809" fmla="*/ 5651458 h 6858000"/>
              <a:gd name="connsiteX810" fmla="*/ 3879791 w 12192000"/>
              <a:gd name="connsiteY810" fmla="*/ 5651458 h 6858000"/>
              <a:gd name="connsiteX811" fmla="*/ 3816291 w 12192000"/>
              <a:gd name="connsiteY811" fmla="*/ 5714958 h 6858000"/>
              <a:gd name="connsiteX812" fmla="*/ 3879791 w 12192000"/>
              <a:gd name="connsiteY812" fmla="*/ 5778458 h 6858000"/>
              <a:gd name="connsiteX813" fmla="*/ 3943293 w 12192000"/>
              <a:gd name="connsiteY813" fmla="*/ 5714958 h 6858000"/>
              <a:gd name="connsiteX814" fmla="*/ 3879791 w 12192000"/>
              <a:gd name="connsiteY814" fmla="*/ 5651458 h 6858000"/>
              <a:gd name="connsiteX815" fmla="*/ 3613096 w 12192000"/>
              <a:gd name="connsiteY815" fmla="*/ 5651458 h 6858000"/>
              <a:gd name="connsiteX816" fmla="*/ 3549597 w 12192000"/>
              <a:gd name="connsiteY816" fmla="*/ 5714958 h 6858000"/>
              <a:gd name="connsiteX817" fmla="*/ 3613096 w 12192000"/>
              <a:gd name="connsiteY817" fmla="*/ 5778458 h 6858000"/>
              <a:gd name="connsiteX818" fmla="*/ 3676594 w 12192000"/>
              <a:gd name="connsiteY818" fmla="*/ 5714958 h 6858000"/>
              <a:gd name="connsiteX819" fmla="*/ 3613096 w 12192000"/>
              <a:gd name="connsiteY819" fmla="*/ 5651458 h 6858000"/>
              <a:gd name="connsiteX820" fmla="*/ 3346389 w 12192000"/>
              <a:gd name="connsiteY820" fmla="*/ 5651458 h 6858000"/>
              <a:gd name="connsiteX821" fmla="*/ 3282888 w 12192000"/>
              <a:gd name="connsiteY821" fmla="*/ 5714958 h 6858000"/>
              <a:gd name="connsiteX822" fmla="*/ 3346389 w 12192000"/>
              <a:gd name="connsiteY822" fmla="*/ 5778458 h 6858000"/>
              <a:gd name="connsiteX823" fmla="*/ 3409891 w 12192000"/>
              <a:gd name="connsiteY823" fmla="*/ 5714958 h 6858000"/>
              <a:gd name="connsiteX824" fmla="*/ 3346389 w 12192000"/>
              <a:gd name="connsiteY824" fmla="*/ 5651458 h 6858000"/>
              <a:gd name="connsiteX825" fmla="*/ 3079695 w 12192000"/>
              <a:gd name="connsiteY825" fmla="*/ 5651458 h 6858000"/>
              <a:gd name="connsiteX826" fmla="*/ 3016197 w 12192000"/>
              <a:gd name="connsiteY826" fmla="*/ 5714958 h 6858000"/>
              <a:gd name="connsiteX827" fmla="*/ 3079695 w 12192000"/>
              <a:gd name="connsiteY827" fmla="*/ 5778458 h 6858000"/>
              <a:gd name="connsiteX828" fmla="*/ 3143193 w 12192000"/>
              <a:gd name="connsiteY828" fmla="*/ 5714958 h 6858000"/>
              <a:gd name="connsiteX829" fmla="*/ 3079695 w 12192000"/>
              <a:gd name="connsiteY829" fmla="*/ 5651458 h 6858000"/>
              <a:gd name="connsiteX830" fmla="*/ 2813004 w 12192000"/>
              <a:gd name="connsiteY830" fmla="*/ 5651458 h 6858000"/>
              <a:gd name="connsiteX831" fmla="*/ 2749506 w 12192000"/>
              <a:gd name="connsiteY831" fmla="*/ 5714958 h 6858000"/>
              <a:gd name="connsiteX832" fmla="*/ 2813004 w 12192000"/>
              <a:gd name="connsiteY832" fmla="*/ 5778458 h 6858000"/>
              <a:gd name="connsiteX833" fmla="*/ 2876502 w 12192000"/>
              <a:gd name="connsiteY833" fmla="*/ 5714958 h 6858000"/>
              <a:gd name="connsiteX834" fmla="*/ 2813004 w 12192000"/>
              <a:gd name="connsiteY834" fmla="*/ 5651458 h 6858000"/>
              <a:gd name="connsiteX835" fmla="*/ 2546299 w 12192000"/>
              <a:gd name="connsiteY835" fmla="*/ 5651458 h 6858000"/>
              <a:gd name="connsiteX836" fmla="*/ 2482796 w 12192000"/>
              <a:gd name="connsiteY836" fmla="*/ 5714958 h 6858000"/>
              <a:gd name="connsiteX837" fmla="*/ 2546299 w 12192000"/>
              <a:gd name="connsiteY837" fmla="*/ 5778458 h 6858000"/>
              <a:gd name="connsiteX838" fmla="*/ 2609802 w 12192000"/>
              <a:gd name="connsiteY838" fmla="*/ 5714958 h 6858000"/>
              <a:gd name="connsiteX839" fmla="*/ 2546299 w 12192000"/>
              <a:gd name="connsiteY839" fmla="*/ 5651458 h 6858000"/>
              <a:gd name="connsiteX840" fmla="*/ 2279598 w 12192000"/>
              <a:gd name="connsiteY840" fmla="*/ 5651458 h 6858000"/>
              <a:gd name="connsiteX841" fmla="*/ 2216095 w 12192000"/>
              <a:gd name="connsiteY841" fmla="*/ 5714958 h 6858000"/>
              <a:gd name="connsiteX842" fmla="*/ 2279598 w 12192000"/>
              <a:gd name="connsiteY842" fmla="*/ 5778458 h 6858000"/>
              <a:gd name="connsiteX843" fmla="*/ 2343098 w 12192000"/>
              <a:gd name="connsiteY843" fmla="*/ 5714958 h 6858000"/>
              <a:gd name="connsiteX844" fmla="*/ 2279598 w 12192000"/>
              <a:gd name="connsiteY844" fmla="*/ 5651458 h 6858000"/>
              <a:gd name="connsiteX845" fmla="*/ 2012899 w 12192000"/>
              <a:gd name="connsiteY845" fmla="*/ 5651458 h 6858000"/>
              <a:gd name="connsiteX846" fmla="*/ 1949393 w 12192000"/>
              <a:gd name="connsiteY846" fmla="*/ 5714958 h 6858000"/>
              <a:gd name="connsiteX847" fmla="*/ 2012899 w 12192000"/>
              <a:gd name="connsiteY847" fmla="*/ 5778458 h 6858000"/>
              <a:gd name="connsiteX848" fmla="*/ 2076393 w 12192000"/>
              <a:gd name="connsiteY848" fmla="*/ 5714958 h 6858000"/>
              <a:gd name="connsiteX849" fmla="*/ 2012899 w 12192000"/>
              <a:gd name="connsiteY849" fmla="*/ 5651458 h 6858000"/>
              <a:gd name="connsiteX850" fmla="*/ 1746193 w 12192000"/>
              <a:gd name="connsiteY850" fmla="*/ 5651458 h 6858000"/>
              <a:gd name="connsiteX851" fmla="*/ 1682693 w 12192000"/>
              <a:gd name="connsiteY851" fmla="*/ 5714958 h 6858000"/>
              <a:gd name="connsiteX852" fmla="*/ 1746193 w 12192000"/>
              <a:gd name="connsiteY852" fmla="*/ 5778458 h 6858000"/>
              <a:gd name="connsiteX853" fmla="*/ 1809694 w 12192000"/>
              <a:gd name="connsiteY853" fmla="*/ 5714958 h 6858000"/>
              <a:gd name="connsiteX854" fmla="*/ 1746193 w 12192000"/>
              <a:gd name="connsiteY854" fmla="*/ 5651458 h 6858000"/>
              <a:gd name="connsiteX855" fmla="*/ 1479493 w 12192000"/>
              <a:gd name="connsiteY855" fmla="*/ 5651458 h 6858000"/>
              <a:gd name="connsiteX856" fmla="*/ 1415993 w 12192000"/>
              <a:gd name="connsiteY856" fmla="*/ 5714958 h 6858000"/>
              <a:gd name="connsiteX857" fmla="*/ 1479493 w 12192000"/>
              <a:gd name="connsiteY857" fmla="*/ 5778458 h 6858000"/>
              <a:gd name="connsiteX858" fmla="*/ 1542993 w 12192000"/>
              <a:gd name="connsiteY858" fmla="*/ 5714958 h 6858000"/>
              <a:gd name="connsiteX859" fmla="*/ 1479493 w 12192000"/>
              <a:gd name="connsiteY859" fmla="*/ 5651458 h 6858000"/>
              <a:gd name="connsiteX860" fmla="*/ 1212794 w 12192000"/>
              <a:gd name="connsiteY860" fmla="*/ 5651458 h 6858000"/>
              <a:gd name="connsiteX861" fmla="*/ 1149294 w 12192000"/>
              <a:gd name="connsiteY861" fmla="*/ 5714958 h 6858000"/>
              <a:gd name="connsiteX862" fmla="*/ 1212794 w 12192000"/>
              <a:gd name="connsiteY862" fmla="*/ 5778458 h 6858000"/>
              <a:gd name="connsiteX863" fmla="*/ 1276294 w 12192000"/>
              <a:gd name="connsiteY863" fmla="*/ 5714958 h 6858000"/>
              <a:gd name="connsiteX864" fmla="*/ 1212794 w 12192000"/>
              <a:gd name="connsiteY864" fmla="*/ 5651458 h 6858000"/>
              <a:gd name="connsiteX865" fmla="*/ 946095 w 12192000"/>
              <a:gd name="connsiteY865" fmla="*/ 5651458 h 6858000"/>
              <a:gd name="connsiteX866" fmla="*/ 882595 w 12192000"/>
              <a:gd name="connsiteY866" fmla="*/ 5714958 h 6858000"/>
              <a:gd name="connsiteX867" fmla="*/ 946095 w 12192000"/>
              <a:gd name="connsiteY867" fmla="*/ 5778458 h 6858000"/>
              <a:gd name="connsiteX868" fmla="*/ 1009595 w 12192000"/>
              <a:gd name="connsiteY868" fmla="*/ 5714958 h 6858000"/>
              <a:gd name="connsiteX869" fmla="*/ 946095 w 12192000"/>
              <a:gd name="connsiteY869" fmla="*/ 5651458 h 6858000"/>
              <a:gd name="connsiteX870" fmla="*/ 679396 w 12192000"/>
              <a:gd name="connsiteY870" fmla="*/ 5651458 h 6858000"/>
              <a:gd name="connsiteX871" fmla="*/ 615896 w 12192000"/>
              <a:gd name="connsiteY871" fmla="*/ 5714958 h 6858000"/>
              <a:gd name="connsiteX872" fmla="*/ 679396 w 12192000"/>
              <a:gd name="connsiteY872" fmla="*/ 5778458 h 6858000"/>
              <a:gd name="connsiteX873" fmla="*/ 742896 w 12192000"/>
              <a:gd name="connsiteY873" fmla="*/ 5714958 h 6858000"/>
              <a:gd name="connsiteX874" fmla="*/ 679396 w 12192000"/>
              <a:gd name="connsiteY874" fmla="*/ 5651458 h 6858000"/>
              <a:gd name="connsiteX875" fmla="*/ 412697 w 12192000"/>
              <a:gd name="connsiteY875" fmla="*/ 5651458 h 6858000"/>
              <a:gd name="connsiteX876" fmla="*/ 349197 w 12192000"/>
              <a:gd name="connsiteY876" fmla="*/ 5714958 h 6858000"/>
              <a:gd name="connsiteX877" fmla="*/ 412697 w 12192000"/>
              <a:gd name="connsiteY877" fmla="*/ 5778458 h 6858000"/>
              <a:gd name="connsiteX878" fmla="*/ 476197 w 12192000"/>
              <a:gd name="connsiteY878" fmla="*/ 5714958 h 6858000"/>
              <a:gd name="connsiteX879" fmla="*/ 412697 w 12192000"/>
              <a:gd name="connsiteY879" fmla="*/ 5651458 h 6858000"/>
              <a:gd name="connsiteX880" fmla="*/ 11868068 w 12192000"/>
              <a:gd name="connsiteY880" fmla="*/ 5346658 h 6858000"/>
              <a:gd name="connsiteX881" fmla="*/ 11804568 w 12192000"/>
              <a:gd name="connsiteY881" fmla="*/ 5410158 h 6858000"/>
              <a:gd name="connsiteX882" fmla="*/ 11868068 w 12192000"/>
              <a:gd name="connsiteY882" fmla="*/ 5473658 h 6858000"/>
              <a:gd name="connsiteX883" fmla="*/ 11931568 w 12192000"/>
              <a:gd name="connsiteY883" fmla="*/ 5410158 h 6858000"/>
              <a:gd name="connsiteX884" fmla="*/ 11868068 w 12192000"/>
              <a:gd name="connsiteY884" fmla="*/ 5346658 h 6858000"/>
              <a:gd name="connsiteX885" fmla="*/ 11601368 w 12192000"/>
              <a:gd name="connsiteY885" fmla="*/ 5346658 h 6858000"/>
              <a:gd name="connsiteX886" fmla="*/ 11537868 w 12192000"/>
              <a:gd name="connsiteY886" fmla="*/ 5410158 h 6858000"/>
              <a:gd name="connsiteX887" fmla="*/ 11601368 w 12192000"/>
              <a:gd name="connsiteY887" fmla="*/ 5473658 h 6858000"/>
              <a:gd name="connsiteX888" fmla="*/ 11664868 w 12192000"/>
              <a:gd name="connsiteY888" fmla="*/ 5410158 h 6858000"/>
              <a:gd name="connsiteX889" fmla="*/ 11601368 w 12192000"/>
              <a:gd name="connsiteY889" fmla="*/ 5346658 h 6858000"/>
              <a:gd name="connsiteX890" fmla="*/ 11334668 w 12192000"/>
              <a:gd name="connsiteY890" fmla="*/ 5346658 h 6858000"/>
              <a:gd name="connsiteX891" fmla="*/ 11271168 w 12192000"/>
              <a:gd name="connsiteY891" fmla="*/ 5410158 h 6858000"/>
              <a:gd name="connsiteX892" fmla="*/ 11334668 w 12192000"/>
              <a:gd name="connsiteY892" fmla="*/ 5473658 h 6858000"/>
              <a:gd name="connsiteX893" fmla="*/ 11398168 w 12192000"/>
              <a:gd name="connsiteY893" fmla="*/ 5410158 h 6858000"/>
              <a:gd name="connsiteX894" fmla="*/ 11334668 w 12192000"/>
              <a:gd name="connsiteY894" fmla="*/ 5346658 h 6858000"/>
              <a:gd name="connsiteX895" fmla="*/ 11067968 w 12192000"/>
              <a:gd name="connsiteY895" fmla="*/ 5346658 h 6858000"/>
              <a:gd name="connsiteX896" fmla="*/ 11004468 w 12192000"/>
              <a:gd name="connsiteY896" fmla="*/ 5410158 h 6858000"/>
              <a:gd name="connsiteX897" fmla="*/ 11067968 w 12192000"/>
              <a:gd name="connsiteY897" fmla="*/ 5473658 h 6858000"/>
              <a:gd name="connsiteX898" fmla="*/ 11131468 w 12192000"/>
              <a:gd name="connsiteY898" fmla="*/ 5410158 h 6858000"/>
              <a:gd name="connsiteX899" fmla="*/ 11067968 w 12192000"/>
              <a:gd name="connsiteY899" fmla="*/ 5346658 h 6858000"/>
              <a:gd name="connsiteX900" fmla="*/ 10801268 w 12192000"/>
              <a:gd name="connsiteY900" fmla="*/ 5346658 h 6858000"/>
              <a:gd name="connsiteX901" fmla="*/ 10737768 w 12192000"/>
              <a:gd name="connsiteY901" fmla="*/ 5410158 h 6858000"/>
              <a:gd name="connsiteX902" fmla="*/ 10801268 w 12192000"/>
              <a:gd name="connsiteY902" fmla="*/ 5473658 h 6858000"/>
              <a:gd name="connsiteX903" fmla="*/ 10864768 w 12192000"/>
              <a:gd name="connsiteY903" fmla="*/ 5410158 h 6858000"/>
              <a:gd name="connsiteX904" fmla="*/ 10801268 w 12192000"/>
              <a:gd name="connsiteY904" fmla="*/ 5346658 h 6858000"/>
              <a:gd name="connsiteX905" fmla="*/ 10534568 w 12192000"/>
              <a:gd name="connsiteY905" fmla="*/ 5346658 h 6858000"/>
              <a:gd name="connsiteX906" fmla="*/ 10471068 w 12192000"/>
              <a:gd name="connsiteY906" fmla="*/ 5410158 h 6858000"/>
              <a:gd name="connsiteX907" fmla="*/ 10534568 w 12192000"/>
              <a:gd name="connsiteY907" fmla="*/ 5473658 h 6858000"/>
              <a:gd name="connsiteX908" fmla="*/ 10598068 w 12192000"/>
              <a:gd name="connsiteY908" fmla="*/ 5410158 h 6858000"/>
              <a:gd name="connsiteX909" fmla="*/ 10534568 w 12192000"/>
              <a:gd name="connsiteY909" fmla="*/ 5346658 h 6858000"/>
              <a:gd name="connsiteX910" fmla="*/ 10267868 w 12192000"/>
              <a:gd name="connsiteY910" fmla="*/ 5346658 h 6858000"/>
              <a:gd name="connsiteX911" fmla="*/ 10204368 w 12192000"/>
              <a:gd name="connsiteY911" fmla="*/ 5410158 h 6858000"/>
              <a:gd name="connsiteX912" fmla="*/ 10267868 w 12192000"/>
              <a:gd name="connsiteY912" fmla="*/ 5473658 h 6858000"/>
              <a:gd name="connsiteX913" fmla="*/ 10331368 w 12192000"/>
              <a:gd name="connsiteY913" fmla="*/ 5410158 h 6858000"/>
              <a:gd name="connsiteX914" fmla="*/ 10267868 w 12192000"/>
              <a:gd name="connsiteY914" fmla="*/ 5346658 h 6858000"/>
              <a:gd name="connsiteX915" fmla="*/ 10001168 w 12192000"/>
              <a:gd name="connsiteY915" fmla="*/ 5346658 h 6858000"/>
              <a:gd name="connsiteX916" fmla="*/ 9937668 w 12192000"/>
              <a:gd name="connsiteY916" fmla="*/ 5410158 h 6858000"/>
              <a:gd name="connsiteX917" fmla="*/ 10001168 w 12192000"/>
              <a:gd name="connsiteY917" fmla="*/ 5473658 h 6858000"/>
              <a:gd name="connsiteX918" fmla="*/ 10064668 w 12192000"/>
              <a:gd name="connsiteY918" fmla="*/ 5410158 h 6858000"/>
              <a:gd name="connsiteX919" fmla="*/ 10001168 w 12192000"/>
              <a:gd name="connsiteY919" fmla="*/ 5346658 h 6858000"/>
              <a:gd name="connsiteX920" fmla="*/ 9734468 w 12192000"/>
              <a:gd name="connsiteY920" fmla="*/ 5346658 h 6858000"/>
              <a:gd name="connsiteX921" fmla="*/ 9670968 w 12192000"/>
              <a:gd name="connsiteY921" fmla="*/ 5410158 h 6858000"/>
              <a:gd name="connsiteX922" fmla="*/ 9734468 w 12192000"/>
              <a:gd name="connsiteY922" fmla="*/ 5473658 h 6858000"/>
              <a:gd name="connsiteX923" fmla="*/ 9797968 w 12192000"/>
              <a:gd name="connsiteY923" fmla="*/ 5410158 h 6858000"/>
              <a:gd name="connsiteX924" fmla="*/ 9734468 w 12192000"/>
              <a:gd name="connsiteY924" fmla="*/ 5346658 h 6858000"/>
              <a:gd name="connsiteX925" fmla="*/ 9467768 w 12192000"/>
              <a:gd name="connsiteY925" fmla="*/ 5346658 h 6858000"/>
              <a:gd name="connsiteX926" fmla="*/ 9404268 w 12192000"/>
              <a:gd name="connsiteY926" fmla="*/ 5410158 h 6858000"/>
              <a:gd name="connsiteX927" fmla="*/ 9467768 w 12192000"/>
              <a:gd name="connsiteY927" fmla="*/ 5473658 h 6858000"/>
              <a:gd name="connsiteX928" fmla="*/ 9531268 w 12192000"/>
              <a:gd name="connsiteY928" fmla="*/ 5410158 h 6858000"/>
              <a:gd name="connsiteX929" fmla="*/ 9467768 w 12192000"/>
              <a:gd name="connsiteY929" fmla="*/ 5346658 h 6858000"/>
              <a:gd name="connsiteX930" fmla="*/ 9201068 w 12192000"/>
              <a:gd name="connsiteY930" fmla="*/ 5346658 h 6858000"/>
              <a:gd name="connsiteX931" fmla="*/ 9137568 w 12192000"/>
              <a:gd name="connsiteY931" fmla="*/ 5410158 h 6858000"/>
              <a:gd name="connsiteX932" fmla="*/ 9201068 w 12192000"/>
              <a:gd name="connsiteY932" fmla="*/ 5473658 h 6858000"/>
              <a:gd name="connsiteX933" fmla="*/ 9264568 w 12192000"/>
              <a:gd name="connsiteY933" fmla="*/ 5410158 h 6858000"/>
              <a:gd name="connsiteX934" fmla="*/ 9201068 w 12192000"/>
              <a:gd name="connsiteY934" fmla="*/ 5346658 h 6858000"/>
              <a:gd name="connsiteX935" fmla="*/ 8934368 w 12192000"/>
              <a:gd name="connsiteY935" fmla="*/ 5346658 h 6858000"/>
              <a:gd name="connsiteX936" fmla="*/ 8870868 w 12192000"/>
              <a:gd name="connsiteY936" fmla="*/ 5410158 h 6858000"/>
              <a:gd name="connsiteX937" fmla="*/ 8934368 w 12192000"/>
              <a:gd name="connsiteY937" fmla="*/ 5473658 h 6858000"/>
              <a:gd name="connsiteX938" fmla="*/ 8997868 w 12192000"/>
              <a:gd name="connsiteY938" fmla="*/ 5410158 h 6858000"/>
              <a:gd name="connsiteX939" fmla="*/ 8934368 w 12192000"/>
              <a:gd name="connsiteY939" fmla="*/ 5346658 h 6858000"/>
              <a:gd name="connsiteX940" fmla="*/ 8667668 w 12192000"/>
              <a:gd name="connsiteY940" fmla="*/ 5346658 h 6858000"/>
              <a:gd name="connsiteX941" fmla="*/ 8604168 w 12192000"/>
              <a:gd name="connsiteY941" fmla="*/ 5410158 h 6858000"/>
              <a:gd name="connsiteX942" fmla="*/ 8667668 w 12192000"/>
              <a:gd name="connsiteY942" fmla="*/ 5473658 h 6858000"/>
              <a:gd name="connsiteX943" fmla="*/ 8731168 w 12192000"/>
              <a:gd name="connsiteY943" fmla="*/ 5410158 h 6858000"/>
              <a:gd name="connsiteX944" fmla="*/ 8667668 w 12192000"/>
              <a:gd name="connsiteY944" fmla="*/ 5346658 h 6858000"/>
              <a:gd name="connsiteX945" fmla="*/ 8400968 w 12192000"/>
              <a:gd name="connsiteY945" fmla="*/ 5346658 h 6858000"/>
              <a:gd name="connsiteX946" fmla="*/ 8337468 w 12192000"/>
              <a:gd name="connsiteY946" fmla="*/ 5410158 h 6858000"/>
              <a:gd name="connsiteX947" fmla="*/ 8400968 w 12192000"/>
              <a:gd name="connsiteY947" fmla="*/ 5473658 h 6858000"/>
              <a:gd name="connsiteX948" fmla="*/ 8464468 w 12192000"/>
              <a:gd name="connsiteY948" fmla="*/ 5410158 h 6858000"/>
              <a:gd name="connsiteX949" fmla="*/ 8400968 w 12192000"/>
              <a:gd name="connsiteY949" fmla="*/ 5346658 h 6858000"/>
              <a:gd name="connsiteX950" fmla="*/ 8134268 w 12192000"/>
              <a:gd name="connsiteY950" fmla="*/ 5346658 h 6858000"/>
              <a:gd name="connsiteX951" fmla="*/ 8070768 w 12192000"/>
              <a:gd name="connsiteY951" fmla="*/ 5410158 h 6858000"/>
              <a:gd name="connsiteX952" fmla="*/ 8134268 w 12192000"/>
              <a:gd name="connsiteY952" fmla="*/ 5473658 h 6858000"/>
              <a:gd name="connsiteX953" fmla="*/ 8197768 w 12192000"/>
              <a:gd name="connsiteY953" fmla="*/ 5410158 h 6858000"/>
              <a:gd name="connsiteX954" fmla="*/ 8134268 w 12192000"/>
              <a:gd name="connsiteY954" fmla="*/ 5346658 h 6858000"/>
              <a:gd name="connsiteX955" fmla="*/ 7867568 w 12192000"/>
              <a:gd name="connsiteY955" fmla="*/ 5346658 h 6858000"/>
              <a:gd name="connsiteX956" fmla="*/ 7804068 w 12192000"/>
              <a:gd name="connsiteY956" fmla="*/ 5410158 h 6858000"/>
              <a:gd name="connsiteX957" fmla="*/ 7867568 w 12192000"/>
              <a:gd name="connsiteY957" fmla="*/ 5473658 h 6858000"/>
              <a:gd name="connsiteX958" fmla="*/ 7931068 w 12192000"/>
              <a:gd name="connsiteY958" fmla="*/ 5410158 h 6858000"/>
              <a:gd name="connsiteX959" fmla="*/ 7867568 w 12192000"/>
              <a:gd name="connsiteY959" fmla="*/ 5346658 h 6858000"/>
              <a:gd name="connsiteX960" fmla="*/ 7600868 w 12192000"/>
              <a:gd name="connsiteY960" fmla="*/ 5346658 h 6858000"/>
              <a:gd name="connsiteX961" fmla="*/ 7537368 w 12192000"/>
              <a:gd name="connsiteY961" fmla="*/ 5410158 h 6858000"/>
              <a:gd name="connsiteX962" fmla="*/ 7600868 w 12192000"/>
              <a:gd name="connsiteY962" fmla="*/ 5473658 h 6858000"/>
              <a:gd name="connsiteX963" fmla="*/ 7664368 w 12192000"/>
              <a:gd name="connsiteY963" fmla="*/ 5410158 h 6858000"/>
              <a:gd name="connsiteX964" fmla="*/ 7600868 w 12192000"/>
              <a:gd name="connsiteY964" fmla="*/ 5346658 h 6858000"/>
              <a:gd name="connsiteX965" fmla="*/ 7334168 w 12192000"/>
              <a:gd name="connsiteY965" fmla="*/ 5346658 h 6858000"/>
              <a:gd name="connsiteX966" fmla="*/ 7270668 w 12192000"/>
              <a:gd name="connsiteY966" fmla="*/ 5410158 h 6858000"/>
              <a:gd name="connsiteX967" fmla="*/ 7334168 w 12192000"/>
              <a:gd name="connsiteY967" fmla="*/ 5473658 h 6858000"/>
              <a:gd name="connsiteX968" fmla="*/ 7397668 w 12192000"/>
              <a:gd name="connsiteY968" fmla="*/ 5410158 h 6858000"/>
              <a:gd name="connsiteX969" fmla="*/ 7334168 w 12192000"/>
              <a:gd name="connsiteY969" fmla="*/ 5346658 h 6858000"/>
              <a:gd name="connsiteX970" fmla="*/ 7067468 w 12192000"/>
              <a:gd name="connsiteY970" fmla="*/ 5346658 h 6858000"/>
              <a:gd name="connsiteX971" fmla="*/ 7003968 w 12192000"/>
              <a:gd name="connsiteY971" fmla="*/ 5410158 h 6858000"/>
              <a:gd name="connsiteX972" fmla="*/ 7067468 w 12192000"/>
              <a:gd name="connsiteY972" fmla="*/ 5473658 h 6858000"/>
              <a:gd name="connsiteX973" fmla="*/ 7130968 w 12192000"/>
              <a:gd name="connsiteY973" fmla="*/ 5410158 h 6858000"/>
              <a:gd name="connsiteX974" fmla="*/ 7067468 w 12192000"/>
              <a:gd name="connsiteY974" fmla="*/ 5346658 h 6858000"/>
              <a:gd name="connsiteX975" fmla="*/ 6800768 w 12192000"/>
              <a:gd name="connsiteY975" fmla="*/ 5346658 h 6858000"/>
              <a:gd name="connsiteX976" fmla="*/ 6737268 w 12192000"/>
              <a:gd name="connsiteY976" fmla="*/ 5410158 h 6858000"/>
              <a:gd name="connsiteX977" fmla="*/ 6800768 w 12192000"/>
              <a:gd name="connsiteY977" fmla="*/ 5473658 h 6858000"/>
              <a:gd name="connsiteX978" fmla="*/ 6864268 w 12192000"/>
              <a:gd name="connsiteY978" fmla="*/ 5410158 h 6858000"/>
              <a:gd name="connsiteX979" fmla="*/ 6800768 w 12192000"/>
              <a:gd name="connsiteY979" fmla="*/ 5346658 h 6858000"/>
              <a:gd name="connsiteX980" fmla="*/ 6534068 w 12192000"/>
              <a:gd name="connsiteY980" fmla="*/ 5346658 h 6858000"/>
              <a:gd name="connsiteX981" fmla="*/ 6470568 w 12192000"/>
              <a:gd name="connsiteY981" fmla="*/ 5410158 h 6858000"/>
              <a:gd name="connsiteX982" fmla="*/ 6534068 w 12192000"/>
              <a:gd name="connsiteY982" fmla="*/ 5473658 h 6858000"/>
              <a:gd name="connsiteX983" fmla="*/ 6597568 w 12192000"/>
              <a:gd name="connsiteY983" fmla="*/ 5410158 h 6858000"/>
              <a:gd name="connsiteX984" fmla="*/ 6534068 w 12192000"/>
              <a:gd name="connsiteY984" fmla="*/ 5346658 h 6858000"/>
              <a:gd name="connsiteX985" fmla="*/ 6267368 w 12192000"/>
              <a:gd name="connsiteY985" fmla="*/ 5346658 h 6858000"/>
              <a:gd name="connsiteX986" fmla="*/ 6203868 w 12192000"/>
              <a:gd name="connsiteY986" fmla="*/ 5410158 h 6858000"/>
              <a:gd name="connsiteX987" fmla="*/ 6267368 w 12192000"/>
              <a:gd name="connsiteY987" fmla="*/ 5473658 h 6858000"/>
              <a:gd name="connsiteX988" fmla="*/ 6330868 w 12192000"/>
              <a:gd name="connsiteY988" fmla="*/ 5410158 h 6858000"/>
              <a:gd name="connsiteX989" fmla="*/ 6267368 w 12192000"/>
              <a:gd name="connsiteY989" fmla="*/ 5346658 h 6858000"/>
              <a:gd name="connsiteX990" fmla="*/ 6000673 w 12192000"/>
              <a:gd name="connsiteY990" fmla="*/ 5346658 h 6858000"/>
              <a:gd name="connsiteX991" fmla="*/ 5937168 w 12192000"/>
              <a:gd name="connsiteY991" fmla="*/ 5410158 h 6858000"/>
              <a:gd name="connsiteX992" fmla="*/ 6000673 w 12192000"/>
              <a:gd name="connsiteY992" fmla="*/ 5473658 h 6858000"/>
              <a:gd name="connsiteX993" fmla="*/ 6064178 w 12192000"/>
              <a:gd name="connsiteY993" fmla="*/ 5410158 h 6858000"/>
              <a:gd name="connsiteX994" fmla="*/ 6000673 w 12192000"/>
              <a:gd name="connsiteY994" fmla="*/ 5346658 h 6858000"/>
              <a:gd name="connsiteX995" fmla="*/ 5733970 w 12192000"/>
              <a:gd name="connsiteY995" fmla="*/ 5346658 h 6858000"/>
              <a:gd name="connsiteX996" fmla="*/ 5670472 w 12192000"/>
              <a:gd name="connsiteY996" fmla="*/ 5410158 h 6858000"/>
              <a:gd name="connsiteX997" fmla="*/ 5733970 w 12192000"/>
              <a:gd name="connsiteY997" fmla="*/ 5473658 h 6858000"/>
              <a:gd name="connsiteX998" fmla="*/ 5797469 w 12192000"/>
              <a:gd name="connsiteY998" fmla="*/ 5410158 h 6858000"/>
              <a:gd name="connsiteX999" fmla="*/ 5733970 w 12192000"/>
              <a:gd name="connsiteY999" fmla="*/ 5346658 h 6858000"/>
              <a:gd name="connsiteX1000" fmla="*/ 5467276 w 12192000"/>
              <a:gd name="connsiteY1000" fmla="*/ 5346658 h 6858000"/>
              <a:gd name="connsiteX1001" fmla="*/ 5403779 w 12192000"/>
              <a:gd name="connsiteY1001" fmla="*/ 5410158 h 6858000"/>
              <a:gd name="connsiteX1002" fmla="*/ 5467276 w 12192000"/>
              <a:gd name="connsiteY1002" fmla="*/ 5473658 h 6858000"/>
              <a:gd name="connsiteX1003" fmla="*/ 5530776 w 12192000"/>
              <a:gd name="connsiteY1003" fmla="*/ 5410158 h 6858000"/>
              <a:gd name="connsiteX1004" fmla="*/ 5467276 w 12192000"/>
              <a:gd name="connsiteY1004" fmla="*/ 5346658 h 6858000"/>
              <a:gd name="connsiteX1005" fmla="*/ 5200579 w 12192000"/>
              <a:gd name="connsiteY1005" fmla="*/ 5346658 h 6858000"/>
              <a:gd name="connsiteX1006" fmla="*/ 5137078 w 12192000"/>
              <a:gd name="connsiteY1006" fmla="*/ 5410158 h 6858000"/>
              <a:gd name="connsiteX1007" fmla="*/ 5200579 w 12192000"/>
              <a:gd name="connsiteY1007" fmla="*/ 5473658 h 6858000"/>
              <a:gd name="connsiteX1008" fmla="*/ 5264078 w 12192000"/>
              <a:gd name="connsiteY1008" fmla="*/ 5410158 h 6858000"/>
              <a:gd name="connsiteX1009" fmla="*/ 5200579 w 12192000"/>
              <a:gd name="connsiteY1009" fmla="*/ 5346658 h 6858000"/>
              <a:gd name="connsiteX1010" fmla="*/ 4933876 w 12192000"/>
              <a:gd name="connsiteY1010" fmla="*/ 5346658 h 6858000"/>
              <a:gd name="connsiteX1011" fmla="*/ 4870377 w 12192000"/>
              <a:gd name="connsiteY1011" fmla="*/ 5410158 h 6858000"/>
              <a:gd name="connsiteX1012" fmla="*/ 4933876 w 12192000"/>
              <a:gd name="connsiteY1012" fmla="*/ 5473658 h 6858000"/>
              <a:gd name="connsiteX1013" fmla="*/ 4997377 w 12192000"/>
              <a:gd name="connsiteY1013" fmla="*/ 5410158 h 6858000"/>
              <a:gd name="connsiteX1014" fmla="*/ 4933876 w 12192000"/>
              <a:gd name="connsiteY1014" fmla="*/ 5346658 h 6858000"/>
              <a:gd name="connsiteX1015" fmla="*/ 4667174 w 12192000"/>
              <a:gd name="connsiteY1015" fmla="*/ 5346658 h 6858000"/>
              <a:gd name="connsiteX1016" fmla="*/ 4603684 w 12192000"/>
              <a:gd name="connsiteY1016" fmla="*/ 5410158 h 6858000"/>
              <a:gd name="connsiteX1017" fmla="*/ 4667174 w 12192000"/>
              <a:gd name="connsiteY1017" fmla="*/ 5473658 h 6858000"/>
              <a:gd name="connsiteX1018" fmla="*/ 4730669 w 12192000"/>
              <a:gd name="connsiteY1018" fmla="*/ 5410158 h 6858000"/>
              <a:gd name="connsiteX1019" fmla="*/ 4667174 w 12192000"/>
              <a:gd name="connsiteY1019" fmla="*/ 5346658 h 6858000"/>
              <a:gd name="connsiteX1020" fmla="*/ 4400478 w 12192000"/>
              <a:gd name="connsiteY1020" fmla="*/ 5346658 h 6858000"/>
              <a:gd name="connsiteX1021" fmla="*/ 4336975 w 12192000"/>
              <a:gd name="connsiteY1021" fmla="*/ 5410158 h 6858000"/>
              <a:gd name="connsiteX1022" fmla="*/ 4400478 w 12192000"/>
              <a:gd name="connsiteY1022" fmla="*/ 5473658 h 6858000"/>
              <a:gd name="connsiteX1023" fmla="*/ 4463982 w 12192000"/>
              <a:gd name="connsiteY1023" fmla="*/ 5410158 h 6858000"/>
              <a:gd name="connsiteX1024" fmla="*/ 4400478 w 12192000"/>
              <a:gd name="connsiteY1024" fmla="*/ 5346658 h 6858000"/>
              <a:gd name="connsiteX1025" fmla="*/ 4133777 w 12192000"/>
              <a:gd name="connsiteY1025" fmla="*/ 5346658 h 6858000"/>
              <a:gd name="connsiteX1026" fmla="*/ 4070307 w 12192000"/>
              <a:gd name="connsiteY1026" fmla="*/ 5410158 h 6858000"/>
              <a:gd name="connsiteX1027" fmla="*/ 4133777 w 12192000"/>
              <a:gd name="connsiteY1027" fmla="*/ 5473658 h 6858000"/>
              <a:gd name="connsiteX1028" fmla="*/ 4197282 w 12192000"/>
              <a:gd name="connsiteY1028" fmla="*/ 5410158 h 6858000"/>
              <a:gd name="connsiteX1029" fmla="*/ 4133777 w 12192000"/>
              <a:gd name="connsiteY1029" fmla="*/ 5346658 h 6858000"/>
              <a:gd name="connsiteX1030" fmla="*/ 3867105 w 12192000"/>
              <a:gd name="connsiteY1030" fmla="*/ 5346658 h 6858000"/>
              <a:gd name="connsiteX1031" fmla="*/ 3803602 w 12192000"/>
              <a:gd name="connsiteY1031" fmla="*/ 5410158 h 6858000"/>
              <a:gd name="connsiteX1032" fmla="*/ 3867105 w 12192000"/>
              <a:gd name="connsiteY1032" fmla="*/ 5473658 h 6858000"/>
              <a:gd name="connsiteX1033" fmla="*/ 3930609 w 12192000"/>
              <a:gd name="connsiteY1033" fmla="*/ 5410158 h 6858000"/>
              <a:gd name="connsiteX1034" fmla="*/ 3867105 w 12192000"/>
              <a:gd name="connsiteY1034" fmla="*/ 5346658 h 6858000"/>
              <a:gd name="connsiteX1035" fmla="*/ 3600409 w 12192000"/>
              <a:gd name="connsiteY1035" fmla="*/ 5346658 h 6858000"/>
              <a:gd name="connsiteX1036" fmla="*/ 3536912 w 12192000"/>
              <a:gd name="connsiteY1036" fmla="*/ 5410158 h 6858000"/>
              <a:gd name="connsiteX1037" fmla="*/ 3600409 w 12192000"/>
              <a:gd name="connsiteY1037" fmla="*/ 5473658 h 6858000"/>
              <a:gd name="connsiteX1038" fmla="*/ 3663909 w 12192000"/>
              <a:gd name="connsiteY1038" fmla="*/ 5410158 h 6858000"/>
              <a:gd name="connsiteX1039" fmla="*/ 3600409 w 12192000"/>
              <a:gd name="connsiteY1039" fmla="*/ 5346658 h 6858000"/>
              <a:gd name="connsiteX1040" fmla="*/ 3333699 w 12192000"/>
              <a:gd name="connsiteY1040" fmla="*/ 5346658 h 6858000"/>
              <a:gd name="connsiteX1041" fmla="*/ 3270200 w 12192000"/>
              <a:gd name="connsiteY1041" fmla="*/ 5410158 h 6858000"/>
              <a:gd name="connsiteX1042" fmla="*/ 3333699 w 12192000"/>
              <a:gd name="connsiteY1042" fmla="*/ 5473658 h 6858000"/>
              <a:gd name="connsiteX1043" fmla="*/ 3397203 w 12192000"/>
              <a:gd name="connsiteY1043" fmla="*/ 5410158 h 6858000"/>
              <a:gd name="connsiteX1044" fmla="*/ 3333699 w 12192000"/>
              <a:gd name="connsiteY1044" fmla="*/ 5346658 h 6858000"/>
              <a:gd name="connsiteX1045" fmla="*/ 3067010 w 12192000"/>
              <a:gd name="connsiteY1045" fmla="*/ 5346658 h 6858000"/>
              <a:gd name="connsiteX1046" fmla="*/ 3003514 w 12192000"/>
              <a:gd name="connsiteY1046" fmla="*/ 5410158 h 6858000"/>
              <a:gd name="connsiteX1047" fmla="*/ 3067010 w 12192000"/>
              <a:gd name="connsiteY1047" fmla="*/ 5473658 h 6858000"/>
              <a:gd name="connsiteX1048" fmla="*/ 3130508 w 12192000"/>
              <a:gd name="connsiteY1048" fmla="*/ 5410158 h 6858000"/>
              <a:gd name="connsiteX1049" fmla="*/ 3067010 w 12192000"/>
              <a:gd name="connsiteY1049" fmla="*/ 5346658 h 6858000"/>
              <a:gd name="connsiteX1050" fmla="*/ 2800324 w 12192000"/>
              <a:gd name="connsiteY1050" fmla="*/ 5346658 h 6858000"/>
              <a:gd name="connsiteX1051" fmla="*/ 2736827 w 12192000"/>
              <a:gd name="connsiteY1051" fmla="*/ 5410158 h 6858000"/>
              <a:gd name="connsiteX1052" fmla="*/ 2800324 w 12192000"/>
              <a:gd name="connsiteY1052" fmla="*/ 5473658 h 6858000"/>
              <a:gd name="connsiteX1053" fmla="*/ 2863822 w 12192000"/>
              <a:gd name="connsiteY1053" fmla="*/ 5410158 h 6858000"/>
              <a:gd name="connsiteX1054" fmla="*/ 2800324 w 12192000"/>
              <a:gd name="connsiteY1054" fmla="*/ 5346658 h 6858000"/>
              <a:gd name="connsiteX1055" fmla="*/ 2533615 w 12192000"/>
              <a:gd name="connsiteY1055" fmla="*/ 5346658 h 6858000"/>
              <a:gd name="connsiteX1056" fmla="*/ 2470111 w 12192000"/>
              <a:gd name="connsiteY1056" fmla="*/ 5410158 h 6858000"/>
              <a:gd name="connsiteX1057" fmla="*/ 2533615 w 12192000"/>
              <a:gd name="connsiteY1057" fmla="*/ 5473658 h 6858000"/>
              <a:gd name="connsiteX1058" fmla="*/ 2597120 w 12192000"/>
              <a:gd name="connsiteY1058" fmla="*/ 5410158 h 6858000"/>
              <a:gd name="connsiteX1059" fmla="*/ 2533615 w 12192000"/>
              <a:gd name="connsiteY1059" fmla="*/ 5346658 h 6858000"/>
              <a:gd name="connsiteX1060" fmla="*/ 2266911 w 12192000"/>
              <a:gd name="connsiteY1060" fmla="*/ 5346658 h 6858000"/>
              <a:gd name="connsiteX1061" fmla="*/ 2203415 w 12192000"/>
              <a:gd name="connsiteY1061" fmla="*/ 5410158 h 6858000"/>
              <a:gd name="connsiteX1062" fmla="*/ 2266911 w 12192000"/>
              <a:gd name="connsiteY1062" fmla="*/ 5473658 h 6858000"/>
              <a:gd name="connsiteX1063" fmla="*/ 2330416 w 12192000"/>
              <a:gd name="connsiteY1063" fmla="*/ 5410158 h 6858000"/>
              <a:gd name="connsiteX1064" fmla="*/ 2266911 w 12192000"/>
              <a:gd name="connsiteY1064" fmla="*/ 5346658 h 6858000"/>
              <a:gd name="connsiteX1065" fmla="*/ 2000214 w 12192000"/>
              <a:gd name="connsiteY1065" fmla="*/ 5346658 h 6858000"/>
              <a:gd name="connsiteX1066" fmla="*/ 1936708 w 12192000"/>
              <a:gd name="connsiteY1066" fmla="*/ 5410158 h 6858000"/>
              <a:gd name="connsiteX1067" fmla="*/ 2000214 w 12192000"/>
              <a:gd name="connsiteY1067" fmla="*/ 5473658 h 6858000"/>
              <a:gd name="connsiteX1068" fmla="*/ 2063716 w 12192000"/>
              <a:gd name="connsiteY1068" fmla="*/ 5410158 h 6858000"/>
              <a:gd name="connsiteX1069" fmla="*/ 2000214 w 12192000"/>
              <a:gd name="connsiteY1069" fmla="*/ 5346658 h 6858000"/>
              <a:gd name="connsiteX1070" fmla="*/ 1733506 w 12192000"/>
              <a:gd name="connsiteY1070" fmla="*/ 5346658 h 6858000"/>
              <a:gd name="connsiteX1071" fmla="*/ 1670006 w 12192000"/>
              <a:gd name="connsiteY1071" fmla="*/ 5410158 h 6858000"/>
              <a:gd name="connsiteX1072" fmla="*/ 1733506 w 12192000"/>
              <a:gd name="connsiteY1072" fmla="*/ 5473658 h 6858000"/>
              <a:gd name="connsiteX1073" fmla="*/ 1797005 w 12192000"/>
              <a:gd name="connsiteY1073" fmla="*/ 5410158 h 6858000"/>
              <a:gd name="connsiteX1074" fmla="*/ 1733506 w 12192000"/>
              <a:gd name="connsiteY1074" fmla="*/ 5346658 h 6858000"/>
              <a:gd name="connsiteX1075" fmla="*/ 1466807 w 12192000"/>
              <a:gd name="connsiteY1075" fmla="*/ 5346658 h 6858000"/>
              <a:gd name="connsiteX1076" fmla="*/ 1403307 w 12192000"/>
              <a:gd name="connsiteY1076" fmla="*/ 5410158 h 6858000"/>
              <a:gd name="connsiteX1077" fmla="*/ 1466807 w 12192000"/>
              <a:gd name="connsiteY1077" fmla="*/ 5473658 h 6858000"/>
              <a:gd name="connsiteX1078" fmla="*/ 1530306 w 12192000"/>
              <a:gd name="connsiteY1078" fmla="*/ 5410158 h 6858000"/>
              <a:gd name="connsiteX1079" fmla="*/ 1466807 w 12192000"/>
              <a:gd name="connsiteY1079" fmla="*/ 5346658 h 6858000"/>
              <a:gd name="connsiteX1080" fmla="*/ 1200108 w 12192000"/>
              <a:gd name="connsiteY1080" fmla="*/ 5346658 h 6858000"/>
              <a:gd name="connsiteX1081" fmla="*/ 1136608 w 12192000"/>
              <a:gd name="connsiteY1081" fmla="*/ 5410158 h 6858000"/>
              <a:gd name="connsiteX1082" fmla="*/ 1200108 w 12192000"/>
              <a:gd name="connsiteY1082" fmla="*/ 5473658 h 6858000"/>
              <a:gd name="connsiteX1083" fmla="*/ 1263608 w 12192000"/>
              <a:gd name="connsiteY1083" fmla="*/ 5410158 h 6858000"/>
              <a:gd name="connsiteX1084" fmla="*/ 1200108 w 12192000"/>
              <a:gd name="connsiteY1084" fmla="*/ 5346658 h 6858000"/>
              <a:gd name="connsiteX1085" fmla="*/ 933409 w 12192000"/>
              <a:gd name="connsiteY1085" fmla="*/ 5346658 h 6858000"/>
              <a:gd name="connsiteX1086" fmla="*/ 869909 w 12192000"/>
              <a:gd name="connsiteY1086" fmla="*/ 5410158 h 6858000"/>
              <a:gd name="connsiteX1087" fmla="*/ 933409 w 12192000"/>
              <a:gd name="connsiteY1087" fmla="*/ 5473658 h 6858000"/>
              <a:gd name="connsiteX1088" fmla="*/ 996909 w 12192000"/>
              <a:gd name="connsiteY1088" fmla="*/ 5410158 h 6858000"/>
              <a:gd name="connsiteX1089" fmla="*/ 933409 w 12192000"/>
              <a:gd name="connsiteY1089" fmla="*/ 5346658 h 6858000"/>
              <a:gd name="connsiteX1090" fmla="*/ 666710 w 12192000"/>
              <a:gd name="connsiteY1090" fmla="*/ 5346658 h 6858000"/>
              <a:gd name="connsiteX1091" fmla="*/ 603211 w 12192000"/>
              <a:gd name="connsiteY1091" fmla="*/ 5410158 h 6858000"/>
              <a:gd name="connsiteX1092" fmla="*/ 666710 w 12192000"/>
              <a:gd name="connsiteY1092" fmla="*/ 5473658 h 6858000"/>
              <a:gd name="connsiteX1093" fmla="*/ 730210 w 12192000"/>
              <a:gd name="connsiteY1093" fmla="*/ 5410158 h 6858000"/>
              <a:gd name="connsiteX1094" fmla="*/ 666710 w 12192000"/>
              <a:gd name="connsiteY1094" fmla="*/ 5346658 h 6858000"/>
              <a:gd name="connsiteX1095" fmla="*/ 400012 w 12192000"/>
              <a:gd name="connsiteY1095" fmla="*/ 5346658 h 6858000"/>
              <a:gd name="connsiteX1096" fmla="*/ 336512 w 12192000"/>
              <a:gd name="connsiteY1096" fmla="*/ 5410158 h 6858000"/>
              <a:gd name="connsiteX1097" fmla="*/ 400012 w 12192000"/>
              <a:gd name="connsiteY1097" fmla="*/ 5473658 h 6858000"/>
              <a:gd name="connsiteX1098" fmla="*/ 463512 w 12192000"/>
              <a:gd name="connsiteY1098" fmla="*/ 5410158 h 6858000"/>
              <a:gd name="connsiteX1099" fmla="*/ 400012 w 12192000"/>
              <a:gd name="connsiteY1099" fmla="*/ 5346658 h 6858000"/>
              <a:gd name="connsiteX1100" fmla="*/ 11868068 w 12192000"/>
              <a:gd name="connsiteY1100" fmla="*/ 5041858 h 6858000"/>
              <a:gd name="connsiteX1101" fmla="*/ 11804568 w 12192000"/>
              <a:gd name="connsiteY1101" fmla="*/ 5105358 h 6858000"/>
              <a:gd name="connsiteX1102" fmla="*/ 11868068 w 12192000"/>
              <a:gd name="connsiteY1102" fmla="*/ 5168858 h 6858000"/>
              <a:gd name="connsiteX1103" fmla="*/ 11931568 w 12192000"/>
              <a:gd name="connsiteY1103" fmla="*/ 5105358 h 6858000"/>
              <a:gd name="connsiteX1104" fmla="*/ 11868068 w 12192000"/>
              <a:gd name="connsiteY1104" fmla="*/ 5041858 h 6858000"/>
              <a:gd name="connsiteX1105" fmla="*/ 11601368 w 12192000"/>
              <a:gd name="connsiteY1105" fmla="*/ 5041858 h 6858000"/>
              <a:gd name="connsiteX1106" fmla="*/ 11537868 w 12192000"/>
              <a:gd name="connsiteY1106" fmla="*/ 5105358 h 6858000"/>
              <a:gd name="connsiteX1107" fmla="*/ 11601368 w 12192000"/>
              <a:gd name="connsiteY1107" fmla="*/ 5168858 h 6858000"/>
              <a:gd name="connsiteX1108" fmla="*/ 11664868 w 12192000"/>
              <a:gd name="connsiteY1108" fmla="*/ 5105358 h 6858000"/>
              <a:gd name="connsiteX1109" fmla="*/ 11601368 w 12192000"/>
              <a:gd name="connsiteY1109" fmla="*/ 5041858 h 6858000"/>
              <a:gd name="connsiteX1110" fmla="*/ 11334668 w 12192000"/>
              <a:gd name="connsiteY1110" fmla="*/ 5041858 h 6858000"/>
              <a:gd name="connsiteX1111" fmla="*/ 11271168 w 12192000"/>
              <a:gd name="connsiteY1111" fmla="*/ 5105358 h 6858000"/>
              <a:gd name="connsiteX1112" fmla="*/ 11334668 w 12192000"/>
              <a:gd name="connsiteY1112" fmla="*/ 5168858 h 6858000"/>
              <a:gd name="connsiteX1113" fmla="*/ 11398168 w 12192000"/>
              <a:gd name="connsiteY1113" fmla="*/ 5105358 h 6858000"/>
              <a:gd name="connsiteX1114" fmla="*/ 11334668 w 12192000"/>
              <a:gd name="connsiteY1114" fmla="*/ 5041858 h 6858000"/>
              <a:gd name="connsiteX1115" fmla="*/ 11067968 w 12192000"/>
              <a:gd name="connsiteY1115" fmla="*/ 5041858 h 6858000"/>
              <a:gd name="connsiteX1116" fmla="*/ 11004468 w 12192000"/>
              <a:gd name="connsiteY1116" fmla="*/ 5105358 h 6858000"/>
              <a:gd name="connsiteX1117" fmla="*/ 11067968 w 12192000"/>
              <a:gd name="connsiteY1117" fmla="*/ 5168858 h 6858000"/>
              <a:gd name="connsiteX1118" fmla="*/ 11131468 w 12192000"/>
              <a:gd name="connsiteY1118" fmla="*/ 5105358 h 6858000"/>
              <a:gd name="connsiteX1119" fmla="*/ 11067968 w 12192000"/>
              <a:gd name="connsiteY1119" fmla="*/ 5041858 h 6858000"/>
              <a:gd name="connsiteX1120" fmla="*/ 10801268 w 12192000"/>
              <a:gd name="connsiteY1120" fmla="*/ 5041858 h 6858000"/>
              <a:gd name="connsiteX1121" fmla="*/ 10737768 w 12192000"/>
              <a:gd name="connsiteY1121" fmla="*/ 5105358 h 6858000"/>
              <a:gd name="connsiteX1122" fmla="*/ 10801268 w 12192000"/>
              <a:gd name="connsiteY1122" fmla="*/ 5168858 h 6858000"/>
              <a:gd name="connsiteX1123" fmla="*/ 10864768 w 12192000"/>
              <a:gd name="connsiteY1123" fmla="*/ 5105358 h 6858000"/>
              <a:gd name="connsiteX1124" fmla="*/ 10801268 w 12192000"/>
              <a:gd name="connsiteY1124" fmla="*/ 5041858 h 6858000"/>
              <a:gd name="connsiteX1125" fmla="*/ 10534568 w 12192000"/>
              <a:gd name="connsiteY1125" fmla="*/ 5041858 h 6858000"/>
              <a:gd name="connsiteX1126" fmla="*/ 10471068 w 12192000"/>
              <a:gd name="connsiteY1126" fmla="*/ 5105358 h 6858000"/>
              <a:gd name="connsiteX1127" fmla="*/ 10534568 w 12192000"/>
              <a:gd name="connsiteY1127" fmla="*/ 5168858 h 6858000"/>
              <a:gd name="connsiteX1128" fmla="*/ 10598068 w 12192000"/>
              <a:gd name="connsiteY1128" fmla="*/ 5105358 h 6858000"/>
              <a:gd name="connsiteX1129" fmla="*/ 10534568 w 12192000"/>
              <a:gd name="connsiteY1129" fmla="*/ 5041858 h 6858000"/>
              <a:gd name="connsiteX1130" fmla="*/ 10267868 w 12192000"/>
              <a:gd name="connsiteY1130" fmla="*/ 5041858 h 6858000"/>
              <a:gd name="connsiteX1131" fmla="*/ 10204368 w 12192000"/>
              <a:gd name="connsiteY1131" fmla="*/ 5105358 h 6858000"/>
              <a:gd name="connsiteX1132" fmla="*/ 10267868 w 12192000"/>
              <a:gd name="connsiteY1132" fmla="*/ 5168858 h 6858000"/>
              <a:gd name="connsiteX1133" fmla="*/ 10331368 w 12192000"/>
              <a:gd name="connsiteY1133" fmla="*/ 5105358 h 6858000"/>
              <a:gd name="connsiteX1134" fmla="*/ 10267868 w 12192000"/>
              <a:gd name="connsiteY1134" fmla="*/ 5041858 h 6858000"/>
              <a:gd name="connsiteX1135" fmla="*/ 10001168 w 12192000"/>
              <a:gd name="connsiteY1135" fmla="*/ 5041858 h 6858000"/>
              <a:gd name="connsiteX1136" fmla="*/ 9937668 w 12192000"/>
              <a:gd name="connsiteY1136" fmla="*/ 5105358 h 6858000"/>
              <a:gd name="connsiteX1137" fmla="*/ 10001168 w 12192000"/>
              <a:gd name="connsiteY1137" fmla="*/ 5168858 h 6858000"/>
              <a:gd name="connsiteX1138" fmla="*/ 10064668 w 12192000"/>
              <a:gd name="connsiteY1138" fmla="*/ 5105358 h 6858000"/>
              <a:gd name="connsiteX1139" fmla="*/ 10001168 w 12192000"/>
              <a:gd name="connsiteY1139" fmla="*/ 5041858 h 6858000"/>
              <a:gd name="connsiteX1140" fmla="*/ 9734468 w 12192000"/>
              <a:gd name="connsiteY1140" fmla="*/ 5041858 h 6858000"/>
              <a:gd name="connsiteX1141" fmla="*/ 9670968 w 12192000"/>
              <a:gd name="connsiteY1141" fmla="*/ 5105358 h 6858000"/>
              <a:gd name="connsiteX1142" fmla="*/ 9734468 w 12192000"/>
              <a:gd name="connsiteY1142" fmla="*/ 5168858 h 6858000"/>
              <a:gd name="connsiteX1143" fmla="*/ 9797968 w 12192000"/>
              <a:gd name="connsiteY1143" fmla="*/ 5105358 h 6858000"/>
              <a:gd name="connsiteX1144" fmla="*/ 9734468 w 12192000"/>
              <a:gd name="connsiteY1144" fmla="*/ 5041858 h 6858000"/>
              <a:gd name="connsiteX1145" fmla="*/ 9467768 w 12192000"/>
              <a:gd name="connsiteY1145" fmla="*/ 5041858 h 6858000"/>
              <a:gd name="connsiteX1146" fmla="*/ 9404268 w 12192000"/>
              <a:gd name="connsiteY1146" fmla="*/ 5105358 h 6858000"/>
              <a:gd name="connsiteX1147" fmla="*/ 9467768 w 12192000"/>
              <a:gd name="connsiteY1147" fmla="*/ 5168858 h 6858000"/>
              <a:gd name="connsiteX1148" fmla="*/ 9531268 w 12192000"/>
              <a:gd name="connsiteY1148" fmla="*/ 5105358 h 6858000"/>
              <a:gd name="connsiteX1149" fmla="*/ 9467768 w 12192000"/>
              <a:gd name="connsiteY1149" fmla="*/ 5041858 h 6858000"/>
              <a:gd name="connsiteX1150" fmla="*/ 9201068 w 12192000"/>
              <a:gd name="connsiteY1150" fmla="*/ 5041858 h 6858000"/>
              <a:gd name="connsiteX1151" fmla="*/ 9137568 w 12192000"/>
              <a:gd name="connsiteY1151" fmla="*/ 5105358 h 6858000"/>
              <a:gd name="connsiteX1152" fmla="*/ 9201068 w 12192000"/>
              <a:gd name="connsiteY1152" fmla="*/ 5168858 h 6858000"/>
              <a:gd name="connsiteX1153" fmla="*/ 9264568 w 12192000"/>
              <a:gd name="connsiteY1153" fmla="*/ 5105358 h 6858000"/>
              <a:gd name="connsiteX1154" fmla="*/ 9201068 w 12192000"/>
              <a:gd name="connsiteY1154" fmla="*/ 5041858 h 6858000"/>
              <a:gd name="connsiteX1155" fmla="*/ 8934368 w 12192000"/>
              <a:gd name="connsiteY1155" fmla="*/ 5041858 h 6858000"/>
              <a:gd name="connsiteX1156" fmla="*/ 8870868 w 12192000"/>
              <a:gd name="connsiteY1156" fmla="*/ 5105358 h 6858000"/>
              <a:gd name="connsiteX1157" fmla="*/ 8934368 w 12192000"/>
              <a:gd name="connsiteY1157" fmla="*/ 5168858 h 6858000"/>
              <a:gd name="connsiteX1158" fmla="*/ 8997868 w 12192000"/>
              <a:gd name="connsiteY1158" fmla="*/ 5105358 h 6858000"/>
              <a:gd name="connsiteX1159" fmla="*/ 8934368 w 12192000"/>
              <a:gd name="connsiteY1159" fmla="*/ 5041858 h 6858000"/>
              <a:gd name="connsiteX1160" fmla="*/ 8667668 w 12192000"/>
              <a:gd name="connsiteY1160" fmla="*/ 5041858 h 6858000"/>
              <a:gd name="connsiteX1161" fmla="*/ 8604168 w 12192000"/>
              <a:gd name="connsiteY1161" fmla="*/ 5105358 h 6858000"/>
              <a:gd name="connsiteX1162" fmla="*/ 8667668 w 12192000"/>
              <a:gd name="connsiteY1162" fmla="*/ 5168858 h 6858000"/>
              <a:gd name="connsiteX1163" fmla="*/ 8731168 w 12192000"/>
              <a:gd name="connsiteY1163" fmla="*/ 5105358 h 6858000"/>
              <a:gd name="connsiteX1164" fmla="*/ 8667668 w 12192000"/>
              <a:gd name="connsiteY1164" fmla="*/ 5041858 h 6858000"/>
              <a:gd name="connsiteX1165" fmla="*/ 8400968 w 12192000"/>
              <a:gd name="connsiteY1165" fmla="*/ 5041858 h 6858000"/>
              <a:gd name="connsiteX1166" fmla="*/ 8337468 w 12192000"/>
              <a:gd name="connsiteY1166" fmla="*/ 5105358 h 6858000"/>
              <a:gd name="connsiteX1167" fmla="*/ 8400968 w 12192000"/>
              <a:gd name="connsiteY1167" fmla="*/ 5168858 h 6858000"/>
              <a:gd name="connsiteX1168" fmla="*/ 8464468 w 12192000"/>
              <a:gd name="connsiteY1168" fmla="*/ 5105358 h 6858000"/>
              <a:gd name="connsiteX1169" fmla="*/ 8400968 w 12192000"/>
              <a:gd name="connsiteY1169" fmla="*/ 5041858 h 6858000"/>
              <a:gd name="connsiteX1170" fmla="*/ 8134268 w 12192000"/>
              <a:gd name="connsiteY1170" fmla="*/ 5041858 h 6858000"/>
              <a:gd name="connsiteX1171" fmla="*/ 8070768 w 12192000"/>
              <a:gd name="connsiteY1171" fmla="*/ 5105358 h 6858000"/>
              <a:gd name="connsiteX1172" fmla="*/ 8134268 w 12192000"/>
              <a:gd name="connsiteY1172" fmla="*/ 5168858 h 6858000"/>
              <a:gd name="connsiteX1173" fmla="*/ 8197768 w 12192000"/>
              <a:gd name="connsiteY1173" fmla="*/ 5105358 h 6858000"/>
              <a:gd name="connsiteX1174" fmla="*/ 8134268 w 12192000"/>
              <a:gd name="connsiteY1174" fmla="*/ 5041858 h 6858000"/>
              <a:gd name="connsiteX1175" fmla="*/ 7867568 w 12192000"/>
              <a:gd name="connsiteY1175" fmla="*/ 5041858 h 6858000"/>
              <a:gd name="connsiteX1176" fmla="*/ 7804068 w 12192000"/>
              <a:gd name="connsiteY1176" fmla="*/ 5105358 h 6858000"/>
              <a:gd name="connsiteX1177" fmla="*/ 7867568 w 12192000"/>
              <a:gd name="connsiteY1177" fmla="*/ 5168858 h 6858000"/>
              <a:gd name="connsiteX1178" fmla="*/ 7931068 w 12192000"/>
              <a:gd name="connsiteY1178" fmla="*/ 5105358 h 6858000"/>
              <a:gd name="connsiteX1179" fmla="*/ 7867568 w 12192000"/>
              <a:gd name="connsiteY1179" fmla="*/ 5041858 h 6858000"/>
              <a:gd name="connsiteX1180" fmla="*/ 7600868 w 12192000"/>
              <a:gd name="connsiteY1180" fmla="*/ 5041858 h 6858000"/>
              <a:gd name="connsiteX1181" fmla="*/ 7537368 w 12192000"/>
              <a:gd name="connsiteY1181" fmla="*/ 5105358 h 6858000"/>
              <a:gd name="connsiteX1182" fmla="*/ 7600868 w 12192000"/>
              <a:gd name="connsiteY1182" fmla="*/ 5168858 h 6858000"/>
              <a:gd name="connsiteX1183" fmla="*/ 7664368 w 12192000"/>
              <a:gd name="connsiteY1183" fmla="*/ 5105358 h 6858000"/>
              <a:gd name="connsiteX1184" fmla="*/ 7600868 w 12192000"/>
              <a:gd name="connsiteY1184" fmla="*/ 5041858 h 6858000"/>
              <a:gd name="connsiteX1185" fmla="*/ 7334168 w 12192000"/>
              <a:gd name="connsiteY1185" fmla="*/ 5041858 h 6858000"/>
              <a:gd name="connsiteX1186" fmla="*/ 7270668 w 12192000"/>
              <a:gd name="connsiteY1186" fmla="*/ 5105358 h 6858000"/>
              <a:gd name="connsiteX1187" fmla="*/ 7334168 w 12192000"/>
              <a:gd name="connsiteY1187" fmla="*/ 5168858 h 6858000"/>
              <a:gd name="connsiteX1188" fmla="*/ 7397668 w 12192000"/>
              <a:gd name="connsiteY1188" fmla="*/ 5105358 h 6858000"/>
              <a:gd name="connsiteX1189" fmla="*/ 7334168 w 12192000"/>
              <a:gd name="connsiteY1189" fmla="*/ 5041858 h 6858000"/>
              <a:gd name="connsiteX1190" fmla="*/ 7067468 w 12192000"/>
              <a:gd name="connsiteY1190" fmla="*/ 5041858 h 6858000"/>
              <a:gd name="connsiteX1191" fmla="*/ 7003968 w 12192000"/>
              <a:gd name="connsiteY1191" fmla="*/ 5105358 h 6858000"/>
              <a:gd name="connsiteX1192" fmla="*/ 7067468 w 12192000"/>
              <a:gd name="connsiteY1192" fmla="*/ 5168858 h 6858000"/>
              <a:gd name="connsiteX1193" fmla="*/ 7130968 w 12192000"/>
              <a:gd name="connsiteY1193" fmla="*/ 5105358 h 6858000"/>
              <a:gd name="connsiteX1194" fmla="*/ 7067468 w 12192000"/>
              <a:gd name="connsiteY1194" fmla="*/ 5041858 h 6858000"/>
              <a:gd name="connsiteX1195" fmla="*/ 6800768 w 12192000"/>
              <a:gd name="connsiteY1195" fmla="*/ 5041858 h 6858000"/>
              <a:gd name="connsiteX1196" fmla="*/ 6737268 w 12192000"/>
              <a:gd name="connsiteY1196" fmla="*/ 5105358 h 6858000"/>
              <a:gd name="connsiteX1197" fmla="*/ 6800768 w 12192000"/>
              <a:gd name="connsiteY1197" fmla="*/ 5168858 h 6858000"/>
              <a:gd name="connsiteX1198" fmla="*/ 6864268 w 12192000"/>
              <a:gd name="connsiteY1198" fmla="*/ 5105358 h 6858000"/>
              <a:gd name="connsiteX1199" fmla="*/ 6800768 w 12192000"/>
              <a:gd name="connsiteY1199" fmla="*/ 5041858 h 6858000"/>
              <a:gd name="connsiteX1200" fmla="*/ 6534068 w 12192000"/>
              <a:gd name="connsiteY1200" fmla="*/ 5041858 h 6858000"/>
              <a:gd name="connsiteX1201" fmla="*/ 6470568 w 12192000"/>
              <a:gd name="connsiteY1201" fmla="*/ 5105358 h 6858000"/>
              <a:gd name="connsiteX1202" fmla="*/ 6534068 w 12192000"/>
              <a:gd name="connsiteY1202" fmla="*/ 5168858 h 6858000"/>
              <a:gd name="connsiteX1203" fmla="*/ 6597568 w 12192000"/>
              <a:gd name="connsiteY1203" fmla="*/ 5105358 h 6858000"/>
              <a:gd name="connsiteX1204" fmla="*/ 6534068 w 12192000"/>
              <a:gd name="connsiteY1204" fmla="*/ 5041858 h 6858000"/>
              <a:gd name="connsiteX1205" fmla="*/ 6267368 w 12192000"/>
              <a:gd name="connsiteY1205" fmla="*/ 5041858 h 6858000"/>
              <a:gd name="connsiteX1206" fmla="*/ 6203868 w 12192000"/>
              <a:gd name="connsiteY1206" fmla="*/ 5105358 h 6858000"/>
              <a:gd name="connsiteX1207" fmla="*/ 6267368 w 12192000"/>
              <a:gd name="connsiteY1207" fmla="*/ 5168858 h 6858000"/>
              <a:gd name="connsiteX1208" fmla="*/ 6330868 w 12192000"/>
              <a:gd name="connsiteY1208" fmla="*/ 5105358 h 6858000"/>
              <a:gd name="connsiteX1209" fmla="*/ 6267368 w 12192000"/>
              <a:gd name="connsiteY1209" fmla="*/ 5041858 h 6858000"/>
              <a:gd name="connsiteX1210" fmla="*/ 6000673 w 12192000"/>
              <a:gd name="connsiteY1210" fmla="*/ 5041858 h 6858000"/>
              <a:gd name="connsiteX1211" fmla="*/ 5937168 w 12192000"/>
              <a:gd name="connsiteY1211" fmla="*/ 5105358 h 6858000"/>
              <a:gd name="connsiteX1212" fmla="*/ 6000673 w 12192000"/>
              <a:gd name="connsiteY1212" fmla="*/ 5168858 h 6858000"/>
              <a:gd name="connsiteX1213" fmla="*/ 6064178 w 12192000"/>
              <a:gd name="connsiteY1213" fmla="*/ 5105358 h 6858000"/>
              <a:gd name="connsiteX1214" fmla="*/ 6000673 w 12192000"/>
              <a:gd name="connsiteY1214" fmla="*/ 5041858 h 6858000"/>
              <a:gd name="connsiteX1215" fmla="*/ 5733970 w 12192000"/>
              <a:gd name="connsiteY1215" fmla="*/ 5041858 h 6858000"/>
              <a:gd name="connsiteX1216" fmla="*/ 5670472 w 12192000"/>
              <a:gd name="connsiteY1216" fmla="*/ 5105358 h 6858000"/>
              <a:gd name="connsiteX1217" fmla="*/ 5733970 w 12192000"/>
              <a:gd name="connsiteY1217" fmla="*/ 5168858 h 6858000"/>
              <a:gd name="connsiteX1218" fmla="*/ 5797469 w 12192000"/>
              <a:gd name="connsiteY1218" fmla="*/ 5105358 h 6858000"/>
              <a:gd name="connsiteX1219" fmla="*/ 5733970 w 12192000"/>
              <a:gd name="connsiteY1219" fmla="*/ 5041858 h 6858000"/>
              <a:gd name="connsiteX1220" fmla="*/ 5467276 w 12192000"/>
              <a:gd name="connsiteY1220" fmla="*/ 5041858 h 6858000"/>
              <a:gd name="connsiteX1221" fmla="*/ 5403779 w 12192000"/>
              <a:gd name="connsiteY1221" fmla="*/ 5105358 h 6858000"/>
              <a:gd name="connsiteX1222" fmla="*/ 5467276 w 12192000"/>
              <a:gd name="connsiteY1222" fmla="*/ 5168858 h 6858000"/>
              <a:gd name="connsiteX1223" fmla="*/ 5530776 w 12192000"/>
              <a:gd name="connsiteY1223" fmla="*/ 5105358 h 6858000"/>
              <a:gd name="connsiteX1224" fmla="*/ 5467276 w 12192000"/>
              <a:gd name="connsiteY1224" fmla="*/ 5041858 h 6858000"/>
              <a:gd name="connsiteX1225" fmla="*/ 5200579 w 12192000"/>
              <a:gd name="connsiteY1225" fmla="*/ 5041858 h 6858000"/>
              <a:gd name="connsiteX1226" fmla="*/ 5137078 w 12192000"/>
              <a:gd name="connsiteY1226" fmla="*/ 5105358 h 6858000"/>
              <a:gd name="connsiteX1227" fmla="*/ 5200579 w 12192000"/>
              <a:gd name="connsiteY1227" fmla="*/ 5168858 h 6858000"/>
              <a:gd name="connsiteX1228" fmla="*/ 5264078 w 12192000"/>
              <a:gd name="connsiteY1228" fmla="*/ 5105358 h 6858000"/>
              <a:gd name="connsiteX1229" fmla="*/ 5200579 w 12192000"/>
              <a:gd name="connsiteY1229" fmla="*/ 5041858 h 6858000"/>
              <a:gd name="connsiteX1230" fmla="*/ 4933876 w 12192000"/>
              <a:gd name="connsiteY1230" fmla="*/ 5041858 h 6858000"/>
              <a:gd name="connsiteX1231" fmla="*/ 4870377 w 12192000"/>
              <a:gd name="connsiteY1231" fmla="*/ 5105358 h 6858000"/>
              <a:gd name="connsiteX1232" fmla="*/ 4933876 w 12192000"/>
              <a:gd name="connsiteY1232" fmla="*/ 5168858 h 6858000"/>
              <a:gd name="connsiteX1233" fmla="*/ 4997377 w 12192000"/>
              <a:gd name="connsiteY1233" fmla="*/ 5105358 h 6858000"/>
              <a:gd name="connsiteX1234" fmla="*/ 4933876 w 12192000"/>
              <a:gd name="connsiteY1234" fmla="*/ 5041858 h 6858000"/>
              <a:gd name="connsiteX1235" fmla="*/ 4667174 w 12192000"/>
              <a:gd name="connsiteY1235" fmla="*/ 5041858 h 6858000"/>
              <a:gd name="connsiteX1236" fmla="*/ 4603684 w 12192000"/>
              <a:gd name="connsiteY1236" fmla="*/ 5105358 h 6858000"/>
              <a:gd name="connsiteX1237" fmla="*/ 4667174 w 12192000"/>
              <a:gd name="connsiteY1237" fmla="*/ 5168858 h 6858000"/>
              <a:gd name="connsiteX1238" fmla="*/ 4730670 w 12192000"/>
              <a:gd name="connsiteY1238" fmla="*/ 5105358 h 6858000"/>
              <a:gd name="connsiteX1239" fmla="*/ 4667174 w 12192000"/>
              <a:gd name="connsiteY1239" fmla="*/ 5041858 h 6858000"/>
              <a:gd name="connsiteX1240" fmla="*/ 4400478 w 12192000"/>
              <a:gd name="connsiteY1240" fmla="*/ 5041858 h 6858000"/>
              <a:gd name="connsiteX1241" fmla="*/ 4336975 w 12192000"/>
              <a:gd name="connsiteY1241" fmla="*/ 5105358 h 6858000"/>
              <a:gd name="connsiteX1242" fmla="*/ 4400478 w 12192000"/>
              <a:gd name="connsiteY1242" fmla="*/ 5168858 h 6858000"/>
              <a:gd name="connsiteX1243" fmla="*/ 4463982 w 12192000"/>
              <a:gd name="connsiteY1243" fmla="*/ 5105358 h 6858000"/>
              <a:gd name="connsiteX1244" fmla="*/ 4400478 w 12192000"/>
              <a:gd name="connsiteY1244" fmla="*/ 5041858 h 6858000"/>
              <a:gd name="connsiteX1245" fmla="*/ 4133777 w 12192000"/>
              <a:gd name="connsiteY1245" fmla="*/ 5041858 h 6858000"/>
              <a:gd name="connsiteX1246" fmla="*/ 4070307 w 12192000"/>
              <a:gd name="connsiteY1246" fmla="*/ 5105358 h 6858000"/>
              <a:gd name="connsiteX1247" fmla="*/ 4133777 w 12192000"/>
              <a:gd name="connsiteY1247" fmla="*/ 5168858 h 6858000"/>
              <a:gd name="connsiteX1248" fmla="*/ 4197282 w 12192000"/>
              <a:gd name="connsiteY1248" fmla="*/ 5105358 h 6858000"/>
              <a:gd name="connsiteX1249" fmla="*/ 4133777 w 12192000"/>
              <a:gd name="connsiteY1249" fmla="*/ 5041858 h 6858000"/>
              <a:gd name="connsiteX1250" fmla="*/ 3867105 w 12192000"/>
              <a:gd name="connsiteY1250" fmla="*/ 5041858 h 6858000"/>
              <a:gd name="connsiteX1251" fmla="*/ 3803603 w 12192000"/>
              <a:gd name="connsiteY1251" fmla="*/ 5105358 h 6858000"/>
              <a:gd name="connsiteX1252" fmla="*/ 3867105 w 12192000"/>
              <a:gd name="connsiteY1252" fmla="*/ 5168858 h 6858000"/>
              <a:gd name="connsiteX1253" fmla="*/ 3930609 w 12192000"/>
              <a:gd name="connsiteY1253" fmla="*/ 5105358 h 6858000"/>
              <a:gd name="connsiteX1254" fmla="*/ 3867105 w 12192000"/>
              <a:gd name="connsiteY1254" fmla="*/ 5041858 h 6858000"/>
              <a:gd name="connsiteX1255" fmla="*/ 3600409 w 12192000"/>
              <a:gd name="connsiteY1255" fmla="*/ 5041858 h 6858000"/>
              <a:gd name="connsiteX1256" fmla="*/ 3536912 w 12192000"/>
              <a:gd name="connsiteY1256" fmla="*/ 5105358 h 6858000"/>
              <a:gd name="connsiteX1257" fmla="*/ 3600409 w 12192000"/>
              <a:gd name="connsiteY1257" fmla="*/ 5168858 h 6858000"/>
              <a:gd name="connsiteX1258" fmla="*/ 3663909 w 12192000"/>
              <a:gd name="connsiteY1258" fmla="*/ 5105358 h 6858000"/>
              <a:gd name="connsiteX1259" fmla="*/ 3600409 w 12192000"/>
              <a:gd name="connsiteY1259" fmla="*/ 5041858 h 6858000"/>
              <a:gd name="connsiteX1260" fmla="*/ 3333699 w 12192000"/>
              <a:gd name="connsiteY1260" fmla="*/ 5041858 h 6858000"/>
              <a:gd name="connsiteX1261" fmla="*/ 3270201 w 12192000"/>
              <a:gd name="connsiteY1261" fmla="*/ 5105358 h 6858000"/>
              <a:gd name="connsiteX1262" fmla="*/ 3333699 w 12192000"/>
              <a:gd name="connsiteY1262" fmla="*/ 5168858 h 6858000"/>
              <a:gd name="connsiteX1263" fmla="*/ 3397204 w 12192000"/>
              <a:gd name="connsiteY1263" fmla="*/ 5105358 h 6858000"/>
              <a:gd name="connsiteX1264" fmla="*/ 3333699 w 12192000"/>
              <a:gd name="connsiteY1264" fmla="*/ 5041858 h 6858000"/>
              <a:gd name="connsiteX1265" fmla="*/ 3067011 w 12192000"/>
              <a:gd name="connsiteY1265" fmla="*/ 5041858 h 6858000"/>
              <a:gd name="connsiteX1266" fmla="*/ 3003514 w 12192000"/>
              <a:gd name="connsiteY1266" fmla="*/ 5105358 h 6858000"/>
              <a:gd name="connsiteX1267" fmla="*/ 3067011 w 12192000"/>
              <a:gd name="connsiteY1267" fmla="*/ 5168858 h 6858000"/>
              <a:gd name="connsiteX1268" fmla="*/ 3130508 w 12192000"/>
              <a:gd name="connsiteY1268" fmla="*/ 5105358 h 6858000"/>
              <a:gd name="connsiteX1269" fmla="*/ 3067011 w 12192000"/>
              <a:gd name="connsiteY1269" fmla="*/ 5041858 h 6858000"/>
              <a:gd name="connsiteX1270" fmla="*/ 2800325 w 12192000"/>
              <a:gd name="connsiteY1270" fmla="*/ 5041858 h 6858000"/>
              <a:gd name="connsiteX1271" fmla="*/ 2736827 w 12192000"/>
              <a:gd name="connsiteY1271" fmla="*/ 5105358 h 6858000"/>
              <a:gd name="connsiteX1272" fmla="*/ 2800325 w 12192000"/>
              <a:gd name="connsiteY1272" fmla="*/ 5168858 h 6858000"/>
              <a:gd name="connsiteX1273" fmla="*/ 2863822 w 12192000"/>
              <a:gd name="connsiteY1273" fmla="*/ 5105358 h 6858000"/>
              <a:gd name="connsiteX1274" fmla="*/ 2800325 w 12192000"/>
              <a:gd name="connsiteY1274" fmla="*/ 5041858 h 6858000"/>
              <a:gd name="connsiteX1275" fmla="*/ 2533616 w 12192000"/>
              <a:gd name="connsiteY1275" fmla="*/ 5041858 h 6858000"/>
              <a:gd name="connsiteX1276" fmla="*/ 2470111 w 12192000"/>
              <a:gd name="connsiteY1276" fmla="*/ 5105358 h 6858000"/>
              <a:gd name="connsiteX1277" fmla="*/ 2533616 w 12192000"/>
              <a:gd name="connsiteY1277" fmla="*/ 5168858 h 6858000"/>
              <a:gd name="connsiteX1278" fmla="*/ 2597120 w 12192000"/>
              <a:gd name="connsiteY1278" fmla="*/ 5105358 h 6858000"/>
              <a:gd name="connsiteX1279" fmla="*/ 2533616 w 12192000"/>
              <a:gd name="connsiteY1279" fmla="*/ 5041858 h 6858000"/>
              <a:gd name="connsiteX1280" fmla="*/ 2266911 w 12192000"/>
              <a:gd name="connsiteY1280" fmla="*/ 5041858 h 6858000"/>
              <a:gd name="connsiteX1281" fmla="*/ 2203415 w 12192000"/>
              <a:gd name="connsiteY1281" fmla="*/ 5105358 h 6858000"/>
              <a:gd name="connsiteX1282" fmla="*/ 2266911 w 12192000"/>
              <a:gd name="connsiteY1282" fmla="*/ 5168858 h 6858000"/>
              <a:gd name="connsiteX1283" fmla="*/ 2330416 w 12192000"/>
              <a:gd name="connsiteY1283" fmla="*/ 5105358 h 6858000"/>
              <a:gd name="connsiteX1284" fmla="*/ 2266911 w 12192000"/>
              <a:gd name="connsiteY1284" fmla="*/ 5041858 h 6858000"/>
              <a:gd name="connsiteX1285" fmla="*/ 2000214 w 12192000"/>
              <a:gd name="connsiteY1285" fmla="*/ 5041858 h 6858000"/>
              <a:gd name="connsiteX1286" fmla="*/ 1936708 w 12192000"/>
              <a:gd name="connsiteY1286" fmla="*/ 5105358 h 6858000"/>
              <a:gd name="connsiteX1287" fmla="*/ 2000214 w 12192000"/>
              <a:gd name="connsiteY1287" fmla="*/ 5168858 h 6858000"/>
              <a:gd name="connsiteX1288" fmla="*/ 2063716 w 12192000"/>
              <a:gd name="connsiteY1288" fmla="*/ 5105358 h 6858000"/>
              <a:gd name="connsiteX1289" fmla="*/ 2000214 w 12192000"/>
              <a:gd name="connsiteY1289" fmla="*/ 5041858 h 6858000"/>
              <a:gd name="connsiteX1290" fmla="*/ 1733506 w 12192000"/>
              <a:gd name="connsiteY1290" fmla="*/ 5041858 h 6858000"/>
              <a:gd name="connsiteX1291" fmla="*/ 1670006 w 12192000"/>
              <a:gd name="connsiteY1291" fmla="*/ 5105358 h 6858000"/>
              <a:gd name="connsiteX1292" fmla="*/ 1733506 w 12192000"/>
              <a:gd name="connsiteY1292" fmla="*/ 5168858 h 6858000"/>
              <a:gd name="connsiteX1293" fmla="*/ 1797007 w 12192000"/>
              <a:gd name="connsiteY1293" fmla="*/ 5105358 h 6858000"/>
              <a:gd name="connsiteX1294" fmla="*/ 1733506 w 12192000"/>
              <a:gd name="connsiteY1294" fmla="*/ 5041858 h 6858000"/>
              <a:gd name="connsiteX1295" fmla="*/ 1466807 w 12192000"/>
              <a:gd name="connsiteY1295" fmla="*/ 5041858 h 6858000"/>
              <a:gd name="connsiteX1296" fmla="*/ 1403307 w 12192000"/>
              <a:gd name="connsiteY1296" fmla="*/ 5105358 h 6858000"/>
              <a:gd name="connsiteX1297" fmla="*/ 1466807 w 12192000"/>
              <a:gd name="connsiteY1297" fmla="*/ 5168858 h 6858000"/>
              <a:gd name="connsiteX1298" fmla="*/ 1530307 w 12192000"/>
              <a:gd name="connsiteY1298" fmla="*/ 5105358 h 6858000"/>
              <a:gd name="connsiteX1299" fmla="*/ 1466807 w 12192000"/>
              <a:gd name="connsiteY1299" fmla="*/ 5041858 h 6858000"/>
              <a:gd name="connsiteX1300" fmla="*/ 1200108 w 12192000"/>
              <a:gd name="connsiteY1300" fmla="*/ 5041858 h 6858000"/>
              <a:gd name="connsiteX1301" fmla="*/ 1136608 w 12192000"/>
              <a:gd name="connsiteY1301" fmla="*/ 5105358 h 6858000"/>
              <a:gd name="connsiteX1302" fmla="*/ 1200108 w 12192000"/>
              <a:gd name="connsiteY1302" fmla="*/ 5168858 h 6858000"/>
              <a:gd name="connsiteX1303" fmla="*/ 1263608 w 12192000"/>
              <a:gd name="connsiteY1303" fmla="*/ 5105358 h 6858000"/>
              <a:gd name="connsiteX1304" fmla="*/ 1200108 w 12192000"/>
              <a:gd name="connsiteY1304" fmla="*/ 5041858 h 6858000"/>
              <a:gd name="connsiteX1305" fmla="*/ 933409 w 12192000"/>
              <a:gd name="connsiteY1305" fmla="*/ 5041858 h 6858000"/>
              <a:gd name="connsiteX1306" fmla="*/ 869910 w 12192000"/>
              <a:gd name="connsiteY1306" fmla="*/ 5105358 h 6858000"/>
              <a:gd name="connsiteX1307" fmla="*/ 933409 w 12192000"/>
              <a:gd name="connsiteY1307" fmla="*/ 5168858 h 6858000"/>
              <a:gd name="connsiteX1308" fmla="*/ 996909 w 12192000"/>
              <a:gd name="connsiteY1308" fmla="*/ 5105358 h 6858000"/>
              <a:gd name="connsiteX1309" fmla="*/ 933409 w 12192000"/>
              <a:gd name="connsiteY1309" fmla="*/ 5041858 h 6858000"/>
              <a:gd name="connsiteX1310" fmla="*/ 666711 w 12192000"/>
              <a:gd name="connsiteY1310" fmla="*/ 5041858 h 6858000"/>
              <a:gd name="connsiteX1311" fmla="*/ 603211 w 12192000"/>
              <a:gd name="connsiteY1311" fmla="*/ 5105358 h 6858000"/>
              <a:gd name="connsiteX1312" fmla="*/ 666711 w 12192000"/>
              <a:gd name="connsiteY1312" fmla="*/ 5168858 h 6858000"/>
              <a:gd name="connsiteX1313" fmla="*/ 730210 w 12192000"/>
              <a:gd name="connsiteY1313" fmla="*/ 5105358 h 6858000"/>
              <a:gd name="connsiteX1314" fmla="*/ 666711 w 12192000"/>
              <a:gd name="connsiteY1314" fmla="*/ 5041858 h 6858000"/>
              <a:gd name="connsiteX1315" fmla="*/ 400012 w 12192000"/>
              <a:gd name="connsiteY1315" fmla="*/ 5041858 h 6858000"/>
              <a:gd name="connsiteX1316" fmla="*/ 336512 w 12192000"/>
              <a:gd name="connsiteY1316" fmla="*/ 5105358 h 6858000"/>
              <a:gd name="connsiteX1317" fmla="*/ 400012 w 12192000"/>
              <a:gd name="connsiteY1317" fmla="*/ 5168858 h 6858000"/>
              <a:gd name="connsiteX1318" fmla="*/ 463512 w 12192000"/>
              <a:gd name="connsiteY1318" fmla="*/ 5105358 h 6858000"/>
              <a:gd name="connsiteX1319" fmla="*/ 400012 w 12192000"/>
              <a:gd name="connsiteY1319" fmla="*/ 5041858 h 6858000"/>
              <a:gd name="connsiteX1320" fmla="*/ 11855368 w 12192000"/>
              <a:gd name="connsiteY1320" fmla="*/ 4737058 h 6858000"/>
              <a:gd name="connsiteX1321" fmla="*/ 11791868 w 12192000"/>
              <a:gd name="connsiteY1321" fmla="*/ 4800558 h 6858000"/>
              <a:gd name="connsiteX1322" fmla="*/ 11855368 w 12192000"/>
              <a:gd name="connsiteY1322" fmla="*/ 4864058 h 6858000"/>
              <a:gd name="connsiteX1323" fmla="*/ 11918868 w 12192000"/>
              <a:gd name="connsiteY1323" fmla="*/ 4800558 h 6858000"/>
              <a:gd name="connsiteX1324" fmla="*/ 11855368 w 12192000"/>
              <a:gd name="connsiteY1324" fmla="*/ 4737058 h 6858000"/>
              <a:gd name="connsiteX1325" fmla="*/ 11588668 w 12192000"/>
              <a:gd name="connsiteY1325" fmla="*/ 4737058 h 6858000"/>
              <a:gd name="connsiteX1326" fmla="*/ 11525168 w 12192000"/>
              <a:gd name="connsiteY1326" fmla="*/ 4800558 h 6858000"/>
              <a:gd name="connsiteX1327" fmla="*/ 11588668 w 12192000"/>
              <a:gd name="connsiteY1327" fmla="*/ 4864058 h 6858000"/>
              <a:gd name="connsiteX1328" fmla="*/ 11652168 w 12192000"/>
              <a:gd name="connsiteY1328" fmla="*/ 4800558 h 6858000"/>
              <a:gd name="connsiteX1329" fmla="*/ 11588668 w 12192000"/>
              <a:gd name="connsiteY1329" fmla="*/ 4737058 h 6858000"/>
              <a:gd name="connsiteX1330" fmla="*/ 11321968 w 12192000"/>
              <a:gd name="connsiteY1330" fmla="*/ 4737058 h 6858000"/>
              <a:gd name="connsiteX1331" fmla="*/ 11258468 w 12192000"/>
              <a:gd name="connsiteY1331" fmla="*/ 4800558 h 6858000"/>
              <a:gd name="connsiteX1332" fmla="*/ 11321968 w 12192000"/>
              <a:gd name="connsiteY1332" fmla="*/ 4864058 h 6858000"/>
              <a:gd name="connsiteX1333" fmla="*/ 11385468 w 12192000"/>
              <a:gd name="connsiteY1333" fmla="*/ 4800558 h 6858000"/>
              <a:gd name="connsiteX1334" fmla="*/ 11321968 w 12192000"/>
              <a:gd name="connsiteY1334" fmla="*/ 4737058 h 6858000"/>
              <a:gd name="connsiteX1335" fmla="*/ 11055268 w 12192000"/>
              <a:gd name="connsiteY1335" fmla="*/ 4737058 h 6858000"/>
              <a:gd name="connsiteX1336" fmla="*/ 10991768 w 12192000"/>
              <a:gd name="connsiteY1336" fmla="*/ 4800558 h 6858000"/>
              <a:gd name="connsiteX1337" fmla="*/ 11055268 w 12192000"/>
              <a:gd name="connsiteY1337" fmla="*/ 4864058 h 6858000"/>
              <a:gd name="connsiteX1338" fmla="*/ 11118768 w 12192000"/>
              <a:gd name="connsiteY1338" fmla="*/ 4800558 h 6858000"/>
              <a:gd name="connsiteX1339" fmla="*/ 11055268 w 12192000"/>
              <a:gd name="connsiteY1339" fmla="*/ 4737058 h 6858000"/>
              <a:gd name="connsiteX1340" fmla="*/ 10788568 w 12192000"/>
              <a:gd name="connsiteY1340" fmla="*/ 4737058 h 6858000"/>
              <a:gd name="connsiteX1341" fmla="*/ 10725068 w 12192000"/>
              <a:gd name="connsiteY1341" fmla="*/ 4800558 h 6858000"/>
              <a:gd name="connsiteX1342" fmla="*/ 10788568 w 12192000"/>
              <a:gd name="connsiteY1342" fmla="*/ 4864058 h 6858000"/>
              <a:gd name="connsiteX1343" fmla="*/ 10852068 w 12192000"/>
              <a:gd name="connsiteY1343" fmla="*/ 4800558 h 6858000"/>
              <a:gd name="connsiteX1344" fmla="*/ 10788568 w 12192000"/>
              <a:gd name="connsiteY1344" fmla="*/ 4737058 h 6858000"/>
              <a:gd name="connsiteX1345" fmla="*/ 10521868 w 12192000"/>
              <a:gd name="connsiteY1345" fmla="*/ 4737058 h 6858000"/>
              <a:gd name="connsiteX1346" fmla="*/ 10458368 w 12192000"/>
              <a:gd name="connsiteY1346" fmla="*/ 4800558 h 6858000"/>
              <a:gd name="connsiteX1347" fmla="*/ 10521868 w 12192000"/>
              <a:gd name="connsiteY1347" fmla="*/ 4864058 h 6858000"/>
              <a:gd name="connsiteX1348" fmla="*/ 10585368 w 12192000"/>
              <a:gd name="connsiteY1348" fmla="*/ 4800558 h 6858000"/>
              <a:gd name="connsiteX1349" fmla="*/ 10521868 w 12192000"/>
              <a:gd name="connsiteY1349" fmla="*/ 4737058 h 6858000"/>
              <a:gd name="connsiteX1350" fmla="*/ 10255168 w 12192000"/>
              <a:gd name="connsiteY1350" fmla="*/ 4737058 h 6858000"/>
              <a:gd name="connsiteX1351" fmla="*/ 10191668 w 12192000"/>
              <a:gd name="connsiteY1351" fmla="*/ 4800558 h 6858000"/>
              <a:gd name="connsiteX1352" fmla="*/ 10255168 w 12192000"/>
              <a:gd name="connsiteY1352" fmla="*/ 4864058 h 6858000"/>
              <a:gd name="connsiteX1353" fmla="*/ 10318668 w 12192000"/>
              <a:gd name="connsiteY1353" fmla="*/ 4800558 h 6858000"/>
              <a:gd name="connsiteX1354" fmla="*/ 10255168 w 12192000"/>
              <a:gd name="connsiteY1354" fmla="*/ 4737058 h 6858000"/>
              <a:gd name="connsiteX1355" fmla="*/ 9988468 w 12192000"/>
              <a:gd name="connsiteY1355" fmla="*/ 4737058 h 6858000"/>
              <a:gd name="connsiteX1356" fmla="*/ 9924968 w 12192000"/>
              <a:gd name="connsiteY1356" fmla="*/ 4800558 h 6858000"/>
              <a:gd name="connsiteX1357" fmla="*/ 9988468 w 12192000"/>
              <a:gd name="connsiteY1357" fmla="*/ 4864058 h 6858000"/>
              <a:gd name="connsiteX1358" fmla="*/ 10051968 w 12192000"/>
              <a:gd name="connsiteY1358" fmla="*/ 4800558 h 6858000"/>
              <a:gd name="connsiteX1359" fmla="*/ 9988468 w 12192000"/>
              <a:gd name="connsiteY1359" fmla="*/ 4737058 h 6858000"/>
              <a:gd name="connsiteX1360" fmla="*/ 9721768 w 12192000"/>
              <a:gd name="connsiteY1360" fmla="*/ 4737058 h 6858000"/>
              <a:gd name="connsiteX1361" fmla="*/ 9658268 w 12192000"/>
              <a:gd name="connsiteY1361" fmla="*/ 4800558 h 6858000"/>
              <a:gd name="connsiteX1362" fmla="*/ 9721768 w 12192000"/>
              <a:gd name="connsiteY1362" fmla="*/ 4864058 h 6858000"/>
              <a:gd name="connsiteX1363" fmla="*/ 9785268 w 12192000"/>
              <a:gd name="connsiteY1363" fmla="*/ 4800558 h 6858000"/>
              <a:gd name="connsiteX1364" fmla="*/ 9721768 w 12192000"/>
              <a:gd name="connsiteY1364" fmla="*/ 4737058 h 6858000"/>
              <a:gd name="connsiteX1365" fmla="*/ 9455068 w 12192000"/>
              <a:gd name="connsiteY1365" fmla="*/ 4737058 h 6858000"/>
              <a:gd name="connsiteX1366" fmla="*/ 9391568 w 12192000"/>
              <a:gd name="connsiteY1366" fmla="*/ 4800558 h 6858000"/>
              <a:gd name="connsiteX1367" fmla="*/ 9455068 w 12192000"/>
              <a:gd name="connsiteY1367" fmla="*/ 4864058 h 6858000"/>
              <a:gd name="connsiteX1368" fmla="*/ 9518568 w 12192000"/>
              <a:gd name="connsiteY1368" fmla="*/ 4800558 h 6858000"/>
              <a:gd name="connsiteX1369" fmla="*/ 9455068 w 12192000"/>
              <a:gd name="connsiteY1369" fmla="*/ 4737058 h 6858000"/>
              <a:gd name="connsiteX1370" fmla="*/ 9188368 w 12192000"/>
              <a:gd name="connsiteY1370" fmla="*/ 4737058 h 6858000"/>
              <a:gd name="connsiteX1371" fmla="*/ 9124868 w 12192000"/>
              <a:gd name="connsiteY1371" fmla="*/ 4800558 h 6858000"/>
              <a:gd name="connsiteX1372" fmla="*/ 9188368 w 12192000"/>
              <a:gd name="connsiteY1372" fmla="*/ 4864058 h 6858000"/>
              <a:gd name="connsiteX1373" fmla="*/ 9251868 w 12192000"/>
              <a:gd name="connsiteY1373" fmla="*/ 4800558 h 6858000"/>
              <a:gd name="connsiteX1374" fmla="*/ 9188368 w 12192000"/>
              <a:gd name="connsiteY1374" fmla="*/ 4737058 h 6858000"/>
              <a:gd name="connsiteX1375" fmla="*/ 8921668 w 12192000"/>
              <a:gd name="connsiteY1375" fmla="*/ 4737058 h 6858000"/>
              <a:gd name="connsiteX1376" fmla="*/ 8858168 w 12192000"/>
              <a:gd name="connsiteY1376" fmla="*/ 4800558 h 6858000"/>
              <a:gd name="connsiteX1377" fmla="*/ 8921668 w 12192000"/>
              <a:gd name="connsiteY1377" fmla="*/ 4864058 h 6858000"/>
              <a:gd name="connsiteX1378" fmla="*/ 8985168 w 12192000"/>
              <a:gd name="connsiteY1378" fmla="*/ 4800558 h 6858000"/>
              <a:gd name="connsiteX1379" fmla="*/ 8921668 w 12192000"/>
              <a:gd name="connsiteY1379" fmla="*/ 4737058 h 6858000"/>
              <a:gd name="connsiteX1380" fmla="*/ 8654968 w 12192000"/>
              <a:gd name="connsiteY1380" fmla="*/ 4737058 h 6858000"/>
              <a:gd name="connsiteX1381" fmla="*/ 8591468 w 12192000"/>
              <a:gd name="connsiteY1381" fmla="*/ 4800558 h 6858000"/>
              <a:gd name="connsiteX1382" fmla="*/ 8654968 w 12192000"/>
              <a:gd name="connsiteY1382" fmla="*/ 4864058 h 6858000"/>
              <a:gd name="connsiteX1383" fmla="*/ 8718468 w 12192000"/>
              <a:gd name="connsiteY1383" fmla="*/ 4800558 h 6858000"/>
              <a:gd name="connsiteX1384" fmla="*/ 8654968 w 12192000"/>
              <a:gd name="connsiteY1384" fmla="*/ 4737058 h 6858000"/>
              <a:gd name="connsiteX1385" fmla="*/ 8388268 w 12192000"/>
              <a:gd name="connsiteY1385" fmla="*/ 4737058 h 6858000"/>
              <a:gd name="connsiteX1386" fmla="*/ 8324768 w 12192000"/>
              <a:gd name="connsiteY1386" fmla="*/ 4800558 h 6858000"/>
              <a:gd name="connsiteX1387" fmla="*/ 8388268 w 12192000"/>
              <a:gd name="connsiteY1387" fmla="*/ 4864058 h 6858000"/>
              <a:gd name="connsiteX1388" fmla="*/ 8451768 w 12192000"/>
              <a:gd name="connsiteY1388" fmla="*/ 4800558 h 6858000"/>
              <a:gd name="connsiteX1389" fmla="*/ 8388268 w 12192000"/>
              <a:gd name="connsiteY1389" fmla="*/ 4737058 h 6858000"/>
              <a:gd name="connsiteX1390" fmla="*/ 8121568 w 12192000"/>
              <a:gd name="connsiteY1390" fmla="*/ 4737058 h 6858000"/>
              <a:gd name="connsiteX1391" fmla="*/ 8058068 w 12192000"/>
              <a:gd name="connsiteY1391" fmla="*/ 4800558 h 6858000"/>
              <a:gd name="connsiteX1392" fmla="*/ 8121568 w 12192000"/>
              <a:gd name="connsiteY1392" fmla="*/ 4864058 h 6858000"/>
              <a:gd name="connsiteX1393" fmla="*/ 8185068 w 12192000"/>
              <a:gd name="connsiteY1393" fmla="*/ 4800558 h 6858000"/>
              <a:gd name="connsiteX1394" fmla="*/ 8121568 w 12192000"/>
              <a:gd name="connsiteY1394" fmla="*/ 4737058 h 6858000"/>
              <a:gd name="connsiteX1395" fmla="*/ 7854868 w 12192000"/>
              <a:gd name="connsiteY1395" fmla="*/ 4737058 h 6858000"/>
              <a:gd name="connsiteX1396" fmla="*/ 7791368 w 12192000"/>
              <a:gd name="connsiteY1396" fmla="*/ 4800558 h 6858000"/>
              <a:gd name="connsiteX1397" fmla="*/ 7854868 w 12192000"/>
              <a:gd name="connsiteY1397" fmla="*/ 4864058 h 6858000"/>
              <a:gd name="connsiteX1398" fmla="*/ 7918368 w 12192000"/>
              <a:gd name="connsiteY1398" fmla="*/ 4800558 h 6858000"/>
              <a:gd name="connsiteX1399" fmla="*/ 7854868 w 12192000"/>
              <a:gd name="connsiteY1399" fmla="*/ 4737058 h 6858000"/>
              <a:gd name="connsiteX1400" fmla="*/ 7588168 w 12192000"/>
              <a:gd name="connsiteY1400" fmla="*/ 4737058 h 6858000"/>
              <a:gd name="connsiteX1401" fmla="*/ 7524668 w 12192000"/>
              <a:gd name="connsiteY1401" fmla="*/ 4800558 h 6858000"/>
              <a:gd name="connsiteX1402" fmla="*/ 7588168 w 12192000"/>
              <a:gd name="connsiteY1402" fmla="*/ 4864058 h 6858000"/>
              <a:gd name="connsiteX1403" fmla="*/ 7651668 w 12192000"/>
              <a:gd name="connsiteY1403" fmla="*/ 4800558 h 6858000"/>
              <a:gd name="connsiteX1404" fmla="*/ 7588168 w 12192000"/>
              <a:gd name="connsiteY1404" fmla="*/ 4737058 h 6858000"/>
              <a:gd name="connsiteX1405" fmla="*/ 7321468 w 12192000"/>
              <a:gd name="connsiteY1405" fmla="*/ 4737058 h 6858000"/>
              <a:gd name="connsiteX1406" fmla="*/ 7257968 w 12192000"/>
              <a:gd name="connsiteY1406" fmla="*/ 4800558 h 6858000"/>
              <a:gd name="connsiteX1407" fmla="*/ 7321468 w 12192000"/>
              <a:gd name="connsiteY1407" fmla="*/ 4864058 h 6858000"/>
              <a:gd name="connsiteX1408" fmla="*/ 7384968 w 12192000"/>
              <a:gd name="connsiteY1408" fmla="*/ 4800558 h 6858000"/>
              <a:gd name="connsiteX1409" fmla="*/ 7321468 w 12192000"/>
              <a:gd name="connsiteY1409" fmla="*/ 4737058 h 6858000"/>
              <a:gd name="connsiteX1410" fmla="*/ 7054768 w 12192000"/>
              <a:gd name="connsiteY1410" fmla="*/ 4737058 h 6858000"/>
              <a:gd name="connsiteX1411" fmla="*/ 6991268 w 12192000"/>
              <a:gd name="connsiteY1411" fmla="*/ 4800558 h 6858000"/>
              <a:gd name="connsiteX1412" fmla="*/ 7054768 w 12192000"/>
              <a:gd name="connsiteY1412" fmla="*/ 4864058 h 6858000"/>
              <a:gd name="connsiteX1413" fmla="*/ 7118268 w 12192000"/>
              <a:gd name="connsiteY1413" fmla="*/ 4800558 h 6858000"/>
              <a:gd name="connsiteX1414" fmla="*/ 7054768 w 12192000"/>
              <a:gd name="connsiteY1414" fmla="*/ 4737058 h 6858000"/>
              <a:gd name="connsiteX1415" fmla="*/ 6788068 w 12192000"/>
              <a:gd name="connsiteY1415" fmla="*/ 4737058 h 6858000"/>
              <a:gd name="connsiteX1416" fmla="*/ 6724568 w 12192000"/>
              <a:gd name="connsiteY1416" fmla="*/ 4800558 h 6858000"/>
              <a:gd name="connsiteX1417" fmla="*/ 6788068 w 12192000"/>
              <a:gd name="connsiteY1417" fmla="*/ 4864058 h 6858000"/>
              <a:gd name="connsiteX1418" fmla="*/ 6851568 w 12192000"/>
              <a:gd name="connsiteY1418" fmla="*/ 4800558 h 6858000"/>
              <a:gd name="connsiteX1419" fmla="*/ 6788068 w 12192000"/>
              <a:gd name="connsiteY1419" fmla="*/ 4737058 h 6858000"/>
              <a:gd name="connsiteX1420" fmla="*/ 6521368 w 12192000"/>
              <a:gd name="connsiteY1420" fmla="*/ 4737058 h 6858000"/>
              <a:gd name="connsiteX1421" fmla="*/ 6457868 w 12192000"/>
              <a:gd name="connsiteY1421" fmla="*/ 4800558 h 6858000"/>
              <a:gd name="connsiteX1422" fmla="*/ 6521368 w 12192000"/>
              <a:gd name="connsiteY1422" fmla="*/ 4864058 h 6858000"/>
              <a:gd name="connsiteX1423" fmla="*/ 6584868 w 12192000"/>
              <a:gd name="connsiteY1423" fmla="*/ 4800558 h 6858000"/>
              <a:gd name="connsiteX1424" fmla="*/ 6521368 w 12192000"/>
              <a:gd name="connsiteY1424" fmla="*/ 4737058 h 6858000"/>
              <a:gd name="connsiteX1425" fmla="*/ 6254668 w 12192000"/>
              <a:gd name="connsiteY1425" fmla="*/ 4737058 h 6858000"/>
              <a:gd name="connsiteX1426" fmla="*/ 6191168 w 12192000"/>
              <a:gd name="connsiteY1426" fmla="*/ 4800558 h 6858000"/>
              <a:gd name="connsiteX1427" fmla="*/ 6254668 w 12192000"/>
              <a:gd name="connsiteY1427" fmla="*/ 4864058 h 6858000"/>
              <a:gd name="connsiteX1428" fmla="*/ 6318168 w 12192000"/>
              <a:gd name="connsiteY1428" fmla="*/ 4800558 h 6858000"/>
              <a:gd name="connsiteX1429" fmla="*/ 6254668 w 12192000"/>
              <a:gd name="connsiteY1429" fmla="*/ 4737058 h 6858000"/>
              <a:gd name="connsiteX1430" fmla="*/ 5987973 w 12192000"/>
              <a:gd name="connsiteY1430" fmla="*/ 4737058 h 6858000"/>
              <a:gd name="connsiteX1431" fmla="*/ 5924469 w 12192000"/>
              <a:gd name="connsiteY1431" fmla="*/ 4800558 h 6858000"/>
              <a:gd name="connsiteX1432" fmla="*/ 5987973 w 12192000"/>
              <a:gd name="connsiteY1432" fmla="*/ 4864058 h 6858000"/>
              <a:gd name="connsiteX1433" fmla="*/ 6051479 w 12192000"/>
              <a:gd name="connsiteY1433" fmla="*/ 4800558 h 6858000"/>
              <a:gd name="connsiteX1434" fmla="*/ 5987973 w 12192000"/>
              <a:gd name="connsiteY1434" fmla="*/ 4737058 h 6858000"/>
              <a:gd name="connsiteX1435" fmla="*/ 5721271 w 12192000"/>
              <a:gd name="connsiteY1435" fmla="*/ 4737058 h 6858000"/>
              <a:gd name="connsiteX1436" fmla="*/ 5657772 w 12192000"/>
              <a:gd name="connsiteY1436" fmla="*/ 4800558 h 6858000"/>
              <a:gd name="connsiteX1437" fmla="*/ 5721271 w 12192000"/>
              <a:gd name="connsiteY1437" fmla="*/ 4864058 h 6858000"/>
              <a:gd name="connsiteX1438" fmla="*/ 5784771 w 12192000"/>
              <a:gd name="connsiteY1438" fmla="*/ 4800558 h 6858000"/>
              <a:gd name="connsiteX1439" fmla="*/ 5721271 w 12192000"/>
              <a:gd name="connsiteY1439" fmla="*/ 4737058 h 6858000"/>
              <a:gd name="connsiteX1440" fmla="*/ 5454579 w 12192000"/>
              <a:gd name="connsiteY1440" fmla="*/ 4737058 h 6858000"/>
              <a:gd name="connsiteX1441" fmla="*/ 5391083 w 12192000"/>
              <a:gd name="connsiteY1441" fmla="*/ 4800558 h 6858000"/>
              <a:gd name="connsiteX1442" fmla="*/ 5454579 w 12192000"/>
              <a:gd name="connsiteY1442" fmla="*/ 4864058 h 6858000"/>
              <a:gd name="connsiteX1443" fmla="*/ 5518077 w 12192000"/>
              <a:gd name="connsiteY1443" fmla="*/ 4800558 h 6858000"/>
              <a:gd name="connsiteX1444" fmla="*/ 5454579 w 12192000"/>
              <a:gd name="connsiteY1444" fmla="*/ 4737058 h 6858000"/>
              <a:gd name="connsiteX1445" fmla="*/ 5187881 w 12192000"/>
              <a:gd name="connsiteY1445" fmla="*/ 4737058 h 6858000"/>
              <a:gd name="connsiteX1446" fmla="*/ 5124380 w 12192000"/>
              <a:gd name="connsiteY1446" fmla="*/ 4800558 h 6858000"/>
              <a:gd name="connsiteX1447" fmla="*/ 5187881 w 12192000"/>
              <a:gd name="connsiteY1447" fmla="*/ 4864058 h 6858000"/>
              <a:gd name="connsiteX1448" fmla="*/ 5251377 w 12192000"/>
              <a:gd name="connsiteY1448" fmla="*/ 4800558 h 6858000"/>
              <a:gd name="connsiteX1449" fmla="*/ 5187881 w 12192000"/>
              <a:gd name="connsiteY1449" fmla="*/ 4737058 h 6858000"/>
              <a:gd name="connsiteX1450" fmla="*/ 4921178 w 12192000"/>
              <a:gd name="connsiteY1450" fmla="*/ 4737058 h 6858000"/>
              <a:gd name="connsiteX1451" fmla="*/ 4857680 w 12192000"/>
              <a:gd name="connsiteY1451" fmla="*/ 4800558 h 6858000"/>
              <a:gd name="connsiteX1452" fmla="*/ 4921178 w 12192000"/>
              <a:gd name="connsiteY1452" fmla="*/ 4864058 h 6858000"/>
              <a:gd name="connsiteX1453" fmla="*/ 4984679 w 12192000"/>
              <a:gd name="connsiteY1453" fmla="*/ 4800558 h 6858000"/>
              <a:gd name="connsiteX1454" fmla="*/ 4921178 w 12192000"/>
              <a:gd name="connsiteY1454" fmla="*/ 4737058 h 6858000"/>
              <a:gd name="connsiteX1455" fmla="*/ 4654480 w 12192000"/>
              <a:gd name="connsiteY1455" fmla="*/ 4737058 h 6858000"/>
              <a:gd name="connsiteX1456" fmla="*/ 4590993 w 12192000"/>
              <a:gd name="connsiteY1456" fmla="*/ 4800558 h 6858000"/>
              <a:gd name="connsiteX1457" fmla="*/ 4654480 w 12192000"/>
              <a:gd name="connsiteY1457" fmla="*/ 4864058 h 6858000"/>
              <a:gd name="connsiteX1458" fmla="*/ 4717970 w 12192000"/>
              <a:gd name="connsiteY1458" fmla="*/ 4800558 h 6858000"/>
              <a:gd name="connsiteX1459" fmla="*/ 4654480 w 12192000"/>
              <a:gd name="connsiteY1459" fmla="*/ 4737058 h 6858000"/>
              <a:gd name="connsiteX1460" fmla="*/ 4387783 w 12192000"/>
              <a:gd name="connsiteY1460" fmla="*/ 4737058 h 6858000"/>
              <a:gd name="connsiteX1461" fmla="*/ 4324287 w 12192000"/>
              <a:gd name="connsiteY1461" fmla="*/ 4800558 h 6858000"/>
              <a:gd name="connsiteX1462" fmla="*/ 4387783 w 12192000"/>
              <a:gd name="connsiteY1462" fmla="*/ 4864058 h 6858000"/>
              <a:gd name="connsiteX1463" fmla="*/ 4451293 w 12192000"/>
              <a:gd name="connsiteY1463" fmla="*/ 4800558 h 6858000"/>
              <a:gd name="connsiteX1464" fmla="*/ 4387783 w 12192000"/>
              <a:gd name="connsiteY1464" fmla="*/ 4737058 h 6858000"/>
              <a:gd name="connsiteX1465" fmla="*/ 4121075 w 12192000"/>
              <a:gd name="connsiteY1465" fmla="*/ 4737058 h 6858000"/>
              <a:gd name="connsiteX1466" fmla="*/ 4057621 w 12192000"/>
              <a:gd name="connsiteY1466" fmla="*/ 4800558 h 6858000"/>
              <a:gd name="connsiteX1467" fmla="*/ 4121075 w 12192000"/>
              <a:gd name="connsiteY1467" fmla="*/ 4864058 h 6858000"/>
              <a:gd name="connsiteX1468" fmla="*/ 4184584 w 12192000"/>
              <a:gd name="connsiteY1468" fmla="*/ 4800558 h 6858000"/>
              <a:gd name="connsiteX1469" fmla="*/ 4121075 w 12192000"/>
              <a:gd name="connsiteY1469" fmla="*/ 4737058 h 6858000"/>
              <a:gd name="connsiteX1470" fmla="*/ 3854418 w 12192000"/>
              <a:gd name="connsiteY1470" fmla="*/ 4737058 h 6858000"/>
              <a:gd name="connsiteX1471" fmla="*/ 3790917 w 12192000"/>
              <a:gd name="connsiteY1471" fmla="*/ 4800558 h 6858000"/>
              <a:gd name="connsiteX1472" fmla="*/ 3854418 w 12192000"/>
              <a:gd name="connsiteY1472" fmla="*/ 4864058 h 6858000"/>
              <a:gd name="connsiteX1473" fmla="*/ 3917924 w 12192000"/>
              <a:gd name="connsiteY1473" fmla="*/ 4800558 h 6858000"/>
              <a:gd name="connsiteX1474" fmla="*/ 3854418 w 12192000"/>
              <a:gd name="connsiteY1474" fmla="*/ 4737058 h 6858000"/>
              <a:gd name="connsiteX1475" fmla="*/ 3587728 w 12192000"/>
              <a:gd name="connsiteY1475" fmla="*/ 4737058 h 6858000"/>
              <a:gd name="connsiteX1476" fmla="*/ 3524227 w 12192000"/>
              <a:gd name="connsiteY1476" fmla="*/ 4800558 h 6858000"/>
              <a:gd name="connsiteX1477" fmla="*/ 3587728 w 12192000"/>
              <a:gd name="connsiteY1477" fmla="*/ 4864058 h 6858000"/>
              <a:gd name="connsiteX1478" fmla="*/ 3651227 w 12192000"/>
              <a:gd name="connsiteY1478" fmla="*/ 4800558 h 6858000"/>
              <a:gd name="connsiteX1479" fmla="*/ 3587728 w 12192000"/>
              <a:gd name="connsiteY1479" fmla="*/ 4737058 h 6858000"/>
              <a:gd name="connsiteX1480" fmla="*/ 3321010 w 12192000"/>
              <a:gd name="connsiteY1480" fmla="*/ 4737058 h 6858000"/>
              <a:gd name="connsiteX1481" fmla="*/ 3257513 w 12192000"/>
              <a:gd name="connsiteY1481" fmla="*/ 4800558 h 6858000"/>
              <a:gd name="connsiteX1482" fmla="*/ 3321010 w 12192000"/>
              <a:gd name="connsiteY1482" fmla="*/ 4864058 h 6858000"/>
              <a:gd name="connsiteX1483" fmla="*/ 3384516 w 12192000"/>
              <a:gd name="connsiteY1483" fmla="*/ 4800558 h 6858000"/>
              <a:gd name="connsiteX1484" fmla="*/ 3321010 w 12192000"/>
              <a:gd name="connsiteY1484" fmla="*/ 4737058 h 6858000"/>
              <a:gd name="connsiteX1485" fmla="*/ 3054327 w 12192000"/>
              <a:gd name="connsiteY1485" fmla="*/ 4737058 h 6858000"/>
              <a:gd name="connsiteX1486" fmla="*/ 2990832 w 12192000"/>
              <a:gd name="connsiteY1486" fmla="*/ 4800558 h 6858000"/>
              <a:gd name="connsiteX1487" fmla="*/ 3054327 w 12192000"/>
              <a:gd name="connsiteY1487" fmla="*/ 4864058 h 6858000"/>
              <a:gd name="connsiteX1488" fmla="*/ 3117823 w 12192000"/>
              <a:gd name="connsiteY1488" fmla="*/ 4800558 h 6858000"/>
              <a:gd name="connsiteX1489" fmla="*/ 3054327 w 12192000"/>
              <a:gd name="connsiteY1489" fmla="*/ 4737058 h 6858000"/>
              <a:gd name="connsiteX1490" fmla="*/ 2787646 w 12192000"/>
              <a:gd name="connsiteY1490" fmla="*/ 4737058 h 6858000"/>
              <a:gd name="connsiteX1491" fmla="*/ 2724150 w 12192000"/>
              <a:gd name="connsiteY1491" fmla="*/ 4800558 h 6858000"/>
              <a:gd name="connsiteX1492" fmla="*/ 2787646 w 12192000"/>
              <a:gd name="connsiteY1492" fmla="*/ 4864058 h 6858000"/>
              <a:gd name="connsiteX1493" fmla="*/ 2851141 w 12192000"/>
              <a:gd name="connsiteY1493" fmla="*/ 4800558 h 6858000"/>
              <a:gd name="connsiteX1494" fmla="*/ 2787646 w 12192000"/>
              <a:gd name="connsiteY1494" fmla="*/ 4737058 h 6858000"/>
              <a:gd name="connsiteX1495" fmla="*/ 2520931 w 12192000"/>
              <a:gd name="connsiteY1495" fmla="*/ 4737058 h 6858000"/>
              <a:gd name="connsiteX1496" fmla="*/ 2457425 w 12192000"/>
              <a:gd name="connsiteY1496" fmla="*/ 4800558 h 6858000"/>
              <a:gd name="connsiteX1497" fmla="*/ 2520931 w 12192000"/>
              <a:gd name="connsiteY1497" fmla="*/ 4864058 h 6858000"/>
              <a:gd name="connsiteX1498" fmla="*/ 2584437 w 12192000"/>
              <a:gd name="connsiteY1498" fmla="*/ 4800558 h 6858000"/>
              <a:gd name="connsiteX1499" fmla="*/ 2520931 w 12192000"/>
              <a:gd name="connsiteY1499" fmla="*/ 4737058 h 6858000"/>
              <a:gd name="connsiteX1500" fmla="*/ 2254228 w 12192000"/>
              <a:gd name="connsiteY1500" fmla="*/ 4737058 h 6858000"/>
              <a:gd name="connsiteX1501" fmla="*/ 2190729 w 12192000"/>
              <a:gd name="connsiteY1501" fmla="*/ 4800558 h 6858000"/>
              <a:gd name="connsiteX1502" fmla="*/ 2254228 w 12192000"/>
              <a:gd name="connsiteY1502" fmla="*/ 4864058 h 6858000"/>
              <a:gd name="connsiteX1503" fmla="*/ 2317738 w 12192000"/>
              <a:gd name="connsiteY1503" fmla="*/ 4800558 h 6858000"/>
              <a:gd name="connsiteX1504" fmla="*/ 2254228 w 12192000"/>
              <a:gd name="connsiteY1504" fmla="*/ 4737058 h 6858000"/>
              <a:gd name="connsiteX1505" fmla="*/ 1987530 w 12192000"/>
              <a:gd name="connsiteY1505" fmla="*/ 4737058 h 6858000"/>
              <a:gd name="connsiteX1506" fmla="*/ 1924021 w 12192000"/>
              <a:gd name="connsiteY1506" fmla="*/ 4800558 h 6858000"/>
              <a:gd name="connsiteX1507" fmla="*/ 1987530 w 12192000"/>
              <a:gd name="connsiteY1507" fmla="*/ 4864058 h 6858000"/>
              <a:gd name="connsiteX1508" fmla="*/ 2051030 w 12192000"/>
              <a:gd name="connsiteY1508" fmla="*/ 4800558 h 6858000"/>
              <a:gd name="connsiteX1509" fmla="*/ 1987530 w 12192000"/>
              <a:gd name="connsiteY1509" fmla="*/ 4737058 h 6858000"/>
              <a:gd name="connsiteX1510" fmla="*/ 1720819 w 12192000"/>
              <a:gd name="connsiteY1510" fmla="*/ 4737058 h 6858000"/>
              <a:gd name="connsiteX1511" fmla="*/ 1657319 w 12192000"/>
              <a:gd name="connsiteY1511" fmla="*/ 4800558 h 6858000"/>
              <a:gd name="connsiteX1512" fmla="*/ 1720819 w 12192000"/>
              <a:gd name="connsiteY1512" fmla="*/ 4864058 h 6858000"/>
              <a:gd name="connsiteX1513" fmla="*/ 1784319 w 12192000"/>
              <a:gd name="connsiteY1513" fmla="*/ 4800558 h 6858000"/>
              <a:gd name="connsiteX1514" fmla="*/ 1720819 w 12192000"/>
              <a:gd name="connsiteY1514" fmla="*/ 4737058 h 6858000"/>
              <a:gd name="connsiteX1515" fmla="*/ 1454120 w 12192000"/>
              <a:gd name="connsiteY1515" fmla="*/ 4737058 h 6858000"/>
              <a:gd name="connsiteX1516" fmla="*/ 1390620 w 12192000"/>
              <a:gd name="connsiteY1516" fmla="*/ 4800558 h 6858000"/>
              <a:gd name="connsiteX1517" fmla="*/ 1454120 w 12192000"/>
              <a:gd name="connsiteY1517" fmla="*/ 4864058 h 6858000"/>
              <a:gd name="connsiteX1518" fmla="*/ 1517620 w 12192000"/>
              <a:gd name="connsiteY1518" fmla="*/ 4800558 h 6858000"/>
              <a:gd name="connsiteX1519" fmla="*/ 1454120 w 12192000"/>
              <a:gd name="connsiteY1519" fmla="*/ 4737058 h 6858000"/>
              <a:gd name="connsiteX1520" fmla="*/ 1187422 w 12192000"/>
              <a:gd name="connsiteY1520" fmla="*/ 4737058 h 6858000"/>
              <a:gd name="connsiteX1521" fmla="*/ 1123922 w 12192000"/>
              <a:gd name="connsiteY1521" fmla="*/ 4800558 h 6858000"/>
              <a:gd name="connsiteX1522" fmla="*/ 1187422 w 12192000"/>
              <a:gd name="connsiteY1522" fmla="*/ 4864058 h 6858000"/>
              <a:gd name="connsiteX1523" fmla="*/ 1250921 w 12192000"/>
              <a:gd name="connsiteY1523" fmla="*/ 4800558 h 6858000"/>
              <a:gd name="connsiteX1524" fmla="*/ 1187422 w 12192000"/>
              <a:gd name="connsiteY1524" fmla="*/ 4737058 h 6858000"/>
              <a:gd name="connsiteX1525" fmla="*/ 920723 w 12192000"/>
              <a:gd name="connsiteY1525" fmla="*/ 4737058 h 6858000"/>
              <a:gd name="connsiteX1526" fmla="*/ 857223 w 12192000"/>
              <a:gd name="connsiteY1526" fmla="*/ 4800558 h 6858000"/>
              <a:gd name="connsiteX1527" fmla="*/ 920723 w 12192000"/>
              <a:gd name="connsiteY1527" fmla="*/ 4864058 h 6858000"/>
              <a:gd name="connsiteX1528" fmla="*/ 984223 w 12192000"/>
              <a:gd name="connsiteY1528" fmla="*/ 4800558 h 6858000"/>
              <a:gd name="connsiteX1529" fmla="*/ 920723 w 12192000"/>
              <a:gd name="connsiteY1529" fmla="*/ 4737058 h 6858000"/>
              <a:gd name="connsiteX1530" fmla="*/ 654025 w 12192000"/>
              <a:gd name="connsiteY1530" fmla="*/ 4737058 h 6858000"/>
              <a:gd name="connsiteX1531" fmla="*/ 590525 w 12192000"/>
              <a:gd name="connsiteY1531" fmla="*/ 4800558 h 6858000"/>
              <a:gd name="connsiteX1532" fmla="*/ 654025 w 12192000"/>
              <a:gd name="connsiteY1532" fmla="*/ 4864058 h 6858000"/>
              <a:gd name="connsiteX1533" fmla="*/ 717525 w 12192000"/>
              <a:gd name="connsiteY1533" fmla="*/ 4800558 h 6858000"/>
              <a:gd name="connsiteX1534" fmla="*/ 654025 w 12192000"/>
              <a:gd name="connsiteY1534" fmla="*/ 4737058 h 6858000"/>
              <a:gd name="connsiteX1535" fmla="*/ 387327 w 12192000"/>
              <a:gd name="connsiteY1535" fmla="*/ 4737058 h 6858000"/>
              <a:gd name="connsiteX1536" fmla="*/ 323827 w 12192000"/>
              <a:gd name="connsiteY1536" fmla="*/ 4800558 h 6858000"/>
              <a:gd name="connsiteX1537" fmla="*/ 387327 w 12192000"/>
              <a:gd name="connsiteY1537" fmla="*/ 4864058 h 6858000"/>
              <a:gd name="connsiteX1538" fmla="*/ 450826 w 12192000"/>
              <a:gd name="connsiteY1538" fmla="*/ 4800558 h 6858000"/>
              <a:gd name="connsiteX1539" fmla="*/ 387327 w 12192000"/>
              <a:gd name="connsiteY1539" fmla="*/ 4737058 h 6858000"/>
              <a:gd name="connsiteX1540" fmla="*/ 11855368 w 12192000"/>
              <a:gd name="connsiteY1540" fmla="*/ 4432258 h 6858000"/>
              <a:gd name="connsiteX1541" fmla="*/ 11791868 w 12192000"/>
              <a:gd name="connsiteY1541" fmla="*/ 4495758 h 6858000"/>
              <a:gd name="connsiteX1542" fmla="*/ 11855368 w 12192000"/>
              <a:gd name="connsiteY1542" fmla="*/ 4559258 h 6858000"/>
              <a:gd name="connsiteX1543" fmla="*/ 11918868 w 12192000"/>
              <a:gd name="connsiteY1543" fmla="*/ 4495758 h 6858000"/>
              <a:gd name="connsiteX1544" fmla="*/ 11855368 w 12192000"/>
              <a:gd name="connsiteY1544" fmla="*/ 4432258 h 6858000"/>
              <a:gd name="connsiteX1545" fmla="*/ 11588668 w 12192000"/>
              <a:gd name="connsiteY1545" fmla="*/ 4432258 h 6858000"/>
              <a:gd name="connsiteX1546" fmla="*/ 11525168 w 12192000"/>
              <a:gd name="connsiteY1546" fmla="*/ 4495758 h 6858000"/>
              <a:gd name="connsiteX1547" fmla="*/ 11588668 w 12192000"/>
              <a:gd name="connsiteY1547" fmla="*/ 4559258 h 6858000"/>
              <a:gd name="connsiteX1548" fmla="*/ 11652168 w 12192000"/>
              <a:gd name="connsiteY1548" fmla="*/ 4495758 h 6858000"/>
              <a:gd name="connsiteX1549" fmla="*/ 11588668 w 12192000"/>
              <a:gd name="connsiteY1549" fmla="*/ 4432258 h 6858000"/>
              <a:gd name="connsiteX1550" fmla="*/ 11321968 w 12192000"/>
              <a:gd name="connsiteY1550" fmla="*/ 4432258 h 6858000"/>
              <a:gd name="connsiteX1551" fmla="*/ 11258468 w 12192000"/>
              <a:gd name="connsiteY1551" fmla="*/ 4495758 h 6858000"/>
              <a:gd name="connsiteX1552" fmla="*/ 11321968 w 12192000"/>
              <a:gd name="connsiteY1552" fmla="*/ 4559258 h 6858000"/>
              <a:gd name="connsiteX1553" fmla="*/ 11385468 w 12192000"/>
              <a:gd name="connsiteY1553" fmla="*/ 4495758 h 6858000"/>
              <a:gd name="connsiteX1554" fmla="*/ 11321968 w 12192000"/>
              <a:gd name="connsiteY1554" fmla="*/ 4432258 h 6858000"/>
              <a:gd name="connsiteX1555" fmla="*/ 11055268 w 12192000"/>
              <a:gd name="connsiteY1555" fmla="*/ 4432258 h 6858000"/>
              <a:gd name="connsiteX1556" fmla="*/ 10991768 w 12192000"/>
              <a:gd name="connsiteY1556" fmla="*/ 4495758 h 6858000"/>
              <a:gd name="connsiteX1557" fmla="*/ 11055268 w 12192000"/>
              <a:gd name="connsiteY1557" fmla="*/ 4559258 h 6858000"/>
              <a:gd name="connsiteX1558" fmla="*/ 11118768 w 12192000"/>
              <a:gd name="connsiteY1558" fmla="*/ 4495758 h 6858000"/>
              <a:gd name="connsiteX1559" fmla="*/ 11055268 w 12192000"/>
              <a:gd name="connsiteY1559" fmla="*/ 4432258 h 6858000"/>
              <a:gd name="connsiteX1560" fmla="*/ 10788568 w 12192000"/>
              <a:gd name="connsiteY1560" fmla="*/ 4432258 h 6858000"/>
              <a:gd name="connsiteX1561" fmla="*/ 10725068 w 12192000"/>
              <a:gd name="connsiteY1561" fmla="*/ 4495758 h 6858000"/>
              <a:gd name="connsiteX1562" fmla="*/ 10788568 w 12192000"/>
              <a:gd name="connsiteY1562" fmla="*/ 4559258 h 6858000"/>
              <a:gd name="connsiteX1563" fmla="*/ 10852068 w 12192000"/>
              <a:gd name="connsiteY1563" fmla="*/ 4495758 h 6858000"/>
              <a:gd name="connsiteX1564" fmla="*/ 10788568 w 12192000"/>
              <a:gd name="connsiteY1564" fmla="*/ 4432258 h 6858000"/>
              <a:gd name="connsiteX1565" fmla="*/ 10521868 w 12192000"/>
              <a:gd name="connsiteY1565" fmla="*/ 4432258 h 6858000"/>
              <a:gd name="connsiteX1566" fmla="*/ 10458368 w 12192000"/>
              <a:gd name="connsiteY1566" fmla="*/ 4495758 h 6858000"/>
              <a:gd name="connsiteX1567" fmla="*/ 10521868 w 12192000"/>
              <a:gd name="connsiteY1567" fmla="*/ 4559258 h 6858000"/>
              <a:gd name="connsiteX1568" fmla="*/ 10585368 w 12192000"/>
              <a:gd name="connsiteY1568" fmla="*/ 4495758 h 6858000"/>
              <a:gd name="connsiteX1569" fmla="*/ 10521868 w 12192000"/>
              <a:gd name="connsiteY1569" fmla="*/ 4432258 h 6858000"/>
              <a:gd name="connsiteX1570" fmla="*/ 10255168 w 12192000"/>
              <a:gd name="connsiteY1570" fmla="*/ 4432258 h 6858000"/>
              <a:gd name="connsiteX1571" fmla="*/ 10191668 w 12192000"/>
              <a:gd name="connsiteY1571" fmla="*/ 4495758 h 6858000"/>
              <a:gd name="connsiteX1572" fmla="*/ 10255168 w 12192000"/>
              <a:gd name="connsiteY1572" fmla="*/ 4559258 h 6858000"/>
              <a:gd name="connsiteX1573" fmla="*/ 10318668 w 12192000"/>
              <a:gd name="connsiteY1573" fmla="*/ 4495758 h 6858000"/>
              <a:gd name="connsiteX1574" fmla="*/ 10255168 w 12192000"/>
              <a:gd name="connsiteY1574" fmla="*/ 4432258 h 6858000"/>
              <a:gd name="connsiteX1575" fmla="*/ 9988468 w 12192000"/>
              <a:gd name="connsiteY1575" fmla="*/ 4432258 h 6858000"/>
              <a:gd name="connsiteX1576" fmla="*/ 9924968 w 12192000"/>
              <a:gd name="connsiteY1576" fmla="*/ 4495758 h 6858000"/>
              <a:gd name="connsiteX1577" fmla="*/ 9988468 w 12192000"/>
              <a:gd name="connsiteY1577" fmla="*/ 4559258 h 6858000"/>
              <a:gd name="connsiteX1578" fmla="*/ 10051968 w 12192000"/>
              <a:gd name="connsiteY1578" fmla="*/ 4495758 h 6858000"/>
              <a:gd name="connsiteX1579" fmla="*/ 9988468 w 12192000"/>
              <a:gd name="connsiteY1579" fmla="*/ 4432258 h 6858000"/>
              <a:gd name="connsiteX1580" fmla="*/ 9721768 w 12192000"/>
              <a:gd name="connsiteY1580" fmla="*/ 4432258 h 6858000"/>
              <a:gd name="connsiteX1581" fmla="*/ 9658268 w 12192000"/>
              <a:gd name="connsiteY1581" fmla="*/ 4495758 h 6858000"/>
              <a:gd name="connsiteX1582" fmla="*/ 9721768 w 12192000"/>
              <a:gd name="connsiteY1582" fmla="*/ 4559258 h 6858000"/>
              <a:gd name="connsiteX1583" fmla="*/ 9785268 w 12192000"/>
              <a:gd name="connsiteY1583" fmla="*/ 4495758 h 6858000"/>
              <a:gd name="connsiteX1584" fmla="*/ 9721768 w 12192000"/>
              <a:gd name="connsiteY1584" fmla="*/ 4432258 h 6858000"/>
              <a:gd name="connsiteX1585" fmla="*/ 9455068 w 12192000"/>
              <a:gd name="connsiteY1585" fmla="*/ 4432258 h 6858000"/>
              <a:gd name="connsiteX1586" fmla="*/ 9391568 w 12192000"/>
              <a:gd name="connsiteY1586" fmla="*/ 4495758 h 6858000"/>
              <a:gd name="connsiteX1587" fmla="*/ 9455068 w 12192000"/>
              <a:gd name="connsiteY1587" fmla="*/ 4559258 h 6858000"/>
              <a:gd name="connsiteX1588" fmla="*/ 9518568 w 12192000"/>
              <a:gd name="connsiteY1588" fmla="*/ 4495758 h 6858000"/>
              <a:gd name="connsiteX1589" fmla="*/ 9455068 w 12192000"/>
              <a:gd name="connsiteY1589" fmla="*/ 4432258 h 6858000"/>
              <a:gd name="connsiteX1590" fmla="*/ 9188368 w 12192000"/>
              <a:gd name="connsiteY1590" fmla="*/ 4432258 h 6858000"/>
              <a:gd name="connsiteX1591" fmla="*/ 9124868 w 12192000"/>
              <a:gd name="connsiteY1591" fmla="*/ 4495758 h 6858000"/>
              <a:gd name="connsiteX1592" fmla="*/ 9188368 w 12192000"/>
              <a:gd name="connsiteY1592" fmla="*/ 4559258 h 6858000"/>
              <a:gd name="connsiteX1593" fmla="*/ 9251868 w 12192000"/>
              <a:gd name="connsiteY1593" fmla="*/ 4495758 h 6858000"/>
              <a:gd name="connsiteX1594" fmla="*/ 9188368 w 12192000"/>
              <a:gd name="connsiteY1594" fmla="*/ 4432258 h 6858000"/>
              <a:gd name="connsiteX1595" fmla="*/ 8921668 w 12192000"/>
              <a:gd name="connsiteY1595" fmla="*/ 4432258 h 6858000"/>
              <a:gd name="connsiteX1596" fmla="*/ 8858168 w 12192000"/>
              <a:gd name="connsiteY1596" fmla="*/ 4495758 h 6858000"/>
              <a:gd name="connsiteX1597" fmla="*/ 8921668 w 12192000"/>
              <a:gd name="connsiteY1597" fmla="*/ 4559258 h 6858000"/>
              <a:gd name="connsiteX1598" fmla="*/ 8985168 w 12192000"/>
              <a:gd name="connsiteY1598" fmla="*/ 4495758 h 6858000"/>
              <a:gd name="connsiteX1599" fmla="*/ 8921668 w 12192000"/>
              <a:gd name="connsiteY1599" fmla="*/ 4432258 h 6858000"/>
              <a:gd name="connsiteX1600" fmla="*/ 8654968 w 12192000"/>
              <a:gd name="connsiteY1600" fmla="*/ 4432258 h 6858000"/>
              <a:gd name="connsiteX1601" fmla="*/ 8591468 w 12192000"/>
              <a:gd name="connsiteY1601" fmla="*/ 4495758 h 6858000"/>
              <a:gd name="connsiteX1602" fmla="*/ 8654968 w 12192000"/>
              <a:gd name="connsiteY1602" fmla="*/ 4559258 h 6858000"/>
              <a:gd name="connsiteX1603" fmla="*/ 8718468 w 12192000"/>
              <a:gd name="connsiteY1603" fmla="*/ 4495758 h 6858000"/>
              <a:gd name="connsiteX1604" fmla="*/ 8654968 w 12192000"/>
              <a:gd name="connsiteY1604" fmla="*/ 4432258 h 6858000"/>
              <a:gd name="connsiteX1605" fmla="*/ 8388268 w 12192000"/>
              <a:gd name="connsiteY1605" fmla="*/ 4432258 h 6858000"/>
              <a:gd name="connsiteX1606" fmla="*/ 8324768 w 12192000"/>
              <a:gd name="connsiteY1606" fmla="*/ 4495758 h 6858000"/>
              <a:gd name="connsiteX1607" fmla="*/ 8388268 w 12192000"/>
              <a:gd name="connsiteY1607" fmla="*/ 4559258 h 6858000"/>
              <a:gd name="connsiteX1608" fmla="*/ 8451768 w 12192000"/>
              <a:gd name="connsiteY1608" fmla="*/ 4495758 h 6858000"/>
              <a:gd name="connsiteX1609" fmla="*/ 8388268 w 12192000"/>
              <a:gd name="connsiteY1609" fmla="*/ 4432258 h 6858000"/>
              <a:gd name="connsiteX1610" fmla="*/ 8121568 w 12192000"/>
              <a:gd name="connsiteY1610" fmla="*/ 4432258 h 6858000"/>
              <a:gd name="connsiteX1611" fmla="*/ 8058068 w 12192000"/>
              <a:gd name="connsiteY1611" fmla="*/ 4495758 h 6858000"/>
              <a:gd name="connsiteX1612" fmla="*/ 8121568 w 12192000"/>
              <a:gd name="connsiteY1612" fmla="*/ 4559258 h 6858000"/>
              <a:gd name="connsiteX1613" fmla="*/ 8185068 w 12192000"/>
              <a:gd name="connsiteY1613" fmla="*/ 4495758 h 6858000"/>
              <a:gd name="connsiteX1614" fmla="*/ 8121568 w 12192000"/>
              <a:gd name="connsiteY1614" fmla="*/ 4432258 h 6858000"/>
              <a:gd name="connsiteX1615" fmla="*/ 7854868 w 12192000"/>
              <a:gd name="connsiteY1615" fmla="*/ 4432258 h 6858000"/>
              <a:gd name="connsiteX1616" fmla="*/ 7791368 w 12192000"/>
              <a:gd name="connsiteY1616" fmla="*/ 4495758 h 6858000"/>
              <a:gd name="connsiteX1617" fmla="*/ 7854868 w 12192000"/>
              <a:gd name="connsiteY1617" fmla="*/ 4559258 h 6858000"/>
              <a:gd name="connsiteX1618" fmla="*/ 7918368 w 12192000"/>
              <a:gd name="connsiteY1618" fmla="*/ 4495758 h 6858000"/>
              <a:gd name="connsiteX1619" fmla="*/ 7854868 w 12192000"/>
              <a:gd name="connsiteY1619" fmla="*/ 4432258 h 6858000"/>
              <a:gd name="connsiteX1620" fmla="*/ 7588168 w 12192000"/>
              <a:gd name="connsiteY1620" fmla="*/ 4432258 h 6858000"/>
              <a:gd name="connsiteX1621" fmla="*/ 7524668 w 12192000"/>
              <a:gd name="connsiteY1621" fmla="*/ 4495758 h 6858000"/>
              <a:gd name="connsiteX1622" fmla="*/ 7588168 w 12192000"/>
              <a:gd name="connsiteY1622" fmla="*/ 4559258 h 6858000"/>
              <a:gd name="connsiteX1623" fmla="*/ 7651668 w 12192000"/>
              <a:gd name="connsiteY1623" fmla="*/ 4495758 h 6858000"/>
              <a:gd name="connsiteX1624" fmla="*/ 7588168 w 12192000"/>
              <a:gd name="connsiteY1624" fmla="*/ 4432258 h 6858000"/>
              <a:gd name="connsiteX1625" fmla="*/ 7321468 w 12192000"/>
              <a:gd name="connsiteY1625" fmla="*/ 4432258 h 6858000"/>
              <a:gd name="connsiteX1626" fmla="*/ 7257968 w 12192000"/>
              <a:gd name="connsiteY1626" fmla="*/ 4495758 h 6858000"/>
              <a:gd name="connsiteX1627" fmla="*/ 7321468 w 12192000"/>
              <a:gd name="connsiteY1627" fmla="*/ 4559258 h 6858000"/>
              <a:gd name="connsiteX1628" fmla="*/ 7384968 w 12192000"/>
              <a:gd name="connsiteY1628" fmla="*/ 4495758 h 6858000"/>
              <a:gd name="connsiteX1629" fmla="*/ 7321468 w 12192000"/>
              <a:gd name="connsiteY1629" fmla="*/ 4432258 h 6858000"/>
              <a:gd name="connsiteX1630" fmla="*/ 7054768 w 12192000"/>
              <a:gd name="connsiteY1630" fmla="*/ 4432258 h 6858000"/>
              <a:gd name="connsiteX1631" fmla="*/ 6991268 w 12192000"/>
              <a:gd name="connsiteY1631" fmla="*/ 4495758 h 6858000"/>
              <a:gd name="connsiteX1632" fmla="*/ 7054768 w 12192000"/>
              <a:gd name="connsiteY1632" fmla="*/ 4559258 h 6858000"/>
              <a:gd name="connsiteX1633" fmla="*/ 7118268 w 12192000"/>
              <a:gd name="connsiteY1633" fmla="*/ 4495758 h 6858000"/>
              <a:gd name="connsiteX1634" fmla="*/ 7054768 w 12192000"/>
              <a:gd name="connsiteY1634" fmla="*/ 4432258 h 6858000"/>
              <a:gd name="connsiteX1635" fmla="*/ 6788068 w 12192000"/>
              <a:gd name="connsiteY1635" fmla="*/ 4432258 h 6858000"/>
              <a:gd name="connsiteX1636" fmla="*/ 6724568 w 12192000"/>
              <a:gd name="connsiteY1636" fmla="*/ 4495758 h 6858000"/>
              <a:gd name="connsiteX1637" fmla="*/ 6788068 w 12192000"/>
              <a:gd name="connsiteY1637" fmla="*/ 4559258 h 6858000"/>
              <a:gd name="connsiteX1638" fmla="*/ 6851568 w 12192000"/>
              <a:gd name="connsiteY1638" fmla="*/ 4495758 h 6858000"/>
              <a:gd name="connsiteX1639" fmla="*/ 6788068 w 12192000"/>
              <a:gd name="connsiteY1639" fmla="*/ 4432258 h 6858000"/>
              <a:gd name="connsiteX1640" fmla="*/ 6521368 w 12192000"/>
              <a:gd name="connsiteY1640" fmla="*/ 4432258 h 6858000"/>
              <a:gd name="connsiteX1641" fmla="*/ 6457868 w 12192000"/>
              <a:gd name="connsiteY1641" fmla="*/ 4495758 h 6858000"/>
              <a:gd name="connsiteX1642" fmla="*/ 6521368 w 12192000"/>
              <a:gd name="connsiteY1642" fmla="*/ 4559258 h 6858000"/>
              <a:gd name="connsiteX1643" fmla="*/ 6584868 w 12192000"/>
              <a:gd name="connsiteY1643" fmla="*/ 4495758 h 6858000"/>
              <a:gd name="connsiteX1644" fmla="*/ 6521368 w 12192000"/>
              <a:gd name="connsiteY1644" fmla="*/ 4432258 h 6858000"/>
              <a:gd name="connsiteX1645" fmla="*/ 6254668 w 12192000"/>
              <a:gd name="connsiteY1645" fmla="*/ 4432258 h 6858000"/>
              <a:gd name="connsiteX1646" fmla="*/ 6191168 w 12192000"/>
              <a:gd name="connsiteY1646" fmla="*/ 4495758 h 6858000"/>
              <a:gd name="connsiteX1647" fmla="*/ 6254668 w 12192000"/>
              <a:gd name="connsiteY1647" fmla="*/ 4559258 h 6858000"/>
              <a:gd name="connsiteX1648" fmla="*/ 6318168 w 12192000"/>
              <a:gd name="connsiteY1648" fmla="*/ 4495758 h 6858000"/>
              <a:gd name="connsiteX1649" fmla="*/ 6254668 w 12192000"/>
              <a:gd name="connsiteY1649" fmla="*/ 4432258 h 6858000"/>
              <a:gd name="connsiteX1650" fmla="*/ 5987973 w 12192000"/>
              <a:gd name="connsiteY1650" fmla="*/ 4432258 h 6858000"/>
              <a:gd name="connsiteX1651" fmla="*/ 5924469 w 12192000"/>
              <a:gd name="connsiteY1651" fmla="*/ 4495758 h 6858000"/>
              <a:gd name="connsiteX1652" fmla="*/ 5987973 w 12192000"/>
              <a:gd name="connsiteY1652" fmla="*/ 4559258 h 6858000"/>
              <a:gd name="connsiteX1653" fmla="*/ 6051479 w 12192000"/>
              <a:gd name="connsiteY1653" fmla="*/ 4495758 h 6858000"/>
              <a:gd name="connsiteX1654" fmla="*/ 5987973 w 12192000"/>
              <a:gd name="connsiteY1654" fmla="*/ 4432258 h 6858000"/>
              <a:gd name="connsiteX1655" fmla="*/ 5721271 w 12192000"/>
              <a:gd name="connsiteY1655" fmla="*/ 4432258 h 6858000"/>
              <a:gd name="connsiteX1656" fmla="*/ 5657772 w 12192000"/>
              <a:gd name="connsiteY1656" fmla="*/ 4495758 h 6858000"/>
              <a:gd name="connsiteX1657" fmla="*/ 5721271 w 12192000"/>
              <a:gd name="connsiteY1657" fmla="*/ 4559258 h 6858000"/>
              <a:gd name="connsiteX1658" fmla="*/ 5784771 w 12192000"/>
              <a:gd name="connsiteY1658" fmla="*/ 4495758 h 6858000"/>
              <a:gd name="connsiteX1659" fmla="*/ 5721271 w 12192000"/>
              <a:gd name="connsiteY1659" fmla="*/ 4432258 h 6858000"/>
              <a:gd name="connsiteX1660" fmla="*/ 5454579 w 12192000"/>
              <a:gd name="connsiteY1660" fmla="*/ 4432258 h 6858000"/>
              <a:gd name="connsiteX1661" fmla="*/ 5391083 w 12192000"/>
              <a:gd name="connsiteY1661" fmla="*/ 4495758 h 6858000"/>
              <a:gd name="connsiteX1662" fmla="*/ 5454579 w 12192000"/>
              <a:gd name="connsiteY1662" fmla="*/ 4559258 h 6858000"/>
              <a:gd name="connsiteX1663" fmla="*/ 5518077 w 12192000"/>
              <a:gd name="connsiteY1663" fmla="*/ 4495758 h 6858000"/>
              <a:gd name="connsiteX1664" fmla="*/ 5454579 w 12192000"/>
              <a:gd name="connsiteY1664" fmla="*/ 4432258 h 6858000"/>
              <a:gd name="connsiteX1665" fmla="*/ 5187881 w 12192000"/>
              <a:gd name="connsiteY1665" fmla="*/ 4432258 h 6858000"/>
              <a:gd name="connsiteX1666" fmla="*/ 5124380 w 12192000"/>
              <a:gd name="connsiteY1666" fmla="*/ 4495758 h 6858000"/>
              <a:gd name="connsiteX1667" fmla="*/ 5187881 w 12192000"/>
              <a:gd name="connsiteY1667" fmla="*/ 4559258 h 6858000"/>
              <a:gd name="connsiteX1668" fmla="*/ 5251377 w 12192000"/>
              <a:gd name="connsiteY1668" fmla="*/ 4495758 h 6858000"/>
              <a:gd name="connsiteX1669" fmla="*/ 5187881 w 12192000"/>
              <a:gd name="connsiteY1669" fmla="*/ 4432258 h 6858000"/>
              <a:gd name="connsiteX1670" fmla="*/ 4921178 w 12192000"/>
              <a:gd name="connsiteY1670" fmla="*/ 4432258 h 6858000"/>
              <a:gd name="connsiteX1671" fmla="*/ 4857680 w 12192000"/>
              <a:gd name="connsiteY1671" fmla="*/ 4495758 h 6858000"/>
              <a:gd name="connsiteX1672" fmla="*/ 4921178 w 12192000"/>
              <a:gd name="connsiteY1672" fmla="*/ 4559258 h 6858000"/>
              <a:gd name="connsiteX1673" fmla="*/ 4984679 w 12192000"/>
              <a:gd name="connsiteY1673" fmla="*/ 4495758 h 6858000"/>
              <a:gd name="connsiteX1674" fmla="*/ 4921178 w 12192000"/>
              <a:gd name="connsiteY1674" fmla="*/ 4432258 h 6858000"/>
              <a:gd name="connsiteX1675" fmla="*/ 4654480 w 12192000"/>
              <a:gd name="connsiteY1675" fmla="*/ 4432258 h 6858000"/>
              <a:gd name="connsiteX1676" fmla="*/ 4590993 w 12192000"/>
              <a:gd name="connsiteY1676" fmla="*/ 4495758 h 6858000"/>
              <a:gd name="connsiteX1677" fmla="*/ 4654480 w 12192000"/>
              <a:gd name="connsiteY1677" fmla="*/ 4559258 h 6858000"/>
              <a:gd name="connsiteX1678" fmla="*/ 4717970 w 12192000"/>
              <a:gd name="connsiteY1678" fmla="*/ 4495758 h 6858000"/>
              <a:gd name="connsiteX1679" fmla="*/ 4654480 w 12192000"/>
              <a:gd name="connsiteY1679" fmla="*/ 4432258 h 6858000"/>
              <a:gd name="connsiteX1680" fmla="*/ 4387783 w 12192000"/>
              <a:gd name="connsiteY1680" fmla="*/ 4432258 h 6858000"/>
              <a:gd name="connsiteX1681" fmla="*/ 4324287 w 12192000"/>
              <a:gd name="connsiteY1681" fmla="*/ 4495758 h 6858000"/>
              <a:gd name="connsiteX1682" fmla="*/ 4387783 w 12192000"/>
              <a:gd name="connsiteY1682" fmla="*/ 4559258 h 6858000"/>
              <a:gd name="connsiteX1683" fmla="*/ 4451293 w 12192000"/>
              <a:gd name="connsiteY1683" fmla="*/ 4495758 h 6858000"/>
              <a:gd name="connsiteX1684" fmla="*/ 4387783 w 12192000"/>
              <a:gd name="connsiteY1684" fmla="*/ 4432258 h 6858000"/>
              <a:gd name="connsiteX1685" fmla="*/ 4121075 w 12192000"/>
              <a:gd name="connsiteY1685" fmla="*/ 4432258 h 6858000"/>
              <a:gd name="connsiteX1686" fmla="*/ 4057621 w 12192000"/>
              <a:gd name="connsiteY1686" fmla="*/ 4495758 h 6858000"/>
              <a:gd name="connsiteX1687" fmla="*/ 4121075 w 12192000"/>
              <a:gd name="connsiteY1687" fmla="*/ 4559258 h 6858000"/>
              <a:gd name="connsiteX1688" fmla="*/ 4184584 w 12192000"/>
              <a:gd name="connsiteY1688" fmla="*/ 4495758 h 6858000"/>
              <a:gd name="connsiteX1689" fmla="*/ 4121075 w 12192000"/>
              <a:gd name="connsiteY1689" fmla="*/ 4432258 h 6858000"/>
              <a:gd name="connsiteX1690" fmla="*/ 3854418 w 12192000"/>
              <a:gd name="connsiteY1690" fmla="*/ 4432258 h 6858000"/>
              <a:gd name="connsiteX1691" fmla="*/ 3790917 w 12192000"/>
              <a:gd name="connsiteY1691" fmla="*/ 4495758 h 6858000"/>
              <a:gd name="connsiteX1692" fmla="*/ 3854418 w 12192000"/>
              <a:gd name="connsiteY1692" fmla="*/ 4559258 h 6858000"/>
              <a:gd name="connsiteX1693" fmla="*/ 3917924 w 12192000"/>
              <a:gd name="connsiteY1693" fmla="*/ 4495758 h 6858000"/>
              <a:gd name="connsiteX1694" fmla="*/ 3854418 w 12192000"/>
              <a:gd name="connsiteY1694" fmla="*/ 4432258 h 6858000"/>
              <a:gd name="connsiteX1695" fmla="*/ 3587728 w 12192000"/>
              <a:gd name="connsiteY1695" fmla="*/ 4432258 h 6858000"/>
              <a:gd name="connsiteX1696" fmla="*/ 3524227 w 12192000"/>
              <a:gd name="connsiteY1696" fmla="*/ 4495758 h 6858000"/>
              <a:gd name="connsiteX1697" fmla="*/ 3587728 w 12192000"/>
              <a:gd name="connsiteY1697" fmla="*/ 4559258 h 6858000"/>
              <a:gd name="connsiteX1698" fmla="*/ 3651227 w 12192000"/>
              <a:gd name="connsiteY1698" fmla="*/ 4495758 h 6858000"/>
              <a:gd name="connsiteX1699" fmla="*/ 3587728 w 12192000"/>
              <a:gd name="connsiteY1699" fmla="*/ 4432258 h 6858000"/>
              <a:gd name="connsiteX1700" fmla="*/ 3321010 w 12192000"/>
              <a:gd name="connsiteY1700" fmla="*/ 4432258 h 6858000"/>
              <a:gd name="connsiteX1701" fmla="*/ 3257513 w 12192000"/>
              <a:gd name="connsiteY1701" fmla="*/ 4495758 h 6858000"/>
              <a:gd name="connsiteX1702" fmla="*/ 3321010 w 12192000"/>
              <a:gd name="connsiteY1702" fmla="*/ 4559258 h 6858000"/>
              <a:gd name="connsiteX1703" fmla="*/ 3384516 w 12192000"/>
              <a:gd name="connsiteY1703" fmla="*/ 4495758 h 6858000"/>
              <a:gd name="connsiteX1704" fmla="*/ 3321010 w 12192000"/>
              <a:gd name="connsiteY1704" fmla="*/ 4432258 h 6858000"/>
              <a:gd name="connsiteX1705" fmla="*/ 3054327 w 12192000"/>
              <a:gd name="connsiteY1705" fmla="*/ 4432258 h 6858000"/>
              <a:gd name="connsiteX1706" fmla="*/ 2990832 w 12192000"/>
              <a:gd name="connsiteY1706" fmla="*/ 4495758 h 6858000"/>
              <a:gd name="connsiteX1707" fmla="*/ 3054327 w 12192000"/>
              <a:gd name="connsiteY1707" fmla="*/ 4559258 h 6858000"/>
              <a:gd name="connsiteX1708" fmla="*/ 3117823 w 12192000"/>
              <a:gd name="connsiteY1708" fmla="*/ 4495758 h 6858000"/>
              <a:gd name="connsiteX1709" fmla="*/ 3054327 w 12192000"/>
              <a:gd name="connsiteY1709" fmla="*/ 4432258 h 6858000"/>
              <a:gd name="connsiteX1710" fmla="*/ 2787647 w 12192000"/>
              <a:gd name="connsiteY1710" fmla="*/ 4432258 h 6858000"/>
              <a:gd name="connsiteX1711" fmla="*/ 2724150 w 12192000"/>
              <a:gd name="connsiteY1711" fmla="*/ 4495758 h 6858000"/>
              <a:gd name="connsiteX1712" fmla="*/ 2787647 w 12192000"/>
              <a:gd name="connsiteY1712" fmla="*/ 4559258 h 6858000"/>
              <a:gd name="connsiteX1713" fmla="*/ 2851142 w 12192000"/>
              <a:gd name="connsiteY1713" fmla="*/ 4495758 h 6858000"/>
              <a:gd name="connsiteX1714" fmla="*/ 2787647 w 12192000"/>
              <a:gd name="connsiteY1714" fmla="*/ 4432258 h 6858000"/>
              <a:gd name="connsiteX1715" fmla="*/ 2520932 w 12192000"/>
              <a:gd name="connsiteY1715" fmla="*/ 4432258 h 6858000"/>
              <a:gd name="connsiteX1716" fmla="*/ 2457425 w 12192000"/>
              <a:gd name="connsiteY1716" fmla="*/ 4495758 h 6858000"/>
              <a:gd name="connsiteX1717" fmla="*/ 2520932 w 12192000"/>
              <a:gd name="connsiteY1717" fmla="*/ 4559258 h 6858000"/>
              <a:gd name="connsiteX1718" fmla="*/ 2584438 w 12192000"/>
              <a:gd name="connsiteY1718" fmla="*/ 4495758 h 6858000"/>
              <a:gd name="connsiteX1719" fmla="*/ 2520932 w 12192000"/>
              <a:gd name="connsiteY1719" fmla="*/ 4432258 h 6858000"/>
              <a:gd name="connsiteX1720" fmla="*/ 2254228 w 12192000"/>
              <a:gd name="connsiteY1720" fmla="*/ 4432258 h 6858000"/>
              <a:gd name="connsiteX1721" fmla="*/ 2190729 w 12192000"/>
              <a:gd name="connsiteY1721" fmla="*/ 4495758 h 6858000"/>
              <a:gd name="connsiteX1722" fmla="*/ 2254228 w 12192000"/>
              <a:gd name="connsiteY1722" fmla="*/ 4559258 h 6858000"/>
              <a:gd name="connsiteX1723" fmla="*/ 2317738 w 12192000"/>
              <a:gd name="connsiteY1723" fmla="*/ 4495758 h 6858000"/>
              <a:gd name="connsiteX1724" fmla="*/ 2254228 w 12192000"/>
              <a:gd name="connsiteY1724" fmla="*/ 4432258 h 6858000"/>
              <a:gd name="connsiteX1725" fmla="*/ 1987530 w 12192000"/>
              <a:gd name="connsiteY1725" fmla="*/ 4432258 h 6858000"/>
              <a:gd name="connsiteX1726" fmla="*/ 1924021 w 12192000"/>
              <a:gd name="connsiteY1726" fmla="*/ 4495758 h 6858000"/>
              <a:gd name="connsiteX1727" fmla="*/ 1987530 w 12192000"/>
              <a:gd name="connsiteY1727" fmla="*/ 4559258 h 6858000"/>
              <a:gd name="connsiteX1728" fmla="*/ 2051030 w 12192000"/>
              <a:gd name="connsiteY1728" fmla="*/ 4495758 h 6858000"/>
              <a:gd name="connsiteX1729" fmla="*/ 1987530 w 12192000"/>
              <a:gd name="connsiteY1729" fmla="*/ 4432258 h 6858000"/>
              <a:gd name="connsiteX1730" fmla="*/ 1720819 w 12192000"/>
              <a:gd name="connsiteY1730" fmla="*/ 4432258 h 6858000"/>
              <a:gd name="connsiteX1731" fmla="*/ 1657319 w 12192000"/>
              <a:gd name="connsiteY1731" fmla="*/ 4495758 h 6858000"/>
              <a:gd name="connsiteX1732" fmla="*/ 1720819 w 12192000"/>
              <a:gd name="connsiteY1732" fmla="*/ 4559258 h 6858000"/>
              <a:gd name="connsiteX1733" fmla="*/ 1784320 w 12192000"/>
              <a:gd name="connsiteY1733" fmla="*/ 4495758 h 6858000"/>
              <a:gd name="connsiteX1734" fmla="*/ 1720819 w 12192000"/>
              <a:gd name="connsiteY1734" fmla="*/ 4432258 h 6858000"/>
              <a:gd name="connsiteX1735" fmla="*/ 1454120 w 12192000"/>
              <a:gd name="connsiteY1735" fmla="*/ 4432258 h 6858000"/>
              <a:gd name="connsiteX1736" fmla="*/ 1390620 w 12192000"/>
              <a:gd name="connsiteY1736" fmla="*/ 4495758 h 6858000"/>
              <a:gd name="connsiteX1737" fmla="*/ 1454120 w 12192000"/>
              <a:gd name="connsiteY1737" fmla="*/ 4559258 h 6858000"/>
              <a:gd name="connsiteX1738" fmla="*/ 1517620 w 12192000"/>
              <a:gd name="connsiteY1738" fmla="*/ 4495758 h 6858000"/>
              <a:gd name="connsiteX1739" fmla="*/ 1454120 w 12192000"/>
              <a:gd name="connsiteY1739" fmla="*/ 4432258 h 6858000"/>
              <a:gd name="connsiteX1740" fmla="*/ 1187422 w 12192000"/>
              <a:gd name="connsiteY1740" fmla="*/ 4432258 h 6858000"/>
              <a:gd name="connsiteX1741" fmla="*/ 1123922 w 12192000"/>
              <a:gd name="connsiteY1741" fmla="*/ 4495758 h 6858000"/>
              <a:gd name="connsiteX1742" fmla="*/ 1187422 w 12192000"/>
              <a:gd name="connsiteY1742" fmla="*/ 4559258 h 6858000"/>
              <a:gd name="connsiteX1743" fmla="*/ 1250921 w 12192000"/>
              <a:gd name="connsiteY1743" fmla="*/ 4495758 h 6858000"/>
              <a:gd name="connsiteX1744" fmla="*/ 1187422 w 12192000"/>
              <a:gd name="connsiteY1744" fmla="*/ 4432258 h 6858000"/>
              <a:gd name="connsiteX1745" fmla="*/ 920723 w 12192000"/>
              <a:gd name="connsiteY1745" fmla="*/ 4432258 h 6858000"/>
              <a:gd name="connsiteX1746" fmla="*/ 857224 w 12192000"/>
              <a:gd name="connsiteY1746" fmla="*/ 4495758 h 6858000"/>
              <a:gd name="connsiteX1747" fmla="*/ 920723 w 12192000"/>
              <a:gd name="connsiteY1747" fmla="*/ 4559258 h 6858000"/>
              <a:gd name="connsiteX1748" fmla="*/ 984223 w 12192000"/>
              <a:gd name="connsiteY1748" fmla="*/ 4495758 h 6858000"/>
              <a:gd name="connsiteX1749" fmla="*/ 920723 w 12192000"/>
              <a:gd name="connsiteY1749" fmla="*/ 4432258 h 6858000"/>
              <a:gd name="connsiteX1750" fmla="*/ 654025 w 12192000"/>
              <a:gd name="connsiteY1750" fmla="*/ 4432258 h 6858000"/>
              <a:gd name="connsiteX1751" fmla="*/ 590525 w 12192000"/>
              <a:gd name="connsiteY1751" fmla="*/ 4495758 h 6858000"/>
              <a:gd name="connsiteX1752" fmla="*/ 654025 w 12192000"/>
              <a:gd name="connsiteY1752" fmla="*/ 4559258 h 6858000"/>
              <a:gd name="connsiteX1753" fmla="*/ 717525 w 12192000"/>
              <a:gd name="connsiteY1753" fmla="*/ 4495758 h 6858000"/>
              <a:gd name="connsiteX1754" fmla="*/ 654025 w 12192000"/>
              <a:gd name="connsiteY1754" fmla="*/ 4432258 h 6858000"/>
              <a:gd name="connsiteX1755" fmla="*/ 387327 w 12192000"/>
              <a:gd name="connsiteY1755" fmla="*/ 4432258 h 6858000"/>
              <a:gd name="connsiteX1756" fmla="*/ 323827 w 12192000"/>
              <a:gd name="connsiteY1756" fmla="*/ 4495758 h 6858000"/>
              <a:gd name="connsiteX1757" fmla="*/ 387327 w 12192000"/>
              <a:gd name="connsiteY1757" fmla="*/ 4559258 h 6858000"/>
              <a:gd name="connsiteX1758" fmla="*/ 450826 w 12192000"/>
              <a:gd name="connsiteY1758" fmla="*/ 4495758 h 6858000"/>
              <a:gd name="connsiteX1759" fmla="*/ 387327 w 12192000"/>
              <a:gd name="connsiteY1759" fmla="*/ 4432258 h 6858000"/>
              <a:gd name="connsiteX1760" fmla="*/ 11842668 w 12192000"/>
              <a:gd name="connsiteY1760" fmla="*/ 4127458 h 6858000"/>
              <a:gd name="connsiteX1761" fmla="*/ 11779168 w 12192000"/>
              <a:gd name="connsiteY1761" fmla="*/ 4190958 h 6858000"/>
              <a:gd name="connsiteX1762" fmla="*/ 11842668 w 12192000"/>
              <a:gd name="connsiteY1762" fmla="*/ 4254458 h 6858000"/>
              <a:gd name="connsiteX1763" fmla="*/ 11906168 w 12192000"/>
              <a:gd name="connsiteY1763" fmla="*/ 4190958 h 6858000"/>
              <a:gd name="connsiteX1764" fmla="*/ 11842668 w 12192000"/>
              <a:gd name="connsiteY1764" fmla="*/ 4127458 h 6858000"/>
              <a:gd name="connsiteX1765" fmla="*/ 11575968 w 12192000"/>
              <a:gd name="connsiteY1765" fmla="*/ 4127458 h 6858000"/>
              <a:gd name="connsiteX1766" fmla="*/ 11512468 w 12192000"/>
              <a:gd name="connsiteY1766" fmla="*/ 4190958 h 6858000"/>
              <a:gd name="connsiteX1767" fmla="*/ 11575968 w 12192000"/>
              <a:gd name="connsiteY1767" fmla="*/ 4254458 h 6858000"/>
              <a:gd name="connsiteX1768" fmla="*/ 11639468 w 12192000"/>
              <a:gd name="connsiteY1768" fmla="*/ 4190958 h 6858000"/>
              <a:gd name="connsiteX1769" fmla="*/ 11575968 w 12192000"/>
              <a:gd name="connsiteY1769" fmla="*/ 4127458 h 6858000"/>
              <a:gd name="connsiteX1770" fmla="*/ 11309268 w 12192000"/>
              <a:gd name="connsiteY1770" fmla="*/ 4127458 h 6858000"/>
              <a:gd name="connsiteX1771" fmla="*/ 11245768 w 12192000"/>
              <a:gd name="connsiteY1771" fmla="*/ 4190958 h 6858000"/>
              <a:gd name="connsiteX1772" fmla="*/ 11309268 w 12192000"/>
              <a:gd name="connsiteY1772" fmla="*/ 4254458 h 6858000"/>
              <a:gd name="connsiteX1773" fmla="*/ 11372768 w 12192000"/>
              <a:gd name="connsiteY1773" fmla="*/ 4190958 h 6858000"/>
              <a:gd name="connsiteX1774" fmla="*/ 11309268 w 12192000"/>
              <a:gd name="connsiteY1774" fmla="*/ 4127458 h 6858000"/>
              <a:gd name="connsiteX1775" fmla="*/ 11042568 w 12192000"/>
              <a:gd name="connsiteY1775" fmla="*/ 4127458 h 6858000"/>
              <a:gd name="connsiteX1776" fmla="*/ 10979068 w 12192000"/>
              <a:gd name="connsiteY1776" fmla="*/ 4190958 h 6858000"/>
              <a:gd name="connsiteX1777" fmla="*/ 11042568 w 12192000"/>
              <a:gd name="connsiteY1777" fmla="*/ 4254458 h 6858000"/>
              <a:gd name="connsiteX1778" fmla="*/ 11106068 w 12192000"/>
              <a:gd name="connsiteY1778" fmla="*/ 4190958 h 6858000"/>
              <a:gd name="connsiteX1779" fmla="*/ 11042568 w 12192000"/>
              <a:gd name="connsiteY1779" fmla="*/ 4127458 h 6858000"/>
              <a:gd name="connsiteX1780" fmla="*/ 10775868 w 12192000"/>
              <a:gd name="connsiteY1780" fmla="*/ 4127458 h 6858000"/>
              <a:gd name="connsiteX1781" fmla="*/ 10712368 w 12192000"/>
              <a:gd name="connsiteY1781" fmla="*/ 4190958 h 6858000"/>
              <a:gd name="connsiteX1782" fmla="*/ 10775868 w 12192000"/>
              <a:gd name="connsiteY1782" fmla="*/ 4254458 h 6858000"/>
              <a:gd name="connsiteX1783" fmla="*/ 10839368 w 12192000"/>
              <a:gd name="connsiteY1783" fmla="*/ 4190958 h 6858000"/>
              <a:gd name="connsiteX1784" fmla="*/ 10775868 w 12192000"/>
              <a:gd name="connsiteY1784" fmla="*/ 4127458 h 6858000"/>
              <a:gd name="connsiteX1785" fmla="*/ 10509168 w 12192000"/>
              <a:gd name="connsiteY1785" fmla="*/ 4127458 h 6858000"/>
              <a:gd name="connsiteX1786" fmla="*/ 10445668 w 12192000"/>
              <a:gd name="connsiteY1786" fmla="*/ 4190958 h 6858000"/>
              <a:gd name="connsiteX1787" fmla="*/ 10509168 w 12192000"/>
              <a:gd name="connsiteY1787" fmla="*/ 4254458 h 6858000"/>
              <a:gd name="connsiteX1788" fmla="*/ 10572668 w 12192000"/>
              <a:gd name="connsiteY1788" fmla="*/ 4190958 h 6858000"/>
              <a:gd name="connsiteX1789" fmla="*/ 10509168 w 12192000"/>
              <a:gd name="connsiteY1789" fmla="*/ 4127458 h 6858000"/>
              <a:gd name="connsiteX1790" fmla="*/ 10242468 w 12192000"/>
              <a:gd name="connsiteY1790" fmla="*/ 4127458 h 6858000"/>
              <a:gd name="connsiteX1791" fmla="*/ 10178968 w 12192000"/>
              <a:gd name="connsiteY1791" fmla="*/ 4190958 h 6858000"/>
              <a:gd name="connsiteX1792" fmla="*/ 10242468 w 12192000"/>
              <a:gd name="connsiteY1792" fmla="*/ 4254458 h 6858000"/>
              <a:gd name="connsiteX1793" fmla="*/ 10305968 w 12192000"/>
              <a:gd name="connsiteY1793" fmla="*/ 4190958 h 6858000"/>
              <a:gd name="connsiteX1794" fmla="*/ 10242468 w 12192000"/>
              <a:gd name="connsiteY1794" fmla="*/ 4127458 h 6858000"/>
              <a:gd name="connsiteX1795" fmla="*/ 9975768 w 12192000"/>
              <a:gd name="connsiteY1795" fmla="*/ 4127458 h 6858000"/>
              <a:gd name="connsiteX1796" fmla="*/ 9912268 w 12192000"/>
              <a:gd name="connsiteY1796" fmla="*/ 4190958 h 6858000"/>
              <a:gd name="connsiteX1797" fmla="*/ 9975768 w 12192000"/>
              <a:gd name="connsiteY1797" fmla="*/ 4254458 h 6858000"/>
              <a:gd name="connsiteX1798" fmla="*/ 10039268 w 12192000"/>
              <a:gd name="connsiteY1798" fmla="*/ 4190958 h 6858000"/>
              <a:gd name="connsiteX1799" fmla="*/ 9975768 w 12192000"/>
              <a:gd name="connsiteY1799" fmla="*/ 4127458 h 6858000"/>
              <a:gd name="connsiteX1800" fmla="*/ 9709068 w 12192000"/>
              <a:gd name="connsiteY1800" fmla="*/ 4127458 h 6858000"/>
              <a:gd name="connsiteX1801" fmla="*/ 9645568 w 12192000"/>
              <a:gd name="connsiteY1801" fmla="*/ 4190958 h 6858000"/>
              <a:gd name="connsiteX1802" fmla="*/ 9709068 w 12192000"/>
              <a:gd name="connsiteY1802" fmla="*/ 4254458 h 6858000"/>
              <a:gd name="connsiteX1803" fmla="*/ 9772568 w 12192000"/>
              <a:gd name="connsiteY1803" fmla="*/ 4190958 h 6858000"/>
              <a:gd name="connsiteX1804" fmla="*/ 9709068 w 12192000"/>
              <a:gd name="connsiteY1804" fmla="*/ 4127458 h 6858000"/>
              <a:gd name="connsiteX1805" fmla="*/ 9442368 w 12192000"/>
              <a:gd name="connsiteY1805" fmla="*/ 4127458 h 6858000"/>
              <a:gd name="connsiteX1806" fmla="*/ 9378868 w 12192000"/>
              <a:gd name="connsiteY1806" fmla="*/ 4190958 h 6858000"/>
              <a:gd name="connsiteX1807" fmla="*/ 9442368 w 12192000"/>
              <a:gd name="connsiteY1807" fmla="*/ 4254458 h 6858000"/>
              <a:gd name="connsiteX1808" fmla="*/ 9505868 w 12192000"/>
              <a:gd name="connsiteY1808" fmla="*/ 4190958 h 6858000"/>
              <a:gd name="connsiteX1809" fmla="*/ 9442368 w 12192000"/>
              <a:gd name="connsiteY1809" fmla="*/ 4127458 h 6858000"/>
              <a:gd name="connsiteX1810" fmla="*/ 9175668 w 12192000"/>
              <a:gd name="connsiteY1810" fmla="*/ 4127458 h 6858000"/>
              <a:gd name="connsiteX1811" fmla="*/ 9112168 w 12192000"/>
              <a:gd name="connsiteY1811" fmla="*/ 4190958 h 6858000"/>
              <a:gd name="connsiteX1812" fmla="*/ 9175668 w 12192000"/>
              <a:gd name="connsiteY1812" fmla="*/ 4254458 h 6858000"/>
              <a:gd name="connsiteX1813" fmla="*/ 9239168 w 12192000"/>
              <a:gd name="connsiteY1813" fmla="*/ 4190958 h 6858000"/>
              <a:gd name="connsiteX1814" fmla="*/ 9175668 w 12192000"/>
              <a:gd name="connsiteY1814" fmla="*/ 4127458 h 6858000"/>
              <a:gd name="connsiteX1815" fmla="*/ 8908968 w 12192000"/>
              <a:gd name="connsiteY1815" fmla="*/ 4127458 h 6858000"/>
              <a:gd name="connsiteX1816" fmla="*/ 8845468 w 12192000"/>
              <a:gd name="connsiteY1816" fmla="*/ 4190958 h 6858000"/>
              <a:gd name="connsiteX1817" fmla="*/ 8908968 w 12192000"/>
              <a:gd name="connsiteY1817" fmla="*/ 4254458 h 6858000"/>
              <a:gd name="connsiteX1818" fmla="*/ 8972468 w 12192000"/>
              <a:gd name="connsiteY1818" fmla="*/ 4190958 h 6858000"/>
              <a:gd name="connsiteX1819" fmla="*/ 8908968 w 12192000"/>
              <a:gd name="connsiteY1819" fmla="*/ 4127458 h 6858000"/>
              <a:gd name="connsiteX1820" fmla="*/ 8642268 w 12192000"/>
              <a:gd name="connsiteY1820" fmla="*/ 4127458 h 6858000"/>
              <a:gd name="connsiteX1821" fmla="*/ 8578768 w 12192000"/>
              <a:gd name="connsiteY1821" fmla="*/ 4190958 h 6858000"/>
              <a:gd name="connsiteX1822" fmla="*/ 8642268 w 12192000"/>
              <a:gd name="connsiteY1822" fmla="*/ 4254458 h 6858000"/>
              <a:gd name="connsiteX1823" fmla="*/ 8705768 w 12192000"/>
              <a:gd name="connsiteY1823" fmla="*/ 4190958 h 6858000"/>
              <a:gd name="connsiteX1824" fmla="*/ 8642268 w 12192000"/>
              <a:gd name="connsiteY1824" fmla="*/ 4127458 h 6858000"/>
              <a:gd name="connsiteX1825" fmla="*/ 8375568 w 12192000"/>
              <a:gd name="connsiteY1825" fmla="*/ 4127458 h 6858000"/>
              <a:gd name="connsiteX1826" fmla="*/ 8312068 w 12192000"/>
              <a:gd name="connsiteY1826" fmla="*/ 4190958 h 6858000"/>
              <a:gd name="connsiteX1827" fmla="*/ 8375568 w 12192000"/>
              <a:gd name="connsiteY1827" fmla="*/ 4254458 h 6858000"/>
              <a:gd name="connsiteX1828" fmla="*/ 8439068 w 12192000"/>
              <a:gd name="connsiteY1828" fmla="*/ 4190958 h 6858000"/>
              <a:gd name="connsiteX1829" fmla="*/ 8375568 w 12192000"/>
              <a:gd name="connsiteY1829" fmla="*/ 4127458 h 6858000"/>
              <a:gd name="connsiteX1830" fmla="*/ 8108868 w 12192000"/>
              <a:gd name="connsiteY1830" fmla="*/ 4127458 h 6858000"/>
              <a:gd name="connsiteX1831" fmla="*/ 8045368 w 12192000"/>
              <a:gd name="connsiteY1831" fmla="*/ 4190958 h 6858000"/>
              <a:gd name="connsiteX1832" fmla="*/ 8108868 w 12192000"/>
              <a:gd name="connsiteY1832" fmla="*/ 4254458 h 6858000"/>
              <a:gd name="connsiteX1833" fmla="*/ 8172368 w 12192000"/>
              <a:gd name="connsiteY1833" fmla="*/ 4190958 h 6858000"/>
              <a:gd name="connsiteX1834" fmla="*/ 8108868 w 12192000"/>
              <a:gd name="connsiteY1834" fmla="*/ 4127458 h 6858000"/>
              <a:gd name="connsiteX1835" fmla="*/ 7842168 w 12192000"/>
              <a:gd name="connsiteY1835" fmla="*/ 4127458 h 6858000"/>
              <a:gd name="connsiteX1836" fmla="*/ 7778668 w 12192000"/>
              <a:gd name="connsiteY1836" fmla="*/ 4190958 h 6858000"/>
              <a:gd name="connsiteX1837" fmla="*/ 7842168 w 12192000"/>
              <a:gd name="connsiteY1837" fmla="*/ 4254458 h 6858000"/>
              <a:gd name="connsiteX1838" fmla="*/ 7905668 w 12192000"/>
              <a:gd name="connsiteY1838" fmla="*/ 4190958 h 6858000"/>
              <a:gd name="connsiteX1839" fmla="*/ 7842168 w 12192000"/>
              <a:gd name="connsiteY1839" fmla="*/ 4127458 h 6858000"/>
              <a:gd name="connsiteX1840" fmla="*/ 7575468 w 12192000"/>
              <a:gd name="connsiteY1840" fmla="*/ 4127458 h 6858000"/>
              <a:gd name="connsiteX1841" fmla="*/ 7511968 w 12192000"/>
              <a:gd name="connsiteY1841" fmla="*/ 4190958 h 6858000"/>
              <a:gd name="connsiteX1842" fmla="*/ 7575468 w 12192000"/>
              <a:gd name="connsiteY1842" fmla="*/ 4254458 h 6858000"/>
              <a:gd name="connsiteX1843" fmla="*/ 7638968 w 12192000"/>
              <a:gd name="connsiteY1843" fmla="*/ 4190958 h 6858000"/>
              <a:gd name="connsiteX1844" fmla="*/ 7575468 w 12192000"/>
              <a:gd name="connsiteY1844" fmla="*/ 4127458 h 6858000"/>
              <a:gd name="connsiteX1845" fmla="*/ 7308768 w 12192000"/>
              <a:gd name="connsiteY1845" fmla="*/ 4127458 h 6858000"/>
              <a:gd name="connsiteX1846" fmla="*/ 7245268 w 12192000"/>
              <a:gd name="connsiteY1846" fmla="*/ 4190958 h 6858000"/>
              <a:gd name="connsiteX1847" fmla="*/ 7308768 w 12192000"/>
              <a:gd name="connsiteY1847" fmla="*/ 4254458 h 6858000"/>
              <a:gd name="connsiteX1848" fmla="*/ 7372268 w 12192000"/>
              <a:gd name="connsiteY1848" fmla="*/ 4190958 h 6858000"/>
              <a:gd name="connsiteX1849" fmla="*/ 7308768 w 12192000"/>
              <a:gd name="connsiteY1849" fmla="*/ 4127458 h 6858000"/>
              <a:gd name="connsiteX1850" fmla="*/ 7042068 w 12192000"/>
              <a:gd name="connsiteY1850" fmla="*/ 4127458 h 6858000"/>
              <a:gd name="connsiteX1851" fmla="*/ 6978568 w 12192000"/>
              <a:gd name="connsiteY1851" fmla="*/ 4190958 h 6858000"/>
              <a:gd name="connsiteX1852" fmla="*/ 7042068 w 12192000"/>
              <a:gd name="connsiteY1852" fmla="*/ 4254458 h 6858000"/>
              <a:gd name="connsiteX1853" fmla="*/ 7105568 w 12192000"/>
              <a:gd name="connsiteY1853" fmla="*/ 4190958 h 6858000"/>
              <a:gd name="connsiteX1854" fmla="*/ 7042068 w 12192000"/>
              <a:gd name="connsiteY1854" fmla="*/ 4127458 h 6858000"/>
              <a:gd name="connsiteX1855" fmla="*/ 6775368 w 12192000"/>
              <a:gd name="connsiteY1855" fmla="*/ 4127458 h 6858000"/>
              <a:gd name="connsiteX1856" fmla="*/ 6711868 w 12192000"/>
              <a:gd name="connsiteY1856" fmla="*/ 4190958 h 6858000"/>
              <a:gd name="connsiteX1857" fmla="*/ 6775368 w 12192000"/>
              <a:gd name="connsiteY1857" fmla="*/ 4254458 h 6858000"/>
              <a:gd name="connsiteX1858" fmla="*/ 6838868 w 12192000"/>
              <a:gd name="connsiteY1858" fmla="*/ 4190958 h 6858000"/>
              <a:gd name="connsiteX1859" fmla="*/ 6775368 w 12192000"/>
              <a:gd name="connsiteY1859" fmla="*/ 4127458 h 6858000"/>
              <a:gd name="connsiteX1860" fmla="*/ 6508668 w 12192000"/>
              <a:gd name="connsiteY1860" fmla="*/ 4127458 h 6858000"/>
              <a:gd name="connsiteX1861" fmla="*/ 6445168 w 12192000"/>
              <a:gd name="connsiteY1861" fmla="*/ 4190958 h 6858000"/>
              <a:gd name="connsiteX1862" fmla="*/ 6508668 w 12192000"/>
              <a:gd name="connsiteY1862" fmla="*/ 4254458 h 6858000"/>
              <a:gd name="connsiteX1863" fmla="*/ 6572168 w 12192000"/>
              <a:gd name="connsiteY1863" fmla="*/ 4190958 h 6858000"/>
              <a:gd name="connsiteX1864" fmla="*/ 6508668 w 12192000"/>
              <a:gd name="connsiteY1864" fmla="*/ 4127458 h 6858000"/>
              <a:gd name="connsiteX1865" fmla="*/ 6241968 w 12192000"/>
              <a:gd name="connsiteY1865" fmla="*/ 4127458 h 6858000"/>
              <a:gd name="connsiteX1866" fmla="*/ 6178468 w 12192000"/>
              <a:gd name="connsiteY1866" fmla="*/ 4190958 h 6858000"/>
              <a:gd name="connsiteX1867" fmla="*/ 6241968 w 12192000"/>
              <a:gd name="connsiteY1867" fmla="*/ 4254458 h 6858000"/>
              <a:gd name="connsiteX1868" fmla="*/ 6305468 w 12192000"/>
              <a:gd name="connsiteY1868" fmla="*/ 4190958 h 6858000"/>
              <a:gd name="connsiteX1869" fmla="*/ 6241968 w 12192000"/>
              <a:gd name="connsiteY1869" fmla="*/ 4127458 h 6858000"/>
              <a:gd name="connsiteX1870" fmla="*/ 5975275 w 12192000"/>
              <a:gd name="connsiteY1870" fmla="*/ 4127458 h 6858000"/>
              <a:gd name="connsiteX1871" fmla="*/ 5911768 w 12192000"/>
              <a:gd name="connsiteY1871" fmla="*/ 4190958 h 6858000"/>
              <a:gd name="connsiteX1872" fmla="*/ 5975275 w 12192000"/>
              <a:gd name="connsiteY1872" fmla="*/ 4254458 h 6858000"/>
              <a:gd name="connsiteX1873" fmla="*/ 6038782 w 12192000"/>
              <a:gd name="connsiteY1873" fmla="*/ 4190958 h 6858000"/>
              <a:gd name="connsiteX1874" fmla="*/ 5975275 w 12192000"/>
              <a:gd name="connsiteY1874" fmla="*/ 4127458 h 6858000"/>
              <a:gd name="connsiteX1875" fmla="*/ 5708575 w 12192000"/>
              <a:gd name="connsiteY1875" fmla="*/ 4127458 h 6858000"/>
              <a:gd name="connsiteX1876" fmla="*/ 5645077 w 12192000"/>
              <a:gd name="connsiteY1876" fmla="*/ 4190958 h 6858000"/>
              <a:gd name="connsiteX1877" fmla="*/ 5708575 w 12192000"/>
              <a:gd name="connsiteY1877" fmla="*/ 4254458 h 6858000"/>
              <a:gd name="connsiteX1878" fmla="*/ 5772073 w 12192000"/>
              <a:gd name="connsiteY1878" fmla="*/ 4190958 h 6858000"/>
              <a:gd name="connsiteX1879" fmla="*/ 5708575 w 12192000"/>
              <a:gd name="connsiteY1879" fmla="*/ 4127458 h 6858000"/>
              <a:gd name="connsiteX1880" fmla="*/ 5441882 w 12192000"/>
              <a:gd name="connsiteY1880" fmla="*/ 4127458 h 6858000"/>
              <a:gd name="connsiteX1881" fmla="*/ 5378386 w 12192000"/>
              <a:gd name="connsiteY1881" fmla="*/ 4190958 h 6858000"/>
              <a:gd name="connsiteX1882" fmla="*/ 5441882 w 12192000"/>
              <a:gd name="connsiteY1882" fmla="*/ 4254458 h 6858000"/>
              <a:gd name="connsiteX1883" fmla="*/ 5505384 w 12192000"/>
              <a:gd name="connsiteY1883" fmla="*/ 4190958 h 6858000"/>
              <a:gd name="connsiteX1884" fmla="*/ 5441882 w 12192000"/>
              <a:gd name="connsiteY1884" fmla="*/ 4127458 h 6858000"/>
              <a:gd name="connsiteX1885" fmla="*/ 5175183 w 12192000"/>
              <a:gd name="connsiteY1885" fmla="*/ 4127458 h 6858000"/>
              <a:gd name="connsiteX1886" fmla="*/ 5111682 w 12192000"/>
              <a:gd name="connsiteY1886" fmla="*/ 4190958 h 6858000"/>
              <a:gd name="connsiteX1887" fmla="*/ 5175183 w 12192000"/>
              <a:gd name="connsiteY1887" fmla="*/ 4254458 h 6858000"/>
              <a:gd name="connsiteX1888" fmla="*/ 5238674 w 12192000"/>
              <a:gd name="connsiteY1888" fmla="*/ 4190958 h 6858000"/>
              <a:gd name="connsiteX1889" fmla="*/ 5175183 w 12192000"/>
              <a:gd name="connsiteY1889" fmla="*/ 4127458 h 6858000"/>
              <a:gd name="connsiteX1890" fmla="*/ 4908488 w 12192000"/>
              <a:gd name="connsiteY1890" fmla="*/ 4127458 h 6858000"/>
              <a:gd name="connsiteX1891" fmla="*/ 4844981 w 12192000"/>
              <a:gd name="connsiteY1891" fmla="*/ 4190958 h 6858000"/>
              <a:gd name="connsiteX1892" fmla="*/ 4908488 w 12192000"/>
              <a:gd name="connsiteY1892" fmla="*/ 4254458 h 6858000"/>
              <a:gd name="connsiteX1893" fmla="*/ 4971983 w 12192000"/>
              <a:gd name="connsiteY1893" fmla="*/ 4190958 h 6858000"/>
              <a:gd name="connsiteX1894" fmla="*/ 4908488 w 12192000"/>
              <a:gd name="connsiteY1894" fmla="*/ 4127458 h 6858000"/>
              <a:gd name="connsiteX1895" fmla="*/ 4641785 w 12192000"/>
              <a:gd name="connsiteY1895" fmla="*/ 4127458 h 6858000"/>
              <a:gd name="connsiteX1896" fmla="*/ 4578303 w 12192000"/>
              <a:gd name="connsiteY1896" fmla="*/ 4190958 h 6858000"/>
              <a:gd name="connsiteX1897" fmla="*/ 4641785 w 12192000"/>
              <a:gd name="connsiteY1897" fmla="*/ 4254458 h 6858000"/>
              <a:gd name="connsiteX1898" fmla="*/ 4705269 w 12192000"/>
              <a:gd name="connsiteY1898" fmla="*/ 4190958 h 6858000"/>
              <a:gd name="connsiteX1899" fmla="*/ 4641785 w 12192000"/>
              <a:gd name="connsiteY1899" fmla="*/ 4127458 h 6858000"/>
              <a:gd name="connsiteX1900" fmla="*/ 4375094 w 12192000"/>
              <a:gd name="connsiteY1900" fmla="*/ 4127458 h 6858000"/>
              <a:gd name="connsiteX1901" fmla="*/ 4311589 w 12192000"/>
              <a:gd name="connsiteY1901" fmla="*/ 4190958 h 6858000"/>
              <a:gd name="connsiteX1902" fmla="*/ 4375094 w 12192000"/>
              <a:gd name="connsiteY1902" fmla="*/ 4254458 h 6858000"/>
              <a:gd name="connsiteX1903" fmla="*/ 4438605 w 12192000"/>
              <a:gd name="connsiteY1903" fmla="*/ 4190958 h 6858000"/>
              <a:gd name="connsiteX1904" fmla="*/ 4375094 w 12192000"/>
              <a:gd name="connsiteY1904" fmla="*/ 4127458 h 6858000"/>
              <a:gd name="connsiteX1905" fmla="*/ 4108385 w 12192000"/>
              <a:gd name="connsiteY1905" fmla="*/ 4127458 h 6858000"/>
              <a:gd name="connsiteX1906" fmla="*/ 4044935 w 12192000"/>
              <a:gd name="connsiteY1906" fmla="*/ 4190958 h 6858000"/>
              <a:gd name="connsiteX1907" fmla="*/ 4108385 w 12192000"/>
              <a:gd name="connsiteY1907" fmla="*/ 4254458 h 6858000"/>
              <a:gd name="connsiteX1908" fmla="*/ 4171880 w 12192000"/>
              <a:gd name="connsiteY1908" fmla="*/ 4190958 h 6858000"/>
              <a:gd name="connsiteX1909" fmla="*/ 4108385 w 12192000"/>
              <a:gd name="connsiteY1909" fmla="*/ 4127458 h 6858000"/>
              <a:gd name="connsiteX1910" fmla="*/ 3841729 w 12192000"/>
              <a:gd name="connsiteY1910" fmla="*/ 4127458 h 6858000"/>
              <a:gd name="connsiteX1911" fmla="*/ 3778231 w 12192000"/>
              <a:gd name="connsiteY1911" fmla="*/ 4190958 h 6858000"/>
              <a:gd name="connsiteX1912" fmla="*/ 3841729 w 12192000"/>
              <a:gd name="connsiteY1912" fmla="*/ 4254458 h 6858000"/>
              <a:gd name="connsiteX1913" fmla="*/ 3905237 w 12192000"/>
              <a:gd name="connsiteY1913" fmla="*/ 4190958 h 6858000"/>
              <a:gd name="connsiteX1914" fmla="*/ 3841729 w 12192000"/>
              <a:gd name="connsiteY1914" fmla="*/ 4127458 h 6858000"/>
              <a:gd name="connsiteX1915" fmla="*/ 3575042 w 12192000"/>
              <a:gd name="connsiteY1915" fmla="*/ 4127458 h 6858000"/>
              <a:gd name="connsiteX1916" fmla="*/ 3511543 w 12192000"/>
              <a:gd name="connsiteY1916" fmla="*/ 4190958 h 6858000"/>
              <a:gd name="connsiteX1917" fmla="*/ 3575042 w 12192000"/>
              <a:gd name="connsiteY1917" fmla="*/ 4254458 h 6858000"/>
              <a:gd name="connsiteX1918" fmla="*/ 3638543 w 12192000"/>
              <a:gd name="connsiteY1918" fmla="*/ 4190958 h 6858000"/>
              <a:gd name="connsiteX1919" fmla="*/ 3575042 w 12192000"/>
              <a:gd name="connsiteY1919" fmla="*/ 4127458 h 6858000"/>
              <a:gd name="connsiteX1920" fmla="*/ 3308320 w 12192000"/>
              <a:gd name="connsiteY1920" fmla="*/ 4127458 h 6858000"/>
              <a:gd name="connsiteX1921" fmla="*/ 3244826 w 12192000"/>
              <a:gd name="connsiteY1921" fmla="*/ 4190958 h 6858000"/>
              <a:gd name="connsiteX1922" fmla="*/ 3308320 w 12192000"/>
              <a:gd name="connsiteY1922" fmla="*/ 4254458 h 6858000"/>
              <a:gd name="connsiteX1923" fmla="*/ 3371827 w 12192000"/>
              <a:gd name="connsiteY1923" fmla="*/ 4190958 h 6858000"/>
              <a:gd name="connsiteX1924" fmla="*/ 3308320 w 12192000"/>
              <a:gd name="connsiteY1924" fmla="*/ 4127458 h 6858000"/>
              <a:gd name="connsiteX1925" fmla="*/ 3041644 w 12192000"/>
              <a:gd name="connsiteY1925" fmla="*/ 4127458 h 6858000"/>
              <a:gd name="connsiteX1926" fmla="*/ 2978150 w 12192000"/>
              <a:gd name="connsiteY1926" fmla="*/ 4190958 h 6858000"/>
              <a:gd name="connsiteX1927" fmla="*/ 3041644 w 12192000"/>
              <a:gd name="connsiteY1927" fmla="*/ 4254458 h 6858000"/>
              <a:gd name="connsiteX1928" fmla="*/ 3105138 w 12192000"/>
              <a:gd name="connsiteY1928" fmla="*/ 4190958 h 6858000"/>
              <a:gd name="connsiteX1929" fmla="*/ 3041644 w 12192000"/>
              <a:gd name="connsiteY1929" fmla="*/ 4127458 h 6858000"/>
              <a:gd name="connsiteX1930" fmla="*/ 2774968 w 12192000"/>
              <a:gd name="connsiteY1930" fmla="*/ 4127458 h 6858000"/>
              <a:gd name="connsiteX1931" fmla="*/ 2711466 w 12192000"/>
              <a:gd name="connsiteY1931" fmla="*/ 4190958 h 6858000"/>
              <a:gd name="connsiteX1932" fmla="*/ 2774968 w 12192000"/>
              <a:gd name="connsiteY1932" fmla="*/ 4254458 h 6858000"/>
              <a:gd name="connsiteX1933" fmla="*/ 2838463 w 12192000"/>
              <a:gd name="connsiteY1933" fmla="*/ 4190958 h 6858000"/>
              <a:gd name="connsiteX1934" fmla="*/ 2774968 w 12192000"/>
              <a:gd name="connsiteY1934" fmla="*/ 4127458 h 6858000"/>
              <a:gd name="connsiteX1935" fmla="*/ 2508246 w 12192000"/>
              <a:gd name="connsiteY1935" fmla="*/ 4127458 h 6858000"/>
              <a:gd name="connsiteX1936" fmla="*/ 2444739 w 12192000"/>
              <a:gd name="connsiteY1936" fmla="*/ 4190958 h 6858000"/>
              <a:gd name="connsiteX1937" fmla="*/ 2508246 w 12192000"/>
              <a:gd name="connsiteY1937" fmla="*/ 4254458 h 6858000"/>
              <a:gd name="connsiteX1938" fmla="*/ 2571754 w 12192000"/>
              <a:gd name="connsiteY1938" fmla="*/ 4190958 h 6858000"/>
              <a:gd name="connsiteX1939" fmla="*/ 2508246 w 12192000"/>
              <a:gd name="connsiteY1939" fmla="*/ 4127458 h 6858000"/>
              <a:gd name="connsiteX1940" fmla="*/ 2241539 w 12192000"/>
              <a:gd name="connsiteY1940" fmla="*/ 4127458 h 6858000"/>
              <a:gd name="connsiteX1941" fmla="*/ 2178052 w 12192000"/>
              <a:gd name="connsiteY1941" fmla="*/ 4190958 h 6858000"/>
              <a:gd name="connsiteX1942" fmla="*/ 2241539 w 12192000"/>
              <a:gd name="connsiteY1942" fmla="*/ 4254458 h 6858000"/>
              <a:gd name="connsiteX1943" fmla="*/ 2305054 w 12192000"/>
              <a:gd name="connsiteY1943" fmla="*/ 4190958 h 6858000"/>
              <a:gd name="connsiteX1944" fmla="*/ 2241539 w 12192000"/>
              <a:gd name="connsiteY1944" fmla="*/ 4127458 h 6858000"/>
              <a:gd name="connsiteX1945" fmla="*/ 1974836 w 12192000"/>
              <a:gd name="connsiteY1945" fmla="*/ 4127458 h 6858000"/>
              <a:gd name="connsiteX1946" fmla="*/ 1911333 w 12192000"/>
              <a:gd name="connsiteY1946" fmla="*/ 4190958 h 6858000"/>
              <a:gd name="connsiteX1947" fmla="*/ 1974836 w 12192000"/>
              <a:gd name="connsiteY1947" fmla="*/ 4254458 h 6858000"/>
              <a:gd name="connsiteX1948" fmla="*/ 2038343 w 12192000"/>
              <a:gd name="connsiteY1948" fmla="*/ 4190958 h 6858000"/>
              <a:gd name="connsiteX1949" fmla="*/ 1974836 w 12192000"/>
              <a:gd name="connsiteY1949" fmla="*/ 4127458 h 6858000"/>
              <a:gd name="connsiteX1950" fmla="*/ 1708134 w 12192000"/>
              <a:gd name="connsiteY1950" fmla="*/ 4127458 h 6858000"/>
              <a:gd name="connsiteX1951" fmla="*/ 1644632 w 12192000"/>
              <a:gd name="connsiteY1951" fmla="*/ 4190958 h 6858000"/>
              <a:gd name="connsiteX1952" fmla="*/ 1708134 w 12192000"/>
              <a:gd name="connsiteY1952" fmla="*/ 4254458 h 6858000"/>
              <a:gd name="connsiteX1953" fmla="*/ 1771633 w 12192000"/>
              <a:gd name="connsiteY1953" fmla="*/ 4190958 h 6858000"/>
              <a:gd name="connsiteX1954" fmla="*/ 1708134 w 12192000"/>
              <a:gd name="connsiteY1954" fmla="*/ 4127458 h 6858000"/>
              <a:gd name="connsiteX1955" fmla="*/ 1441433 w 12192000"/>
              <a:gd name="connsiteY1955" fmla="*/ 4127458 h 6858000"/>
              <a:gd name="connsiteX1956" fmla="*/ 1377934 w 12192000"/>
              <a:gd name="connsiteY1956" fmla="*/ 4190958 h 6858000"/>
              <a:gd name="connsiteX1957" fmla="*/ 1441433 w 12192000"/>
              <a:gd name="connsiteY1957" fmla="*/ 4254458 h 6858000"/>
              <a:gd name="connsiteX1958" fmla="*/ 1504933 w 12192000"/>
              <a:gd name="connsiteY1958" fmla="*/ 4190958 h 6858000"/>
              <a:gd name="connsiteX1959" fmla="*/ 1441433 w 12192000"/>
              <a:gd name="connsiteY1959" fmla="*/ 4127458 h 6858000"/>
              <a:gd name="connsiteX1960" fmla="*/ 1174735 w 12192000"/>
              <a:gd name="connsiteY1960" fmla="*/ 4127458 h 6858000"/>
              <a:gd name="connsiteX1961" fmla="*/ 1111236 w 12192000"/>
              <a:gd name="connsiteY1961" fmla="*/ 4190958 h 6858000"/>
              <a:gd name="connsiteX1962" fmla="*/ 1174735 w 12192000"/>
              <a:gd name="connsiteY1962" fmla="*/ 4254458 h 6858000"/>
              <a:gd name="connsiteX1963" fmla="*/ 1238235 w 12192000"/>
              <a:gd name="connsiteY1963" fmla="*/ 4190958 h 6858000"/>
              <a:gd name="connsiteX1964" fmla="*/ 1174735 w 12192000"/>
              <a:gd name="connsiteY1964" fmla="*/ 4127458 h 6858000"/>
              <a:gd name="connsiteX1965" fmla="*/ 908037 w 12192000"/>
              <a:gd name="connsiteY1965" fmla="*/ 4127458 h 6858000"/>
              <a:gd name="connsiteX1966" fmla="*/ 844538 w 12192000"/>
              <a:gd name="connsiteY1966" fmla="*/ 4190958 h 6858000"/>
              <a:gd name="connsiteX1967" fmla="*/ 908037 w 12192000"/>
              <a:gd name="connsiteY1967" fmla="*/ 4254458 h 6858000"/>
              <a:gd name="connsiteX1968" fmla="*/ 971537 w 12192000"/>
              <a:gd name="connsiteY1968" fmla="*/ 4190958 h 6858000"/>
              <a:gd name="connsiteX1969" fmla="*/ 908037 w 12192000"/>
              <a:gd name="connsiteY1969" fmla="*/ 4127458 h 6858000"/>
              <a:gd name="connsiteX1970" fmla="*/ 641339 w 12192000"/>
              <a:gd name="connsiteY1970" fmla="*/ 4127458 h 6858000"/>
              <a:gd name="connsiteX1971" fmla="*/ 577840 w 12192000"/>
              <a:gd name="connsiteY1971" fmla="*/ 4190958 h 6858000"/>
              <a:gd name="connsiteX1972" fmla="*/ 641339 w 12192000"/>
              <a:gd name="connsiteY1972" fmla="*/ 4254458 h 6858000"/>
              <a:gd name="connsiteX1973" fmla="*/ 704839 w 12192000"/>
              <a:gd name="connsiteY1973" fmla="*/ 4190958 h 6858000"/>
              <a:gd name="connsiteX1974" fmla="*/ 641339 w 12192000"/>
              <a:gd name="connsiteY1974" fmla="*/ 4127458 h 6858000"/>
              <a:gd name="connsiteX1975" fmla="*/ 374641 w 12192000"/>
              <a:gd name="connsiteY1975" fmla="*/ 4127458 h 6858000"/>
              <a:gd name="connsiteX1976" fmla="*/ 311142 w 12192000"/>
              <a:gd name="connsiteY1976" fmla="*/ 4190958 h 6858000"/>
              <a:gd name="connsiteX1977" fmla="*/ 374641 w 12192000"/>
              <a:gd name="connsiteY1977" fmla="*/ 4254458 h 6858000"/>
              <a:gd name="connsiteX1978" fmla="*/ 438141 w 12192000"/>
              <a:gd name="connsiteY1978" fmla="*/ 4190958 h 6858000"/>
              <a:gd name="connsiteX1979" fmla="*/ 374641 w 12192000"/>
              <a:gd name="connsiteY1979" fmla="*/ 4127458 h 6858000"/>
              <a:gd name="connsiteX1980" fmla="*/ 11842668 w 12192000"/>
              <a:gd name="connsiteY1980" fmla="*/ 3822658 h 6858000"/>
              <a:gd name="connsiteX1981" fmla="*/ 11779168 w 12192000"/>
              <a:gd name="connsiteY1981" fmla="*/ 3886158 h 6858000"/>
              <a:gd name="connsiteX1982" fmla="*/ 11842668 w 12192000"/>
              <a:gd name="connsiteY1982" fmla="*/ 3949658 h 6858000"/>
              <a:gd name="connsiteX1983" fmla="*/ 11906168 w 12192000"/>
              <a:gd name="connsiteY1983" fmla="*/ 3886158 h 6858000"/>
              <a:gd name="connsiteX1984" fmla="*/ 11842668 w 12192000"/>
              <a:gd name="connsiteY1984" fmla="*/ 3822658 h 6858000"/>
              <a:gd name="connsiteX1985" fmla="*/ 11575968 w 12192000"/>
              <a:gd name="connsiteY1985" fmla="*/ 3822658 h 6858000"/>
              <a:gd name="connsiteX1986" fmla="*/ 11512468 w 12192000"/>
              <a:gd name="connsiteY1986" fmla="*/ 3886158 h 6858000"/>
              <a:gd name="connsiteX1987" fmla="*/ 11575968 w 12192000"/>
              <a:gd name="connsiteY1987" fmla="*/ 3949658 h 6858000"/>
              <a:gd name="connsiteX1988" fmla="*/ 11639468 w 12192000"/>
              <a:gd name="connsiteY1988" fmla="*/ 3886158 h 6858000"/>
              <a:gd name="connsiteX1989" fmla="*/ 11575968 w 12192000"/>
              <a:gd name="connsiteY1989" fmla="*/ 3822658 h 6858000"/>
              <a:gd name="connsiteX1990" fmla="*/ 11309268 w 12192000"/>
              <a:gd name="connsiteY1990" fmla="*/ 3822658 h 6858000"/>
              <a:gd name="connsiteX1991" fmla="*/ 11245768 w 12192000"/>
              <a:gd name="connsiteY1991" fmla="*/ 3886158 h 6858000"/>
              <a:gd name="connsiteX1992" fmla="*/ 11309268 w 12192000"/>
              <a:gd name="connsiteY1992" fmla="*/ 3949658 h 6858000"/>
              <a:gd name="connsiteX1993" fmla="*/ 11372768 w 12192000"/>
              <a:gd name="connsiteY1993" fmla="*/ 3886158 h 6858000"/>
              <a:gd name="connsiteX1994" fmla="*/ 11309268 w 12192000"/>
              <a:gd name="connsiteY1994" fmla="*/ 3822658 h 6858000"/>
              <a:gd name="connsiteX1995" fmla="*/ 11042568 w 12192000"/>
              <a:gd name="connsiteY1995" fmla="*/ 3822658 h 6858000"/>
              <a:gd name="connsiteX1996" fmla="*/ 10979068 w 12192000"/>
              <a:gd name="connsiteY1996" fmla="*/ 3886158 h 6858000"/>
              <a:gd name="connsiteX1997" fmla="*/ 11042568 w 12192000"/>
              <a:gd name="connsiteY1997" fmla="*/ 3949658 h 6858000"/>
              <a:gd name="connsiteX1998" fmla="*/ 11106068 w 12192000"/>
              <a:gd name="connsiteY1998" fmla="*/ 3886158 h 6858000"/>
              <a:gd name="connsiteX1999" fmla="*/ 11042568 w 12192000"/>
              <a:gd name="connsiteY1999" fmla="*/ 3822658 h 6858000"/>
              <a:gd name="connsiteX2000" fmla="*/ 10775868 w 12192000"/>
              <a:gd name="connsiteY2000" fmla="*/ 3822658 h 6858000"/>
              <a:gd name="connsiteX2001" fmla="*/ 10712368 w 12192000"/>
              <a:gd name="connsiteY2001" fmla="*/ 3886158 h 6858000"/>
              <a:gd name="connsiteX2002" fmla="*/ 10775868 w 12192000"/>
              <a:gd name="connsiteY2002" fmla="*/ 3949658 h 6858000"/>
              <a:gd name="connsiteX2003" fmla="*/ 10839368 w 12192000"/>
              <a:gd name="connsiteY2003" fmla="*/ 3886158 h 6858000"/>
              <a:gd name="connsiteX2004" fmla="*/ 10775868 w 12192000"/>
              <a:gd name="connsiteY2004" fmla="*/ 3822658 h 6858000"/>
              <a:gd name="connsiteX2005" fmla="*/ 10509168 w 12192000"/>
              <a:gd name="connsiteY2005" fmla="*/ 3822658 h 6858000"/>
              <a:gd name="connsiteX2006" fmla="*/ 10445668 w 12192000"/>
              <a:gd name="connsiteY2006" fmla="*/ 3886158 h 6858000"/>
              <a:gd name="connsiteX2007" fmla="*/ 10509168 w 12192000"/>
              <a:gd name="connsiteY2007" fmla="*/ 3949658 h 6858000"/>
              <a:gd name="connsiteX2008" fmla="*/ 10572668 w 12192000"/>
              <a:gd name="connsiteY2008" fmla="*/ 3886158 h 6858000"/>
              <a:gd name="connsiteX2009" fmla="*/ 10509168 w 12192000"/>
              <a:gd name="connsiteY2009" fmla="*/ 3822658 h 6858000"/>
              <a:gd name="connsiteX2010" fmla="*/ 10242468 w 12192000"/>
              <a:gd name="connsiteY2010" fmla="*/ 3822658 h 6858000"/>
              <a:gd name="connsiteX2011" fmla="*/ 10178968 w 12192000"/>
              <a:gd name="connsiteY2011" fmla="*/ 3886158 h 6858000"/>
              <a:gd name="connsiteX2012" fmla="*/ 10242468 w 12192000"/>
              <a:gd name="connsiteY2012" fmla="*/ 3949658 h 6858000"/>
              <a:gd name="connsiteX2013" fmla="*/ 10305968 w 12192000"/>
              <a:gd name="connsiteY2013" fmla="*/ 3886158 h 6858000"/>
              <a:gd name="connsiteX2014" fmla="*/ 10242468 w 12192000"/>
              <a:gd name="connsiteY2014" fmla="*/ 3822658 h 6858000"/>
              <a:gd name="connsiteX2015" fmla="*/ 9975768 w 12192000"/>
              <a:gd name="connsiteY2015" fmla="*/ 3822658 h 6858000"/>
              <a:gd name="connsiteX2016" fmla="*/ 9912268 w 12192000"/>
              <a:gd name="connsiteY2016" fmla="*/ 3886158 h 6858000"/>
              <a:gd name="connsiteX2017" fmla="*/ 9975768 w 12192000"/>
              <a:gd name="connsiteY2017" fmla="*/ 3949658 h 6858000"/>
              <a:gd name="connsiteX2018" fmla="*/ 10039268 w 12192000"/>
              <a:gd name="connsiteY2018" fmla="*/ 3886158 h 6858000"/>
              <a:gd name="connsiteX2019" fmla="*/ 9975768 w 12192000"/>
              <a:gd name="connsiteY2019" fmla="*/ 3822658 h 6858000"/>
              <a:gd name="connsiteX2020" fmla="*/ 9709068 w 12192000"/>
              <a:gd name="connsiteY2020" fmla="*/ 3822658 h 6858000"/>
              <a:gd name="connsiteX2021" fmla="*/ 9645568 w 12192000"/>
              <a:gd name="connsiteY2021" fmla="*/ 3886158 h 6858000"/>
              <a:gd name="connsiteX2022" fmla="*/ 9709068 w 12192000"/>
              <a:gd name="connsiteY2022" fmla="*/ 3949658 h 6858000"/>
              <a:gd name="connsiteX2023" fmla="*/ 9772568 w 12192000"/>
              <a:gd name="connsiteY2023" fmla="*/ 3886158 h 6858000"/>
              <a:gd name="connsiteX2024" fmla="*/ 9709068 w 12192000"/>
              <a:gd name="connsiteY2024" fmla="*/ 3822658 h 6858000"/>
              <a:gd name="connsiteX2025" fmla="*/ 9442368 w 12192000"/>
              <a:gd name="connsiteY2025" fmla="*/ 3822658 h 6858000"/>
              <a:gd name="connsiteX2026" fmla="*/ 9378868 w 12192000"/>
              <a:gd name="connsiteY2026" fmla="*/ 3886158 h 6858000"/>
              <a:gd name="connsiteX2027" fmla="*/ 9442368 w 12192000"/>
              <a:gd name="connsiteY2027" fmla="*/ 3949658 h 6858000"/>
              <a:gd name="connsiteX2028" fmla="*/ 9505868 w 12192000"/>
              <a:gd name="connsiteY2028" fmla="*/ 3886158 h 6858000"/>
              <a:gd name="connsiteX2029" fmla="*/ 9442368 w 12192000"/>
              <a:gd name="connsiteY2029" fmla="*/ 3822658 h 6858000"/>
              <a:gd name="connsiteX2030" fmla="*/ 9175668 w 12192000"/>
              <a:gd name="connsiteY2030" fmla="*/ 3822658 h 6858000"/>
              <a:gd name="connsiteX2031" fmla="*/ 9112168 w 12192000"/>
              <a:gd name="connsiteY2031" fmla="*/ 3886158 h 6858000"/>
              <a:gd name="connsiteX2032" fmla="*/ 9175668 w 12192000"/>
              <a:gd name="connsiteY2032" fmla="*/ 3949658 h 6858000"/>
              <a:gd name="connsiteX2033" fmla="*/ 9239168 w 12192000"/>
              <a:gd name="connsiteY2033" fmla="*/ 3886158 h 6858000"/>
              <a:gd name="connsiteX2034" fmla="*/ 9175668 w 12192000"/>
              <a:gd name="connsiteY2034" fmla="*/ 3822658 h 6858000"/>
              <a:gd name="connsiteX2035" fmla="*/ 8908968 w 12192000"/>
              <a:gd name="connsiteY2035" fmla="*/ 3822658 h 6858000"/>
              <a:gd name="connsiteX2036" fmla="*/ 8845468 w 12192000"/>
              <a:gd name="connsiteY2036" fmla="*/ 3886158 h 6858000"/>
              <a:gd name="connsiteX2037" fmla="*/ 8908968 w 12192000"/>
              <a:gd name="connsiteY2037" fmla="*/ 3949658 h 6858000"/>
              <a:gd name="connsiteX2038" fmla="*/ 8972468 w 12192000"/>
              <a:gd name="connsiteY2038" fmla="*/ 3886158 h 6858000"/>
              <a:gd name="connsiteX2039" fmla="*/ 8908968 w 12192000"/>
              <a:gd name="connsiteY2039" fmla="*/ 3822658 h 6858000"/>
              <a:gd name="connsiteX2040" fmla="*/ 8642268 w 12192000"/>
              <a:gd name="connsiteY2040" fmla="*/ 3822658 h 6858000"/>
              <a:gd name="connsiteX2041" fmla="*/ 8578768 w 12192000"/>
              <a:gd name="connsiteY2041" fmla="*/ 3886158 h 6858000"/>
              <a:gd name="connsiteX2042" fmla="*/ 8642268 w 12192000"/>
              <a:gd name="connsiteY2042" fmla="*/ 3949658 h 6858000"/>
              <a:gd name="connsiteX2043" fmla="*/ 8705768 w 12192000"/>
              <a:gd name="connsiteY2043" fmla="*/ 3886158 h 6858000"/>
              <a:gd name="connsiteX2044" fmla="*/ 8642268 w 12192000"/>
              <a:gd name="connsiteY2044" fmla="*/ 3822658 h 6858000"/>
              <a:gd name="connsiteX2045" fmla="*/ 8375568 w 12192000"/>
              <a:gd name="connsiteY2045" fmla="*/ 3822658 h 6858000"/>
              <a:gd name="connsiteX2046" fmla="*/ 8312068 w 12192000"/>
              <a:gd name="connsiteY2046" fmla="*/ 3886158 h 6858000"/>
              <a:gd name="connsiteX2047" fmla="*/ 8375568 w 12192000"/>
              <a:gd name="connsiteY2047" fmla="*/ 3949658 h 6858000"/>
              <a:gd name="connsiteX2048" fmla="*/ 8439068 w 12192000"/>
              <a:gd name="connsiteY2048" fmla="*/ 3886158 h 6858000"/>
              <a:gd name="connsiteX2049" fmla="*/ 8375568 w 12192000"/>
              <a:gd name="connsiteY2049" fmla="*/ 3822658 h 6858000"/>
              <a:gd name="connsiteX2050" fmla="*/ 8108868 w 12192000"/>
              <a:gd name="connsiteY2050" fmla="*/ 3822658 h 6858000"/>
              <a:gd name="connsiteX2051" fmla="*/ 8045368 w 12192000"/>
              <a:gd name="connsiteY2051" fmla="*/ 3886158 h 6858000"/>
              <a:gd name="connsiteX2052" fmla="*/ 8108868 w 12192000"/>
              <a:gd name="connsiteY2052" fmla="*/ 3949658 h 6858000"/>
              <a:gd name="connsiteX2053" fmla="*/ 8172368 w 12192000"/>
              <a:gd name="connsiteY2053" fmla="*/ 3886158 h 6858000"/>
              <a:gd name="connsiteX2054" fmla="*/ 8108868 w 12192000"/>
              <a:gd name="connsiteY2054" fmla="*/ 3822658 h 6858000"/>
              <a:gd name="connsiteX2055" fmla="*/ 7842168 w 12192000"/>
              <a:gd name="connsiteY2055" fmla="*/ 3822658 h 6858000"/>
              <a:gd name="connsiteX2056" fmla="*/ 7778668 w 12192000"/>
              <a:gd name="connsiteY2056" fmla="*/ 3886158 h 6858000"/>
              <a:gd name="connsiteX2057" fmla="*/ 7842168 w 12192000"/>
              <a:gd name="connsiteY2057" fmla="*/ 3949658 h 6858000"/>
              <a:gd name="connsiteX2058" fmla="*/ 7905668 w 12192000"/>
              <a:gd name="connsiteY2058" fmla="*/ 3886158 h 6858000"/>
              <a:gd name="connsiteX2059" fmla="*/ 7842168 w 12192000"/>
              <a:gd name="connsiteY2059" fmla="*/ 3822658 h 6858000"/>
              <a:gd name="connsiteX2060" fmla="*/ 7575468 w 12192000"/>
              <a:gd name="connsiteY2060" fmla="*/ 3822658 h 6858000"/>
              <a:gd name="connsiteX2061" fmla="*/ 7511968 w 12192000"/>
              <a:gd name="connsiteY2061" fmla="*/ 3886158 h 6858000"/>
              <a:gd name="connsiteX2062" fmla="*/ 7575468 w 12192000"/>
              <a:gd name="connsiteY2062" fmla="*/ 3949658 h 6858000"/>
              <a:gd name="connsiteX2063" fmla="*/ 7638968 w 12192000"/>
              <a:gd name="connsiteY2063" fmla="*/ 3886158 h 6858000"/>
              <a:gd name="connsiteX2064" fmla="*/ 7575468 w 12192000"/>
              <a:gd name="connsiteY2064" fmla="*/ 3822658 h 6858000"/>
              <a:gd name="connsiteX2065" fmla="*/ 7308768 w 12192000"/>
              <a:gd name="connsiteY2065" fmla="*/ 3822658 h 6858000"/>
              <a:gd name="connsiteX2066" fmla="*/ 7245268 w 12192000"/>
              <a:gd name="connsiteY2066" fmla="*/ 3886158 h 6858000"/>
              <a:gd name="connsiteX2067" fmla="*/ 7308768 w 12192000"/>
              <a:gd name="connsiteY2067" fmla="*/ 3949658 h 6858000"/>
              <a:gd name="connsiteX2068" fmla="*/ 7372268 w 12192000"/>
              <a:gd name="connsiteY2068" fmla="*/ 3886158 h 6858000"/>
              <a:gd name="connsiteX2069" fmla="*/ 7308768 w 12192000"/>
              <a:gd name="connsiteY2069" fmla="*/ 3822658 h 6858000"/>
              <a:gd name="connsiteX2070" fmla="*/ 7042068 w 12192000"/>
              <a:gd name="connsiteY2070" fmla="*/ 3822658 h 6858000"/>
              <a:gd name="connsiteX2071" fmla="*/ 6978568 w 12192000"/>
              <a:gd name="connsiteY2071" fmla="*/ 3886158 h 6858000"/>
              <a:gd name="connsiteX2072" fmla="*/ 7042068 w 12192000"/>
              <a:gd name="connsiteY2072" fmla="*/ 3949658 h 6858000"/>
              <a:gd name="connsiteX2073" fmla="*/ 7105568 w 12192000"/>
              <a:gd name="connsiteY2073" fmla="*/ 3886158 h 6858000"/>
              <a:gd name="connsiteX2074" fmla="*/ 7042068 w 12192000"/>
              <a:gd name="connsiteY2074" fmla="*/ 3822658 h 6858000"/>
              <a:gd name="connsiteX2075" fmla="*/ 6775368 w 12192000"/>
              <a:gd name="connsiteY2075" fmla="*/ 3822658 h 6858000"/>
              <a:gd name="connsiteX2076" fmla="*/ 6711868 w 12192000"/>
              <a:gd name="connsiteY2076" fmla="*/ 3886158 h 6858000"/>
              <a:gd name="connsiteX2077" fmla="*/ 6775368 w 12192000"/>
              <a:gd name="connsiteY2077" fmla="*/ 3949658 h 6858000"/>
              <a:gd name="connsiteX2078" fmla="*/ 6838868 w 12192000"/>
              <a:gd name="connsiteY2078" fmla="*/ 3886158 h 6858000"/>
              <a:gd name="connsiteX2079" fmla="*/ 6775368 w 12192000"/>
              <a:gd name="connsiteY2079" fmla="*/ 3822658 h 6858000"/>
              <a:gd name="connsiteX2080" fmla="*/ 6508668 w 12192000"/>
              <a:gd name="connsiteY2080" fmla="*/ 3822658 h 6858000"/>
              <a:gd name="connsiteX2081" fmla="*/ 6445168 w 12192000"/>
              <a:gd name="connsiteY2081" fmla="*/ 3886158 h 6858000"/>
              <a:gd name="connsiteX2082" fmla="*/ 6508668 w 12192000"/>
              <a:gd name="connsiteY2082" fmla="*/ 3949658 h 6858000"/>
              <a:gd name="connsiteX2083" fmla="*/ 6572168 w 12192000"/>
              <a:gd name="connsiteY2083" fmla="*/ 3886158 h 6858000"/>
              <a:gd name="connsiteX2084" fmla="*/ 6508668 w 12192000"/>
              <a:gd name="connsiteY2084" fmla="*/ 3822658 h 6858000"/>
              <a:gd name="connsiteX2085" fmla="*/ 6241968 w 12192000"/>
              <a:gd name="connsiteY2085" fmla="*/ 3822658 h 6858000"/>
              <a:gd name="connsiteX2086" fmla="*/ 6178468 w 12192000"/>
              <a:gd name="connsiteY2086" fmla="*/ 3886158 h 6858000"/>
              <a:gd name="connsiteX2087" fmla="*/ 6241968 w 12192000"/>
              <a:gd name="connsiteY2087" fmla="*/ 3949658 h 6858000"/>
              <a:gd name="connsiteX2088" fmla="*/ 6305468 w 12192000"/>
              <a:gd name="connsiteY2088" fmla="*/ 3886158 h 6858000"/>
              <a:gd name="connsiteX2089" fmla="*/ 6241968 w 12192000"/>
              <a:gd name="connsiteY2089" fmla="*/ 3822658 h 6858000"/>
              <a:gd name="connsiteX2090" fmla="*/ 5975275 w 12192000"/>
              <a:gd name="connsiteY2090" fmla="*/ 3822658 h 6858000"/>
              <a:gd name="connsiteX2091" fmla="*/ 5911768 w 12192000"/>
              <a:gd name="connsiteY2091" fmla="*/ 3886158 h 6858000"/>
              <a:gd name="connsiteX2092" fmla="*/ 5975275 w 12192000"/>
              <a:gd name="connsiteY2092" fmla="*/ 3949658 h 6858000"/>
              <a:gd name="connsiteX2093" fmla="*/ 6038782 w 12192000"/>
              <a:gd name="connsiteY2093" fmla="*/ 3886158 h 6858000"/>
              <a:gd name="connsiteX2094" fmla="*/ 5975275 w 12192000"/>
              <a:gd name="connsiteY2094" fmla="*/ 3822658 h 6858000"/>
              <a:gd name="connsiteX2095" fmla="*/ 5708575 w 12192000"/>
              <a:gd name="connsiteY2095" fmla="*/ 3822658 h 6858000"/>
              <a:gd name="connsiteX2096" fmla="*/ 5645077 w 12192000"/>
              <a:gd name="connsiteY2096" fmla="*/ 3886158 h 6858000"/>
              <a:gd name="connsiteX2097" fmla="*/ 5708575 w 12192000"/>
              <a:gd name="connsiteY2097" fmla="*/ 3949658 h 6858000"/>
              <a:gd name="connsiteX2098" fmla="*/ 5772073 w 12192000"/>
              <a:gd name="connsiteY2098" fmla="*/ 3886158 h 6858000"/>
              <a:gd name="connsiteX2099" fmla="*/ 5708575 w 12192000"/>
              <a:gd name="connsiteY2099" fmla="*/ 3822658 h 6858000"/>
              <a:gd name="connsiteX2100" fmla="*/ 5441882 w 12192000"/>
              <a:gd name="connsiteY2100" fmla="*/ 3822658 h 6858000"/>
              <a:gd name="connsiteX2101" fmla="*/ 5378386 w 12192000"/>
              <a:gd name="connsiteY2101" fmla="*/ 3886158 h 6858000"/>
              <a:gd name="connsiteX2102" fmla="*/ 5441882 w 12192000"/>
              <a:gd name="connsiteY2102" fmla="*/ 3949658 h 6858000"/>
              <a:gd name="connsiteX2103" fmla="*/ 5505384 w 12192000"/>
              <a:gd name="connsiteY2103" fmla="*/ 3886158 h 6858000"/>
              <a:gd name="connsiteX2104" fmla="*/ 5441882 w 12192000"/>
              <a:gd name="connsiteY2104" fmla="*/ 3822658 h 6858000"/>
              <a:gd name="connsiteX2105" fmla="*/ 5175183 w 12192000"/>
              <a:gd name="connsiteY2105" fmla="*/ 3822658 h 6858000"/>
              <a:gd name="connsiteX2106" fmla="*/ 5111682 w 12192000"/>
              <a:gd name="connsiteY2106" fmla="*/ 3886158 h 6858000"/>
              <a:gd name="connsiteX2107" fmla="*/ 5175183 w 12192000"/>
              <a:gd name="connsiteY2107" fmla="*/ 3949658 h 6858000"/>
              <a:gd name="connsiteX2108" fmla="*/ 5238674 w 12192000"/>
              <a:gd name="connsiteY2108" fmla="*/ 3886158 h 6858000"/>
              <a:gd name="connsiteX2109" fmla="*/ 5175183 w 12192000"/>
              <a:gd name="connsiteY2109" fmla="*/ 3822658 h 6858000"/>
              <a:gd name="connsiteX2110" fmla="*/ 4908488 w 12192000"/>
              <a:gd name="connsiteY2110" fmla="*/ 3822658 h 6858000"/>
              <a:gd name="connsiteX2111" fmla="*/ 4844981 w 12192000"/>
              <a:gd name="connsiteY2111" fmla="*/ 3886158 h 6858000"/>
              <a:gd name="connsiteX2112" fmla="*/ 4908488 w 12192000"/>
              <a:gd name="connsiteY2112" fmla="*/ 3949658 h 6858000"/>
              <a:gd name="connsiteX2113" fmla="*/ 4971983 w 12192000"/>
              <a:gd name="connsiteY2113" fmla="*/ 3886158 h 6858000"/>
              <a:gd name="connsiteX2114" fmla="*/ 4908488 w 12192000"/>
              <a:gd name="connsiteY2114" fmla="*/ 3822658 h 6858000"/>
              <a:gd name="connsiteX2115" fmla="*/ 4641785 w 12192000"/>
              <a:gd name="connsiteY2115" fmla="*/ 3822658 h 6858000"/>
              <a:gd name="connsiteX2116" fmla="*/ 4578303 w 12192000"/>
              <a:gd name="connsiteY2116" fmla="*/ 3886158 h 6858000"/>
              <a:gd name="connsiteX2117" fmla="*/ 4641785 w 12192000"/>
              <a:gd name="connsiteY2117" fmla="*/ 3949658 h 6858000"/>
              <a:gd name="connsiteX2118" fmla="*/ 4705269 w 12192000"/>
              <a:gd name="connsiteY2118" fmla="*/ 3886158 h 6858000"/>
              <a:gd name="connsiteX2119" fmla="*/ 4641785 w 12192000"/>
              <a:gd name="connsiteY2119" fmla="*/ 3822658 h 6858000"/>
              <a:gd name="connsiteX2120" fmla="*/ 4375094 w 12192000"/>
              <a:gd name="connsiteY2120" fmla="*/ 3822658 h 6858000"/>
              <a:gd name="connsiteX2121" fmla="*/ 4311589 w 12192000"/>
              <a:gd name="connsiteY2121" fmla="*/ 3886158 h 6858000"/>
              <a:gd name="connsiteX2122" fmla="*/ 4375094 w 12192000"/>
              <a:gd name="connsiteY2122" fmla="*/ 3949658 h 6858000"/>
              <a:gd name="connsiteX2123" fmla="*/ 4438605 w 12192000"/>
              <a:gd name="connsiteY2123" fmla="*/ 3886158 h 6858000"/>
              <a:gd name="connsiteX2124" fmla="*/ 4375094 w 12192000"/>
              <a:gd name="connsiteY2124" fmla="*/ 3822658 h 6858000"/>
              <a:gd name="connsiteX2125" fmla="*/ 4108385 w 12192000"/>
              <a:gd name="connsiteY2125" fmla="*/ 3822658 h 6858000"/>
              <a:gd name="connsiteX2126" fmla="*/ 4044936 w 12192000"/>
              <a:gd name="connsiteY2126" fmla="*/ 3886158 h 6858000"/>
              <a:gd name="connsiteX2127" fmla="*/ 4108385 w 12192000"/>
              <a:gd name="connsiteY2127" fmla="*/ 3949658 h 6858000"/>
              <a:gd name="connsiteX2128" fmla="*/ 4171880 w 12192000"/>
              <a:gd name="connsiteY2128" fmla="*/ 3886158 h 6858000"/>
              <a:gd name="connsiteX2129" fmla="*/ 4108385 w 12192000"/>
              <a:gd name="connsiteY2129" fmla="*/ 3822658 h 6858000"/>
              <a:gd name="connsiteX2130" fmla="*/ 3841729 w 12192000"/>
              <a:gd name="connsiteY2130" fmla="*/ 3822658 h 6858000"/>
              <a:gd name="connsiteX2131" fmla="*/ 3778231 w 12192000"/>
              <a:gd name="connsiteY2131" fmla="*/ 3886158 h 6858000"/>
              <a:gd name="connsiteX2132" fmla="*/ 3841729 w 12192000"/>
              <a:gd name="connsiteY2132" fmla="*/ 3949658 h 6858000"/>
              <a:gd name="connsiteX2133" fmla="*/ 3905237 w 12192000"/>
              <a:gd name="connsiteY2133" fmla="*/ 3886158 h 6858000"/>
              <a:gd name="connsiteX2134" fmla="*/ 3841729 w 12192000"/>
              <a:gd name="connsiteY2134" fmla="*/ 3822658 h 6858000"/>
              <a:gd name="connsiteX2135" fmla="*/ 3575042 w 12192000"/>
              <a:gd name="connsiteY2135" fmla="*/ 3822658 h 6858000"/>
              <a:gd name="connsiteX2136" fmla="*/ 3511543 w 12192000"/>
              <a:gd name="connsiteY2136" fmla="*/ 3886158 h 6858000"/>
              <a:gd name="connsiteX2137" fmla="*/ 3575042 w 12192000"/>
              <a:gd name="connsiteY2137" fmla="*/ 3949658 h 6858000"/>
              <a:gd name="connsiteX2138" fmla="*/ 3638543 w 12192000"/>
              <a:gd name="connsiteY2138" fmla="*/ 3886158 h 6858000"/>
              <a:gd name="connsiteX2139" fmla="*/ 3575042 w 12192000"/>
              <a:gd name="connsiteY2139" fmla="*/ 3822658 h 6858000"/>
              <a:gd name="connsiteX2140" fmla="*/ 3308320 w 12192000"/>
              <a:gd name="connsiteY2140" fmla="*/ 3822658 h 6858000"/>
              <a:gd name="connsiteX2141" fmla="*/ 3244826 w 12192000"/>
              <a:gd name="connsiteY2141" fmla="*/ 3886158 h 6858000"/>
              <a:gd name="connsiteX2142" fmla="*/ 3308320 w 12192000"/>
              <a:gd name="connsiteY2142" fmla="*/ 3949658 h 6858000"/>
              <a:gd name="connsiteX2143" fmla="*/ 3371827 w 12192000"/>
              <a:gd name="connsiteY2143" fmla="*/ 3886158 h 6858000"/>
              <a:gd name="connsiteX2144" fmla="*/ 3308320 w 12192000"/>
              <a:gd name="connsiteY2144" fmla="*/ 3822658 h 6858000"/>
              <a:gd name="connsiteX2145" fmla="*/ 3041644 w 12192000"/>
              <a:gd name="connsiteY2145" fmla="*/ 3822658 h 6858000"/>
              <a:gd name="connsiteX2146" fmla="*/ 2978150 w 12192000"/>
              <a:gd name="connsiteY2146" fmla="*/ 3886158 h 6858000"/>
              <a:gd name="connsiteX2147" fmla="*/ 3041644 w 12192000"/>
              <a:gd name="connsiteY2147" fmla="*/ 3949658 h 6858000"/>
              <a:gd name="connsiteX2148" fmla="*/ 3105138 w 12192000"/>
              <a:gd name="connsiteY2148" fmla="*/ 3886158 h 6858000"/>
              <a:gd name="connsiteX2149" fmla="*/ 3041644 w 12192000"/>
              <a:gd name="connsiteY2149" fmla="*/ 3822658 h 6858000"/>
              <a:gd name="connsiteX2150" fmla="*/ 2774968 w 12192000"/>
              <a:gd name="connsiteY2150" fmla="*/ 3822658 h 6858000"/>
              <a:gd name="connsiteX2151" fmla="*/ 2711466 w 12192000"/>
              <a:gd name="connsiteY2151" fmla="*/ 3886158 h 6858000"/>
              <a:gd name="connsiteX2152" fmla="*/ 2774968 w 12192000"/>
              <a:gd name="connsiteY2152" fmla="*/ 3949658 h 6858000"/>
              <a:gd name="connsiteX2153" fmla="*/ 2838463 w 12192000"/>
              <a:gd name="connsiteY2153" fmla="*/ 3886158 h 6858000"/>
              <a:gd name="connsiteX2154" fmla="*/ 2774968 w 12192000"/>
              <a:gd name="connsiteY2154" fmla="*/ 3822658 h 6858000"/>
              <a:gd name="connsiteX2155" fmla="*/ 2508246 w 12192000"/>
              <a:gd name="connsiteY2155" fmla="*/ 3822658 h 6858000"/>
              <a:gd name="connsiteX2156" fmla="*/ 2444739 w 12192000"/>
              <a:gd name="connsiteY2156" fmla="*/ 3886158 h 6858000"/>
              <a:gd name="connsiteX2157" fmla="*/ 2508246 w 12192000"/>
              <a:gd name="connsiteY2157" fmla="*/ 3949658 h 6858000"/>
              <a:gd name="connsiteX2158" fmla="*/ 2571755 w 12192000"/>
              <a:gd name="connsiteY2158" fmla="*/ 3886158 h 6858000"/>
              <a:gd name="connsiteX2159" fmla="*/ 2508246 w 12192000"/>
              <a:gd name="connsiteY2159" fmla="*/ 3822658 h 6858000"/>
              <a:gd name="connsiteX2160" fmla="*/ 2241539 w 12192000"/>
              <a:gd name="connsiteY2160" fmla="*/ 3822658 h 6858000"/>
              <a:gd name="connsiteX2161" fmla="*/ 2178052 w 12192000"/>
              <a:gd name="connsiteY2161" fmla="*/ 3886158 h 6858000"/>
              <a:gd name="connsiteX2162" fmla="*/ 2241539 w 12192000"/>
              <a:gd name="connsiteY2162" fmla="*/ 3949658 h 6858000"/>
              <a:gd name="connsiteX2163" fmla="*/ 2305054 w 12192000"/>
              <a:gd name="connsiteY2163" fmla="*/ 3886158 h 6858000"/>
              <a:gd name="connsiteX2164" fmla="*/ 2241539 w 12192000"/>
              <a:gd name="connsiteY2164" fmla="*/ 3822658 h 6858000"/>
              <a:gd name="connsiteX2165" fmla="*/ 1974836 w 12192000"/>
              <a:gd name="connsiteY2165" fmla="*/ 3822658 h 6858000"/>
              <a:gd name="connsiteX2166" fmla="*/ 1911333 w 12192000"/>
              <a:gd name="connsiteY2166" fmla="*/ 3886158 h 6858000"/>
              <a:gd name="connsiteX2167" fmla="*/ 1974836 w 12192000"/>
              <a:gd name="connsiteY2167" fmla="*/ 3949658 h 6858000"/>
              <a:gd name="connsiteX2168" fmla="*/ 2038343 w 12192000"/>
              <a:gd name="connsiteY2168" fmla="*/ 3886158 h 6858000"/>
              <a:gd name="connsiteX2169" fmla="*/ 1974836 w 12192000"/>
              <a:gd name="connsiteY2169" fmla="*/ 3822658 h 6858000"/>
              <a:gd name="connsiteX2170" fmla="*/ 1708134 w 12192000"/>
              <a:gd name="connsiteY2170" fmla="*/ 3822658 h 6858000"/>
              <a:gd name="connsiteX2171" fmla="*/ 1644632 w 12192000"/>
              <a:gd name="connsiteY2171" fmla="*/ 3886158 h 6858000"/>
              <a:gd name="connsiteX2172" fmla="*/ 1708134 w 12192000"/>
              <a:gd name="connsiteY2172" fmla="*/ 3949658 h 6858000"/>
              <a:gd name="connsiteX2173" fmla="*/ 1771633 w 12192000"/>
              <a:gd name="connsiteY2173" fmla="*/ 3886158 h 6858000"/>
              <a:gd name="connsiteX2174" fmla="*/ 1708134 w 12192000"/>
              <a:gd name="connsiteY2174" fmla="*/ 3822658 h 6858000"/>
              <a:gd name="connsiteX2175" fmla="*/ 1441434 w 12192000"/>
              <a:gd name="connsiteY2175" fmla="*/ 3822658 h 6858000"/>
              <a:gd name="connsiteX2176" fmla="*/ 1377934 w 12192000"/>
              <a:gd name="connsiteY2176" fmla="*/ 3886158 h 6858000"/>
              <a:gd name="connsiteX2177" fmla="*/ 1441434 w 12192000"/>
              <a:gd name="connsiteY2177" fmla="*/ 3949658 h 6858000"/>
              <a:gd name="connsiteX2178" fmla="*/ 1504933 w 12192000"/>
              <a:gd name="connsiteY2178" fmla="*/ 3886158 h 6858000"/>
              <a:gd name="connsiteX2179" fmla="*/ 1441434 w 12192000"/>
              <a:gd name="connsiteY2179" fmla="*/ 3822658 h 6858000"/>
              <a:gd name="connsiteX2180" fmla="*/ 1174736 w 12192000"/>
              <a:gd name="connsiteY2180" fmla="*/ 3822658 h 6858000"/>
              <a:gd name="connsiteX2181" fmla="*/ 1111236 w 12192000"/>
              <a:gd name="connsiteY2181" fmla="*/ 3886158 h 6858000"/>
              <a:gd name="connsiteX2182" fmla="*/ 1174736 w 12192000"/>
              <a:gd name="connsiteY2182" fmla="*/ 3949658 h 6858000"/>
              <a:gd name="connsiteX2183" fmla="*/ 1238235 w 12192000"/>
              <a:gd name="connsiteY2183" fmla="*/ 3886158 h 6858000"/>
              <a:gd name="connsiteX2184" fmla="*/ 1174736 w 12192000"/>
              <a:gd name="connsiteY2184" fmla="*/ 3822658 h 6858000"/>
              <a:gd name="connsiteX2185" fmla="*/ 908038 w 12192000"/>
              <a:gd name="connsiteY2185" fmla="*/ 3822658 h 6858000"/>
              <a:gd name="connsiteX2186" fmla="*/ 844538 w 12192000"/>
              <a:gd name="connsiteY2186" fmla="*/ 3886158 h 6858000"/>
              <a:gd name="connsiteX2187" fmla="*/ 908038 w 12192000"/>
              <a:gd name="connsiteY2187" fmla="*/ 3949658 h 6858000"/>
              <a:gd name="connsiteX2188" fmla="*/ 971537 w 12192000"/>
              <a:gd name="connsiteY2188" fmla="*/ 3886158 h 6858000"/>
              <a:gd name="connsiteX2189" fmla="*/ 908038 w 12192000"/>
              <a:gd name="connsiteY2189" fmla="*/ 3822658 h 6858000"/>
              <a:gd name="connsiteX2190" fmla="*/ 641339 w 12192000"/>
              <a:gd name="connsiteY2190" fmla="*/ 3822658 h 6858000"/>
              <a:gd name="connsiteX2191" fmla="*/ 577840 w 12192000"/>
              <a:gd name="connsiteY2191" fmla="*/ 3886158 h 6858000"/>
              <a:gd name="connsiteX2192" fmla="*/ 641339 w 12192000"/>
              <a:gd name="connsiteY2192" fmla="*/ 3949658 h 6858000"/>
              <a:gd name="connsiteX2193" fmla="*/ 704839 w 12192000"/>
              <a:gd name="connsiteY2193" fmla="*/ 3886158 h 6858000"/>
              <a:gd name="connsiteX2194" fmla="*/ 641339 w 12192000"/>
              <a:gd name="connsiteY2194" fmla="*/ 3822658 h 6858000"/>
              <a:gd name="connsiteX2195" fmla="*/ 374641 w 12192000"/>
              <a:gd name="connsiteY2195" fmla="*/ 3822658 h 6858000"/>
              <a:gd name="connsiteX2196" fmla="*/ 311142 w 12192000"/>
              <a:gd name="connsiteY2196" fmla="*/ 3886158 h 6858000"/>
              <a:gd name="connsiteX2197" fmla="*/ 374641 w 12192000"/>
              <a:gd name="connsiteY2197" fmla="*/ 3949658 h 6858000"/>
              <a:gd name="connsiteX2198" fmla="*/ 438141 w 12192000"/>
              <a:gd name="connsiteY2198" fmla="*/ 3886158 h 6858000"/>
              <a:gd name="connsiteX2199" fmla="*/ 374641 w 12192000"/>
              <a:gd name="connsiteY2199" fmla="*/ 3822658 h 6858000"/>
              <a:gd name="connsiteX2200" fmla="*/ 11829968 w 12192000"/>
              <a:gd name="connsiteY2200" fmla="*/ 3517858 h 6858000"/>
              <a:gd name="connsiteX2201" fmla="*/ 11766468 w 12192000"/>
              <a:gd name="connsiteY2201" fmla="*/ 3581358 h 6858000"/>
              <a:gd name="connsiteX2202" fmla="*/ 11829968 w 12192000"/>
              <a:gd name="connsiteY2202" fmla="*/ 3644858 h 6858000"/>
              <a:gd name="connsiteX2203" fmla="*/ 11893468 w 12192000"/>
              <a:gd name="connsiteY2203" fmla="*/ 3581358 h 6858000"/>
              <a:gd name="connsiteX2204" fmla="*/ 11829968 w 12192000"/>
              <a:gd name="connsiteY2204" fmla="*/ 3517858 h 6858000"/>
              <a:gd name="connsiteX2205" fmla="*/ 11563268 w 12192000"/>
              <a:gd name="connsiteY2205" fmla="*/ 3517858 h 6858000"/>
              <a:gd name="connsiteX2206" fmla="*/ 11499768 w 12192000"/>
              <a:gd name="connsiteY2206" fmla="*/ 3581358 h 6858000"/>
              <a:gd name="connsiteX2207" fmla="*/ 11563268 w 12192000"/>
              <a:gd name="connsiteY2207" fmla="*/ 3644858 h 6858000"/>
              <a:gd name="connsiteX2208" fmla="*/ 11626768 w 12192000"/>
              <a:gd name="connsiteY2208" fmla="*/ 3581358 h 6858000"/>
              <a:gd name="connsiteX2209" fmla="*/ 11563268 w 12192000"/>
              <a:gd name="connsiteY2209" fmla="*/ 3517858 h 6858000"/>
              <a:gd name="connsiteX2210" fmla="*/ 11296568 w 12192000"/>
              <a:gd name="connsiteY2210" fmla="*/ 3517858 h 6858000"/>
              <a:gd name="connsiteX2211" fmla="*/ 11233068 w 12192000"/>
              <a:gd name="connsiteY2211" fmla="*/ 3581358 h 6858000"/>
              <a:gd name="connsiteX2212" fmla="*/ 11296568 w 12192000"/>
              <a:gd name="connsiteY2212" fmla="*/ 3644858 h 6858000"/>
              <a:gd name="connsiteX2213" fmla="*/ 11360068 w 12192000"/>
              <a:gd name="connsiteY2213" fmla="*/ 3581358 h 6858000"/>
              <a:gd name="connsiteX2214" fmla="*/ 11296568 w 12192000"/>
              <a:gd name="connsiteY2214" fmla="*/ 3517858 h 6858000"/>
              <a:gd name="connsiteX2215" fmla="*/ 11029868 w 12192000"/>
              <a:gd name="connsiteY2215" fmla="*/ 3517858 h 6858000"/>
              <a:gd name="connsiteX2216" fmla="*/ 10966368 w 12192000"/>
              <a:gd name="connsiteY2216" fmla="*/ 3581358 h 6858000"/>
              <a:gd name="connsiteX2217" fmla="*/ 11029868 w 12192000"/>
              <a:gd name="connsiteY2217" fmla="*/ 3644858 h 6858000"/>
              <a:gd name="connsiteX2218" fmla="*/ 11093368 w 12192000"/>
              <a:gd name="connsiteY2218" fmla="*/ 3581358 h 6858000"/>
              <a:gd name="connsiteX2219" fmla="*/ 11029868 w 12192000"/>
              <a:gd name="connsiteY2219" fmla="*/ 3517858 h 6858000"/>
              <a:gd name="connsiteX2220" fmla="*/ 10763168 w 12192000"/>
              <a:gd name="connsiteY2220" fmla="*/ 3517858 h 6858000"/>
              <a:gd name="connsiteX2221" fmla="*/ 10699668 w 12192000"/>
              <a:gd name="connsiteY2221" fmla="*/ 3581358 h 6858000"/>
              <a:gd name="connsiteX2222" fmla="*/ 10763168 w 12192000"/>
              <a:gd name="connsiteY2222" fmla="*/ 3644858 h 6858000"/>
              <a:gd name="connsiteX2223" fmla="*/ 10826668 w 12192000"/>
              <a:gd name="connsiteY2223" fmla="*/ 3581358 h 6858000"/>
              <a:gd name="connsiteX2224" fmla="*/ 10763168 w 12192000"/>
              <a:gd name="connsiteY2224" fmla="*/ 3517858 h 6858000"/>
              <a:gd name="connsiteX2225" fmla="*/ 10496468 w 12192000"/>
              <a:gd name="connsiteY2225" fmla="*/ 3517858 h 6858000"/>
              <a:gd name="connsiteX2226" fmla="*/ 10432968 w 12192000"/>
              <a:gd name="connsiteY2226" fmla="*/ 3581358 h 6858000"/>
              <a:gd name="connsiteX2227" fmla="*/ 10496468 w 12192000"/>
              <a:gd name="connsiteY2227" fmla="*/ 3644858 h 6858000"/>
              <a:gd name="connsiteX2228" fmla="*/ 10559968 w 12192000"/>
              <a:gd name="connsiteY2228" fmla="*/ 3581358 h 6858000"/>
              <a:gd name="connsiteX2229" fmla="*/ 10496468 w 12192000"/>
              <a:gd name="connsiteY2229" fmla="*/ 3517858 h 6858000"/>
              <a:gd name="connsiteX2230" fmla="*/ 10229768 w 12192000"/>
              <a:gd name="connsiteY2230" fmla="*/ 3517858 h 6858000"/>
              <a:gd name="connsiteX2231" fmla="*/ 10166268 w 12192000"/>
              <a:gd name="connsiteY2231" fmla="*/ 3581358 h 6858000"/>
              <a:gd name="connsiteX2232" fmla="*/ 10229768 w 12192000"/>
              <a:gd name="connsiteY2232" fmla="*/ 3644858 h 6858000"/>
              <a:gd name="connsiteX2233" fmla="*/ 10293268 w 12192000"/>
              <a:gd name="connsiteY2233" fmla="*/ 3581358 h 6858000"/>
              <a:gd name="connsiteX2234" fmla="*/ 10229768 w 12192000"/>
              <a:gd name="connsiteY2234" fmla="*/ 3517858 h 6858000"/>
              <a:gd name="connsiteX2235" fmla="*/ 9963068 w 12192000"/>
              <a:gd name="connsiteY2235" fmla="*/ 3517858 h 6858000"/>
              <a:gd name="connsiteX2236" fmla="*/ 9899568 w 12192000"/>
              <a:gd name="connsiteY2236" fmla="*/ 3581358 h 6858000"/>
              <a:gd name="connsiteX2237" fmla="*/ 9963068 w 12192000"/>
              <a:gd name="connsiteY2237" fmla="*/ 3644858 h 6858000"/>
              <a:gd name="connsiteX2238" fmla="*/ 10026568 w 12192000"/>
              <a:gd name="connsiteY2238" fmla="*/ 3581358 h 6858000"/>
              <a:gd name="connsiteX2239" fmla="*/ 9963068 w 12192000"/>
              <a:gd name="connsiteY2239" fmla="*/ 3517858 h 6858000"/>
              <a:gd name="connsiteX2240" fmla="*/ 9696368 w 12192000"/>
              <a:gd name="connsiteY2240" fmla="*/ 3517858 h 6858000"/>
              <a:gd name="connsiteX2241" fmla="*/ 9632868 w 12192000"/>
              <a:gd name="connsiteY2241" fmla="*/ 3581358 h 6858000"/>
              <a:gd name="connsiteX2242" fmla="*/ 9696368 w 12192000"/>
              <a:gd name="connsiteY2242" fmla="*/ 3644858 h 6858000"/>
              <a:gd name="connsiteX2243" fmla="*/ 9759868 w 12192000"/>
              <a:gd name="connsiteY2243" fmla="*/ 3581358 h 6858000"/>
              <a:gd name="connsiteX2244" fmla="*/ 9696368 w 12192000"/>
              <a:gd name="connsiteY2244" fmla="*/ 3517858 h 6858000"/>
              <a:gd name="connsiteX2245" fmla="*/ 9429668 w 12192000"/>
              <a:gd name="connsiteY2245" fmla="*/ 3517858 h 6858000"/>
              <a:gd name="connsiteX2246" fmla="*/ 9366168 w 12192000"/>
              <a:gd name="connsiteY2246" fmla="*/ 3581358 h 6858000"/>
              <a:gd name="connsiteX2247" fmla="*/ 9429668 w 12192000"/>
              <a:gd name="connsiteY2247" fmla="*/ 3644858 h 6858000"/>
              <a:gd name="connsiteX2248" fmla="*/ 9493168 w 12192000"/>
              <a:gd name="connsiteY2248" fmla="*/ 3581358 h 6858000"/>
              <a:gd name="connsiteX2249" fmla="*/ 9429668 w 12192000"/>
              <a:gd name="connsiteY2249" fmla="*/ 3517858 h 6858000"/>
              <a:gd name="connsiteX2250" fmla="*/ 9162968 w 12192000"/>
              <a:gd name="connsiteY2250" fmla="*/ 3517858 h 6858000"/>
              <a:gd name="connsiteX2251" fmla="*/ 9099468 w 12192000"/>
              <a:gd name="connsiteY2251" fmla="*/ 3581358 h 6858000"/>
              <a:gd name="connsiteX2252" fmla="*/ 9162968 w 12192000"/>
              <a:gd name="connsiteY2252" fmla="*/ 3644858 h 6858000"/>
              <a:gd name="connsiteX2253" fmla="*/ 9226468 w 12192000"/>
              <a:gd name="connsiteY2253" fmla="*/ 3581358 h 6858000"/>
              <a:gd name="connsiteX2254" fmla="*/ 9162968 w 12192000"/>
              <a:gd name="connsiteY2254" fmla="*/ 3517858 h 6858000"/>
              <a:gd name="connsiteX2255" fmla="*/ 8896268 w 12192000"/>
              <a:gd name="connsiteY2255" fmla="*/ 3517858 h 6858000"/>
              <a:gd name="connsiteX2256" fmla="*/ 8832768 w 12192000"/>
              <a:gd name="connsiteY2256" fmla="*/ 3581358 h 6858000"/>
              <a:gd name="connsiteX2257" fmla="*/ 8896268 w 12192000"/>
              <a:gd name="connsiteY2257" fmla="*/ 3644858 h 6858000"/>
              <a:gd name="connsiteX2258" fmla="*/ 8959768 w 12192000"/>
              <a:gd name="connsiteY2258" fmla="*/ 3581358 h 6858000"/>
              <a:gd name="connsiteX2259" fmla="*/ 8896268 w 12192000"/>
              <a:gd name="connsiteY2259" fmla="*/ 3517858 h 6858000"/>
              <a:gd name="connsiteX2260" fmla="*/ 8629568 w 12192000"/>
              <a:gd name="connsiteY2260" fmla="*/ 3517858 h 6858000"/>
              <a:gd name="connsiteX2261" fmla="*/ 8566068 w 12192000"/>
              <a:gd name="connsiteY2261" fmla="*/ 3581358 h 6858000"/>
              <a:gd name="connsiteX2262" fmla="*/ 8629568 w 12192000"/>
              <a:gd name="connsiteY2262" fmla="*/ 3644858 h 6858000"/>
              <a:gd name="connsiteX2263" fmla="*/ 8693068 w 12192000"/>
              <a:gd name="connsiteY2263" fmla="*/ 3581358 h 6858000"/>
              <a:gd name="connsiteX2264" fmla="*/ 8629568 w 12192000"/>
              <a:gd name="connsiteY2264" fmla="*/ 3517858 h 6858000"/>
              <a:gd name="connsiteX2265" fmla="*/ 8362868 w 12192000"/>
              <a:gd name="connsiteY2265" fmla="*/ 3517858 h 6858000"/>
              <a:gd name="connsiteX2266" fmla="*/ 8299368 w 12192000"/>
              <a:gd name="connsiteY2266" fmla="*/ 3581358 h 6858000"/>
              <a:gd name="connsiteX2267" fmla="*/ 8362868 w 12192000"/>
              <a:gd name="connsiteY2267" fmla="*/ 3644858 h 6858000"/>
              <a:gd name="connsiteX2268" fmla="*/ 8426368 w 12192000"/>
              <a:gd name="connsiteY2268" fmla="*/ 3581358 h 6858000"/>
              <a:gd name="connsiteX2269" fmla="*/ 8362868 w 12192000"/>
              <a:gd name="connsiteY2269" fmla="*/ 3517858 h 6858000"/>
              <a:gd name="connsiteX2270" fmla="*/ 8096168 w 12192000"/>
              <a:gd name="connsiteY2270" fmla="*/ 3517858 h 6858000"/>
              <a:gd name="connsiteX2271" fmla="*/ 8032668 w 12192000"/>
              <a:gd name="connsiteY2271" fmla="*/ 3581358 h 6858000"/>
              <a:gd name="connsiteX2272" fmla="*/ 8096168 w 12192000"/>
              <a:gd name="connsiteY2272" fmla="*/ 3644858 h 6858000"/>
              <a:gd name="connsiteX2273" fmla="*/ 8159668 w 12192000"/>
              <a:gd name="connsiteY2273" fmla="*/ 3581358 h 6858000"/>
              <a:gd name="connsiteX2274" fmla="*/ 8096168 w 12192000"/>
              <a:gd name="connsiteY2274" fmla="*/ 3517858 h 6858000"/>
              <a:gd name="connsiteX2275" fmla="*/ 7829468 w 12192000"/>
              <a:gd name="connsiteY2275" fmla="*/ 3517858 h 6858000"/>
              <a:gd name="connsiteX2276" fmla="*/ 7765968 w 12192000"/>
              <a:gd name="connsiteY2276" fmla="*/ 3581358 h 6858000"/>
              <a:gd name="connsiteX2277" fmla="*/ 7829468 w 12192000"/>
              <a:gd name="connsiteY2277" fmla="*/ 3644858 h 6858000"/>
              <a:gd name="connsiteX2278" fmla="*/ 7892968 w 12192000"/>
              <a:gd name="connsiteY2278" fmla="*/ 3581358 h 6858000"/>
              <a:gd name="connsiteX2279" fmla="*/ 7829468 w 12192000"/>
              <a:gd name="connsiteY2279" fmla="*/ 3517858 h 6858000"/>
              <a:gd name="connsiteX2280" fmla="*/ 7562768 w 12192000"/>
              <a:gd name="connsiteY2280" fmla="*/ 3517858 h 6858000"/>
              <a:gd name="connsiteX2281" fmla="*/ 7499268 w 12192000"/>
              <a:gd name="connsiteY2281" fmla="*/ 3581358 h 6858000"/>
              <a:gd name="connsiteX2282" fmla="*/ 7562768 w 12192000"/>
              <a:gd name="connsiteY2282" fmla="*/ 3644858 h 6858000"/>
              <a:gd name="connsiteX2283" fmla="*/ 7626268 w 12192000"/>
              <a:gd name="connsiteY2283" fmla="*/ 3581358 h 6858000"/>
              <a:gd name="connsiteX2284" fmla="*/ 7562768 w 12192000"/>
              <a:gd name="connsiteY2284" fmla="*/ 3517858 h 6858000"/>
              <a:gd name="connsiteX2285" fmla="*/ 7296068 w 12192000"/>
              <a:gd name="connsiteY2285" fmla="*/ 3517858 h 6858000"/>
              <a:gd name="connsiteX2286" fmla="*/ 7232568 w 12192000"/>
              <a:gd name="connsiteY2286" fmla="*/ 3581358 h 6858000"/>
              <a:gd name="connsiteX2287" fmla="*/ 7296068 w 12192000"/>
              <a:gd name="connsiteY2287" fmla="*/ 3644858 h 6858000"/>
              <a:gd name="connsiteX2288" fmla="*/ 7359568 w 12192000"/>
              <a:gd name="connsiteY2288" fmla="*/ 3581358 h 6858000"/>
              <a:gd name="connsiteX2289" fmla="*/ 7296068 w 12192000"/>
              <a:gd name="connsiteY2289" fmla="*/ 3517858 h 6858000"/>
              <a:gd name="connsiteX2290" fmla="*/ 7029368 w 12192000"/>
              <a:gd name="connsiteY2290" fmla="*/ 3517858 h 6858000"/>
              <a:gd name="connsiteX2291" fmla="*/ 6965868 w 12192000"/>
              <a:gd name="connsiteY2291" fmla="*/ 3581358 h 6858000"/>
              <a:gd name="connsiteX2292" fmla="*/ 7029368 w 12192000"/>
              <a:gd name="connsiteY2292" fmla="*/ 3644858 h 6858000"/>
              <a:gd name="connsiteX2293" fmla="*/ 7092868 w 12192000"/>
              <a:gd name="connsiteY2293" fmla="*/ 3581358 h 6858000"/>
              <a:gd name="connsiteX2294" fmla="*/ 7029368 w 12192000"/>
              <a:gd name="connsiteY2294" fmla="*/ 3517858 h 6858000"/>
              <a:gd name="connsiteX2295" fmla="*/ 6762668 w 12192000"/>
              <a:gd name="connsiteY2295" fmla="*/ 3517858 h 6858000"/>
              <a:gd name="connsiteX2296" fmla="*/ 6699168 w 12192000"/>
              <a:gd name="connsiteY2296" fmla="*/ 3581358 h 6858000"/>
              <a:gd name="connsiteX2297" fmla="*/ 6762668 w 12192000"/>
              <a:gd name="connsiteY2297" fmla="*/ 3644858 h 6858000"/>
              <a:gd name="connsiteX2298" fmla="*/ 6826168 w 12192000"/>
              <a:gd name="connsiteY2298" fmla="*/ 3581358 h 6858000"/>
              <a:gd name="connsiteX2299" fmla="*/ 6762668 w 12192000"/>
              <a:gd name="connsiteY2299" fmla="*/ 3517858 h 6858000"/>
              <a:gd name="connsiteX2300" fmla="*/ 6495968 w 12192000"/>
              <a:gd name="connsiteY2300" fmla="*/ 3517858 h 6858000"/>
              <a:gd name="connsiteX2301" fmla="*/ 6432468 w 12192000"/>
              <a:gd name="connsiteY2301" fmla="*/ 3581358 h 6858000"/>
              <a:gd name="connsiteX2302" fmla="*/ 6495968 w 12192000"/>
              <a:gd name="connsiteY2302" fmla="*/ 3644858 h 6858000"/>
              <a:gd name="connsiteX2303" fmla="*/ 6559468 w 12192000"/>
              <a:gd name="connsiteY2303" fmla="*/ 3581358 h 6858000"/>
              <a:gd name="connsiteX2304" fmla="*/ 6495968 w 12192000"/>
              <a:gd name="connsiteY2304" fmla="*/ 3517858 h 6858000"/>
              <a:gd name="connsiteX2305" fmla="*/ 6229268 w 12192000"/>
              <a:gd name="connsiteY2305" fmla="*/ 3517858 h 6858000"/>
              <a:gd name="connsiteX2306" fmla="*/ 6165768 w 12192000"/>
              <a:gd name="connsiteY2306" fmla="*/ 3581358 h 6858000"/>
              <a:gd name="connsiteX2307" fmla="*/ 6229268 w 12192000"/>
              <a:gd name="connsiteY2307" fmla="*/ 3644858 h 6858000"/>
              <a:gd name="connsiteX2308" fmla="*/ 6292768 w 12192000"/>
              <a:gd name="connsiteY2308" fmla="*/ 3581358 h 6858000"/>
              <a:gd name="connsiteX2309" fmla="*/ 6229268 w 12192000"/>
              <a:gd name="connsiteY2309" fmla="*/ 3517858 h 6858000"/>
              <a:gd name="connsiteX2310" fmla="*/ 5962574 w 12192000"/>
              <a:gd name="connsiteY2310" fmla="*/ 3517858 h 6858000"/>
              <a:gd name="connsiteX2311" fmla="*/ 5899070 w 12192000"/>
              <a:gd name="connsiteY2311" fmla="*/ 3581358 h 6858000"/>
              <a:gd name="connsiteX2312" fmla="*/ 5962574 w 12192000"/>
              <a:gd name="connsiteY2312" fmla="*/ 3644858 h 6858000"/>
              <a:gd name="connsiteX2313" fmla="*/ 6026082 w 12192000"/>
              <a:gd name="connsiteY2313" fmla="*/ 3581358 h 6858000"/>
              <a:gd name="connsiteX2314" fmla="*/ 5962574 w 12192000"/>
              <a:gd name="connsiteY2314" fmla="*/ 3517858 h 6858000"/>
              <a:gd name="connsiteX2315" fmla="*/ 5695880 w 12192000"/>
              <a:gd name="connsiteY2315" fmla="*/ 3517858 h 6858000"/>
              <a:gd name="connsiteX2316" fmla="*/ 5632380 w 12192000"/>
              <a:gd name="connsiteY2316" fmla="*/ 3581358 h 6858000"/>
              <a:gd name="connsiteX2317" fmla="*/ 5695880 w 12192000"/>
              <a:gd name="connsiteY2317" fmla="*/ 3644858 h 6858000"/>
              <a:gd name="connsiteX2318" fmla="*/ 5759373 w 12192000"/>
              <a:gd name="connsiteY2318" fmla="*/ 3581358 h 6858000"/>
              <a:gd name="connsiteX2319" fmla="*/ 5695880 w 12192000"/>
              <a:gd name="connsiteY2319" fmla="*/ 3517858 h 6858000"/>
              <a:gd name="connsiteX2320" fmla="*/ 5429188 w 12192000"/>
              <a:gd name="connsiteY2320" fmla="*/ 3517858 h 6858000"/>
              <a:gd name="connsiteX2321" fmla="*/ 5365689 w 12192000"/>
              <a:gd name="connsiteY2321" fmla="*/ 3581358 h 6858000"/>
              <a:gd name="connsiteX2322" fmla="*/ 5429188 w 12192000"/>
              <a:gd name="connsiteY2322" fmla="*/ 3644858 h 6858000"/>
              <a:gd name="connsiteX2323" fmla="*/ 5492684 w 12192000"/>
              <a:gd name="connsiteY2323" fmla="*/ 3581358 h 6858000"/>
              <a:gd name="connsiteX2324" fmla="*/ 5429188 w 12192000"/>
              <a:gd name="connsiteY2324" fmla="*/ 3517858 h 6858000"/>
              <a:gd name="connsiteX2325" fmla="*/ 5162487 w 12192000"/>
              <a:gd name="connsiteY2325" fmla="*/ 3517858 h 6858000"/>
              <a:gd name="connsiteX2326" fmla="*/ 5098981 w 12192000"/>
              <a:gd name="connsiteY2326" fmla="*/ 3581358 h 6858000"/>
              <a:gd name="connsiteX2327" fmla="*/ 5162487 w 12192000"/>
              <a:gd name="connsiteY2327" fmla="*/ 3644858 h 6858000"/>
              <a:gd name="connsiteX2328" fmla="*/ 5225975 w 12192000"/>
              <a:gd name="connsiteY2328" fmla="*/ 3581358 h 6858000"/>
              <a:gd name="connsiteX2329" fmla="*/ 5162487 w 12192000"/>
              <a:gd name="connsiteY2329" fmla="*/ 3517858 h 6858000"/>
              <a:gd name="connsiteX2330" fmla="*/ 4895790 w 12192000"/>
              <a:gd name="connsiteY2330" fmla="*/ 3517858 h 6858000"/>
              <a:gd name="connsiteX2331" fmla="*/ 4832285 w 12192000"/>
              <a:gd name="connsiteY2331" fmla="*/ 3581358 h 6858000"/>
              <a:gd name="connsiteX2332" fmla="*/ 4895790 w 12192000"/>
              <a:gd name="connsiteY2332" fmla="*/ 3644858 h 6858000"/>
              <a:gd name="connsiteX2333" fmla="*/ 4959288 w 12192000"/>
              <a:gd name="connsiteY2333" fmla="*/ 3581358 h 6858000"/>
              <a:gd name="connsiteX2334" fmla="*/ 4895790 w 12192000"/>
              <a:gd name="connsiteY2334" fmla="*/ 3517858 h 6858000"/>
              <a:gd name="connsiteX2335" fmla="*/ 4629095 w 12192000"/>
              <a:gd name="connsiteY2335" fmla="*/ 3517858 h 6858000"/>
              <a:gd name="connsiteX2336" fmla="*/ 4565615 w 12192000"/>
              <a:gd name="connsiteY2336" fmla="*/ 3581358 h 6858000"/>
              <a:gd name="connsiteX2337" fmla="*/ 4629095 w 12192000"/>
              <a:gd name="connsiteY2337" fmla="*/ 3644858 h 6858000"/>
              <a:gd name="connsiteX2338" fmla="*/ 4692573 w 12192000"/>
              <a:gd name="connsiteY2338" fmla="*/ 3581358 h 6858000"/>
              <a:gd name="connsiteX2339" fmla="*/ 4629095 w 12192000"/>
              <a:gd name="connsiteY2339" fmla="*/ 3517858 h 6858000"/>
              <a:gd name="connsiteX2340" fmla="*/ 4362395 w 12192000"/>
              <a:gd name="connsiteY2340" fmla="*/ 3517858 h 6858000"/>
              <a:gd name="connsiteX2341" fmla="*/ 4298899 w 12192000"/>
              <a:gd name="connsiteY2341" fmla="*/ 3581358 h 6858000"/>
              <a:gd name="connsiteX2342" fmla="*/ 4362395 w 12192000"/>
              <a:gd name="connsiteY2342" fmla="*/ 3644858 h 6858000"/>
              <a:gd name="connsiteX2343" fmla="*/ 4425899 w 12192000"/>
              <a:gd name="connsiteY2343" fmla="*/ 3581358 h 6858000"/>
              <a:gd name="connsiteX2344" fmla="*/ 4362395 w 12192000"/>
              <a:gd name="connsiteY2344" fmla="*/ 3517858 h 6858000"/>
              <a:gd name="connsiteX2345" fmla="*/ 4095685 w 12192000"/>
              <a:gd name="connsiteY2345" fmla="*/ 3517858 h 6858000"/>
              <a:gd name="connsiteX2346" fmla="*/ 4032255 w 12192000"/>
              <a:gd name="connsiteY2346" fmla="*/ 3581358 h 6858000"/>
              <a:gd name="connsiteX2347" fmla="*/ 4095685 w 12192000"/>
              <a:gd name="connsiteY2347" fmla="*/ 3644858 h 6858000"/>
              <a:gd name="connsiteX2348" fmla="*/ 4159187 w 12192000"/>
              <a:gd name="connsiteY2348" fmla="*/ 3581358 h 6858000"/>
              <a:gd name="connsiteX2349" fmla="*/ 4095685 w 12192000"/>
              <a:gd name="connsiteY2349" fmla="*/ 3517858 h 6858000"/>
              <a:gd name="connsiteX2350" fmla="*/ 3829041 w 12192000"/>
              <a:gd name="connsiteY2350" fmla="*/ 3517858 h 6858000"/>
              <a:gd name="connsiteX2351" fmla="*/ 3765547 w 12192000"/>
              <a:gd name="connsiteY2351" fmla="*/ 3581358 h 6858000"/>
              <a:gd name="connsiteX2352" fmla="*/ 3829041 w 12192000"/>
              <a:gd name="connsiteY2352" fmla="*/ 3644858 h 6858000"/>
              <a:gd name="connsiteX2353" fmla="*/ 3892547 w 12192000"/>
              <a:gd name="connsiteY2353" fmla="*/ 3581358 h 6858000"/>
              <a:gd name="connsiteX2354" fmla="*/ 3829041 w 12192000"/>
              <a:gd name="connsiteY2354" fmla="*/ 3517858 h 6858000"/>
              <a:gd name="connsiteX2355" fmla="*/ 3562364 w 12192000"/>
              <a:gd name="connsiteY2355" fmla="*/ 3517858 h 6858000"/>
              <a:gd name="connsiteX2356" fmla="*/ 3498857 w 12192000"/>
              <a:gd name="connsiteY2356" fmla="*/ 3581358 h 6858000"/>
              <a:gd name="connsiteX2357" fmla="*/ 3562364 w 12192000"/>
              <a:gd name="connsiteY2357" fmla="*/ 3644858 h 6858000"/>
              <a:gd name="connsiteX2358" fmla="*/ 3625859 w 12192000"/>
              <a:gd name="connsiteY2358" fmla="*/ 3581358 h 6858000"/>
              <a:gd name="connsiteX2359" fmla="*/ 3562364 w 12192000"/>
              <a:gd name="connsiteY2359" fmla="*/ 3517858 h 6858000"/>
              <a:gd name="connsiteX2360" fmla="*/ 3295633 w 12192000"/>
              <a:gd name="connsiteY2360" fmla="*/ 3517858 h 6858000"/>
              <a:gd name="connsiteX2361" fmla="*/ 3232140 w 12192000"/>
              <a:gd name="connsiteY2361" fmla="*/ 3581358 h 6858000"/>
              <a:gd name="connsiteX2362" fmla="*/ 3295633 w 12192000"/>
              <a:gd name="connsiteY2362" fmla="*/ 3644858 h 6858000"/>
              <a:gd name="connsiteX2363" fmla="*/ 3359138 w 12192000"/>
              <a:gd name="connsiteY2363" fmla="*/ 3581358 h 6858000"/>
              <a:gd name="connsiteX2364" fmla="*/ 3295633 w 12192000"/>
              <a:gd name="connsiteY2364" fmla="*/ 3517858 h 6858000"/>
              <a:gd name="connsiteX2365" fmla="*/ 3028961 w 12192000"/>
              <a:gd name="connsiteY2365" fmla="*/ 3517858 h 6858000"/>
              <a:gd name="connsiteX2366" fmla="*/ 2965468 w 12192000"/>
              <a:gd name="connsiteY2366" fmla="*/ 3581358 h 6858000"/>
              <a:gd name="connsiteX2367" fmla="*/ 3028961 w 12192000"/>
              <a:gd name="connsiteY2367" fmla="*/ 3644858 h 6858000"/>
              <a:gd name="connsiteX2368" fmla="*/ 3092455 w 12192000"/>
              <a:gd name="connsiteY2368" fmla="*/ 3581358 h 6858000"/>
              <a:gd name="connsiteX2369" fmla="*/ 3028961 w 12192000"/>
              <a:gd name="connsiteY2369" fmla="*/ 3517858 h 6858000"/>
              <a:gd name="connsiteX2370" fmla="*/ 2762290 w 12192000"/>
              <a:gd name="connsiteY2370" fmla="*/ 3517858 h 6858000"/>
              <a:gd name="connsiteX2371" fmla="*/ 2698776 w 12192000"/>
              <a:gd name="connsiteY2371" fmla="*/ 3581358 h 6858000"/>
              <a:gd name="connsiteX2372" fmla="*/ 2762290 w 12192000"/>
              <a:gd name="connsiteY2372" fmla="*/ 3644858 h 6858000"/>
              <a:gd name="connsiteX2373" fmla="*/ 2825784 w 12192000"/>
              <a:gd name="connsiteY2373" fmla="*/ 3581358 h 6858000"/>
              <a:gd name="connsiteX2374" fmla="*/ 2762290 w 12192000"/>
              <a:gd name="connsiteY2374" fmla="*/ 3517858 h 6858000"/>
              <a:gd name="connsiteX2375" fmla="*/ 2495561 w 12192000"/>
              <a:gd name="connsiteY2375" fmla="*/ 3517858 h 6858000"/>
              <a:gd name="connsiteX2376" fmla="*/ 2432057 w 12192000"/>
              <a:gd name="connsiteY2376" fmla="*/ 3581358 h 6858000"/>
              <a:gd name="connsiteX2377" fmla="*/ 2495561 w 12192000"/>
              <a:gd name="connsiteY2377" fmla="*/ 3644858 h 6858000"/>
              <a:gd name="connsiteX2378" fmla="*/ 2559070 w 12192000"/>
              <a:gd name="connsiteY2378" fmla="*/ 3581358 h 6858000"/>
              <a:gd name="connsiteX2379" fmla="*/ 2495561 w 12192000"/>
              <a:gd name="connsiteY2379" fmla="*/ 3517858 h 6858000"/>
              <a:gd name="connsiteX2380" fmla="*/ 2228855 w 12192000"/>
              <a:gd name="connsiteY2380" fmla="*/ 3517858 h 6858000"/>
              <a:gd name="connsiteX2381" fmla="*/ 2165361 w 12192000"/>
              <a:gd name="connsiteY2381" fmla="*/ 3581358 h 6858000"/>
              <a:gd name="connsiteX2382" fmla="*/ 2228855 w 12192000"/>
              <a:gd name="connsiteY2382" fmla="*/ 3644858 h 6858000"/>
              <a:gd name="connsiteX2383" fmla="*/ 2292366 w 12192000"/>
              <a:gd name="connsiteY2383" fmla="*/ 3581358 h 6858000"/>
              <a:gd name="connsiteX2384" fmla="*/ 2228855 w 12192000"/>
              <a:gd name="connsiteY2384" fmla="*/ 3517858 h 6858000"/>
              <a:gd name="connsiteX2385" fmla="*/ 1962148 w 12192000"/>
              <a:gd name="connsiteY2385" fmla="*/ 3517858 h 6858000"/>
              <a:gd name="connsiteX2386" fmla="*/ 1898646 w 12192000"/>
              <a:gd name="connsiteY2386" fmla="*/ 3581358 h 6858000"/>
              <a:gd name="connsiteX2387" fmla="*/ 1962148 w 12192000"/>
              <a:gd name="connsiteY2387" fmla="*/ 3644858 h 6858000"/>
              <a:gd name="connsiteX2388" fmla="*/ 2025661 w 12192000"/>
              <a:gd name="connsiteY2388" fmla="*/ 3581358 h 6858000"/>
              <a:gd name="connsiteX2389" fmla="*/ 1962148 w 12192000"/>
              <a:gd name="connsiteY2389" fmla="*/ 3517858 h 6858000"/>
              <a:gd name="connsiteX2390" fmla="*/ 1695447 w 12192000"/>
              <a:gd name="connsiteY2390" fmla="*/ 3517858 h 6858000"/>
              <a:gd name="connsiteX2391" fmla="*/ 1631947 w 12192000"/>
              <a:gd name="connsiteY2391" fmla="*/ 3581358 h 6858000"/>
              <a:gd name="connsiteX2392" fmla="*/ 1695447 w 12192000"/>
              <a:gd name="connsiteY2392" fmla="*/ 3644858 h 6858000"/>
              <a:gd name="connsiteX2393" fmla="*/ 1758947 w 12192000"/>
              <a:gd name="connsiteY2393" fmla="*/ 3581358 h 6858000"/>
              <a:gd name="connsiteX2394" fmla="*/ 1695447 w 12192000"/>
              <a:gd name="connsiteY2394" fmla="*/ 3517858 h 6858000"/>
              <a:gd name="connsiteX2395" fmla="*/ 1428747 w 12192000"/>
              <a:gd name="connsiteY2395" fmla="*/ 3517858 h 6858000"/>
              <a:gd name="connsiteX2396" fmla="*/ 1365247 w 12192000"/>
              <a:gd name="connsiteY2396" fmla="*/ 3581358 h 6858000"/>
              <a:gd name="connsiteX2397" fmla="*/ 1428747 w 12192000"/>
              <a:gd name="connsiteY2397" fmla="*/ 3644858 h 6858000"/>
              <a:gd name="connsiteX2398" fmla="*/ 1492247 w 12192000"/>
              <a:gd name="connsiteY2398" fmla="*/ 3581358 h 6858000"/>
              <a:gd name="connsiteX2399" fmla="*/ 1428747 w 12192000"/>
              <a:gd name="connsiteY2399" fmla="*/ 3517858 h 6858000"/>
              <a:gd name="connsiteX2400" fmla="*/ 1162049 w 12192000"/>
              <a:gd name="connsiteY2400" fmla="*/ 3517858 h 6858000"/>
              <a:gd name="connsiteX2401" fmla="*/ 1098550 w 12192000"/>
              <a:gd name="connsiteY2401" fmla="*/ 3581358 h 6858000"/>
              <a:gd name="connsiteX2402" fmla="*/ 1162049 w 12192000"/>
              <a:gd name="connsiteY2402" fmla="*/ 3644858 h 6858000"/>
              <a:gd name="connsiteX2403" fmla="*/ 1225549 w 12192000"/>
              <a:gd name="connsiteY2403" fmla="*/ 3581358 h 6858000"/>
              <a:gd name="connsiteX2404" fmla="*/ 1162049 w 12192000"/>
              <a:gd name="connsiteY2404" fmla="*/ 3517858 h 6858000"/>
              <a:gd name="connsiteX2405" fmla="*/ 895352 w 12192000"/>
              <a:gd name="connsiteY2405" fmla="*/ 3517858 h 6858000"/>
              <a:gd name="connsiteX2406" fmla="*/ 831852 w 12192000"/>
              <a:gd name="connsiteY2406" fmla="*/ 3581358 h 6858000"/>
              <a:gd name="connsiteX2407" fmla="*/ 895352 w 12192000"/>
              <a:gd name="connsiteY2407" fmla="*/ 3644858 h 6858000"/>
              <a:gd name="connsiteX2408" fmla="*/ 958851 w 12192000"/>
              <a:gd name="connsiteY2408" fmla="*/ 3581358 h 6858000"/>
              <a:gd name="connsiteX2409" fmla="*/ 895352 w 12192000"/>
              <a:gd name="connsiteY2409" fmla="*/ 3517858 h 6858000"/>
              <a:gd name="connsiteX2410" fmla="*/ 628654 w 12192000"/>
              <a:gd name="connsiteY2410" fmla="*/ 3517858 h 6858000"/>
              <a:gd name="connsiteX2411" fmla="*/ 565154 w 12192000"/>
              <a:gd name="connsiteY2411" fmla="*/ 3581358 h 6858000"/>
              <a:gd name="connsiteX2412" fmla="*/ 628654 w 12192000"/>
              <a:gd name="connsiteY2412" fmla="*/ 3644858 h 6858000"/>
              <a:gd name="connsiteX2413" fmla="*/ 692153 w 12192000"/>
              <a:gd name="connsiteY2413" fmla="*/ 3581358 h 6858000"/>
              <a:gd name="connsiteX2414" fmla="*/ 628654 w 12192000"/>
              <a:gd name="connsiteY2414" fmla="*/ 3517858 h 6858000"/>
              <a:gd name="connsiteX2415" fmla="*/ 361956 w 12192000"/>
              <a:gd name="connsiteY2415" fmla="*/ 3517858 h 6858000"/>
              <a:gd name="connsiteX2416" fmla="*/ 298457 w 12192000"/>
              <a:gd name="connsiteY2416" fmla="*/ 3581358 h 6858000"/>
              <a:gd name="connsiteX2417" fmla="*/ 361956 w 12192000"/>
              <a:gd name="connsiteY2417" fmla="*/ 3644858 h 6858000"/>
              <a:gd name="connsiteX2418" fmla="*/ 425456 w 12192000"/>
              <a:gd name="connsiteY2418" fmla="*/ 3581358 h 6858000"/>
              <a:gd name="connsiteX2419" fmla="*/ 361956 w 12192000"/>
              <a:gd name="connsiteY2419" fmla="*/ 3517858 h 6858000"/>
              <a:gd name="connsiteX2420" fmla="*/ 2228855 w 12192000"/>
              <a:gd name="connsiteY2420" fmla="*/ 3213099 h 6858000"/>
              <a:gd name="connsiteX2421" fmla="*/ 2165361 w 12192000"/>
              <a:gd name="connsiteY2421" fmla="*/ 3276581 h 6858000"/>
              <a:gd name="connsiteX2422" fmla="*/ 2228855 w 12192000"/>
              <a:gd name="connsiteY2422" fmla="*/ 3340062 h 6858000"/>
              <a:gd name="connsiteX2423" fmla="*/ 2292366 w 12192000"/>
              <a:gd name="connsiteY2423" fmla="*/ 3276581 h 6858000"/>
              <a:gd name="connsiteX2424" fmla="*/ 2228855 w 12192000"/>
              <a:gd name="connsiteY2424" fmla="*/ 3213099 h 6858000"/>
              <a:gd name="connsiteX2425" fmla="*/ 1962148 w 12192000"/>
              <a:gd name="connsiteY2425" fmla="*/ 3213099 h 6858000"/>
              <a:gd name="connsiteX2426" fmla="*/ 1898646 w 12192000"/>
              <a:gd name="connsiteY2426" fmla="*/ 3276581 h 6858000"/>
              <a:gd name="connsiteX2427" fmla="*/ 1962148 w 12192000"/>
              <a:gd name="connsiteY2427" fmla="*/ 3340062 h 6858000"/>
              <a:gd name="connsiteX2428" fmla="*/ 2025661 w 12192000"/>
              <a:gd name="connsiteY2428" fmla="*/ 3276581 h 6858000"/>
              <a:gd name="connsiteX2429" fmla="*/ 1962148 w 12192000"/>
              <a:gd name="connsiteY2429" fmla="*/ 3213099 h 6858000"/>
              <a:gd name="connsiteX2430" fmla="*/ 1695447 w 12192000"/>
              <a:gd name="connsiteY2430" fmla="*/ 3213099 h 6858000"/>
              <a:gd name="connsiteX2431" fmla="*/ 1631947 w 12192000"/>
              <a:gd name="connsiteY2431" fmla="*/ 3276581 h 6858000"/>
              <a:gd name="connsiteX2432" fmla="*/ 1695447 w 12192000"/>
              <a:gd name="connsiteY2432" fmla="*/ 3340062 h 6858000"/>
              <a:gd name="connsiteX2433" fmla="*/ 1758947 w 12192000"/>
              <a:gd name="connsiteY2433" fmla="*/ 3276581 h 6858000"/>
              <a:gd name="connsiteX2434" fmla="*/ 1695447 w 12192000"/>
              <a:gd name="connsiteY2434" fmla="*/ 3213099 h 6858000"/>
              <a:gd name="connsiteX2435" fmla="*/ 1428747 w 12192000"/>
              <a:gd name="connsiteY2435" fmla="*/ 3213099 h 6858000"/>
              <a:gd name="connsiteX2436" fmla="*/ 1365247 w 12192000"/>
              <a:gd name="connsiteY2436" fmla="*/ 3276581 h 6858000"/>
              <a:gd name="connsiteX2437" fmla="*/ 1428747 w 12192000"/>
              <a:gd name="connsiteY2437" fmla="*/ 3340062 h 6858000"/>
              <a:gd name="connsiteX2438" fmla="*/ 1492247 w 12192000"/>
              <a:gd name="connsiteY2438" fmla="*/ 3276581 h 6858000"/>
              <a:gd name="connsiteX2439" fmla="*/ 1428747 w 12192000"/>
              <a:gd name="connsiteY2439" fmla="*/ 3213099 h 6858000"/>
              <a:gd name="connsiteX2440" fmla="*/ 1162049 w 12192000"/>
              <a:gd name="connsiteY2440" fmla="*/ 3213099 h 6858000"/>
              <a:gd name="connsiteX2441" fmla="*/ 1098550 w 12192000"/>
              <a:gd name="connsiteY2441" fmla="*/ 3276581 h 6858000"/>
              <a:gd name="connsiteX2442" fmla="*/ 1162049 w 12192000"/>
              <a:gd name="connsiteY2442" fmla="*/ 3340062 h 6858000"/>
              <a:gd name="connsiteX2443" fmla="*/ 1225549 w 12192000"/>
              <a:gd name="connsiteY2443" fmla="*/ 3276581 h 6858000"/>
              <a:gd name="connsiteX2444" fmla="*/ 1162049 w 12192000"/>
              <a:gd name="connsiteY2444" fmla="*/ 3213099 h 6858000"/>
              <a:gd name="connsiteX2445" fmla="*/ 895352 w 12192000"/>
              <a:gd name="connsiteY2445" fmla="*/ 3213099 h 6858000"/>
              <a:gd name="connsiteX2446" fmla="*/ 831852 w 12192000"/>
              <a:gd name="connsiteY2446" fmla="*/ 3276581 h 6858000"/>
              <a:gd name="connsiteX2447" fmla="*/ 895352 w 12192000"/>
              <a:gd name="connsiteY2447" fmla="*/ 3340064 h 6858000"/>
              <a:gd name="connsiteX2448" fmla="*/ 958851 w 12192000"/>
              <a:gd name="connsiteY2448" fmla="*/ 3276581 h 6858000"/>
              <a:gd name="connsiteX2449" fmla="*/ 895352 w 12192000"/>
              <a:gd name="connsiteY2449" fmla="*/ 3213099 h 6858000"/>
              <a:gd name="connsiteX2450" fmla="*/ 628654 w 12192000"/>
              <a:gd name="connsiteY2450" fmla="*/ 3213099 h 6858000"/>
              <a:gd name="connsiteX2451" fmla="*/ 565155 w 12192000"/>
              <a:gd name="connsiteY2451" fmla="*/ 3276581 h 6858000"/>
              <a:gd name="connsiteX2452" fmla="*/ 628654 w 12192000"/>
              <a:gd name="connsiteY2452" fmla="*/ 3340064 h 6858000"/>
              <a:gd name="connsiteX2453" fmla="*/ 692154 w 12192000"/>
              <a:gd name="connsiteY2453" fmla="*/ 3276581 h 6858000"/>
              <a:gd name="connsiteX2454" fmla="*/ 628654 w 12192000"/>
              <a:gd name="connsiteY2454" fmla="*/ 3213099 h 6858000"/>
              <a:gd name="connsiteX2455" fmla="*/ 361956 w 12192000"/>
              <a:gd name="connsiteY2455" fmla="*/ 3213099 h 6858000"/>
              <a:gd name="connsiteX2456" fmla="*/ 298457 w 12192000"/>
              <a:gd name="connsiteY2456" fmla="*/ 3276581 h 6858000"/>
              <a:gd name="connsiteX2457" fmla="*/ 361956 w 12192000"/>
              <a:gd name="connsiteY2457" fmla="*/ 3340064 h 6858000"/>
              <a:gd name="connsiteX2458" fmla="*/ 425456 w 12192000"/>
              <a:gd name="connsiteY2458" fmla="*/ 3276581 h 6858000"/>
              <a:gd name="connsiteX2459" fmla="*/ 361956 w 12192000"/>
              <a:gd name="connsiteY2459" fmla="*/ 3213099 h 6858000"/>
              <a:gd name="connsiteX2460" fmla="*/ 5429188 w 12192000"/>
              <a:gd name="connsiteY2460" fmla="*/ 3213097 h 6858000"/>
              <a:gd name="connsiteX2461" fmla="*/ 5365689 w 12192000"/>
              <a:gd name="connsiteY2461" fmla="*/ 3276580 h 6858000"/>
              <a:gd name="connsiteX2462" fmla="*/ 5429188 w 12192000"/>
              <a:gd name="connsiteY2462" fmla="*/ 3340062 h 6858000"/>
              <a:gd name="connsiteX2463" fmla="*/ 5492684 w 12192000"/>
              <a:gd name="connsiteY2463" fmla="*/ 3276580 h 6858000"/>
              <a:gd name="connsiteX2464" fmla="*/ 5429188 w 12192000"/>
              <a:gd name="connsiteY2464" fmla="*/ 3213097 h 6858000"/>
              <a:gd name="connsiteX2465" fmla="*/ 5162487 w 12192000"/>
              <a:gd name="connsiteY2465" fmla="*/ 3213097 h 6858000"/>
              <a:gd name="connsiteX2466" fmla="*/ 5098981 w 12192000"/>
              <a:gd name="connsiteY2466" fmla="*/ 3276580 h 6858000"/>
              <a:gd name="connsiteX2467" fmla="*/ 5162487 w 12192000"/>
              <a:gd name="connsiteY2467" fmla="*/ 3340062 h 6858000"/>
              <a:gd name="connsiteX2468" fmla="*/ 5225975 w 12192000"/>
              <a:gd name="connsiteY2468" fmla="*/ 3276580 h 6858000"/>
              <a:gd name="connsiteX2469" fmla="*/ 5162487 w 12192000"/>
              <a:gd name="connsiteY2469" fmla="*/ 3213097 h 6858000"/>
              <a:gd name="connsiteX2470" fmla="*/ 4895790 w 12192000"/>
              <a:gd name="connsiteY2470" fmla="*/ 3213097 h 6858000"/>
              <a:gd name="connsiteX2471" fmla="*/ 4832285 w 12192000"/>
              <a:gd name="connsiteY2471" fmla="*/ 3276580 h 6858000"/>
              <a:gd name="connsiteX2472" fmla="*/ 4895790 w 12192000"/>
              <a:gd name="connsiteY2472" fmla="*/ 3340062 h 6858000"/>
              <a:gd name="connsiteX2473" fmla="*/ 4959288 w 12192000"/>
              <a:gd name="connsiteY2473" fmla="*/ 3276580 h 6858000"/>
              <a:gd name="connsiteX2474" fmla="*/ 4895790 w 12192000"/>
              <a:gd name="connsiteY2474" fmla="*/ 3213097 h 6858000"/>
              <a:gd name="connsiteX2475" fmla="*/ 4629095 w 12192000"/>
              <a:gd name="connsiteY2475" fmla="*/ 3213097 h 6858000"/>
              <a:gd name="connsiteX2476" fmla="*/ 4565615 w 12192000"/>
              <a:gd name="connsiteY2476" fmla="*/ 3276580 h 6858000"/>
              <a:gd name="connsiteX2477" fmla="*/ 4629095 w 12192000"/>
              <a:gd name="connsiteY2477" fmla="*/ 3340062 h 6858000"/>
              <a:gd name="connsiteX2478" fmla="*/ 4692573 w 12192000"/>
              <a:gd name="connsiteY2478" fmla="*/ 3276580 h 6858000"/>
              <a:gd name="connsiteX2479" fmla="*/ 4629095 w 12192000"/>
              <a:gd name="connsiteY2479" fmla="*/ 3213097 h 6858000"/>
              <a:gd name="connsiteX2480" fmla="*/ 4362395 w 12192000"/>
              <a:gd name="connsiteY2480" fmla="*/ 3213097 h 6858000"/>
              <a:gd name="connsiteX2481" fmla="*/ 4298899 w 12192000"/>
              <a:gd name="connsiteY2481" fmla="*/ 3276580 h 6858000"/>
              <a:gd name="connsiteX2482" fmla="*/ 4362395 w 12192000"/>
              <a:gd name="connsiteY2482" fmla="*/ 3340062 h 6858000"/>
              <a:gd name="connsiteX2483" fmla="*/ 4425899 w 12192000"/>
              <a:gd name="connsiteY2483" fmla="*/ 3276580 h 6858000"/>
              <a:gd name="connsiteX2484" fmla="*/ 4362395 w 12192000"/>
              <a:gd name="connsiteY2484" fmla="*/ 3213097 h 6858000"/>
              <a:gd name="connsiteX2485" fmla="*/ 4095685 w 12192000"/>
              <a:gd name="connsiteY2485" fmla="*/ 3213097 h 6858000"/>
              <a:gd name="connsiteX2486" fmla="*/ 4032255 w 12192000"/>
              <a:gd name="connsiteY2486" fmla="*/ 3276580 h 6858000"/>
              <a:gd name="connsiteX2487" fmla="*/ 4095685 w 12192000"/>
              <a:gd name="connsiteY2487" fmla="*/ 3340062 h 6858000"/>
              <a:gd name="connsiteX2488" fmla="*/ 4159187 w 12192000"/>
              <a:gd name="connsiteY2488" fmla="*/ 3276580 h 6858000"/>
              <a:gd name="connsiteX2489" fmla="*/ 4095685 w 12192000"/>
              <a:gd name="connsiteY2489" fmla="*/ 3213097 h 6858000"/>
              <a:gd name="connsiteX2490" fmla="*/ 3829041 w 12192000"/>
              <a:gd name="connsiteY2490" fmla="*/ 3213097 h 6858000"/>
              <a:gd name="connsiteX2491" fmla="*/ 3765547 w 12192000"/>
              <a:gd name="connsiteY2491" fmla="*/ 3276580 h 6858000"/>
              <a:gd name="connsiteX2492" fmla="*/ 3829041 w 12192000"/>
              <a:gd name="connsiteY2492" fmla="*/ 3340062 h 6858000"/>
              <a:gd name="connsiteX2493" fmla="*/ 3892547 w 12192000"/>
              <a:gd name="connsiteY2493" fmla="*/ 3276580 h 6858000"/>
              <a:gd name="connsiteX2494" fmla="*/ 3829041 w 12192000"/>
              <a:gd name="connsiteY2494" fmla="*/ 3213097 h 6858000"/>
              <a:gd name="connsiteX2495" fmla="*/ 3562364 w 12192000"/>
              <a:gd name="connsiteY2495" fmla="*/ 3213097 h 6858000"/>
              <a:gd name="connsiteX2496" fmla="*/ 3498858 w 12192000"/>
              <a:gd name="connsiteY2496" fmla="*/ 3276580 h 6858000"/>
              <a:gd name="connsiteX2497" fmla="*/ 3562364 w 12192000"/>
              <a:gd name="connsiteY2497" fmla="*/ 3340062 h 6858000"/>
              <a:gd name="connsiteX2498" fmla="*/ 3625859 w 12192000"/>
              <a:gd name="connsiteY2498" fmla="*/ 3276580 h 6858000"/>
              <a:gd name="connsiteX2499" fmla="*/ 3562364 w 12192000"/>
              <a:gd name="connsiteY2499" fmla="*/ 3213097 h 6858000"/>
              <a:gd name="connsiteX2500" fmla="*/ 3295633 w 12192000"/>
              <a:gd name="connsiteY2500" fmla="*/ 3213097 h 6858000"/>
              <a:gd name="connsiteX2501" fmla="*/ 3232140 w 12192000"/>
              <a:gd name="connsiteY2501" fmla="*/ 3276580 h 6858000"/>
              <a:gd name="connsiteX2502" fmla="*/ 3295633 w 12192000"/>
              <a:gd name="connsiteY2502" fmla="*/ 3340062 h 6858000"/>
              <a:gd name="connsiteX2503" fmla="*/ 3359138 w 12192000"/>
              <a:gd name="connsiteY2503" fmla="*/ 3276580 h 6858000"/>
              <a:gd name="connsiteX2504" fmla="*/ 3295633 w 12192000"/>
              <a:gd name="connsiteY2504" fmla="*/ 3213097 h 6858000"/>
              <a:gd name="connsiteX2505" fmla="*/ 3028961 w 12192000"/>
              <a:gd name="connsiteY2505" fmla="*/ 3213097 h 6858000"/>
              <a:gd name="connsiteX2506" fmla="*/ 2965468 w 12192000"/>
              <a:gd name="connsiteY2506" fmla="*/ 3276580 h 6858000"/>
              <a:gd name="connsiteX2507" fmla="*/ 3028961 w 12192000"/>
              <a:gd name="connsiteY2507" fmla="*/ 3340062 h 6858000"/>
              <a:gd name="connsiteX2508" fmla="*/ 3092456 w 12192000"/>
              <a:gd name="connsiteY2508" fmla="*/ 3276580 h 6858000"/>
              <a:gd name="connsiteX2509" fmla="*/ 3028961 w 12192000"/>
              <a:gd name="connsiteY2509" fmla="*/ 3213097 h 6858000"/>
              <a:gd name="connsiteX2510" fmla="*/ 2762291 w 12192000"/>
              <a:gd name="connsiteY2510" fmla="*/ 3213097 h 6858000"/>
              <a:gd name="connsiteX2511" fmla="*/ 2698776 w 12192000"/>
              <a:gd name="connsiteY2511" fmla="*/ 3276580 h 6858000"/>
              <a:gd name="connsiteX2512" fmla="*/ 2762291 w 12192000"/>
              <a:gd name="connsiteY2512" fmla="*/ 3340062 h 6858000"/>
              <a:gd name="connsiteX2513" fmla="*/ 2825784 w 12192000"/>
              <a:gd name="connsiteY2513" fmla="*/ 3276580 h 6858000"/>
              <a:gd name="connsiteX2514" fmla="*/ 2762291 w 12192000"/>
              <a:gd name="connsiteY2514" fmla="*/ 3213097 h 6858000"/>
              <a:gd name="connsiteX2515" fmla="*/ 2495561 w 12192000"/>
              <a:gd name="connsiteY2515" fmla="*/ 3213097 h 6858000"/>
              <a:gd name="connsiteX2516" fmla="*/ 2432059 w 12192000"/>
              <a:gd name="connsiteY2516" fmla="*/ 3276580 h 6858000"/>
              <a:gd name="connsiteX2517" fmla="*/ 2495561 w 12192000"/>
              <a:gd name="connsiteY2517" fmla="*/ 3340062 h 6858000"/>
              <a:gd name="connsiteX2518" fmla="*/ 2559071 w 12192000"/>
              <a:gd name="connsiteY2518" fmla="*/ 3276580 h 6858000"/>
              <a:gd name="connsiteX2519" fmla="*/ 2495561 w 12192000"/>
              <a:gd name="connsiteY2519" fmla="*/ 3213097 h 6858000"/>
              <a:gd name="connsiteX2520" fmla="*/ 8362868 w 12192000"/>
              <a:gd name="connsiteY2520" fmla="*/ 3213095 h 6858000"/>
              <a:gd name="connsiteX2521" fmla="*/ 8299368 w 12192000"/>
              <a:gd name="connsiteY2521" fmla="*/ 3276578 h 6858000"/>
              <a:gd name="connsiteX2522" fmla="*/ 8362868 w 12192000"/>
              <a:gd name="connsiteY2522" fmla="*/ 3340062 h 6858000"/>
              <a:gd name="connsiteX2523" fmla="*/ 8426368 w 12192000"/>
              <a:gd name="connsiteY2523" fmla="*/ 3276578 h 6858000"/>
              <a:gd name="connsiteX2524" fmla="*/ 8362868 w 12192000"/>
              <a:gd name="connsiteY2524" fmla="*/ 3213095 h 6858000"/>
              <a:gd name="connsiteX2525" fmla="*/ 8096168 w 12192000"/>
              <a:gd name="connsiteY2525" fmla="*/ 3213095 h 6858000"/>
              <a:gd name="connsiteX2526" fmla="*/ 8032668 w 12192000"/>
              <a:gd name="connsiteY2526" fmla="*/ 3276578 h 6858000"/>
              <a:gd name="connsiteX2527" fmla="*/ 8096168 w 12192000"/>
              <a:gd name="connsiteY2527" fmla="*/ 3340062 h 6858000"/>
              <a:gd name="connsiteX2528" fmla="*/ 8159668 w 12192000"/>
              <a:gd name="connsiteY2528" fmla="*/ 3276578 h 6858000"/>
              <a:gd name="connsiteX2529" fmla="*/ 8096168 w 12192000"/>
              <a:gd name="connsiteY2529" fmla="*/ 3213095 h 6858000"/>
              <a:gd name="connsiteX2530" fmla="*/ 7829468 w 12192000"/>
              <a:gd name="connsiteY2530" fmla="*/ 3213095 h 6858000"/>
              <a:gd name="connsiteX2531" fmla="*/ 7765968 w 12192000"/>
              <a:gd name="connsiteY2531" fmla="*/ 3276578 h 6858000"/>
              <a:gd name="connsiteX2532" fmla="*/ 7829468 w 12192000"/>
              <a:gd name="connsiteY2532" fmla="*/ 3340062 h 6858000"/>
              <a:gd name="connsiteX2533" fmla="*/ 7892968 w 12192000"/>
              <a:gd name="connsiteY2533" fmla="*/ 3276578 h 6858000"/>
              <a:gd name="connsiteX2534" fmla="*/ 7829468 w 12192000"/>
              <a:gd name="connsiteY2534" fmla="*/ 3213095 h 6858000"/>
              <a:gd name="connsiteX2535" fmla="*/ 7562768 w 12192000"/>
              <a:gd name="connsiteY2535" fmla="*/ 3213095 h 6858000"/>
              <a:gd name="connsiteX2536" fmla="*/ 7499268 w 12192000"/>
              <a:gd name="connsiteY2536" fmla="*/ 3276578 h 6858000"/>
              <a:gd name="connsiteX2537" fmla="*/ 7562768 w 12192000"/>
              <a:gd name="connsiteY2537" fmla="*/ 3340062 h 6858000"/>
              <a:gd name="connsiteX2538" fmla="*/ 7626268 w 12192000"/>
              <a:gd name="connsiteY2538" fmla="*/ 3276578 h 6858000"/>
              <a:gd name="connsiteX2539" fmla="*/ 7562768 w 12192000"/>
              <a:gd name="connsiteY2539" fmla="*/ 3213095 h 6858000"/>
              <a:gd name="connsiteX2540" fmla="*/ 7296068 w 12192000"/>
              <a:gd name="connsiteY2540" fmla="*/ 3213095 h 6858000"/>
              <a:gd name="connsiteX2541" fmla="*/ 7232568 w 12192000"/>
              <a:gd name="connsiteY2541" fmla="*/ 3276578 h 6858000"/>
              <a:gd name="connsiteX2542" fmla="*/ 7296068 w 12192000"/>
              <a:gd name="connsiteY2542" fmla="*/ 3340062 h 6858000"/>
              <a:gd name="connsiteX2543" fmla="*/ 7359568 w 12192000"/>
              <a:gd name="connsiteY2543" fmla="*/ 3276578 h 6858000"/>
              <a:gd name="connsiteX2544" fmla="*/ 7296068 w 12192000"/>
              <a:gd name="connsiteY2544" fmla="*/ 3213095 h 6858000"/>
              <a:gd name="connsiteX2545" fmla="*/ 7029368 w 12192000"/>
              <a:gd name="connsiteY2545" fmla="*/ 3213095 h 6858000"/>
              <a:gd name="connsiteX2546" fmla="*/ 6965868 w 12192000"/>
              <a:gd name="connsiteY2546" fmla="*/ 3276580 h 6858000"/>
              <a:gd name="connsiteX2547" fmla="*/ 7029368 w 12192000"/>
              <a:gd name="connsiteY2547" fmla="*/ 3340062 h 6858000"/>
              <a:gd name="connsiteX2548" fmla="*/ 7092868 w 12192000"/>
              <a:gd name="connsiteY2548" fmla="*/ 3276580 h 6858000"/>
              <a:gd name="connsiteX2549" fmla="*/ 7029368 w 12192000"/>
              <a:gd name="connsiteY2549" fmla="*/ 3213095 h 6858000"/>
              <a:gd name="connsiteX2550" fmla="*/ 6762668 w 12192000"/>
              <a:gd name="connsiteY2550" fmla="*/ 3213095 h 6858000"/>
              <a:gd name="connsiteX2551" fmla="*/ 6699168 w 12192000"/>
              <a:gd name="connsiteY2551" fmla="*/ 3276580 h 6858000"/>
              <a:gd name="connsiteX2552" fmla="*/ 6762668 w 12192000"/>
              <a:gd name="connsiteY2552" fmla="*/ 3340062 h 6858000"/>
              <a:gd name="connsiteX2553" fmla="*/ 6826168 w 12192000"/>
              <a:gd name="connsiteY2553" fmla="*/ 3276580 h 6858000"/>
              <a:gd name="connsiteX2554" fmla="*/ 6762668 w 12192000"/>
              <a:gd name="connsiteY2554" fmla="*/ 3213095 h 6858000"/>
              <a:gd name="connsiteX2555" fmla="*/ 6495968 w 12192000"/>
              <a:gd name="connsiteY2555" fmla="*/ 3213095 h 6858000"/>
              <a:gd name="connsiteX2556" fmla="*/ 6432468 w 12192000"/>
              <a:gd name="connsiteY2556" fmla="*/ 3276580 h 6858000"/>
              <a:gd name="connsiteX2557" fmla="*/ 6495968 w 12192000"/>
              <a:gd name="connsiteY2557" fmla="*/ 3340062 h 6858000"/>
              <a:gd name="connsiteX2558" fmla="*/ 6559468 w 12192000"/>
              <a:gd name="connsiteY2558" fmla="*/ 3276580 h 6858000"/>
              <a:gd name="connsiteX2559" fmla="*/ 6495968 w 12192000"/>
              <a:gd name="connsiteY2559" fmla="*/ 3213095 h 6858000"/>
              <a:gd name="connsiteX2560" fmla="*/ 6229268 w 12192000"/>
              <a:gd name="connsiteY2560" fmla="*/ 3213095 h 6858000"/>
              <a:gd name="connsiteX2561" fmla="*/ 6165768 w 12192000"/>
              <a:gd name="connsiteY2561" fmla="*/ 3276580 h 6858000"/>
              <a:gd name="connsiteX2562" fmla="*/ 6229268 w 12192000"/>
              <a:gd name="connsiteY2562" fmla="*/ 3340062 h 6858000"/>
              <a:gd name="connsiteX2563" fmla="*/ 6292768 w 12192000"/>
              <a:gd name="connsiteY2563" fmla="*/ 3276580 h 6858000"/>
              <a:gd name="connsiteX2564" fmla="*/ 6229268 w 12192000"/>
              <a:gd name="connsiteY2564" fmla="*/ 3213095 h 6858000"/>
              <a:gd name="connsiteX2565" fmla="*/ 5962574 w 12192000"/>
              <a:gd name="connsiteY2565" fmla="*/ 3213095 h 6858000"/>
              <a:gd name="connsiteX2566" fmla="*/ 5899070 w 12192000"/>
              <a:gd name="connsiteY2566" fmla="*/ 3276580 h 6858000"/>
              <a:gd name="connsiteX2567" fmla="*/ 5962574 w 12192000"/>
              <a:gd name="connsiteY2567" fmla="*/ 3340062 h 6858000"/>
              <a:gd name="connsiteX2568" fmla="*/ 6026082 w 12192000"/>
              <a:gd name="connsiteY2568" fmla="*/ 3276580 h 6858000"/>
              <a:gd name="connsiteX2569" fmla="*/ 5962574 w 12192000"/>
              <a:gd name="connsiteY2569" fmla="*/ 3213095 h 6858000"/>
              <a:gd name="connsiteX2570" fmla="*/ 5695880 w 12192000"/>
              <a:gd name="connsiteY2570" fmla="*/ 3213095 h 6858000"/>
              <a:gd name="connsiteX2571" fmla="*/ 5632380 w 12192000"/>
              <a:gd name="connsiteY2571" fmla="*/ 3276580 h 6858000"/>
              <a:gd name="connsiteX2572" fmla="*/ 5695880 w 12192000"/>
              <a:gd name="connsiteY2572" fmla="*/ 3340062 h 6858000"/>
              <a:gd name="connsiteX2573" fmla="*/ 5759373 w 12192000"/>
              <a:gd name="connsiteY2573" fmla="*/ 3276580 h 6858000"/>
              <a:gd name="connsiteX2574" fmla="*/ 5695880 w 12192000"/>
              <a:gd name="connsiteY2574" fmla="*/ 3213095 h 6858000"/>
              <a:gd name="connsiteX2575" fmla="*/ 11296568 w 12192000"/>
              <a:gd name="connsiteY2575" fmla="*/ 3213093 h 6858000"/>
              <a:gd name="connsiteX2576" fmla="*/ 11233068 w 12192000"/>
              <a:gd name="connsiteY2576" fmla="*/ 3276578 h 6858000"/>
              <a:gd name="connsiteX2577" fmla="*/ 11296568 w 12192000"/>
              <a:gd name="connsiteY2577" fmla="*/ 3340062 h 6858000"/>
              <a:gd name="connsiteX2578" fmla="*/ 11360068 w 12192000"/>
              <a:gd name="connsiteY2578" fmla="*/ 3276578 h 6858000"/>
              <a:gd name="connsiteX2579" fmla="*/ 11296568 w 12192000"/>
              <a:gd name="connsiteY2579" fmla="*/ 3213093 h 6858000"/>
              <a:gd name="connsiteX2580" fmla="*/ 11029868 w 12192000"/>
              <a:gd name="connsiteY2580" fmla="*/ 3213093 h 6858000"/>
              <a:gd name="connsiteX2581" fmla="*/ 10966368 w 12192000"/>
              <a:gd name="connsiteY2581" fmla="*/ 3276578 h 6858000"/>
              <a:gd name="connsiteX2582" fmla="*/ 11029868 w 12192000"/>
              <a:gd name="connsiteY2582" fmla="*/ 3340062 h 6858000"/>
              <a:gd name="connsiteX2583" fmla="*/ 11093368 w 12192000"/>
              <a:gd name="connsiteY2583" fmla="*/ 3276578 h 6858000"/>
              <a:gd name="connsiteX2584" fmla="*/ 11029868 w 12192000"/>
              <a:gd name="connsiteY2584" fmla="*/ 3213093 h 6858000"/>
              <a:gd name="connsiteX2585" fmla="*/ 10763168 w 12192000"/>
              <a:gd name="connsiteY2585" fmla="*/ 3213093 h 6858000"/>
              <a:gd name="connsiteX2586" fmla="*/ 10699668 w 12192000"/>
              <a:gd name="connsiteY2586" fmla="*/ 3276578 h 6858000"/>
              <a:gd name="connsiteX2587" fmla="*/ 10763168 w 12192000"/>
              <a:gd name="connsiteY2587" fmla="*/ 3340062 h 6858000"/>
              <a:gd name="connsiteX2588" fmla="*/ 10826668 w 12192000"/>
              <a:gd name="connsiteY2588" fmla="*/ 3276578 h 6858000"/>
              <a:gd name="connsiteX2589" fmla="*/ 10763168 w 12192000"/>
              <a:gd name="connsiteY2589" fmla="*/ 3213093 h 6858000"/>
              <a:gd name="connsiteX2590" fmla="*/ 10496468 w 12192000"/>
              <a:gd name="connsiteY2590" fmla="*/ 3213093 h 6858000"/>
              <a:gd name="connsiteX2591" fmla="*/ 10432968 w 12192000"/>
              <a:gd name="connsiteY2591" fmla="*/ 3276578 h 6858000"/>
              <a:gd name="connsiteX2592" fmla="*/ 10496468 w 12192000"/>
              <a:gd name="connsiteY2592" fmla="*/ 3340062 h 6858000"/>
              <a:gd name="connsiteX2593" fmla="*/ 10559968 w 12192000"/>
              <a:gd name="connsiteY2593" fmla="*/ 3276578 h 6858000"/>
              <a:gd name="connsiteX2594" fmla="*/ 10496468 w 12192000"/>
              <a:gd name="connsiteY2594" fmla="*/ 3213093 h 6858000"/>
              <a:gd name="connsiteX2595" fmla="*/ 10229768 w 12192000"/>
              <a:gd name="connsiteY2595" fmla="*/ 3213093 h 6858000"/>
              <a:gd name="connsiteX2596" fmla="*/ 10166268 w 12192000"/>
              <a:gd name="connsiteY2596" fmla="*/ 3276578 h 6858000"/>
              <a:gd name="connsiteX2597" fmla="*/ 10229768 w 12192000"/>
              <a:gd name="connsiteY2597" fmla="*/ 3340062 h 6858000"/>
              <a:gd name="connsiteX2598" fmla="*/ 10293268 w 12192000"/>
              <a:gd name="connsiteY2598" fmla="*/ 3276578 h 6858000"/>
              <a:gd name="connsiteX2599" fmla="*/ 10229768 w 12192000"/>
              <a:gd name="connsiteY2599" fmla="*/ 3213093 h 6858000"/>
              <a:gd name="connsiteX2600" fmla="*/ 9963068 w 12192000"/>
              <a:gd name="connsiteY2600" fmla="*/ 3213093 h 6858000"/>
              <a:gd name="connsiteX2601" fmla="*/ 9899568 w 12192000"/>
              <a:gd name="connsiteY2601" fmla="*/ 3276578 h 6858000"/>
              <a:gd name="connsiteX2602" fmla="*/ 9963068 w 12192000"/>
              <a:gd name="connsiteY2602" fmla="*/ 3340062 h 6858000"/>
              <a:gd name="connsiteX2603" fmla="*/ 10026568 w 12192000"/>
              <a:gd name="connsiteY2603" fmla="*/ 3276578 h 6858000"/>
              <a:gd name="connsiteX2604" fmla="*/ 9963068 w 12192000"/>
              <a:gd name="connsiteY2604" fmla="*/ 3213093 h 6858000"/>
              <a:gd name="connsiteX2605" fmla="*/ 9696368 w 12192000"/>
              <a:gd name="connsiteY2605" fmla="*/ 3213093 h 6858000"/>
              <a:gd name="connsiteX2606" fmla="*/ 9632868 w 12192000"/>
              <a:gd name="connsiteY2606" fmla="*/ 3276578 h 6858000"/>
              <a:gd name="connsiteX2607" fmla="*/ 9696368 w 12192000"/>
              <a:gd name="connsiteY2607" fmla="*/ 3340062 h 6858000"/>
              <a:gd name="connsiteX2608" fmla="*/ 9759868 w 12192000"/>
              <a:gd name="connsiteY2608" fmla="*/ 3276578 h 6858000"/>
              <a:gd name="connsiteX2609" fmla="*/ 9696368 w 12192000"/>
              <a:gd name="connsiteY2609" fmla="*/ 3213093 h 6858000"/>
              <a:gd name="connsiteX2610" fmla="*/ 9429668 w 12192000"/>
              <a:gd name="connsiteY2610" fmla="*/ 3213093 h 6858000"/>
              <a:gd name="connsiteX2611" fmla="*/ 9366168 w 12192000"/>
              <a:gd name="connsiteY2611" fmla="*/ 3276578 h 6858000"/>
              <a:gd name="connsiteX2612" fmla="*/ 9429668 w 12192000"/>
              <a:gd name="connsiteY2612" fmla="*/ 3340062 h 6858000"/>
              <a:gd name="connsiteX2613" fmla="*/ 9493168 w 12192000"/>
              <a:gd name="connsiteY2613" fmla="*/ 3276578 h 6858000"/>
              <a:gd name="connsiteX2614" fmla="*/ 9429668 w 12192000"/>
              <a:gd name="connsiteY2614" fmla="*/ 3213093 h 6858000"/>
              <a:gd name="connsiteX2615" fmla="*/ 9162968 w 12192000"/>
              <a:gd name="connsiteY2615" fmla="*/ 3213093 h 6858000"/>
              <a:gd name="connsiteX2616" fmla="*/ 9099468 w 12192000"/>
              <a:gd name="connsiteY2616" fmla="*/ 3276578 h 6858000"/>
              <a:gd name="connsiteX2617" fmla="*/ 9162968 w 12192000"/>
              <a:gd name="connsiteY2617" fmla="*/ 3340062 h 6858000"/>
              <a:gd name="connsiteX2618" fmla="*/ 9226468 w 12192000"/>
              <a:gd name="connsiteY2618" fmla="*/ 3276578 h 6858000"/>
              <a:gd name="connsiteX2619" fmla="*/ 9162968 w 12192000"/>
              <a:gd name="connsiteY2619" fmla="*/ 3213093 h 6858000"/>
              <a:gd name="connsiteX2620" fmla="*/ 8896268 w 12192000"/>
              <a:gd name="connsiteY2620" fmla="*/ 3213093 h 6858000"/>
              <a:gd name="connsiteX2621" fmla="*/ 8832768 w 12192000"/>
              <a:gd name="connsiteY2621" fmla="*/ 3276578 h 6858000"/>
              <a:gd name="connsiteX2622" fmla="*/ 8896268 w 12192000"/>
              <a:gd name="connsiteY2622" fmla="*/ 3340062 h 6858000"/>
              <a:gd name="connsiteX2623" fmla="*/ 8959768 w 12192000"/>
              <a:gd name="connsiteY2623" fmla="*/ 3276578 h 6858000"/>
              <a:gd name="connsiteX2624" fmla="*/ 8896268 w 12192000"/>
              <a:gd name="connsiteY2624" fmla="*/ 3213093 h 6858000"/>
              <a:gd name="connsiteX2625" fmla="*/ 8629568 w 12192000"/>
              <a:gd name="connsiteY2625" fmla="*/ 3213093 h 6858000"/>
              <a:gd name="connsiteX2626" fmla="*/ 8566068 w 12192000"/>
              <a:gd name="connsiteY2626" fmla="*/ 3276578 h 6858000"/>
              <a:gd name="connsiteX2627" fmla="*/ 8629568 w 12192000"/>
              <a:gd name="connsiteY2627" fmla="*/ 3340062 h 6858000"/>
              <a:gd name="connsiteX2628" fmla="*/ 8693068 w 12192000"/>
              <a:gd name="connsiteY2628" fmla="*/ 3276578 h 6858000"/>
              <a:gd name="connsiteX2629" fmla="*/ 8629568 w 12192000"/>
              <a:gd name="connsiteY2629" fmla="*/ 3213093 h 6858000"/>
              <a:gd name="connsiteX2630" fmla="*/ 11829968 w 12192000"/>
              <a:gd name="connsiteY2630" fmla="*/ 3213091 h 6858000"/>
              <a:gd name="connsiteX2631" fmla="*/ 11766468 w 12192000"/>
              <a:gd name="connsiteY2631" fmla="*/ 3276578 h 6858000"/>
              <a:gd name="connsiteX2632" fmla="*/ 11829968 w 12192000"/>
              <a:gd name="connsiteY2632" fmla="*/ 3340062 h 6858000"/>
              <a:gd name="connsiteX2633" fmla="*/ 11893468 w 12192000"/>
              <a:gd name="connsiteY2633" fmla="*/ 3276578 h 6858000"/>
              <a:gd name="connsiteX2634" fmla="*/ 11829968 w 12192000"/>
              <a:gd name="connsiteY2634" fmla="*/ 3213091 h 6858000"/>
              <a:gd name="connsiteX2635" fmla="*/ 11563268 w 12192000"/>
              <a:gd name="connsiteY2635" fmla="*/ 3213091 h 6858000"/>
              <a:gd name="connsiteX2636" fmla="*/ 11499768 w 12192000"/>
              <a:gd name="connsiteY2636" fmla="*/ 3276578 h 6858000"/>
              <a:gd name="connsiteX2637" fmla="*/ 11563268 w 12192000"/>
              <a:gd name="connsiteY2637" fmla="*/ 3340062 h 6858000"/>
              <a:gd name="connsiteX2638" fmla="*/ 11626768 w 12192000"/>
              <a:gd name="connsiteY2638" fmla="*/ 3276578 h 6858000"/>
              <a:gd name="connsiteX2639" fmla="*/ 11563268 w 12192000"/>
              <a:gd name="connsiteY2639" fmla="*/ 3213091 h 6858000"/>
              <a:gd name="connsiteX2640" fmla="*/ 615968 w 12192000"/>
              <a:gd name="connsiteY2640" fmla="*/ 2908405 h 6858000"/>
              <a:gd name="connsiteX2641" fmla="*/ 552469 w 12192000"/>
              <a:gd name="connsiteY2641" fmla="*/ 2971885 h 6858000"/>
              <a:gd name="connsiteX2642" fmla="*/ 615968 w 12192000"/>
              <a:gd name="connsiteY2642" fmla="*/ 3035364 h 6858000"/>
              <a:gd name="connsiteX2643" fmla="*/ 679468 w 12192000"/>
              <a:gd name="connsiteY2643" fmla="*/ 2971885 h 6858000"/>
              <a:gd name="connsiteX2644" fmla="*/ 615968 w 12192000"/>
              <a:gd name="connsiteY2644" fmla="*/ 2908405 h 6858000"/>
              <a:gd name="connsiteX2645" fmla="*/ 349271 w 12192000"/>
              <a:gd name="connsiteY2645" fmla="*/ 2908405 h 6858000"/>
              <a:gd name="connsiteX2646" fmla="*/ 285772 w 12192000"/>
              <a:gd name="connsiteY2646" fmla="*/ 2971885 h 6858000"/>
              <a:gd name="connsiteX2647" fmla="*/ 349271 w 12192000"/>
              <a:gd name="connsiteY2647" fmla="*/ 3035364 h 6858000"/>
              <a:gd name="connsiteX2648" fmla="*/ 412770 w 12192000"/>
              <a:gd name="connsiteY2648" fmla="*/ 2971885 h 6858000"/>
              <a:gd name="connsiteX2649" fmla="*/ 349271 w 12192000"/>
              <a:gd name="connsiteY2649" fmla="*/ 2908405 h 6858000"/>
              <a:gd name="connsiteX2650" fmla="*/ 1416060 w 12192000"/>
              <a:gd name="connsiteY2650" fmla="*/ 2908404 h 6858000"/>
              <a:gd name="connsiteX2651" fmla="*/ 1352561 w 12192000"/>
              <a:gd name="connsiteY2651" fmla="*/ 2971883 h 6858000"/>
              <a:gd name="connsiteX2652" fmla="*/ 1416060 w 12192000"/>
              <a:gd name="connsiteY2652" fmla="*/ 3035362 h 6858000"/>
              <a:gd name="connsiteX2653" fmla="*/ 1479560 w 12192000"/>
              <a:gd name="connsiteY2653" fmla="*/ 2971883 h 6858000"/>
              <a:gd name="connsiteX2654" fmla="*/ 1416060 w 12192000"/>
              <a:gd name="connsiteY2654" fmla="*/ 2908404 h 6858000"/>
              <a:gd name="connsiteX2655" fmla="*/ 1149363 w 12192000"/>
              <a:gd name="connsiteY2655" fmla="*/ 2908404 h 6858000"/>
              <a:gd name="connsiteX2656" fmla="*/ 1085864 w 12192000"/>
              <a:gd name="connsiteY2656" fmla="*/ 2971883 h 6858000"/>
              <a:gd name="connsiteX2657" fmla="*/ 1149363 w 12192000"/>
              <a:gd name="connsiteY2657" fmla="*/ 3035362 h 6858000"/>
              <a:gd name="connsiteX2658" fmla="*/ 1212862 w 12192000"/>
              <a:gd name="connsiteY2658" fmla="*/ 2971883 h 6858000"/>
              <a:gd name="connsiteX2659" fmla="*/ 1149363 w 12192000"/>
              <a:gd name="connsiteY2659" fmla="*/ 2908404 h 6858000"/>
              <a:gd name="connsiteX2660" fmla="*/ 882666 w 12192000"/>
              <a:gd name="connsiteY2660" fmla="*/ 2908404 h 6858000"/>
              <a:gd name="connsiteX2661" fmla="*/ 819166 w 12192000"/>
              <a:gd name="connsiteY2661" fmla="*/ 2971883 h 6858000"/>
              <a:gd name="connsiteX2662" fmla="*/ 882666 w 12192000"/>
              <a:gd name="connsiteY2662" fmla="*/ 3035364 h 6858000"/>
              <a:gd name="connsiteX2663" fmla="*/ 946165 w 12192000"/>
              <a:gd name="connsiteY2663" fmla="*/ 2971883 h 6858000"/>
              <a:gd name="connsiteX2664" fmla="*/ 882666 w 12192000"/>
              <a:gd name="connsiteY2664" fmla="*/ 2908404 h 6858000"/>
              <a:gd name="connsiteX2665" fmla="*/ 2482874 w 12192000"/>
              <a:gd name="connsiteY2665" fmla="*/ 2908402 h 6858000"/>
              <a:gd name="connsiteX2666" fmla="*/ 2419370 w 12192000"/>
              <a:gd name="connsiteY2666" fmla="*/ 2971881 h 6858000"/>
              <a:gd name="connsiteX2667" fmla="*/ 2482874 w 12192000"/>
              <a:gd name="connsiteY2667" fmla="*/ 3035360 h 6858000"/>
              <a:gd name="connsiteX2668" fmla="*/ 2546385 w 12192000"/>
              <a:gd name="connsiteY2668" fmla="*/ 2971881 h 6858000"/>
              <a:gd name="connsiteX2669" fmla="*/ 2482874 w 12192000"/>
              <a:gd name="connsiteY2669" fmla="*/ 2908402 h 6858000"/>
              <a:gd name="connsiteX2670" fmla="*/ 2216173 w 12192000"/>
              <a:gd name="connsiteY2670" fmla="*/ 2908402 h 6858000"/>
              <a:gd name="connsiteX2671" fmla="*/ 2152679 w 12192000"/>
              <a:gd name="connsiteY2671" fmla="*/ 2971881 h 6858000"/>
              <a:gd name="connsiteX2672" fmla="*/ 2216173 w 12192000"/>
              <a:gd name="connsiteY2672" fmla="*/ 3035360 h 6858000"/>
              <a:gd name="connsiteX2673" fmla="*/ 2279681 w 12192000"/>
              <a:gd name="connsiteY2673" fmla="*/ 2971881 h 6858000"/>
              <a:gd name="connsiteX2674" fmla="*/ 2216173 w 12192000"/>
              <a:gd name="connsiteY2674" fmla="*/ 2908402 h 6858000"/>
              <a:gd name="connsiteX2675" fmla="*/ 1949461 w 12192000"/>
              <a:gd name="connsiteY2675" fmla="*/ 2908402 h 6858000"/>
              <a:gd name="connsiteX2676" fmla="*/ 1885958 w 12192000"/>
              <a:gd name="connsiteY2676" fmla="*/ 2971883 h 6858000"/>
              <a:gd name="connsiteX2677" fmla="*/ 1949461 w 12192000"/>
              <a:gd name="connsiteY2677" fmla="*/ 3035362 h 6858000"/>
              <a:gd name="connsiteX2678" fmla="*/ 2012981 w 12192000"/>
              <a:gd name="connsiteY2678" fmla="*/ 2971883 h 6858000"/>
              <a:gd name="connsiteX2679" fmla="*/ 1949461 w 12192000"/>
              <a:gd name="connsiteY2679" fmla="*/ 2908402 h 6858000"/>
              <a:gd name="connsiteX2680" fmla="*/ 1682759 w 12192000"/>
              <a:gd name="connsiteY2680" fmla="*/ 2908402 h 6858000"/>
              <a:gd name="connsiteX2681" fmla="*/ 1619260 w 12192000"/>
              <a:gd name="connsiteY2681" fmla="*/ 2971883 h 6858000"/>
              <a:gd name="connsiteX2682" fmla="*/ 1682759 w 12192000"/>
              <a:gd name="connsiteY2682" fmla="*/ 3035362 h 6858000"/>
              <a:gd name="connsiteX2683" fmla="*/ 1746259 w 12192000"/>
              <a:gd name="connsiteY2683" fmla="*/ 2971883 h 6858000"/>
              <a:gd name="connsiteX2684" fmla="*/ 1682759 w 12192000"/>
              <a:gd name="connsiteY2684" fmla="*/ 2908402 h 6858000"/>
              <a:gd name="connsiteX2685" fmla="*/ 3549680 w 12192000"/>
              <a:gd name="connsiteY2685" fmla="*/ 2908400 h 6858000"/>
              <a:gd name="connsiteX2686" fmla="*/ 3486172 w 12192000"/>
              <a:gd name="connsiteY2686" fmla="*/ 2971879 h 6858000"/>
              <a:gd name="connsiteX2687" fmla="*/ 3549680 w 12192000"/>
              <a:gd name="connsiteY2687" fmla="*/ 3035360 h 6858000"/>
              <a:gd name="connsiteX2688" fmla="*/ 3613176 w 12192000"/>
              <a:gd name="connsiteY2688" fmla="*/ 2971879 h 6858000"/>
              <a:gd name="connsiteX2689" fmla="*/ 3549680 w 12192000"/>
              <a:gd name="connsiteY2689" fmla="*/ 2908400 h 6858000"/>
              <a:gd name="connsiteX2690" fmla="*/ 3282946 w 12192000"/>
              <a:gd name="connsiteY2690" fmla="*/ 2908400 h 6858000"/>
              <a:gd name="connsiteX2691" fmla="*/ 3219454 w 12192000"/>
              <a:gd name="connsiteY2691" fmla="*/ 2971879 h 6858000"/>
              <a:gd name="connsiteX2692" fmla="*/ 3282946 w 12192000"/>
              <a:gd name="connsiteY2692" fmla="*/ 3035360 h 6858000"/>
              <a:gd name="connsiteX2693" fmla="*/ 3346448 w 12192000"/>
              <a:gd name="connsiteY2693" fmla="*/ 2971879 h 6858000"/>
              <a:gd name="connsiteX2694" fmla="*/ 3282946 w 12192000"/>
              <a:gd name="connsiteY2694" fmla="*/ 2908400 h 6858000"/>
              <a:gd name="connsiteX2695" fmla="*/ 3016279 w 12192000"/>
              <a:gd name="connsiteY2695" fmla="*/ 2908400 h 6858000"/>
              <a:gd name="connsiteX2696" fmla="*/ 2952787 w 12192000"/>
              <a:gd name="connsiteY2696" fmla="*/ 2971881 h 6858000"/>
              <a:gd name="connsiteX2697" fmla="*/ 3016279 w 12192000"/>
              <a:gd name="connsiteY2697" fmla="*/ 3035360 h 6858000"/>
              <a:gd name="connsiteX2698" fmla="*/ 3079772 w 12192000"/>
              <a:gd name="connsiteY2698" fmla="*/ 2971881 h 6858000"/>
              <a:gd name="connsiteX2699" fmla="*/ 3016279 w 12192000"/>
              <a:gd name="connsiteY2699" fmla="*/ 2908400 h 6858000"/>
              <a:gd name="connsiteX2700" fmla="*/ 2749613 w 12192000"/>
              <a:gd name="connsiteY2700" fmla="*/ 2908400 h 6858000"/>
              <a:gd name="connsiteX2701" fmla="*/ 2686082 w 12192000"/>
              <a:gd name="connsiteY2701" fmla="*/ 2971881 h 6858000"/>
              <a:gd name="connsiteX2702" fmla="*/ 2749613 w 12192000"/>
              <a:gd name="connsiteY2702" fmla="*/ 3035360 h 6858000"/>
              <a:gd name="connsiteX2703" fmla="*/ 2813105 w 12192000"/>
              <a:gd name="connsiteY2703" fmla="*/ 2971881 h 6858000"/>
              <a:gd name="connsiteX2704" fmla="*/ 2749613 w 12192000"/>
              <a:gd name="connsiteY2704" fmla="*/ 2908400 h 6858000"/>
              <a:gd name="connsiteX2705" fmla="*/ 4616405 w 12192000"/>
              <a:gd name="connsiteY2705" fmla="*/ 2908398 h 6858000"/>
              <a:gd name="connsiteX2706" fmla="*/ 4552900 w 12192000"/>
              <a:gd name="connsiteY2706" fmla="*/ 2971878 h 6858000"/>
              <a:gd name="connsiteX2707" fmla="*/ 4616405 w 12192000"/>
              <a:gd name="connsiteY2707" fmla="*/ 3035359 h 6858000"/>
              <a:gd name="connsiteX2708" fmla="*/ 4679879 w 12192000"/>
              <a:gd name="connsiteY2708" fmla="*/ 2971878 h 6858000"/>
              <a:gd name="connsiteX2709" fmla="*/ 4616405 w 12192000"/>
              <a:gd name="connsiteY2709" fmla="*/ 2908398 h 6858000"/>
              <a:gd name="connsiteX2710" fmla="*/ 4349694 w 12192000"/>
              <a:gd name="connsiteY2710" fmla="*/ 2908398 h 6858000"/>
              <a:gd name="connsiteX2711" fmla="*/ 4286199 w 12192000"/>
              <a:gd name="connsiteY2711" fmla="*/ 2971878 h 6858000"/>
              <a:gd name="connsiteX2712" fmla="*/ 4349694 w 12192000"/>
              <a:gd name="connsiteY2712" fmla="*/ 3035359 h 6858000"/>
              <a:gd name="connsiteX2713" fmla="*/ 4413179 w 12192000"/>
              <a:gd name="connsiteY2713" fmla="*/ 2971878 h 6858000"/>
              <a:gd name="connsiteX2714" fmla="*/ 4349694 w 12192000"/>
              <a:gd name="connsiteY2714" fmla="*/ 2908398 h 6858000"/>
              <a:gd name="connsiteX2715" fmla="*/ 4082994 w 12192000"/>
              <a:gd name="connsiteY2715" fmla="*/ 2908398 h 6858000"/>
              <a:gd name="connsiteX2716" fmla="*/ 4019556 w 12192000"/>
              <a:gd name="connsiteY2716" fmla="*/ 2971879 h 6858000"/>
              <a:gd name="connsiteX2717" fmla="*/ 4082994 w 12192000"/>
              <a:gd name="connsiteY2717" fmla="*/ 3035359 h 6858000"/>
              <a:gd name="connsiteX2718" fmla="*/ 4146498 w 12192000"/>
              <a:gd name="connsiteY2718" fmla="*/ 2971879 h 6858000"/>
              <a:gd name="connsiteX2719" fmla="*/ 4082994 w 12192000"/>
              <a:gd name="connsiteY2719" fmla="*/ 2908398 h 6858000"/>
              <a:gd name="connsiteX2720" fmla="*/ 3816356 w 12192000"/>
              <a:gd name="connsiteY2720" fmla="*/ 2908398 h 6858000"/>
              <a:gd name="connsiteX2721" fmla="*/ 3752862 w 12192000"/>
              <a:gd name="connsiteY2721" fmla="*/ 2971879 h 6858000"/>
              <a:gd name="connsiteX2722" fmla="*/ 3816356 w 12192000"/>
              <a:gd name="connsiteY2722" fmla="*/ 3035359 h 6858000"/>
              <a:gd name="connsiteX2723" fmla="*/ 3879862 w 12192000"/>
              <a:gd name="connsiteY2723" fmla="*/ 2971879 h 6858000"/>
              <a:gd name="connsiteX2724" fmla="*/ 3816356 w 12192000"/>
              <a:gd name="connsiteY2724" fmla="*/ 2908398 h 6858000"/>
              <a:gd name="connsiteX2725" fmla="*/ 5416495 w 12192000"/>
              <a:gd name="connsiteY2725" fmla="*/ 2908397 h 6858000"/>
              <a:gd name="connsiteX2726" fmla="*/ 5352995 w 12192000"/>
              <a:gd name="connsiteY2726" fmla="*/ 2971876 h 6858000"/>
              <a:gd name="connsiteX2727" fmla="*/ 5416495 w 12192000"/>
              <a:gd name="connsiteY2727" fmla="*/ 3035357 h 6858000"/>
              <a:gd name="connsiteX2728" fmla="*/ 5479994 w 12192000"/>
              <a:gd name="connsiteY2728" fmla="*/ 2971876 h 6858000"/>
              <a:gd name="connsiteX2729" fmla="*/ 5416495 w 12192000"/>
              <a:gd name="connsiteY2729" fmla="*/ 2908397 h 6858000"/>
              <a:gd name="connsiteX2730" fmla="*/ 5149793 w 12192000"/>
              <a:gd name="connsiteY2730" fmla="*/ 2908397 h 6858000"/>
              <a:gd name="connsiteX2731" fmla="*/ 5086284 w 12192000"/>
              <a:gd name="connsiteY2731" fmla="*/ 2971878 h 6858000"/>
              <a:gd name="connsiteX2732" fmla="*/ 5149793 w 12192000"/>
              <a:gd name="connsiteY2732" fmla="*/ 3035357 h 6858000"/>
              <a:gd name="connsiteX2733" fmla="*/ 5213289 w 12192000"/>
              <a:gd name="connsiteY2733" fmla="*/ 2971878 h 6858000"/>
              <a:gd name="connsiteX2734" fmla="*/ 5149793 w 12192000"/>
              <a:gd name="connsiteY2734" fmla="*/ 2908397 h 6858000"/>
              <a:gd name="connsiteX2735" fmla="*/ 4883094 w 12192000"/>
              <a:gd name="connsiteY2735" fmla="*/ 2908397 h 6858000"/>
              <a:gd name="connsiteX2736" fmla="*/ 4819583 w 12192000"/>
              <a:gd name="connsiteY2736" fmla="*/ 2971878 h 6858000"/>
              <a:gd name="connsiteX2737" fmla="*/ 4883094 w 12192000"/>
              <a:gd name="connsiteY2737" fmla="*/ 3035359 h 6858000"/>
              <a:gd name="connsiteX2738" fmla="*/ 4946597 w 12192000"/>
              <a:gd name="connsiteY2738" fmla="*/ 2971878 h 6858000"/>
              <a:gd name="connsiteX2739" fmla="*/ 4883094 w 12192000"/>
              <a:gd name="connsiteY2739" fmla="*/ 2908397 h 6858000"/>
              <a:gd name="connsiteX2740" fmla="*/ 6483268 w 12192000"/>
              <a:gd name="connsiteY2740" fmla="*/ 2908395 h 6858000"/>
              <a:gd name="connsiteX2741" fmla="*/ 6419768 w 12192000"/>
              <a:gd name="connsiteY2741" fmla="*/ 2971876 h 6858000"/>
              <a:gd name="connsiteX2742" fmla="*/ 6483268 w 12192000"/>
              <a:gd name="connsiteY2742" fmla="*/ 3035355 h 6858000"/>
              <a:gd name="connsiteX2743" fmla="*/ 6546768 w 12192000"/>
              <a:gd name="connsiteY2743" fmla="*/ 2971876 h 6858000"/>
              <a:gd name="connsiteX2744" fmla="*/ 6483268 w 12192000"/>
              <a:gd name="connsiteY2744" fmla="*/ 2908395 h 6858000"/>
              <a:gd name="connsiteX2745" fmla="*/ 6216568 w 12192000"/>
              <a:gd name="connsiteY2745" fmla="*/ 2908395 h 6858000"/>
              <a:gd name="connsiteX2746" fmla="*/ 6153068 w 12192000"/>
              <a:gd name="connsiteY2746" fmla="*/ 2971876 h 6858000"/>
              <a:gd name="connsiteX2747" fmla="*/ 6216568 w 12192000"/>
              <a:gd name="connsiteY2747" fmla="*/ 3035357 h 6858000"/>
              <a:gd name="connsiteX2748" fmla="*/ 6280068 w 12192000"/>
              <a:gd name="connsiteY2748" fmla="*/ 2971876 h 6858000"/>
              <a:gd name="connsiteX2749" fmla="*/ 6216568 w 12192000"/>
              <a:gd name="connsiteY2749" fmla="*/ 2908395 h 6858000"/>
              <a:gd name="connsiteX2750" fmla="*/ 5949873 w 12192000"/>
              <a:gd name="connsiteY2750" fmla="*/ 2908395 h 6858000"/>
              <a:gd name="connsiteX2751" fmla="*/ 5886370 w 12192000"/>
              <a:gd name="connsiteY2751" fmla="*/ 2971876 h 6858000"/>
              <a:gd name="connsiteX2752" fmla="*/ 5949873 w 12192000"/>
              <a:gd name="connsiteY2752" fmla="*/ 3035357 h 6858000"/>
              <a:gd name="connsiteX2753" fmla="*/ 6013385 w 12192000"/>
              <a:gd name="connsiteY2753" fmla="*/ 2971876 h 6858000"/>
              <a:gd name="connsiteX2754" fmla="*/ 5949873 w 12192000"/>
              <a:gd name="connsiteY2754" fmla="*/ 2908395 h 6858000"/>
              <a:gd name="connsiteX2755" fmla="*/ 5683180 w 12192000"/>
              <a:gd name="connsiteY2755" fmla="*/ 2908395 h 6858000"/>
              <a:gd name="connsiteX2756" fmla="*/ 5619681 w 12192000"/>
              <a:gd name="connsiteY2756" fmla="*/ 2971876 h 6858000"/>
              <a:gd name="connsiteX2757" fmla="*/ 5683180 w 12192000"/>
              <a:gd name="connsiteY2757" fmla="*/ 3035357 h 6858000"/>
              <a:gd name="connsiteX2758" fmla="*/ 5746675 w 12192000"/>
              <a:gd name="connsiteY2758" fmla="*/ 2971876 h 6858000"/>
              <a:gd name="connsiteX2759" fmla="*/ 5683180 w 12192000"/>
              <a:gd name="connsiteY2759" fmla="*/ 2908395 h 6858000"/>
              <a:gd name="connsiteX2760" fmla="*/ 7283368 w 12192000"/>
              <a:gd name="connsiteY2760" fmla="*/ 2908393 h 6858000"/>
              <a:gd name="connsiteX2761" fmla="*/ 7219868 w 12192000"/>
              <a:gd name="connsiteY2761" fmla="*/ 2971874 h 6858000"/>
              <a:gd name="connsiteX2762" fmla="*/ 7283368 w 12192000"/>
              <a:gd name="connsiteY2762" fmla="*/ 3035355 h 6858000"/>
              <a:gd name="connsiteX2763" fmla="*/ 7346868 w 12192000"/>
              <a:gd name="connsiteY2763" fmla="*/ 2971874 h 6858000"/>
              <a:gd name="connsiteX2764" fmla="*/ 7283368 w 12192000"/>
              <a:gd name="connsiteY2764" fmla="*/ 2908393 h 6858000"/>
              <a:gd name="connsiteX2765" fmla="*/ 7016668 w 12192000"/>
              <a:gd name="connsiteY2765" fmla="*/ 2908393 h 6858000"/>
              <a:gd name="connsiteX2766" fmla="*/ 6953168 w 12192000"/>
              <a:gd name="connsiteY2766" fmla="*/ 2971874 h 6858000"/>
              <a:gd name="connsiteX2767" fmla="*/ 7016668 w 12192000"/>
              <a:gd name="connsiteY2767" fmla="*/ 3035355 h 6858000"/>
              <a:gd name="connsiteX2768" fmla="*/ 7080168 w 12192000"/>
              <a:gd name="connsiteY2768" fmla="*/ 2971874 h 6858000"/>
              <a:gd name="connsiteX2769" fmla="*/ 7016668 w 12192000"/>
              <a:gd name="connsiteY2769" fmla="*/ 2908393 h 6858000"/>
              <a:gd name="connsiteX2770" fmla="*/ 6749968 w 12192000"/>
              <a:gd name="connsiteY2770" fmla="*/ 2908393 h 6858000"/>
              <a:gd name="connsiteX2771" fmla="*/ 6686468 w 12192000"/>
              <a:gd name="connsiteY2771" fmla="*/ 2971874 h 6858000"/>
              <a:gd name="connsiteX2772" fmla="*/ 6749968 w 12192000"/>
              <a:gd name="connsiteY2772" fmla="*/ 3035355 h 6858000"/>
              <a:gd name="connsiteX2773" fmla="*/ 6813468 w 12192000"/>
              <a:gd name="connsiteY2773" fmla="*/ 2971874 h 6858000"/>
              <a:gd name="connsiteX2774" fmla="*/ 6749968 w 12192000"/>
              <a:gd name="connsiteY2774" fmla="*/ 2908393 h 6858000"/>
              <a:gd name="connsiteX2775" fmla="*/ 8616868 w 12192000"/>
              <a:gd name="connsiteY2775" fmla="*/ 2908391 h 6858000"/>
              <a:gd name="connsiteX2776" fmla="*/ 8553368 w 12192000"/>
              <a:gd name="connsiteY2776" fmla="*/ 2971872 h 6858000"/>
              <a:gd name="connsiteX2777" fmla="*/ 8616868 w 12192000"/>
              <a:gd name="connsiteY2777" fmla="*/ 3035353 h 6858000"/>
              <a:gd name="connsiteX2778" fmla="*/ 8680368 w 12192000"/>
              <a:gd name="connsiteY2778" fmla="*/ 2971872 h 6858000"/>
              <a:gd name="connsiteX2779" fmla="*/ 8616868 w 12192000"/>
              <a:gd name="connsiteY2779" fmla="*/ 2908391 h 6858000"/>
              <a:gd name="connsiteX2780" fmla="*/ 8350168 w 12192000"/>
              <a:gd name="connsiteY2780" fmla="*/ 2908391 h 6858000"/>
              <a:gd name="connsiteX2781" fmla="*/ 8286668 w 12192000"/>
              <a:gd name="connsiteY2781" fmla="*/ 2971872 h 6858000"/>
              <a:gd name="connsiteX2782" fmla="*/ 8350168 w 12192000"/>
              <a:gd name="connsiteY2782" fmla="*/ 3035353 h 6858000"/>
              <a:gd name="connsiteX2783" fmla="*/ 8413668 w 12192000"/>
              <a:gd name="connsiteY2783" fmla="*/ 2971872 h 6858000"/>
              <a:gd name="connsiteX2784" fmla="*/ 8350168 w 12192000"/>
              <a:gd name="connsiteY2784" fmla="*/ 2908391 h 6858000"/>
              <a:gd name="connsiteX2785" fmla="*/ 8083468 w 12192000"/>
              <a:gd name="connsiteY2785" fmla="*/ 2908391 h 6858000"/>
              <a:gd name="connsiteX2786" fmla="*/ 8019968 w 12192000"/>
              <a:gd name="connsiteY2786" fmla="*/ 2971872 h 6858000"/>
              <a:gd name="connsiteX2787" fmla="*/ 8083468 w 12192000"/>
              <a:gd name="connsiteY2787" fmla="*/ 3035353 h 6858000"/>
              <a:gd name="connsiteX2788" fmla="*/ 8146968 w 12192000"/>
              <a:gd name="connsiteY2788" fmla="*/ 2971872 h 6858000"/>
              <a:gd name="connsiteX2789" fmla="*/ 8083468 w 12192000"/>
              <a:gd name="connsiteY2789" fmla="*/ 2908391 h 6858000"/>
              <a:gd name="connsiteX2790" fmla="*/ 7816768 w 12192000"/>
              <a:gd name="connsiteY2790" fmla="*/ 2908391 h 6858000"/>
              <a:gd name="connsiteX2791" fmla="*/ 7753268 w 12192000"/>
              <a:gd name="connsiteY2791" fmla="*/ 2971872 h 6858000"/>
              <a:gd name="connsiteX2792" fmla="*/ 7816768 w 12192000"/>
              <a:gd name="connsiteY2792" fmla="*/ 3035353 h 6858000"/>
              <a:gd name="connsiteX2793" fmla="*/ 7880268 w 12192000"/>
              <a:gd name="connsiteY2793" fmla="*/ 2971872 h 6858000"/>
              <a:gd name="connsiteX2794" fmla="*/ 7816768 w 12192000"/>
              <a:gd name="connsiteY2794" fmla="*/ 2908391 h 6858000"/>
              <a:gd name="connsiteX2795" fmla="*/ 7550068 w 12192000"/>
              <a:gd name="connsiteY2795" fmla="*/ 2908391 h 6858000"/>
              <a:gd name="connsiteX2796" fmla="*/ 7486568 w 12192000"/>
              <a:gd name="connsiteY2796" fmla="*/ 2971874 h 6858000"/>
              <a:gd name="connsiteX2797" fmla="*/ 7550068 w 12192000"/>
              <a:gd name="connsiteY2797" fmla="*/ 3035355 h 6858000"/>
              <a:gd name="connsiteX2798" fmla="*/ 7613568 w 12192000"/>
              <a:gd name="connsiteY2798" fmla="*/ 2971874 h 6858000"/>
              <a:gd name="connsiteX2799" fmla="*/ 7550068 w 12192000"/>
              <a:gd name="connsiteY2799" fmla="*/ 2908391 h 6858000"/>
              <a:gd name="connsiteX2800" fmla="*/ 9416968 w 12192000"/>
              <a:gd name="connsiteY2800" fmla="*/ 2908390 h 6858000"/>
              <a:gd name="connsiteX2801" fmla="*/ 9353468 w 12192000"/>
              <a:gd name="connsiteY2801" fmla="*/ 2971871 h 6858000"/>
              <a:gd name="connsiteX2802" fmla="*/ 9416968 w 12192000"/>
              <a:gd name="connsiteY2802" fmla="*/ 3035352 h 6858000"/>
              <a:gd name="connsiteX2803" fmla="*/ 9480468 w 12192000"/>
              <a:gd name="connsiteY2803" fmla="*/ 2971871 h 6858000"/>
              <a:gd name="connsiteX2804" fmla="*/ 9416968 w 12192000"/>
              <a:gd name="connsiteY2804" fmla="*/ 2908390 h 6858000"/>
              <a:gd name="connsiteX2805" fmla="*/ 9150268 w 12192000"/>
              <a:gd name="connsiteY2805" fmla="*/ 2908390 h 6858000"/>
              <a:gd name="connsiteX2806" fmla="*/ 9086768 w 12192000"/>
              <a:gd name="connsiteY2806" fmla="*/ 2971871 h 6858000"/>
              <a:gd name="connsiteX2807" fmla="*/ 9150268 w 12192000"/>
              <a:gd name="connsiteY2807" fmla="*/ 3035353 h 6858000"/>
              <a:gd name="connsiteX2808" fmla="*/ 9213768 w 12192000"/>
              <a:gd name="connsiteY2808" fmla="*/ 2971871 h 6858000"/>
              <a:gd name="connsiteX2809" fmla="*/ 9150268 w 12192000"/>
              <a:gd name="connsiteY2809" fmla="*/ 2908390 h 6858000"/>
              <a:gd name="connsiteX2810" fmla="*/ 8883568 w 12192000"/>
              <a:gd name="connsiteY2810" fmla="*/ 2908390 h 6858000"/>
              <a:gd name="connsiteX2811" fmla="*/ 8820068 w 12192000"/>
              <a:gd name="connsiteY2811" fmla="*/ 2971872 h 6858000"/>
              <a:gd name="connsiteX2812" fmla="*/ 8883568 w 12192000"/>
              <a:gd name="connsiteY2812" fmla="*/ 3035353 h 6858000"/>
              <a:gd name="connsiteX2813" fmla="*/ 8947068 w 12192000"/>
              <a:gd name="connsiteY2813" fmla="*/ 2971872 h 6858000"/>
              <a:gd name="connsiteX2814" fmla="*/ 8883568 w 12192000"/>
              <a:gd name="connsiteY2814" fmla="*/ 2908390 h 6858000"/>
              <a:gd name="connsiteX2815" fmla="*/ 10483768 w 12192000"/>
              <a:gd name="connsiteY2815" fmla="*/ 2908388 h 6858000"/>
              <a:gd name="connsiteX2816" fmla="*/ 10420268 w 12192000"/>
              <a:gd name="connsiteY2816" fmla="*/ 2971869 h 6858000"/>
              <a:gd name="connsiteX2817" fmla="*/ 10483768 w 12192000"/>
              <a:gd name="connsiteY2817" fmla="*/ 3035350 h 6858000"/>
              <a:gd name="connsiteX2818" fmla="*/ 10547268 w 12192000"/>
              <a:gd name="connsiteY2818" fmla="*/ 2971869 h 6858000"/>
              <a:gd name="connsiteX2819" fmla="*/ 10483768 w 12192000"/>
              <a:gd name="connsiteY2819" fmla="*/ 2908388 h 6858000"/>
              <a:gd name="connsiteX2820" fmla="*/ 10217068 w 12192000"/>
              <a:gd name="connsiteY2820" fmla="*/ 2908388 h 6858000"/>
              <a:gd name="connsiteX2821" fmla="*/ 10153568 w 12192000"/>
              <a:gd name="connsiteY2821" fmla="*/ 2971869 h 6858000"/>
              <a:gd name="connsiteX2822" fmla="*/ 10217068 w 12192000"/>
              <a:gd name="connsiteY2822" fmla="*/ 3035352 h 6858000"/>
              <a:gd name="connsiteX2823" fmla="*/ 10280568 w 12192000"/>
              <a:gd name="connsiteY2823" fmla="*/ 2971869 h 6858000"/>
              <a:gd name="connsiteX2824" fmla="*/ 10217068 w 12192000"/>
              <a:gd name="connsiteY2824" fmla="*/ 2908388 h 6858000"/>
              <a:gd name="connsiteX2825" fmla="*/ 9950368 w 12192000"/>
              <a:gd name="connsiteY2825" fmla="*/ 2908388 h 6858000"/>
              <a:gd name="connsiteX2826" fmla="*/ 9886868 w 12192000"/>
              <a:gd name="connsiteY2826" fmla="*/ 2971869 h 6858000"/>
              <a:gd name="connsiteX2827" fmla="*/ 9950368 w 12192000"/>
              <a:gd name="connsiteY2827" fmla="*/ 3035352 h 6858000"/>
              <a:gd name="connsiteX2828" fmla="*/ 10013868 w 12192000"/>
              <a:gd name="connsiteY2828" fmla="*/ 2971869 h 6858000"/>
              <a:gd name="connsiteX2829" fmla="*/ 9950368 w 12192000"/>
              <a:gd name="connsiteY2829" fmla="*/ 2908388 h 6858000"/>
              <a:gd name="connsiteX2830" fmla="*/ 9683668 w 12192000"/>
              <a:gd name="connsiteY2830" fmla="*/ 2908388 h 6858000"/>
              <a:gd name="connsiteX2831" fmla="*/ 9620168 w 12192000"/>
              <a:gd name="connsiteY2831" fmla="*/ 2971871 h 6858000"/>
              <a:gd name="connsiteX2832" fmla="*/ 9683668 w 12192000"/>
              <a:gd name="connsiteY2832" fmla="*/ 3035352 h 6858000"/>
              <a:gd name="connsiteX2833" fmla="*/ 9747168 w 12192000"/>
              <a:gd name="connsiteY2833" fmla="*/ 2971871 h 6858000"/>
              <a:gd name="connsiteX2834" fmla="*/ 9683668 w 12192000"/>
              <a:gd name="connsiteY2834" fmla="*/ 2908388 h 6858000"/>
              <a:gd name="connsiteX2835" fmla="*/ 11283868 w 12192000"/>
              <a:gd name="connsiteY2835" fmla="*/ 2908386 h 6858000"/>
              <a:gd name="connsiteX2836" fmla="*/ 11220368 w 12192000"/>
              <a:gd name="connsiteY2836" fmla="*/ 2971867 h 6858000"/>
              <a:gd name="connsiteX2837" fmla="*/ 11283868 w 12192000"/>
              <a:gd name="connsiteY2837" fmla="*/ 3035350 h 6858000"/>
              <a:gd name="connsiteX2838" fmla="*/ 11347368 w 12192000"/>
              <a:gd name="connsiteY2838" fmla="*/ 2971867 h 6858000"/>
              <a:gd name="connsiteX2839" fmla="*/ 11283868 w 12192000"/>
              <a:gd name="connsiteY2839" fmla="*/ 2908386 h 6858000"/>
              <a:gd name="connsiteX2840" fmla="*/ 11017168 w 12192000"/>
              <a:gd name="connsiteY2840" fmla="*/ 2908386 h 6858000"/>
              <a:gd name="connsiteX2841" fmla="*/ 10953668 w 12192000"/>
              <a:gd name="connsiteY2841" fmla="*/ 2971869 h 6858000"/>
              <a:gd name="connsiteX2842" fmla="*/ 11017168 w 12192000"/>
              <a:gd name="connsiteY2842" fmla="*/ 3035350 h 6858000"/>
              <a:gd name="connsiteX2843" fmla="*/ 11080668 w 12192000"/>
              <a:gd name="connsiteY2843" fmla="*/ 2971869 h 6858000"/>
              <a:gd name="connsiteX2844" fmla="*/ 11017168 w 12192000"/>
              <a:gd name="connsiteY2844" fmla="*/ 2908386 h 6858000"/>
              <a:gd name="connsiteX2845" fmla="*/ 10750468 w 12192000"/>
              <a:gd name="connsiteY2845" fmla="*/ 2908386 h 6858000"/>
              <a:gd name="connsiteX2846" fmla="*/ 10686968 w 12192000"/>
              <a:gd name="connsiteY2846" fmla="*/ 2971869 h 6858000"/>
              <a:gd name="connsiteX2847" fmla="*/ 10750468 w 12192000"/>
              <a:gd name="connsiteY2847" fmla="*/ 3035350 h 6858000"/>
              <a:gd name="connsiteX2848" fmla="*/ 10813968 w 12192000"/>
              <a:gd name="connsiteY2848" fmla="*/ 2971869 h 6858000"/>
              <a:gd name="connsiteX2849" fmla="*/ 10750468 w 12192000"/>
              <a:gd name="connsiteY2849" fmla="*/ 2908386 h 6858000"/>
              <a:gd name="connsiteX2850" fmla="*/ 11817268 w 12192000"/>
              <a:gd name="connsiteY2850" fmla="*/ 2908384 h 6858000"/>
              <a:gd name="connsiteX2851" fmla="*/ 11753768 w 12192000"/>
              <a:gd name="connsiteY2851" fmla="*/ 2971867 h 6858000"/>
              <a:gd name="connsiteX2852" fmla="*/ 11817268 w 12192000"/>
              <a:gd name="connsiteY2852" fmla="*/ 3035350 h 6858000"/>
              <a:gd name="connsiteX2853" fmla="*/ 11880768 w 12192000"/>
              <a:gd name="connsiteY2853" fmla="*/ 2971867 h 6858000"/>
              <a:gd name="connsiteX2854" fmla="*/ 11817268 w 12192000"/>
              <a:gd name="connsiteY2854" fmla="*/ 2908384 h 6858000"/>
              <a:gd name="connsiteX2855" fmla="*/ 11550568 w 12192000"/>
              <a:gd name="connsiteY2855" fmla="*/ 2908384 h 6858000"/>
              <a:gd name="connsiteX2856" fmla="*/ 11487068 w 12192000"/>
              <a:gd name="connsiteY2856" fmla="*/ 2971867 h 6858000"/>
              <a:gd name="connsiteX2857" fmla="*/ 11550568 w 12192000"/>
              <a:gd name="connsiteY2857" fmla="*/ 3035350 h 6858000"/>
              <a:gd name="connsiteX2858" fmla="*/ 11614068 w 12192000"/>
              <a:gd name="connsiteY2858" fmla="*/ 2971867 h 6858000"/>
              <a:gd name="connsiteX2859" fmla="*/ 11550568 w 12192000"/>
              <a:gd name="connsiteY2859" fmla="*/ 2908384 h 6858000"/>
              <a:gd name="connsiteX2860" fmla="*/ 349271 w 12192000"/>
              <a:gd name="connsiteY2860" fmla="*/ 2603543 h 6858000"/>
              <a:gd name="connsiteX2861" fmla="*/ 285772 w 12192000"/>
              <a:gd name="connsiteY2861" fmla="*/ 2667053 h 6858000"/>
              <a:gd name="connsiteX2862" fmla="*/ 349271 w 12192000"/>
              <a:gd name="connsiteY2862" fmla="*/ 2730561 h 6858000"/>
              <a:gd name="connsiteX2863" fmla="*/ 412771 w 12192000"/>
              <a:gd name="connsiteY2863" fmla="*/ 2667053 h 6858000"/>
              <a:gd name="connsiteX2864" fmla="*/ 349271 w 12192000"/>
              <a:gd name="connsiteY2864" fmla="*/ 2603543 h 6858000"/>
              <a:gd name="connsiteX2865" fmla="*/ 1149363 w 12192000"/>
              <a:gd name="connsiteY2865" fmla="*/ 2603542 h 6858000"/>
              <a:gd name="connsiteX2866" fmla="*/ 1085864 w 12192000"/>
              <a:gd name="connsiteY2866" fmla="*/ 2667048 h 6858000"/>
              <a:gd name="connsiteX2867" fmla="*/ 1149363 w 12192000"/>
              <a:gd name="connsiteY2867" fmla="*/ 2730559 h 6858000"/>
              <a:gd name="connsiteX2868" fmla="*/ 1212863 w 12192000"/>
              <a:gd name="connsiteY2868" fmla="*/ 2667048 h 6858000"/>
              <a:gd name="connsiteX2869" fmla="*/ 1149363 w 12192000"/>
              <a:gd name="connsiteY2869" fmla="*/ 2603542 h 6858000"/>
              <a:gd name="connsiteX2870" fmla="*/ 882666 w 12192000"/>
              <a:gd name="connsiteY2870" fmla="*/ 2603542 h 6858000"/>
              <a:gd name="connsiteX2871" fmla="*/ 819166 w 12192000"/>
              <a:gd name="connsiteY2871" fmla="*/ 2667048 h 6858000"/>
              <a:gd name="connsiteX2872" fmla="*/ 882666 w 12192000"/>
              <a:gd name="connsiteY2872" fmla="*/ 2730559 h 6858000"/>
              <a:gd name="connsiteX2873" fmla="*/ 946165 w 12192000"/>
              <a:gd name="connsiteY2873" fmla="*/ 2667048 h 6858000"/>
              <a:gd name="connsiteX2874" fmla="*/ 882666 w 12192000"/>
              <a:gd name="connsiteY2874" fmla="*/ 2603542 h 6858000"/>
              <a:gd name="connsiteX2875" fmla="*/ 615969 w 12192000"/>
              <a:gd name="connsiteY2875" fmla="*/ 2603542 h 6858000"/>
              <a:gd name="connsiteX2876" fmla="*/ 552469 w 12192000"/>
              <a:gd name="connsiteY2876" fmla="*/ 2667053 h 6858000"/>
              <a:gd name="connsiteX2877" fmla="*/ 615969 w 12192000"/>
              <a:gd name="connsiteY2877" fmla="*/ 2730559 h 6858000"/>
              <a:gd name="connsiteX2878" fmla="*/ 679468 w 12192000"/>
              <a:gd name="connsiteY2878" fmla="*/ 2667053 h 6858000"/>
              <a:gd name="connsiteX2879" fmla="*/ 615969 w 12192000"/>
              <a:gd name="connsiteY2879" fmla="*/ 2603542 h 6858000"/>
              <a:gd name="connsiteX2880" fmla="*/ 2216173 w 12192000"/>
              <a:gd name="connsiteY2880" fmla="*/ 2603541 h 6858000"/>
              <a:gd name="connsiteX2881" fmla="*/ 2152679 w 12192000"/>
              <a:gd name="connsiteY2881" fmla="*/ 2667048 h 6858000"/>
              <a:gd name="connsiteX2882" fmla="*/ 2216173 w 12192000"/>
              <a:gd name="connsiteY2882" fmla="*/ 2730558 h 6858000"/>
              <a:gd name="connsiteX2883" fmla="*/ 2279681 w 12192000"/>
              <a:gd name="connsiteY2883" fmla="*/ 2667048 h 6858000"/>
              <a:gd name="connsiteX2884" fmla="*/ 2216173 w 12192000"/>
              <a:gd name="connsiteY2884" fmla="*/ 2603541 h 6858000"/>
              <a:gd name="connsiteX2885" fmla="*/ 1949461 w 12192000"/>
              <a:gd name="connsiteY2885" fmla="*/ 2603541 h 6858000"/>
              <a:gd name="connsiteX2886" fmla="*/ 1885958 w 12192000"/>
              <a:gd name="connsiteY2886" fmla="*/ 2667048 h 6858000"/>
              <a:gd name="connsiteX2887" fmla="*/ 1949461 w 12192000"/>
              <a:gd name="connsiteY2887" fmla="*/ 2730558 h 6858000"/>
              <a:gd name="connsiteX2888" fmla="*/ 2012981 w 12192000"/>
              <a:gd name="connsiteY2888" fmla="*/ 2667048 h 6858000"/>
              <a:gd name="connsiteX2889" fmla="*/ 1949461 w 12192000"/>
              <a:gd name="connsiteY2889" fmla="*/ 2603541 h 6858000"/>
              <a:gd name="connsiteX2890" fmla="*/ 1682759 w 12192000"/>
              <a:gd name="connsiteY2890" fmla="*/ 2603541 h 6858000"/>
              <a:gd name="connsiteX2891" fmla="*/ 1619260 w 12192000"/>
              <a:gd name="connsiteY2891" fmla="*/ 2667048 h 6858000"/>
              <a:gd name="connsiteX2892" fmla="*/ 1682759 w 12192000"/>
              <a:gd name="connsiteY2892" fmla="*/ 2730558 h 6858000"/>
              <a:gd name="connsiteX2893" fmla="*/ 1746259 w 12192000"/>
              <a:gd name="connsiteY2893" fmla="*/ 2667048 h 6858000"/>
              <a:gd name="connsiteX2894" fmla="*/ 1682759 w 12192000"/>
              <a:gd name="connsiteY2894" fmla="*/ 2603541 h 6858000"/>
              <a:gd name="connsiteX2895" fmla="*/ 1416060 w 12192000"/>
              <a:gd name="connsiteY2895" fmla="*/ 2603541 h 6858000"/>
              <a:gd name="connsiteX2896" fmla="*/ 1352561 w 12192000"/>
              <a:gd name="connsiteY2896" fmla="*/ 2667048 h 6858000"/>
              <a:gd name="connsiteX2897" fmla="*/ 1416060 w 12192000"/>
              <a:gd name="connsiteY2897" fmla="*/ 2730559 h 6858000"/>
              <a:gd name="connsiteX2898" fmla="*/ 1479560 w 12192000"/>
              <a:gd name="connsiteY2898" fmla="*/ 2667048 h 6858000"/>
              <a:gd name="connsiteX2899" fmla="*/ 1416060 w 12192000"/>
              <a:gd name="connsiteY2899" fmla="*/ 2603541 h 6858000"/>
              <a:gd name="connsiteX2900" fmla="*/ 3549680 w 12192000"/>
              <a:gd name="connsiteY2900" fmla="*/ 2603540 h 6858000"/>
              <a:gd name="connsiteX2901" fmla="*/ 3486172 w 12192000"/>
              <a:gd name="connsiteY2901" fmla="*/ 2667048 h 6858000"/>
              <a:gd name="connsiteX2902" fmla="*/ 3549680 w 12192000"/>
              <a:gd name="connsiteY2902" fmla="*/ 2730556 h 6858000"/>
              <a:gd name="connsiteX2903" fmla="*/ 3613176 w 12192000"/>
              <a:gd name="connsiteY2903" fmla="*/ 2667048 h 6858000"/>
              <a:gd name="connsiteX2904" fmla="*/ 3549680 w 12192000"/>
              <a:gd name="connsiteY2904" fmla="*/ 2603540 h 6858000"/>
              <a:gd name="connsiteX2905" fmla="*/ 3282946 w 12192000"/>
              <a:gd name="connsiteY2905" fmla="*/ 2603540 h 6858000"/>
              <a:gd name="connsiteX2906" fmla="*/ 3219454 w 12192000"/>
              <a:gd name="connsiteY2906" fmla="*/ 2667048 h 6858000"/>
              <a:gd name="connsiteX2907" fmla="*/ 3282946 w 12192000"/>
              <a:gd name="connsiteY2907" fmla="*/ 2730558 h 6858000"/>
              <a:gd name="connsiteX2908" fmla="*/ 3346448 w 12192000"/>
              <a:gd name="connsiteY2908" fmla="*/ 2667048 h 6858000"/>
              <a:gd name="connsiteX2909" fmla="*/ 3282946 w 12192000"/>
              <a:gd name="connsiteY2909" fmla="*/ 2603540 h 6858000"/>
              <a:gd name="connsiteX2910" fmla="*/ 3016279 w 12192000"/>
              <a:gd name="connsiteY2910" fmla="*/ 2603540 h 6858000"/>
              <a:gd name="connsiteX2911" fmla="*/ 2952787 w 12192000"/>
              <a:gd name="connsiteY2911" fmla="*/ 2667048 h 6858000"/>
              <a:gd name="connsiteX2912" fmla="*/ 3016279 w 12192000"/>
              <a:gd name="connsiteY2912" fmla="*/ 2730558 h 6858000"/>
              <a:gd name="connsiteX2913" fmla="*/ 3079772 w 12192000"/>
              <a:gd name="connsiteY2913" fmla="*/ 2667048 h 6858000"/>
              <a:gd name="connsiteX2914" fmla="*/ 3016279 w 12192000"/>
              <a:gd name="connsiteY2914" fmla="*/ 2603540 h 6858000"/>
              <a:gd name="connsiteX2915" fmla="*/ 2749613 w 12192000"/>
              <a:gd name="connsiteY2915" fmla="*/ 2603540 h 6858000"/>
              <a:gd name="connsiteX2916" fmla="*/ 2686084 w 12192000"/>
              <a:gd name="connsiteY2916" fmla="*/ 2667048 h 6858000"/>
              <a:gd name="connsiteX2917" fmla="*/ 2749613 w 12192000"/>
              <a:gd name="connsiteY2917" fmla="*/ 2730558 h 6858000"/>
              <a:gd name="connsiteX2918" fmla="*/ 2813105 w 12192000"/>
              <a:gd name="connsiteY2918" fmla="*/ 2667048 h 6858000"/>
              <a:gd name="connsiteX2919" fmla="*/ 2749613 w 12192000"/>
              <a:gd name="connsiteY2919" fmla="*/ 2603540 h 6858000"/>
              <a:gd name="connsiteX2920" fmla="*/ 2482874 w 12192000"/>
              <a:gd name="connsiteY2920" fmla="*/ 2603540 h 6858000"/>
              <a:gd name="connsiteX2921" fmla="*/ 2419370 w 12192000"/>
              <a:gd name="connsiteY2921" fmla="*/ 2667048 h 6858000"/>
              <a:gd name="connsiteX2922" fmla="*/ 2482874 w 12192000"/>
              <a:gd name="connsiteY2922" fmla="*/ 2730558 h 6858000"/>
              <a:gd name="connsiteX2923" fmla="*/ 2546386 w 12192000"/>
              <a:gd name="connsiteY2923" fmla="*/ 2667048 h 6858000"/>
              <a:gd name="connsiteX2924" fmla="*/ 2482874 w 12192000"/>
              <a:gd name="connsiteY2924" fmla="*/ 2603540 h 6858000"/>
              <a:gd name="connsiteX2925" fmla="*/ 4616405 w 12192000"/>
              <a:gd name="connsiteY2925" fmla="*/ 2603539 h 6858000"/>
              <a:gd name="connsiteX2926" fmla="*/ 4552900 w 12192000"/>
              <a:gd name="connsiteY2926" fmla="*/ 2667048 h 6858000"/>
              <a:gd name="connsiteX2927" fmla="*/ 4616405 w 12192000"/>
              <a:gd name="connsiteY2927" fmla="*/ 2730556 h 6858000"/>
              <a:gd name="connsiteX2928" fmla="*/ 4679879 w 12192000"/>
              <a:gd name="connsiteY2928" fmla="*/ 2667048 h 6858000"/>
              <a:gd name="connsiteX2929" fmla="*/ 4616405 w 12192000"/>
              <a:gd name="connsiteY2929" fmla="*/ 2603539 h 6858000"/>
              <a:gd name="connsiteX2930" fmla="*/ 4349694 w 12192000"/>
              <a:gd name="connsiteY2930" fmla="*/ 2603539 h 6858000"/>
              <a:gd name="connsiteX2931" fmla="*/ 4286199 w 12192000"/>
              <a:gd name="connsiteY2931" fmla="*/ 2667048 h 6858000"/>
              <a:gd name="connsiteX2932" fmla="*/ 4349694 w 12192000"/>
              <a:gd name="connsiteY2932" fmla="*/ 2730556 h 6858000"/>
              <a:gd name="connsiteX2933" fmla="*/ 4413179 w 12192000"/>
              <a:gd name="connsiteY2933" fmla="*/ 2667048 h 6858000"/>
              <a:gd name="connsiteX2934" fmla="*/ 4349694 w 12192000"/>
              <a:gd name="connsiteY2934" fmla="*/ 2603539 h 6858000"/>
              <a:gd name="connsiteX2935" fmla="*/ 4082994 w 12192000"/>
              <a:gd name="connsiteY2935" fmla="*/ 2603539 h 6858000"/>
              <a:gd name="connsiteX2936" fmla="*/ 4019556 w 12192000"/>
              <a:gd name="connsiteY2936" fmla="*/ 2667048 h 6858000"/>
              <a:gd name="connsiteX2937" fmla="*/ 4082994 w 12192000"/>
              <a:gd name="connsiteY2937" fmla="*/ 2730556 h 6858000"/>
              <a:gd name="connsiteX2938" fmla="*/ 4146498 w 12192000"/>
              <a:gd name="connsiteY2938" fmla="*/ 2667048 h 6858000"/>
              <a:gd name="connsiteX2939" fmla="*/ 4082994 w 12192000"/>
              <a:gd name="connsiteY2939" fmla="*/ 2603539 h 6858000"/>
              <a:gd name="connsiteX2940" fmla="*/ 3816356 w 12192000"/>
              <a:gd name="connsiteY2940" fmla="*/ 2603539 h 6858000"/>
              <a:gd name="connsiteX2941" fmla="*/ 3752863 w 12192000"/>
              <a:gd name="connsiteY2941" fmla="*/ 2667048 h 6858000"/>
              <a:gd name="connsiteX2942" fmla="*/ 3816356 w 12192000"/>
              <a:gd name="connsiteY2942" fmla="*/ 2730556 h 6858000"/>
              <a:gd name="connsiteX2943" fmla="*/ 3879862 w 12192000"/>
              <a:gd name="connsiteY2943" fmla="*/ 2667048 h 6858000"/>
              <a:gd name="connsiteX2944" fmla="*/ 3816356 w 12192000"/>
              <a:gd name="connsiteY2944" fmla="*/ 2603539 h 6858000"/>
              <a:gd name="connsiteX2945" fmla="*/ 5149793 w 12192000"/>
              <a:gd name="connsiteY2945" fmla="*/ 2603538 h 6858000"/>
              <a:gd name="connsiteX2946" fmla="*/ 5086284 w 12192000"/>
              <a:gd name="connsiteY2946" fmla="*/ 2667048 h 6858000"/>
              <a:gd name="connsiteX2947" fmla="*/ 5149793 w 12192000"/>
              <a:gd name="connsiteY2947" fmla="*/ 2730554 h 6858000"/>
              <a:gd name="connsiteX2948" fmla="*/ 5213289 w 12192000"/>
              <a:gd name="connsiteY2948" fmla="*/ 2667048 h 6858000"/>
              <a:gd name="connsiteX2949" fmla="*/ 5149793 w 12192000"/>
              <a:gd name="connsiteY2949" fmla="*/ 2603538 h 6858000"/>
              <a:gd name="connsiteX2950" fmla="*/ 4883094 w 12192000"/>
              <a:gd name="connsiteY2950" fmla="*/ 2603538 h 6858000"/>
              <a:gd name="connsiteX2951" fmla="*/ 4819583 w 12192000"/>
              <a:gd name="connsiteY2951" fmla="*/ 2667048 h 6858000"/>
              <a:gd name="connsiteX2952" fmla="*/ 4883094 w 12192000"/>
              <a:gd name="connsiteY2952" fmla="*/ 2730554 h 6858000"/>
              <a:gd name="connsiteX2953" fmla="*/ 4946597 w 12192000"/>
              <a:gd name="connsiteY2953" fmla="*/ 2667048 h 6858000"/>
              <a:gd name="connsiteX2954" fmla="*/ 4883094 w 12192000"/>
              <a:gd name="connsiteY2954" fmla="*/ 2603538 h 6858000"/>
              <a:gd name="connsiteX2955" fmla="*/ 6216568 w 12192000"/>
              <a:gd name="connsiteY2955" fmla="*/ 2603537 h 6858000"/>
              <a:gd name="connsiteX2956" fmla="*/ 6153068 w 12192000"/>
              <a:gd name="connsiteY2956" fmla="*/ 2667040 h 6858000"/>
              <a:gd name="connsiteX2957" fmla="*/ 6216568 w 12192000"/>
              <a:gd name="connsiteY2957" fmla="*/ 2730553 h 6858000"/>
              <a:gd name="connsiteX2958" fmla="*/ 6280068 w 12192000"/>
              <a:gd name="connsiteY2958" fmla="*/ 2667040 h 6858000"/>
              <a:gd name="connsiteX2959" fmla="*/ 6216568 w 12192000"/>
              <a:gd name="connsiteY2959" fmla="*/ 2603537 h 6858000"/>
              <a:gd name="connsiteX2960" fmla="*/ 5949873 w 12192000"/>
              <a:gd name="connsiteY2960" fmla="*/ 2603537 h 6858000"/>
              <a:gd name="connsiteX2961" fmla="*/ 5886370 w 12192000"/>
              <a:gd name="connsiteY2961" fmla="*/ 2667040 h 6858000"/>
              <a:gd name="connsiteX2962" fmla="*/ 5949873 w 12192000"/>
              <a:gd name="connsiteY2962" fmla="*/ 2730553 h 6858000"/>
              <a:gd name="connsiteX2963" fmla="*/ 6013385 w 12192000"/>
              <a:gd name="connsiteY2963" fmla="*/ 2667040 h 6858000"/>
              <a:gd name="connsiteX2964" fmla="*/ 5949873 w 12192000"/>
              <a:gd name="connsiteY2964" fmla="*/ 2603537 h 6858000"/>
              <a:gd name="connsiteX2965" fmla="*/ 5683180 w 12192000"/>
              <a:gd name="connsiteY2965" fmla="*/ 2603537 h 6858000"/>
              <a:gd name="connsiteX2966" fmla="*/ 5619681 w 12192000"/>
              <a:gd name="connsiteY2966" fmla="*/ 2667048 h 6858000"/>
              <a:gd name="connsiteX2967" fmla="*/ 5683180 w 12192000"/>
              <a:gd name="connsiteY2967" fmla="*/ 2730554 h 6858000"/>
              <a:gd name="connsiteX2968" fmla="*/ 5746675 w 12192000"/>
              <a:gd name="connsiteY2968" fmla="*/ 2667048 h 6858000"/>
              <a:gd name="connsiteX2969" fmla="*/ 5683180 w 12192000"/>
              <a:gd name="connsiteY2969" fmla="*/ 2603537 h 6858000"/>
              <a:gd name="connsiteX2970" fmla="*/ 5416495 w 12192000"/>
              <a:gd name="connsiteY2970" fmla="*/ 2603537 h 6858000"/>
              <a:gd name="connsiteX2971" fmla="*/ 5352995 w 12192000"/>
              <a:gd name="connsiteY2971" fmla="*/ 2667048 h 6858000"/>
              <a:gd name="connsiteX2972" fmla="*/ 5416495 w 12192000"/>
              <a:gd name="connsiteY2972" fmla="*/ 2730554 h 6858000"/>
              <a:gd name="connsiteX2973" fmla="*/ 5479994 w 12192000"/>
              <a:gd name="connsiteY2973" fmla="*/ 2667048 h 6858000"/>
              <a:gd name="connsiteX2974" fmla="*/ 5416495 w 12192000"/>
              <a:gd name="connsiteY2974" fmla="*/ 2603537 h 6858000"/>
              <a:gd name="connsiteX2975" fmla="*/ 7016668 w 12192000"/>
              <a:gd name="connsiteY2975" fmla="*/ 2603536 h 6858000"/>
              <a:gd name="connsiteX2976" fmla="*/ 6953168 w 12192000"/>
              <a:gd name="connsiteY2976" fmla="*/ 2667040 h 6858000"/>
              <a:gd name="connsiteX2977" fmla="*/ 7016668 w 12192000"/>
              <a:gd name="connsiteY2977" fmla="*/ 2730553 h 6858000"/>
              <a:gd name="connsiteX2978" fmla="*/ 7080168 w 12192000"/>
              <a:gd name="connsiteY2978" fmla="*/ 2667040 h 6858000"/>
              <a:gd name="connsiteX2979" fmla="*/ 7016668 w 12192000"/>
              <a:gd name="connsiteY2979" fmla="*/ 2603536 h 6858000"/>
              <a:gd name="connsiteX2980" fmla="*/ 6749968 w 12192000"/>
              <a:gd name="connsiteY2980" fmla="*/ 2603536 h 6858000"/>
              <a:gd name="connsiteX2981" fmla="*/ 6686468 w 12192000"/>
              <a:gd name="connsiteY2981" fmla="*/ 2667040 h 6858000"/>
              <a:gd name="connsiteX2982" fmla="*/ 6749968 w 12192000"/>
              <a:gd name="connsiteY2982" fmla="*/ 2730553 h 6858000"/>
              <a:gd name="connsiteX2983" fmla="*/ 6813468 w 12192000"/>
              <a:gd name="connsiteY2983" fmla="*/ 2667040 h 6858000"/>
              <a:gd name="connsiteX2984" fmla="*/ 6749968 w 12192000"/>
              <a:gd name="connsiteY2984" fmla="*/ 2603536 h 6858000"/>
              <a:gd name="connsiteX2985" fmla="*/ 6483268 w 12192000"/>
              <a:gd name="connsiteY2985" fmla="*/ 2603536 h 6858000"/>
              <a:gd name="connsiteX2986" fmla="*/ 6419768 w 12192000"/>
              <a:gd name="connsiteY2986" fmla="*/ 2667040 h 6858000"/>
              <a:gd name="connsiteX2987" fmla="*/ 6483268 w 12192000"/>
              <a:gd name="connsiteY2987" fmla="*/ 2730553 h 6858000"/>
              <a:gd name="connsiteX2988" fmla="*/ 6546768 w 12192000"/>
              <a:gd name="connsiteY2988" fmla="*/ 2667040 h 6858000"/>
              <a:gd name="connsiteX2989" fmla="*/ 6483268 w 12192000"/>
              <a:gd name="connsiteY2989" fmla="*/ 2603536 h 6858000"/>
              <a:gd name="connsiteX2990" fmla="*/ 7550068 w 12192000"/>
              <a:gd name="connsiteY2990" fmla="*/ 2603535 h 6858000"/>
              <a:gd name="connsiteX2991" fmla="*/ 7486568 w 12192000"/>
              <a:gd name="connsiteY2991" fmla="*/ 2667040 h 6858000"/>
              <a:gd name="connsiteX2992" fmla="*/ 7550068 w 12192000"/>
              <a:gd name="connsiteY2992" fmla="*/ 2730553 h 6858000"/>
              <a:gd name="connsiteX2993" fmla="*/ 7613568 w 12192000"/>
              <a:gd name="connsiteY2993" fmla="*/ 2667040 h 6858000"/>
              <a:gd name="connsiteX2994" fmla="*/ 7550068 w 12192000"/>
              <a:gd name="connsiteY2994" fmla="*/ 2603535 h 6858000"/>
              <a:gd name="connsiteX2995" fmla="*/ 7283368 w 12192000"/>
              <a:gd name="connsiteY2995" fmla="*/ 2603535 h 6858000"/>
              <a:gd name="connsiteX2996" fmla="*/ 7219868 w 12192000"/>
              <a:gd name="connsiteY2996" fmla="*/ 2667040 h 6858000"/>
              <a:gd name="connsiteX2997" fmla="*/ 7283368 w 12192000"/>
              <a:gd name="connsiteY2997" fmla="*/ 2730553 h 6858000"/>
              <a:gd name="connsiteX2998" fmla="*/ 7346868 w 12192000"/>
              <a:gd name="connsiteY2998" fmla="*/ 2667040 h 6858000"/>
              <a:gd name="connsiteX2999" fmla="*/ 7283368 w 12192000"/>
              <a:gd name="connsiteY2999" fmla="*/ 2603535 h 6858000"/>
              <a:gd name="connsiteX3000" fmla="*/ 9416968 w 12192000"/>
              <a:gd name="connsiteY3000" fmla="*/ 2603534 h 6858000"/>
              <a:gd name="connsiteX3001" fmla="*/ 9353468 w 12192000"/>
              <a:gd name="connsiteY3001" fmla="*/ 2667040 h 6858000"/>
              <a:gd name="connsiteX3002" fmla="*/ 9416968 w 12192000"/>
              <a:gd name="connsiteY3002" fmla="*/ 2730549 h 6858000"/>
              <a:gd name="connsiteX3003" fmla="*/ 9480468 w 12192000"/>
              <a:gd name="connsiteY3003" fmla="*/ 2667040 h 6858000"/>
              <a:gd name="connsiteX3004" fmla="*/ 9416968 w 12192000"/>
              <a:gd name="connsiteY3004" fmla="*/ 2603534 h 6858000"/>
              <a:gd name="connsiteX3005" fmla="*/ 9150268 w 12192000"/>
              <a:gd name="connsiteY3005" fmla="*/ 2603534 h 6858000"/>
              <a:gd name="connsiteX3006" fmla="*/ 9086768 w 12192000"/>
              <a:gd name="connsiteY3006" fmla="*/ 2667040 h 6858000"/>
              <a:gd name="connsiteX3007" fmla="*/ 9150268 w 12192000"/>
              <a:gd name="connsiteY3007" fmla="*/ 2730549 h 6858000"/>
              <a:gd name="connsiteX3008" fmla="*/ 9213768 w 12192000"/>
              <a:gd name="connsiteY3008" fmla="*/ 2667040 h 6858000"/>
              <a:gd name="connsiteX3009" fmla="*/ 9150268 w 12192000"/>
              <a:gd name="connsiteY3009" fmla="*/ 2603534 h 6858000"/>
              <a:gd name="connsiteX3010" fmla="*/ 8883568 w 12192000"/>
              <a:gd name="connsiteY3010" fmla="*/ 2603534 h 6858000"/>
              <a:gd name="connsiteX3011" fmla="*/ 8820068 w 12192000"/>
              <a:gd name="connsiteY3011" fmla="*/ 2667040 h 6858000"/>
              <a:gd name="connsiteX3012" fmla="*/ 8883568 w 12192000"/>
              <a:gd name="connsiteY3012" fmla="*/ 2730551 h 6858000"/>
              <a:gd name="connsiteX3013" fmla="*/ 8947068 w 12192000"/>
              <a:gd name="connsiteY3013" fmla="*/ 2667040 h 6858000"/>
              <a:gd name="connsiteX3014" fmla="*/ 8883568 w 12192000"/>
              <a:gd name="connsiteY3014" fmla="*/ 2603534 h 6858000"/>
              <a:gd name="connsiteX3015" fmla="*/ 8616868 w 12192000"/>
              <a:gd name="connsiteY3015" fmla="*/ 2603534 h 6858000"/>
              <a:gd name="connsiteX3016" fmla="*/ 8553368 w 12192000"/>
              <a:gd name="connsiteY3016" fmla="*/ 2667040 h 6858000"/>
              <a:gd name="connsiteX3017" fmla="*/ 8616868 w 12192000"/>
              <a:gd name="connsiteY3017" fmla="*/ 2730551 h 6858000"/>
              <a:gd name="connsiteX3018" fmla="*/ 8680368 w 12192000"/>
              <a:gd name="connsiteY3018" fmla="*/ 2667040 h 6858000"/>
              <a:gd name="connsiteX3019" fmla="*/ 8616868 w 12192000"/>
              <a:gd name="connsiteY3019" fmla="*/ 2603534 h 6858000"/>
              <a:gd name="connsiteX3020" fmla="*/ 8350168 w 12192000"/>
              <a:gd name="connsiteY3020" fmla="*/ 2603534 h 6858000"/>
              <a:gd name="connsiteX3021" fmla="*/ 8286668 w 12192000"/>
              <a:gd name="connsiteY3021" fmla="*/ 2667040 h 6858000"/>
              <a:gd name="connsiteX3022" fmla="*/ 8350168 w 12192000"/>
              <a:gd name="connsiteY3022" fmla="*/ 2730551 h 6858000"/>
              <a:gd name="connsiteX3023" fmla="*/ 8413668 w 12192000"/>
              <a:gd name="connsiteY3023" fmla="*/ 2667040 h 6858000"/>
              <a:gd name="connsiteX3024" fmla="*/ 8350168 w 12192000"/>
              <a:gd name="connsiteY3024" fmla="*/ 2603534 h 6858000"/>
              <a:gd name="connsiteX3025" fmla="*/ 8083468 w 12192000"/>
              <a:gd name="connsiteY3025" fmla="*/ 2603534 h 6858000"/>
              <a:gd name="connsiteX3026" fmla="*/ 8019968 w 12192000"/>
              <a:gd name="connsiteY3026" fmla="*/ 2667040 h 6858000"/>
              <a:gd name="connsiteX3027" fmla="*/ 8083468 w 12192000"/>
              <a:gd name="connsiteY3027" fmla="*/ 2730551 h 6858000"/>
              <a:gd name="connsiteX3028" fmla="*/ 8146968 w 12192000"/>
              <a:gd name="connsiteY3028" fmla="*/ 2667040 h 6858000"/>
              <a:gd name="connsiteX3029" fmla="*/ 8083468 w 12192000"/>
              <a:gd name="connsiteY3029" fmla="*/ 2603534 h 6858000"/>
              <a:gd name="connsiteX3030" fmla="*/ 7816768 w 12192000"/>
              <a:gd name="connsiteY3030" fmla="*/ 2603534 h 6858000"/>
              <a:gd name="connsiteX3031" fmla="*/ 7753268 w 12192000"/>
              <a:gd name="connsiteY3031" fmla="*/ 2667040 h 6858000"/>
              <a:gd name="connsiteX3032" fmla="*/ 7816768 w 12192000"/>
              <a:gd name="connsiteY3032" fmla="*/ 2730551 h 6858000"/>
              <a:gd name="connsiteX3033" fmla="*/ 7880268 w 12192000"/>
              <a:gd name="connsiteY3033" fmla="*/ 2667040 h 6858000"/>
              <a:gd name="connsiteX3034" fmla="*/ 7816768 w 12192000"/>
              <a:gd name="connsiteY3034" fmla="*/ 2603534 h 6858000"/>
              <a:gd name="connsiteX3035" fmla="*/ 10483768 w 12192000"/>
              <a:gd name="connsiteY3035" fmla="*/ 2603533 h 6858000"/>
              <a:gd name="connsiteX3036" fmla="*/ 10420268 w 12192000"/>
              <a:gd name="connsiteY3036" fmla="*/ 2667037 h 6858000"/>
              <a:gd name="connsiteX3037" fmla="*/ 10483768 w 12192000"/>
              <a:gd name="connsiteY3037" fmla="*/ 2730548 h 6858000"/>
              <a:gd name="connsiteX3038" fmla="*/ 10547268 w 12192000"/>
              <a:gd name="connsiteY3038" fmla="*/ 2667037 h 6858000"/>
              <a:gd name="connsiteX3039" fmla="*/ 10483768 w 12192000"/>
              <a:gd name="connsiteY3039" fmla="*/ 2603533 h 6858000"/>
              <a:gd name="connsiteX3040" fmla="*/ 10217068 w 12192000"/>
              <a:gd name="connsiteY3040" fmla="*/ 2603533 h 6858000"/>
              <a:gd name="connsiteX3041" fmla="*/ 10153568 w 12192000"/>
              <a:gd name="connsiteY3041" fmla="*/ 2667037 h 6858000"/>
              <a:gd name="connsiteX3042" fmla="*/ 10217068 w 12192000"/>
              <a:gd name="connsiteY3042" fmla="*/ 2730548 h 6858000"/>
              <a:gd name="connsiteX3043" fmla="*/ 10280568 w 12192000"/>
              <a:gd name="connsiteY3043" fmla="*/ 2667037 h 6858000"/>
              <a:gd name="connsiteX3044" fmla="*/ 10217068 w 12192000"/>
              <a:gd name="connsiteY3044" fmla="*/ 2603533 h 6858000"/>
              <a:gd name="connsiteX3045" fmla="*/ 9950368 w 12192000"/>
              <a:gd name="connsiteY3045" fmla="*/ 2603533 h 6858000"/>
              <a:gd name="connsiteX3046" fmla="*/ 9886868 w 12192000"/>
              <a:gd name="connsiteY3046" fmla="*/ 2667037 h 6858000"/>
              <a:gd name="connsiteX3047" fmla="*/ 9950368 w 12192000"/>
              <a:gd name="connsiteY3047" fmla="*/ 2730549 h 6858000"/>
              <a:gd name="connsiteX3048" fmla="*/ 10013868 w 12192000"/>
              <a:gd name="connsiteY3048" fmla="*/ 2667037 h 6858000"/>
              <a:gd name="connsiteX3049" fmla="*/ 9950368 w 12192000"/>
              <a:gd name="connsiteY3049" fmla="*/ 2603533 h 6858000"/>
              <a:gd name="connsiteX3050" fmla="*/ 9683668 w 12192000"/>
              <a:gd name="connsiteY3050" fmla="*/ 2603533 h 6858000"/>
              <a:gd name="connsiteX3051" fmla="*/ 9620168 w 12192000"/>
              <a:gd name="connsiteY3051" fmla="*/ 2667040 h 6858000"/>
              <a:gd name="connsiteX3052" fmla="*/ 9683668 w 12192000"/>
              <a:gd name="connsiteY3052" fmla="*/ 2730549 h 6858000"/>
              <a:gd name="connsiteX3053" fmla="*/ 9747168 w 12192000"/>
              <a:gd name="connsiteY3053" fmla="*/ 2667040 h 6858000"/>
              <a:gd name="connsiteX3054" fmla="*/ 9683668 w 12192000"/>
              <a:gd name="connsiteY3054" fmla="*/ 2603533 h 6858000"/>
              <a:gd name="connsiteX3055" fmla="*/ 11017168 w 12192000"/>
              <a:gd name="connsiteY3055" fmla="*/ 2603532 h 6858000"/>
              <a:gd name="connsiteX3056" fmla="*/ 10953668 w 12192000"/>
              <a:gd name="connsiteY3056" fmla="*/ 2667037 h 6858000"/>
              <a:gd name="connsiteX3057" fmla="*/ 11017168 w 12192000"/>
              <a:gd name="connsiteY3057" fmla="*/ 2730548 h 6858000"/>
              <a:gd name="connsiteX3058" fmla="*/ 11080668 w 12192000"/>
              <a:gd name="connsiteY3058" fmla="*/ 2667037 h 6858000"/>
              <a:gd name="connsiteX3059" fmla="*/ 11017168 w 12192000"/>
              <a:gd name="connsiteY3059" fmla="*/ 2603532 h 6858000"/>
              <a:gd name="connsiteX3060" fmla="*/ 10750468 w 12192000"/>
              <a:gd name="connsiteY3060" fmla="*/ 2603532 h 6858000"/>
              <a:gd name="connsiteX3061" fmla="*/ 10686968 w 12192000"/>
              <a:gd name="connsiteY3061" fmla="*/ 2667037 h 6858000"/>
              <a:gd name="connsiteX3062" fmla="*/ 10750468 w 12192000"/>
              <a:gd name="connsiteY3062" fmla="*/ 2730548 h 6858000"/>
              <a:gd name="connsiteX3063" fmla="*/ 10813968 w 12192000"/>
              <a:gd name="connsiteY3063" fmla="*/ 2667037 h 6858000"/>
              <a:gd name="connsiteX3064" fmla="*/ 10750468 w 12192000"/>
              <a:gd name="connsiteY3064" fmla="*/ 2603532 h 6858000"/>
              <a:gd name="connsiteX3065" fmla="*/ 11817268 w 12192000"/>
              <a:gd name="connsiteY3065" fmla="*/ 2603531 h 6858000"/>
              <a:gd name="connsiteX3066" fmla="*/ 11753768 w 12192000"/>
              <a:gd name="connsiteY3066" fmla="*/ 2667033 h 6858000"/>
              <a:gd name="connsiteX3067" fmla="*/ 11817268 w 12192000"/>
              <a:gd name="connsiteY3067" fmla="*/ 2730548 h 6858000"/>
              <a:gd name="connsiteX3068" fmla="*/ 11880768 w 12192000"/>
              <a:gd name="connsiteY3068" fmla="*/ 2667033 h 6858000"/>
              <a:gd name="connsiteX3069" fmla="*/ 11817268 w 12192000"/>
              <a:gd name="connsiteY3069" fmla="*/ 2603531 h 6858000"/>
              <a:gd name="connsiteX3070" fmla="*/ 11550568 w 12192000"/>
              <a:gd name="connsiteY3070" fmla="*/ 2603531 h 6858000"/>
              <a:gd name="connsiteX3071" fmla="*/ 11487068 w 12192000"/>
              <a:gd name="connsiteY3071" fmla="*/ 2667033 h 6858000"/>
              <a:gd name="connsiteX3072" fmla="*/ 11550568 w 12192000"/>
              <a:gd name="connsiteY3072" fmla="*/ 2730548 h 6858000"/>
              <a:gd name="connsiteX3073" fmla="*/ 11614068 w 12192000"/>
              <a:gd name="connsiteY3073" fmla="*/ 2667033 h 6858000"/>
              <a:gd name="connsiteX3074" fmla="*/ 11550568 w 12192000"/>
              <a:gd name="connsiteY3074" fmla="*/ 2603531 h 6858000"/>
              <a:gd name="connsiteX3075" fmla="*/ 11283868 w 12192000"/>
              <a:gd name="connsiteY3075" fmla="*/ 2603531 h 6858000"/>
              <a:gd name="connsiteX3076" fmla="*/ 11220368 w 12192000"/>
              <a:gd name="connsiteY3076" fmla="*/ 2667037 h 6858000"/>
              <a:gd name="connsiteX3077" fmla="*/ 11283868 w 12192000"/>
              <a:gd name="connsiteY3077" fmla="*/ 2730548 h 6858000"/>
              <a:gd name="connsiteX3078" fmla="*/ 11347368 w 12192000"/>
              <a:gd name="connsiteY3078" fmla="*/ 2667037 h 6858000"/>
              <a:gd name="connsiteX3079" fmla="*/ 11283868 w 12192000"/>
              <a:gd name="connsiteY3079" fmla="*/ 2603531 h 6858000"/>
              <a:gd name="connsiteX3080" fmla="*/ 1136677 w 12192000"/>
              <a:gd name="connsiteY3080" fmla="*/ 2298672 h 6858000"/>
              <a:gd name="connsiteX3081" fmla="*/ 1073178 w 12192000"/>
              <a:gd name="connsiteY3081" fmla="*/ 2362189 h 6858000"/>
              <a:gd name="connsiteX3082" fmla="*/ 1136677 w 12192000"/>
              <a:gd name="connsiteY3082" fmla="*/ 2425706 h 6858000"/>
              <a:gd name="connsiteX3083" fmla="*/ 1200176 w 12192000"/>
              <a:gd name="connsiteY3083" fmla="*/ 2362189 h 6858000"/>
              <a:gd name="connsiteX3084" fmla="*/ 1136677 w 12192000"/>
              <a:gd name="connsiteY3084" fmla="*/ 2298672 h 6858000"/>
              <a:gd name="connsiteX3085" fmla="*/ 869980 w 12192000"/>
              <a:gd name="connsiteY3085" fmla="*/ 2298672 h 6858000"/>
              <a:gd name="connsiteX3086" fmla="*/ 806481 w 12192000"/>
              <a:gd name="connsiteY3086" fmla="*/ 2362189 h 6858000"/>
              <a:gd name="connsiteX3087" fmla="*/ 869980 w 12192000"/>
              <a:gd name="connsiteY3087" fmla="*/ 2425706 h 6858000"/>
              <a:gd name="connsiteX3088" fmla="*/ 933479 w 12192000"/>
              <a:gd name="connsiteY3088" fmla="*/ 2362189 h 6858000"/>
              <a:gd name="connsiteX3089" fmla="*/ 869980 w 12192000"/>
              <a:gd name="connsiteY3089" fmla="*/ 2298672 h 6858000"/>
              <a:gd name="connsiteX3090" fmla="*/ 603283 w 12192000"/>
              <a:gd name="connsiteY3090" fmla="*/ 2298672 h 6858000"/>
              <a:gd name="connsiteX3091" fmla="*/ 539784 w 12192000"/>
              <a:gd name="connsiteY3091" fmla="*/ 2362189 h 6858000"/>
              <a:gd name="connsiteX3092" fmla="*/ 603283 w 12192000"/>
              <a:gd name="connsiteY3092" fmla="*/ 2425706 h 6858000"/>
              <a:gd name="connsiteX3093" fmla="*/ 666782 w 12192000"/>
              <a:gd name="connsiteY3093" fmla="*/ 2362189 h 6858000"/>
              <a:gd name="connsiteX3094" fmla="*/ 603283 w 12192000"/>
              <a:gd name="connsiteY3094" fmla="*/ 2298672 h 6858000"/>
              <a:gd name="connsiteX3095" fmla="*/ 336586 w 12192000"/>
              <a:gd name="connsiteY3095" fmla="*/ 2298672 h 6858000"/>
              <a:gd name="connsiteX3096" fmla="*/ 273087 w 12192000"/>
              <a:gd name="connsiteY3096" fmla="*/ 2362190 h 6858000"/>
              <a:gd name="connsiteX3097" fmla="*/ 336586 w 12192000"/>
              <a:gd name="connsiteY3097" fmla="*/ 2425706 h 6858000"/>
              <a:gd name="connsiteX3098" fmla="*/ 400085 w 12192000"/>
              <a:gd name="connsiteY3098" fmla="*/ 2362190 h 6858000"/>
              <a:gd name="connsiteX3099" fmla="*/ 336586 w 12192000"/>
              <a:gd name="connsiteY3099" fmla="*/ 2298672 h 6858000"/>
              <a:gd name="connsiteX3100" fmla="*/ 11804568 w 12192000"/>
              <a:gd name="connsiteY3100" fmla="*/ 2298671 h 6858000"/>
              <a:gd name="connsiteX3101" fmla="*/ 11741068 w 12192000"/>
              <a:gd name="connsiteY3101" fmla="*/ 2362185 h 6858000"/>
              <a:gd name="connsiteX3102" fmla="*/ 11804568 w 12192000"/>
              <a:gd name="connsiteY3102" fmla="*/ 2425701 h 6858000"/>
              <a:gd name="connsiteX3103" fmla="*/ 11868068 w 12192000"/>
              <a:gd name="connsiteY3103" fmla="*/ 2362185 h 6858000"/>
              <a:gd name="connsiteX3104" fmla="*/ 11804568 w 12192000"/>
              <a:gd name="connsiteY3104" fmla="*/ 2298671 h 6858000"/>
              <a:gd name="connsiteX3105" fmla="*/ 11537868 w 12192000"/>
              <a:gd name="connsiteY3105" fmla="*/ 2298671 h 6858000"/>
              <a:gd name="connsiteX3106" fmla="*/ 11474368 w 12192000"/>
              <a:gd name="connsiteY3106" fmla="*/ 2362185 h 6858000"/>
              <a:gd name="connsiteX3107" fmla="*/ 11537868 w 12192000"/>
              <a:gd name="connsiteY3107" fmla="*/ 2425701 h 6858000"/>
              <a:gd name="connsiteX3108" fmla="*/ 11601368 w 12192000"/>
              <a:gd name="connsiteY3108" fmla="*/ 2362185 h 6858000"/>
              <a:gd name="connsiteX3109" fmla="*/ 11537868 w 12192000"/>
              <a:gd name="connsiteY3109" fmla="*/ 2298671 h 6858000"/>
              <a:gd name="connsiteX3110" fmla="*/ 11271168 w 12192000"/>
              <a:gd name="connsiteY3110" fmla="*/ 2298671 h 6858000"/>
              <a:gd name="connsiteX3111" fmla="*/ 11207668 w 12192000"/>
              <a:gd name="connsiteY3111" fmla="*/ 2362185 h 6858000"/>
              <a:gd name="connsiteX3112" fmla="*/ 11271168 w 12192000"/>
              <a:gd name="connsiteY3112" fmla="*/ 2425701 h 6858000"/>
              <a:gd name="connsiteX3113" fmla="*/ 11334668 w 12192000"/>
              <a:gd name="connsiteY3113" fmla="*/ 2362185 h 6858000"/>
              <a:gd name="connsiteX3114" fmla="*/ 11271168 w 12192000"/>
              <a:gd name="connsiteY3114" fmla="*/ 2298671 h 6858000"/>
              <a:gd name="connsiteX3115" fmla="*/ 11004468 w 12192000"/>
              <a:gd name="connsiteY3115" fmla="*/ 2298671 h 6858000"/>
              <a:gd name="connsiteX3116" fmla="*/ 10940968 w 12192000"/>
              <a:gd name="connsiteY3116" fmla="*/ 2362186 h 6858000"/>
              <a:gd name="connsiteX3117" fmla="*/ 11004468 w 12192000"/>
              <a:gd name="connsiteY3117" fmla="*/ 2425701 h 6858000"/>
              <a:gd name="connsiteX3118" fmla="*/ 11067968 w 12192000"/>
              <a:gd name="connsiteY3118" fmla="*/ 2362186 h 6858000"/>
              <a:gd name="connsiteX3119" fmla="*/ 11004468 w 12192000"/>
              <a:gd name="connsiteY3119" fmla="*/ 2298671 h 6858000"/>
              <a:gd name="connsiteX3120" fmla="*/ 10737768 w 12192000"/>
              <a:gd name="connsiteY3120" fmla="*/ 2298671 h 6858000"/>
              <a:gd name="connsiteX3121" fmla="*/ 10674268 w 12192000"/>
              <a:gd name="connsiteY3121" fmla="*/ 2362186 h 6858000"/>
              <a:gd name="connsiteX3122" fmla="*/ 10737768 w 12192000"/>
              <a:gd name="connsiteY3122" fmla="*/ 2425701 h 6858000"/>
              <a:gd name="connsiteX3123" fmla="*/ 10801268 w 12192000"/>
              <a:gd name="connsiteY3123" fmla="*/ 2362186 h 6858000"/>
              <a:gd name="connsiteX3124" fmla="*/ 10737768 w 12192000"/>
              <a:gd name="connsiteY3124" fmla="*/ 2298671 h 6858000"/>
              <a:gd name="connsiteX3125" fmla="*/ 10471068 w 12192000"/>
              <a:gd name="connsiteY3125" fmla="*/ 2298671 h 6858000"/>
              <a:gd name="connsiteX3126" fmla="*/ 10407568 w 12192000"/>
              <a:gd name="connsiteY3126" fmla="*/ 2362186 h 6858000"/>
              <a:gd name="connsiteX3127" fmla="*/ 10471068 w 12192000"/>
              <a:gd name="connsiteY3127" fmla="*/ 2425701 h 6858000"/>
              <a:gd name="connsiteX3128" fmla="*/ 10534568 w 12192000"/>
              <a:gd name="connsiteY3128" fmla="*/ 2362186 h 6858000"/>
              <a:gd name="connsiteX3129" fmla="*/ 10471068 w 12192000"/>
              <a:gd name="connsiteY3129" fmla="*/ 2298671 h 6858000"/>
              <a:gd name="connsiteX3130" fmla="*/ 10204368 w 12192000"/>
              <a:gd name="connsiteY3130" fmla="*/ 2298671 h 6858000"/>
              <a:gd name="connsiteX3131" fmla="*/ 10140868 w 12192000"/>
              <a:gd name="connsiteY3131" fmla="*/ 2362186 h 6858000"/>
              <a:gd name="connsiteX3132" fmla="*/ 10204368 w 12192000"/>
              <a:gd name="connsiteY3132" fmla="*/ 2425702 h 6858000"/>
              <a:gd name="connsiteX3133" fmla="*/ 10267868 w 12192000"/>
              <a:gd name="connsiteY3133" fmla="*/ 2362186 h 6858000"/>
              <a:gd name="connsiteX3134" fmla="*/ 10204368 w 12192000"/>
              <a:gd name="connsiteY3134" fmla="*/ 2298671 h 6858000"/>
              <a:gd name="connsiteX3135" fmla="*/ 9937668 w 12192000"/>
              <a:gd name="connsiteY3135" fmla="*/ 2298671 h 6858000"/>
              <a:gd name="connsiteX3136" fmla="*/ 9874168 w 12192000"/>
              <a:gd name="connsiteY3136" fmla="*/ 2362186 h 6858000"/>
              <a:gd name="connsiteX3137" fmla="*/ 9937668 w 12192000"/>
              <a:gd name="connsiteY3137" fmla="*/ 2425702 h 6858000"/>
              <a:gd name="connsiteX3138" fmla="*/ 10001168 w 12192000"/>
              <a:gd name="connsiteY3138" fmla="*/ 2362186 h 6858000"/>
              <a:gd name="connsiteX3139" fmla="*/ 9937668 w 12192000"/>
              <a:gd name="connsiteY3139" fmla="*/ 2298671 h 6858000"/>
              <a:gd name="connsiteX3140" fmla="*/ 9670968 w 12192000"/>
              <a:gd name="connsiteY3140" fmla="*/ 2298671 h 6858000"/>
              <a:gd name="connsiteX3141" fmla="*/ 9607468 w 12192000"/>
              <a:gd name="connsiteY3141" fmla="*/ 2362186 h 6858000"/>
              <a:gd name="connsiteX3142" fmla="*/ 9670968 w 12192000"/>
              <a:gd name="connsiteY3142" fmla="*/ 2425702 h 6858000"/>
              <a:gd name="connsiteX3143" fmla="*/ 9734468 w 12192000"/>
              <a:gd name="connsiteY3143" fmla="*/ 2362186 h 6858000"/>
              <a:gd name="connsiteX3144" fmla="*/ 9670968 w 12192000"/>
              <a:gd name="connsiteY3144" fmla="*/ 2298671 h 6858000"/>
              <a:gd name="connsiteX3145" fmla="*/ 9404268 w 12192000"/>
              <a:gd name="connsiteY3145" fmla="*/ 2298671 h 6858000"/>
              <a:gd name="connsiteX3146" fmla="*/ 9340768 w 12192000"/>
              <a:gd name="connsiteY3146" fmla="*/ 2362186 h 6858000"/>
              <a:gd name="connsiteX3147" fmla="*/ 9404268 w 12192000"/>
              <a:gd name="connsiteY3147" fmla="*/ 2425702 h 6858000"/>
              <a:gd name="connsiteX3148" fmla="*/ 9467768 w 12192000"/>
              <a:gd name="connsiteY3148" fmla="*/ 2362186 h 6858000"/>
              <a:gd name="connsiteX3149" fmla="*/ 9404268 w 12192000"/>
              <a:gd name="connsiteY3149" fmla="*/ 2298671 h 6858000"/>
              <a:gd name="connsiteX3150" fmla="*/ 9137568 w 12192000"/>
              <a:gd name="connsiteY3150" fmla="*/ 2298671 h 6858000"/>
              <a:gd name="connsiteX3151" fmla="*/ 9074068 w 12192000"/>
              <a:gd name="connsiteY3151" fmla="*/ 2362186 h 6858000"/>
              <a:gd name="connsiteX3152" fmla="*/ 9137568 w 12192000"/>
              <a:gd name="connsiteY3152" fmla="*/ 2425702 h 6858000"/>
              <a:gd name="connsiteX3153" fmla="*/ 9201068 w 12192000"/>
              <a:gd name="connsiteY3153" fmla="*/ 2362186 h 6858000"/>
              <a:gd name="connsiteX3154" fmla="*/ 9137568 w 12192000"/>
              <a:gd name="connsiteY3154" fmla="*/ 2298671 h 6858000"/>
              <a:gd name="connsiteX3155" fmla="*/ 8870868 w 12192000"/>
              <a:gd name="connsiteY3155" fmla="*/ 2298671 h 6858000"/>
              <a:gd name="connsiteX3156" fmla="*/ 8807368 w 12192000"/>
              <a:gd name="connsiteY3156" fmla="*/ 2362186 h 6858000"/>
              <a:gd name="connsiteX3157" fmla="*/ 8870868 w 12192000"/>
              <a:gd name="connsiteY3157" fmla="*/ 2425702 h 6858000"/>
              <a:gd name="connsiteX3158" fmla="*/ 8934368 w 12192000"/>
              <a:gd name="connsiteY3158" fmla="*/ 2362186 h 6858000"/>
              <a:gd name="connsiteX3159" fmla="*/ 8870868 w 12192000"/>
              <a:gd name="connsiteY3159" fmla="*/ 2298671 h 6858000"/>
              <a:gd name="connsiteX3160" fmla="*/ 8604168 w 12192000"/>
              <a:gd name="connsiteY3160" fmla="*/ 2298671 h 6858000"/>
              <a:gd name="connsiteX3161" fmla="*/ 8540668 w 12192000"/>
              <a:gd name="connsiteY3161" fmla="*/ 2362186 h 6858000"/>
              <a:gd name="connsiteX3162" fmla="*/ 8604168 w 12192000"/>
              <a:gd name="connsiteY3162" fmla="*/ 2425702 h 6858000"/>
              <a:gd name="connsiteX3163" fmla="*/ 8667668 w 12192000"/>
              <a:gd name="connsiteY3163" fmla="*/ 2362186 h 6858000"/>
              <a:gd name="connsiteX3164" fmla="*/ 8604168 w 12192000"/>
              <a:gd name="connsiteY3164" fmla="*/ 2298671 h 6858000"/>
              <a:gd name="connsiteX3165" fmla="*/ 8337468 w 12192000"/>
              <a:gd name="connsiteY3165" fmla="*/ 2298671 h 6858000"/>
              <a:gd name="connsiteX3166" fmla="*/ 8273968 w 12192000"/>
              <a:gd name="connsiteY3166" fmla="*/ 2362187 h 6858000"/>
              <a:gd name="connsiteX3167" fmla="*/ 8337468 w 12192000"/>
              <a:gd name="connsiteY3167" fmla="*/ 2425702 h 6858000"/>
              <a:gd name="connsiteX3168" fmla="*/ 8400968 w 12192000"/>
              <a:gd name="connsiteY3168" fmla="*/ 2362187 h 6858000"/>
              <a:gd name="connsiteX3169" fmla="*/ 8337468 w 12192000"/>
              <a:gd name="connsiteY3169" fmla="*/ 2298671 h 6858000"/>
              <a:gd name="connsiteX3170" fmla="*/ 8070768 w 12192000"/>
              <a:gd name="connsiteY3170" fmla="*/ 2298671 h 6858000"/>
              <a:gd name="connsiteX3171" fmla="*/ 8007268 w 12192000"/>
              <a:gd name="connsiteY3171" fmla="*/ 2362187 h 6858000"/>
              <a:gd name="connsiteX3172" fmla="*/ 8070768 w 12192000"/>
              <a:gd name="connsiteY3172" fmla="*/ 2425702 h 6858000"/>
              <a:gd name="connsiteX3173" fmla="*/ 8134268 w 12192000"/>
              <a:gd name="connsiteY3173" fmla="*/ 2362187 h 6858000"/>
              <a:gd name="connsiteX3174" fmla="*/ 8070768 w 12192000"/>
              <a:gd name="connsiteY3174" fmla="*/ 2298671 h 6858000"/>
              <a:gd name="connsiteX3175" fmla="*/ 7804068 w 12192000"/>
              <a:gd name="connsiteY3175" fmla="*/ 2298671 h 6858000"/>
              <a:gd name="connsiteX3176" fmla="*/ 7740568 w 12192000"/>
              <a:gd name="connsiteY3176" fmla="*/ 2362187 h 6858000"/>
              <a:gd name="connsiteX3177" fmla="*/ 7804068 w 12192000"/>
              <a:gd name="connsiteY3177" fmla="*/ 2425702 h 6858000"/>
              <a:gd name="connsiteX3178" fmla="*/ 7867568 w 12192000"/>
              <a:gd name="connsiteY3178" fmla="*/ 2362187 h 6858000"/>
              <a:gd name="connsiteX3179" fmla="*/ 7804068 w 12192000"/>
              <a:gd name="connsiteY3179" fmla="*/ 2298671 h 6858000"/>
              <a:gd name="connsiteX3180" fmla="*/ 7537368 w 12192000"/>
              <a:gd name="connsiteY3180" fmla="*/ 2298671 h 6858000"/>
              <a:gd name="connsiteX3181" fmla="*/ 7473868 w 12192000"/>
              <a:gd name="connsiteY3181" fmla="*/ 2362187 h 6858000"/>
              <a:gd name="connsiteX3182" fmla="*/ 7537368 w 12192000"/>
              <a:gd name="connsiteY3182" fmla="*/ 2425702 h 6858000"/>
              <a:gd name="connsiteX3183" fmla="*/ 7600868 w 12192000"/>
              <a:gd name="connsiteY3183" fmla="*/ 2362187 h 6858000"/>
              <a:gd name="connsiteX3184" fmla="*/ 7537368 w 12192000"/>
              <a:gd name="connsiteY3184" fmla="*/ 2298671 h 6858000"/>
              <a:gd name="connsiteX3185" fmla="*/ 7270668 w 12192000"/>
              <a:gd name="connsiteY3185" fmla="*/ 2298671 h 6858000"/>
              <a:gd name="connsiteX3186" fmla="*/ 7207168 w 12192000"/>
              <a:gd name="connsiteY3186" fmla="*/ 2362187 h 6858000"/>
              <a:gd name="connsiteX3187" fmla="*/ 7270668 w 12192000"/>
              <a:gd name="connsiteY3187" fmla="*/ 2425702 h 6858000"/>
              <a:gd name="connsiteX3188" fmla="*/ 7334168 w 12192000"/>
              <a:gd name="connsiteY3188" fmla="*/ 2362187 h 6858000"/>
              <a:gd name="connsiteX3189" fmla="*/ 7270668 w 12192000"/>
              <a:gd name="connsiteY3189" fmla="*/ 2298671 h 6858000"/>
              <a:gd name="connsiteX3190" fmla="*/ 7003968 w 12192000"/>
              <a:gd name="connsiteY3190" fmla="*/ 2298671 h 6858000"/>
              <a:gd name="connsiteX3191" fmla="*/ 6940468 w 12192000"/>
              <a:gd name="connsiteY3191" fmla="*/ 2362187 h 6858000"/>
              <a:gd name="connsiteX3192" fmla="*/ 7003968 w 12192000"/>
              <a:gd name="connsiteY3192" fmla="*/ 2425702 h 6858000"/>
              <a:gd name="connsiteX3193" fmla="*/ 7067468 w 12192000"/>
              <a:gd name="connsiteY3193" fmla="*/ 2362187 h 6858000"/>
              <a:gd name="connsiteX3194" fmla="*/ 7003968 w 12192000"/>
              <a:gd name="connsiteY3194" fmla="*/ 2298671 h 6858000"/>
              <a:gd name="connsiteX3195" fmla="*/ 6737268 w 12192000"/>
              <a:gd name="connsiteY3195" fmla="*/ 2298671 h 6858000"/>
              <a:gd name="connsiteX3196" fmla="*/ 6673768 w 12192000"/>
              <a:gd name="connsiteY3196" fmla="*/ 2362187 h 6858000"/>
              <a:gd name="connsiteX3197" fmla="*/ 6737268 w 12192000"/>
              <a:gd name="connsiteY3197" fmla="*/ 2425703 h 6858000"/>
              <a:gd name="connsiteX3198" fmla="*/ 6800768 w 12192000"/>
              <a:gd name="connsiteY3198" fmla="*/ 2362187 h 6858000"/>
              <a:gd name="connsiteX3199" fmla="*/ 6737268 w 12192000"/>
              <a:gd name="connsiteY3199" fmla="*/ 2298671 h 6858000"/>
              <a:gd name="connsiteX3200" fmla="*/ 6470568 w 12192000"/>
              <a:gd name="connsiteY3200" fmla="*/ 2298671 h 6858000"/>
              <a:gd name="connsiteX3201" fmla="*/ 6407068 w 12192000"/>
              <a:gd name="connsiteY3201" fmla="*/ 2362187 h 6858000"/>
              <a:gd name="connsiteX3202" fmla="*/ 6470568 w 12192000"/>
              <a:gd name="connsiteY3202" fmla="*/ 2425703 h 6858000"/>
              <a:gd name="connsiteX3203" fmla="*/ 6534068 w 12192000"/>
              <a:gd name="connsiteY3203" fmla="*/ 2362187 h 6858000"/>
              <a:gd name="connsiteX3204" fmla="*/ 6470568 w 12192000"/>
              <a:gd name="connsiteY3204" fmla="*/ 2298671 h 6858000"/>
              <a:gd name="connsiteX3205" fmla="*/ 6203868 w 12192000"/>
              <a:gd name="connsiteY3205" fmla="*/ 2298671 h 6858000"/>
              <a:gd name="connsiteX3206" fmla="*/ 6140368 w 12192000"/>
              <a:gd name="connsiteY3206" fmla="*/ 2362187 h 6858000"/>
              <a:gd name="connsiteX3207" fmla="*/ 6203868 w 12192000"/>
              <a:gd name="connsiteY3207" fmla="*/ 2425703 h 6858000"/>
              <a:gd name="connsiteX3208" fmla="*/ 6267368 w 12192000"/>
              <a:gd name="connsiteY3208" fmla="*/ 2362187 h 6858000"/>
              <a:gd name="connsiteX3209" fmla="*/ 6203868 w 12192000"/>
              <a:gd name="connsiteY3209" fmla="*/ 2298671 h 6858000"/>
              <a:gd name="connsiteX3210" fmla="*/ 5937172 w 12192000"/>
              <a:gd name="connsiteY3210" fmla="*/ 2298671 h 6858000"/>
              <a:gd name="connsiteX3211" fmla="*/ 5873671 w 12192000"/>
              <a:gd name="connsiteY3211" fmla="*/ 2362187 h 6858000"/>
              <a:gd name="connsiteX3212" fmla="*/ 5937172 w 12192000"/>
              <a:gd name="connsiteY3212" fmla="*/ 2425703 h 6858000"/>
              <a:gd name="connsiteX3213" fmla="*/ 6000684 w 12192000"/>
              <a:gd name="connsiteY3213" fmla="*/ 2362187 h 6858000"/>
              <a:gd name="connsiteX3214" fmla="*/ 5937172 w 12192000"/>
              <a:gd name="connsiteY3214" fmla="*/ 2298671 h 6858000"/>
              <a:gd name="connsiteX3215" fmla="*/ 5670482 w 12192000"/>
              <a:gd name="connsiteY3215" fmla="*/ 2298671 h 6858000"/>
              <a:gd name="connsiteX3216" fmla="*/ 5606977 w 12192000"/>
              <a:gd name="connsiteY3216" fmla="*/ 2362187 h 6858000"/>
              <a:gd name="connsiteX3217" fmla="*/ 5670482 w 12192000"/>
              <a:gd name="connsiteY3217" fmla="*/ 2425703 h 6858000"/>
              <a:gd name="connsiteX3218" fmla="*/ 5733974 w 12192000"/>
              <a:gd name="connsiteY3218" fmla="*/ 2362187 h 6858000"/>
              <a:gd name="connsiteX3219" fmla="*/ 5670482 w 12192000"/>
              <a:gd name="connsiteY3219" fmla="*/ 2298671 h 6858000"/>
              <a:gd name="connsiteX3220" fmla="*/ 5403800 w 12192000"/>
              <a:gd name="connsiteY3220" fmla="*/ 2298671 h 6858000"/>
              <a:gd name="connsiteX3221" fmla="*/ 5340281 w 12192000"/>
              <a:gd name="connsiteY3221" fmla="*/ 2362188 h 6858000"/>
              <a:gd name="connsiteX3222" fmla="*/ 5403800 w 12192000"/>
              <a:gd name="connsiteY3222" fmla="*/ 2425704 h 6858000"/>
              <a:gd name="connsiteX3223" fmla="*/ 5467294 w 12192000"/>
              <a:gd name="connsiteY3223" fmla="*/ 2362188 h 6858000"/>
              <a:gd name="connsiteX3224" fmla="*/ 5403800 w 12192000"/>
              <a:gd name="connsiteY3224" fmla="*/ 2298671 h 6858000"/>
              <a:gd name="connsiteX3225" fmla="*/ 5137096 w 12192000"/>
              <a:gd name="connsiteY3225" fmla="*/ 2298671 h 6858000"/>
              <a:gd name="connsiteX3226" fmla="*/ 5073582 w 12192000"/>
              <a:gd name="connsiteY3226" fmla="*/ 2362188 h 6858000"/>
              <a:gd name="connsiteX3227" fmla="*/ 5137096 w 12192000"/>
              <a:gd name="connsiteY3227" fmla="*/ 2425704 h 6858000"/>
              <a:gd name="connsiteX3228" fmla="*/ 5200605 w 12192000"/>
              <a:gd name="connsiteY3228" fmla="*/ 2362188 h 6858000"/>
              <a:gd name="connsiteX3229" fmla="*/ 5137096 w 12192000"/>
              <a:gd name="connsiteY3229" fmla="*/ 2298671 h 6858000"/>
              <a:gd name="connsiteX3230" fmla="*/ 4870395 w 12192000"/>
              <a:gd name="connsiteY3230" fmla="*/ 2298671 h 6858000"/>
              <a:gd name="connsiteX3231" fmla="*/ 4806884 w 12192000"/>
              <a:gd name="connsiteY3231" fmla="*/ 2362188 h 6858000"/>
              <a:gd name="connsiteX3232" fmla="*/ 4870395 w 12192000"/>
              <a:gd name="connsiteY3232" fmla="*/ 2425704 h 6858000"/>
              <a:gd name="connsiteX3233" fmla="*/ 4933895 w 12192000"/>
              <a:gd name="connsiteY3233" fmla="*/ 2362188 h 6858000"/>
              <a:gd name="connsiteX3234" fmla="*/ 4870395 w 12192000"/>
              <a:gd name="connsiteY3234" fmla="*/ 2298671 h 6858000"/>
              <a:gd name="connsiteX3235" fmla="*/ 4603715 w 12192000"/>
              <a:gd name="connsiteY3235" fmla="*/ 2298671 h 6858000"/>
              <a:gd name="connsiteX3236" fmla="*/ 4540235 w 12192000"/>
              <a:gd name="connsiteY3236" fmla="*/ 2362188 h 6858000"/>
              <a:gd name="connsiteX3237" fmla="*/ 4603715 w 12192000"/>
              <a:gd name="connsiteY3237" fmla="*/ 2425704 h 6858000"/>
              <a:gd name="connsiteX3238" fmla="*/ 4667187 w 12192000"/>
              <a:gd name="connsiteY3238" fmla="*/ 2362188 h 6858000"/>
              <a:gd name="connsiteX3239" fmla="*/ 4603715 w 12192000"/>
              <a:gd name="connsiteY3239" fmla="*/ 2298671 h 6858000"/>
              <a:gd name="connsiteX3240" fmla="*/ 4336996 w 12192000"/>
              <a:gd name="connsiteY3240" fmla="*/ 2298671 h 6858000"/>
              <a:gd name="connsiteX3241" fmla="*/ 4273506 w 12192000"/>
              <a:gd name="connsiteY3241" fmla="*/ 2362188 h 6858000"/>
              <a:gd name="connsiteX3242" fmla="*/ 4336996 w 12192000"/>
              <a:gd name="connsiteY3242" fmla="*/ 2425704 h 6858000"/>
              <a:gd name="connsiteX3243" fmla="*/ 4400498 w 12192000"/>
              <a:gd name="connsiteY3243" fmla="*/ 2362188 h 6858000"/>
              <a:gd name="connsiteX3244" fmla="*/ 4336996 w 12192000"/>
              <a:gd name="connsiteY3244" fmla="*/ 2298671 h 6858000"/>
              <a:gd name="connsiteX3245" fmla="*/ 4070379 w 12192000"/>
              <a:gd name="connsiteY3245" fmla="*/ 2298671 h 6858000"/>
              <a:gd name="connsiteX3246" fmla="*/ 4006877 w 12192000"/>
              <a:gd name="connsiteY3246" fmla="*/ 2362188 h 6858000"/>
              <a:gd name="connsiteX3247" fmla="*/ 4070379 w 12192000"/>
              <a:gd name="connsiteY3247" fmla="*/ 2425704 h 6858000"/>
              <a:gd name="connsiteX3248" fmla="*/ 4133800 w 12192000"/>
              <a:gd name="connsiteY3248" fmla="*/ 2362188 h 6858000"/>
              <a:gd name="connsiteX3249" fmla="*/ 4070379 w 12192000"/>
              <a:gd name="connsiteY3249" fmla="*/ 2298671 h 6858000"/>
              <a:gd name="connsiteX3250" fmla="*/ 3803667 w 12192000"/>
              <a:gd name="connsiteY3250" fmla="*/ 2298671 h 6858000"/>
              <a:gd name="connsiteX3251" fmla="*/ 3740178 w 12192000"/>
              <a:gd name="connsiteY3251" fmla="*/ 2362188 h 6858000"/>
              <a:gd name="connsiteX3252" fmla="*/ 3803667 w 12192000"/>
              <a:gd name="connsiteY3252" fmla="*/ 2425704 h 6858000"/>
              <a:gd name="connsiteX3253" fmla="*/ 3867174 w 12192000"/>
              <a:gd name="connsiteY3253" fmla="*/ 2362188 h 6858000"/>
              <a:gd name="connsiteX3254" fmla="*/ 3803667 w 12192000"/>
              <a:gd name="connsiteY3254" fmla="*/ 2298671 h 6858000"/>
              <a:gd name="connsiteX3255" fmla="*/ 3536988 w 12192000"/>
              <a:gd name="connsiteY3255" fmla="*/ 2298671 h 6858000"/>
              <a:gd name="connsiteX3256" fmla="*/ 3473485 w 12192000"/>
              <a:gd name="connsiteY3256" fmla="*/ 2362188 h 6858000"/>
              <a:gd name="connsiteX3257" fmla="*/ 3536988 w 12192000"/>
              <a:gd name="connsiteY3257" fmla="*/ 2425705 h 6858000"/>
              <a:gd name="connsiteX3258" fmla="*/ 3600494 w 12192000"/>
              <a:gd name="connsiteY3258" fmla="*/ 2362188 h 6858000"/>
              <a:gd name="connsiteX3259" fmla="*/ 3536988 w 12192000"/>
              <a:gd name="connsiteY3259" fmla="*/ 2298671 h 6858000"/>
              <a:gd name="connsiteX3260" fmla="*/ 3270259 w 12192000"/>
              <a:gd name="connsiteY3260" fmla="*/ 2298671 h 6858000"/>
              <a:gd name="connsiteX3261" fmla="*/ 3206768 w 12192000"/>
              <a:gd name="connsiteY3261" fmla="*/ 2362188 h 6858000"/>
              <a:gd name="connsiteX3262" fmla="*/ 3270259 w 12192000"/>
              <a:gd name="connsiteY3262" fmla="*/ 2425705 h 6858000"/>
              <a:gd name="connsiteX3263" fmla="*/ 3333757 w 12192000"/>
              <a:gd name="connsiteY3263" fmla="*/ 2362188 h 6858000"/>
              <a:gd name="connsiteX3264" fmla="*/ 3270259 w 12192000"/>
              <a:gd name="connsiteY3264" fmla="*/ 2298671 h 6858000"/>
              <a:gd name="connsiteX3265" fmla="*/ 3003598 w 12192000"/>
              <a:gd name="connsiteY3265" fmla="*/ 2298671 h 6858000"/>
              <a:gd name="connsiteX3266" fmla="*/ 2940107 w 12192000"/>
              <a:gd name="connsiteY3266" fmla="*/ 2362188 h 6858000"/>
              <a:gd name="connsiteX3267" fmla="*/ 3003598 w 12192000"/>
              <a:gd name="connsiteY3267" fmla="*/ 2425705 h 6858000"/>
              <a:gd name="connsiteX3268" fmla="*/ 3067089 w 12192000"/>
              <a:gd name="connsiteY3268" fmla="*/ 2362188 h 6858000"/>
              <a:gd name="connsiteX3269" fmla="*/ 3003598 w 12192000"/>
              <a:gd name="connsiteY3269" fmla="*/ 2298671 h 6858000"/>
              <a:gd name="connsiteX3270" fmla="*/ 2736934 w 12192000"/>
              <a:gd name="connsiteY3270" fmla="*/ 2298671 h 6858000"/>
              <a:gd name="connsiteX3271" fmla="*/ 2673414 w 12192000"/>
              <a:gd name="connsiteY3271" fmla="*/ 2362189 h 6858000"/>
              <a:gd name="connsiteX3272" fmla="*/ 2736934 w 12192000"/>
              <a:gd name="connsiteY3272" fmla="*/ 2425705 h 6858000"/>
              <a:gd name="connsiteX3273" fmla="*/ 2800427 w 12192000"/>
              <a:gd name="connsiteY3273" fmla="*/ 2362189 h 6858000"/>
              <a:gd name="connsiteX3274" fmla="*/ 2736934 w 12192000"/>
              <a:gd name="connsiteY3274" fmla="*/ 2298671 h 6858000"/>
              <a:gd name="connsiteX3275" fmla="*/ 2470187 w 12192000"/>
              <a:gd name="connsiteY3275" fmla="*/ 2298671 h 6858000"/>
              <a:gd name="connsiteX3276" fmla="*/ 2406681 w 12192000"/>
              <a:gd name="connsiteY3276" fmla="*/ 2362189 h 6858000"/>
              <a:gd name="connsiteX3277" fmla="*/ 2470187 w 12192000"/>
              <a:gd name="connsiteY3277" fmla="*/ 2425705 h 6858000"/>
              <a:gd name="connsiteX3278" fmla="*/ 2533700 w 12192000"/>
              <a:gd name="connsiteY3278" fmla="*/ 2362189 h 6858000"/>
              <a:gd name="connsiteX3279" fmla="*/ 2470187 w 12192000"/>
              <a:gd name="connsiteY3279" fmla="*/ 2298671 h 6858000"/>
              <a:gd name="connsiteX3280" fmla="*/ 2203499 w 12192000"/>
              <a:gd name="connsiteY3280" fmla="*/ 2298671 h 6858000"/>
              <a:gd name="connsiteX3281" fmla="*/ 2139993 w 12192000"/>
              <a:gd name="connsiteY3281" fmla="*/ 2362189 h 6858000"/>
              <a:gd name="connsiteX3282" fmla="*/ 2203499 w 12192000"/>
              <a:gd name="connsiteY3282" fmla="*/ 2425705 h 6858000"/>
              <a:gd name="connsiteX3283" fmla="*/ 2266991 w 12192000"/>
              <a:gd name="connsiteY3283" fmla="*/ 2362189 h 6858000"/>
              <a:gd name="connsiteX3284" fmla="*/ 2203499 w 12192000"/>
              <a:gd name="connsiteY3284" fmla="*/ 2298671 h 6858000"/>
              <a:gd name="connsiteX3285" fmla="*/ 1936778 w 12192000"/>
              <a:gd name="connsiteY3285" fmla="*/ 2298671 h 6858000"/>
              <a:gd name="connsiteX3286" fmla="*/ 1873269 w 12192000"/>
              <a:gd name="connsiteY3286" fmla="*/ 2362189 h 6858000"/>
              <a:gd name="connsiteX3287" fmla="*/ 1936778 w 12192000"/>
              <a:gd name="connsiteY3287" fmla="*/ 2425706 h 6858000"/>
              <a:gd name="connsiteX3288" fmla="*/ 2000296 w 12192000"/>
              <a:gd name="connsiteY3288" fmla="*/ 2362189 h 6858000"/>
              <a:gd name="connsiteX3289" fmla="*/ 1936778 w 12192000"/>
              <a:gd name="connsiteY3289" fmla="*/ 2298671 h 6858000"/>
              <a:gd name="connsiteX3290" fmla="*/ 1670074 w 12192000"/>
              <a:gd name="connsiteY3290" fmla="*/ 2298671 h 6858000"/>
              <a:gd name="connsiteX3291" fmla="*/ 1606572 w 12192000"/>
              <a:gd name="connsiteY3291" fmla="*/ 2362189 h 6858000"/>
              <a:gd name="connsiteX3292" fmla="*/ 1670074 w 12192000"/>
              <a:gd name="connsiteY3292" fmla="*/ 2425706 h 6858000"/>
              <a:gd name="connsiteX3293" fmla="*/ 1733572 w 12192000"/>
              <a:gd name="connsiteY3293" fmla="*/ 2362189 h 6858000"/>
              <a:gd name="connsiteX3294" fmla="*/ 1670074 w 12192000"/>
              <a:gd name="connsiteY3294" fmla="*/ 2298671 h 6858000"/>
              <a:gd name="connsiteX3295" fmla="*/ 1403374 w 12192000"/>
              <a:gd name="connsiteY3295" fmla="*/ 2298671 h 6858000"/>
              <a:gd name="connsiteX3296" fmla="*/ 1339875 w 12192000"/>
              <a:gd name="connsiteY3296" fmla="*/ 2362189 h 6858000"/>
              <a:gd name="connsiteX3297" fmla="*/ 1403374 w 12192000"/>
              <a:gd name="connsiteY3297" fmla="*/ 2425706 h 6858000"/>
              <a:gd name="connsiteX3298" fmla="*/ 1466874 w 12192000"/>
              <a:gd name="connsiteY3298" fmla="*/ 2362189 h 6858000"/>
              <a:gd name="connsiteX3299" fmla="*/ 1403374 w 12192000"/>
              <a:gd name="connsiteY3299" fmla="*/ 2298671 h 6858000"/>
              <a:gd name="connsiteX3300" fmla="*/ 2203499 w 12192000"/>
              <a:gd name="connsiteY3300" fmla="*/ 1993925 h 6858000"/>
              <a:gd name="connsiteX3301" fmla="*/ 2139993 w 12192000"/>
              <a:gd name="connsiteY3301" fmla="*/ 2057424 h 6858000"/>
              <a:gd name="connsiteX3302" fmla="*/ 2203499 w 12192000"/>
              <a:gd name="connsiteY3302" fmla="*/ 2120937 h 6858000"/>
              <a:gd name="connsiteX3303" fmla="*/ 2266991 w 12192000"/>
              <a:gd name="connsiteY3303" fmla="*/ 2057424 h 6858000"/>
              <a:gd name="connsiteX3304" fmla="*/ 2203499 w 12192000"/>
              <a:gd name="connsiteY3304" fmla="*/ 1993925 h 6858000"/>
              <a:gd name="connsiteX3305" fmla="*/ 1936779 w 12192000"/>
              <a:gd name="connsiteY3305" fmla="*/ 1993925 h 6858000"/>
              <a:gd name="connsiteX3306" fmla="*/ 1873269 w 12192000"/>
              <a:gd name="connsiteY3306" fmla="*/ 2057424 h 6858000"/>
              <a:gd name="connsiteX3307" fmla="*/ 1936779 w 12192000"/>
              <a:gd name="connsiteY3307" fmla="*/ 2120937 h 6858000"/>
              <a:gd name="connsiteX3308" fmla="*/ 2000296 w 12192000"/>
              <a:gd name="connsiteY3308" fmla="*/ 2057424 h 6858000"/>
              <a:gd name="connsiteX3309" fmla="*/ 1936779 w 12192000"/>
              <a:gd name="connsiteY3309" fmla="*/ 1993925 h 6858000"/>
              <a:gd name="connsiteX3310" fmla="*/ 1670074 w 12192000"/>
              <a:gd name="connsiteY3310" fmla="*/ 1993925 h 6858000"/>
              <a:gd name="connsiteX3311" fmla="*/ 1606572 w 12192000"/>
              <a:gd name="connsiteY3311" fmla="*/ 2057424 h 6858000"/>
              <a:gd name="connsiteX3312" fmla="*/ 1670074 w 12192000"/>
              <a:gd name="connsiteY3312" fmla="*/ 2120937 h 6858000"/>
              <a:gd name="connsiteX3313" fmla="*/ 1733573 w 12192000"/>
              <a:gd name="connsiteY3313" fmla="*/ 2057424 h 6858000"/>
              <a:gd name="connsiteX3314" fmla="*/ 1670074 w 12192000"/>
              <a:gd name="connsiteY3314" fmla="*/ 1993925 h 6858000"/>
              <a:gd name="connsiteX3315" fmla="*/ 1403374 w 12192000"/>
              <a:gd name="connsiteY3315" fmla="*/ 1993925 h 6858000"/>
              <a:gd name="connsiteX3316" fmla="*/ 1339875 w 12192000"/>
              <a:gd name="connsiteY3316" fmla="*/ 2057424 h 6858000"/>
              <a:gd name="connsiteX3317" fmla="*/ 1403374 w 12192000"/>
              <a:gd name="connsiteY3317" fmla="*/ 2120939 h 6858000"/>
              <a:gd name="connsiteX3318" fmla="*/ 1466874 w 12192000"/>
              <a:gd name="connsiteY3318" fmla="*/ 2057424 h 6858000"/>
              <a:gd name="connsiteX3319" fmla="*/ 1403374 w 12192000"/>
              <a:gd name="connsiteY3319" fmla="*/ 1993925 h 6858000"/>
              <a:gd name="connsiteX3320" fmla="*/ 1136677 w 12192000"/>
              <a:gd name="connsiteY3320" fmla="*/ 1993925 h 6858000"/>
              <a:gd name="connsiteX3321" fmla="*/ 1073178 w 12192000"/>
              <a:gd name="connsiteY3321" fmla="*/ 2057424 h 6858000"/>
              <a:gd name="connsiteX3322" fmla="*/ 1136677 w 12192000"/>
              <a:gd name="connsiteY3322" fmla="*/ 2120939 h 6858000"/>
              <a:gd name="connsiteX3323" fmla="*/ 1200176 w 12192000"/>
              <a:gd name="connsiteY3323" fmla="*/ 2057424 h 6858000"/>
              <a:gd name="connsiteX3324" fmla="*/ 1136677 w 12192000"/>
              <a:gd name="connsiteY3324" fmla="*/ 1993925 h 6858000"/>
              <a:gd name="connsiteX3325" fmla="*/ 869980 w 12192000"/>
              <a:gd name="connsiteY3325" fmla="*/ 1993925 h 6858000"/>
              <a:gd name="connsiteX3326" fmla="*/ 806481 w 12192000"/>
              <a:gd name="connsiteY3326" fmla="*/ 2057424 h 6858000"/>
              <a:gd name="connsiteX3327" fmla="*/ 869980 w 12192000"/>
              <a:gd name="connsiteY3327" fmla="*/ 2120939 h 6858000"/>
              <a:gd name="connsiteX3328" fmla="*/ 933479 w 12192000"/>
              <a:gd name="connsiteY3328" fmla="*/ 2057424 h 6858000"/>
              <a:gd name="connsiteX3329" fmla="*/ 869980 w 12192000"/>
              <a:gd name="connsiteY3329" fmla="*/ 1993925 h 6858000"/>
              <a:gd name="connsiteX3330" fmla="*/ 603283 w 12192000"/>
              <a:gd name="connsiteY3330" fmla="*/ 1993925 h 6858000"/>
              <a:gd name="connsiteX3331" fmla="*/ 539784 w 12192000"/>
              <a:gd name="connsiteY3331" fmla="*/ 2057424 h 6858000"/>
              <a:gd name="connsiteX3332" fmla="*/ 603283 w 12192000"/>
              <a:gd name="connsiteY3332" fmla="*/ 2120939 h 6858000"/>
              <a:gd name="connsiteX3333" fmla="*/ 666783 w 12192000"/>
              <a:gd name="connsiteY3333" fmla="*/ 2057424 h 6858000"/>
              <a:gd name="connsiteX3334" fmla="*/ 603283 w 12192000"/>
              <a:gd name="connsiteY3334" fmla="*/ 1993925 h 6858000"/>
              <a:gd name="connsiteX3335" fmla="*/ 336586 w 12192000"/>
              <a:gd name="connsiteY3335" fmla="*/ 1993925 h 6858000"/>
              <a:gd name="connsiteX3336" fmla="*/ 273087 w 12192000"/>
              <a:gd name="connsiteY3336" fmla="*/ 2057424 h 6858000"/>
              <a:gd name="connsiteX3337" fmla="*/ 336586 w 12192000"/>
              <a:gd name="connsiteY3337" fmla="*/ 2120939 h 6858000"/>
              <a:gd name="connsiteX3338" fmla="*/ 400086 w 12192000"/>
              <a:gd name="connsiteY3338" fmla="*/ 2057424 h 6858000"/>
              <a:gd name="connsiteX3339" fmla="*/ 336586 w 12192000"/>
              <a:gd name="connsiteY3339" fmla="*/ 1993925 h 6858000"/>
              <a:gd name="connsiteX3340" fmla="*/ 5670482 w 12192000"/>
              <a:gd name="connsiteY3340" fmla="*/ 1993923 h 6858000"/>
              <a:gd name="connsiteX3341" fmla="*/ 5606977 w 12192000"/>
              <a:gd name="connsiteY3341" fmla="*/ 2057420 h 6858000"/>
              <a:gd name="connsiteX3342" fmla="*/ 5670482 w 12192000"/>
              <a:gd name="connsiteY3342" fmla="*/ 2120933 h 6858000"/>
              <a:gd name="connsiteX3343" fmla="*/ 5733974 w 12192000"/>
              <a:gd name="connsiteY3343" fmla="*/ 2057420 h 6858000"/>
              <a:gd name="connsiteX3344" fmla="*/ 5670482 w 12192000"/>
              <a:gd name="connsiteY3344" fmla="*/ 1993923 h 6858000"/>
              <a:gd name="connsiteX3345" fmla="*/ 5403800 w 12192000"/>
              <a:gd name="connsiteY3345" fmla="*/ 1993923 h 6858000"/>
              <a:gd name="connsiteX3346" fmla="*/ 5340281 w 12192000"/>
              <a:gd name="connsiteY3346" fmla="*/ 2057422 h 6858000"/>
              <a:gd name="connsiteX3347" fmla="*/ 5403800 w 12192000"/>
              <a:gd name="connsiteY3347" fmla="*/ 2120933 h 6858000"/>
              <a:gd name="connsiteX3348" fmla="*/ 5467294 w 12192000"/>
              <a:gd name="connsiteY3348" fmla="*/ 2057422 h 6858000"/>
              <a:gd name="connsiteX3349" fmla="*/ 5403800 w 12192000"/>
              <a:gd name="connsiteY3349" fmla="*/ 1993923 h 6858000"/>
              <a:gd name="connsiteX3350" fmla="*/ 5137096 w 12192000"/>
              <a:gd name="connsiteY3350" fmla="*/ 1993923 h 6858000"/>
              <a:gd name="connsiteX3351" fmla="*/ 5073582 w 12192000"/>
              <a:gd name="connsiteY3351" fmla="*/ 2057422 h 6858000"/>
              <a:gd name="connsiteX3352" fmla="*/ 5137096 w 12192000"/>
              <a:gd name="connsiteY3352" fmla="*/ 2120933 h 6858000"/>
              <a:gd name="connsiteX3353" fmla="*/ 5200605 w 12192000"/>
              <a:gd name="connsiteY3353" fmla="*/ 2057422 h 6858000"/>
              <a:gd name="connsiteX3354" fmla="*/ 5137096 w 12192000"/>
              <a:gd name="connsiteY3354" fmla="*/ 1993923 h 6858000"/>
              <a:gd name="connsiteX3355" fmla="*/ 4870395 w 12192000"/>
              <a:gd name="connsiteY3355" fmla="*/ 1993923 h 6858000"/>
              <a:gd name="connsiteX3356" fmla="*/ 4806884 w 12192000"/>
              <a:gd name="connsiteY3356" fmla="*/ 2057422 h 6858000"/>
              <a:gd name="connsiteX3357" fmla="*/ 4870395 w 12192000"/>
              <a:gd name="connsiteY3357" fmla="*/ 2120933 h 6858000"/>
              <a:gd name="connsiteX3358" fmla="*/ 4933895 w 12192000"/>
              <a:gd name="connsiteY3358" fmla="*/ 2057422 h 6858000"/>
              <a:gd name="connsiteX3359" fmla="*/ 4870395 w 12192000"/>
              <a:gd name="connsiteY3359" fmla="*/ 1993923 h 6858000"/>
              <a:gd name="connsiteX3360" fmla="*/ 4603715 w 12192000"/>
              <a:gd name="connsiteY3360" fmla="*/ 1993923 h 6858000"/>
              <a:gd name="connsiteX3361" fmla="*/ 4540235 w 12192000"/>
              <a:gd name="connsiteY3361" fmla="*/ 2057422 h 6858000"/>
              <a:gd name="connsiteX3362" fmla="*/ 4603715 w 12192000"/>
              <a:gd name="connsiteY3362" fmla="*/ 2120933 h 6858000"/>
              <a:gd name="connsiteX3363" fmla="*/ 4667187 w 12192000"/>
              <a:gd name="connsiteY3363" fmla="*/ 2057422 h 6858000"/>
              <a:gd name="connsiteX3364" fmla="*/ 4603715 w 12192000"/>
              <a:gd name="connsiteY3364" fmla="*/ 1993923 h 6858000"/>
              <a:gd name="connsiteX3365" fmla="*/ 4336996 w 12192000"/>
              <a:gd name="connsiteY3365" fmla="*/ 1993923 h 6858000"/>
              <a:gd name="connsiteX3366" fmla="*/ 4273506 w 12192000"/>
              <a:gd name="connsiteY3366" fmla="*/ 2057422 h 6858000"/>
              <a:gd name="connsiteX3367" fmla="*/ 4336996 w 12192000"/>
              <a:gd name="connsiteY3367" fmla="*/ 2120936 h 6858000"/>
              <a:gd name="connsiteX3368" fmla="*/ 4400498 w 12192000"/>
              <a:gd name="connsiteY3368" fmla="*/ 2057422 h 6858000"/>
              <a:gd name="connsiteX3369" fmla="*/ 4336996 w 12192000"/>
              <a:gd name="connsiteY3369" fmla="*/ 1993923 h 6858000"/>
              <a:gd name="connsiteX3370" fmla="*/ 4070380 w 12192000"/>
              <a:gd name="connsiteY3370" fmla="*/ 1993923 h 6858000"/>
              <a:gd name="connsiteX3371" fmla="*/ 4006877 w 12192000"/>
              <a:gd name="connsiteY3371" fmla="*/ 2057422 h 6858000"/>
              <a:gd name="connsiteX3372" fmla="*/ 4070380 w 12192000"/>
              <a:gd name="connsiteY3372" fmla="*/ 2120936 h 6858000"/>
              <a:gd name="connsiteX3373" fmla="*/ 4133800 w 12192000"/>
              <a:gd name="connsiteY3373" fmla="*/ 2057422 h 6858000"/>
              <a:gd name="connsiteX3374" fmla="*/ 4070380 w 12192000"/>
              <a:gd name="connsiteY3374" fmla="*/ 1993923 h 6858000"/>
              <a:gd name="connsiteX3375" fmla="*/ 3803667 w 12192000"/>
              <a:gd name="connsiteY3375" fmla="*/ 1993923 h 6858000"/>
              <a:gd name="connsiteX3376" fmla="*/ 3740179 w 12192000"/>
              <a:gd name="connsiteY3376" fmla="*/ 2057422 h 6858000"/>
              <a:gd name="connsiteX3377" fmla="*/ 3803667 w 12192000"/>
              <a:gd name="connsiteY3377" fmla="*/ 2120936 h 6858000"/>
              <a:gd name="connsiteX3378" fmla="*/ 3867174 w 12192000"/>
              <a:gd name="connsiteY3378" fmla="*/ 2057422 h 6858000"/>
              <a:gd name="connsiteX3379" fmla="*/ 3803667 w 12192000"/>
              <a:gd name="connsiteY3379" fmla="*/ 1993923 h 6858000"/>
              <a:gd name="connsiteX3380" fmla="*/ 3536988 w 12192000"/>
              <a:gd name="connsiteY3380" fmla="*/ 1993923 h 6858000"/>
              <a:gd name="connsiteX3381" fmla="*/ 3473486 w 12192000"/>
              <a:gd name="connsiteY3381" fmla="*/ 2057422 h 6858000"/>
              <a:gd name="connsiteX3382" fmla="*/ 3536988 w 12192000"/>
              <a:gd name="connsiteY3382" fmla="*/ 2120936 h 6858000"/>
              <a:gd name="connsiteX3383" fmla="*/ 3600494 w 12192000"/>
              <a:gd name="connsiteY3383" fmla="*/ 2057422 h 6858000"/>
              <a:gd name="connsiteX3384" fmla="*/ 3536988 w 12192000"/>
              <a:gd name="connsiteY3384" fmla="*/ 1993923 h 6858000"/>
              <a:gd name="connsiteX3385" fmla="*/ 3270259 w 12192000"/>
              <a:gd name="connsiteY3385" fmla="*/ 1993923 h 6858000"/>
              <a:gd name="connsiteX3386" fmla="*/ 3206768 w 12192000"/>
              <a:gd name="connsiteY3386" fmla="*/ 2057422 h 6858000"/>
              <a:gd name="connsiteX3387" fmla="*/ 3270259 w 12192000"/>
              <a:gd name="connsiteY3387" fmla="*/ 2120937 h 6858000"/>
              <a:gd name="connsiteX3388" fmla="*/ 3333757 w 12192000"/>
              <a:gd name="connsiteY3388" fmla="*/ 2057422 h 6858000"/>
              <a:gd name="connsiteX3389" fmla="*/ 3270259 w 12192000"/>
              <a:gd name="connsiteY3389" fmla="*/ 1993923 h 6858000"/>
              <a:gd name="connsiteX3390" fmla="*/ 3003598 w 12192000"/>
              <a:gd name="connsiteY3390" fmla="*/ 1993923 h 6858000"/>
              <a:gd name="connsiteX3391" fmla="*/ 2940107 w 12192000"/>
              <a:gd name="connsiteY3391" fmla="*/ 2057422 h 6858000"/>
              <a:gd name="connsiteX3392" fmla="*/ 3003598 w 12192000"/>
              <a:gd name="connsiteY3392" fmla="*/ 2120937 h 6858000"/>
              <a:gd name="connsiteX3393" fmla="*/ 3067089 w 12192000"/>
              <a:gd name="connsiteY3393" fmla="*/ 2057422 h 6858000"/>
              <a:gd name="connsiteX3394" fmla="*/ 3003598 w 12192000"/>
              <a:gd name="connsiteY3394" fmla="*/ 1993923 h 6858000"/>
              <a:gd name="connsiteX3395" fmla="*/ 2736934 w 12192000"/>
              <a:gd name="connsiteY3395" fmla="*/ 1993923 h 6858000"/>
              <a:gd name="connsiteX3396" fmla="*/ 2673414 w 12192000"/>
              <a:gd name="connsiteY3396" fmla="*/ 2057422 h 6858000"/>
              <a:gd name="connsiteX3397" fmla="*/ 2736934 w 12192000"/>
              <a:gd name="connsiteY3397" fmla="*/ 2120937 h 6858000"/>
              <a:gd name="connsiteX3398" fmla="*/ 2800427 w 12192000"/>
              <a:gd name="connsiteY3398" fmla="*/ 2057422 h 6858000"/>
              <a:gd name="connsiteX3399" fmla="*/ 2736934 w 12192000"/>
              <a:gd name="connsiteY3399" fmla="*/ 1993923 h 6858000"/>
              <a:gd name="connsiteX3400" fmla="*/ 2470187 w 12192000"/>
              <a:gd name="connsiteY3400" fmla="*/ 1993923 h 6858000"/>
              <a:gd name="connsiteX3401" fmla="*/ 2406681 w 12192000"/>
              <a:gd name="connsiteY3401" fmla="*/ 2057422 h 6858000"/>
              <a:gd name="connsiteX3402" fmla="*/ 2470187 w 12192000"/>
              <a:gd name="connsiteY3402" fmla="*/ 2120937 h 6858000"/>
              <a:gd name="connsiteX3403" fmla="*/ 2533701 w 12192000"/>
              <a:gd name="connsiteY3403" fmla="*/ 2057422 h 6858000"/>
              <a:gd name="connsiteX3404" fmla="*/ 2470187 w 12192000"/>
              <a:gd name="connsiteY3404" fmla="*/ 1993923 h 6858000"/>
              <a:gd name="connsiteX3405" fmla="*/ 6737268 w 12192000"/>
              <a:gd name="connsiteY3405" fmla="*/ 1993920 h 6858000"/>
              <a:gd name="connsiteX3406" fmla="*/ 6673768 w 12192000"/>
              <a:gd name="connsiteY3406" fmla="*/ 2057420 h 6858000"/>
              <a:gd name="connsiteX3407" fmla="*/ 6737268 w 12192000"/>
              <a:gd name="connsiteY3407" fmla="*/ 2120933 h 6858000"/>
              <a:gd name="connsiteX3408" fmla="*/ 6800768 w 12192000"/>
              <a:gd name="connsiteY3408" fmla="*/ 2057420 h 6858000"/>
              <a:gd name="connsiteX3409" fmla="*/ 6737268 w 12192000"/>
              <a:gd name="connsiteY3409" fmla="*/ 1993920 h 6858000"/>
              <a:gd name="connsiteX3410" fmla="*/ 6470568 w 12192000"/>
              <a:gd name="connsiteY3410" fmla="*/ 1993920 h 6858000"/>
              <a:gd name="connsiteX3411" fmla="*/ 6407068 w 12192000"/>
              <a:gd name="connsiteY3411" fmla="*/ 2057420 h 6858000"/>
              <a:gd name="connsiteX3412" fmla="*/ 6470568 w 12192000"/>
              <a:gd name="connsiteY3412" fmla="*/ 2120933 h 6858000"/>
              <a:gd name="connsiteX3413" fmla="*/ 6534068 w 12192000"/>
              <a:gd name="connsiteY3413" fmla="*/ 2057420 h 6858000"/>
              <a:gd name="connsiteX3414" fmla="*/ 6470568 w 12192000"/>
              <a:gd name="connsiteY3414" fmla="*/ 1993920 h 6858000"/>
              <a:gd name="connsiteX3415" fmla="*/ 6203868 w 12192000"/>
              <a:gd name="connsiteY3415" fmla="*/ 1993920 h 6858000"/>
              <a:gd name="connsiteX3416" fmla="*/ 6140368 w 12192000"/>
              <a:gd name="connsiteY3416" fmla="*/ 2057420 h 6858000"/>
              <a:gd name="connsiteX3417" fmla="*/ 6203868 w 12192000"/>
              <a:gd name="connsiteY3417" fmla="*/ 2120933 h 6858000"/>
              <a:gd name="connsiteX3418" fmla="*/ 6267368 w 12192000"/>
              <a:gd name="connsiteY3418" fmla="*/ 2057420 h 6858000"/>
              <a:gd name="connsiteX3419" fmla="*/ 6203868 w 12192000"/>
              <a:gd name="connsiteY3419" fmla="*/ 1993920 h 6858000"/>
              <a:gd name="connsiteX3420" fmla="*/ 5937172 w 12192000"/>
              <a:gd name="connsiteY3420" fmla="*/ 1993920 h 6858000"/>
              <a:gd name="connsiteX3421" fmla="*/ 5873671 w 12192000"/>
              <a:gd name="connsiteY3421" fmla="*/ 2057420 h 6858000"/>
              <a:gd name="connsiteX3422" fmla="*/ 5937172 w 12192000"/>
              <a:gd name="connsiteY3422" fmla="*/ 2120933 h 6858000"/>
              <a:gd name="connsiteX3423" fmla="*/ 6000684 w 12192000"/>
              <a:gd name="connsiteY3423" fmla="*/ 2057420 h 6858000"/>
              <a:gd name="connsiteX3424" fmla="*/ 5937172 w 12192000"/>
              <a:gd name="connsiteY3424" fmla="*/ 1993920 h 6858000"/>
              <a:gd name="connsiteX3425" fmla="*/ 10471068 w 12192000"/>
              <a:gd name="connsiteY3425" fmla="*/ 1993919 h 6858000"/>
              <a:gd name="connsiteX3426" fmla="*/ 10407568 w 12192000"/>
              <a:gd name="connsiteY3426" fmla="*/ 2057419 h 6858000"/>
              <a:gd name="connsiteX3427" fmla="*/ 10471068 w 12192000"/>
              <a:gd name="connsiteY3427" fmla="*/ 2120932 h 6858000"/>
              <a:gd name="connsiteX3428" fmla="*/ 10534568 w 12192000"/>
              <a:gd name="connsiteY3428" fmla="*/ 2057419 h 6858000"/>
              <a:gd name="connsiteX3429" fmla="*/ 10471068 w 12192000"/>
              <a:gd name="connsiteY3429" fmla="*/ 1993919 h 6858000"/>
              <a:gd name="connsiteX3430" fmla="*/ 10204368 w 12192000"/>
              <a:gd name="connsiteY3430" fmla="*/ 1993919 h 6858000"/>
              <a:gd name="connsiteX3431" fmla="*/ 10140868 w 12192000"/>
              <a:gd name="connsiteY3431" fmla="*/ 2057419 h 6858000"/>
              <a:gd name="connsiteX3432" fmla="*/ 10204368 w 12192000"/>
              <a:gd name="connsiteY3432" fmla="*/ 2120932 h 6858000"/>
              <a:gd name="connsiteX3433" fmla="*/ 10267868 w 12192000"/>
              <a:gd name="connsiteY3433" fmla="*/ 2057419 h 6858000"/>
              <a:gd name="connsiteX3434" fmla="*/ 10204368 w 12192000"/>
              <a:gd name="connsiteY3434" fmla="*/ 1993919 h 6858000"/>
              <a:gd name="connsiteX3435" fmla="*/ 9937668 w 12192000"/>
              <a:gd name="connsiteY3435" fmla="*/ 1993919 h 6858000"/>
              <a:gd name="connsiteX3436" fmla="*/ 9874168 w 12192000"/>
              <a:gd name="connsiteY3436" fmla="*/ 2057419 h 6858000"/>
              <a:gd name="connsiteX3437" fmla="*/ 9937668 w 12192000"/>
              <a:gd name="connsiteY3437" fmla="*/ 2120932 h 6858000"/>
              <a:gd name="connsiteX3438" fmla="*/ 10001168 w 12192000"/>
              <a:gd name="connsiteY3438" fmla="*/ 2057419 h 6858000"/>
              <a:gd name="connsiteX3439" fmla="*/ 9937668 w 12192000"/>
              <a:gd name="connsiteY3439" fmla="*/ 1993919 h 6858000"/>
              <a:gd name="connsiteX3440" fmla="*/ 9670968 w 12192000"/>
              <a:gd name="connsiteY3440" fmla="*/ 1993919 h 6858000"/>
              <a:gd name="connsiteX3441" fmla="*/ 9607468 w 12192000"/>
              <a:gd name="connsiteY3441" fmla="*/ 2057419 h 6858000"/>
              <a:gd name="connsiteX3442" fmla="*/ 9670968 w 12192000"/>
              <a:gd name="connsiteY3442" fmla="*/ 2120932 h 6858000"/>
              <a:gd name="connsiteX3443" fmla="*/ 9734468 w 12192000"/>
              <a:gd name="connsiteY3443" fmla="*/ 2057419 h 6858000"/>
              <a:gd name="connsiteX3444" fmla="*/ 9670968 w 12192000"/>
              <a:gd name="connsiteY3444" fmla="*/ 1993919 h 6858000"/>
              <a:gd name="connsiteX3445" fmla="*/ 9404268 w 12192000"/>
              <a:gd name="connsiteY3445" fmla="*/ 1993919 h 6858000"/>
              <a:gd name="connsiteX3446" fmla="*/ 9340768 w 12192000"/>
              <a:gd name="connsiteY3446" fmla="*/ 2057419 h 6858000"/>
              <a:gd name="connsiteX3447" fmla="*/ 9404268 w 12192000"/>
              <a:gd name="connsiteY3447" fmla="*/ 2120932 h 6858000"/>
              <a:gd name="connsiteX3448" fmla="*/ 9467768 w 12192000"/>
              <a:gd name="connsiteY3448" fmla="*/ 2057419 h 6858000"/>
              <a:gd name="connsiteX3449" fmla="*/ 9404268 w 12192000"/>
              <a:gd name="connsiteY3449" fmla="*/ 1993919 h 6858000"/>
              <a:gd name="connsiteX3450" fmla="*/ 9137568 w 12192000"/>
              <a:gd name="connsiteY3450" fmla="*/ 1993919 h 6858000"/>
              <a:gd name="connsiteX3451" fmla="*/ 9074068 w 12192000"/>
              <a:gd name="connsiteY3451" fmla="*/ 2057419 h 6858000"/>
              <a:gd name="connsiteX3452" fmla="*/ 9137568 w 12192000"/>
              <a:gd name="connsiteY3452" fmla="*/ 2120932 h 6858000"/>
              <a:gd name="connsiteX3453" fmla="*/ 9201068 w 12192000"/>
              <a:gd name="connsiteY3453" fmla="*/ 2057419 h 6858000"/>
              <a:gd name="connsiteX3454" fmla="*/ 9137568 w 12192000"/>
              <a:gd name="connsiteY3454" fmla="*/ 1993919 h 6858000"/>
              <a:gd name="connsiteX3455" fmla="*/ 8870868 w 12192000"/>
              <a:gd name="connsiteY3455" fmla="*/ 1993919 h 6858000"/>
              <a:gd name="connsiteX3456" fmla="*/ 8807368 w 12192000"/>
              <a:gd name="connsiteY3456" fmla="*/ 2057419 h 6858000"/>
              <a:gd name="connsiteX3457" fmla="*/ 8870868 w 12192000"/>
              <a:gd name="connsiteY3457" fmla="*/ 2120932 h 6858000"/>
              <a:gd name="connsiteX3458" fmla="*/ 8934368 w 12192000"/>
              <a:gd name="connsiteY3458" fmla="*/ 2057419 h 6858000"/>
              <a:gd name="connsiteX3459" fmla="*/ 8870868 w 12192000"/>
              <a:gd name="connsiteY3459" fmla="*/ 1993919 h 6858000"/>
              <a:gd name="connsiteX3460" fmla="*/ 8604168 w 12192000"/>
              <a:gd name="connsiteY3460" fmla="*/ 1993919 h 6858000"/>
              <a:gd name="connsiteX3461" fmla="*/ 8540668 w 12192000"/>
              <a:gd name="connsiteY3461" fmla="*/ 2057419 h 6858000"/>
              <a:gd name="connsiteX3462" fmla="*/ 8604168 w 12192000"/>
              <a:gd name="connsiteY3462" fmla="*/ 2120932 h 6858000"/>
              <a:gd name="connsiteX3463" fmla="*/ 8667668 w 12192000"/>
              <a:gd name="connsiteY3463" fmla="*/ 2057419 h 6858000"/>
              <a:gd name="connsiteX3464" fmla="*/ 8604168 w 12192000"/>
              <a:gd name="connsiteY3464" fmla="*/ 1993919 h 6858000"/>
              <a:gd name="connsiteX3465" fmla="*/ 8337468 w 12192000"/>
              <a:gd name="connsiteY3465" fmla="*/ 1993919 h 6858000"/>
              <a:gd name="connsiteX3466" fmla="*/ 8273968 w 12192000"/>
              <a:gd name="connsiteY3466" fmla="*/ 2057419 h 6858000"/>
              <a:gd name="connsiteX3467" fmla="*/ 8337468 w 12192000"/>
              <a:gd name="connsiteY3467" fmla="*/ 2120932 h 6858000"/>
              <a:gd name="connsiteX3468" fmla="*/ 8400968 w 12192000"/>
              <a:gd name="connsiteY3468" fmla="*/ 2057419 h 6858000"/>
              <a:gd name="connsiteX3469" fmla="*/ 8337468 w 12192000"/>
              <a:gd name="connsiteY3469" fmla="*/ 1993919 h 6858000"/>
              <a:gd name="connsiteX3470" fmla="*/ 8070768 w 12192000"/>
              <a:gd name="connsiteY3470" fmla="*/ 1993919 h 6858000"/>
              <a:gd name="connsiteX3471" fmla="*/ 8007268 w 12192000"/>
              <a:gd name="connsiteY3471" fmla="*/ 2057419 h 6858000"/>
              <a:gd name="connsiteX3472" fmla="*/ 8070768 w 12192000"/>
              <a:gd name="connsiteY3472" fmla="*/ 2120933 h 6858000"/>
              <a:gd name="connsiteX3473" fmla="*/ 8134268 w 12192000"/>
              <a:gd name="connsiteY3473" fmla="*/ 2057419 h 6858000"/>
              <a:gd name="connsiteX3474" fmla="*/ 8070768 w 12192000"/>
              <a:gd name="connsiteY3474" fmla="*/ 1993919 h 6858000"/>
              <a:gd name="connsiteX3475" fmla="*/ 7804068 w 12192000"/>
              <a:gd name="connsiteY3475" fmla="*/ 1993919 h 6858000"/>
              <a:gd name="connsiteX3476" fmla="*/ 7740568 w 12192000"/>
              <a:gd name="connsiteY3476" fmla="*/ 2057420 h 6858000"/>
              <a:gd name="connsiteX3477" fmla="*/ 7804068 w 12192000"/>
              <a:gd name="connsiteY3477" fmla="*/ 2120933 h 6858000"/>
              <a:gd name="connsiteX3478" fmla="*/ 7867568 w 12192000"/>
              <a:gd name="connsiteY3478" fmla="*/ 2057420 h 6858000"/>
              <a:gd name="connsiteX3479" fmla="*/ 7804068 w 12192000"/>
              <a:gd name="connsiteY3479" fmla="*/ 1993919 h 6858000"/>
              <a:gd name="connsiteX3480" fmla="*/ 7537368 w 12192000"/>
              <a:gd name="connsiteY3480" fmla="*/ 1993919 h 6858000"/>
              <a:gd name="connsiteX3481" fmla="*/ 7473868 w 12192000"/>
              <a:gd name="connsiteY3481" fmla="*/ 2057420 h 6858000"/>
              <a:gd name="connsiteX3482" fmla="*/ 7537368 w 12192000"/>
              <a:gd name="connsiteY3482" fmla="*/ 2120933 h 6858000"/>
              <a:gd name="connsiteX3483" fmla="*/ 7600868 w 12192000"/>
              <a:gd name="connsiteY3483" fmla="*/ 2057420 h 6858000"/>
              <a:gd name="connsiteX3484" fmla="*/ 7537368 w 12192000"/>
              <a:gd name="connsiteY3484" fmla="*/ 1993919 h 6858000"/>
              <a:gd name="connsiteX3485" fmla="*/ 7270668 w 12192000"/>
              <a:gd name="connsiteY3485" fmla="*/ 1993919 h 6858000"/>
              <a:gd name="connsiteX3486" fmla="*/ 7207168 w 12192000"/>
              <a:gd name="connsiteY3486" fmla="*/ 2057420 h 6858000"/>
              <a:gd name="connsiteX3487" fmla="*/ 7270668 w 12192000"/>
              <a:gd name="connsiteY3487" fmla="*/ 2120933 h 6858000"/>
              <a:gd name="connsiteX3488" fmla="*/ 7334168 w 12192000"/>
              <a:gd name="connsiteY3488" fmla="*/ 2057420 h 6858000"/>
              <a:gd name="connsiteX3489" fmla="*/ 7270668 w 12192000"/>
              <a:gd name="connsiteY3489" fmla="*/ 1993919 h 6858000"/>
              <a:gd name="connsiteX3490" fmla="*/ 7003968 w 12192000"/>
              <a:gd name="connsiteY3490" fmla="*/ 1993919 h 6858000"/>
              <a:gd name="connsiteX3491" fmla="*/ 6940468 w 12192000"/>
              <a:gd name="connsiteY3491" fmla="*/ 2057420 h 6858000"/>
              <a:gd name="connsiteX3492" fmla="*/ 7003968 w 12192000"/>
              <a:gd name="connsiteY3492" fmla="*/ 2120933 h 6858000"/>
              <a:gd name="connsiteX3493" fmla="*/ 7067468 w 12192000"/>
              <a:gd name="connsiteY3493" fmla="*/ 2057420 h 6858000"/>
              <a:gd name="connsiteX3494" fmla="*/ 7003968 w 12192000"/>
              <a:gd name="connsiteY3494" fmla="*/ 1993919 h 6858000"/>
              <a:gd name="connsiteX3495" fmla="*/ 11804568 w 12192000"/>
              <a:gd name="connsiteY3495" fmla="*/ 1993916 h 6858000"/>
              <a:gd name="connsiteX3496" fmla="*/ 11741068 w 12192000"/>
              <a:gd name="connsiteY3496" fmla="*/ 2057417 h 6858000"/>
              <a:gd name="connsiteX3497" fmla="*/ 11804568 w 12192000"/>
              <a:gd name="connsiteY3497" fmla="*/ 2120932 h 6858000"/>
              <a:gd name="connsiteX3498" fmla="*/ 11868068 w 12192000"/>
              <a:gd name="connsiteY3498" fmla="*/ 2057417 h 6858000"/>
              <a:gd name="connsiteX3499" fmla="*/ 11804568 w 12192000"/>
              <a:gd name="connsiteY3499" fmla="*/ 1993916 h 6858000"/>
              <a:gd name="connsiteX3500" fmla="*/ 11537868 w 12192000"/>
              <a:gd name="connsiteY3500" fmla="*/ 1993916 h 6858000"/>
              <a:gd name="connsiteX3501" fmla="*/ 11474368 w 12192000"/>
              <a:gd name="connsiteY3501" fmla="*/ 2057417 h 6858000"/>
              <a:gd name="connsiteX3502" fmla="*/ 11537868 w 12192000"/>
              <a:gd name="connsiteY3502" fmla="*/ 2120932 h 6858000"/>
              <a:gd name="connsiteX3503" fmla="*/ 11601368 w 12192000"/>
              <a:gd name="connsiteY3503" fmla="*/ 2057417 h 6858000"/>
              <a:gd name="connsiteX3504" fmla="*/ 11537868 w 12192000"/>
              <a:gd name="connsiteY3504" fmla="*/ 1993916 h 6858000"/>
              <a:gd name="connsiteX3505" fmla="*/ 11271168 w 12192000"/>
              <a:gd name="connsiteY3505" fmla="*/ 1993916 h 6858000"/>
              <a:gd name="connsiteX3506" fmla="*/ 11207668 w 12192000"/>
              <a:gd name="connsiteY3506" fmla="*/ 2057417 h 6858000"/>
              <a:gd name="connsiteX3507" fmla="*/ 11271168 w 12192000"/>
              <a:gd name="connsiteY3507" fmla="*/ 2120932 h 6858000"/>
              <a:gd name="connsiteX3508" fmla="*/ 11334668 w 12192000"/>
              <a:gd name="connsiteY3508" fmla="*/ 2057417 h 6858000"/>
              <a:gd name="connsiteX3509" fmla="*/ 11271168 w 12192000"/>
              <a:gd name="connsiteY3509" fmla="*/ 1993916 h 6858000"/>
              <a:gd name="connsiteX3510" fmla="*/ 11004468 w 12192000"/>
              <a:gd name="connsiteY3510" fmla="*/ 1993916 h 6858000"/>
              <a:gd name="connsiteX3511" fmla="*/ 10940968 w 12192000"/>
              <a:gd name="connsiteY3511" fmla="*/ 2057417 h 6858000"/>
              <a:gd name="connsiteX3512" fmla="*/ 11004468 w 12192000"/>
              <a:gd name="connsiteY3512" fmla="*/ 2120932 h 6858000"/>
              <a:gd name="connsiteX3513" fmla="*/ 11067968 w 12192000"/>
              <a:gd name="connsiteY3513" fmla="*/ 2057417 h 6858000"/>
              <a:gd name="connsiteX3514" fmla="*/ 11004468 w 12192000"/>
              <a:gd name="connsiteY3514" fmla="*/ 1993916 h 6858000"/>
              <a:gd name="connsiteX3515" fmla="*/ 10737768 w 12192000"/>
              <a:gd name="connsiteY3515" fmla="*/ 1993916 h 6858000"/>
              <a:gd name="connsiteX3516" fmla="*/ 10674268 w 12192000"/>
              <a:gd name="connsiteY3516" fmla="*/ 2057417 h 6858000"/>
              <a:gd name="connsiteX3517" fmla="*/ 10737768 w 12192000"/>
              <a:gd name="connsiteY3517" fmla="*/ 2120932 h 6858000"/>
              <a:gd name="connsiteX3518" fmla="*/ 10801268 w 12192000"/>
              <a:gd name="connsiteY3518" fmla="*/ 2057417 h 6858000"/>
              <a:gd name="connsiteX3519" fmla="*/ 10737768 w 12192000"/>
              <a:gd name="connsiteY3519" fmla="*/ 1993916 h 6858000"/>
              <a:gd name="connsiteX3520" fmla="*/ 590598 w 12192000"/>
              <a:gd name="connsiteY3520" fmla="*/ 1689145 h 6858000"/>
              <a:gd name="connsiteX3521" fmla="*/ 527098 w 12192000"/>
              <a:gd name="connsiteY3521" fmla="*/ 1752641 h 6858000"/>
              <a:gd name="connsiteX3522" fmla="*/ 590598 w 12192000"/>
              <a:gd name="connsiteY3522" fmla="*/ 1816138 h 6858000"/>
              <a:gd name="connsiteX3523" fmla="*/ 654097 w 12192000"/>
              <a:gd name="connsiteY3523" fmla="*/ 1752641 h 6858000"/>
              <a:gd name="connsiteX3524" fmla="*/ 590598 w 12192000"/>
              <a:gd name="connsiteY3524" fmla="*/ 1689145 h 6858000"/>
              <a:gd name="connsiteX3525" fmla="*/ 323901 w 12192000"/>
              <a:gd name="connsiteY3525" fmla="*/ 1689145 h 6858000"/>
              <a:gd name="connsiteX3526" fmla="*/ 260402 w 12192000"/>
              <a:gd name="connsiteY3526" fmla="*/ 1752642 h 6858000"/>
              <a:gd name="connsiteX3527" fmla="*/ 323901 w 12192000"/>
              <a:gd name="connsiteY3527" fmla="*/ 1816138 h 6858000"/>
              <a:gd name="connsiteX3528" fmla="*/ 387400 w 12192000"/>
              <a:gd name="connsiteY3528" fmla="*/ 1752642 h 6858000"/>
              <a:gd name="connsiteX3529" fmla="*/ 323901 w 12192000"/>
              <a:gd name="connsiteY3529" fmla="*/ 1689145 h 6858000"/>
              <a:gd name="connsiteX3530" fmla="*/ 1657384 w 12192000"/>
              <a:gd name="connsiteY3530" fmla="*/ 1689144 h 6858000"/>
              <a:gd name="connsiteX3531" fmla="*/ 1593886 w 12192000"/>
              <a:gd name="connsiteY3531" fmla="*/ 1752640 h 6858000"/>
              <a:gd name="connsiteX3532" fmla="*/ 1657384 w 12192000"/>
              <a:gd name="connsiteY3532" fmla="*/ 1816137 h 6858000"/>
              <a:gd name="connsiteX3533" fmla="*/ 1720885 w 12192000"/>
              <a:gd name="connsiteY3533" fmla="*/ 1752640 h 6858000"/>
              <a:gd name="connsiteX3534" fmla="*/ 1657384 w 12192000"/>
              <a:gd name="connsiteY3534" fmla="*/ 1689144 h 6858000"/>
              <a:gd name="connsiteX3535" fmla="*/ 1390687 w 12192000"/>
              <a:gd name="connsiteY3535" fmla="*/ 1689144 h 6858000"/>
              <a:gd name="connsiteX3536" fmla="*/ 1327188 w 12192000"/>
              <a:gd name="connsiteY3536" fmla="*/ 1752641 h 6858000"/>
              <a:gd name="connsiteX3537" fmla="*/ 1390687 w 12192000"/>
              <a:gd name="connsiteY3537" fmla="*/ 1816137 h 6858000"/>
              <a:gd name="connsiteX3538" fmla="*/ 1454187 w 12192000"/>
              <a:gd name="connsiteY3538" fmla="*/ 1752641 h 6858000"/>
              <a:gd name="connsiteX3539" fmla="*/ 1390687 w 12192000"/>
              <a:gd name="connsiteY3539" fmla="*/ 1689144 h 6858000"/>
              <a:gd name="connsiteX3540" fmla="*/ 1123991 w 12192000"/>
              <a:gd name="connsiteY3540" fmla="*/ 1689144 h 6858000"/>
              <a:gd name="connsiteX3541" fmla="*/ 1060491 w 12192000"/>
              <a:gd name="connsiteY3541" fmla="*/ 1752641 h 6858000"/>
              <a:gd name="connsiteX3542" fmla="*/ 1123991 w 12192000"/>
              <a:gd name="connsiteY3542" fmla="*/ 1816138 h 6858000"/>
              <a:gd name="connsiteX3543" fmla="*/ 1187490 w 12192000"/>
              <a:gd name="connsiteY3543" fmla="*/ 1752641 h 6858000"/>
              <a:gd name="connsiteX3544" fmla="*/ 1123991 w 12192000"/>
              <a:gd name="connsiteY3544" fmla="*/ 1689144 h 6858000"/>
              <a:gd name="connsiteX3545" fmla="*/ 857294 w 12192000"/>
              <a:gd name="connsiteY3545" fmla="*/ 1689144 h 6858000"/>
              <a:gd name="connsiteX3546" fmla="*/ 793795 w 12192000"/>
              <a:gd name="connsiteY3546" fmla="*/ 1752641 h 6858000"/>
              <a:gd name="connsiteX3547" fmla="*/ 857294 w 12192000"/>
              <a:gd name="connsiteY3547" fmla="*/ 1816138 h 6858000"/>
              <a:gd name="connsiteX3548" fmla="*/ 920793 w 12192000"/>
              <a:gd name="connsiteY3548" fmla="*/ 1752641 h 6858000"/>
              <a:gd name="connsiteX3549" fmla="*/ 857294 w 12192000"/>
              <a:gd name="connsiteY3549" fmla="*/ 1689144 h 6858000"/>
              <a:gd name="connsiteX3550" fmla="*/ 2990917 w 12192000"/>
              <a:gd name="connsiteY3550" fmla="*/ 1689143 h 6858000"/>
              <a:gd name="connsiteX3551" fmla="*/ 2927427 w 12192000"/>
              <a:gd name="connsiteY3551" fmla="*/ 1752639 h 6858000"/>
              <a:gd name="connsiteX3552" fmla="*/ 2990917 w 12192000"/>
              <a:gd name="connsiteY3552" fmla="*/ 1816136 h 6858000"/>
              <a:gd name="connsiteX3553" fmla="*/ 3054407 w 12192000"/>
              <a:gd name="connsiteY3553" fmla="*/ 1752639 h 6858000"/>
              <a:gd name="connsiteX3554" fmla="*/ 2990917 w 12192000"/>
              <a:gd name="connsiteY3554" fmla="*/ 1689143 h 6858000"/>
              <a:gd name="connsiteX3555" fmla="*/ 2724260 w 12192000"/>
              <a:gd name="connsiteY3555" fmla="*/ 1689143 h 6858000"/>
              <a:gd name="connsiteX3556" fmla="*/ 2660740 w 12192000"/>
              <a:gd name="connsiteY3556" fmla="*/ 1752640 h 6858000"/>
              <a:gd name="connsiteX3557" fmla="*/ 2724260 w 12192000"/>
              <a:gd name="connsiteY3557" fmla="*/ 1816136 h 6858000"/>
              <a:gd name="connsiteX3558" fmla="*/ 2787750 w 12192000"/>
              <a:gd name="connsiteY3558" fmla="*/ 1752640 h 6858000"/>
              <a:gd name="connsiteX3559" fmla="*/ 2724260 w 12192000"/>
              <a:gd name="connsiteY3559" fmla="*/ 1689143 h 6858000"/>
              <a:gd name="connsiteX3560" fmla="*/ 2457500 w 12192000"/>
              <a:gd name="connsiteY3560" fmla="*/ 1689143 h 6858000"/>
              <a:gd name="connsiteX3561" fmla="*/ 2394006 w 12192000"/>
              <a:gd name="connsiteY3561" fmla="*/ 1752640 h 6858000"/>
              <a:gd name="connsiteX3562" fmla="*/ 2457500 w 12192000"/>
              <a:gd name="connsiteY3562" fmla="*/ 1816137 h 6858000"/>
              <a:gd name="connsiteX3563" fmla="*/ 2521015 w 12192000"/>
              <a:gd name="connsiteY3563" fmla="*/ 1752640 h 6858000"/>
              <a:gd name="connsiteX3564" fmla="*/ 2457500 w 12192000"/>
              <a:gd name="connsiteY3564" fmla="*/ 1689143 h 6858000"/>
              <a:gd name="connsiteX3565" fmla="*/ 2190807 w 12192000"/>
              <a:gd name="connsiteY3565" fmla="*/ 1689143 h 6858000"/>
              <a:gd name="connsiteX3566" fmla="*/ 2127318 w 12192000"/>
              <a:gd name="connsiteY3566" fmla="*/ 1752640 h 6858000"/>
              <a:gd name="connsiteX3567" fmla="*/ 2190807 w 12192000"/>
              <a:gd name="connsiteY3567" fmla="*/ 1816137 h 6858000"/>
              <a:gd name="connsiteX3568" fmla="*/ 2254301 w 12192000"/>
              <a:gd name="connsiteY3568" fmla="*/ 1752640 h 6858000"/>
              <a:gd name="connsiteX3569" fmla="*/ 2190807 w 12192000"/>
              <a:gd name="connsiteY3569" fmla="*/ 1689143 h 6858000"/>
              <a:gd name="connsiteX3570" fmla="*/ 1924092 w 12192000"/>
              <a:gd name="connsiteY3570" fmla="*/ 1689143 h 6858000"/>
              <a:gd name="connsiteX3571" fmla="*/ 1860584 w 12192000"/>
              <a:gd name="connsiteY3571" fmla="*/ 1752640 h 6858000"/>
              <a:gd name="connsiteX3572" fmla="*/ 1924092 w 12192000"/>
              <a:gd name="connsiteY3572" fmla="*/ 1816137 h 6858000"/>
              <a:gd name="connsiteX3573" fmla="*/ 1987612 w 12192000"/>
              <a:gd name="connsiteY3573" fmla="*/ 1752640 h 6858000"/>
              <a:gd name="connsiteX3574" fmla="*/ 1924092 w 12192000"/>
              <a:gd name="connsiteY3574" fmla="*/ 1689143 h 6858000"/>
              <a:gd name="connsiteX3575" fmla="*/ 4057695 w 12192000"/>
              <a:gd name="connsiteY3575" fmla="*/ 1689142 h 6858000"/>
              <a:gd name="connsiteX3576" fmla="*/ 3994189 w 12192000"/>
              <a:gd name="connsiteY3576" fmla="*/ 1752638 h 6858000"/>
              <a:gd name="connsiteX3577" fmla="*/ 4057695 w 12192000"/>
              <a:gd name="connsiteY3577" fmla="*/ 1816135 h 6858000"/>
              <a:gd name="connsiteX3578" fmla="*/ 4121092 w 12192000"/>
              <a:gd name="connsiteY3578" fmla="*/ 1752638 h 6858000"/>
              <a:gd name="connsiteX3579" fmla="*/ 4057695 w 12192000"/>
              <a:gd name="connsiteY3579" fmla="*/ 1689142 h 6858000"/>
              <a:gd name="connsiteX3580" fmla="*/ 3790981 w 12192000"/>
              <a:gd name="connsiteY3580" fmla="*/ 1689142 h 6858000"/>
              <a:gd name="connsiteX3581" fmla="*/ 3727495 w 12192000"/>
              <a:gd name="connsiteY3581" fmla="*/ 1752639 h 6858000"/>
              <a:gd name="connsiteX3582" fmla="*/ 3790981 w 12192000"/>
              <a:gd name="connsiteY3582" fmla="*/ 1816135 h 6858000"/>
              <a:gd name="connsiteX3583" fmla="*/ 3854483 w 12192000"/>
              <a:gd name="connsiteY3583" fmla="*/ 1752639 h 6858000"/>
              <a:gd name="connsiteX3584" fmla="*/ 3790981 w 12192000"/>
              <a:gd name="connsiteY3584" fmla="*/ 1689142 h 6858000"/>
              <a:gd name="connsiteX3585" fmla="*/ 3524306 w 12192000"/>
              <a:gd name="connsiteY3585" fmla="*/ 1689142 h 6858000"/>
              <a:gd name="connsiteX3586" fmla="*/ 3460797 w 12192000"/>
              <a:gd name="connsiteY3586" fmla="*/ 1752639 h 6858000"/>
              <a:gd name="connsiteX3587" fmla="*/ 3524306 w 12192000"/>
              <a:gd name="connsiteY3587" fmla="*/ 1816136 h 6858000"/>
              <a:gd name="connsiteX3588" fmla="*/ 3587804 w 12192000"/>
              <a:gd name="connsiteY3588" fmla="*/ 1752639 h 6858000"/>
              <a:gd name="connsiteX3589" fmla="*/ 3524306 w 12192000"/>
              <a:gd name="connsiteY3589" fmla="*/ 1689142 h 6858000"/>
              <a:gd name="connsiteX3590" fmla="*/ 3257573 w 12192000"/>
              <a:gd name="connsiteY3590" fmla="*/ 1689142 h 6858000"/>
              <a:gd name="connsiteX3591" fmla="*/ 3194083 w 12192000"/>
              <a:gd name="connsiteY3591" fmla="*/ 1752639 h 6858000"/>
              <a:gd name="connsiteX3592" fmla="*/ 3257573 w 12192000"/>
              <a:gd name="connsiteY3592" fmla="*/ 1816136 h 6858000"/>
              <a:gd name="connsiteX3593" fmla="*/ 3321065 w 12192000"/>
              <a:gd name="connsiteY3593" fmla="*/ 1752639 h 6858000"/>
              <a:gd name="connsiteX3594" fmla="*/ 3257573 w 12192000"/>
              <a:gd name="connsiteY3594" fmla="*/ 1689142 h 6858000"/>
              <a:gd name="connsiteX3595" fmla="*/ 5391099 w 12192000"/>
              <a:gd name="connsiteY3595" fmla="*/ 1689141 h 6858000"/>
              <a:gd name="connsiteX3596" fmla="*/ 5327599 w 12192000"/>
              <a:gd name="connsiteY3596" fmla="*/ 1752637 h 6858000"/>
              <a:gd name="connsiteX3597" fmla="*/ 5391099 w 12192000"/>
              <a:gd name="connsiteY3597" fmla="*/ 1816134 h 6858000"/>
              <a:gd name="connsiteX3598" fmla="*/ 5454596 w 12192000"/>
              <a:gd name="connsiteY3598" fmla="*/ 1752637 h 6858000"/>
              <a:gd name="connsiteX3599" fmla="*/ 5391099 w 12192000"/>
              <a:gd name="connsiteY3599" fmla="*/ 1689141 h 6858000"/>
              <a:gd name="connsiteX3600" fmla="*/ 5124395 w 12192000"/>
              <a:gd name="connsiteY3600" fmla="*/ 1689141 h 6858000"/>
              <a:gd name="connsiteX3601" fmla="*/ 5060881 w 12192000"/>
              <a:gd name="connsiteY3601" fmla="*/ 1752638 h 6858000"/>
              <a:gd name="connsiteX3602" fmla="*/ 5124395 w 12192000"/>
              <a:gd name="connsiteY3602" fmla="*/ 1816135 h 6858000"/>
              <a:gd name="connsiteX3603" fmla="*/ 5187901 w 12192000"/>
              <a:gd name="connsiteY3603" fmla="*/ 1752638 h 6858000"/>
              <a:gd name="connsiteX3604" fmla="*/ 5124395 w 12192000"/>
              <a:gd name="connsiteY3604" fmla="*/ 1689141 h 6858000"/>
              <a:gd name="connsiteX3605" fmla="*/ 4857694 w 12192000"/>
              <a:gd name="connsiteY3605" fmla="*/ 1689141 h 6858000"/>
              <a:gd name="connsiteX3606" fmla="*/ 4794186 w 12192000"/>
              <a:gd name="connsiteY3606" fmla="*/ 1752638 h 6858000"/>
              <a:gd name="connsiteX3607" fmla="*/ 4857694 w 12192000"/>
              <a:gd name="connsiteY3607" fmla="*/ 1816135 h 6858000"/>
              <a:gd name="connsiteX3608" fmla="*/ 4921192 w 12192000"/>
              <a:gd name="connsiteY3608" fmla="*/ 1752638 h 6858000"/>
              <a:gd name="connsiteX3609" fmla="*/ 4857694 w 12192000"/>
              <a:gd name="connsiteY3609" fmla="*/ 1689141 h 6858000"/>
              <a:gd name="connsiteX3610" fmla="*/ 4591027 w 12192000"/>
              <a:gd name="connsiteY3610" fmla="*/ 1689141 h 6858000"/>
              <a:gd name="connsiteX3611" fmla="*/ 4527531 w 12192000"/>
              <a:gd name="connsiteY3611" fmla="*/ 1752638 h 6858000"/>
              <a:gd name="connsiteX3612" fmla="*/ 4591027 w 12192000"/>
              <a:gd name="connsiteY3612" fmla="*/ 1816135 h 6858000"/>
              <a:gd name="connsiteX3613" fmla="*/ 4654496 w 12192000"/>
              <a:gd name="connsiteY3613" fmla="*/ 1752638 h 6858000"/>
              <a:gd name="connsiteX3614" fmla="*/ 4591027 w 12192000"/>
              <a:gd name="connsiteY3614" fmla="*/ 1689141 h 6858000"/>
              <a:gd name="connsiteX3615" fmla="*/ 4324320 w 12192000"/>
              <a:gd name="connsiteY3615" fmla="*/ 1689141 h 6858000"/>
              <a:gd name="connsiteX3616" fmla="*/ 4260813 w 12192000"/>
              <a:gd name="connsiteY3616" fmla="*/ 1752638 h 6858000"/>
              <a:gd name="connsiteX3617" fmla="*/ 4324320 w 12192000"/>
              <a:gd name="connsiteY3617" fmla="*/ 1816135 h 6858000"/>
              <a:gd name="connsiteX3618" fmla="*/ 4387806 w 12192000"/>
              <a:gd name="connsiteY3618" fmla="*/ 1752638 h 6858000"/>
              <a:gd name="connsiteX3619" fmla="*/ 4324320 w 12192000"/>
              <a:gd name="connsiteY3619" fmla="*/ 1689141 h 6858000"/>
              <a:gd name="connsiteX3620" fmla="*/ 6457868 w 12192000"/>
              <a:gd name="connsiteY3620" fmla="*/ 1689140 h 6858000"/>
              <a:gd name="connsiteX3621" fmla="*/ 6394368 w 12192000"/>
              <a:gd name="connsiteY3621" fmla="*/ 1752636 h 6858000"/>
              <a:gd name="connsiteX3622" fmla="*/ 6457868 w 12192000"/>
              <a:gd name="connsiteY3622" fmla="*/ 1816133 h 6858000"/>
              <a:gd name="connsiteX3623" fmla="*/ 6521368 w 12192000"/>
              <a:gd name="connsiteY3623" fmla="*/ 1752636 h 6858000"/>
              <a:gd name="connsiteX3624" fmla="*/ 6457868 w 12192000"/>
              <a:gd name="connsiteY3624" fmla="*/ 1689140 h 6858000"/>
              <a:gd name="connsiteX3625" fmla="*/ 6191168 w 12192000"/>
              <a:gd name="connsiteY3625" fmla="*/ 1689140 h 6858000"/>
              <a:gd name="connsiteX3626" fmla="*/ 6127668 w 12192000"/>
              <a:gd name="connsiteY3626" fmla="*/ 1752637 h 6858000"/>
              <a:gd name="connsiteX3627" fmla="*/ 6191168 w 12192000"/>
              <a:gd name="connsiteY3627" fmla="*/ 1816134 h 6858000"/>
              <a:gd name="connsiteX3628" fmla="*/ 6254668 w 12192000"/>
              <a:gd name="connsiteY3628" fmla="*/ 1752637 h 6858000"/>
              <a:gd name="connsiteX3629" fmla="*/ 6191168 w 12192000"/>
              <a:gd name="connsiteY3629" fmla="*/ 1689140 h 6858000"/>
              <a:gd name="connsiteX3630" fmla="*/ 5924469 w 12192000"/>
              <a:gd name="connsiteY3630" fmla="*/ 1689140 h 6858000"/>
              <a:gd name="connsiteX3631" fmla="*/ 5860973 w 12192000"/>
              <a:gd name="connsiteY3631" fmla="*/ 1752637 h 6858000"/>
              <a:gd name="connsiteX3632" fmla="*/ 5924469 w 12192000"/>
              <a:gd name="connsiteY3632" fmla="*/ 1816134 h 6858000"/>
              <a:gd name="connsiteX3633" fmla="*/ 5987982 w 12192000"/>
              <a:gd name="connsiteY3633" fmla="*/ 1752637 h 6858000"/>
              <a:gd name="connsiteX3634" fmla="*/ 5924469 w 12192000"/>
              <a:gd name="connsiteY3634" fmla="*/ 1689140 h 6858000"/>
              <a:gd name="connsiteX3635" fmla="*/ 5657777 w 12192000"/>
              <a:gd name="connsiteY3635" fmla="*/ 1689140 h 6858000"/>
              <a:gd name="connsiteX3636" fmla="*/ 5594291 w 12192000"/>
              <a:gd name="connsiteY3636" fmla="*/ 1752637 h 6858000"/>
              <a:gd name="connsiteX3637" fmla="*/ 5657777 w 12192000"/>
              <a:gd name="connsiteY3637" fmla="*/ 1816134 h 6858000"/>
              <a:gd name="connsiteX3638" fmla="*/ 5721277 w 12192000"/>
              <a:gd name="connsiteY3638" fmla="*/ 1752637 h 6858000"/>
              <a:gd name="connsiteX3639" fmla="*/ 5657777 w 12192000"/>
              <a:gd name="connsiteY3639" fmla="*/ 1689140 h 6858000"/>
              <a:gd name="connsiteX3640" fmla="*/ 7791368 w 12192000"/>
              <a:gd name="connsiteY3640" fmla="*/ 1689139 h 6858000"/>
              <a:gd name="connsiteX3641" fmla="*/ 7727868 w 12192000"/>
              <a:gd name="connsiteY3641" fmla="*/ 1752636 h 6858000"/>
              <a:gd name="connsiteX3642" fmla="*/ 7791368 w 12192000"/>
              <a:gd name="connsiteY3642" fmla="*/ 1816132 h 6858000"/>
              <a:gd name="connsiteX3643" fmla="*/ 7854868 w 12192000"/>
              <a:gd name="connsiteY3643" fmla="*/ 1752636 h 6858000"/>
              <a:gd name="connsiteX3644" fmla="*/ 7791368 w 12192000"/>
              <a:gd name="connsiteY3644" fmla="*/ 1689139 h 6858000"/>
              <a:gd name="connsiteX3645" fmla="*/ 7524668 w 12192000"/>
              <a:gd name="connsiteY3645" fmla="*/ 1689139 h 6858000"/>
              <a:gd name="connsiteX3646" fmla="*/ 7461168 w 12192000"/>
              <a:gd name="connsiteY3646" fmla="*/ 1752636 h 6858000"/>
              <a:gd name="connsiteX3647" fmla="*/ 7524668 w 12192000"/>
              <a:gd name="connsiteY3647" fmla="*/ 1816133 h 6858000"/>
              <a:gd name="connsiteX3648" fmla="*/ 7588168 w 12192000"/>
              <a:gd name="connsiteY3648" fmla="*/ 1752636 h 6858000"/>
              <a:gd name="connsiteX3649" fmla="*/ 7524668 w 12192000"/>
              <a:gd name="connsiteY3649" fmla="*/ 1689139 h 6858000"/>
              <a:gd name="connsiteX3650" fmla="*/ 7257968 w 12192000"/>
              <a:gd name="connsiteY3650" fmla="*/ 1689139 h 6858000"/>
              <a:gd name="connsiteX3651" fmla="*/ 7194468 w 12192000"/>
              <a:gd name="connsiteY3651" fmla="*/ 1752636 h 6858000"/>
              <a:gd name="connsiteX3652" fmla="*/ 7257968 w 12192000"/>
              <a:gd name="connsiteY3652" fmla="*/ 1816133 h 6858000"/>
              <a:gd name="connsiteX3653" fmla="*/ 7321468 w 12192000"/>
              <a:gd name="connsiteY3653" fmla="*/ 1752636 h 6858000"/>
              <a:gd name="connsiteX3654" fmla="*/ 7257968 w 12192000"/>
              <a:gd name="connsiteY3654" fmla="*/ 1689139 h 6858000"/>
              <a:gd name="connsiteX3655" fmla="*/ 6991268 w 12192000"/>
              <a:gd name="connsiteY3655" fmla="*/ 1689139 h 6858000"/>
              <a:gd name="connsiteX3656" fmla="*/ 6927768 w 12192000"/>
              <a:gd name="connsiteY3656" fmla="*/ 1752636 h 6858000"/>
              <a:gd name="connsiteX3657" fmla="*/ 6991268 w 12192000"/>
              <a:gd name="connsiteY3657" fmla="*/ 1816133 h 6858000"/>
              <a:gd name="connsiteX3658" fmla="*/ 7054768 w 12192000"/>
              <a:gd name="connsiteY3658" fmla="*/ 1752636 h 6858000"/>
              <a:gd name="connsiteX3659" fmla="*/ 6991268 w 12192000"/>
              <a:gd name="connsiteY3659" fmla="*/ 1689139 h 6858000"/>
              <a:gd name="connsiteX3660" fmla="*/ 6724568 w 12192000"/>
              <a:gd name="connsiteY3660" fmla="*/ 1689139 h 6858000"/>
              <a:gd name="connsiteX3661" fmla="*/ 6661068 w 12192000"/>
              <a:gd name="connsiteY3661" fmla="*/ 1752636 h 6858000"/>
              <a:gd name="connsiteX3662" fmla="*/ 6724568 w 12192000"/>
              <a:gd name="connsiteY3662" fmla="*/ 1816133 h 6858000"/>
              <a:gd name="connsiteX3663" fmla="*/ 6788068 w 12192000"/>
              <a:gd name="connsiteY3663" fmla="*/ 1752636 h 6858000"/>
              <a:gd name="connsiteX3664" fmla="*/ 6724568 w 12192000"/>
              <a:gd name="connsiteY3664" fmla="*/ 1689139 h 6858000"/>
              <a:gd name="connsiteX3665" fmla="*/ 8858168 w 12192000"/>
              <a:gd name="connsiteY3665" fmla="*/ 1689138 h 6858000"/>
              <a:gd name="connsiteX3666" fmla="*/ 8794668 w 12192000"/>
              <a:gd name="connsiteY3666" fmla="*/ 1752635 h 6858000"/>
              <a:gd name="connsiteX3667" fmla="*/ 8858168 w 12192000"/>
              <a:gd name="connsiteY3667" fmla="*/ 1816132 h 6858000"/>
              <a:gd name="connsiteX3668" fmla="*/ 8921668 w 12192000"/>
              <a:gd name="connsiteY3668" fmla="*/ 1752635 h 6858000"/>
              <a:gd name="connsiteX3669" fmla="*/ 8858168 w 12192000"/>
              <a:gd name="connsiteY3669" fmla="*/ 1689138 h 6858000"/>
              <a:gd name="connsiteX3670" fmla="*/ 8591468 w 12192000"/>
              <a:gd name="connsiteY3670" fmla="*/ 1689138 h 6858000"/>
              <a:gd name="connsiteX3671" fmla="*/ 8527968 w 12192000"/>
              <a:gd name="connsiteY3671" fmla="*/ 1752635 h 6858000"/>
              <a:gd name="connsiteX3672" fmla="*/ 8591468 w 12192000"/>
              <a:gd name="connsiteY3672" fmla="*/ 1816132 h 6858000"/>
              <a:gd name="connsiteX3673" fmla="*/ 8654968 w 12192000"/>
              <a:gd name="connsiteY3673" fmla="*/ 1752635 h 6858000"/>
              <a:gd name="connsiteX3674" fmla="*/ 8591468 w 12192000"/>
              <a:gd name="connsiteY3674" fmla="*/ 1689138 h 6858000"/>
              <a:gd name="connsiteX3675" fmla="*/ 8324768 w 12192000"/>
              <a:gd name="connsiteY3675" fmla="*/ 1689138 h 6858000"/>
              <a:gd name="connsiteX3676" fmla="*/ 8261268 w 12192000"/>
              <a:gd name="connsiteY3676" fmla="*/ 1752635 h 6858000"/>
              <a:gd name="connsiteX3677" fmla="*/ 8324768 w 12192000"/>
              <a:gd name="connsiteY3677" fmla="*/ 1816132 h 6858000"/>
              <a:gd name="connsiteX3678" fmla="*/ 8388268 w 12192000"/>
              <a:gd name="connsiteY3678" fmla="*/ 1752635 h 6858000"/>
              <a:gd name="connsiteX3679" fmla="*/ 8324768 w 12192000"/>
              <a:gd name="connsiteY3679" fmla="*/ 1689138 h 6858000"/>
              <a:gd name="connsiteX3680" fmla="*/ 8058068 w 12192000"/>
              <a:gd name="connsiteY3680" fmla="*/ 1689138 h 6858000"/>
              <a:gd name="connsiteX3681" fmla="*/ 7994568 w 12192000"/>
              <a:gd name="connsiteY3681" fmla="*/ 1752635 h 6858000"/>
              <a:gd name="connsiteX3682" fmla="*/ 8058068 w 12192000"/>
              <a:gd name="connsiteY3682" fmla="*/ 1816132 h 6858000"/>
              <a:gd name="connsiteX3683" fmla="*/ 8121568 w 12192000"/>
              <a:gd name="connsiteY3683" fmla="*/ 1752635 h 6858000"/>
              <a:gd name="connsiteX3684" fmla="*/ 8058068 w 12192000"/>
              <a:gd name="connsiteY3684" fmla="*/ 1689138 h 6858000"/>
              <a:gd name="connsiteX3685" fmla="*/ 10191668 w 12192000"/>
              <a:gd name="connsiteY3685" fmla="*/ 1689137 h 6858000"/>
              <a:gd name="connsiteX3686" fmla="*/ 10128168 w 12192000"/>
              <a:gd name="connsiteY3686" fmla="*/ 1752634 h 6858000"/>
              <a:gd name="connsiteX3687" fmla="*/ 10191668 w 12192000"/>
              <a:gd name="connsiteY3687" fmla="*/ 1816131 h 6858000"/>
              <a:gd name="connsiteX3688" fmla="*/ 10255168 w 12192000"/>
              <a:gd name="connsiteY3688" fmla="*/ 1752634 h 6858000"/>
              <a:gd name="connsiteX3689" fmla="*/ 10191668 w 12192000"/>
              <a:gd name="connsiteY3689" fmla="*/ 1689137 h 6858000"/>
              <a:gd name="connsiteX3690" fmla="*/ 9924968 w 12192000"/>
              <a:gd name="connsiteY3690" fmla="*/ 1689137 h 6858000"/>
              <a:gd name="connsiteX3691" fmla="*/ 9861468 w 12192000"/>
              <a:gd name="connsiteY3691" fmla="*/ 1752634 h 6858000"/>
              <a:gd name="connsiteX3692" fmla="*/ 9924968 w 12192000"/>
              <a:gd name="connsiteY3692" fmla="*/ 1816131 h 6858000"/>
              <a:gd name="connsiteX3693" fmla="*/ 9988468 w 12192000"/>
              <a:gd name="connsiteY3693" fmla="*/ 1752634 h 6858000"/>
              <a:gd name="connsiteX3694" fmla="*/ 9924968 w 12192000"/>
              <a:gd name="connsiteY3694" fmla="*/ 1689137 h 6858000"/>
              <a:gd name="connsiteX3695" fmla="*/ 9658268 w 12192000"/>
              <a:gd name="connsiteY3695" fmla="*/ 1689137 h 6858000"/>
              <a:gd name="connsiteX3696" fmla="*/ 9594768 w 12192000"/>
              <a:gd name="connsiteY3696" fmla="*/ 1752634 h 6858000"/>
              <a:gd name="connsiteX3697" fmla="*/ 9658268 w 12192000"/>
              <a:gd name="connsiteY3697" fmla="*/ 1816131 h 6858000"/>
              <a:gd name="connsiteX3698" fmla="*/ 9721768 w 12192000"/>
              <a:gd name="connsiteY3698" fmla="*/ 1752634 h 6858000"/>
              <a:gd name="connsiteX3699" fmla="*/ 9658268 w 12192000"/>
              <a:gd name="connsiteY3699" fmla="*/ 1689137 h 6858000"/>
              <a:gd name="connsiteX3700" fmla="*/ 9391568 w 12192000"/>
              <a:gd name="connsiteY3700" fmla="*/ 1689137 h 6858000"/>
              <a:gd name="connsiteX3701" fmla="*/ 9328068 w 12192000"/>
              <a:gd name="connsiteY3701" fmla="*/ 1752634 h 6858000"/>
              <a:gd name="connsiteX3702" fmla="*/ 9391568 w 12192000"/>
              <a:gd name="connsiteY3702" fmla="*/ 1816131 h 6858000"/>
              <a:gd name="connsiteX3703" fmla="*/ 9455068 w 12192000"/>
              <a:gd name="connsiteY3703" fmla="*/ 1752634 h 6858000"/>
              <a:gd name="connsiteX3704" fmla="*/ 9391568 w 12192000"/>
              <a:gd name="connsiteY3704" fmla="*/ 1689137 h 6858000"/>
              <a:gd name="connsiteX3705" fmla="*/ 9124868 w 12192000"/>
              <a:gd name="connsiteY3705" fmla="*/ 1689137 h 6858000"/>
              <a:gd name="connsiteX3706" fmla="*/ 9061368 w 12192000"/>
              <a:gd name="connsiteY3706" fmla="*/ 1752634 h 6858000"/>
              <a:gd name="connsiteX3707" fmla="*/ 9124868 w 12192000"/>
              <a:gd name="connsiteY3707" fmla="*/ 1816132 h 6858000"/>
              <a:gd name="connsiteX3708" fmla="*/ 9188368 w 12192000"/>
              <a:gd name="connsiteY3708" fmla="*/ 1752634 h 6858000"/>
              <a:gd name="connsiteX3709" fmla="*/ 9124868 w 12192000"/>
              <a:gd name="connsiteY3709" fmla="*/ 1689137 h 6858000"/>
              <a:gd name="connsiteX3710" fmla="*/ 11525168 w 12192000"/>
              <a:gd name="connsiteY3710" fmla="*/ 1689136 h 6858000"/>
              <a:gd name="connsiteX3711" fmla="*/ 11461668 w 12192000"/>
              <a:gd name="connsiteY3711" fmla="*/ 1752633 h 6858000"/>
              <a:gd name="connsiteX3712" fmla="*/ 11525168 w 12192000"/>
              <a:gd name="connsiteY3712" fmla="*/ 1816130 h 6858000"/>
              <a:gd name="connsiteX3713" fmla="*/ 11588668 w 12192000"/>
              <a:gd name="connsiteY3713" fmla="*/ 1752633 h 6858000"/>
              <a:gd name="connsiteX3714" fmla="*/ 11525168 w 12192000"/>
              <a:gd name="connsiteY3714" fmla="*/ 1689136 h 6858000"/>
              <a:gd name="connsiteX3715" fmla="*/ 11258468 w 12192000"/>
              <a:gd name="connsiteY3715" fmla="*/ 1689136 h 6858000"/>
              <a:gd name="connsiteX3716" fmla="*/ 11194968 w 12192000"/>
              <a:gd name="connsiteY3716" fmla="*/ 1752633 h 6858000"/>
              <a:gd name="connsiteX3717" fmla="*/ 11258468 w 12192000"/>
              <a:gd name="connsiteY3717" fmla="*/ 1816130 h 6858000"/>
              <a:gd name="connsiteX3718" fmla="*/ 11321968 w 12192000"/>
              <a:gd name="connsiteY3718" fmla="*/ 1752633 h 6858000"/>
              <a:gd name="connsiteX3719" fmla="*/ 11258468 w 12192000"/>
              <a:gd name="connsiteY3719" fmla="*/ 1689136 h 6858000"/>
              <a:gd name="connsiteX3720" fmla="*/ 10991768 w 12192000"/>
              <a:gd name="connsiteY3720" fmla="*/ 1689136 h 6858000"/>
              <a:gd name="connsiteX3721" fmla="*/ 10928268 w 12192000"/>
              <a:gd name="connsiteY3721" fmla="*/ 1752633 h 6858000"/>
              <a:gd name="connsiteX3722" fmla="*/ 10991768 w 12192000"/>
              <a:gd name="connsiteY3722" fmla="*/ 1816130 h 6858000"/>
              <a:gd name="connsiteX3723" fmla="*/ 11055268 w 12192000"/>
              <a:gd name="connsiteY3723" fmla="*/ 1752633 h 6858000"/>
              <a:gd name="connsiteX3724" fmla="*/ 10991768 w 12192000"/>
              <a:gd name="connsiteY3724" fmla="*/ 1689136 h 6858000"/>
              <a:gd name="connsiteX3725" fmla="*/ 10725068 w 12192000"/>
              <a:gd name="connsiteY3725" fmla="*/ 1689136 h 6858000"/>
              <a:gd name="connsiteX3726" fmla="*/ 10661568 w 12192000"/>
              <a:gd name="connsiteY3726" fmla="*/ 1752633 h 6858000"/>
              <a:gd name="connsiteX3727" fmla="*/ 10725068 w 12192000"/>
              <a:gd name="connsiteY3727" fmla="*/ 1816130 h 6858000"/>
              <a:gd name="connsiteX3728" fmla="*/ 10788568 w 12192000"/>
              <a:gd name="connsiteY3728" fmla="*/ 1752633 h 6858000"/>
              <a:gd name="connsiteX3729" fmla="*/ 10725068 w 12192000"/>
              <a:gd name="connsiteY3729" fmla="*/ 1689136 h 6858000"/>
              <a:gd name="connsiteX3730" fmla="*/ 10458368 w 12192000"/>
              <a:gd name="connsiteY3730" fmla="*/ 1689136 h 6858000"/>
              <a:gd name="connsiteX3731" fmla="*/ 10394868 w 12192000"/>
              <a:gd name="connsiteY3731" fmla="*/ 1752633 h 6858000"/>
              <a:gd name="connsiteX3732" fmla="*/ 10458368 w 12192000"/>
              <a:gd name="connsiteY3732" fmla="*/ 1816130 h 6858000"/>
              <a:gd name="connsiteX3733" fmla="*/ 10521868 w 12192000"/>
              <a:gd name="connsiteY3733" fmla="*/ 1752633 h 6858000"/>
              <a:gd name="connsiteX3734" fmla="*/ 10458368 w 12192000"/>
              <a:gd name="connsiteY3734" fmla="*/ 1689136 h 6858000"/>
              <a:gd name="connsiteX3735" fmla="*/ 11791868 w 12192000"/>
              <a:gd name="connsiteY3735" fmla="*/ 1689135 h 6858000"/>
              <a:gd name="connsiteX3736" fmla="*/ 11728368 w 12192000"/>
              <a:gd name="connsiteY3736" fmla="*/ 1752632 h 6858000"/>
              <a:gd name="connsiteX3737" fmla="*/ 11791868 w 12192000"/>
              <a:gd name="connsiteY3737" fmla="*/ 1816129 h 6858000"/>
              <a:gd name="connsiteX3738" fmla="*/ 11855368 w 12192000"/>
              <a:gd name="connsiteY3738" fmla="*/ 1752632 h 6858000"/>
              <a:gd name="connsiteX3739" fmla="*/ 11791868 w 12192000"/>
              <a:gd name="connsiteY3739" fmla="*/ 1689135 h 6858000"/>
              <a:gd name="connsiteX3740" fmla="*/ 323901 w 12192000"/>
              <a:gd name="connsiteY3740" fmla="*/ 1384352 h 6858000"/>
              <a:gd name="connsiteX3741" fmla="*/ 260402 w 12192000"/>
              <a:gd name="connsiteY3741" fmla="*/ 1447856 h 6858000"/>
              <a:gd name="connsiteX3742" fmla="*/ 323901 w 12192000"/>
              <a:gd name="connsiteY3742" fmla="*/ 1511354 h 6858000"/>
              <a:gd name="connsiteX3743" fmla="*/ 387400 w 12192000"/>
              <a:gd name="connsiteY3743" fmla="*/ 1447856 h 6858000"/>
              <a:gd name="connsiteX3744" fmla="*/ 323901 w 12192000"/>
              <a:gd name="connsiteY3744" fmla="*/ 1384352 h 6858000"/>
              <a:gd name="connsiteX3745" fmla="*/ 1390688 w 12192000"/>
              <a:gd name="connsiteY3745" fmla="*/ 1384351 h 6858000"/>
              <a:gd name="connsiteX3746" fmla="*/ 1327188 w 12192000"/>
              <a:gd name="connsiteY3746" fmla="*/ 1447855 h 6858000"/>
              <a:gd name="connsiteX3747" fmla="*/ 1390688 w 12192000"/>
              <a:gd name="connsiteY3747" fmla="*/ 1511353 h 6858000"/>
              <a:gd name="connsiteX3748" fmla="*/ 1454187 w 12192000"/>
              <a:gd name="connsiteY3748" fmla="*/ 1447855 h 6858000"/>
              <a:gd name="connsiteX3749" fmla="*/ 1390688 w 12192000"/>
              <a:gd name="connsiteY3749" fmla="*/ 1384351 h 6858000"/>
              <a:gd name="connsiteX3750" fmla="*/ 1123991 w 12192000"/>
              <a:gd name="connsiteY3750" fmla="*/ 1384351 h 6858000"/>
              <a:gd name="connsiteX3751" fmla="*/ 1060492 w 12192000"/>
              <a:gd name="connsiteY3751" fmla="*/ 1447855 h 6858000"/>
              <a:gd name="connsiteX3752" fmla="*/ 1123991 w 12192000"/>
              <a:gd name="connsiteY3752" fmla="*/ 1511353 h 6858000"/>
              <a:gd name="connsiteX3753" fmla="*/ 1187490 w 12192000"/>
              <a:gd name="connsiteY3753" fmla="*/ 1447855 h 6858000"/>
              <a:gd name="connsiteX3754" fmla="*/ 1123991 w 12192000"/>
              <a:gd name="connsiteY3754" fmla="*/ 1384351 h 6858000"/>
              <a:gd name="connsiteX3755" fmla="*/ 857294 w 12192000"/>
              <a:gd name="connsiteY3755" fmla="*/ 1384351 h 6858000"/>
              <a:gd name="connsiteX3756" fmla="*/ 793795 w 12192000"/>
              <a:gd name="connsiteY3756" fmla="*/ 1447856 h 6858000"/>
              <a:gd name="connsiteX3757" fmla="*/ 857294 w 12192000"/>
              <a:gd name="connsiteY3757" fmla="*/ 1511354 h 6858000"/>
              <a:gd name="connsiteX3758" fmla="*/ 920794 w 12192000"/>
              <a:gd name="connsiteY3758" fmla="*/ 1447856 h 6858000"/>
              <a:gd name="connsiteX3759" fmla="*/ 857294 w 12192000"/>
              <a:gd name="connsiteY3759" fmla="*/ 1384351 h 6858000"/>
              <a:gd name="connsiteX3760" fmla="*/ 590598 w 12192000"/>
              <a:gd name="connsiteY3760" fmla="*/ 1384351 h 6858000"/>
              <a:gd name="connsiteX3761" fmla="*/ 527098 w 12192000"/>
              <a:gd name="connsiteY3761" fmla="*/ 1447856 h 6858000"/>
              <a:gd name="connsiteX3762" fmla="*/ 590598 w 12192000"/>
              <a:gd name="connsiteY3762" fmla="*/ 1511354 h 6858000"/>
              <a:gd name="connsiteX3763" fmla="*/ 654097 w 12192000"/>
              <a:gd name="connsiteY3763" fmla="*/ 1447856 h 6858000"/>
              <a:gd name="connsiteX3764" fmla="*/ 590598 w 12192000"/>
              <a:gd name="connsiteY3764" fmla="*/ 1384351 h 6858000"/>
              <a:gd name="connsiteX3765" fmla="*/ 2724260 w 12192000"/>
              <a:gd name="connsiteY3765" fmla="*/ 1384350 h 6858000"/>
              <a:gd name="connsiteX3766" fmla="*/ 2660740 w 12192000"/>
              <a:gd name="connsiteY3766" fmla="*/ 1447854 h 6858000"/>
              <a:gd name="connsiteX3767" fmla="*/ 2724260 w 12192000"/>
              <a:gd name="connsiteY3767" fmla="*/ 1511352 h 6858000"/>
              <a:gd name="connsiteX3768" fmla="*/ 2787750 w 12192000"/>
              <a:gd name="connsiteY3768" fmla="*/ 1447854 h 6858000"/>
              <a:gd name="connsiteX3769" fmla="*/ 2724260 w 12192000"/>
              <a:gd name="connsiteY3769" fmla="*/ 1384350 h 6858000"/>
              <a:gd name="connsiteX3770" fmla="*/ 2457500 w 12192000"/>
              <a:gd name="connsiteY3770" fmla="*/ 1384350 h 6858000"/>
              <a:gd name="connsiteX3771" fmla="*/ 2394006 w 12192000"/>
              <a:gd name="connsiteY3771" fmla="*/ 1447854 h 6858000"/>
              <a:gd name="connsiteX3772" fmla="*/ 2457500 w 12192000"/>
              <a:gd name="connsiteY3772" fmla="*/ 1511352 h 6858000"/>
              <a:gd name="connsiteX3773" fmla="*/ 2521015 w 12192000"/>
              <a:gd name="connsiteY3773" fmla="*/ 1447854 h 6858000"/>
              <a:gd name="connsiteX3774" fmla="*/ 2457500 w 12192000"/>
              <a:gd name="connsiteY3774" fmla="*/ 1384350 h 6858000"/>
              <a:gd name="connsiteX3775" fmla="*/ 2190807 w 12192000"/>
              <a:gd name="connsiteY3775" fmla="*/ 1384350 h 6858000"/>
              <a:gd name="connsiteX3776" fmla="*/ 2127318 w 12192000"/>
              <a:gd name="connsiteY3776" fmla="*/ 1447854 h 6858000"/>
              <a:gd name="connsiteX3777" fmla="*/ 2190807 w 12192000"/>
              <a:gd name="connsiteY3777" fmla="*/ 1511352 h 6858000"/>
              <a:gd name="connsiteX3778" fmla="*/ 2254301 w 12192000"/>
              <a:gd name="connsiteY3778" fmla="*/ 1447854 h 6858000"/>
              <a:gd name="connsiteX3779" fmla="*/ 2190807 w 12192000"/>
              <a:gd name="connsiteY3779" fmla="*/ 1384350 h 6858000"/>
              <a:gd name="connsiteX3780" fmla="*/ 1924092 w 12192000"/>
              <a:gd name="connsiteY3780" fmla="*/ 1384350 h 6858000"/>
              <a:gd name="connsiteX3781" fmla="*/ 1860584 w 12192000"/>
              <a:gd name="connsiteY3781" fmla="*/ 1447854 h 6858000"/>
              <a:gd name="connsiteX3782" fmla="*/ 1924092 w 12192000"/>
              <a:gd name="connsiteY3782" fmla="*/ 1511353 h 6858000"/>
              <a:gd name="connsiteX3783" fmla="*/ 1987612 w 12192000"/>
              <a:gd name="connsiteY3783" fmla="*/ 1447854 h 6858000"/>
              <a:gd name="connsiteX3784" fmla="*/ 1924092 w 12192000"/>
              <a:gd name="connsiteY3784" fmla="*/ 1384350 h 6858000"/>
              <a:gd name="connsiteX3785" fmla="*/ 1657384 w 12192000"/>
              <a:gd name="connsiteY3785" fmla="*/ 1384350 h 6858000"/>
              <a:gd name="connsiteX3786" fmla="*/ 1593886 w 12192000"/>
              <a:gd name="connsiteY3786" fmla="*/ 1447855 h 6858000"/>
              <a:gd name="connsiteX3787" fmla="*/ 1657384 w 12192000"/>
              <a:gd name="connsiteY3787" fmla="*/ 1511353 h 6858000"/>
              <a:gd name="connsiteX3788" fmla="*/ 1720885 w 12192000"/>
              <a:gd name="connsiteY3788" fmla="*/ 1447855 h 6858000"/>
              <a:gd name="connsiteX3789" fmla="*/ 1657384 w 12192000"/>
              <a:gd name="connsiteY3789" fmla="*/ 1384350 h 6858000"/>
              <a:gd name="connsiteX3790" fmla="*/ 3790982 w 12192000"/>
              <a:gd name="connsiteY3790" fmla="*/ 1384349 h 6858000"/>
              <a:gd name="connsiteX3791" fmla="*/ 3727495 w 12192000"/>
              <a:gd name="connsiteY3791" fmla="*/ 1447853 h 6858000"/>
              <a:gd name="connsiteX3792" fmla="*/ 3790982 w 12192000"/>
              <a:gd name="connsiteY3792" fmla="*/ 1511351 h 6858000"/>
              <a:gd name="connsiteX3793" fmla="*/ 3854483 w 12192000"/>
              <a:gd name="connsiteY3793" fmla="*/ 1447853 h 6858000"/>
              <a:gd name="connsiteX3794" fmla="*/ 3790982 w 12192000"/>
              <a:gd name="connsiteY3794" fmla="*/ 1384349 h 6858000"/>
              <a:gd name="connsiteX3795" fmla="*/ 3524306 w 12192000"/>
              <a:gd name="connsiteY3795" fmla="*/ 1384349 h 6858000"/>
              <a:gd name="connsiteX3796" fmla="*/ 3460798 w 12192000"/>
              <a:gd name="connsiteY3796" fmla="*/ 1447853 h 6858000"/>
              <a:gd name="connsiteX3797" fmla="*/ 3524306 w 12192000"/>
              <a:gd name="connsiteY3797" fmla="*/ 1511351 h 6858000"/>
              <a:gd name="connsiteX3798" fmla="*/ 3587804 w 12192000"/>
              <a:gd name="connsiteY3798" fmla="*/ 1447853 h 6858000"/>
              <a:gd name="connsiteX3799" fmla="*/ 3524306 w 12192000"/>
              <a:gd name="connsiteY3799" fmla="*/ 1384349 h 6858000"/>
              <a:gd name="connsiteX3800" fmla="*/ 3257573 w 12192000"/>
              <a:gd name="connsiteY3800" fmla="*/ 1384349 h 6858000"/>
              <a:gd name="connsiteX3801" fmla="*/ 3194083 w 12192000"/>
              <a:gd name="connsiteY3801" fmla="*/ 1447853 h 6858000"/>
              <a:gd name="connsiteX3802" fmla="*/ 3257573 w 12192000"/>
              <a:gd name="connsiteY3802" fmla="*/ 1511351 h 6858000"/>
              <a:gd name="connsiteX3803" fmla="*/ 3321066 w 12192000"/>
              <a:gd name="connsiteY3803" fmla="*/ 1447853 h 6858000"/>
              <a:gd name="connsiteX3804" fmla="*/ 3257573 w 12192000"/>
              <a:gd name="connsiteY3804" fmla="*/ 1384349 h 6858000"/>
              <a:gd name="connsiteX3805" fmla="*/ 2990917 w 12192000"/>
              <a:gd name="connsiteY3805" fmla="*/ 1384349 h 6858000"/>
              <a:gd name="connsiteX3806" fmla="*/ 2927427 w 12192000"/>
              <a:gd name="connsiteY3806" fmla="*/ 1447854 h 6858000"/>
              <a:gd name="connsiteX3807" fmla="*/ 2990917 w 12192000"/>
              <a:gd name="connsiteY3807" fmla="*/ 1511352 h 6858000"/>
              <a:gd name="connsiteX3808" fmla="*/ 3054407 w 12192000"/>
              <a:gd name="connsiteY3808" fmla="*/ 1447854 h 6858000"/>
              <a:gd name="connsiteX3809" fmla="*/ 2990917 w 12192000"/>
              <a:gd name="connsiteY3809" fmla="*/ 1384349 h 6858000"/>
              <a:gd name="connsiteX3810" fmla="*/ 4857694 w 12192000"/>
              <a:gd name="connsiteY3810" fmla="*/ 1384348 h 6858000"/>
              <a:gd name="connsiteX3811" fmla="*/ 4794186 w 12192000"/>
              <a:gd name="connsiteY3811" fmla="*/ 1447852 h 6858000"/>
              <a:gd name="connsiteX3812" fmla="*/ 4857694 w 12192000"/>
              <a:gd name="connsiteY3812" fmla="*/ 1511350 h 6858000"/>
              <a:gd name="connsiteX3813" fmla="*/ 4921192 w 12192000"/>
              <a:gd name="connsiteY3813" fmla="*/ 1447852 h 6858000"/>
              <a:gd name="connsiteX3814" fmla="*/ 4857694 w 12192000"/>
              <a:gd name="connsiteY3814" fmla="*/ 1384348 h 6858000"/>
              <a:gd name="connsiteX3815" fmla="*/ 4591027 w 12192000"/>
              <a:gd name="connsiteY3815" fmla="*/ 1384348 h 6858000"/>
              <a:gd name="connsiteX3816" fmla="*/ 4527531 w 12192000"/>
              <a:gd name="connsiteY3816" fmla="*/ 1447852 h 6858000"/>
              <a:gd name="connsiteX3817" fmla="*/ 4591027 w 12192000"/>
              <a:gd name="connsiteY3817" fmla="*/ 1511350 h 6858000"/>
              <a:gd name="connsiteX3818" fmla="*/ 4654496 w 12192000"/>
              <a:gd name="connsiteY3818" fmla="*/ 1447852 h 6858000"/>
              <a:gd name="connsiteX3819" fmla="*/ 4591027 w 12192000"/>
              <a:gd name="connsiteY3819" fmla="*/ 1384348 h 6858000"/>
              <a:gd name="connsiteX3820" fmla="*/ 4324320 w 12192000"/>
              <a:gd name="connsiteY3820" fmla="*/ 1384348 h 6858000"/>
              <a:gd name="connsiteX3821" fmla="*/ 4260813 w 12192000"/>
              <a:gd name="connsiteY3821" fmla="*/ 1447852 h 6858000"/>
              <a:gd name="connsiteX3822" fmla="*/ 4324320 w 12192000"/>
              <a:gd name="connsiteY3822" fmla="*/ 1511350 h 6858000"/>
              <a:gd name="connsiteX3823" fmla="*/ 4387806 w 12192000"/>
              <a:gd name="connsiteY3823" fmla="*/ 1447852 h 6858000"/>
              <a:gd name="connsiteX3824" fmla="*/ 4324320 w 12192000"/>
              <a:gd name="connsiteY3824" fmla="*/ 1384348 h 6858000"/>
              <a:gd name="connsiteX3825" fmla="*/ 4057695 w 12192000"/>
              <a:gd name="connsiteY3825" fmla="*/ 1384348 h 6858000"/>
              <a:gd name="connsiteX3826" fmla="*/ 3994189 w 12192000"/>
              <a:gd name="connsiteY3826" fmla="*/ 1447853 h 6858000"/>
              <a:gd name="connsiteX3827" fmla="*/ 4057695 w 12192000"/>
              <a:gd name="connsiteY3827" fmla="*/ 1511351 h 6858000"/>
              <a:gd name="connsiteX3828" fmla="*/ 4121092 w 12192000"/>
              <a:gd name="connsiteY3828" fmla="*/ 1447853 h 6858000"/>
              <a:gd name="connsiteX3829" fmla="*/ 4057695 w 12192000"/>
              <a:gd name="connsiteY3829" fmla="*/ 1384348 h 6858000"/>
              <a:gd name="connsiteX3830" fmla="*/ 5924469 w 12192000"/>
              <a:gd name="connsiteY3830" fmla="*/ 1384347 h 6858000"/>
              <a:gd name="connsiteX3831" fmla="*/ 5860973 w 12192000"/>
              <a:gd name="connsiteY3831" fmla="*/ 1447851 h 6858000"/>
              <a:gd name="connsiteX3832" fmla="*/ 5924469 w 12192000"/>
              <a:gd name="connsiteY3832" fmla="*/ 1511349 h 6858000"/>
              <a:gd name="connsiteX3833" fmla="*/ 5987984 w 12192000"/>
              <a:gd name="connsiteY3833" fmla="*/ 1447851 h 6858000"/>
              <a:gd name="connsiteX3834" fmla="*/ 5924469 w 12192000"/>
              <a:gd name="connsiteY3834" fmla="*/ 1384347 h 6858000"/>
              <a:gd name="connsiteX3835" fmla="*/ 5657777 w 12192000"/>
              <a:gd name="connsiteY3835" fmla="*/ 1384347 h 6858000"/>
              <a:gd name="connsiteX3836" fmla="*/ 5594291 w 12192000"/>
              <a:gd name="connsiteY3836" fmla="*/ 1447851 h 6858000"/>
              <a:gd name="connsiteX3837" fmla="*/ 5657777 w 12192000"/>
              <a:gd name="connsiteY3837" fmla="*/ 1511349 h 6858000"/>
              <a:gd name="connsiteX3838" fmla="*/ 5721277 w 12192000"/>
              <a:gd name="connsiteY3838" fmla="*/ 1447851 h 6858000"/>
              <a:gd name="connsiteX3839" fmla="*/ 5657777 w 12192000"/>
              <a:gd name="connsiteY3839" fmla="*/ 1384347 h 6858000"/>
              <a:gd name="connsiteX3840" fmla="*/ 5391099 w 12192000"/>
              <a:gd name="connsiteY3840" fmla="*/ 1384347 h 6858000"/>
              <a:gd name="connsiteX3841" fmla="*/ 5327599 w 12192000"/>
              <a:gd name="connsiteY3841" fmla="*/ 1447851 h 6858000"/>
              <a:gd name="connsiteX3842" fmla="*/ 5391099 w 12192000"/>
              <a:gd name="connsiteY3842" fmla="*/ 1511349 h 6858000"/>
              <a:gd name="connsiteX3843" fmla="*/ 5454596 w 12192000"/>
              <a:gd name="connsiteY3843" fmla="*/ 1447851 h 6858000"/>
              <a:gd name="connsiteX3844" fmla="*/ 5391099 w 12192000"/>
              <a:gd name="connsiteY3844" fmla="*/ 1384347 h 6858000"/>
              <a:gd name="connsiteX3845" fmla="*/ 5124395 w 12192000"/>
              <a:gd name="connsiteY3845" fmla="*/ 1384347 h 6858000"/>
              <a:gd name="connsiteX3846" fmla="*/ 5060881 w 12192000"/>
              <a:gd name="connsiteY3846" fmla="*/ 1447852 h 6858000"/>
              <a:gd name="connsiteX3847" fmla="*/ 5124395 w 12192000"/>
              <a:gd name="connsiteY3847" fmla="*/ 1511350 h 6858000"/>
              <a:gd name="connsiteX3848" fmla="*/ 5187901 w 12192000"/>
              <a:gd name="connsiteY3848" fmla="*/ 1447852 h 6858000"/>
              <a:gd name="connsiteX3849" fmla="*/ 5124395 w 12192000"/>
              <a:gd name="connsiteY3849" fmla="*/ 1384347 h 6858000"/>
              <a:gd name="connsiteX3850" fmla="*/ 7257968 w 12192000"/>
              <a:gd name="connsiteY3850" fmla="*/ 1384346 h 6858000"/>
              <a:gd name="connsiteX3851" fmla="*/ 7194468 w 12192000"/>
              <a:gd name="connsiteY3851" fmla="*/ 1447850 h 6858000"/>
              <a:gd name="connsiteX3852" fmla="*/ 7257968 w 12192000"/>
              <a:gd name="connsiteY3852" fmla="*/ 1511348 h 6858000"/>
              <a:gd name="connsiteX3853" fmla="*/ 7321468 w 12192000"/>
              <a:gd name="connsiteY3853" fmla="*/ 1447850 h 6858000"/>
              <a:gd name="connsiteX3854" fmla="*/ 7257968 w 12192000"/>
              <a:gd name="connsiteY3854" fmla="*/ 1384346 h 6858000"/>
              <a:gd name="connsiteX3855" fmla="*/ 6991268 w 12192000"/>
              <a:gd name="connsiteY3855" fmla="*/ 1384346 h 6858000"/>
              <a:gd name="connsiteX3856" fmla="*/ 6927768 w 12192000"/>
              <a:gd name="connsiteY3856" fmla="*/ 1447850 h 6858000"/>
              <a:gd name="connsiteX3857" fmla="*/ 6991268 w 12192000"/>
              <a:gd name="connsiteY3857" fmla="*/ 1511348 h 6858000"/>
              <a:gd name="connsiteX3858" fmla="*/ 7054768 w 12192000"/>
              <a:gd name="connsiteY3858" fmla="*/ 1447850 h 6858000"/>
              <a:gd name="connsiteX3859" fmla="*/ 6991268 w 12192000"/>
              <a:gd name="connsiteY3859" fmla="*/ 1384346 h 6858000"/>
              <a:gd name="connsiteX3860" fmla="*/ 6724568 w 12192000"/>
              <a:gd name="connsiteY3860" fmla="*/ 1384346 h 6858000"/>
              <a:gd name="connsiteX3861" fmla="*/ 6661068 w 12192000"/>
              <a:gd name="connsiteY3861" fmla="*/ 1447850 h 6858000"/>
              <a:gd name="connsiteX3862" fmla="*/ 6724568 w 12192000"/>
              <a:gd name="connsiteY3862" fmla="*/ 1511348 h 6858000"/>
              <a:gd name="connsiteX3863" fmla="*/ 6788068 w 12192000"/>
              <a:gd name="connsiteY3863" fmla="*/ 1447850 h 6858000"/>
              <a:gd name="connsiteX3864" fmla="*/ 6724568 w 12192000"/>
              <a:gd name="connsiteY3864" fmla="*/ 1384346 h 6858000"/>
              <a:gd name="connsiteX3865" fmla="*/ 6457868 w 12192000"/>
              <a:gd name="connsiteY3865" fmla="*/ 1384346 h 6858000"/>
              <a:gd name="connsiteX3866" fmla="*/ 6394368 w 12192000"/>
              <a:gd name="connsiteY3866" fmla="*/ 1447850 h 6858000"/>
              <a:gd name="connsiteX3867" fmla="*/ 6457868 w 12192000"/>
              <a:gd name="connsiteY3867" fmla="*/ 1511348 h 6858000"/>
              <a:gd name="connsiteX3868" fmla="*/ 6521368 w 12192000"/>
              <a:gd name="connsiteY3868" fmla="*/ 1447850 h 6858000"/>
              <a:gd name="connsiteX3869" fmla="*/ 6457868 w 12192000"/>
              <a:gd name="connsiteY3869" fmla="*/ 1384346 h 6858000"/>
              <a:gd name="connsiteX3870" fmla="*/ 6191168 w 12192000"/>
              <a:gd name="connsiteY3870" fmla="*/ 1384346 h 6858000"/>
              <a:gd name="connsiteX3871" fmla="*/ 6127668 w 12192000"/>
              <a:gd name="connsiteY3871" fmla="*/ 1447851 h 6858000"/>
              <a:gd name="connsiteX3872" fmla="*/ 6191168 w 12192000"/>
              <a:gd name="connsiteY3872" fmla="*/ 1511349 h 6858000"/>
              <a:gd name="connsiteX3873" fmla="*/ 6254668 w 12192000"/>
              <a:gd name="connsiteY3873" fmla="*/ 1447851 h 6858000"/>
              <a:gd name="connsiteX3874" fmla="*/ 6191168 w 12192000"/>
              <a:gd name="connsiteY3874" fmla="*/ 1384346 h 6858000"/>
              <a:gd name="connsiteX3875" fmla="*/ 8324768 w 12192000"/>
              <a:gd name="connsiteY3875" fmla="*/ 1384345 h 6858000"/>
              <a:gd name="connsiteX3876" fmla="*/ 8261268 w 12192000"/>
              <a:gd name="connsiteY3876" fmla="*/ 1447849 h 6858000"/>
              <a:gd name="connsiteX3877" fmla="*/ 8324768 w 12192000"/>
              <a:gd name="connsiteY3877" fmla="*/ 1511347 h 6858000"/>
              <a:gd name="connsiteX3878" fmla="*/ 8388268 w 12192000"/>
              <a:gd name="connsiteY3878" fmla="*/ 1447849 h 6858000"/>
              <a:gd name="connsiteX3879" fmla="*/ 8324768 w 12192000"/>
              <a:gd name="connsiteY3879" fmla="*/ 1384345 h 6858000"/>
              <a:gd name="connsiteX3880" fmla="*/ 8058068 w 12192000"/>
              <a:gd name="connsiteY3880" fmla="*/ 1384345 h 6858000"/>
              <a:gd name="connsiteX3881" fmla="*/ 7994568 w 12192000"/>
              <a:gd name="connsiteY3881" fmla="*/ 1447849 h 6858000"/>
              <a:gd name="connsiteX3882" fmla="*/ 8058068 w 12192000"/>
              <a:gd name="connsiteY3882" fmla="*/ 1511347 h 6858000"/>
              <a:gd name="connsiteX3883" fmla="*/ 8121568 w 12192000"/>
              <a:gd name="connsiteY3883" fmla="*/ 1447849 h 6858000"/>
              <a:gd name="connsiteX3884" fmla="*/ 8058068 w 12192000"/>
              <a:gd name="connsiteY3884" fmla="*/ 1384345 h 6858000"/>
              <a:gd name="connsiteX3885" fmla="*/ 7791368 w 12192000"/>
              <a:gd name="connsiteY3885" fmla="*/ 1384345 h 6858000"/>
              <a:gd name="connsiteX3886" fmla="*/ 7727868 w 12192000"/>
              <a:gd name="connsiteY3886" fmla="*/ 1447849 h 6858000"/>
              <a:gd name="connsiteX3887" fmla="*/ 7791368 w 12192000"/>
              <a:gd name="connsiteY3887" fmla="*/ 1511347 h 6858000"/>
              <a:gd name="connsiteX3888" fmla="*/ 7854868 w 12192000"/>
              <a:gd name="connsiteY3888" fmla="*/ 1447849 h 6858000"/>
              <a:gd name="connsiteX3889" fmla="*/ 7791368 w 12192000"/>
              <a:gd name="connsiteY3889" fmla="*/ 1384345 h 6858000"/>
              <a:gd name="connsiteX3890" fmla="*/ 7524668 w 12192000"/>
              <a:gd name="connsiteY3890" fmla="*/ 1384345 h 6858000"/>
              <a:gd name="connsiteX3891" fmla="*/ 7461168 w 12192000"/>
              <a:gd name="connsiteY3891" fmla="*/ 1447849 h 6858000"/>
              <a:gd name="connsiteX3892" fmla="*/ 7524668 w 12192000"/>
              <a:gd name="connsiteY3892" fmla="*/ 1511348 h 6858000"/>
              <a:gd name="connsiteX3893" fmla="*/ 7588168 w 12192000"/>
              <a:gd name="connsiteY3893" fmla="*/ 1447849 h 6858000"/>
              <a:gd name="connsiteX3894" fmla="*/ 7524668 w 12192000"/>
              <a:gd name="connsiteY3894" fmla="*/ 1384345 h 6858000"/>
              <a:gd name="connsiteX3895" fmla="*/ 9658268 w 12192000"/>
              <a:gd name="connsiteY3895" fmla="*/ 1384344 h 6858000"/>
              <a:gd name="connsiteX3896" fmla="*/ 9594768 w 12192000"/>
              <a:gd name="connsiteY3896" fmla="*/ 1447847 h 6858000"/>
              <a:gd name="connsiteX3897" fmla="*/ 9658268 w 12192000"/>
              <a:gd name="connsiteY3897" fmla="*/ 1511346 h 6858000"/>
              <a:gd name="connsiteX3898" fmla="*/ 9721768 w 12192000"/>
              <a:gd name="connsiteY3898" fmla="*/ 1447847 h 6858000"/>
              <a:gd name="connsiteX3899" fmla="*/ 9658268 w 12192000"/>
              <a:gd name="connsiteY3899" fmla="*/ 1384344 h 6858000"/>
              <a:gd name="connsiteX3900" fmla="*/ 9391568 w 12192000"/>
              <a:gd name="connsiteY3900" fmla="*/ 1384344 h 6858000"/>
              <a:gd name="connsiteX3901" fmla="*/ 9328068 w 12192000"/>
              <a:gd name="connsiteY3901" fmla="*/ 1447847 h 6858000"/>
              <a:gd name="connsiteX3902" fmla="*/ 9391568 w 12192000"/>
              <a:gd name="connsiteY3902" fmla="*/ 1511346 h 6858000"/>
              <a:gd name="connsiteX3903" fmla="*/ 9455068 w 12192000"/>
              <a:gd name="connsiteY3903" fmla="*/ 1447847 h 6858000"/>
              <a:gd name="connsiteX3904" fmla="*/ 9391568 w 12192000"/>
              <a:gd name="connsiteY3904" fmla="*/ 1384344 h 6858000"/>
              <a:gd name="connsiteX3905" fmla="*/ 9124868 w 12192000"/>
              <a:gd name="connsiteY3905" fmla="*/ 1384344 h 6858000"/>
              <a:gd name="connsiteX3906" fmla="*/ 9061368 w 12192000"/>
              <a:gd name="connsiteY3906" fmla="*/ 1447848 h 6858000"/>
              <a:gd name="connsiteX3907" fmla="*/ 9124868 w 12192000"/>
              <a:gd name="connsiteY3907" fmla="*/ 1511346 h 6858000"/>
              <a:gd name="connsiteX3908" fmla="*/ 9188368 w 12192000"/>
              <a:gd name="connsiteY3908" fmla="*/ 1447848 h 6858000"/>
              <a:gd name="connsiteX3909" fmla="*/ 9124868 w 12192000"/>
              <a:gd name="connsiteY3909" fmla="*/ 1384344 h 6858000"/>
              <a:gd name="connsiteX3910" fmla="*/ 8858168 w 12192000"/>
              <a:gd name="connsiteY3910" fmla="*/ 1384344 h 6858000"/>
              <a:gd name="connsiteX3911" fmla="*/ 8794668 w 12192000"/>
              <a:gd name="connsiteY3911" fmla="*/ 1447848 h 6858000"/>
              <a:gd name="connsiteX3912" fmla="*/ 8858168 w 12192000"/>
              <a:gd name="connsiteY3912" fmla="*/ 1511346 h 6858000"/>
              <a:gd name="connsiteX3913" fmla="*/ 8921668 w 12192000"/>
              <a:gd name="connsiteY3913" fmla="*/ 1447848 h 6858000"/>
              <a:gd name="connsiteX3914" fmla="*/ 8858168 w 12192000"/>
              <a:gd name="connsiteY3914" fmla="*/ 1384344 h 6858000"/>
              <a:gd name="connsiteX3915" fmla="*/ 8591468 w 12192000"/>
              <a:gd name="connsiteY3915" fmla="*/ 1384344 h 6858000"/>
              <a:gd name="connsiteX3916" fmla="*/ 8527968 w 12192000"/>
              <a:gd name="connsiteY3916" fmla="*/ 1447848 h 6858000"/>
              <a:gd name="connsiteX3917" fmla="*/ 8591468 w 12192000"/>
              <a:gd name="connsiteY3917" fmla="*/ 1511346 h 6858000"/>
              <a:gd name="connsiteX3918" fmla="*/ 8654968 w 12192000"/>
              <a:gd name="connsiteY3918" fmla="*/ 1447848 h 6858000"/>
              <a:gd name="connsiteX3919" fmla="*/ 8591468 w 12192000"/>
              <a:gd name="connsiteY3919" fmla="*/ 1384344 h 6858000"/>
              <a:gd name="connsiteX3920" fmla="*/ 10458368 w 12192000"/>
              <a:gd name="connsiteY3920" fmla="*/ 1384343 h 6858000"/>
              <a:gd name="connsiteX3921" fmla="*/ 10394868 w 12192000"/>
              <a:gd name="connsiteY3921" fmla="*/ 1447847 h 6858000"/>
              <a:gd name="connsiteX3922" fmla="*/ 10458368 w 12192000"/>
              <a:gd name="connsiteY3922" fmla="*/ 1511345 h 6858000"/>
              <a:gd name="connsiteX3923" fmla="*/ 10521868 w 12192000"/>
              <a:gd name="connsiteY3923" fmla="*/ 1447847 h 6858000"/>
              <a:gd name="connsiteX3924" fmla="*/ 10458368 w 12192000"/>
              <a:gd name="connsiteY3924" fmla="*/ 1384343 h 6858000"/>
              <a:gd name="connsiteX3925" fmla="*/ 10191668 w 12192000"/>
              <a:gd name="connsiteY3925" fmla="*/ 1384343 h 6858000"/>
              <a:gd name="connsiteX3926" fmla="*/ 10128168 w 12192000"/>
              <a:gd name="connsiteY3926" fmla="*/ 1447847 h 6858000"/>
              <a:gd name="connsiteX3927" fmla="*/ 10191668 w 12192000"/>
              <a:gd name="connsiteY3927" fmla="*/ 1511345 h 6858000"/>
              <a:gd name="connsiteX3928" fmla="*/ 10255168 w 12192000"/>
              <a:gd name="connsiteY3928" fmla="*/ 1447847 h 6858000"/>
              <a:gd name="connsiteX3929" fmla="*/ 10191668 w 12192000"/>
              <a:gd name="connsiteY3929" fmla="*/ 1384343 h 6858000"/>
              <a:gd name="connsiteX3930" fmla="*/ 9924968 w 12192000"/>
              <a:gd name="connsiteY3930" fmla="*/ 1384343 h 6858000"/>
              <a:gd name="connsiteX3931" fmla="*/ 9861468 w 12192000"/>
              <a:gd name="connsiteY3931" fmla="*/ 1447847 h 6858000"/>
              <a:gd name="connsiteX3932" fmla="*/ 9924968 w 12192000"/>
              <a:gd name="connsiteY3932" fmla="*/ 1511345 h 6858000"/>
              <a:gd name="connsiteX3933" fmla="*/ 9988468 w 12192000"/>
              <a:gd name="connsiteY3933" fmla="*/ 1447847 h 6858000"/>
              <a:gd name="connsiteX3934" fmla="*/ 9924968 w 12192000"/>
              <a:gd name="connsiteY3934" fmla="*/ 1384343 h 6858000"/>
              <a:gd name="connsiteX3935" fmla="*/ 11525168 w 12192000"/>
              <a:gd name="connsiteY3935" fmla="*/ 1384342 h 6858000"/>
              <a:gd name="connsiteX3936" fmla="*/ 11461668 w 12192000"/>
              <a:gd name="connsiteY3936" fmla="*/ 1447846 h 6858000"/>
              <a:gd name="connsiteX3937" fmla="*/ 11525168 w 12192000"/>
              <a:gd name="connsiteY3937" fmla="*/ 1511344 h 6858000"/>
              <a:gd name="connsiteX3938" fmla="*/ 11588668 w 12192000"/>
              <a:gd name="connsiteY3938" fmla="*/ 1447846 h 6858000"/>
              <a:gd name="connsiteX3939" fmla="*/ 11525168 w 12192000"/>
              <a:gd name="connsiteY3939" fmla="*/ 1384342 h 6858000"/>
              <a:gd name="connsiteX3940" fmla="*/ 11258468 w 12192000"/>
              <a:gd name="connsiteY3940" fmla="*/ 1384342 h 6858000"/>
              <a:gd name="connsiteX3941" fmla="*/ 11194968 w 12192000"/>
              <a:gd name="connsiteY3941" fmla="*/ 1447846 h 6858000"/>
              <a:gd name="connsiteX3942" fmla="*/ 11258468 w 12192000"/>
              <a:gd name="connsiteY3942" fmla="*/ 1511344 h 6858000"/>
              <a:gd name="connsiteX3943" fmla="*/ 11321968 w 12192000"/>
              <a:gd name="connsiteY3943" fmla="*/ 1447846 h 6858000"/>
              <a:gd name="connsiteX3944" fmla="*/ 11258468 w 12192000"/>
              <a:gd name="connsiteY3944" fmla="*/ 1384342 h 6858000"/>
              <a:gd name="connsiteX3945" fmla="*/ 10991768 w 12192000"/>
              <a:gd name="connsiteY3945" fmla="*/ 1384342 h 6858000"/>
              <a:gd name="connsiteX3946" fmla="*/ 10928268 w 12192000"/>
              <a:gd name="connsiteY3946" fmla="*/ 1447846 h 6858000"/>
              <a:gd name="connsiteX3947" fmla="*/ 10991768 w 12192000"/>
              <a:gd name="connsiteY3947" fmla="*/ 1511344 h 6858000"/>
              <a:gd name="connsiteX3948" fmla="*/ 11055268 w 12192000"/>
              <a:gd name="connsiteY3948" fmla="*/ 1447846 h 6858000"/>
              <a:gd name="connsiteX3949" fmla="*/ 10991768 w 12192000"/>
              <a:gd name="connsiteY3949" fmla="*/ 1384342 h 6858000"/>
              <a:gd name="connsiteX3950" fmla="*/ 10725068 w 12192000"/>
              <a:gd name="connsiteY3950" fmla="*/ 1384342 h 6858000"/>
              <a:gd name="connsiteX3951" fmla="*/ 10661568 w 12192000"/>
              <a:gd name="connsiteY3951" fmla="*/ 1447846 h 6858000"/>
              <a:gd name="connsiteX3952" fmla="*/ 10725068 w 12192000"/>
              <a:gd name="connsiteY3952" fmla="*/ 1511345 h 6858000"/>
              <a:gd name="connsiteX3953" fmla="*/ 10788568 w 12192000"/>
              <a:gd name="connsiteY3953" fmla="*/ 1447846 h 6858000"/>
              <a:gd name="connsiteX3954" fmla="*/ 10725068 w 12192000"/>
              <a:gd name="connsiteY3954" fmla="*/ 1384342 h 6858000"/>
              <a:gd name="connsiteX3955" fmla="*/ 11791868 w 12192000"/>
              <a:gd name="connsiteY3955" fmla="*/ 1384341 h 6858000"/>
              <a:gd name="connsiteX3956" fmla="*/ 11728368 w 12192000"/>
              <a:gd name="connsiteY3956" fmla="*/ 1447845 h 6858000"/>
              <a:gd name="connsiteX3957" fmla="*/ 11791868 w 12192000"/>
              <a:gd name="connsiteY3957" fmla="*/ 1511344 h 6858000"/>
              <a:gd name="connsiteX3958" fmla="*/ 11855368 w 12192000"/>
              <a:gd name="connsiteY3958" fmla="*/ 1447845 h 6858000"/>
              <a:gd name="connsiteX3959" fmla="*/ 11791868 w 12192000"/>
              <a:gd name="connsiteY3959" fmla="*/ 1384341 h 6858000"/>
              <a:gd name="connsiteX3960" fmla="*/ 577912 w 12192000"/>
              <a:gd name="connsiteY3960" fmla="*/ 1079539 h 6858000"/>
              <a:gd name="connsiteX3961" fmla="*/ 514413 w 12192000"/>
              <a:gd name="connsiteY3961" fmla="*/ 1143043 h 6858000"/>
              <a:gd name="connsiteX3962" fmla="*/ 577912 w 12192000"/>
              <a:gd name="connsiteY3962" fmla="*/ 1206548 h 6858000"/>
              <a:gd name="connsiteX3963" fmla="*/ 641411 w 12192000"/>
              <a:gd name="connsiteY3963" fmla="*/ 1143043 h 6858000"/>
              <a:gd name="connsiteX3964" fmla="*/ 577912 w 12192000"/>
              <a:gd name="connsiteY3964" fmla="*/ 1079539 h 6858000"/>
              <a:gd name="connsiteX3965" fmla="*/ 311216 w 12192000"/>
              <a:gd name="connsiteY3965" fmla="*/ 1079539 h 6858000"/>
              <a:gd name="connsiteX3966" fmla="*/ 247717 w 12192000"/>
              <a:gd name="connsiteY3966" fmla="*/ 1143044 h 6858000"/>
              <a:gd name="connsiteX3967" fmla="*/ 311216 w 12192000"/>
              <a:gd name="connsiteY3967" fmla="*/ 1206549 h 6858000"/>
              <a:gd name="connsiteX3968" fmla="*/ 374715 w 12192000"/>
              <a:gd name="connsiteY3968" fmla="*/ 1143044 h 6858000"/>
              <a:gd name="connsiteX3969" fmla="*/ 311216 w 12192000"/>
              <a:gd name="connsiteY3969" fmla="*/ 1079539 h 6858000"/>
              <a:gd name="connsiteX3970" fmla="*/ 1911401 w 12192000"/>
              <a:gd name="connsiteY3970" fmla="*/ 1079538 h 6858000"/>
              <a:gd name="connsiteX3971" fmla="*/ 1847898 w 12192000"/>
              <a:gd name="connsiteY3971" fmla="*/ 1143043 h 6858000"/>
              <a:gd name="connsiteX3972" fmla="*/ 1911401 w 12192000"/>
              <a:gd name="connsiteY3972" fmla="*/ 1206547 h 6858000"/>
              <a:gd name="connsiteX3973" fmla="*/ 1974906 w 12192000"/>
              <a:gd name="connsiteY3973" fmla="*/ 1143043 h 6858000"/>
              <a:gd name="connsiteX3974" fmla="*/ 1911401 w 12192000"/>
              <a:gd name="connsiteY3974" fmla="*/ 1079538 h 6858000"/>
              <a:gd name="connsiteX3975" fmla="*/ 1644699 w 12192000"/>
              <a:gd name="connsiteY3975" fmla="*/ 1079538 h 6858000"/>
              <a:gd name="connsiteX3976" fmla="*/ 1581200 w 12192000"/>
              <a:gd name="connsiteY3976" fmla="*/ 1143043 h 6858000"/>
              <a:gd name="connsiteX3977" fmla="*/ 1644699 w 12192000"/>
              <a:gd name="connsiteY3977" fmla="*/ 1206547 h 6858000"/>
              <a:gd name="connsiteX3978" fmla="*/ 1708201 w 12192000"/>
              <a:gd name="connsiteY3978" fmla="*/ 1143043 h 6858000"/>
              <a:gd name="connsiteX3979" fmla="*/ 1644699 w 12192000"/>
              <a:gd name="connsiteY3979" fmla="*/ 1079538 h 6858000"/>
              <a:gd name="connsiteX3980" fmla="*/ 1378001 w 12192000"/>
              <a:gd name="connsiteY3980" fmla="*/ 1079538 h 6858000"/>
              <a:gd name="connsiteX3981" fmla="*/ 1314502 w 12192000"/>
              <a:gd name="connsiteY3981" fmla="*/ 1143043 h 6858000"/>
              <a:gd name="connsiteX3982" fmla="*/ 1378001 w 12192000"/>
              <a:gd name="connsiteY3982" fmla="*/ 1206548 h 6858000"/>
              <a:gd name="connsiteX3983" fmla="*/ 1441500 w 12192000"/>
              <a:gd name="connsiteY3983" fmla="*/ 1143043 h 6858000"/>
              <a:gd name="connsiteX3984" fmla="*/ 1378001 w 12192000"/>
              <a:gd name="connsiteY3984" fmla="*/ 1079538 h 6858000"/>
              <a:gd name="connsiteX3985" fmla="*/ 1111305 w 12192000"/>
              <a:gd name="connsiteY3985" fmla="*/ 1079538 h 6858000"/>
              <a:gd name="connsiteX3986" fmla="*/ 1047805 w 12192000"/>
              <a:gd name="connsiteY3986" fmla="*/ 1143043 h 6858000"/>
              <a:gd name="connsiteX3987" fmla="*/ 1111305 w 12192000"/>
              <a:gd name="connsiteY3987" fmla="*/ 1206548 h 6858000"/>
              <a:gd name="connsiteX3988" fmla="*/ 1174804 w 12192000"/>
              <a:gd name="connsiteY3988" fmla="*/ 1143043 h 6858000"/>
              <a:gd name="connsiteX3989" fmla="*/ 1111305 w 12192000"/>
              <a:gd name="connsiteY3989" fmla="*/ 1079538 h 6858000"/>
              <a:gd name="connsiteX3990" fmla="*/ 844608 w 12192000"/>
              <a:gd name="connsiteY3990" fmla="*/ 1079538 h 6858000"/>
              <a:gd name="connsiteX3991" fmla="*/ 781109 w 12192000"/>
              <a:gd name="connsiteY3991" fmla="*/ 1143043 h 6858000"/>
              <a:gd name="connsiteX3992" fmla="*/ 844608 w 12192000"/>
              <a:gd name="connsiteY3992" fmla="*/ 1206548 h 6858000"/>
              <a:gd name="connsiteX3993" fmla="*/ 908108 w 12192000"/>
              <a:gd name="connsiteY3993" fmla="*/ 1143043 h 6858000"/>
              <a:gd name="connsiteX3994" fmla="*/ 844608 w 12192000"/>
              <a:gd name="connsiteY3994" fmla="*/ 1079538 h 6858000"/>
              <a:gd name="connsiteX3995" fmla="*/ 3511623 w 12192000"/>
              <a:gd name="connsiteY3995" fmla="*/ 1079537 h 6858000"/>
              <a:gd name="connsiteX3996" fmla="*/ 3448109 w 12192000"/>
              <a:gd name="connsiteY3996" fmla="*/ 1143041 h 6858000"/>
              <a:gd name="connsiteX3997" fmla="*/ 3511623 w 12192000"/>
              <a:gd name="connsiteY3997" fmla="*/ 1206546 h 6858000"/>
              <a:gd name="connsiteX3998" fmla="*/ 3575121 w 12192000"/>
              <a:gd name="connsiteY3998" fmla="*/ 1143041 h 6858000"/>
              <a:gd name="connsiteX3999" fmla="*/ 3511623 w 12192000"/>
              <a:gd name="connsiteY3999" fmla="*/ 1079537 h 6858000"/>
              <a:gd name="connsiteX4000" fmla="*/ 3244887 w 12192000"/>
              <a:gd name="connsiteY4000" fmla="*/ 1079537 h 6858000"/>
              <a:gd name="connsiteX4001" fmla="*/ 3181399 w 12192000"/>
              <a:gd name="connsiteY4001" fmla="*/ 1143041 h 6858000"/>
              <a:gd name="connsiteX4002" fmla="*/ 3244887 w 12192000"/>
              <a:gd name="connsiteY4002" fmla="*/ 1206546 h 6858000"/>
              <a:gd name="connsiteX4003" fmla="*/ 3308377 w 12192000"/>
              <a:gd name="connsiteY4003" fmla="*/ 1143041 h 6858000"/>
              <a:gd name="connsiteX4004" fmla="*/ 3244887 w 12192000"/>
              <a:gd name="connsiteY4004" fmla="*/ 1079537 h 6858000"/>
              <a:gd name="connsiteX4005" fmla="*/ 2978236 w 12192000"/>
              <a:gd name="connsiteY4005" fmla="*/ 1079537 h 6858000"/>
              <a:gd name="connsiteX4006" fmla="*/ 2914748 w 12192000"/>
              <a:gd name="connsiteY4006" fmla="*/ 1143042 h 6858000"/>
              <a:gd name="connsiteX4007" fmla="*/ 2978236 w 12192000"/>
              <a:gd name="connsiteY4007" fmla="*/ 1206546 h 6858000"/>
              <a:gd name="connsiteX4008" fmla="*/ 3041724 w 12192000"/>
              <a:gd name="connsiteY4008" fmla="*/ 1143042 h 6858000"/>
              <a:gd name="connsiteX4009" fmla="*/ 2978236 w 12192000"/>
              <a:gd name="connsiteY4009" fmla="*/ 1079537 h 6858000"/>
              <a:gd name="connsiteX4010" fmla="*/ 2711569 w 12192000"/>
              <a:gd name="connsiteY4010" fmla="*/ 1079537 h 6858000"/>
              <a:gd name="connsiteX4011" fmla="*/ 2648050 w 12192000"/>
              <a:gd name="connsiteY4011" fmla="*/ 1143042 h 6858000"/>
              <a:gd name="connsiteX4012" fmla="*/ 2711569 w 12192000"/>
              <a:gd name="connsiteY4012" fmla="*/ 1206547 h 6858000"/>
              <a:gd name="connsiteX4013" fmla="*/ 2775073 w 12192000"/>
              <a:gd name="connsiteY4013" fmla="*/ 1143042 h 6858000"/>
              <a:gd name="connsiteX4014" fmla="*/ 2711569 w 12192000"/>
              <a:gd name="connsiteY4014" fmla="*/ 1079537 h 6858000"/>
              <a:gd name="connsiteX4015" fmla="*/ 2444817 w 12192000"/>
              <a:gd name="connsiteY4015" fmla="*/ 1079537 h 6858000"/>
              <a:gd name="connsiteX4016" fmla="*/ 2381320 w 12192000"/>
              <a:gd name="connsiteY4016" fmla="*/ 1143042 h 6858000"/>
              <a:gd name="connsiteX4017" fmla="*/ 2444817 w 12192000"/>
              <a:gd name="connsiteY4017" fmla="*/ 1206547 h 6858000"/>
              <a:gd name="connsiteX4018" fmla="*/ 2508328 w 12192000"/>
              <a:gd name="connsiteY4018" fmla="*/ 1143042 h 6858000"/>
              <a:gd name="connsiteX4019" fmla="*/ 2444817 w 12192000"/>
              <a:gd name="connsiteY4019" fmla="*/ 1079537 h 6858000"/>
              <a:gd name="connsiteX4020" fmla="*/ 2178139 w 12192000"/>
              <a:gd name="connsiteY4020" fmla="*/ 1079537 h 6858000"/>
              <a:gd name="connsiteX4021" fmla="*/ 2114627 w 12192000"/>
              <a:gd name="connsiteY4021" fmla="*/ 1143042 h 6858000"/>
              <a:gd name="connsiteX4022" fmla="*/ 2178139 w 12192000"/>
              <a:gd name="connsiteY4022" fmla="*/ 1206547 h 6858000"/>
              <a:gd name="connsiteX4023" fmla="*/ 2241610 w 12192000"/>
              <a:gd name="connsiteY4023" fmla="*/ 1143042 h 6858000"/>
              <a:gd name="connsiteX4024" fmla="*/ 2178139 w 12192000"/>
              <a:gd name="connsiteY4024" fmla="*/ 1079537 h 6858000"/>
              <a:gd name="connsiteX4025" fmla="*/ 4844996 w 12192000"/>
              <a:gd name="connsiteY4025" fmla="*/ 1079536 h 6858000"/>
              <a:gd name="connsiteX4026" fmla="*/ 4781498 w 12192000"/>
              <a:gd name="connsiteY4026" fmla="*/ 1143040 h 6858000"/>
              <a:gd name="connsiteX4027" fmla="*/ 4844996 w 12192000"/>
              <a:gd name="connsiteY4027" fmla="*/ 1206545 h 6858000"/>
              <a:gd name="connsiteX4028" fmla="*/ 4908504 w 12192000"/>
              <a:gd name="connsiteY4028" fmla="*/ 1143040 h 6858000"/>
              <a:gd name="connsiteX4029" fmla="*/ 4844996 w 12192000"/>
              <a:gd name="connsiteY4029" fmla="*/ 1079536 h 6858000"/>
              <a:gd name="connsiteX4030" fmla="*/ 4578343 w 12192000"/>
              <a:gd name="connsiteY4030" fmla="*/ 1079536 h 6858000"/>
              <a:gd name="connsiteX4031" fmla="*/ 4514828 w 12192000"/>
              <a:gd name="connsiteY4031" fmla="*/ 1143041 h 6858000"/>
              <a:gd name="connsiteX4032" fmla="*/ 4578343 w 12192000"/>
              <a:gd name="connsiteY4032" fmla="*/ 1206545 h 6858000"/>
              <a:gd name="connsiteX4033" fmla="*/ 4641806 w 12192000"/>
              <a:gd name="connsiteY4033" fmla="*/ 1143041 h 6858000"/>
              <a:gd name="connsiteX4034" fmla="*/ 4578343 w 12192000"/>
              <a:gd name="connsiteY4034" fmla="*/ 1079536 h 6858000"/>
              <a:gd name="connsiteX4035" fmla="*/ 4311612 w 12192000"/>
              <a:gd name="connsiteY4035" fmla="*/ 1079536 h 6858000"/>
              <a:gd name="connsiteX4036" fmla="*/ 4248124 w 12192000"/>
              <a:gd name="connsiteY4036" fmla="*/ 1143041 h 6858000"/>
              <a:gd name="connsiteX4037" fmla="*/ 4311612 w 12192000"/>
              <a:gd name="connsiteY4037" fmla="*/ 1206545 h 6858000"/>
              <a:gd name="connsiteX4038" fmla="*/ 4375123 w 12192000"/>
              <a:gd name="connsiteY4038" fmla="*/ 1143041 h 6858000"/>
              <a:gd name="connsiteX4039" fmla="*/ 4311612 w 12192000"/>
              <a:gd name="connsiteY4039" fmla="*/ 1079536 h 6858000"/>
              <a:gd name="connsiteX4040" fmla="*/ 4045002 w 12192000"/>
              <a:gd name="connsiteY4040" fmla="*/ 1079536 h 6858000"/>
              <a:gd name="connsiteX4041" fmla="*/ 3981504 w 12192000"/>
              <a:gd name="connsiteY4041" fmla="*/ 1143041 h 6858000"/>
              <a:gd name="connsiteX4042" fmla="*/ 4045002 w 12192000"/>
              <a:gd name="connsiteY4042" fmla="*/ 1206546 h 6858000"/>
              <a:gd name="connsiteX4043" fmla="*/ 4108408 w 12192000"/>
              <a:gd name="connsiteY4043" fmla="*/ 1143041 h 6858000"/>
              <a:gd name="connsiteX4044" fmla="*/ 4045002 w 12192000"/>
              <a:gd name="connsiteY4044" fmla="*/ 1079536 h 6858000"/>
              <a:gd name="connsiteX4045" fmla="*/ 3778300 w 12192000"/>
              <a:gd name="connsiteY4045" fmla="*/ 1079536 h 6858000"/>
              <a:gd name="connsiteX4046" fmla="*/ 3714812 w 12192000"/>
              <a:gd name="connsiteY4046" fmla="*/ 1143041 h 6858000"/>
              <a:gd name="connsiteX4047" fmla="*/ 3778300 w 12192000"/>
              <a:gd name="connsiteY4047" fmla="*/ 1206546 h 6858000"/>
              <a:gd name="connsiteX4048" fmla="*/ 3841795 w 12192000"/>
              <a:gd name="connsiteY4048" fmla="*/ 1143041 h 6858000"/>
              <a:gd name="connsiteX4049" fmla="*/ 3778300 w 12192000"/>
              <a:gd name="connsiteY4049" fmla="*/ 1079536 h 6858000"/>
              <a:gd name="connsiteX4050" fmla="*/ 6445168 w 12192000"/>
              <a:gd name="connsiteY4050" fmla="*/ 1079535 h 6858000"/>
              <a:gd name="connsiteX4051" fmla="*/ 6381668 w 12192000"/>
              <a:gd name="connsiteY4051" fmla="*/ 1143039 h 6858000"/>
              <a:gd name="connsiteX4052" fmla="*/ 6445168 w 12192000"/>
              <a:gd name="connsiteY4052" fmla="*/ 1206544 h 6858000"/>
              <a:gd name="connsiteX4053" fmla="*/ 6508668 w 12192000"/>
              <a:gd name="connsiteY4053" fmla="*/ 1143039 h 6858000"/>
              <a:gd name="connsiteX4054" fmla="*/ 6445168 w 12192000"/>
              <a:gd name="connsiteY4054" fmla="*/ 1079535 h 6858000"/>
              <a:gd name="connsiteX4055" fmla="*/ 6178468 w 12192000"/>
              <a:gd name="connsiteY4055" fmla="*/ 1079535 h 6858000"/>
              <a:gd name="connsiteX4056" fmla="*/ 6114968 w 12192000"/>
              <a:gd name="connsiteY4056" fmla="*/ 1143039 h 6858000"/>
              <a:gd name="connsiteX4057" fmla="*/ 6178468 w 12192000"/>
              <a:gd name="connsiteY4057" fmla="*/ 1206544 h 6858000"/>
              <a:gd name="connsiteX4058" fmla="*/ 6241968 w 12192000"/>
              <a:gd name="connsiteY4058" fmla="*/ 1143039 h 6858000"/>
              <a:gd name="connsiteX4059" fmla="*/ 6178468 w 12192000"/>
              <a:gd name="connsiteY4059" fmla="*/ 1079535 h 6858000"/>
              <a:gd name="connsiteX4060" fmla="*/ 5911769 w 12192000"/>
              <a:gd name="connsiteY4060" fmla="*/ 1079535 h 6858000"/>
              <a:gd name="connsiteX4061" fmla="*/ 5848274 w 12192000"/>
              <a:gd name="connsiteY4061" fmla="*/ 1143040 h 6858000"/>
              <a:gd name="connsiteX4062" fmla="*/ 5911769 w 12192000"/>
              <a:gd name="connsiteY4062" fmla="*/ 1206544 h 6858000"/>
              <a:gd name="connsiteX4063" fmla="*/ 5975281 w 12192000"/>
              <a:gd name="connsiteY4063" fmla="*/ 1143040 h 6858000"/>
              <a:gd name="connsiteX4064" fmla="*/ 5911769 w 12192000"/>
              <a:gd name="connsiteY4064" fmla="*/ 1079535 h 6858000"/>
              <a:gd name="connsiteX4065" fmla="*/ 5645088 w 12192000"/>
              <a:gd name="connsiteY4065" fmla="*/ 1079535 h 6858000"/>
              <a:gd name="connsiteX4066" fmla="*/ 5581595 w 12192000"/>
              <a:gd name="connsiteY4066" fmla="*/ 1143040 h 6858000"/>
              <a:gd name="connsiteX4067" fmla="*/ 5645088 w 12192000"/>
              <a:gd name="connsiteY4067" fmla="*/ 1206544 h 6858000"/>
              <a:gd name="connsiteX4068" fmla="*/ 5708583 w 12192000"/>
              <a:gd name="connsiteY4068" fmla="*/ 1143040 h 6858000"/>
              <a:gd name="connsiteX4069" fmla="*/ 5645088 w 12192000"/>
              <a:gd name="connsiteY4069" fmla="*/ 1079535 h 6858000"/>
              <a:gd name="connsiteX4070" fmla="*/ 5378407 w 12192000"/>
              <a:gd name="connsiteY4070" fmla="*/ 1079535 h 6858000"/>
              <a:gd name="connsiteX4071" fmla="*/ 5314897 w 12192000"/>
              <a:gd name="connsiteY4071" fmla="*/ 1143040 h 6858000"/>
              <a:gd name="connsiteX4072" fmla="*/ 5378407 w 12192000"/>
              <a:gd name="connsiteY4072" fmla="*/ 1206544 h 6858000"/>
              <a:gd name="connsiteX4073" fmla="*/ 5441901 w 12192000"/>
              <a:gd name="connsiteY4073" fmla="*/ 1143040 h 6858000"/>
              <a:gd name="connsiteX4074" fmla="*/ 5378407 w 12192000"/>
              <a:gd name="connsiteY4074" fmla="*/ 1079535 h 6858000"/>
              <a:gd name="connsiteX4075" fmla="*/ 5111694 w 12192000"/>
              <a:gd name="connsiteY4075" fmla="*/ 1079535 h 6858000"/>
              <a:gd name="connsiteX4076" fmla="*/ 5048180 w 12192000"/>
              <a:gd name="connsiteY4076" fmla="*/ 1143040 h 6858000"/>
              <a:gd name="connsiteX4077" fmla="*/ 5111694 w 12192000"/>
              <a:gd name="connsiteY4077" fmla="*/ 1206545 h 6858000"/>
              <a:gd name="connsiteX4078" fmla="*/ 5175199 w 12192000"/>
              <a:gd name="connsiteY4078" fmla="*/ 1143040 h 6858000"/>
              <a:gd name="connsiteX4079" fmla="*/ 5111694 w 12192000"/>
              <a:gd name="connsiteY4079" fmla="*/ 1079535 h 6858000"/>
              <a:gd name="connsiteX4080" fmla="*/ 7778668 w 12192000"/>
              <a:gd name="connsiteY4080" fmla="*/ 1079534 h 6858000"/>
              <a:gd name="connsiteX4081" fmla="*/ 7715168 w 12192000"/>
              <a:gd name="connsiteY4081" fmla="*/ 1143038 h 6858000"/>
              <a:gd name="connsiteX4082" fmla="*/ 7778668 w 12192000"/>
              <a:gd name="connsiteY4082" fmla="*/ 1206543 h 6858000"/>
              <a:gd name="connsiteX4083" fmla="*/ 7842168 w 12192000"/>
              <a:gd name="connsiteY4083" fmla="*/ 1143038 h 6858000"/>
              <a:gd name="connsiteX4084" fmla="*/ 7778668 w 12192000"/>
              <a:gd name="connsiteY4084" fmla="*/ 1079534 h 6858000"/>
              <a:gd name="connsiteX4085" fmla="*/ 7511968 w 12192000"/>
              <a:gd name="connsiteY4085" fmla="*/ 1079534 h 6858000"/>
              <a:gd name="connsiteX4086" fmla="*/ 7448468 w 12192000"/>
              <a:gd name="connsiteY4086" fmla="*/ 1143038 h 6858000"/>
              <a:gd name="connsiteX4087" fmla="*/ 7511968 w 12192000"/>
              <a:gd name="connsiteY4087" fmla="*/ 1206543 h 6858000"/>
              <a:gd name="connsiteX4088" fmla="*/ 7575468 w 12192000"/>
              <a:gd name="connsiteY4088" fmla="*/ 1143038 h 6858000"/>
              <a:gd name="connsiteX4089" fmla="*/ 7511968 w 12192000"/>
              <a:gd name="connsiteY4089" fmla="*/ 1079534 h 6858000"/>
              <a:gd name="connsiteX4090" fmla="*/ 7245268 w 12192000"/>
              <a:gd name="connsiteY4090" fmla="*/ 1079534 h 6858000"/>
              <a:gd name="connsiteX4091" fmla="*/ 7181768 w 12192000"/>
              <a:gd name="connsiteY4091" fmla="*/ 1143038 h 6858000"/>
              <a:gd name="connsiteX4092" fmla="*/ 7245268 w 12192000"/>
              <a:gd name="connsiteY4092" fmla="*/ 1206543 h 6858000"/>
              <a:gd name="connsiteX4093" fmla="*/ 7308768 w 12192000"/>
              <a:gd name="connsiteY4093" fmla="*/ 1143038 h 6858000"/>
              <a:gd name="connsiteX4094" fmla="*/ 7245268 w 12192000"/>
              <a:gd name="connsiteY4094" fmla="*/ 1079534 h 6858000"/>
              <a:gd name="connsiteX4095" fmla="*/ 6978568 w 12192000"/>
              <a:gd name="connsiteY4095" fmla="*/ 1079534 h 6858000"/>
              <a:gd name="connsiteX4096" fmla="*/ 6915068 w 12192000"/>
              <a:gd name="connsiteY4096" fmla="*/ 1143039 h 6858000"/>
              <a:gd name="connsiteX4097" fmla="*/ 6978568 w 12192000"/>
              <a:gd name="connsiteY4097" fmla="*/ 1206543 h 6858000"/>
              <a:gd name="connsiteX4098" fmla="*/ 7042068 w 12192000"/>
              <a:gd name="connsiteY4098" fmla="*/ 1143039 h 6858000"/>
              <a:gd name="connsiteX4099" fmla="*/ 6978568 w 12192000"/>
              <a:gd name="connsiteY4099" fmla="*/ 1079534 h 6858000"/>
              <a:gd name="connsiteX4100" fmla="*/ 6711868 w 12192000"/>
              <a:gd name="connsiteY4100" fmla="*/ 1079534 h 6858000"/>
              <a:gd name="connsiteX4101" fmla="*/ 6648368 w 12192000"/>
              <a:gd name="connsiteY4101" fmla="*/ 1143039 h 6858000"/>
              <a:gd name="connsiteX4102" fmla="*/ 6711868 w 12192000"/>
              <a:gd name="connsiteY4102" fmla="*/ 1206544 h 6858000"/>
              <a:gd name="connsiteX4103" fmla="*/ 6775368 w 12192000"/>
              <a:gd name="connsiteY4103" fmla="*/ 1143039 h 6858000"/>
              <a:gd name="connsiteX4104" fmla="*/ 6711868 w 12192000"/>
              <a:gd name="connsiteY4104" fmla="*/ 1079534 h 6858000"/>
              <a:gd name="connsiteX4105" fmla="*/ 9112168 w 12192000"/>
              <a:gd name="connsiteY4105" fmla="*/ 1079533 h 6858000"/>
              <a:gd name="connsiteX4106" fmla="*/ 9048668 w 12192000"/>
              <a:gd name="connsiteY4106" fmla="*/ 1143037 h 6858000"/>
              <a:gd name="connsiteX4107" fmla="*/ 9112168 w 12192000"/>
              <a:gd name="connsiteY4107" fmla="*/ 1206542 h 6858000"/>
              <a:gd name="connsiteX4108" fmla="*/ 9175668 w 12192000"/>
              <a:gd name="connsiteY4108" fmla="*/ 1143037 h 6858000"/>
              <a:gd name="connsiteX4109" fmla="*/ 9112168 w 12192000"/>
              <a:gd name="connsiteY4109" fmla="*/ 1079533 h 6858000"/>
              <a:gd name="connsiteX4110" fmla="*/ 8845468 w 12192000"/>
              <a:gd name="connsiteY4110" fmla="*/ 1079533 h 6858000"/>
              <a:gd name="connsiteX4111" fmla="*/ 8781968 w 12192000"/>
              <a:gd name="connsiteY4111" fmla="*/ 1143037 h 6858000"/>
              <a:gd name="connsiteX4112" fmla="*/ 8845468 w 12192000"/>
              <a:gd name="connsiteY4112" fmla="*/ 1206542 h 6858000"/>
              <a:gd name="connsiteX4113" fmla="*/ 8908968 w 12192000"/>
              <a:gd name="connsiteY4113" fmla="*/ 1143037 h 6858000"/>
              <a:gd name="connsiteX4114" fmla="*/ 8845468 w 12192000"/>
              <a:gd name="connsiteY4114" fmla="*/ 1079533 h 6858000"/>
              <a:gd name="connsiteX4115" fmla="*/ 8578768 w 12192000"/>
              <a:gd name="connsiteY4115" fmla="*/ 1079533 h 6858000"/>
              <a:gd name="connsiteX4116" fmla="*/ 8515268 w 12192000"/>
              <a:gd name="connsiteY4116" fmla="*/ 1143038 h 6858000"/>
              <a:gd name="connsiteX4117" fmla="*/ 8578768 w 12192000"/>
              <a:gd name="connsiteY4117" fmla="*/ 1206542 h 6858000"/>
              <a:gd name="connsiteX4118" fmla="*/ 8642268 w 12192000"/>
              <a:gd name="connsiteY4118" fmla="*/ 1143038 h 6858000"/>
              <a:gd name="connsiteX4119" fmla="*/ 8578768 w 12192000"/>
              <a:gd name="connsiteY4119" fmla="*/ 1079533 h 6858000"/>
              <a:gd name="connsiteX4120" fmla="*/ 8312068 w 12192000"/>
              <a:gd name="connsiteY4120" fmla="*/ 1079533 h 6858000"/>
              <a:gd name="connsiteX4121" fmla="*/ 8248568 w 12192000"/>
              <a:gd name="connsiteY4121" fmla="*/ 1143038 h 6858000"/>
              <a:gd name="connsiteX4122" fmla="*/ 8312068 w 12192000"/>
              <a:gd name="connsiteY4122" fmla="*/ 1206542 h 6858000"/>
              <a:gd name="connsiteX4123" fmla="*/ 8375568 w 12192000"/>
              <a:gd name="connsiteY4123" fmla="*/ 1143038 h 6858000"/>
              <a:gd name="connsiteX4124" fmla="*/ 8312068 w 12192000"/>
              <a:gd name="connsiteY4124" fmla="*/ 1079533 h 6858000"/>
              <a:gd name="connsiteX4125" fmla="*/ 8045368 w 12192000"/>
              <a:gd name="connsiteY4125" fmla="*/ 1079533 h 6858000"/>
              <a:gd name="connsiteX4126" fmla="*/ 7981868 w 12192000"/>
              <a:gd name="connsiteY4126" fmla="*/ 1143038 h 6858000"/>
              <a:gd name="connsiteX4127" fmla="*/ 8045368 w 12192000"/>
              <a:gd name="connsiteY4127" fmla="*/ 1206542 h 6858000"/>
              <a:gd name="connsiteX4128" fmla="*/ 8108868 w 12192000"/>
              <a:gd name="connsiteY4128" fmla="*/ 1143038 h 6858000"/>
              <a:gd name="connsiteX4129" fmla="*/ 8045368 w 12192000"/>
              <a:gd name="connsiteY4129" fmla="*/ 1079533 h 6858000"/>
              <a:gd name="connsiteX4130" fmla="*/ 10712368 w 12192000"/>
              <a:gd name="connsiteY4130" fmla="*/ 1079532 h 6858000"/>
              <a:gd name="connsiteX4131" fmla="*/ 10648868 w 12192000"/>
              <a:gd name="connsiteY4131" fmla="*/ 1143036 h 6858000"/>
              <a:gd name="connsiteX4132" fmla="*/ 10712368 w 12192000"/>
              <a:gd name="connsiteY4132" fmla="*/ 1206540 h 6858000"/>
              <a:gd name="connsiteX4133" fmla="*/ 10775868 w 12192000"/>
              <a:gd name="connsiteY4133" fmla="*/ 1143036 h 6858000"/>
              <a:gd name="connsiteX4134" fmla="*/ 10712368 w 12192000"/>
              <a:gd name="connsiteY4134" fmla="*/ 1079532 h 6858000"/>
              <a:gd name="connsiteX4135" fmla="*/ 10445668 w 12192000"/>
              <a:gd name="connsiteY4135" fmla="*/ 1079532 h 6858000"/>
              <a:gd name="connsiteX4136" fmla="*/ 10382168 w 12192000"/>
              <a:gd name="connsiteY4136" fmla="*/ 1143036 h 6858000"/>
              <a:gd name="connsiteX4137" fmla="*/ 10445668 w 12192000"/>
              <a:gd name="connsiteY4137" fmla="*/ 1206541 h 6858000"/>
              <a:gd name="connsiteX4138" fmla="*/ 10509168 w 12192000"/>
              <a:gd name="connsiteY4138" fmla="*/ 1143036 h 6858000"/>
              <a:gd name="connsiteX4139" fmla="*/ 10445668 w 12192000"/>
              <a:gd name="connsiteY4139" fmla="*/ 1079532 h 6858000"/>
              <a:gd name="connsiteX4140" fmla="*/ 10178968 w 12192000"/>
              <a:gd name="connsiteY4140" fmla="*/ 1079532 h 6858000"/>
              <a:gd name="connsiteX4141" fmla="*/ 10115468 w 12192000"/>
              <a:gd name="connsiteY4141" fmla="*/ 1143036 h 6858000"/>
              <a:gd name="connsiteX4142" fmla="*/ 10178968 w 12192000"/>
              <a:gd name="connsiteY4142" fmla="*/ 1206541 h 6858000"/>
              <a:gd name="connsiteX4143" fmla="*/ 10242468 w 12192000"/>
              <a:gd name="connsiteY4143" fmla="*/ 1143036 h 6858000"/>
              <a:gd name="connsiteX4144" fmla="*/ 10178968 w 12192000"/>
              <a:gd name="connsiteY4144" fmla="*/ 1079532 h 6858000"/>
              <a:gd name="connsiteX4145" fmla="*/ 9912268 w 12192000"/>
              <a:gd name="connsiteY4145" fmla="*/ 1079532 h 6858000"/>
              <a:gd name="connsiteX4146" fmla="*/ 9848768 w 12192000"/>
              <a:gd name="connsiteY4146" fmla="*/ 1143036 h 6858000"/>
              <a:gd name="connsiteX4147" fmla="*/ 9912268 w 12192000"/>
              <a:gd name="connsiteY4147" fmla="*/ 1206541 h 6858000"/>
              <a:gd name="connsiteX4148" fmla="*/ 9975768 w 12192000"/>
              <a:gd name="connsiteY4148" fmla="*/ 1143036 h 6858000"/>
              <a:gd name="connsiteX4149" fmla="*/ 9912268 w 12192000"/>
              <a:gd name="connsiteY4149" fmla="*/ 1079532 h 6858000"/>
              <a:gd name="connsiteX4150" fmla="*/ 9645568 w 12192000"/>
              <a:gd name="connsiteY4150" fmla="*/ 1079532 h 6858000"/>
              <a:gd name="connsiteX4151" fmla="*/ 9582068 w 12192000"/>
              <a:gd name="connsiteY4151" fmla="*/ 1143037 h 6858000"/>
              <a:gd name="connsiteX4152" fmla="*/ 9645568 w 12192000"/>
              <a:gd name="connsiteY4152" fmla="*/ 1206541 h 6858000"/>
              <a:gd name="connsiteX4153" fmla="*/ 9709068 w 12192000"/>
              <a:gd name="connsiteY4153" fmla="*/ 1143037 h 6858000"/>
              <a:gd name="connsiteX4154" fmla="*/ 9645568 w 12192000"/>
              <a:gd name="connsiteY4154" fmla="*/ 1079532 h 6858000"/>
              <a:gd name="connsiteX4155" fmla="*/ 9378868 w 12192000"/>
              <a:gd name="connsiteY4155" fmla="*/ 1079532 h 6858000"/>
              <a:gd name="connsiteX4156" fmla="*/ 9315368 w 12192000"/>
              <a:gd name="connsiteY4156" fmla="*/ 1143037 h 6858000"/>
              <a:gd name="connsiteX4157" fmla="*/ 9378868 w 12192000"/>
              <a:gd name="connsiteY4157" fmla="*/ 1206542 h 6858000"/>
              <a:gd name="connsiteX4158" fmla="*/ 9442368 w 12192000"/>
              <a:gd name="connsiteY4158" fmla="*/ 1143037 h 6858000"/>
              <a:gd name="connsiteX4159" fmla="*/ 9378868 w 12192000"/>
              <a:gd name="connsiteY4159" fmla="*/ 1079532 h 6858000"/>
              <a:gd name="connsiteX4160" fmla="*/ 11779168 w 12192000"/>
              <a:gd name="connsiteY4160" fmla="*/ 1079531 h 6858000"/>
              <a:gd name="connsiteX4161" fmla="*/ 11715668 w 12192000"/>
              <a:gd name="connsiteY4161" fmla="*/ 1143035 h 6858000"/>
              <a:gd name="connsiteX4162" fmla="*/ 11779168 w 12192000"/>
              <a:gd name="connsiteY4162" fmla="*/ 1206540 h 6858000"/>
              <a:gd name="connsiteX4163" fmla="*/ 11842668 w 12192000"/>
              <a:gd name="connsiteY4163" fmla="*/ 1143035 h 6858000"/>
              <a:gd name="connsiteX4164" fmla="*/ 11779168 w 12192000"/>
              <a:gd name="connsiteY4164" fmla="*/ 1079531 h 6858000"/>
              <a:gd name="connsiteX4165" fmla="*/ 11512468 w 12192000"/>
              <a:gd name="connsiteY4165" fmla="*/ 1079531 h 6858000"/>
              <a:gd name="connsiteX4166" fmla="*/ 11448968 w 12192000"/>
              <a:gd name="connsiteY4166" fmla="*/ 1143035 h 6858000"/>
              <a:gd name="connsiteX4167" fmla="*/ 11512468 w 12192000"/>
              <a:gd name="connsiteY4167" fmla="*/ 1206540 h 6858000"/>
              <a:gd name="connsiteX4168" fmla="*/ 11575968 w 12192000"/>
              <a:gd name="connsiteY4168" fmla="*/ 1143035 h 6858000"/>
              <a:gd name="connsiteX4169" fmla="*/ 11512468 w 12192000"/>
              <a:gd name="connsiteY4169" fmla="*/ 1079531 h 6858000"/>
              <a:gd name="connsiteX4170" fmla="*/ 11245768 w 12192000"/>
              <a:gd name="connsiteY4170" fmla="*/ 1079531 h 6858000"/>
              <a:gd name="connsiteX4171" fmla="*/ 11182268 w 12192000"/>
              <a:gd name="connsiteY4171" fmla="*/ 1143036 h 6858000"/>
              <a:gd name="connsiteX4172" fmla="*/ 11245768 w 12192000"/>
              <a:gd name="connsiteY4172" fmla="*/ 1206540 h 6858000"/>
              <a:gd name="connsiteX4173" fmla="*/ 11309268 w 12192000"/>
              <a:gd name="connsiteY4173" fmla="*/ 1143036 h 6858000"/>
              <a:gd name="connsiteX4174" fmla="*/ 11245768 w 12192000"/>
              <a:gd name="connsiteY4174" fmla="*/ 1079531 h 6858000"/>
              <a:gd name="connsiteX4175" fmla="*/ 10979068 w 12192000"/>
              <a:gd name="connsiteY4175" fmla="*/ 1079531 h 6858000"/>
              <a:gd name="connsiteX4176" fmla="*/ 10915568 w 12192000"/>
              <a:gd name="connsiteY4176" fmla="*/ 1143036 h 6858000"/>
              <a:gd name="connsiteX4177" fmla="*/ 10979068 w 12192000"/>
              <a:gd name="connsiteY4177" fmla="*/ 1206540 h 6858000"/>
              <a:gd name="connsiteX4178" fmla="*/ 11042568 w 12192000"/>
              <a:gd name="connsiteY4178" fmla="*/ 1143036 h 6858000"/>
              <a:gd name="connsiteX4179" fmla="*/ 10979068 w 12192000"/>
              <a:gd name="connsiteY4179" fmla="*/ 1079531 h 6858000"/>
              <a:gd name="connsiteX4180" fmla="*/ 844609 w 12192000"/>
              <a:gd name="connsiteY4180" fmla="*/ 774734 h 6858000"/>
              <a:gd name="connsiteX4181" fmla="*/ 781109 w 12192000"/>
              <a:gd name="connsiteY4181" fmla="*/ 838233 h 6858000"/>
              <a:gd name="connsiteX4182" fmla="*/ 844609 w 12192000"/>
              <a:gd name="connsiteY4182" fmla="*/ 901732 h 6858000"/>
              <a:gd name="connsiteX4183" fmla="*/ 908108 w 12192000"/>
              <a:gd name="connsiteY4183" fmla="*/ 838233 h 6858000"/>
              <a:gd name="connsiteX4184" fmla="*/ 844609 w 12192000"/>
              <a:gd name="connsiteY4184" fmla="*/ 774734 h 6858000"/>
              <a:gd name="connsiteX4185" fmla="*/ 577912 w 12192000"/>
              <a:gd name="connsiteY4185" fmla="*/ 774734 h 6858000"/>
              <a:gd name="connsiteX4186" fmla="*/ 514413 w 12192000"/>
              <a:gd name="connsiteY4186" fmla="*/ 838233 h 6858000"/>
              <a:gd name="connsiteX4187" fmla="*/ 577912 w 12192000"/>
              <a:gd name="connsiteY4187" fmla="*/ 901732 h 6858000"/>
              <a:gd name="connsiteX4188" fmla="*/ 641411 w 12192000"/>
              <a:gd name="connsiteY4188" fmla="*/ 838233 h 6858000"/>
              <a:gd name="connsiteX4189" fmla="*/ 577912 w 12192000"/>
              <a:gd name="connsiteY4189" fmla="*/ 774734 h 6858000"/>
              <a:gd name="connsiteX4190" fmla="*/ 311216 w 12192000"/>
              <a:gd name="connsiteY4190" fmla="*/ 774734 h 6858000"/>
              <a:gd name="connsiteX4191" fmla="*/ 247717 w 12192000"/>
              <a:gd name="connsiteY4191" fmla="*/ 838233 h 6858000"/>
              <a:gd name="connsiteX4192" fmla="*/ 311216 w 12192000"/>
              <a:gd name="connsiteY4192" fmla="*/ 901732 h 6858000"/>
              <a:gd name="connsiteX4193" fmla="*/ 374715 w 12192000"/>
              <a:gd name="connsiteY4193" fmla="*/ 838233 h 6858000"/>
              <a:gd name="connsiteX4194" fmla="*/ 311216 w 12192000"/>
              <a:gd name="connsiteY4194" fmla="*/ 774734 h 6858000"/>
              <a:gd name="connsiteX4195" fmla="*/ 2444817 w 12192000"/>
              <a:gd name="connsiteY4195" fmla="*/ 774733 h 6858000"/>
              <a:gd name="connsiteX4196" fmla="*/ 2381320 w 12192000"/>
              <a:gd name="connsiteY4196" fmla="*/ 838232 h 6858000"/>
              <a:gd name="connsiteX4197" fmla="*/ 2444817 w 12192000"/>
              <a:gd name="connsiteY4197" fmla="*/ 901731 h 6858000"/>
              <a:gd name="connsiteX4198" fmla="*/ 2508328 w 12192000"/>
              <a:gd name="connsiteY4198" fmla="*/ 838232 h 6858000"/>
              <a:gd name="connsiteX4199" fmla="*/ 2444817 w 12192000"/>
              <a:gd name="connsiteY4199" fmla="*/ 774733 h 6858000"/>
              <a:gd name="connsiteX4200" fmla="*/ 2178139 w 12192000"/>
              <a:gd name="connsiteY4200" fmla="*/ 774733 h 6858000"/>
              <a:gd name="connsiteX4201" fmla="*/ 2114627 w 12192000"/>
              <a:gd name="connsiteY4201" fmla="*/ 838232 h 6858000"/>
              <a:gd name="connsiteX4202" fmla="*/ 2178139 w 12192000"/>
              <a:gd name="connsiteY4202" fmla="*/ 901731 h 6858000"/>
              <a:gd name="connsiteX4203" fmla="*/ 2241610 w 12192000"/>
              <a:gd name="connsiteY4203" fmla="*/ 838232 h 6858000"/>
              <a:gd name="connsiteX4204" fmla="*/ 2178139 w 12192000"/>
              <a:gd name="connsiteY4204" fmla="*/ 774733 h 6858000"/>
              <a:gd name="connsiteX4205" fmla="*/ 1911402 w 12192000"/>
              <a:gd name="connsiteY4205" fmla="*/ 774733 h 6858000"/>
              <a:gd name="connsiteX4206" fmla="*/ 1847898 w 12192000"/>
              <a:gd name="connsiteY4206" fmla="*/ 838232 h 6858000"/>
              <a:gd name="connsiteX4207" fmla="*/ 1911402 w 12192000"/>
              <a:gd name="connsiteY4207" fmla="*/ 901731 h 6858000"/>
              <a:gd name="connsiteX4208" fmla="*/ 1974906 w 12192000"/>
              <a:gd name="connsiteY4208" fmla="*/ 838232 h 6858000"/>
              <a:gd name="connsiteX4209" fmla="*/ 1911402 w 12192000"/>
              <a:gd name="connsiteY4209" fmla="*/ 774733 h 6858000"/>
              <a:gd name="connsiteX4210" fmla="*/ 1644699 w 12192000"/>
              <a:gd name="connsiteY4210" fmla="*/ 774733 h 6858000"/>
              <a:gd name="connsiteX4211" fmla="*/ 1581200 w 12192000"/>
              <a:gd name="connsiteY4211" fmla="*/ 838232 h 6858000"/>
              <a:gd name="connsiteX4212" fmla="*/ 1644699 w 12192000"/>
              <a:gd name="connsiteY4212" fmla="*/ 901731 h 6858000"/>
              <a:gd name="connsiteX4213" fmla="*/ 1708202 w 12192000"/>
              <a:gd name="connsiteY4213" fmla="*/ 838232 h 6858000"/>
              <a:gd name="connsiteX4214" fmla="*/ 1644699 w 12192000"/>
              <a:gd name="connsiteY4214" fmla="*/ 774733 h 6858000"/>
              <a:gd name="connsiteX4215" fmla="*/ 1378001 w 12192000"/>
              <a:gd name="connsiteY4215" fmla="*/ 774733 h 6858000"/>
              <a:gd name="connsiteX4216" fmla="*/ 1314502 w 12192000"/>
              <a:gd name="connsiteY4216" fmla="*/ 838232 h 6858000"/>
              <a:gd name="connsiteX4217" fmla="*/ 1378001 w 12192000"/>
              <a:gd name="connsiteY4217" fmla="*/ 901732 h 6858000"/>
              <a:gd name="connsiteX4218" fmla="*/ 1441500 w 12192000"/>
              <a:gd name="connsiteY4218" fmla="*/ 838232 h 6858000"/>
              <a:gd name="connsiteX4219" fmla="*/ 1378001 w 12192000"/>
              <a:gd name="connsiteY4219" fmla="*/ 774733 h 6858000"/>
              <a:gd name="connsiteX4220" fmla="*/ 1111305 w 12192000"/>
              <a:gd name="connsiteY4220" fmla="*/ 774733 h 6858000"/>
              <a:gd name="connsiteX4221" fmla="*/ 1047806 w 12192000"/>
              <a:gd name="connsiteY4221" fmla="*/ 838232 h 6858000"/>
              <a:gd name="connsiteX4222" fmla="*/ 1111305 w 12192000"/>
              <a:gd name="connsiteY4222" fmla="*/ 901732 h 6858000"/>
              <a:gd name="connsiteX4223" fmla="*/ 1174804 w 12192000"/>
              <a:gd name="connsiteY4223" fmla="*/ 838232 h 6858000"/>
              <a:gd name="connsiteX4224" fmla="*/ 1111305 w 12192000"/>
              <a:gd name="connsiteY4224" fmla="*/ 774733 h 6858000"/>
              <a:gd name="connsiteX4225" fmla="*/ 3778300 w 12192000"/>
              <a:gd name="connsiteY4225" fmla="*/ 774732 h 6858000"/>
              <a:gd name="connsiteX4226" fmla="*/ 3714814 w 12192000"/>
              <a:gd name="connsiteY4226" fmla="*/ 838231 h 6858000"/>
              <a:gd name="connsiteX4227" fmla="*/ 3778300 w 12192000"/>
              <a:gd name="connsiteY4227" fmla="*/ 901730 h 6858000"/>
              <a:gd name="connsiteX4228" fmla="*/ 3841795 w 12192000"/>
              <a:gd name="connsiteY4228" fmla="*/ 838231 h 6858000"/>
              <a:gd name="connsiteX4229" fmla="*/ 3778300 w 12192000"/>
              <a:gd name="connsiteY4229" fmla="*/ 774732 h 6858000"/>
              <a:gd name="connsiteX4230" fmla="*/ 3511623 w 12192000"/>
              <a:gd name="connsiteY4230" fmla="*/ 774732 h 6858000"/>
              <a:gd name="connsiteX4231" fmla="*/ 3448109 w 12192000"/>
              <a:gd name="connsiteY4231" fmla="*/ 838231 h 6858000"/>
              <a:gd name="connsiteX4232" fmla="*/ 3511623 w 12192000"/>
              <a:gd name="connsiteY4232" fmla="*/ 901730 h 6858000"/>
              <a:gd name="connsiteX4233" fmla="*/ 3575121 w 12192000"/>
              <a:gd name="connsiteY4233" fmla="*/ 838231 h 6858000"/>
              <a:gd name="connsiteX4234" fmla="*/ 3511623 w 12192000"/>
              <a:gd name="connsiteY4234" fmla="*/ 774732 h 6858000"/>
              <a:gd name="connsiteX4235" fmla="*/ 3244887 w 12192000"/>
              <a:gd name="connsiteY4235" fmla="*/ 774732 h 6858000"/>
              <a:gd name="connsiteX4236" fmla="*/ 3181399 w 12192000"/>
              <a:gd name="connsiteY4236" fmla="*/ 838231 h 6858000"/>
              <a:gd name="connsiteX4237" fmla="*/ 3244887 w 12192000"/>
              <a:gd name="connsiteY4237" fmla="*/ 901730 h 6858000"/>
              <a:gd name="connsiteX4238" fmla="*/ 3308377 w 12192000"/>
              <a:gd name="connsiteY4238" fmla="*/ 838231 h 6858000"/>
              <a:gd name="connsiteX4239" fmla="*/ 3244887 w 12192000"/>
              <a:gd name="connsiteY4239" fmla="*/ 774732 h 6858000"/>
              <a:gd name="connsiteX4240" fmla="*/ 2978236 w 12192000"/>
              <a:gd name="connsiteY4240" fmla="*/ 774732 h 6858000"/>
              <a:gd name="connsiteX4241" fmla="*/ 2914748 w 12192000"/>
              <a:gd name="connsiteY4241" fmla="*/ 838231 h 6858000"/>
              <a:gd name="connsiteX4242" fmla="*/ 2978236 w 12192000"/>
              <a:gd name="connsiteY4242" fmla="*/ 901731 h 6858000"/>
              <a:gd name="connsiteX4243" fmla="*/ 3041724 w 12192000"/>
              <a:gd name="connsiteY4243" fmla="*/ 838231 h 6858000"/>
              <a:gd name="connsiteX4244" fmla="*/ 2978236 w 12192000"/>
              <a:gd name="connsiteY4244" fmla="*/ 774732 h 6858000"/>
              <a:gd name="connsiteX4245" fmla="*/ 2711569 w 12192000"/>
              <a:gd name="connsiteY4245" fmla="*/ 774732 h 6858000"/>
              <a:gd name="connsiteX4246" fmla="*/ 2648050 w 12192000"/>
              <a:gd name="connsiteY4246" fmla="*/ 838232 h 6858000"/>
              <a:gd name="connsiteX4247" fmla="*/ 2711569 w 12192000"/>
              <a:gd name="connsiteY4247" fmla="*/ 901731 h 6858000"/>
              <a:gd name="connsiteX4248" fmla="*/ 2775073 w 12192000"/>
              <a:gd name="connsiteY4248" fmla="*/ 838232 h 6858000"/>
              <a:gd name="connsiteX4249" fmla="*/ 2711569 w 12192000"/>
              <a:gd name="connsiteY4249" fmla="*/ 774732 h 6858000"/>
              <a:gd name="connsiteX4250" fmla="*/ 5378407 w 12192000"/>
              <a:gd name="connsiteY4250" fmla="*/ 774731 h 6858000"/>
              <a:gd name="connsiteX4251" fmla="*/ 5314897 w 12192000"/>
              <a:gd name="connsiteY4251" fmla="*/ 838230 h 6858000"/>
              <a:gd name="connsiteX4252" fmla="*/ 5378407 w 12192000"/>
              <a:gd name="connsiteY4252" fmla="*/ 901729 h 6858000"/>
              <a:gd name="connsiteX4253" fmla="*/ 5441901 w 12192000"/>
              <a:gd name="connsiteY4253" fmla="*/ 838230 h 6858000"/>
              <a:gd name="connsiteX4254" fmla="*/ 5378407 w 12192000"/>
              <a:gd name="connsiteY4254" fmla="*/ 774731 h 6858000"/>
              <a:gd name="connsiteX4255" fmla="*/ 5111694 w 12192000"/>
              <a:gd name="connsiteY4255" fmla="*/ 774731 h 6858000"/>
              <a:gd name="connsiteX4256" fmla="*/ 5048180 w 12192000"/>
              <a:gd name="connsiteY4256" fmla="*/ 838230 h 6858000"/>
              <a:gd name="connsiteX4257" fmla="*/ 5111694 w 12192000"/>
              <a:gd name="connsiteY4257" fmla="*/ 901729 h 6858000"/>
              <a:gd name="connsiteX4258" fmla="*/ 5175199 w 12192000"/>
              <a:gd name="connsiteY4258" fmla="*/ 838230 h 6858000"/>
              <a:gd name="connsiteX4259" fmla="*/ 5111694 w 12192000"/>
              <a:gd name="connsiteY4259" fmla="*/ 774731 h 6858000"/>
              <a:gd name="connsiteX4260" fmla="*/ 4844996 w 12192000"/>
              <a:gd name="connsiteY4260" fmla="*/ 774731 h 6858000"/>
              <a:gd name="connsiteX4261" fmla="*/ 4781498 w 12192000"/>
              <a:gd name="connsiteY4261" fmla="*/ 838230 h 6858000"/>
              <a:gd name="connsiteX4262" fmla="*/ 4844996 w 12192000"/>
              <a:gd name="connsiteY4262" fmla="*/ 901729 h 6858000"/>
              <a:gd name="connsiteX4263" fmla="*/ 4908504 w 12192000"/>
              <a:gd name="connsiteY4263" fmla="*/ 838230 h 6858000"/>
              <a:gd name="connsiteX4264" fmla="*/ 4844996 w 12192000"/>
              <a:gd name="connsiteY4264" fmla="*/ 774731 h 6858000"/>
              <a:gd name="connsiteX4265" fmla="*/ 4578343 w 12192000"/>
              <a:gd name="connsiteY4265" fmla="*/ 774731 h 6858000"/>
              <a:gd name="connsiteX4266" fmla="*/ 4514828 w 12192000"/>
              <a:gd name="connsiteY4266" fmla="*/ 838230 h 6858000"/>
              <a:gd name="connsiteX4267" fmla="*/ 4578343 w 12192000"/>
              <a:gd name="connsiteY4267" fmla="*/ 901730 h 6858000"/>
              <a:gd name="connsiteX4268" fmla="*/ 4641806 w 12192000"/>
              <a:gd name="connsiteY4268" fmla="*/ 838230 h 6858000"/>
              <a:gd name="connsiteX4269" fmla="*/ 4578343 w 12192000"/>
              <a:gd name="connsiteY4269" fmla="*/ 774731 h 6858000"/>
              <a:gd name="connsiteX4270" fmla="*/ 4311612 w 12192000"/>
              <a:gd name="connsiteY4270" fmla="*/ 774731 h 6858000"/>
              <a:gd name="connsiteX4271" fmla="*/ 4248124 w 12192000"/>
              <a:gd name="connsiteY4271" fmla="*/ 838230 h 6858000"/>
              <a:gd name="connsiteX4272" fmla="*/ 4311612 w 12192000"/>
              <a:gd name="connsiteY4272" fmla="*/ 901730 h 6858000"/>
              <a:gd name="connsiteX4273" fmla="*/ 4375123 w 12192000"/>
              <a:gd name="connsiteY4273" fmla="*/ 838230 h 6858000"/>
              <a:gd name="connsiteX4274" fmla="*/ 4311612 w 12192000"/>
              <a:gd name="connsiteY4274" fmla="*/ 774731 h 6858000"/>
              <a:gd name="connsiteX4275" fmla="*/ 4045003 w 12192000"/>
              <a:gd name="connsiteY4275" fmla="*/ 774731 h 6858000"/>
              <a:gd name="connsiteX4276" fmla="*/ 3981504 w 12192000"/>
              <a:gd name="connsiteY4276" fmla="*/ 838231 h 6858000"/>
              <a:gd name="connsiteX4277" fmla="*/ 4045003 w 12192000"/>
              <a:gd name="connsiteY4277" fmla="*/ 901730 h 6858000"/>
              <a:gd name="connsiteX4278" fmla="*/ 4108408 w 12192000"/>
              <a:gd name="connsiteY4278" fmla="*/ 838231 h 6858000"/>
              <a:gd name="connsiteX4279" fmla="*/ 4045003 w 12192000"/>
              <a:gd name="connsiteY4279" fmla="*/ 774731 h 6858000"/>
              <a:gd name="connsiteX4280" fmla="*/ 6978568 w 12192000"/>
              <a:gd name="connsiteY4280" fmla="*/ 774730 h 6858000"/>
              <a:gd name="connsiteX4281" fmla="*/ 6915068 w 12192000"/>
              <a:gd name="connsiteY4281" fmla="*/ 838229 h 6858000"/>
              <a:gd name="connsiteX4282" fmla="*/ 6978568 w 12192000"/>
              <a:gd name="connsiteY4282" fmla="*/ 901728 h 6858000"/>
              <a:gd name="connsiteX4283" fmla="*/ 7042068 w 12192000"/>
              <a:gd name="connsiteY4283" fmla="*/ 838229 h 6858000"/>
              <a:gd name="connsiteX4284" fmla="*/ 6978568 w 12192000"/>
              <a:gd name="connsiteY4284" fmla="*/ 774730 h 6858000"/>
              <a:gd name="connsiteX4285" fmla="*/ 6711868 w 12192000"/>
              <a:gd name="connsiteY4285" fmla="*/ 774730 h 6858000"/>
              <a:gd name="connsiteX4286" fmla="*/ 6648368 w 12192000"/>
              <a:gd name="connsiteY4286" fmla="*/ 838229 h 6858000"/>
              <a:gd name="connsiteX4287" fmla="*/ 6711868 w 12192000"/>
              <a:gd name="connsiteY4287" fmla="*/ 901728 h 6858000"/>
              <a:gd name="connsiteX4288" fmla="*/ 6775368 w 12192000"/>
              <a:gd name="connsiteY4288" fmla="*/ 838229 h 6858000"/>
              <a:gd name="connsiteX4289" fmla="*/ 6711868 w 12192000"/>
              <a:gd name="connsiteY4289" fmla="*/ 774730 h 6858000"/>
              <a:gd name="connsiteX4290" fmla="*/ 6445168 w 12192000"/>
              <a:gd name="connsiteY4290" fmla="*/ 774730 h 6858000"/>
              <a:gd name="connsiteX4291" fmla="*/ 6381668 w 12192000"/>
              <a:gd name="connsiteY4291" fmla="*/ 838229 h 6858000"/>
              <a:gd name="connsiteX4292" fmla="*/ 6445168 w 12192000"/>
              <a:gd name="connsiteY4292" fmla="*/ 901728 h 6858000"/>
              <a:gd name="connsiteX4293" fmla="*/ 6508668 w 12192000"/>
              <a:gd name="connsiteY4293" fmla="*/ 838229 h 6858000"/>
              <a:gd name="connsiteX4294" fmla="*/ 6445168 w 12192000"/>
              <a:gd name="connsiteY4294" fmla="*/ 774730 h 6858000"/>
              <a:gd name="connsiteX4295" fmla="*/ 6178468 w 12192000"/>
              <a:gd name="connsiteY4295" fmla="*/ 774730 h 6858000"/>
              <a:gd name="connsiteX4296" fmla="*/ 6114968 w 12192000"/>
              <a:gd name="connsiteY4296" fmla="*/ 838229 h 6858000"/>
              <a:gd name="connsiteX4297" fmla="*/ 6178468 w 12192000"/>
              <a:gd name="connsiteY4297" fmla="*/ 901729 h 6858000"/>
              <a:gd name="connsiteX4298" fmla="*/ 6241968 w 12192000"/>
              <a:gd name="connsiteY4298" fmla="*/ 838229 h 6858000"/>
              <a:gd name="connsiteX4299" fmla="*/ 6178468 w 12192000"/>
              <a:gd name="connsiteY4299" fmla="*/ 774730 h 6858000"/>
              <a:gd name="connsiteX4300" fmla="*/ 5911769 w 12192000"/>
              <a:gd name="connsiteY4300" fmla="*/ 774730 h 6858000"/>
              <a:gd name="connsiteX4301" fmla="*/ 5848274 w 12192000"/>
              <a:gd name="connsiteY4301" fmla="*/ 838229 h 6858000"/>
              <a:gd name="connsiteX4302" fmla="*/ 5911769 w 12192000"/>
              <a:gd name="connsiteY4302" fmla="*/ 901729 h 6858000"/>
              <a:gd name="connsiteX4303" fmla="*/ 5975281 w 12192000"/>
              <a:gd name="connsiteY4303" fmla="*/ 838229 h 6858000"/>
              <a:gd name="connsiteX4304" fmla="*/ 5911769 w 12192000"/>
              <a:gd name="connsiteY4304" fmla="*/ 774730 h 6858000"/>
              <a:gd name="connsiteX4305" fmla="*/ 5645088 w 12192000"/>
              <a:gd name="connsiteY4305" fmla="*/ 774730 h 6858000"/>
              <a:gd name="connsiteX4306" fmla="*/ 5581595 w 12192000"/>
              <a:gd name="connsiteY4306" fmla="*/ 838230 h 6858000"/>
              <a:gd name="connsiteX4307" fmla="*/ 5645088 w 12192000"/>
              <a:gd name="connsiteY4307" fmla="*/ 901729 h 6858000"/>
              <a:gd name="connsiteX4308" fmla="*/ 5708583 w 12192000"/>
              <a:gd name="connsiteY4308" fmla="*/ 838230 h 6858000"/>
              <a:gd name="connsiteX4309" fmla="*/ 5645088 w 12192000"/>
              <a:gd name="connsiteY4309" fmla="*/ 774730 h 6858000"/>
              <a:gd name="connsiteX4310" fmla="*/ 8578768 w 12192000"/>
              <a:gd name="connsiteY4310" fmla="*/ 774729 h 6858000"/>
              <a:gd name="connsiteX4311" fmla="*/ 8515268 w 12192000"/>
              <a:gd name="connsiteY4311" fmla="*/ 838228 h 6858000"/>
              <a:gd name="connsiteX4312" fmla="*/ 8578768 w 12192000"/>
              <a:gd name="connsiteY4312" fmla="*/ 901727 h 6858000"/>
              <a:gd name="connsiteX4313" fmla="*/ 8642268 w 12192000"/>
              <a:gd name="connsiteY4313" fmla="*/ 838228 h 6858000"/>
              <a:gd name="connsiteX4314" fmla="*/ 8578768 w 12192000"/>
              <a:gd name="connsiteY4314" fmla="*/ 774729 h 6858000"/>
              <a:gd name="connsiteX4315" fmla="*/ 8312068 w 12192000"/>
              <a:gd name="connsiteY4315" fmla="*/ 774729 h 6858000"/>
              <a:gd name="connsiteX4316" fmla="*/ 8248568 w 12192000"/>
              <a:gd name="connsiteY4316" fmla="*/ 838228 h 6858000"/>
              <a:gd name="connsiteX4317" fmla="*/ 8312068 w 12192000"/>
              <a:gd name="connsiteY4317" fmla="*/ 901727 h 6858000"/>
              <a:gd name="connsiteX4318" fmla="*/ 8375568 w 12192000"/>
              <a:gd name="connsiteY4318" fmla="*/ 838228 h 6858000"/>
              <a:gd name="connsiteX4319" fmla="*/ 8312068 w 12192000"/>
              <a:gd name="connsiteY4319" fmla="*/ 774729 h 6858000"/>
              <a:gd name="connsiteX4320" fmla="*/ 8045368 w 12192000"/>
              <a:gd name="connsiteY4320" fmla="*/ 774729 h 6858000"/>
              <a:gd name="connsiteX4321" fmla="*/ 7981868 w 12192000"/>
              <a:gd name="connsiteY4321" fmla="*/ 838228 h 6858000"/>
              <a:gd name="connsiteX4322" fmla="*/ 8045368 w 12192000"/>
              <a:gd name="connsiteY4322" fmla="*/ 901727 h 6858000"/>
              <a:gd name="connsiteX4323" fmla="*/ 8108868 w 12192000"/>
              <a:gd name="connsiteY4323" fmla="*/ 838228 h 6858000"/>
              <a:gd name="connsiteX4324" fmla="*/ 8045368 w 12192000"/>
              <a:gd name="connsiteY4324" fmla="*/ 774729 h 6858000"/>
              <a:gd name="connsiteX4325" fmla="*/ 7778668 w 12192000"/>
              <a:gd name="connsiteY4325" fmla="*/ 774729 h 6858000"/>
              <a:gd name="connsiteX4326" fmla="*/ 7715168 w 12192000"/>
              <a:gd name="connsiteY4326" fmla="*/ 838228 h 6858000"/>
              <a:gd name="connsiteX4327" fmla="*/ 7778668 w 12192000"/>
              <a:gd name="connsiteY4327" fmla="*/ 901728 h 6858000"/>
              <a:gd name="connsiteX4328" fmla="*/ 7842168 w 12192000"/>
              <a:gd name="connsiteY4328" fmla="*/ 838228 h 6858000"/>
              <a:gd name="connsiteX4329" fmla="*/ 7778668 w 12192000"/>
              <a:gd name="connsiteY4329" fmla="*/ 774729 h 6858000"/>
              <a:gd name="connsiteX4330" fmla="*/ 7511968 w 12192000"/>
              <a:gd name="connsiteY4330" fmla="*/ 774729 h 6858000"/>
              <a:gd name="connsiteX4331" fmla="*/ 7448468 w 12192000"/>
              <a:gd name="connsiteY4331" fmla="*/ 838228 h 6858000"/>
              <a:gd name="connsiteX4332" fmla="*/ 7511968 w 12192000"/>
              <a:gd name="connsiteY4332" fmla="*/ 901728 h 6858000"/>
              <a:gd name="connsiteX4333" fmla="*/ 7575468 w 12192000"/>
              <a:gd name="connsiteY4333" fmla="*/ 838228 h 6858000"/>
              <a:gd name="connsiteX4334" fmla="*/ 7511968 w 12192000"/>
              <a:gd name="connsiteY4334" fmla="*/ 774729 h 6858000"/>
              <a:gd name="connsiteX4335" fmla="*/ 7245268 w 12192000"/>
              <a:gd name="connsiteY4335" fmla="*/ 774729 h 6858000"/>
              <a:gd name="connsiteX4336" fmla="*/ 7181768 w 12192000"/>
              <a:gd name="connsiteY4336" fmla="*/ 838229 h 6858000"/>
              <a:gd name="connsiteX4337" fmla="*/ 7245268 w 12192000"/>
              <a:gd name="connsiteY4337" fmla="*/ 901728 h 6858000"/>
              <a:gd name="connsiteX4338" fmla="*/ 7308768 w 12192000"/>
              <a:gd name="connsiteY4338" fmla="*/ 838229 h 6858000"/>
              <a:gd name="connsiteX4339" fmla="*/ 7245268 w 12192000"/>
              <a:gd name="connsiteY4339" fmla="*/ 774729 h 6858000"/>
              <a:gd name="connsiteX4340" fmla="*/ 9912268 w 12192000"/>
              <a:gd name="connsiteY4340" fmla="*/ 774728 h 6858000"/>
              <a:gd name="connsiteX4341" fmla="*/ 9848768 w 12192000"/>
              <a:gd name="connsiteY4341" fmla="*/ 838227 h 6858000"/>
              <a:gd name="connsiteX4342" fmla="*/ 9912268 w 12192000"/>
              <a:gd name="connsiteY4342" fmla="*/ 901726 h 6858000"/>
              <a:gd name="connsiteX4343" fmla="*/ 9975768 w 12192000"/>
              <a:gd name="connsiteY4343" fmla="*/ 838227 h 6858000"/>
              <a:gd name="connsiteX4344" fmla="*/ 9912268 w 12192000"/>
              <a:gd name="connsiteY4344" fmla="*/ 774728 h 6858000"/>
              <a:gd name="connsiteX4345" fmla="*/ 9645568 w 12192000"/>
              <a:gd name="connsiteY4345" fmla="*/ 774728 h 6858000"/>
              <a:gd name="connsiteX4346" fmla="*/ 9582068 w 12192000"/>
              <a:gd name="connsiteY4346" fmla="*/ 838227 h 6858000"/>
              <a:gd name="connsiteX4347" fmla="*/ 9645568 w 12192000"/>
              <a:gd name="connsiteY4347" fmla="*/ 901726 h 6858000"/>
              <a:gd name="connsiteX4348" fmla="*/ 9709068 w 12192000"/>
              <a:gd name="connsiteY4348" fmla="*/ 838227 h 6858000"/>
              <a:gd name="connsiteX4349" fmla="*/ 9645568 w 12192000"/>
              <a:gd name="connsiteY4349" fmla="*/ 774728 h 6858000"/>
              <a:gd name="connsiteX4350" fmla="*/ 9378868 w 12192000"/>
              <a:gd name="connsiteY4350" fmla="*/ 774728 h 6858000"/>
              <a:gd name="connsiteX4351" fmla="*/ 9315368 w 12192000"/>
              <a:gd name="connsiteY4351" fmla="*/ 838227 h 6858000"/>
              <a:gd name="connsiteX4352" fmla="*/ 9378868 w 12192000"/>
              <a:gd name="connsiteY4352" fmla="*/ 901727 h 6858000"/>
              <a:gd name="connsiteX4353" fmla="*/ 9442368 w 12192000"/>
              <a:gd name="connsiteY4353" fmla="*/ 838227 h 6858000"/>
              <a:gd name="connsiteX4354" fmla="*/ 9378868 w 12192000"/>
              <a:gd name="connsiteY4354" fmla="*/ 774728 h 6858000"/>
              <a:gd name="connsiteX4355" fmla="*/ 9112168 w 12192000"/>
              <a:gd name="connsiteY4355" fmla="*/ 774728 h 6858000"/>
              <a:gd name="connsiteX4356" fmla="*/ 9048668 w 12192000"/>
              <a:gd name="connsiteY4356" fmla="*/ 838227 h 6858000"/>
              <a:gd name="connsiteX4357" fmla="*/ 9112168 w 12192000"/>
              <a:gd name="connsiteY4357" fmla="*/ 901727 h 6858000"/>
              <a:gd name="connsiteX4358" fmla="*/ 9175668 w 12192000"/>
              <a:gd name="connsiteY4358" fmla="*/ 838227 h 6858000"/>
              <a:gd name="connsiteX4359" fmla="*/ 9112168 w 12192000"/>
              <a:gd name="connsiteY4359" fmla="*/ 774728 h 6858000"/>
              <a:gd name="connsiteX4360" fmla="*/ 8845468 w 12192000"/>
              <a:gd name="connsiteY4360" fmla="*/ 774728 h 6858000"/>
              <a:gd name="connsiteX4361" fmla="*/ 8781968 w 12192000"/>
              <a:gd name="connsiteY4361" fmla="*/ 838228 h 6858000"/>
              <a:gd name="connsiteX4362" fmla="*/ 8845468 w 12192000"/>
              <a:gd name="connsiteY4362" fmla="*/ 901727 h 6858000"/>
              <a:gd name="connsiteX4363" fmla="*/ 8908968 w 12192000"/>
              <a:gd name="connsiteY4363" fmla="*/ 838228 h 6858000"/>
              <a:gd name="connsiteX4364" fmla="*/ 8845468 w 12192000"/>
              <a:gd name="connsiteY4364" fmla="*/ 774728 h 6858000"/>
              <a:gd name="connsiteX4365" fmla="*/ 11512468 w 12192000"/>
              <a:gd name="connsiteY4365" fmla="*/ 774727 h 6858000"/>
              <a:gd name="connsiteX4366" fmla="*/ 11448968 w 12192000"/>
              <a:gd name="connsiteY4366" fmla="*/ 838226 h 6858000"/>
              <a:gd name="connsiteX4367" fmla="*/ 11512468 w 12192000"/>
              <a:gd name="connsiteY4367" fmla="*/ 901725 h 6858000"/>
              <a:gd name="connsiteX4368" fmla="*/ 11575968 w 12192000"/>
              <a:gd name="connsiteY4368" fmla="*/ 838226 h 6858000"/>
              <a:gd name="connsiteX4369" fmla="*/ 11512468 w 12192000"/>
              <a:gd name="connsiteY4369" fmla="*/ 774727 h 6858000"/>
              <a:gd name="connsiteX4370" fmla="*/ 11245768 w 12192000"/>
              <a:gd name="connsiteY4370" fmla="*/ 774727 h 6858000"/>
              <a:gd name="connsiteX4371" fmla="*/ 11182268 w 12192000"/>
              <a:gd name="connsiteY4371" fmla="*/ 838226 h 6858000"/>
              <a:gd name="connsiteX4372" fmla="*/ 11245768 w 12192000"/>
              <a:gd name="connsiteY4372" fmla="*/ 901725 h 6858000"/>
              <a:gd name="connsiteX4373" fmla="*/ 11309268 w 12192000"/>
              <a:gd name="connsiteY4373" fmla="*/ 838226 h 6858000"/>
              <a:gd name="connsiteX4374" fmla="*/ 11245768 w 12192000"/>
              <a:gd name="connsiteY4374" fmla="*/ 774727 h 6858000"/>
              <a:gd name="connsiteX4375" fmla="*/ 10979068 w 12192000"/>
              <a:gd name="connsiteY4375" fmla="*/ 774727 h 6858000"/>
              <a:gd name="connsiteX4376" fmla="*/ 10915568 w 12192000"/>
              <a:gd name="connsiteY4376" fmla="*/ 838226 h 6858000"/>
              <a:gd name="connsiteX4377" fmla="*/ 10979068 w 12192000"/>
              <a:gd name="connsiteY4377" fmla="*/ 901725 h 6858000"/>
              <a:gd name="connsiteX4378" fmla="*/ 11042568 w 12192000"/>
              <a:gd name="connsiteY4378" fmla="*/ 838226 h 6858000"/>
              <a:gd name="connsiteX4379" fmla="*/ 10979068 w 12192000"/>
              <a:gd name="connsiteY4379" fmla="*/ 774727 h 6858000"/>
              <a:gd name="connsiteX4380" fmla="*/ 10712368 w 12192000"/>
              <a:gd name="connsiteY4380" fmla="*/ 774727 h 6858000"/>
              <a:gd name="connsiteX4381" fmla="*/ 10648868 w 12192000"/>
              <a:gd name="connsiteY4381" fmla="*/ 838226 h 6858000"/>
              <a:gd name="connsiteX4382" fmla="*/ 10712368 w 12192000"/>
              <a:gd name="connsiteY4382" fmla="*/ 901726 h 6858000"/>
              <a:gd name="connsiteX4383" fmla="*/ 10775868 w 12192000"/>
              <a:gd name="connsiteY4383" fmla="*/ 838226 h 6858000"/>
              <a:gd name="connsiteX4384" fmla="*/ 10712368 w 12192000"/>
              <a:gd name="connsiteY4384" fmla="*/ 774727 h 6858000"/>
              <a:gd name="connsiteX4385" fmla="*/ 10445668 w 12192000"/>
              <a:gd name="connsiteY4385" fmla="*/ 774727 h 6858000"/>
              <a:gd name="connsiteX4386" fmla="*/ 10382168 w 12192000"/>
              <a:gd name="connsiteY4386" fmla="*/ 838227 h 6858000"/>
              <a:gd name="connsiteX4387" fmla="*/ 10445668 w 12192000"/>
              <a:gd name="connsiteY4387" fmla="*/ 901726 h 6858000"/>
              <a:gd name="connsiteX4388" fmla="*/ 10509168 w 12192000"/>
              <a:gd name="connsiteY4388" fmla="*/ 838227 h 6858000"/>
              <a:gd name="connsiteX4389" fmla="*/ 10445668 w 12192000"/>
              <a:gd name="connsiteY4389" fmla="*/ 774727 h 6858000"/>
              <a:gd name="connsiteX4390" fmla="*/ 10178968 w 12192000"/>
              <a:gd name="connsiteY4390" fmla="*/ 774727 h 6858000"/>
              <a:gd name="connsiteX4391" fmla="*/ 10115468 w 12192000"/>
              <a:gd name="connsiteY4391" fmla="*/ 838227 h 6858000"/>
              <a:gd name="connsiteX4392" fmla="*/ 10178968 w 12192000"/>
              <a:gd name="connsiteY4392" fmla="*/ 901726 h 6858000"/>
              <a:gd name="connsiteX4393" fmla="*/ 10242468 w 12192000"/>
              <a:gd name="connsiteY4393" fmla="*/ 838227 h 6858000"/>
              <a:gd name="connsiteX4394" fmla="*/ 10178968 w 12192000"/>
              <a:gd name="connsiteY4394" fmla="*/ 774727 h 6858000"/>
              <a:gd name="connsiteX4395" fmla="*/ 11779168 w 12192000"/>
              <a:gd name="connsiteY4395" fmla="*/ 774726 h 6858000"/>
              <a:gd name="connsiteX4396" fmla="*/ 11715668 w 12192000"/>
              <a:gd name="connsiteY4396" fmla="*/ 838226 h 6858000"/>
              <a:gd name="connsiteX4397" fmla="*/ 11779168 w 12192000"/>
              <a:gd name="connsiteY4397" fmla="*/ 901725 h 6858000"/>
              <a:gd name="connsiteX4398" fmla="*/ 11842668 w 12192000"/>
              <a:gd name="connsiteY4398" fmla="*/ 838226 h 6858000"/>
              <a:gd name="connsiteX4399" fmla="*/ 11779168 w 12192000"/>
              <a:gd name="connsiteY4399" fmla="*/ 774726 h 6858000"/>
              <a:gd name="connsiteX4400" fmla="*/ 1098619 w 12192000"/>
              <a:gd name="connsiteY4400" fmla="*/ 469946 h 6858000"/>
              <a:gd name="connsiteX4401" fmla="*/ 1035120 w 12192000"/>
              <a:gd name="connsiteY4401" fmla="*/ 533445 h 6858000"/>
              <a:gd name="connsiteX4402" fmla="*/ 1098619 w 12192000"/>
              <a:gd name="connsiteY4402" fmla="*/ 596944 h 6858000"/>
              <a:gd name="connsiteX4403" fmla="*/ 1162118 w 12192000"/>
              <a:gd name="connsiteY4403" fmla="*/ 533445 h 6858000"/>
              <a:gd name="connsiteX4404" fmla="*/ 1098619 w 12192000"/>
              <a:gd name="connsiteY4404" fmla="*/ 469946 h 6858000"/>
              <a:gd name="connsiteX4405" fmla="*/ 831923 w 12192000"/>
              <a:gd name="connsiteY4405" fmla="*/ 469946 h 6858000"/>
              <a:gd name="connsiteX4406" fmla="*/ 768424 w 12192000"/>
              <a:gd name="connsiteY4406" fmla="*/ 533445 h 6858000"/>
              <a:gd name="connsiteX4407" fmla="*/ 831923 w 12192000"/>
              <a:gd name="connsiteY4407" fmla="*/ 596944 h 6858000"/>
              <a:gd name="connsiteX4408" fmla="*/ 895422 w 12192000"/>
              <a:gd name="connsiteY4408" fmla="*/ 533445 h 6858000"/>
              <a:gd name="connsiteX4409" fmla="*/ 831923 w 12192000"/>
              <a:gd name="connsiteY4409" fmla="*/ 469946 h 6858000"/>
              <a:gd name="connsiteX4410" fmla="*/ 565227 w 12192000"/>
              <a:gd name="connsiteY4410" fmla="*/ 469946 h 6858000"/>
              <a:gd name="connsiteX4411" fmla="*/ 501728 w 12192000"/>
              <a:gd name="connsiteY4411" fmla="*/ 533445 h 6858000"/>
              <a:gd name="connsiteX4412" fmla="*/ 565227 w 12192000"/>
              <a:gd name="connsiteY4412" fmla="*/ 596944 h 6858000"/>
              <a:gd name="connsiteX4413" fmla="*/ 628726 w 12192000"/>
              <a:gd name="connsiteY4413" fmla="*/ 533445 h 6858000"/>
              <a:gd name="connsiteX4414" fmla="*/ 565227 w 12192000"/>
              <a:gd name="connsiteY4414" fmla="*/ 469946 h 6858000"/>
              <a:gd name="connsiteX4415" fmla="*/ 298531 w 12192000"/>
              <a:gd name="connsiteY4415" fmla="*/ 469946 h 6858000"/>
              <a:gd name="connsiteX4416" fmla="*/ 235032 w 12192000"/>
              <a:gd name="connsiteY4416" fmla="*/ 533445 h 6858000"/>
              <a:gd name="connsiteX4417" fmla="*/ 298531 w 12192000"/>
              <a:gd name="connsiteY4417" fmla="*/ 596945 h 6858000"/>
              <a:gd name="connsiteX4418" fmla="*/ 362030 w 12192000"/>
              <a:gd name="connsiteY4418" fmla="*/ 533445 h 6858000"/>
              <a:gd name="connsiteX4419" fmla="*/ 298531 w 12192000"/>
              <a:gd name="connsiteY4419" fmla="*/ 469946 h 6858000"/>
              <a:gd name="connsiteX4420" fmla="*/ 2698871 w 12192000"/>
              <a:gd name="connsiteY4420" fmla="*/ 469945 h 6858000"/>
              <a:gd name="connsiteX4421" fmla="*/ 2635370 w 12192000"/>
              <a:gd name="connsiteY4421" fmla="*/ 533444 h 6858000"/>
              <a:gd name="connsiteX4422" fmla="*/ 2698871 w 12192000"/>
              <a:gd name="connsiteY4422" fmla="*/ 596943 h 6858000"/>
              <a:gd name="connsiteX4423" fmla="*/ 2762396 w 12192000"/>
              <a:gd name="connsiteY4423" fmla="*/ 533444 h 6858000"/>
              <a:gd name="connsiteX4424" fmla="*/ 2698871 w 12192000"/>
              <a:gd name="connsiteY4424" fmla="*/ 469945 h 6858000"/>
              <a:gd name="connsiteX4425" fmla="*/ 2432134 w 12192000"/>
              <a:gd name="connsiteY4425" fmla="*/ 469945 h 6858000"/>
              <a:gd name="connsiteX4426" fmla="*/ 2368636 w 12192000"/>
              <a:gd name="connsiteY4426" fmla="*/ 533444 h 6858000"/>
              <a:gd name="connsiteX4427" fmla="*/ 2432134 w 12192000"/>
              <a:gd name="connsiteY4427" fmla="*/ 596943 h 6858000"/>
              <a:gd name="connsiteX4428" fmla="*/ 2495641 w 12192000"/>
              <a:gd name="connsiteY4428" fmla="*/ 533444 h 6858000"/>
              <a:gd name="connsiteX4429" fmla="*/ 2432134 w 12192000"/>
              <a:gd name="connsiteY4429" fmla="*/ 469945 h 6858000"/>
              <a:gd name="connsiteX4430" fmla="*/ 2165442 w 12192000"/>
              <a:gd name="connsiteY4430" fmla="*/ 469945 h 6858000"/>
              <a:gd name="connsiteX4431" fmla="*/ 2101947 w 12192000"/>
              <a:gd name="connsiteY4431" fmla="*/ 533444 h 6858000"/>
              <a:gd name="connsiteX4432" fmla="*/ 2165442 w 12192000"/>
              <a:gd name="connsiteY4432" fmla="*/ 596943 h 6858000"/>
              <a:gd name="connsiteX4433" fmla="*/ 2228935 w 12192000"/>
              <a:gd name="connsiteY4433" fmla="*/ 533444 h 6858000"/>
              <a:gd name="connsiteX4434" fmla="*/ 2165442 w 12192000"/>
              <a:gd name="connsiteY4434" fmla="*/ 469945 h 6858000"/>
              <a:gd name="connsiteX4435" fmla="*/ 1898714 w 12192000"/>
              <a:gd name="connsiteY4435" fmla="*/ 469945 h 6858000"/>
              <a:gd name="connsiteX4436" fmla="*/ 1835214 w 12192000"/>
              <a:gd name="connsiteY4436" fmla="*/ 533444 h 6858000"/>
              <a:gd name="connsiteX4437" fmla="*/ 1898714 w 12192000"/>
              <a:gd name="connsiteY4437" fmla="*/ 596943 h 6858000"/>
              <a:gd name="connsiteX4438" fmla="*/ 1962216 w 12192000"/>
              <a:gd name="connsiteY4438" fmla="*/ 533444 h 6858000"/>
              <a:gd name="connsiteX4439" fmla="*/ 1898714 w 12192000"/>
              <a:gd name="connsiteY4439" fmla="*/ 469945 h 6858000"/>
              <a:gd name="connsiteX4440" fmla="*/ 1632014 w 12192000"/>
              <a:gd name="connsiteY4440" fmla="*/ 469945 h 6858000"/>
              <a:gd name="connsiteX4441" fmla="*/ 1568512 w 12192000"/>
              <a:gd name="connsiteY4441" fmla="*/ 533444 h 6858000"/>
              <a:gd name="connsiteX4442" fmla="*/ 1632014 w 12192000"/>
              <a:gd name="connsiteY4442" fmla="*/ 596944 h 6858000"/>
              <a:gd name="connsiteX4443" fmla="*/ 1695512 w 12192000"/>
              <a:gd name="connsiteY4443" fmla="*/ 533444 h 6858000"/>
              <a:gd name="connsiteX4444" fmla="*/ 1632014 w 12192000"/>
              <a:gd name="connsiteY4444" fmla="*/ 469945 h 6858000"/>
              <a:gd name="connsiteX4445" fmla="*/ 1365315 w 12192000"/>
              <a:gd name="connsiteY4445" fmla="*/ 469945 h 6858000"/>
              <a:gd name="connsiteX4446" fmla="*/ 1301816 w 12192000"/>
              <a:gd name="connsiteY4446" fmla="*/ 533445 h 6858000"/>
              <a:gd name="connsiteX4447" fmla="*/ 1365315 w 12192000"/>
              <a:gd name="connsiteY4447" fmla="*/ 596944 h 6858000"/>
              <a:gd name="connsiteX4448" fmla="*/ 1428814 w 12192000"/>
              <a:gd name="connsiteY4448" fmla="*/ 533445 h 6858000"/>
              <a:gd name="connsiteX4449" fmla="*/ 1365315 w 12192000"/>
              <a:gd name="connsiteY4449" fmla="*/ 469945 h 6858000"/>
              <a:gd name="connsiteX4450" fmla="*/ 4032336 w 12192000"/>
              <a:gd name="connsiteY4450" fmla="*/ 469944 h 6858000"/>
              <a:gd name="connsiteX4451" fmla="*/ 3968820 w 12192000"/>
              <a:gd name="connsiteY4451" fmla="*/ 533443 h 6858000"/>
              <a:gd name="connsiteX4452" fmla="*/ 4032336 w 12192000"/>
              <a:gd name="connsiteY4452" fmla="*/ 596942 h 6858000"/>
              <a:gd name="connsiteX4453" fmla="*/ 4095701 w 12192000"/>
              <a:gd name="connsiteY4453" fmla="*/ 533443 h 6858000"/>
              <a:gd name="connsiteX4454" fmla="*/ 4032336 w 12192000"/>
              <a:gd name="connsiteY4454" fmla="*/ 469944 h 6858000"/>
              <a:gd name="connsiteX4455" fmla="*/ 3765616 w 12192000"/>
              <a:gd name="connsiteY4455" fmla="*/ 469944 h 6858000"/>
              <a:gd name="connsiteX4456" fmla="*/ 3702132 w 12192000"/>
              <a:gd name="connsiteY4456" fmla="*/ 533443 h 6858000"/>
              <a:gd name="connsiteX4457" fmla="*/ 3765616 w 12192000"/>
              <a:gd name="connsiteY4457" fmla="*/ 596942 h 6858000"/>
              <a:gd name="connsiteX4458" fmla="*/ 3829104 w 12192000"/>
              <a:gd name="connsiteY4458" fmla="*/ 533443 h 6858000"/>
              <a:gd name="connsiteX4459" fmla="*/ 3765616 w 12192000"/>
              <a:gd name="connsiteY4459" fmla="*/ 469944 h 6858000"/>
              <a:gd name="connsiteX4460" fmla="*/ 3498937 w 12192000"/>
              <a:gd name="connsiteY4460" fmla="*/ 469944 h 6858000"/>
              <a:gd name="connsiteX4461" fmla="*/ 3435420 w 12192000"/>
              <a:gd name="connsiteY4461" fmla="*/ 533443 h 6858000"/>
              <a:gd name="connsiteX4462" fmla="*/ 3498937 w 12192000"/>
              <a:gd name="connsiteY4462" fmla="*/ 596942 h 6858000"/>
              <a:gd name="connsiteX4463" fmla="*/ 3562450 w 12192000"/>
              <a:gd name="connsiteY4463" fmla="*/ 533443 h 6858000"/>
              <a:gd name="connsiteX4464" fmla="*/ 3498937 w 12192000"/>
              <a:gd name="connsiteY4464" fmla="*/ 469944 h 6858000"/>
              <a:gd name="connsiteX4465" fmla="*/ 3232202 w 12192000"/>
              <a:gd name="connsiteY4465" fmla="*/ 469944 h 6858000"/>
              <a:gd name="connsiteX4466" fmla="*/ 3168715 w 12192000"/>
              <a:gd name="connsiteY4466" fmla="*/ 533443 h 6858000"/>
              <a:gd name="connsiteX4467" fmla="*/ 3232202 w 12192000"/>
              <a:gd name="connsiteY4467" fmla="*/ 596942 h 6858000"/>
              <a:gd name="connsiteX4468" fmla="*/ 3295689 w 12192000"/>
              <a:gd name="connsiteY4468" fmla="*/ 533443 h 6858000"/>
              <a:gd name="connsiteX4469" fmla="*/ 3232202 w 12192000"/>
              <a:gd name="connsiteY4469" fmla="*/ 469944 h 6858000"/>
              <a:gd name="connsiteX4470" fmla="*/ 2965556 w 12192000"/>
              <a:gd name="connsiteY4470" fmla="*/ 469944 h 6858000"/>
              <a:gd name="connsiteX4471" fmla="*/ 2902068 w 12192000"/>
              <a:gd name="connsiteY4471" fmla="*/ 533444 h 6858000"/>
              <a:gd name="connsiteX4472" fmla="*/ 2965556 w 12192000"/>
              <a:gd name="connsiteY4472" fmla="*/ 596943 h 6858000"/>
              <a:gd name="connsiteX4473" fmla="*/ 3029043 w 12192000"/>
              <a:gd name="connsiteY4473" fmla="*/ 533444 h 6858000"/>
              <a:gd name="connsiteX4474" fmla="*/ 2965556 w 12192000"/>
              <a:gd name="connsiteY4474" fmla="*/ 469944 h 6858000"/>
              <a:gd name="connsiteX4475" fmla="*/ 5365709 w 12192000"/>
              <a:gd name="connsiteY4475" fmla="*/ 469943 h 6858000"/>
              <a:gd name="connsiteX4476" fmla="*/ 5302216 w 12192000"/>
              <a:gd name="connsiteY4476" fmla="*/ 533442 h 6858000"/>
              <a:gd name="connsiteX4477" fmla="*/ 5365709 w 12192000"/>
              <a:gd name="connsiteY4477" fmla="*/ 596941 h 6858000"/>
              <a:gd name="connsiteX4478" fmla="*/ 5429204 w 12192000"/>
              <a:gd name="connsiteY4478" fmla="*/ 533442 h 6858000"/>
              <a:gd name="connsiteX4479" fmla="*/ 5365709 w 12192000"/>
              <a:gd name="connsiteY4479" fmla="*/ 469943 h 6858000"/>
              <a:gd name="connsiteX4480" fmla="*/ 5098992 w 12192000"/>
              <a:gd name="connsiteY4480" fmla="*/ 469943 h 6858000"/>
              <a:gd name="connsiteX4481" fmla="*/ 5035504 w 12192000"/>
              <a:gd name="connsiteY4481" fmla="*/ 533442 h 6858000"/>
              <a:gd name="connsiteX4482" fmla="*/ 5098992 w 12192000"/>
              <a:gd name="connsiteY4482" fmla="*/ 596941 h 6858000"/>
              <a:gd name="connsiteX4483" fmla="*/ 5162504 w 12192000"/>
              <a:gd name="connsiteY4483" fmla="*/ 533442 h 6858000"/>
              <a:gd name="connsiteX4484" fmla="*/ 5098992 w 12192000"/>
              <a:gd name="connsiteY4484" fmla="*/ 469943 h 6858000"/>
              <a:gd name="connsiteX4485" fmla="*/ 4832299 w 12192000"/>
              <a:gd name="connsiteY4485" fmla="*/ 469943 h 6858000"/>
              <a:gd name="connsiteX4486" fmla="*/ 4768790 w 12192000"/>
              <a:gd name="connsiteY4486" fmla="*/ 533442 h 6858000"/>
              <a:gd name="connsiteX4487" fmla="*/ 4832299 w 12192000"/>
              <a:gd name="connsiteY4487" fmla="*/ 596941 h 6858000"/>
              <a:gd name="connsiteX4488" fmla="*/ 4895808 w 12192000"/>
              <a:gd name="connsiteY4488" fmla="*/ 533442 h 6858000"/>
              <a:gd name="connsiteX4489" fmla="*/ 4832299 w 12192000"/>
              <a:gd name="connsiteY4489" fmla="*/ 469943 h 6858000"/>
              <a:gd name="connsiteX4490" fmla="*/ 4565659 w 12192000"/>
              <a:gd name="connsiteY4490" fmla="*/ 469943 h 6858000"/>
              <a:gd name="connsiteX4491" fmla="*/ 4502122 w 12192000"/>
              <a:gd name="connsiteY4491" fmla="*/ 533442 h 6858000"/>
              <a:gd name="connsiteX4492" fmla="*/ 4565659 w 12192000"/>
              <a:gd name="connsiteY4492" fmla="*/ 596942 h 6858000"/>
              <a:gd name="connsiteX4493" fmla="*/ 4629117 w 12192000"/>
              <a:gd name="connsiteY4493" fmla="*/ 533442 h 6858000"/>
              <a:gd name="connsiteX4494" fmla="*/ 4565659 w 12192000"/>
              <a:gd name="connsiteY4494" fmla="*/ 469943 h 6858000"/>
              <a:gd name="connsiteX4495" fmla="*/ 4298922 w 12192000"/>
              <a:gd name="connsiteY4495" fmla="*/ 469943 h 6858000"/>
              <a:gd name="connsiteX4496" fmla="*/ 4235426 w 12192000"/>
              <a:gd name="connsiteY4496" fmla="*/ 533443 h 6858000"/>
              <a:gd name="connsiteX4497" fmla="*/ 4298922 w 12192000"/>
              <a:gd name="connsiteY4497" fmla="*/ 596942 h 6858000"/>
              <a:gd name="connsiteX4498" fmla="*/ 4362411 w 12192000"/>
              <a:gd name="connsiteY4498" fmla="*/ 533443 h 6858000"/>
              <a:gd name="connsiteX4499" fmla="*/ 4298922 w 12192000"/>
              <a:gd name="connsiteY4499" fmla="*/ 469943 h 6858000"/>
              <a:gd name="connsiteX4500" fmla="*/ 6699168 w 12192000"/>
              <a:gd name="connsiteY4500" fmla="*/ 469942 h 6858000"/>
              <a:gd name="connsiteX4501" fmla="*/ 6635668 w 12192000"/>
              <a:gd name="connsiteY4501" fmla="*/ 533441 h 6858000"/>
              <a:gd name="connsiteX4502" fmla="*/ 6699168 w 12192000"/>
              <a:gd name="connsiteY4502" fmla="*/ 596940 h 6858000"/>
              <a:gd name="connsiteX4503" fmla="*/ 6762668 w 12192000"/>
              <a:gd name="connsiteY4503" fmla="*/ 533441 h 6858000"/>
              <a:gd name="connsiteX4504" fmla="*/ 6699168 w 12192000"/>
              <a:gd name="connsiteY4504" fmla="*/ 469942 h 6858000"/>
              <a:gd name="connsiteX4505" fmla="*/ 6432468 w 12192000"/>
              <a:gd name="connsiteY4505" fmla="*/ 469942 h 6858000"/>
              <a:gd name="connsiteX4506" fmla="*/ 6368968 w 12192000"/>
              <a:gd name="connsiteY4506" fmla="*/ 533441 h 6858000"/>
              <a:gd name="connsiteX4507" fmla="*/ 6432468 w 12192000"/>
              <a:gd name="connsiteY4507" fmla="*/ 596940 h 6858000"/>
              <a:gd name="connsiteX4508" fmla="*/ 6495968 w 12192000"/>
              <a:gd name="connsiteY4508" fmla="*/ 533441 h 6858000"/>
              <a:gd name="connsiteX4509" fmla="*/ 6432468 w 12192000"/>
              <a:gd name="connsiteY4509" fmla="*/ 469942 h 6858000"/>
              <a:gd name="connsiteX4510" fmla="*/ 6165768 w 12192000"/>
              <a:gd name="connsiteY4510" fmla="*/ 469942 h 6858000"/>
              <a:gd name="connsiteX4511" fmla="*/ 6102268 w 12192000"/>
              <a:gd name="connsiteY4511" fmla="*/ 533441 h 6858000"/>
              <a:gd name="connsiteX4512" fmla="*/ 6165768 w 12192000"/>
              <a:gd name="connsiteY4512" fmla="*/ 596940 h 6858000"/>
              <a:gd name="connsiteX4513" fmla="*/ 6229268 w 12192000"/>
              <a:gd name="connsiteY4513" fmla="*/ 533441 h 6858000"/>
              <a:gd name="connsiteX4514" fmla="*/ 6165768 w 12192000"/>
              <a:gd name="connsiteY4514" fmla="*/ 469942 h 6858000"/>
              <a:gd name="connsiteX4515" fmla="*/ 5899070 w 12192000"/>
              <a:gd name="connsiteY4515" fmla="*/ 469942 h 6858000"/>
              <a:gd name="connsiteX4516" fmla="*/ 5835571 w 12192000"/>
              <a:gd name="connsiteY4516" fmla="*/ 533441 h 6858000"/>
              <a:gd name="connsiteX4517" fmla="*/ 5899070 w 12192000"/>
              <a:gd name="connsiteY4517" fmla="*/ 596941 h 6858000"/>
              <a:gd name="connsiteX4518" fmla="*/ 5962580 w 12192000"/>
              <a:gd name="connsiteY4518" fmla="*/ 533441 h 6858000"/>
              <a:gd name="connsiteX4519" fmla="*/ 5899070 w 12192000"/>
              <a:gd name="connsiteY4519" fmla="*/ 469942 h 6858000"/>
              <a:gd name="connsiteX4520" fmla="*/ 5632393 w 12192000"/>
              <a:gd name="connsiteY4520" fmla="*/ 469942 h 6858000"/>
              <a:gd name="connsiteX4521" fmla="*/ 5568897 w 12192000"/>
              <a:gd name="connsiteY4521" fmla="*/ 533442 h 6858000"/>
              <a:gd name="connsiteX4522" fmla="*/ 5632393 w 12192000"/>
              <a:gd name="connsiteY4522" fmla="*/ 596941 h 6858000"/>
              <a:gd name="connsiteX4523" fmla="*/ 5695890 w 12192000"/>
              <a:gd name="connsiteY4523" fmla="*/ 533442 h 6858000"/>
              <a:gd name="connsiteX4524" fmla="*/ 5632393 w 12192000"/>
              <a:gd name="connsiteY4524" fmla="*/ 469942 h 6858000"/>
              <a:gd name="connsiteX4525" fmla="*/ 8032668 w 12192000"/>
              <a:gd name="connsiteY4525" fmla="*/ 469941 h 6858000"/>
              <a:gd name="connsiteX4526" fmla="*/ 7969168 w 12192000"/>
              <a:gd name="connsiteY4526" fmla="*/ 533440 h 6858000"/>
              <a:gd name="connsiteX4527" fmla="*/ 8032668 w 12192000"/>
              <a:gd name="connsiteY4527" fmla="*/ 596939 h 6858000"/>
              <a:gd name="connsiteX4528" fmla="*/ 8096168 w 12192000"/>
              <a:gd name="connsiteY4528" fmla="*/ 533440 h 6858000"/>
              <a:gd name="connsiteX4529" fmla="*/ 8032668 w 12192000"/>
              <a:gd name="connsiteY4529" fmla="*/ 469941 h 6858000"/>
              <a:gd name="connsiteX4530" fmla="*/ 7765968 w 12192000"/>
              <a:gd name="connsiteY4530" fmla="*/ 469941 h 6858000"/>
              <a:gd name="connsiteX4531" fmla="*/ 7702468 w 12192000"/>
              <a:gd name="connsiteY4531" fmla="*/ 533440 h 6858000"/>
              <a:gd name="connsiteX4532" fmla="*/ 7765968 w 12192000"/>
              <a:gd name="connsiteY4532" fmla="*/ 596939 h 6858000"/>
              <a:gd name="connsiteX4533" fmla="*/ 7829468 w 12192000"/>
              <a:gd name="connsiteY4533" fmla="*/ 533440 h 6858000"/>
              <a:gd name="connsiteX4534" fmla="*/ 7765968 w 12192000"/>
              <a:gd name="connsiteY4534" fmla="*/ 469941 h 6858000"/>
              <a:gd name="connsiteX4535" fmla="*/ 7499268 w 12192000"/>
              <a:gd name="connsiteY4535" fmla="*/ 469941 h 6858000"/>
              <a:gd name="connsiteX4536" fmla="*/ 7435768 w 12192000"/>
              <a:gd name="connsiteY4536" fmla="*/ 533440 h 6858000"/>
              <a:gd name="connsiteX4537" fmla="*/ 7499268 w 12192000"/>
              <a:gd name="connsiteY4537" fmla="*/ 596939 h 6858000"/>
              <a:gd name="connsiteX4538" fmla="*/ 7562768 w 12192000"/>
              <a:gd name="connsiteY4538" fmla="*/ 533440 h 6858000"/>
              <a:gd name="connsiteX4539" fmla="*/ 7499268 w 12192000"/>
              <a:gd name="connsiteY4539" fmla="*/ 469941 h 6858000"/>
              <a:gd name="connsiteX4540" fmla="*/ 7232568 w 12192000"/>
              <a:gd name="connsiteY4540" fmla="*/ 469941 h 6858000"/>
              <a:gd name="connsiteX4541" fmla="*/ 7169068 w 12192000"/>
              <a:gd name="connsiteY4541" fmla="*/ 533440 h 6858000"/>
              <a:gd name="connsiteX4542" fmla="*/ 7232568 w 12192000"/>
              <a:gd name="connsiteY4542" fmla="*/ 596940 h 6858000"/>
              <a:gd name="connsiteX4543" fmla="*/ 7296068 w 12192000"/>
              <a:gd name="connsiteY4543" fmla="*/ 533440 h 6858000"/>
              <a:gd name="connsiteX4544" fmla="*/ 7232568 w 12192000"/>
              <a:gd name="connsiteY4544" fmla="*/ 469941 h 6858000"/>
              <a:gd name="connsiteX4545" fmla="*/ 6965868 w 12192000"/>
              <a:gd name="connsiteY4545" fmla="*/ 469941 h 6858000"/>
              <a:gd name="connsiteX4546" fmla="*/ 6902368 w 12192000"/>
              <a:gd name="connsiteY4546" fmla="*/ 533441 h 6858000"/>
              <a:gd name="connsiteX4547" fmla="*/ 6965868 w 12192000"/>
              <a:gd name="connsiteY4547" fmla="*/ 596940 h 6858000"/>
              <a:gd name="connsiteX4548" fmla="*/ 7029368 w 12192000"/>
              <a:gd name="connsiteY4548" fmla="*/ 533441 h 6858000"/>
              <a:gd name="connsiteX4549" fmla="*/ 6965868 w 12192000"/>
              <a:gd name="connsiteY4549" fmla="*/ 469941 h 6858000"/>
              <a:gd name="connsiteX4550" fmla="*/ 9366168 w 12192000"/>
              <a:gd name="connsiteY4550" fmla="*/ 469940 h 6858000"/>
              <a:gd name="connsiteX4551" fmla="*/ 9302668 w 12192000"/>
              <a:gd name="connsiteY4551" fmla="*/ 533439 h 6858000"/>
              <a:gd name="connsiteX4552" fmla="*/ 9366168 w 12192000"/>
              <a:gd name="connsiteY4552" fmla="*/ 596938 h 6858000"/>
              <a:gd name="connsiteX4553" fmla="*/ 9429668 w 12192000"/>
              <a:gd name="connsiteY4553" fmla="*/ 533439 h 6858000"/>
              <a:gd name="connsiteX4554" fmla="*/ 9366168 w 12192000"/>
              <a:gd name="connsiteY4554" fmla="*/ 469940 h 6858000"/>
              <a:gd name="connsiteX4555" fmla="*/ 9099468 w 12192000"/>
              <a:gd name="connsiteY4555" fmla="*/ 469940 h 6858000"/>
              <a:gd name="connsiteX4556" fmla="*/ 9035968 w 12192000"/>
              <a:gd name="connsiteY4556" fmla="*/ 533439 h 6858000"/>
              <a:gd name="connsiteX4557" fmla="*/ 9099468 w 12192000"/>
              <a:gd name="connsiteY4557" fmla="*/ 596938 h 6858000"/>
              <a:gd name="connsiteX4558" fmla="*/ 9162968 w 12192000"/>
              <a:gd name="connsiteY4558" fmla="*/ 533439 h 6858000"/>
              <a:gd name="connsiteX4559" fmla="*/ 9099468 w 12192000"/>
              <a:gd name="connsiteY4559" fmla="*/ 469940 h 6858000"/>
              <a:gd name="connsiteX4560" fmla="*/ 8832768 w 12192000"/>
              <a:gd name="connsiteY4560" fmla="*/ 469940 h 6858000"/>
              <a:gd name="connsiteX4561" fmla="*/ 8769268 w 12192000"/>
              <a:gd name="connsiteY4561" fmla="*/ 533439 h 6858000"/>
              <a:gd name="connsiteX4562" fmla="*/ 8832768 w 12192000"/>
              <a:gd name="connsiteY4562" fmla="*/ 596938 h 6858000"/>
              <a:gd name="connsiteX4563" fmla="*/ 8896268 w 12192000"/>
              <a:gd name="connsiteY4563" fmla="*/ 533439 h 6858000"/>
              <a:gd name="connsiteX4564" fmla="*/ 8832768 w 12192000"/>
              <a:gd name="connsiteY4564" fmla="*/ 469940 h 6858000"/>
              <a:gd name="connsiteX4565" fmla="*/ 8566068 w 12192000"/>
              <a:gd name="connsiteY4565" fmla="*/ 469940 h 6858000"/>
              <a:gd name="connsiteX4566" fmla="*/ 8502568 w 12192000"/>
              <a:gd name="connsiteY4566" fmla="*/ 533439 h 6858000"/>
              <a:gd name="connsiteX4567" fmla="*/ 8566068 w 12192000"/>
              <a:gd name="connsiteY4567" fmla="*/ 596939 h 6858000"/>
              <a:gd name="connsiteX4568" fmla="*/ 8629568 w 12192000"/>
              <a:gd name="connsiteY4568" fmla="*/ 533439 h 6858000"/>
              <a:gd name="connsiteX4569" fmla="*/ 8566068 w 12192000"/>
              <a:gd name="connsiteY4569" fmla="*/ 469940 h 6858000"/>
              <a:gd name="connsiteX4570" fmla="*/ 8299368 w 12192000"/>
              <a:gd name="connsiteY4570" fmla="*/ 469940 h 6858000"/>
              <a:gd name="connsiteX4571" fmla="*/ 8235868 w 12192000"/>
              <a:gd name="connsiteY4571" fmla="*/ 533440 h 6858000"/>
              <a:gd name="connsiteX4572" fmla="*/ 8299368 w 12192000"/>
              <a:gd name="connsiteY4572" fmla="*/ 596939 h 6858000"/>
              <a:gd name="connsiteX4573" fmla="*/ 8362868 w 12192000"/>
              <a:gd name="connsiteY4573" fmla="*/ 533440 h 6858000"/>
              <a:gd name="connsiteX4574" fmla="*/ 8299368 w 12192000"/>
              <a:gd name="connsiteY4574" fmla="*/ 469940 h 6858000"/>
              <a:gd name="connsiteX4575" fmla="*/ 10699668 w 12192000"/>
              <a:gd name="connsiteY4575" fmla="*/ 469939 h 6858000"/>
              <a:gd name="connsiteX4576" fmla="*/ 10636168 w 12192000"/>
              <a:gd name="connsiteY4576" fmla="*/ 533438 h 6858000"/>
              <a:gd name="connsiteX4577" fmla="*/ 10699668 w 12192000"/>
              <a:gd name="connsiteY4577" fmla="*/ 596937 h 6858000"/>
              <a:gd name="connsiteX4578" fmla="*/ 10763168 w 12192000"/>
              <a:gd name="connsiteY4578" fmla="*/ 533438 h 6858000"/>
              <a:gd name="connsiteX4579" fmla="*/ 10699668 w 12192000"/>
              <a:gd name="connsiteY4579" fmla="*/ 469939 h 6858000"/>
              <a:gd name="connsiteX4580" fmla="*/ 10432968 w 12192000"/>
              <a:gd name="connsiteY4580" fmla="*/ 469939 h 6858000"/>
              <a:gd name="connsiteX4581" fmla="*/ 10369468 w 12192000"/>
              <a:gd name="connsiteY4581" fmla="*/ 533438 h 6858000"/>
              <a:gd name="connsiteX4582" fmla="*/ 10432968 w 12192000"/>
              <a:gd name="connsiteY4582" fmla="*/ 596937 h 6858000"/>
              <a:gd name="connsiteX4583" fmla="*/ 10496468 w 12192000"/>
              <a:gd name="connsiteY4583" fmla="*/ 533438 h 6858000"/>
              <a:gd name="connsiteX4584" fmla="*/ 10432968 w 12192000"/>
              <a:gd name="connsiteY4584" fmla="*/ 469939 h 6858000"/>
              <a:gd name="connsiteX4585" fmla="*/ 10166268 w 12192000"/>
              <a:gd name="connsiteY4585" fmla="*/ 469939 h 6858000"/>
              <a:gd name="connsiteX4586" fmla="*/ 10102768 w 12192000"/>
              <a:gd name="connsiteY4586" fmla="*/ 533438 h 6858000"/>
              <a:gd name="connsiteX4587" fmla="*/ 10166268 w 12192000"/>
              <a:gd name="connsiteY4587" fmla="*/ 596937 h 6858000"/>
              <a:gd name="connsiteX4588" fmla="*/ 10229768 w 12192000"/>
              <a:gd name="connsiteY4588" fmla="*/ 533438 h 6858000"/>
              <a:gd name="connsiteX4589" fmla="*/ 10166268 w 12192000"/>
              <a:gd name="connsiteY4589" fmla="*/ 469939 h 6858000"/>
              <a:gd name="connsiteX4590" fmla="*/ 9899568 w 12192000"/>
              <a:gd name="connsiteY4590" fmla="*/ 469939 h 6858000"/>
              <a:gd name="connsiteX4591" fmla="*/ 9836068 w 12192000"/>
              <a:gd name="connsiteY4591" fmla="*/ 533438 h 6858000"/>
              <a:gd name="connsiteX4592" fmla="*/ 9899568 w 12192000"/>
              <a:gd name="connsiteY4592" fmla="*/ 596938 h 6858000"/>
              <a:gd name="connsiteX4593" fmla="*/ 9963068 w 12192000"/>
              <a:gd name="connsiteY4593" fmla="*/ 533438 h 6858000"/>
              <a:gd name="connsiteX4594" fmla="*/ 9899568 w 12192000"/>
              <a:gd name="connsiteY4594" fmla="*/ 469939 h 6858000"/>
              <a:gd name="connsiteX4595" fmla="*/ 9632868 w 12192000"/>
              <a:gd name="connsiteY4595" fmla="*/ 469939 h 6858000"/>
              <a:gd name="connsiteX4596" fmla="*/ 9569368 w 12192000"/>
              <a:gd name="connsiteY4596" fmla="*/ 533439 h 6858000"/>
              <a:gd name="connsiteX4597" fmla="*/ 9632868 w 12192000"/>
              <a:gd name="connsiteY4597" fmla="*/ 596938 h 6858000"/>
              <a:gd name="connsiteX4598" fmla="*/ 9696368 w 12192000"/>
              <a:gd name="connsiteY4598" fmla="*/ 533439 h 6858000"/>
              <a:gd name="connsiteX4599" fmla="*/ 9632868 w 12192000"/>
              <a:gd name="connsiteY4599" fmla="*/ 469939 h 6858000"/>
              <a:gd name="connsiteX4600" fmla="*/ 11766468 w 12192000"/>
              <a:gd name="connsiteY4600" fmla="*/ 469938 h 6858000"/>
              <a:gd name="connsiteX4601" fmla="*/ 11702968 w 12192000"/>
              <a:gd name="connsiteY4601" fmla="*/ 533437 h 6858000"/>
              <a:gd name="connsiteX4602" fmla="*/ 11766468 w 12192000"/>
              <a:gd name="connsiteY4602" fmla="*/ 596936 h 6858000"/>
              <a:gd name="connsiteX4603" fmla="*/ 11829968 w 12192000"/>
              <a:gd name="connsiteY4603" fmla="*/ 533437 h 6858000"/>
              <a:gd name="connsiteX4604" fmla="*/ 11766468 w 12192000"/>
              <a:gd name="connsiteY4604" fmla="*/ 469938 h 6858000"/>
              <a:gd name="connsiteX4605" fmla="*/ 11499768 w 12192000"/>
              <a:gd name="connsiteY4605" fmla="*/ 469938 h 6858000"/>
              <a:gd name="connsiteX4606" fmla="*/ 11436268 w 12192000"/>
              <a:gd name="connsiteY4606" fmla="*/ 533437 h 6858000"/>
              <a:gd name="connsiteX4607" fmla="*/ 11499768 w 12192000"/>
              <a:gd name="connsiteY4607" fmla="*/ 596936 h 6858000"/>
              <a:gd name="connsiteX4608" fmla="*/ 11563268 w 12192000"/>
              <a:gd name="connsiteY4608" fmla="*/ 533437 h 6858000"/>
              <a:gd name="connsiteX4609" fmla="*/ 11499768 w 12192000"/>
              <a:gd name="connsiteY4609" fmla="*/ 469938 h 6858000"/>
              <a:gd name="connsiteX4610" fmla="*/ 11233068 w 12192000"/>
              <a:gd name="connsiteY4610" fmla="*/ 469938 h 6858000"/>
              <a:gd name="connsiteX4611" fmla="*/ 11169568 w 12192000"/>
              <a:gd name="connsiteY4611" fmla="*/ 533437 h 6858000"/>
              <a:gd name="connsiteX4612" fmla="*/ 11233068 w 12192000"/>
              <a:gd name="connsiteY4612" fmla="*/ 596937 h 6858000"/>
              <a:gd name="connsiteX4613" fmla="*/ 11296568 w 12192000"/>
              <a:gd name="connsiteY4613" fmla="*/ 533437 h 6858000"/>
              <a:gd name="connsiteX4614" fmla="*/ 11233068 w 12192000"/>
              <a:gd name="connsiteY4614" fmla="*/ 469938 h 6858000"/>
              <a:gd name="connsiteX4615" fmla="*/ 10966368 w 12192000"/>
              <a:gd name="connsiteY4615" fmla="*/ 469938 h 6858000"/>
              <a:gd name="connsiteX4616" fmla="*/ 10902868 w 12192000"/>
              <a:gd name="connsiteY4616" fmla="*/ 533438 h 6858000"/>
              <a:gd name="connsiteX4617" fmla="*/ 10966368 w 12192000"/>
              <a:gd name="connsiteY4617" fmla="*/ 596937 h 6858000"/>
              <a:gd name="connsiteX4618" fmla="*/ 11029868 w 12192000"/>
              <a:gd name="connsiteY4618" fmla="*/ 533438 h 6858000"/>
              <a:gd name="connsiteX4619" fmla="*/ 10966368 w 12192000"/>
              <a:gd name="connsiteY4619" fmla="*/ 469938 h 6858000"/>
              <a:gd name="connsiteX4620" fmla="*/ 1098619 w 12192000"/>
              <a:gd name="connsiteY4620" fmla="*/ 165150 h 6858000"/>
              <a:gd name="connsiteX4621" fmla="*/ 1035120 w 12192000"/>
              <a:gd name="connsiteY4621" fmla="*/ 228649 h 6858000"/>
              <a:gd name="connsiteX4622" fmla="*/ 1098619 w 12192000"/>
              <a:gd name="connsiteY4622" fmla="*/ 292148 h 6858000"/>
              <a:gd name="connsiteX4623" fmla="*/ 1162118 w 12192000"/>
              <a:gd name="connsiteY4623" fmla="*/ 228649 h 6858000"/>
              <a:gd name="connsiteX4624" fmla="*/ 1098619 w 12192000"/>
              <a:gd name="connsiteY4624" fmla="*/ 165150 h 6858000"/>
              <a:gd name="connsiteX4625" fmla="*/ 831923 w 12192000"/>
              <a:gd name="connsiteY4625" fmla="*/ 165150 h 6858000"/>
              <a:gd name="connsiteX4626" fmla="*/ 768424 w 12192000"/>
              <a:gd name="connsiteY4626" fmla="*/ 228649 h 6858000"/>
              <a:gd name="connsiteX4627" fmla="*/ 831923 w 12192000"/>
              <a:gd name="connsiteY4627" fmla="*/ 292148 h 6858000"/>
              <a:gd name="connsiteX4628" fmla="*/ 895422 w 12192000"/>
              <a:gd name="connsiteY4628" fmla="*/ 228649 h 6858000"/>
              <a:gd name="connsiteX4629" fmla="*/ 831923 w 12192000"/>
              <a:gd name="connsiteY4629" fmla="*/ 165150 h 6858000"/>
              <a:gd name="connsiteX4630" fmla="*/ 565227 w 12192000"/>
              <a:gd name="connsiteY4630" fmla="*/ 165150 h 6858000"/>
              <a:gd name="connsiteX4631" fmla="*/ 501728 w 12192000"/>
              <a:gd name="connsiteY4631" fmla="*/ 228649 h 6858000"/>
              <a:gd name="connsiteX4632" fmla="*/ 565227 w 12192000"/>
              <a:gd name="connsiteY4632" fmla="*/ 292148 h 6858000"/>
              <a:gd name="connsiteX4633" fmla="*/ 628726 w 12192000"/>
              <a:gd name="connsiteY4633" fmla="*/ 228649 h 6858000"/>
              <a:gd name="connsiteX4634" fmla="*/ 565227 w 12192000"/>
              <a:gd name="connsiteY4634" fmla="*/ 165150 h 6858000"/>
              <a:gd name="connsiteX4635" fmla="*/ 298531 w 12192000"/>
              <a:gd name="connsiteY4635" fmla="*/ 165150 h 6858000"/>
              <a:gd name="connsiteX4636" fmla="*/ 235032 w 12192000"/>
              <a:gd name="connsiteY4636" fmla="*/ 228649 h 6858000"/>
              <a:gd name="connsiteX4637" fmla="*/ 298531 w 12192000"/>
              <a:gd name="connsiteY4637" fmla="*/ 292149 h 6858000"/>
              <a:gd name="connsiteX4638" fmla="*/ 362030 w 12192000"/>
              <a:gd name="connsiteY4638" fmla="*/ 228649 h 6858000"/>
              <a:gd name="connsiteX4639" fmla="*/ 298531 w 12192000"/>
              <a:gd name="connsiteY4639" fmla="*/ 165150 h 6858000"/>
              <a:gd name="connsiteX4640" fmla="*/ 2698871 w 12192000"/>
              <a:gd name="connsiteY4640" fmla="*/ 165149 h 6858000"/>
              <a:gd name="connsiteX4641" fmla="*/ 2635370 w 12192000"/>
              <a:gd name="connsiteY4641" fmla="*/ 228648 h 6858000"/>
              <a:gd name="connsiteX4642" fmla="*/ 2698871 w 12192000"/>
              <a:gd name="connsiteY4642" fmla="*/ 292147 h 6858000"/>
              <a:gd name="connsiteX4643" fmla="*/ 2762397 w 12192000"/>
              <a:gd name="connsiteY4643" fmla="*/ 228648 h 6858000"/>
              <a:gd name="connsiteX4644" fmla="*/ 2698871 w 12192000"/>
              <a:gd name="connsiteY4644" fmla="*/ 165149 h 6858000"/>
              <a:gd name="connsiteX4645" fmla="*/ 2432135 w 12192000"/>
              <a:gd name="connsiteY4645" fmla="*/ 165149 h 6858000"/>
              <a:gd name="connsiteX4646" fmla="*/ 2368636 w 12192000"/>
              <a:gd name="connsiteY4646" fmla="*/ 228648 h 6858000"/>
              <a:gd name="connsiteX4647" fmla="*/ 2432135 w 12192000"/>
              <a:gd name="connsiteY4647" fmla="*/ 292147 h 6858000"/>
              <a:gd name="connsiteX4648" fmla="*/ 2495641 w 12192000"/>
              <a:gd name="connsiteY4648" fmla="*/ 228648 h 6858000"/>
              <a:gd name="connsiteX4649" fmla="*/ 2432135 w 12192000"/>
              <a:gd name="connsiteY4649" fmla="*/ 165149 h 6858000"/>
              <a:gd name="connsiteX4650" fmla="*/ 2165442 w 12192000"/>
              <a:gd name="connsiteY4650" fmla="*/ 165149 h 6858000"/>
              <a:gd name="connsiteX4651" fmla="*/ 2101947 w 12192000"/>
              <a:gd name="connsiteY4651" fmla="*/ 228648 h 6858000"/>
              <a:gd name="connsiteX4652" fmla="*/ 2165442 w 12192000"/>
              <a:gd name="connsiteY4652" fmla="*/ 292147 h 6858000"/>
              <a:gd name="connsiteX4653" fmla="*/ 2228935 w 12192000"/>
              <a:gd name="connsiteY4653" fmla="*/ 228648 h 6858000"/>
              <a:gd name="connsiteX4654" fmla="*/ 2165442 w 12192000"/>
              <a:gd name="connsiteY4654" fmla="*/ 165149 h 6858000"/>
              <a:gd name="connsiteX4655" fmla="*/ 1898714 w 12192000"/>
              <a:gd name="connsiteY4655" fmla="*/ 165149 h 6858000"/>
              <a:gd name="connsiteX4656" fmla="*/ 1835214 w 12192000"/>
              <a:gd name="connsiteY4656" fmla="*/ 228648 h 6858000"/>
              <a:gd name="connsiteX4657" fmla="*/ 1898714 w 12192000"/>
              <a:gd name="connsiteY4657" fmla="*/ 292147 h 6858000"/>
              <a:gd name="connsiteX4658" fmla="*/ 1962218 w 12192000"/>
              <a:gd name="connsiteY4658" fmla="*/ 228648 h 6858000"/>
              <a:gd name="connsiteX4659" fmla="*/ 1898714 w 12192000"/>
              <a:gd name="connsiteY4659" fmla="*/ 165149 h 6858000"/>
              <a:gd name="connsiteX4660" fmla="*/ 1632014 w 12192000"/>
              <a:gd name="connsiteY4660" fmla="*/ 165149 h 6858000"/>
              <a:gd name="connsiteX4661" fmla="*/ 1568513 w 12192000"/>
              <a:gd name="connsiteY4661" fmla="*/ 228648 h 6858000"/>
              <a:gd name="connsiteX4662" fmla="*/ 1632014 w 12192000"/>
              <a:gd name="connsiteY4662" fmla="*/ 292148 h 6858000"/>
              <a:gd name="connsiteX4663" fmla="*/ 1695513 w 12192000"/>
              <a:gd name="connsiteY4663" fmla="*/ 228648 h 6858000"/>
              <a:gd name="connsiteX4664" fmla="*/ 1632014 w 12192000"/>
              <a:gd name="connsiteY4664" fmla="*/ 165149 h 6858000"/>
              <a:gd name="connsiteX4665" fmla="*/ 1365315 w 12192000"/>
              <a:gd name="connsiteY4665" fmla="*/ 165149 h 6858000"/>
              <a:gd name="connsiteX4666" fmla="*/ 1301816 w 12192000"/>
              <a:gd name="connsiteY4666" fmla="*/ 228649 h 6858000"/>
              <a:gd name="connsiteX4667" fmla="*/ 1365315 w 12192000"/>
              <a:gd name="connsiteY4667" fmla="*/ 292148 h 6858000"/>
              <a:gd name="connsiteX4668" fmla="*/ 1428814 w 12192000"/>
              <a:gd name="connsiteY4668" fmla="*/ 228649 h 6858000"/>
              <a:gd name="connsiteX4669" fmla="*/ 1365315 w 12192000"/>
              <a:gd name="connsiteY4669" fmla="*/ 165149 h 6858000"/>
              <a:gd name="connsiteX4670" fmla="*/ 4032336 w 12192000"/>
              <a:gd name="connsiteY4670" fmla="*/ 165148 h 6858000"/>
              <a:gd name="connsiteX4671" fmla="*/ 3968820 w 12192000"/>
              <a:gd name="connsiteY4671" fmla="*/ 228647 h 6858000"/>
              <a:gd name="connsiteX4672" fmla="*/ 4032336 w 12192000"/>
              <a:gd name="connsiteY4672" fmla="*/ 292146 h 6858000"/>
              <a:gd name="connsiteX4673" fmla="*/ 4095701 w 12192000"/>
              <a:gd name="connsiteY4673" fmla="*/ 228647 h 6858000"/>
              <a:gd name="connsiteX4674" fmla="*/ 4032336 w 12192000"/>
              <a:gd name="connsiteY4674" fmla="*/ 165148 h 6858000"/>
              <a:gd name="connsiteX4675" fmla="*/ 3765616 w 12192000"/>
              <a:gd name="connsiteY4675" fmla="*/ 165148 h 6858000"/>
              <a:gd name="connsiteX4676" fmla="*/ 3702132 w 12192000"/>
              <a:gd name="connsiteY4676" fmla="*/ 228647 h 6858000"/>
              <a:gd name="connsiteX4677" fmla="*/ 3765616 w 12192000"/>
              <a:gd name="connsiteY4677" fmla="*/ 292146 h 6858000"/>
              <a:gd name="connsiteX4678" fmla="*/ 3829105 w 12192000"/>
              <a:gd name="connsiteY4678" fmla="*/ 228647 h 6858000"/>
              <a:gd name="connsiteX4679" fmla="*/ 3765616 w 12192000"/>
              <a:gd name="connsiteY4679" fmla="*/ 165148 h 6858000"/>
              <a:gd name="connsiteX4680" fmla="*/ 3498937 w 12192000"/>
              <a:gd name="connsiteY4680" fmla="*/ 165148 h 6858000"/>
              <a:gd name="connsiteX4681" fmla="*/ 3435420 w 12192000"/>
              <a:gd name="connsiteY4681" fmla="*/ 228647 h 6858000"/>
              <a:gd name="connsiteX4682" fmla="*/ 3498937 w 12192000"/>
              <a:gd name="connsiteY4682" fmla="*/ 292146 h 6858000"/>
              <a:gd name="connsiteX4683" fmla="*/ 3562450 w 12192000"/>
              <a:gd name="connsiteY4683" fmla="*/ 228647 h 6858000"/>
              <a:gd name="connsiteX4684" fmla="*/ 3498937 w 12192000"/>
              <a:gd name="connsiteY4684" fmla="*/ 165148 h 6858000"/>
              <a:gd name="connsiteX4685" fmla="*/ 3232202 w 12192000"/>
              <a:gd name="connsiteY4685" fmla="*/ 165148 h 6858000"/>
              <a:gd name="connsiteX4686" fmla="*/ 3168715 w 12192000"/>
              <a:gd name="connsiteY4686" fmla="*/ 228647 h 6858000"/>
              <a:gd name="connsiteX4687" fmla="*/ 3232202 w 12192000"/>
              <a:gd name="connsiteY4687" fmla="*/ 292146 h 6858000"/>
              <a:gd name="connsiteX4688" fmla="*/ 3295690 w 12192000"/>
              <a:gd name="connsiteY4688" fmla="*/ 228647 h 6858000"/>
              <a:gd name="connsiteX4689" fmla="*/ 3232202 w 12192000"/>
              <a:gd name="connsiteY4689" fmla="*/ 165148 h 6858000"/>
              <a:gd name="connsiteX4690" fmla="*/ 2965556 w 12192000"/>
              <a:gd name="connsiteY4690" fmla="*/ 165148 h 6858000"/>
              <a:gd name="connsiteX4691" fmla="*/ 2902069 w 12192000"/>
              <a:gd name="connsiteY4691" fmla="*/ 228648 h 6858000"/>
              <a:gd name="connsiteX4692" fmla="*/ 2965556 w 12192000"/>
              <a:gd name="connsiteY4692" fmla="*/ 292147 h 6858000"/>
              <a:gd name="connsiteX4693" fmla="*/ 3029043 w 12192000"/>
              <a:gd name="connsiteY4693" fmla="*/ 228648 h 6858000"/>
              <a:gd name="connsiteX4694" fmla="*/ 2965556 w 12192000"/>
              <a:gd name="connsiteY4694" fmla="*/ 165148 h 6858000"/>
              <a:gd name="connsiteX4695" fmla="*/ 5365711 w 12192000"/>
              <a:gd name="connsiteY4695" fmla="*/ 165147 h 6858000"/>
              <a:gd name="connsiteX4696" fmla="*/ 5302216 w 12192000"/>
              <a:gd name="connsiteY4696" fmla="*/ 228646 h 6858000"/>
              <a:gd name="connsiteX4697" fmla="*/ 5365711 w 12192000"/>
              <a:gd name="connsiteY4697" fmla="*/ 292145 h 6858000"/>
              <a:gd name="connsiteX4698" fmla="*/ 5429204 w 12192000"/>
              <a:gd name="connsiteY4698" fmla="*/ 228646 h 6858000"/>
              <a:gd name="connsiteX4699" fmla="*/ 5365711 w 12192000"/>
              <a:gd name="connsiteY4699" fmla="*/ 165147 h 6858000"/>
              <a:gd name="connsiteX4700" fmla="*/ 5098992 w 12192000"/>
              <a:gd name="connsiteY4700" fmla="*/ 165147 h 6858000"/>
              <a:gd name="connsiteX4701" fmla="*/ 5035504 w 12192000"/>
              <a:gd name="connsiteY4701" fmla="*/ 228646 h 6858000"/>
              <a:gd name="connsiteX4702" fmla="*/ 5098992 w 12192000"/>
              <a:gd name="connsiteY4702" fmla="*/ 292145 h 6858000"/>
              <a:gd name="connsiteX4703" fmla="*/ 5162504 w 12192000"/>
              <a:gd name="connsiteY4703" fmla="*/ 228646 h 6858000"/>
              <a:gd name="connsiteX4704" fmla="*/ 5098992 w 12192000"/>
              <a:gd name="connsiteY4704" fmla="*/ 165147 h 6858000"/>
              <a:gd name="connsiteX4705" fmla="*/ 4832299 w 12192000"/>
              <a:gd name="connsiteY4705" fmla="*/ 165147 h 6858000"/>
              <a:gd name="connsiteX4706" fmla="*/ 4768790 w 12192000"/>
              <a:gd name="connsiteY4706" fmla="*/ 228646 h 6858000"/>
              <a:gd name="connsiteX4707" fmla="*/ 4832299 w 12192000"/>
              <a:gd name="connsiteY4707" fmla="*/ 292145 h 6858000"/>
              <a:gd name="connsiteX4708" fmla="*/ 4895808 w 12192000"/>
              <a:gd name="connsiteY4708" fmla="*/ 228646 h 6858000"/>
              <a:gd name="connsiteX4709" fmla="*/ 4832299 w 12192000"/>
              <a:gd name="connsiteY4709" fmla="*/ 165147 h 6858000"/>
              <a:gd name="connsiteX4710" fmla="*/ 4565659 w 12192000"/>
              <a:gd name="connsiteY4710" fmla="*/ 165147 h 6858000"/>
              <a:gd name="connsiteX4711" fmla="*/ 4502122 w 12192000"/>
              <a:gd name="connsiteY4711" fmla="*/ 228646 h 6858000"/>
              <a:gd name="connsiteX4712" fmla="*/ 4565659 w 12192000"/>
              <a:gd name="connsiteY4712" fmla="*/ 292146 h 6858000"/>
              <a:gd name="connsiteX4713" fmla="*/ 4629117 w 12192000"/>
              <a:gd name="connsiteY4713" fmla="*/ 228646 h 6858000"/>
              <a:gd name="connsiteX4714" fmla="*/ 4565659 w 12192000"/>
              <a:gd name="connsiteY4714" fmla="*/ 165147 h 6858000"/>
              <a:gd name="connsiteX4715" fmla="*/ 4298922 w 12192000"/>
              <a:gd name="connsiteY4715" fmla="*/ 165147 h 6858000"/>
              <a:gd name="connsiteX4716" fmla="*/ 4235426 w 12192000"/>
              <a:gd name="connsiteY4716" fmla="*/ 228647 h 6858000"/>
              <a:gd name="connsiteX4717" fmla="*/ 4298922 w 12192000"/>
              <a:gd name="connsiteY4717" fmla="*/ 292146 h 6858000"/>
              <a:gd name="connsiteX4718" fmla="*/ 4362411 w 12192000"/>
              <a:gd name="connsiteY4718" fmla="*/ 228647 h 6858000"/>
              <a:gd name="connsiteX4719" fmla="*/ 4298922 w 12192000"/>
              <a:gd name="connsiteY4719" fmla="*/ 165147 h 6858000"/>
              <a:gd name="connsiteX4720" fmla="*/ 6699168 w 12192000"/>
              <a:gd name="connsiteY4720" fmla="*/ 165146 h 6858000"/>
              <a:gd name="connsiteX4721" fmla="*/ 6635668 w 12192000"/>
              <a:gd name="connsiteY4721" fmla="*/ 228645 h 6858000"/>
              <a:gd name="connsiteX4722" fmla="*/ 6699168 w 12192000"/>
              <a:gd name="connsiteY4722" fmla="*/ 292144 h 6858000"/>
              <a:gd name="connsiteX4723" fmla="*/ 6762668 w 12192000"/>
              <a:gd name="connsiteY4723" fmla="*/ 228645 h 6858000"/>
              <a:gd name="connsiteX4724" fmla="*/ 6699168 w 12192000"/>
              <a:gd name="connsiteY4724" fmla="*/ 165146 h 6858000"/>
              <a:gd name="connsiteX4725" fmla="*/ 6432468 w 12192000"/>
              <a:gd name="connsiteY4725" fmla="*/ 165146 h 6858000"/>
              <a:gd name="connsiteX4726" fmla="*/ 6368968 w 12192000"/>
              <a:gd name="connsiteY4726" fmla="*/ 228645 h 6858000"/>
              <a:gd name="connsiteX4727" fmla="*/ 6432468 w 12192000"/>
              <a:gd name="connsiteY4727" fmla="*/ 292144 h 6858000"/>
              <a:gd name="connsiteX4728" fmla="*/ 6495968 w 12192000"/>
              <a:gd name="connsiteY4728" fmla="*/ 228645 h 6858000"/>
              <a:gd name="connsiteX4729" fmla="*/ 6432468 w 12192000"/>
              <a:gd name="connsiteY4729" fmla="*/ 165146 h 6858000"/>
              <a:gd name="connsiteX4730" fmla="*/ 6165768 w 12192000"/>
              <a:gd name="connsiteY4730" fmla="*/ 165146 h 6858000"/>
              <a:gd name="connsiteX4731" fmla="*/ 6102268 w 12192000"/>
              <a:gd name="connsiteY4731" fmla="*/ 228645 h 6858000"/>
              <a:gd name="connsiteX4732" fmla="*/ 6165768 w 12192000"/>
              <a:gd name="connsiteY4732" fmla="*/ 292144 h 6858000"/>
              <a:gd name="connsiteX4733" fmla="*/ 6229268 w 12192000"/>
              <a:gd name="connsiteY4733" fmla="*/ 228645 h 6858000"/>
              <a:gd name="connsiteX4734" fmla="*/ 6165768 w 12192000"/>
              <a:gd name="connsiteY4734" fmla="*/ 165146 h 6858000"/>
              <a:gd name="connsiteX4735" fmla="*/ 5899070 w 12192000"/>
              <a:gd name="connsiteY4735" fmla="*/ 165146 h 6858000"/>
              <a:gd name="connsiteX4736" fmla="*/ 5835571 w 12192000"/>
              <a:gd name="connsiteY4736" fmla="*/ 228645 h 6858000"/>
              <a:gd name="connsiteX4737" fmla="*/ 5899070 w 12192000"/>
              <a:gd name="connsiteY4737" fmla="*/ 292145 h 6858000"/>
              <a:gd name="connsiteX4738" fmla="*/ 5962580 w 12192000"/>
              <a:gd name="connsiteY4738" fmla="*/ 228645 h 6858000"/>
              <a:gd name="connsiteX4739" fmla="*/ 5899070 w 12192000"/>
              <a:gd name="connsiteY4739" fmla="*/ 165146 h 6858000"/>
              <a:gd name="connsiteX4740" fmla="*/ 5632393 w 12192000"/>
              <a:gd name="connsiteY4740" fmla="*/ 165146 h 6858000"/>
              <a:gd name="connsiteX4741" fmla="*/ 5568897 w 12192000"/>
              <a:gd name="connsiteY4741" fmla="*/ 228646 h 6858000"/>
              <a:gd name="connsiteX4742" fmla="*/ 5632393 w 12192000"/>
              <a:gd name="connsiteY4742" fmla="*/ 292145 h 6858000"/>
              <a:gd name="connsiteX4743" fmla="*/ 5695890 w 12192000"/>
              <a:gd name="connsiteY4743" fmla="*/ 228646 h 6858000"/>
              <a:gd name="connsiteX4744" fmla="*/ 5632393 w 12192000"/>
              <a:gd name="connsiteY4744" fmla="*/ 165146 h 6858000"/>
              <a:gd name="connsiteX4745" fmla="*/ 8032668 w 12192000"/>
              <a:gd name="connsiteY4745" fmla="*/ 165145 h 6858000"/>
              <a:gd name="connsiteX4746" fmla="*/ 7969168 w 12192000"/>
              <a:gd name="connsiteY4746" fmla="*/ 228644 h 6858000"/>
              <a:gd name="connsiteX4747" fmla="*/ 8032668 w 12192000"/>
              <a:gd name="connsiteY4747" fmla="*/ 292143 h 6858000"/>
              <a:gd name="connsiteX4748" fmla="*/ 8096168 w 12192000"/>
              <a:gd name="connsiteY4748" fmla="*/ 228644 h 6858000"/>
              <a:gd name="connsiteX4749" fmla="*/ 8032668 w 12192000"/>
              <a:gd name="connsiteY4749" fmla="*/ 165145 h 6858000"/>
              <a:gd name="connsiteX4750" fmla="*/ 7765968 w 12192000"/>
              <a:gd name="connsiteY4750" fmla="*/ 165145 h 6858000"/>
              <a:gd name="connsiteX4751" fmla="*/ 7702468 w 12192000"/>
              <a:gd name="connsiteY4751" fmla="*/ 228644 h 6858000"/>
              <a:gd name="connsiteX4752" fmla="*/ 7765968 w 12192000"/>
              <a:gd name="connsiteY4752" fmla="*/ 292143 h 6858000"/>
              <a:gd name="connsiteX4753" fmla="*/ 7829468 w 12192000"/>
              <a:gd name="connsiteY4753" fmla="*/ 228644 h 6858000"/>
              <a:gd name="connsiteX4754" fmla="*/ 7765968 w 12192000"/>
              <a:gd name="connsiteY4754" fmla="*/ 165145 h 6858000"/>
              <a:gd name="connsiteX4755" fmla="*/ 7499268 w 12192000"/>
              <a:gd name="connsiteY4755" fmla="*/ 165145 h 6858000"/>
              <a:gd name="connsiteX4756" fmla="*/ 7435768 w 12192000"/>
              <a:gd name="connsiteY4756" fmla="*/ 228644 h 6858000"/>
              <a:gd name="connsiteX4757" fmla="*/ 7499268 w 12192000"/>
              <a:gd name="connsiteY4757" fmla="*/ 292143 h 6858000"/>
              <a:gd name="connsiteX4758" fmla="*/ 7562768 w 12192000"/>
              <a:gd name="connsiteY4758" fmla="*/ 228644 h 6858000"/>
              <a:gd name="connsiteX4759" fmla="*/ 7499268 w 12192000"/>
              <a:gd name="connsiteY4759" fmla="*/ 165145 h 6858000"/>
              <a:gd name="connsiteX4760" fmla="*/ 7232568 w 12192000"/>
              <a:gd name="connsiteY4760" fmla="*/ 165145 h 6858000"/>
              <a:gd name="connsiteX4761" fmla="*/ 7169068 w 12192000"/>
              <a:gd name="connsiteY4761" fmla="*/ 228644 h 6858000"/>
              <a:gd name="connsiteX4762" fmla="*/ 7232568 w 12192000"/>
              <a:gd name="connsiteY4762" fmla="*/ 292144 h 6858000"/>
              <a:gd name="connsiteX4763" fmla="*/ 7296068 w 12192000"/>
              <a:gd name="connsiteY4763" fmla="*/ 228644 h 6858000"/>
              <a:gd name="connsiteX4764" fmla="*/ 7232568 w 12192000"/>
              <a:gd name="connsiteY4764" fmla="*/ 165145 h 6858000"/>
              <a:gd name="connsiteX4765" fmla="*/ 6965868 w 12192000"/>
              <a:gd name="connsiteY4765" fmla="*/ 165145 h 6858000"/>
              <a:gd name="connsiteX4766" fmla="*/ 6902368 w 12192000"/>
              <a:gd name="connsiteY4766" fmla="*/ 228645 h 6858000"/>
              <a:gd name="connsiteX4767" fmla="*/ 6965868 w 12192000"/>
              <a:gd name="connsiteY4767" fmla="*/ 292144 h 6858000"/>
              <a:gd name="connsiteX4768" fmla="*/ 7029368 w 12192000"/>
              <a:gd name="connsiteY4768" fmla="*/ 228645 h 6858000"/>
              <a:gd name="connsiteX4769" fmla="*/ 6965868 w 12192000"/>
              <a:gd name="connsiteY4769" fmla="*/ 165145 h 6858000"/>
              <a:gd name="connsiteX4770" fmla="*/ 9366168 w 12192000"/>
              <a:gd name="connsiteY4770" fmla="*/ 165144 h 6858000"/>
              <a:gd name="connsiteX4771" fmla="*/ 9302668 w 12192000"/>
              <a:gd name="connsiteY4771" fmla="*/ 228643 h 6858000"/>
              <a:gd name="connsiteX4772" fmla="*/ 9366168 w 12192000"/>
              <a:gd name="connsiteY4772" fmla="*/ 292142 h 6858000"/>
              <a:gd name="connsiteX4773" fmla="*/ 9429668 w 12192000"/>
              <a:gd name="connsiteY4773" fmla="*/ 228643 h 6858000"/>
              <a:gd name="connsiteX4774" fmla="*/ 9366168 w 12192000"/>
              <a:gd name="connsiteY4774" fmla="*/ 165144 h 6858000"/>
              <a:gd name="connsiteX4775" fmla="*/ 9099468 w 12192000"/>
              <a:gd name="connsiteY4775" fmla="*/ 165144 h 6858000"/>
              <a:gd name="connsiteX4776" fmla="*/ 9035968 w 12192000"/>
              <a:gd name="connsiteY4776" fmla="*/ 228643 h 6858000"/>
              <a:gd name="connsiteX4777" fmla="*/ 9099468 w 12192000"/>
              <a:gd name="connsiteY4777" fmla="*/ 292142 h 6858000"/>
              <a:gd name="connsiteX4778" fmla="*/ 9162968 w 12192000"/>
              <a:gd name="connsiteY4778" fmla="*/ 228643 h 6858000"/>
              <a:gd name="connsiteX4779" fmla="*/ 9099468 w 12192000"/>
              <a:gd name="connsiteY4779" fmla="*/ 165144 h 6858000"/>
              <a:gd name="connsiteX4780" fmla="*/ 8832768 w 12192000"/>
              <a:gd name="connsiteY4780" fmla="*/ 165144 h 6858000"/>
              <a:gd name="connsiteX4781" fmla="*/ 8769268 w 12192000"/>
              <a:gd name="connsiteY4781" fmla="*/ 228643 h 6858000"/>
              <a:gd name="connsiteX4782" fmla="*/ 8832768 w 12192000"/>
              <a:gd name="connsiteY4782" fmla="*/ 292142 h 6858000"/>
              <a:gd name="connsiteX4783" fmla="*/ 8896268 w 12192000"/>
              <a:gd name="connsiteY4783" fmla="*/ 228643 h 6858000"/>
              <a:gd name="connsiteX4784" fmla="*/ 8832768 w 12192000"/>
              <a:gd name="connsiteY4784" fmla="*/ 165144 h 6858000"/>
              <a:gd name="connsiteX4785" fmla="*/ 8566068 w 12192000"/>
              <a:gd name="connsiteY4785" fmla="*/ 165144 h 6858000"/>
              <a:gd name="connsiteX4786" fmla="*/ 8502568 w 12192000"/>
              <a:gd name="connsiteY4786" fmla="*/ 228643 h 6858000"/>
              <a:gd name="connsiteX4787" fmla="*/ 8566068 w 12192000"/>
              <a:gd name="connsiteY4787" fmla="*/ 292143 h 6858000"/>
              <a:gd name="connsiteX4788" fmla="*/ 8629568 w 12192000"/>
              <a:gd name="connsiteY4788" fmla="*/ 228643 h 6858000"/>
              <a:gd name="connsiteX4789" fmla="*/ 8566068 w 12192000"/>
              <a:gd name="connsiteY4789" fmla="*/ 165144 h 6858000"/>
              <a:gd name="connsiteX4790" fmla="*/ 8299368 w 12192000"/>
              <a:gd name="connsiteY4790" fmla="*/ 165144 h 6858000"/>
              <a:gd name="connsiteX4791" fmla="*/ 8235868 w 12192000"/>
              <a:gd name="connsiteY4791" fmla="*/ 228644 h 6858000"/>
              <a:gd name="connsiteX4792" fmla="*/ 8299368 w 12192000"/>
              <a:gd name="connsiteY4792" fmla="*/ 292143 h 6858000"/>
              <a:gd name="connsiteX4793" fmla="*/ 8362868 w 12192000"/>
              <a:gd name="connsiteY4793" fmla="*/ 228644 h 6858000"/>
              <a:gd name="connsiteX4794" fmla="*/ 8299368 w 12192000"/>
              <a:gd name="connsiteY4794" fmla="*/ 165144 h 6858000"/>
              <a:gd name="connsiteX4795" fmla="*/ 10699668 w 12192000"/>
              <a:gd name="connsiteY4795" fmla="*/ 165143 h 6858000"/>
              <a:gd name="connsiteX4796" fmla="*/ 10636168 w 12192000"/>
              <a:gd name="connsiteY4796" fmla="*/ 228642 h 6858000"/>
              <a:gd name="connsiteX4797" fmla="*/ 10699668 w 12192000"/>
              <a:gd name="connsiteY4797" fmla="*/ 292141 h 6858000"/>
              <a:gd name="connsiteX4798" fmla="*/ 10763168 w 12192000"/>
              <a:gd name="connsiteY4798" fmla="*/ 228642 h 6858000"/>
              <a:gd name="connsiteX4799" fmla="*/ 10699668 w 12192000"/>
              <a:gd name="connsiteY4799" fmla="*/ 165143 h 6858000"/>
              <a:gd name="connsiteX4800" fmla="*/ 10432968 w 12192000"/>
              <a:gd name="connsiteY4800" fmla="*/ 165143 h 6858000"/>
              <a:gd name="connsiteX4801" fmla="*/ 10369468 w 12192000"/>
              <a:gd name="connsiteY4801" fmla="*/ 228642 h 6858000"/>
              <a:gd name="connsiteX4802" fmla="*/ 10432968 w 12192000"/>
              <a:gd name="connsiteY4802" fmla="*/ 292141 h 6858000"/>
              <a:gd name="connsiteX4803" fmla="*/ 10496468 w 12192000"/>
              <a:gd name="connsiteY4803" fmla="*/ 228642 h 6858000"/>
              <a:gd name="connsiteX4804" fmla="*/ 10432968 w 12192000"/>
              <a:gd name="connsiteY4804" fmla="*/ 165143 h 6858000"/>
              <a:gd name="connsiteX4805" fmla="*/ 10166268 w 12192000"/>
              <a:gd name="connsiteY4805" fmla="*/ 165143 h 6858000"/>
              <a:gd name="connsiteX4806" fmla="*/ 10102768 w 12192000"/>
              <a:gd name="connsiteY4806" fmla="*/ 228642 h 6858000"/>
              <a:gd name="connsiteX4807" fmla="*/ 10166268 w 12192000"/>
              <a:gd name="connsiteY4807" fmla="*/ 292141 h 6858000"/>
              <a:gd name="connsiteX4808" fmla="*/ 10229768 w 12192000"/>
              <a:gd name="connsiteY4808" fmla="*/ 228642 h 6858000"/>
              <a:gd name="connsiteX4809" fmla="*/ 10166268 w 12192000"/>
              <a:gd name="connsiteY4809" fmla="*/ 165143 h 6858000"/>
              <a:gd name="connsiteX4810" fmla="*/ 9899568 w 12192000"/>
              <a:gd name="connsiteY4810" fmla="*/ 165143 h 6858000"/>
              <a:gd name="connsiteX4811" fmla="*/ 9836068 w 12192000"/>
              <a:gd name="connsiteY4811" fmla="*/ 228642 h 6858000"/>
              <a:gd name="connsiteX4812" fmla="*/ 9899568 w 12192000"/>
              <a:gd name="connsiteY4812" fmla="*/ 292142 h 6858000"/>
              <a:gd name="connsiteX4813" fmla="*/ 9963068 w 12192000"/>
              <a:gd name="connsiteY4813" fmla="*/ 228642 h 6858000"/>
              <a:gd name="connsiteX4814" fmla="*/ 9899568 w 12192000"/>
              <a:gd name="connsiteY4814" fmla="*/ 165143 h 6858000"/>
              <a:gd name="connsiteX4815" fmla="*/ 9632868 w 12192000"/>
              <a:gd name="connsiteY4815" fmla="*/ 165143 h 6858000"/>
              <a:gd name="connsiteX4816" fmla="*/ 9569368 w 12192000"/>
              <a:gd name="connsiteY4816" fmla="*/ 228643 h 6858000"/>
              <a:gd name="connsiteX4817" fmla="*/ 9632868 w 12192000"/>
              <a:gd name="connsiteY4817" fmla="*/ 292142 h 6858000"/>
              <a:gd name="connsiteX4818" fmla="*/ 9696368 w 12192000"/>
              <a:gd name="connsiteY4818" fmla="*/ 228643 h 6858000"/>
              <a:gd name="connsiteX4819" fmla="*/ 9632868 w 12192000"/>
              <a:gd name="connsiteY4819" fmla="*/ 165143 h 6858000"/>
              <a:gd name="connsiteX4820" fmla="*/ 11766468 w 12192000"/>
              <a:gd name="connsiteY4820" fmla="*/ 165142 h 6858000"/>
              <a:gd name="connsiteX4821" fmla="*/ 11702968 w 12192000"/>
              <a:gd name="connsiteY4821" fmla="*/ 228641 h 6858000"/>
              <a:gd name="connsiteX4822" fmla="*/ 11766468 w 12192000"/>
              <a:gd name="connsiteY4822" fmla="*/ 292140 h 6858000"/>
              <a:gd name="connsiteX4823" fmla="*/ 11829968 w 12192000"/>
              <a:gd name="connsiteY4823" fmla="*/ 228641 h 6858000"/>
              <a:gd name="connsiteX4824" fmla="*/ 11766468 w 12192000"/>
              <a:gd name="connsiteY4824" fmla="*/ 165142 h 6858000"/>
              <a:gd name="connsiteX4825" fmla="*/ 11499768 w 12192000"/>
              <a:gd name="connsiteY4825" fmla="*/ 165142 h 6858000"/>
              <a:gd name="connsiteX4826" fmla="*/ 11436268 w 12192000"/>
              <a:gd name="connsiteY4826" fmla="*/ 228641 h 6858000"/>
              <a:gd name="connsiteX4827" fmla="*/ 11499768 w 12192000"/>
              <a:gd name="connsiteY4827" fmla="*/ 292140 h 6858000"/>
              <a:gd name="connsiteX4828" fmla="*/ 11563268 w 12192000"/>
              <a:gd name="connsiteY4828" fmla="*/ 228641 h 6858000"/>
              <a:gd name="connsiteX4829" fmla="*/ 11499768 w 12192000"/>
              <a:gd name="connsiteY4829" fmla="*/ 165142 h 6858000"/>
              <a:gd name="connsiteX4830" fmla="*/ 11233068 w 12192000"/>
              <a:gd name="connsiteY4830" fmla="*/ 165142 h 6858000"/>
              <a:gd name="connsiteX4831" fmla="*/ 11169568 w 12192000"/>
              <a:gd name="connsiteY4831" fmla="*/ 228641 h 6858000"/>
              <a:gd name="connsiteX4832" fmla="*/ 11233068 w 12192000"/>
              <a:gd name="connsiteY4832" fmla="*/ 292141 h 6858000"/>
              <a:gd name="connsiteX4833" fmla="*/ 11296568 w 12192000"/>
              <a:gd name="connsiteY4833" fmla="*/ 228641 h 6858000"/>
              <a:gd name="connsiteX4834" fmla="*/ 11233068 w 12192000"/>
              <a:gd name="connsiteY4834" fmla="*/ 165142 h 6858000"/>
              <a:gd name="connsiteX4835" fmla="*/ 10966368 w 12192000"/>
              <a:gd name="connsiteY4835" fmla="*/ 165142 h 6858000"/>
              <a:gd name="connsiteX4836" fmla="*/ 10902868 w 12192000"/>
              <a:gd name="connsiteY4836" fmla="*/ 228642 h 6858000"/>
              <a:gd name="connsiteX4837" fmla="*/ 10966368 w 12192000"/>
              <a:gd name="connsiteY4837" fmla="*/ 292141 h 6858000"/>
              <a:gd name="connsiteX4838" fmla="*/ 11029868 w 12192000"/>
              <a:gd name="connsiteY4838" fmla="*/ 228642 h 6858000"/>
              <a:gd name="connsiteX4839" fmla="*/ 10966368 w 12192000"/>
              <a:gd name="connsiteY4839" fmla="*/ 165142 h 6858000"/>
              <a:gd name="connsiteX4840" fmla="*/ 0 w 12192000"/>
              <a:gd name="connsiteY4840" fmla="*/ 0 h 6858000"/>
              <a:gd name="connsiteX4841" fmla="*/ 12192000 w 12192000"/>
              <a:gd name="connsiteY4841" fmla="*/ 0 h 6858000"/>
              <a:gd name="connsiteX4842" fmla="*/ 12192000 w 12192000"/>
              <a:gd name="connsiteY4842" fmla="*/ 6858000 h 6858000"/>
              <a:gd name="connsiteX4843" fmla="*/ 0 w 12192000"/>
              <a:gd name="connsiteY484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</a:cxnLst>
            <a:rect l="l" t="t" r="r" b="b"/>
            <a:pathLst>
              <a:path w="12192000" h="6858000">
                <a:moveTo>
                  <a:pt x="11893468" y="6565858"/>
                </a:moveTo>
                <a:cubicBezTo>
                  <a:pt x="11858398" y="6565858"/>
                  <a:pt x="11829968" y="6594288"/>
                  <a:pt x="11829968" y="6629358"/>
                </a:cubicBezTo>
                <a:cubicBezTo>
                  <a:pt x="11829968" y="6664428"/>
                  <a:pt x="11858398" y="6692858"/>
                  <a:pt x="11893468" y="6692858"/>
                </a:cubicBezTo>
                <a:cubicBezTo>
                  <a:pt x="11928538" y="6692858"/>
                  <a:pt x="11956968" y="6664428"/>
                  <a:pt x="11956968" y="6629358"/>
                </a:cubicBezTo>
                <a:cubicBezTo>
                  <a:pt x="11956968" y="6594288"/>
                  <a:pt x="11928538" y="6565858"/>
                  <a:pt x="11893468" y="6565858"/>
                </a:cubicBezTo>
                <a:close/>
                <a:moveTo>
                  <a:pt x="11626768" y="6565858"/>
                </a:moveTo>
                <a:cubicBezTo>
                  <a:pt x="11591698" y="6565858"/>
                  <a:pt x="11563268" y="6594288"/>
                  <a:pt x="11563268" y="6629358"/>
                </a:cubicBezTo>
                <a:cubicBezTo>
                  <a:pt x="11563268" y="6664428"/>
                  <a:pt x="11591698" y="6692858"/>
                  <a:pt x="11626768" y="6692858"/>
                </a:cubicBezTo>
                <a:cubicBezTo>
                  <a:pt x="11661838" y="6692858"/>
                  <a:pt x="11690268" y="6664428"/>
                  <a:pt x="11690268" y="6629358"/>
                </a:cubicBezTo>
                <a:cubicBezTo>
                  <a:pt x="11690268" y="6594288"/>
                  <a:pt x="11661838" y="6565858"/>
                  <a:pt x="11626768" y="6565858"/>
                </a:cubicBezTo>
                <a:close/>
                <a:moveTo>
                  <a:pt x="11360068" y="6565858"/>
                </a:moveTo>
                <a:cubicBezTo>
                  <a:pt x="11324998" y="6565858"/>
                  <a:pt x="11296568" y="6594288"/>
                  <a:pt x="11296568" y="6629358"/>
                </a:cubicBezTo>
                <a:cubicBezTo>
                  <a:pt x="11296568" y="6664428"/>
                  <a:pt x="11324998" y="6692858"/>
                  <a:pt x="11360068" y="6692858"/>
                </a:cubicBezTo>
                <a:cubicBezTo>
                  <a:pt x="11395138" y="6692858"/>
                  <a:pt x="11423568" y="6664428"/>
                  <a:pt x="11423568" y="6629358"/>
                </a:cubicBezTo>
                <a:cubicBezTo>
                  <a:pt x="11423568" y="6594288"/>
                  <a:pt x="11395138" y="6565858"/>
                  <a:pt x="11360068" y="6565858"/>
                </a:cubicBezTo>
                <a:close/>
                <a:moveTo>
                  <a:pt x="11093368" y="6565858"/>
                </a:moveTo>
                <a:cubicBezTo>
                  <a:pt x="11058298" y="6565858"/>
                  <a:pt x="11029868" y="6594288"/>
                  <a:pt x="11029868" y="6629358"/>
                </a:cubicBezTo>
                <a:cubicBezTo>
                  <a:pt x="11029868" y="6664428"/>
                  <a:pt x="11058298" y="6692858"/>
                  <a:pt x="11093368" y="6692858"/>
                </a:cubicBezTo>
                <a:cubicBezTo>
                  <a:pt x="11128438" y="6692858"/>
                  <a:pt x="11156868" y="6664428"/>
                  <a:pt x="11156868" y="6629358"/>
                </a:cubicBezTo>
                <a:cubicBezTo>
                  <a:pt x="11156868" y="6594288"/>
                  <a:pt x="11128438" y="6565858"/>
                  <a:pt x="11093368" y="6565858"/>
                </a:cubicBezTo>
                <a:close/>
                <a:moveTo>
                  <a:pt x="10826668" y="6565858"/>
                </a:moveTo>
                <a:cubicBezTo>
                  <a:pt x="10791598" y="6565858"/>
                  <a:pt x="10763168" y="6594288"/>
                  <a:pt x="10763168" y="6629358"/>
                </a:cubicBezTo>
                <a:cubicBezTo>
                  <a:pt x="10763168" y="6664428"/>
                  <a:pt x="10791598" y="6692858"/>
                  <a:pt x="10826668" y="6692858"/>
                </a:cubicBezTo>
                <a:cubicBezTo>
                  <a:pt x="10861738" y="6692858"/>
                  <a:pt x="10890168" y="6664428"/>
                  <a:pt x="10890168" y="6629358"/>
                </a:cubicBezTo>
                <a:cubicBezTo>
                  <a:pt x="10890168" y="6594288"/>
                  <a:pt x="10861738" y="6565858"/>
                  <a:pt x="10826668" y="6565858"/>
                </a:cubicBezTo>
                <a:close/>
                <a:moveTo>
                  <a:pt x="10559968" y="6565858"/>
                </a:moveTo>
                <a:cubicBezTo>
                  <a:pt x="10524898" y="6565858"/>
                  <a:pt x="10496468" y="6594288"/>
                  <a:pt x="10496468" y="6629358"/>
                </a:cubicBezTo>
                <a:cubicBezTo>
                  <a:pt x="10496468" y="6664428"/>
                  <a:pt x="10524898" y="6692858"/>
                  <a:pt x="10559968" y="6692858"/>
                </a:cubicBezTo>
                <a:cubicBezTo>
                  <a:pt x="10595038" y="6692858"/>
                  <a:pt x="10623468" y="6664428"/>
                  <a:pt x="10623468" y="6629358"/>
                </a:cubicBezTo>
                <a:cubicBezTo>
                  <a:pt x="10623468" y="6594288"/>
                  <a:pt x="10595038" y="6565858"/>
                  <a:pt x="10559968" y="6565858"/>
                </a:cubicBezTo>
                <a:close/>
                <a:moveTo>
                  <a:pt x="10293268" y="6565858"/>
                </a:moveTo>
                <a:cubicBezTo>
                  <a:pt x="10258198" y="6565858"/>
                  <a:pt x="10229768" y="6594288"/>
                  <a:pt x="10229768" y="6629358"/>
                </a:cubicBezTo>
                <a:cubicBezTo>
                  <a:pt x="10229768" y="6664428"/>
                  <a:pt x="10258198" y="6692858"/>
                  <a:pt x="10293268" y="6692858"/>
                </a:cubicBezTo>
                <a:cubicBezTo>
                  <a:pt x="10328338" y="6692858"/>
                  <a:pt x="10356768" y="6664428"/>
                  <a:pt x="10356768" y="6629358"/>
                </a:cubicBezTo>
                <a:cubicBezTo>
                  <a:pt x="10356768" y="6594288"/>
                  <a:pt x="10328338" y="6565858"/>
                  <a:pt x="10293268" y="6565858"/>
                </a:cubicBezTo>
                <a:close/>
                <a:moveTo>
                  <a:pt x="10026568" y="6565858"/>
                </a:moveTo>
                <a:cubicBezTo>
                  <a:pt x="9991498" y="6565858"/>
                  <a:pt x="9963068" y="6594288"/>
                  <a:pt x="9963068" y="6629358"/>
                </a:cubicBezTo>
                <a:cubicBezTo>
                  <a:pt x="9963068" y="6664428"/>
                  <a:pt x="9991498" y="6692858"/>
                  <a:pt x="10026568" y="6692858"/>
                </a:cubicBezTo>
                <a:cubicBezTo>
                  <a:pt x="10061638" y="6692858"/>
                  <a:pt x="10090068" y="6664428"/>
                  <a:pt x="10090068" y="6629358"/>
                </a:cubicBezTo>
                <a:cubicBezTo>
                  <a:pt x="10090068" y="6594288"/>
                  <a:pt x="10061638" y="6565858"/>
                  <a:pt x="10026568" y="6565858"/>
                </a:cubicBezTo>
                <a:close/>
                <a:moveTo>
                  <a:pt x="9759868" y="6565858"/>
                </a:moveTo>
                <a:cubicBezTo>
                  <a:pt x="9724798" y="6565858"/>
                  <a:pt x="9696368" y="6594288"/>
                  <a:pt x="9696368" y="6629358"/>
                </a:cubicBezTo>
                <a:cubicBezTo>
                  <a:pt x="9696368" y="6664428"/>
                  <a:pt x="9724798" y="6692858"/>
                  <a:pt x="9759868" y="6692858"/>
                </a:cubicBezTo>
                <a:cubicBezTo>
                  <a:pt x="9794938" y="6692858"/>
                  <a:pt x="9823368" y="6664428"/>
                  <a:pt x="9823368" y="6629358"/>
                </a:cubicBezTo>
                <a:cubicBezTo>
                  <a:pt x="9823368" y="6594288"/>
                  <a:pt x="9794938" y="6565858"/>
                  <a:pt x="9759868" y="6565858"/>
                </a:cubicBezTo>
                <a:close/>
                <a:moveTo>
                  <a:pt x="9493168" y="6565858"/>
                </a:moveTo>
                <a:cubicBezTo>
                  <a:pt x="9458098" y="6565858"/>
                  <a:pt x="9429668" y="6594288"/>
                  <a:pt x="9429668" y="6629358"/>
                </a:cubicBezTo>
                <a:cubicBezTo>
                  <a:pt x="9429668" y="6664428"/>
                  <a:pt x="9458098" y="6692858"/>
                  <a:pt x="9493168" y="6692858"/>
                </a:cubicBezTo>
                <a:cubicBezTo>
                  <a:pt x="9528238" y="6692858"/>
                  <a:pt x="9556668" y="6664428"/>
                  <a:pt x="9556668" y="6629358"/>
                </a:cubicBezTo>
                <a:cubicBezTo>
                  <a:pt x="9556668" y="6594288"/>
                  <a:pt x="9528238" y="6565858"/>
                  <a:pt x="9493168" y="6565858"/>
                </a:cubicBezTo>
                <a:close/>
                <a:moveTo>
                  <a:pt x="9226468" y="6565858"/>
                </a:moveTo>
                <a:cubicBezTo>
                  <a:pt x="9191398" y="6565858"/>
                  <a:pt x="9162968" y="6594288"/>
                  <a:pt x="9162968" y="6629358"/>
                </a:cubicBezTo>
                <a:cubicBezTo>
                  <a:pt x="9162968" y="6664428"/>
                  <a:pt x="9191398" y="6692858"/>
                  <a:pt x="9226468" y="6692858"/>
                </a:cubicBezTo>
                <a:cubicBezTo>
                  <a:pt x="9261538" y="6692858"/>
                  <a:pt x="9289968" y="6664428"/>
                  <a:pt x="9289968" y="6629358"/>
                </a:cubicBezTo>
                <a:cubicBezTo>
                  <a:pt x="9289968" y="6594288"/>
                  <a:pt x="9261538" y="6565858"/>
                  <a:pt x="9226468" y="6565858"/>
                </a:cubicBezTo>
                <a:close/>
                <a:moveTo>
                  <a:pt x="8959768" y="6565858"/>
                </a:moveTo>
                <a:cubicBezTo>
                  <a:pt x="8924698" y="6565858"/>
                  <a:pt x="8896268" y="6594288"/>
                  <a:pt x="8896268" y="6629358"/>
                </a:cubicBezTo>
                <a:cubicBezTo>
                  <a:pt x="8896268" y="6664428"/>
                  <a:pt x="8924698" y="6692858"/>
                  <a:pt x="8959768" y="6692858"/>
                </a:cubicBezTo>
                <a:cubicBezTo>
                  <a:pt x="8994838" y="6692858"/>
                  <a:pt x="9023268" y="6664428"/>
                  <a:pt x="9023268" y="6629358"/>
                </a:cubicBezTo>
                <a:cubicBezTo>
                  <a:pt x="9023268" y="6594288"/>
                  <a:pt x="8994838" y="6565858"/>
                  <a:pt x="8959768" y="6565858"/>
                </a:cubicBezTo>
                <a:close/>
                <a:moveTo>
                  <a:pt x="8693068" y="6565858"/>
                </a:moveTo>
                <a:cubicBezTo>
                  <a:pt x="8657998" y="6565858"/>
                  <a:pt x="8629568" y="6594288"/>
                  <a:pt x="8629568" y="6629358"/>
                </a:cubicBezTo>
                <a:cubicBezTo>
                  <a:pt x="8629568" y="6664428"/>
                  <a:pt x="8657998" y="6692858"/>
                  <a:pt x="8693068" y="6692858"/>
                </a:cubicBezTo>
                <a:cubicBezTo>
                  <a:pt x="8728138" y="6692858"/>
                  <a:pt x="8756568" y="6664428"/>
                  <a:pt x="8756568" y="6629358"/>
                </a:cubicBezTo>
                <a:cubicBezTo>
                  <a:pt x="8756568" y="6594288"/>
                  <a:pt x="8728138" y="6565858"/>
                  <a:pt x="8693068" y="6565858"/>
                </a:cubicBezTo>
                <a:close/>
                <a:moveTo>
                  <a:pt x="8426368" y="6565858"/>
                </a:moveTo>
                <a:cubicBezTo>
                  <a:pt x="8391298" y="6565858"/>
                  <a:pt x="8362868" y="6594288"/>
                  <a:pt x="8362868" y="6629358"/>
                </a:cubicBezTo>
                <a:cubicBezTo>
                  <a:pt x="8362868" y="6664428"/>
                  <a:pt x="8391298" y="6692858"/>
                  <a:pt x="8426368" y="6692858"/>
                </a:cubicBezTo>
                <a:cubicBezTo>
                  <a:pt x="8461438" y="6692858"/>
                  <a:pt x="8489868" y="6664428"/>
                  <a:pt x="8489868" y="6629358"/>
                </a:cubicBezTo>
                <a:cubicBezTo>
                  <a:pt x="8489868" y="6594288"/>
                  <a:pt x="8461438" y="6565858"/>
                  <a:pt x="8426368" y="6565858"/>
                </a:cubicBezTo>
                <a:close/>
                <a:moveTo>
                  <a:pt x="8159668" y="6565858"/>
                </a:moveTo>
                <a:cubicBezTo>
                  <a:pt x="8124598" y="6565858"/>
                  <a:pt x="8096168" y="6594288"/>
                  <a:pt x="8096168" y="6629358"/>
                </a:cubicBezTo>
                <a:cubicBezTo>
                  <a:pt x="8096168" y="6664428"/>
                  <a:pt x="8124598" y="6692858"/>
                  <a:pt x="8159668" y="6692858"/>
                </a:cubicBezTo>
                <a:cubicBezTo>
                  <a:pt x="8194738" y="6692858"/>
                  <a:pt x="8223168" y="6664428"/>
                  <a:pt x="8223168" y="6629358"/>
                </a:cubicBezTo>
                <a:cubicBezTo>
                  <a:pt x="8223168" y="6594288"/>
                  <a:pt x="8194738" y="6565858"/>
                  <a:pt x="8159668" y="6565858"/>
                </a:cubicBezTo>
                <a:close/>
                <a:moveTo>
                  <a:pt x="7892968" y="6565858"/>
                </a:moveTo>
                <a:cubicBezTo>
                  <a:pt x="7857898" y="6565858"/>
                  <a:pt x="7829468" y="6594288"/>
                  <a:pt x="7829468" y="6629358"/>
                </a:cubicBezTo>
                <a:cubicBezTo>
                  <a:pt x="7829468" y="6664428"/>
                  <a:pt x="7857898" y="6692858"/>
                  <a:pt x="7892968" y="6692858"/>
                </a:cubicBezTo>
                <a:cubicBezTo>
                  <a:pt x="7928038" y="6692858"/>
                  <a:pt x="7956468" y="6664428"/>
                  <a:pt x="7956468" y="6629358"/>
                </a:cubicBezTo>
                <a:cubicBezTo>
                  <a:pt x="7956468" y="6594288"/>
                  <a:pt x="7928038" y="6565858"/>
                  <a:pt x="7892968" y="6565858"/>
                </a:cubicBezTo>
                <a:close/>
                <a:moveTo>
                  <a:pt x="7626268" y="6565858"/>
                </a:moveTo>
                <a:cubicBezTo>
                  <a:pt x="7591198" y="6565858"/>
                  <a:pt x="7562768" y="6594288"/>
                  <a:pt x="7562768" y="6629358"/>
                </a:cubicBezTo>
                <a:cubicBezTo>
                  <a:pt x="7562768" y="6664428"/>
                  <a:pt x="7591198" y="6692858"/>
                  <a:pt x="7626268" y="6692858"/>
                </a:cubicBezTo>
                <a:cubicBezTo>
                  <a:pt x="7661338" y="6692858"/>
                  <a:pt x="7689768" y="6664428"/>
                  <a:pt x="7689768" y="6629358"/>
                </a:cubicBezTo>
                <a:cubicBezTo>
                  <a:pt x="7689768" y="6594288"/>
                  <a:pt x="7661338" y="6565858"/>
                  <a:pt x="7626268" y="6565858"/>
                </a:cubicBezTo>
                <a:close/>
                <a:moveTo>
                  <a:pt x="7359568" y="6565858"/>
                </a:moveTo>
                <a:cubicBezTo>
                  <a:pt x="7324498" y="6565858"/>
                  <a:pt x="7296068" y="6594288"/>
                  <a:pt x="7296068" y="6629358"/>
                </a:cubicBezTo>
                <a:cubicBezTo>
                  <a:pt x="7296068" y="6664428"/>
                  <a:pt x="7324498" y="6692858"/>
                  <a:pt x="7359568" y="6692858"/>
                </a:cubicBezTo>
                <a:cubicBezTo>
                  <a:pt x="7394638" y="6692858"/>
                  <a:pt x="7423068" y="6664428"/>
                  <a:pt x="7423068" y="6629358"/>
                </a:cubicBezTo>
                <a:cubicBezTo>
                  <a:pt x="7423068" y="6594288"/>
                  <a:pt x="7394638" y="6565858"/>
                  <a:pt x="7359568" y="6565858"/>
                </a:cubicBezTo>
                <a:close/>
                <a:moveTo>
                  <a:pt x="7092868" y="6565858"/>
                </a:moveTo>
                <a:cubicBezTo>
                  <a:pt x="7057798" y="6565858"/>
                  <a:pt x="7029368" y="6594288"/>
                  <a:pt x="7029368" y="6629358"/>
                </a:cubicBezTo>
                <a:cubicBezTo>
                  <a:pt x="7029368" y="6664428"/>
                  <a:pt x="7057798" y="6692858"/>
                  <a:pt x="7092868" y="6692858"/>
                </a:cubicBezTo>
                <a:cubicBezTo>
                  <a:pt x="7127938" y="6692858"/>
                  <a:pt x="7156368" y="6664428"/>
                  <a:pt x="7156368" y="6629358"/>
                </a:cubicBezTo>
                <a:cubicBezTo>
                  <a:pt x="7156368" y="6594288"/>
                  <a:pt x="7127938" y="6565858"/>
                  <a:pt x="7092868" y="6565858"/>
                </a:cubicBezTo>
                <a:close/>
                <a:moveTo>
                  <a:pt x="6826168" y="6565858"/>
                </a:moveTo>
                <a:cubicBezTo>
                  <a:pt x="6791098" y="6565858"/>
                  <a:pt x="6762668" y="6594288"/>
                  <a:pt x="6762668" y="6629358"/>
                </a:cubicBezTo>
                <a:cubicBezTo>
                  <a:pt x="6762668" y="6664428"/>
                  <a:pt x="6791098" y="6692858"/>
                  <a:pt x="6826168" y="6692858"/>
                </a:cubicBezTo>
                <a:cubicBezTo>
                  <a:pt x="6861238" y="6692858"/>
                  <a:pt x="6889668" y="6664428"/>
                  <a:pt x="6889668" y="6629358"/>
                </a:cubicBezTo>
                <a:cubicBezTo>
                  <a:pt x="6889668" y="6594288"/>
                  <a:pt x="6861238" y="6565858"/>
                  <a:pt x="6826168" y="6565858"/>
                </a:cubicBezTo>
                <a:close/>
                <a:moveTo>
                  <a:pt x="6559468" y="6565858"/>
                </a:moveTo>
                <a:cubicBezTo>
                  <a:pt x="6524398" y="6565858"/>
                  <a:pt x="6495968" y="6594288"/>
                  <a:pt x="6495968" y="6629358"/>
                </a:cubicBezTo>
                <a:cubicBezTo>
                  <a:pt x="6495968" y="6664428"/>
                  <a:pt x="6524398" y="6692858"/>
                  <a:pt x="6559468" y="6692858"/>
                </a:cubicBezTo>
                <a:cubicBezTo>
                  <a:pt x="6594538" y="6692858"/>
                  <a:pt x="6622968" y="6664428"/>
                  <a:pt x="6622968" y="6629358"/>
                </a:cubicBezTo>
                <a:cubicBezTo>
                  <a:pt x="6622968" y="6594288"/>
                  <a:pt x="6594538" y="6565858"/>
                  <a:pt x="6559468" y="6565858"/>
                </a:cubicBezTo>
                <a:close/>
                <a:moveTo>
                  <a:pt x="6292768" y="6565858"/>
                </a:moveTo>
                <a:cubicBezTo>
                  <a:pt x="6257698" y="6565858"/>
                  <a:pt x="6229268" y="6594288"/>
                  <a:pt x="6229268" y="6629358"/>
                </a:cubicBezTo>
                <a:cubicBezTo>
                  <a:pt x="6229268" y="6664428"/>
                  <a:pt x="6257698" y="6692858"/>
                  <a:pt x="6292768" y="6692858"/>
                </a:cubicBezTo>
                <a:cubicBezTo>
                  <a:pt x="6327838" y="6692858"/>
                  <a:pt x="6356268" y="6664428"/>
                  <a:pt x="6356268" y="6629358"/>
                </a:cubicBezTo>
                <a:cubicBezTo>
                  <a:pt x="6356268" y="6594288"/>
                  <a:pt x="6327838" y="6565858"/>
                  <a:pt x="6292768" y="6565858"/>
                </a:cubicBezTo>
                <a:close/>
                <a:moveTo>
                  <a:pt x="6026070" y="6565858"/>
                </a:moveTo>
                <a:cubicBezTo>
                  <a:pt x="5990998" y="6565858"/>
                  <a:pt x="5962569" y="6594288"/>
                  <a:pt x="5962569" y="6629358"/>
                </a:cubicBezTo>
                <a:cubicBezTo>
                  <a:pt x="5962569" y="6664428"/>
                  <a:pt x="5990998" y="6692858"/>
                  <a:pt x="6026070" y="6692858"/>
                </a:cubicBezTo>
                <a:cubicBezTo>
                  <a:pt x="6061140" y="6692858"/>
                  <a:pt x="6089570" y="6664428"/>
                  <a:pt x="6089570" y="6629358"/>
                </a:cubicBezTo>
                <a:cubicBezTo>
                  <a:pt x="6089570" y="6594288"/>
                  <a:pt x="6061140" y="6565858"/>
                  <a:pt x="6026070" y="6565858"/>
                </a:cubicBezTo>
                <a:close/>
                <a:moveTo>
                  <a:pt x="5759368" y="6565858"/>
                </a:moveTo>
                <a:cubicBezTo>
                  <a:pt x="5724298" y="6565858"/>
                  <a:pt x="5695870" y="6594288"/>
                  <a:pt x="5695870" y="6629358"/>
                </a:cubicBezTo>
                <a:cubicBezTo>
                  <a:pt x="5695870" y="6664428"/>
                  <a:pt x="5724298" y="6692858"/>
                  <a:pt x="5759368" y="6692858"/>
                </a:cubicBezTo>
                <a:cubicBezTo>
                  <a:pt x="5794438" y="6692858"/>
                  <a:pt x="5822868" y="6664428"/>
                  <a:pt x="5822868" y="6629358"/>
                </a:cubicBezTo>
                <a:cubicBezTo>
                  <a:pt x="5822868" y="6594288"/>
                  <a:pt x="5794438" y="6565858"/>
                  <a:pt x="5759368" y="6565858"/>
                </a:cubicBezTo>
                <a:close/>
                <a:moveTo>
                  <a:pt x="5492670" y="6565858"/>
                </a:moveTo>
                <a:cubicBezTo>
                  <a:pt x="5457599" y="6565858"/>
                  <a:pt x="5429170" y="6594288"/>
                  <a:pt x="5429170" y="6629358"/>
                </a:cubicBezTo>
                <a:cubicBezTo>
                  <a:pt x="5429170" y="6664428"/>
                  <a:pt x="5457599" y="6692858"/>
                  <a:pt x="5492670" y="6692858"/>
                </a:cubicBezTo>
                <a:cubicBezTo>
                  <a:pt x="5527740" y="6692858"/>
                  <a:pt x="5556169" y="6664428"/>
                  <a:pt x="5556169" y="6629358"/>
                </a:cubicBezTo>
                <a:cubicBezTo>
                  <a:pt x="5556169" y="6594288"/>
                  <a:pt x="5527740" y="6565858"/>
                  <a:pt x="5492670" y="6565858"/>
                </a:cubicBezTo>
                <a:close/>
                <a:moveTo>
                  <a:pt x="5225969" y="6565858"/>
                </a:moveTo>
                <a:cubicBezTo>
                  <a:pt x="5190901" y="6565858"/>
                  <a:pt x="5162470" y="6594288"/>
                  <a:pt x="5162470" y="6629358"/>
                </a:cubicBezTo>
                <a:cubicBezTo>
                  <a:pt x="5162470" y="6664428"/>
                  <a:pt x="5190901" y="6692858"/>
                  <a:pt x="5225969" y="6692858"/>
                </a:cubicBezTo>
                <a:cubicBezTo>
                  <a:pt x="5261040" y="6692858"/>
                  <a:pt x="5289471" y="6664428"/>
                  <a:pt x="5289471" y="6629358"/>
                </a:cubicBezTo>
                <a:cubicBezTo>
                  <a:pt x="5289471" y="6594288"/>
                  <a:pt x="5261040" y="6565858"/>
                  <a:pt x="5225969" y="6565858"/>
                </a:cubicBezTo>
                <a:close/>
                <a:moveTo>
                  <a:pt x="4959270" y="6565858"/>
                </a:moveTo>
                <a:cubicBezTo>
                  <a:pt x="4924201" y="6565858"/>
                  <a:pt x="4895770" y="6594288"/>
                  <a:pt x="4895770" y="6629358"/>
                </a:cubicBezTo>
                <a:cubicBezTo>
                  <a:pt x="4895770" y="6664428"/>
                  <a:pt x="4924201" y="6692858"/>
                  <a:pt x="4959270" y="6692858"/>
                </a:cubicBezTo>
                <a:cubicBezTo>
                  <a:pt x="4994340" y="6692858"/>
                  <a:pt x="5022771" y="6664428"/>
                  <a:pt x="5022771" y="6629358"/>
                </a:cubicBezTo>
                <a:cubicBezTo>
                  <a:pt x="5022771" y="6594288"/>
                  <a:pt x="4994340" y="6565858"/>
                  <a:pt x="4959270" y="6565858"/>
                </a:cubicBezTo>
                <a:close/>
                <a:moveTo>
                  <a:pt x="4692568" y="6565858"/>
                </a:moveTo>
                <a:cubicBezTo>
                  <a:pt x="4657499" y="6565858"/>
                  <a:pt x="4629071" y="6594288"/>
                  <a:pt x="4629071" y="6629358"/>
                </a:cubicBezTo>
                <a:cubicBezTo>
                  <a:pt x="4629071" y="6664428"/>
                  <a:pt x="4657499" y="6692858"/>
                  <a:pt x="4692568" y="6692858"/>
                </a:cubicBezTo>
                <a:cubicBezTo>
                  <a:pt x="4727638" y="6692858"/>
                  <a:pt x="4756068" y="6664428"/>
                  <a:pt x="4756068" y="6629358"/>
                </a:cubicBezTo>
                <a:cubicBezTo>
                  <a:pt x="4756068" y="6594288"/>
                  <a:pt x="4727638" y="6565858"/>
                  <a:pt x="4692568" y="6565858"/>
                </a:cubicBezTo>
                <a:close/>
                <a:moveTo>
                  <a:pt x="4425872" y="6565858"/>
                </a:moveTo>
                <a:cubicBezTo>
                  <a:pt x="4390801" y="6565858"/>
                  <a:pt x="4362372" y="6594288"/>
                  <a:pt x="4362372" y="6629358"/>
                </a:cubicBezTo>
                <a:cubicBezTo>
                  <a:pt x="4362372" y="6664428"/>
                  <a:pt x="4390801" y="6692858"/>
                  <a:pt x="4425872" y="6692858"/>
                </a:cubicBezTo>
                <a:cubicBezTo>
                  <a:pt x="4460944" y="6692858"/>
                  <a:pt x="4489371" y="6664428"/>
                  <a:pt x="4489371" y="6629358"/>
                </a:cubicBezTo>
                <a:cubicBezTo>
                  <a:pt x="4489371" y="6594288"/>
                  <a:pt x="4460944" y="6565858"/>
                  <a:pt x="4425872" y="6565858"/>
                </a:cubicBezTo>
                <a:close/>
                <a:moveTo>
                  <a:pt x="4159171" y="6565858"/>
                </a:moveTo>
                <a:cubicBezTo>
                  <a:pt x="4124100" y="6565858"/>
                  <a:pt x="4095669" y="6594288"/>
                  <a:pt x="4095669" y="6629358"/>
                </a:cubicBezTo>
                <a:cubicBezTo>
                  <a:pt x="4095669" y="6664428"/>
                  <a:pt x="4124100" y="6692858"/>
                  <a:pt x="4159171" y="6692858"/>
                </a:cubicBezTo>
                <a:cubicBezTo>
                  <a:pt x="4194239" y="6692858"/>
                  <a:pt x="4222672" y="6664428"/>
                  <a:pt x="4222672" y="6629358"/>
                </a:cubicBezTo>
                <a:cubicBezTo>
                  <a:pt x="4222672" y="6594288"/>
                  <a:pt x="4194239" y="6565858"/>
                  <a:pt x="4159171" y="6565858"/>
                </a:cubicBezTo>
                <a:close/>
                <a:moveTo>
                  <a:pt x="3892478" y="6565858"/>
                </a:moveTo>
                <a:cubicBezTo>
                  <a:pt x="3857408" y="6565858"/>
                  <a:pt x="3828977" y="6594288"/>
                  <a:pt x="3828977" y="6629358"/>
                </a:cubicBezTo>
                <a:cubicBezTo>
                  <a:pt x="3828977" y="6664428"/>
                  <a:pt x="3857408" y="6692858"/>
                  <a:pt x="3892478" y="6692858"/>
                </a:cubicBezTo>
                <a:cubicBezTo>
                  <a:pt x="3927548" y="6692858"/>
                  <a:pt x="3955978" y="6664428"/>
                  <a:pt x="3955978" y="6629358"/>
                </a:cubicBezTo>
                <a:cubicBezTo>
                  <a:pt x="3955978" y="6594288"/>
                  <a:pt x="3927548" y="6565858"/>
                  <a:pt x="3892478" y="6565858"/>
                </a:cubicBezTo>
                <a:close/>
                <a:moveTo>
                  <a:pt x="3625779" y="6565858"/>
                </a:moveTo>
                <a:cubicBezTo>
                  <a:pt x="3590708" y="6565858"/>
                  <a:pt x="3562278" y="6594288"/>
                  <a:pt x="3562278" y="6629358"/>
                </a:cubicBezTo>
                <a:cubicBezTo>
                  <a:pt x="3562278" y="6664428"/>
                  <a:pt x="3590708" y="6692858"/>
                  <a:pt x="3625779" y="6692858"/>
                </a:cubicBezTo>
                <a:cubicBezTo>
                  <a:pt x="3660849" y="6692858"/>
                  <a:pt x="3689278" y="6664428"/>
                  <a:pt x="3689278" y="6629358"/>
                </a:cubicBezTo>
                <a:cubicBezTo>
                  <a:pt x="3689278" y="6594288"/>
                  <a:pt x="3660849" y="6565858"/>
                  <a:pt x="3625779" y="6565858"/>
                </a:cubicBezTo>
                <a:close/>
                <a:moveTo>
                  <a:pt x="3359077" y="6565858"/>
                </a:moveTo>
                <a:cubicBezTo>
                  <a:pt x="3324006" y="6565858"/>
                  <a:pt x="3295576" y="6594288"/>
                  <a:pt x="3295576" y="6629358"/>
                </a:cubicBezTo>
                <a:cubicBezTo>
                  <a:pt x="3295576" y="6664428"/>
                  <a:pt x="3324006" y="6692858"/>
                  <a:pt x="3359077" y="6692858"/>
                </a:cubicBezTo>
                <a:cubicBezTo>
                  <a:pt x="3394147" y="6692858"/>
                  <a:pt x="3422578" y="6664428"/>
                  <a:pt x="3422578" y="6629358"/>
                </a:cubicBezTo>
                <a:cubicBezTo>
                  <a:pt x="3422578" y="6594288"/>
                  <a:pt x="3394147" y="6565858"/>
                  <a:pt x="3359077" y="6565858"/>
                </a:cubicBezTo>
                <a:close/>
                <a:moveTo>
                  <a:pt x="3092379" y="6565858"/>
                </a:moveTo>
                <a:cubicBezTo>
                  <a:pt x="3057310" y="6565858"/>
                  <a:pt x="3028880" y="6594288"/>
                  <a:pt x="3028880" y="6629358"/>
                </a:cubicBezTo>
                <a:cubicBezTo>
                  <a:pt x="3028880" y="6664428"/>
                  <a:pt x="3057310" y="6692858"/>
                  <a:pt x="3092379" y="6692858"/>
                </a:cubicBezTo>
                <a:cubicBezTo>
                  <a:pt x="3127449" y="6692858"/>
                  <a:pt x="3155879" y="6664428"/>
                  <a:pt x="3155879" y="6629358"/>
                </a:cubicBezTo>
                <a:cubicBezTo>
                  <a:pt x="3155879" y="6594288"/>
                  <a:pt x="3127449" y="6565858"/>
                  <a:pt x="3092379" y="6565858"/>
                </a:cubicBezTo>
                <a:close/>
                <a:moveTo>
                  <a:pt x="2825684" y="6565858"/>
                </a:moveTo>
                <a:cubicBezTo>
                  <a:pt x="2790614" y="6565858"/>
                  <a:pt x="2762184" y="6594288"/>
                  <a:pt x="2762184" y="6629358"/>
                </a:cubicBezTo>
                <a:cubicBezTo>
                  <a:pt x="2762184" y="6664428"/>
                  <a:pt x="2790614" y="6692858"/>
                  <a:pt x="2825684" y="6692858"/>
                </a:cubicBezTo>
                <a:cubicBezTo>
                  <a:pt x="2860753" y="6692858"/>
                  <a:pt x="2889183" y="6664428"/>
                  <a:pt x="2889183" y="6629358"/>
                </a:cubicBezTo>
                <a:cubicBezTo>
                  <a:pt x="2889183" y="6594288"/>
                  <a:pt x="2860753" y="6565858"/>
                  <a:pt x="2825684" y="6565858"/>
                </a:cubicBezTo>
                <a:close/>
                <a:moveTo>
                  <a:pt x="2558982" y="6565858"/>
                </a:moveTo>
                <a:cubicBezTo>
                  <a:pt x="2523911" y="6565858"/>
                  <a:pt x="2495481" y="6594288"/>
                  <a:pt x="2495481" y="6629358"/>
                </a:cubicBezTo>
                <a:cubicBezTo>
                  <a:pt x="2495481" y="6664428"/>
                  <a:pt x="2523911" y="6692858"/>
                  <a:pt x="2558982" y="6692858"/>
                </a:cubicBezTo>
                <a:cubicBezTo>
                  <a:pt x="2594053" y="6692858"/>
                  <a:pt x="2622483" y="6664428"/>
                  <a:pt x="2622483" y="6629358"/>
                </a:cubicBezTo>
                <a:cubicBezTo>
                  <a:pt x="2622483" y="6594288"/>
                  <a:pt x="2594053" y="6565858"/>
                  <a:pt x="2558982" y="6565858"/>
                </a:cubicBezTo>
                <a:close/>
                <a:moveTo>
                  <a:pt x="2292282" y="6565858"/>
                </a:moveTo>
                <a:cubicBezTo>
                  <a:pt x="2257210" y="6565858"/>
                  <a:pt x="2228780" y="6594288"/>
                  <a:pt x="2228780" y="6629358"/>
                </a:cubicBezTo>
                <a:cubicBezTo>
                  <a:pt x="2228780" y="6664428"/>
                  <a:pt x="2257210" y="6692858"/>
                  <a:pt x="2292282" y="6692858"/>
                </a:cubicBezTo>
                <a:cubicBezTo>
                  <a:pt x="2327352" y="6692858"/>
                  <a:pt x="2355779" y="6664428"/>
                  <a:pt x="2355779" y="6629358"/>
                </a:cubicBezTo>
                <a:cubicBezTo>
                  <a:pt x="2355779" y="6594288"/>
                  <a:pt x="2327352" y="6565858"/>
                  <a:pt x="2292282" y="6565858"/>
                </a:cubicBezTo>
                <a:close/>
                <a:moveTo>
                  <a:pt x="2025582" y="6565858"/>
                </a:moveTo>
                <a:cubicBezTo>
                  <a:pt x="1990512" y="6565858"/>
                  <a:pt x="1962079" y="6594288"/>
                  <a:pt x="1962079" y="6629358"/>
                </a:cubicBezTo>
                <a:cubicBezTo>
                  <a:pt x="1962079" y="6664428"/>
                  <a:pt x="1990512" y="6692858"/>
                  <a:pt x="2025582" y="6692858"/>
                </a:cubicBezTo>
                <a:cubicBezTo>
                  <a:pt x="2060652" y="6692858"/>
                  <a:pt x="2089081" y="6664428"/>
                  <a:pt x="2089081" y="6629358"/>
                </a:cubicBezTo>
                <a:cubicBezTo>
                  <a:pt x="2089081" y="6594288"/>
                  <a:pt x="2060652" y="6565858"/>
                  <a:pt x="2025582" y="6565858"/>
                </a:cubicBezTo>
                <a:close/>
                <a:moveTo>
                  <a:pt x="1758880" y="6565858"/>
                </a:moveTo>
                <a:cubicBezTo>
                  <a:pt x="1723809" y="6565858"/>
                  <a:pt x="1695380" y="6594288"/>
                  <a:pt x="1695380" y="6629358"/>
                </a:cubicBezTo>
                <a:cubicBezTo>
                  <a:pt x="1695380" y="6664428"/>
                  <a:pt x="1723809" y="6692858"/>
                  <a:pt x="1758880" y="6692858"/>
                </a:cubicBezTo>
                <a:cubicBezTo>
                  <a:pt x="1793949" y="6692858"/>
                  <a:pt x="1822380" y="6664428"/>
                  <a:pt x="1822380" y="6629358"/>
                </a:cubicBezTo>
                <a:cubicBezTo>
                  <a:pt x="1822380" y="6594288"/>
                  <a:pt x="1793949" y="6565858"/>
                  <a:pt x="1758880" y="6565858"/>
                </a:cubicBezTo>
                <a:close/>
                <a:moveTo>
                  <a:pt x="1492180" y="6565858"/>
                </a:moveTo>
                <a:cubicBezTo>
                  <a:pt x="1457110" y="6565858"/>
                  <a:pt x="1428680" y="6594288"/>
                  <a:pt x="1428680" y="6629358"/>
                </a:cubicBezTo>
                <a:cubicBezTo>
                  <a:pt x="1428680" y="6664428"/>
                  <a:pt x="1457110" y="6692858"/>
                  <a:pt x="1492180" y="6692858"/>
                </a:cubicBezTo>
                <a:cubicBezTo>
                  <a:pt x="1527250" y="6692858"/>
                  <a:pt x="1555680" y="6664428"/>
                  <a:pt x="1555680" y="6629358"/>
                </a:cubicBezTo>
                <a:cubicBezTo>
                  <a:pt x="1555680" y="6594288"/>
                  <a:pt x="1527250" y="6565858"/>
                  <a:pt x="1492180" y="6565858"/>
                </a:cubicBezTo>
                <a:close/>
                <a:moveTo>
                  <a:pt x="1225480" y="6565858"/>
                </a:moveTo>
                <a:cubicBezTo>
                  <a:pt x="1190410" y="6565858"/>
                  <a:pt x="1161980" y="6594288"/>
                  <a:pt x="1161980" y="6629358"/>
                </a:cubicBezTo>
                <a:cubicBezTo>
                  <a:pt x="1161980" y="6664428"/>
                  <a:pt x="1190410" y="6692858"/>
                  <a:pt x="1225480" y="6692858"/>
                </a:cubicBezTo>
                <a:cubicBezTo>
                  <a:pt x="1260550" y="6692858"/>
                  <a:pt x="1288980" y="6664428"/>
                  <a:pt x="1288980" y="6629358"/>
                </a:cubicBezTo>
                <a:cubicBezTo>
                  <a:pt x="1288980" y="6594288"/>
                  <a:pt x="1260550" y="6565858"/>
                  <a:pt x="1225480" y="6565858"/>
                </a:cubicBezTo>
                <a:close/>
                <a:moveTo>
                  <a:pt x="958781" y="6565858"/>
                </a:moveTo>
                <a:cubicBezTo>
                  <a:pt x="923711" y="6565858"/>
                  <a:pt x="895281" y="6594288"/>
                  <a:pt x="895281" y="6629358"/>
                </a:cubicBezTo>
                <a:cubicBezTo>
                  <a:pt x="895281" y="6664428"/>
                  <a:pt x="923711" y="6692858"/>
                  <a:pt x="958781" y="6692858"/>
                </a:cubicBezTo>
                <a:cubicBezTo>
                  <a:pt x="993851" y="6692858"/>
                  <a:pt x="1022281" y="6664428"/>
                  <a:pt x="1022281" y="6629358"/>
                </a:cubicBezTo>
                <a:cubicBezTo>
                  <a:pt x="1022281" y="6594288"/>
                  <a:pt x="993851" y="6565858"/>
                  <a:pt x="958781" y="6565858"/>
                </a:cubicBezTo>
                <a:close/>
                <a:moveTo>
                  <a:pt x="692082" y="6565858"/>
                </a:moveTo>
                <a:cubicBezTo>
                  <a:pt x="657012" y="6565858"/>
                  <a:pt x="628582" y="6594288"/>
                  <a:pt x="628582" y="6629358"/>
                </a:cubicBezTo>
                <a:cubicBezTo>
                  <a:pt x="628582" y="6664428"/>
                  <a:pt x="657012" y="6692858"/>
                  <a:pt x="692082" y="6692858"/>
                </a:cubicBezTo>
                <a:cubicBezTo>
                  <a:pt x="727152" y="6692858"/>
                  <a:pt x="755582" y="6664428"/>
                  <a:pt x="755582" y="6629358"/>
                </a:cubicBezTo>
                <a:cubicBezTo>
                  <a:pt x="755582" y="6594288"/>
                  <a:pt x="727152" y="6565858"/>
                  <a:pt x="692082" y="6565858"/>
                </a:cubicBezTo>
                <a:close/>
                <a:moveTo>
                  <a:pt x="425382" y="6565858"/>
                </a:moveTo>
                <a:cubicBezTo>
                  <a:pt x="390312" y="6565858"/>
                  <a:pt x="361882" y="6594288"/>
                  <a:pt x="361882" y="6629358"/>
                </a:cubicBezTo>
                <a:cubicBezTo>
                  <a:pt x="361882" y="6664428"/>
                  <a:pt x="390312" y="6692858"/>
                  <a:pt x="425382" y="6692858"/>
                </a:cubicBezTo>
                <a:cubicBezTo>
                  <a:pt x="460452" y="6692858"/>
                  <a:pt x="488882" y="6664428"/>
                  <a:pt x="488882" y="6629358"/>
                </a:cubicBezTo>
                <a:cubicBezTo>
                  <a:pt x="488882" y="6594288"/>
                  <a:pt x="460452" y="6565858"/>
                  <a:pt x="425382" y="6565858"/>
                </a:cubicBezTo>
                <a:close/>
                <a:moveTo>
                  <a:pt x="11893468" y="6261058"/>
                </a:moveTo>
                <a:cubicBezTo>
                  <a:pt x="11858398" y="6261058"/>
                  <a:pt x="11829968" y="6289488"/>
                  <a:pt x="11829968" y="6324558"/>
                </a:cubicBezTo>
                <a:cubicBezTo>
                  <a:pt x="11829968" y="6359628"/>
                  <a:pt x="11858398" y="6388058"/>
                  <a:pt x="11893468" y="6388058"/>
                </a:cubicBezTo>
                <a:cubicBezTo>
                  <a:pt x="11928538" y="6388058"/>
                  <a:pt x="11956968" y="6359628"/>
                  <a:pt x="11956968" y="6324558"/>
                </a:cubicBezTo>
                <a:cubicBezTo>
                  <a:pt x="11956968" y="6289488"/>
                  <a:pt x="11928538" y="6261058"/>
                  <a:pt x="11893468" y="6261058"/>
                </a:cubicBezTo>
                <a:close/>
                <a:moveTo>
                  <a:pt x="11626768" y="6261058"/>
                </a:moveTo>
                <a:cubicBezTo>
                  <a:pt x="11591698" y="6261058"/>
                  <a:pt x="11563268" y="6289488"/>
                  <a:pt x="11563268" y="6324558"/>
                </a:cubicBezTo>
                <a:cubicBezTo>
                  <a:pt x="11563268" y="6359628"/>
                  <a:pt x="11591698" y="6388058"/>
                  <a:pt x="11626768" y="6388058"/>
                </a:cubicBezTo>
                <a:cubicBezTo>
                  <a:pt x="11661838" y="6388058"/>
                  <a:pt x="11690268" y="6359628"/>
                  <a:pt x="11690268" y="6324558"/>
                </a:cubicBezTo>
                <a:cubicBezTo>
                  <a:pt x="11690268" y="6289488"/>
                  <a:pt x="11661838" y="6261058"/>
                  <a:pt x="11626768" y="6261058"/>
                </a:cubicBezTo>
                <a:close/>
                <a:moveTo>
                  <a:pt x="11360068" y="6261058"/>
                </a:moveTo>
                <a:cubicBezTo>
                  <a:pt x="11324998" y="6261058"/>
                  <a:pt x="11296568" y="6289488"/>
                  <a:pt x="11296568" y="6324558"/>
                </a:cubicBezTo>
                <a:cubicBezTo>
                  <a:pt x="11296568" y="6359628"/>
                  <a:pt x="11324998" y="6388058"/>
                  <a:pt x="11360068" y="6388058"/>
                </a:cubicBezTo>
                <a:cubicBezTo>
                  <a:pt x="11395138" y="6388058"/>
                  <a:pt x="11423568" y="6359628"/>
                  <a:pt x="11423568" y="6324558"/>
                </a:cubicBezTo>
                <a:cubicBezTo>
                  <a:pt x="11423568" y="6289488"/>
                  <a:pt x="11395138" y="6261058"/>
                  <a:pt x="11360068" y="6261058"/>
                </a:cubicBezTo>
                <a:close/>
                <a:moveTo>
                  <a:pt x="11093368" y="6261058"/>
                </a:moveTo>
                <a:cubicBezTo>
                  <a:pt x="11058298" y="6261058"/>
                  <a:pt x="11029868" y="6289488"/>
                  <a:pt x="11029868" y="6324558"/>
                </a:cubicBezTo>
                <a:cubicBezTo>
                  <a:pt x="11029868" y="6359628"/>
                  <a:pt x="11058298" y="6388058"/>
                  <a:pt x="11093368" y="6388058"/>
                </a:cubicBezTo>
                <a:cubicBezTo>
                  <a:pt x="11128438" y="6388058"/>
                  <a:pt x="11156868" y="6359628"/>
                  <a:pt x="11156868" y="6324558"/>
                </a:cubicBezTo>
                <a:cubicBezTo>
                  <a:pt x="11156868" y="6289488"/>
                  <a:pt x="11128438" y="6261058"/>
                  <a:pt x="11093368" y="6261058"/>
                </a:cubicBezTo>
                <a:close/>
                <a:moveTo>
                  <a:pt x="10826668" y="6261058"/>
                </a:moveTo>
                <a:cubicBezTo>
                  <a:pt x="10791598" y="6261058"/>
                  <a:pt x="10763168" y="6289488"/>
                  <a:pt x="10763168" y="6324558"/>
                </a:cubicBezTo>
                <a:cubicBezTo>
                  <a:pt x="10763168" y="6359628"/>
                  <a:pt x="10791598" y="6388058"/>
                  <a:pt x="10826668" y="6388058"/>
                </a:cubicBezTo>
                <a:cubicBezTo>
                  <a:pt x="10861738" y="6388058"/>
                  <a:pt x="10890168" y="6359628"/>
                  <a:pt x="10890168" y="6324558"/>
                </a:cubicBezTo>
                <a:cubicBezTo>
                  <a:pt x="10890168" y="6289488"/>
                  <a:pt x="10861738" y="6261058"/>
                  <a:pt x="10826668" y="6261058"/>
                </a:cubicBezTo>
                <a:close/>
                <a:moveTo>
                  <a:pt x="10559968" y="6261058"/>
                </a:moveTo>
                <a:cubicBezTo>
                  <a:pt x="10524898" y="6261058"/>
                  <a:pt x="10496468" y="6289488"/>
                  <a:pt x="10496468" y="6324558"/>
                </a:cubicBezTo>
                <a:cubicBezTo>
                  <a:pt x="10496468" y="6359628"/>
                  <a:pt x="10524898" y="6388058"/>
                  <a:pt x="10559968" y="6388058"/>
                </a:cubicBezTo>
                <a:cubicBezTo>
                  <a:pt x="10595038" y="6388058"/>
                  <a:pt x="10623468" y="6359628"/>
                  <a:pt x="10623468" y="6324558"/>
                </a:cubicBezTo>
                <a:cubicBezTo>
                  <a:pt x="10623468" y="6289488"/>
                  <a:pt x="10595038" y="6261058"/>
                  <a:pt x="10559968" y="6261058"/>
                </a:cubicBezTo>
                <a:close/>
                <a:moveTo>
                  <a:pt x="10293268" y="6261058"/>
                </a:moveTo>
                <a:cubicBezTo>
                  <a:pt x="10258198" y="6261058"/>
                  <a:pt x="10229768" y="6289488"/>
                  <a:pt x="10229768" y="6324558"/>
                </a:cubicBezTo>
                <a:cubicBezTo>
                  <a:pt x="10229768" y="6359628"/>
                  <a:pt x="10258198" y="6388058"/>
                  <a:pt x="10293268" y="6388058"/>
                </a:cubicBezTo>
                <a:cubicBezTo>
                  <a:pt x="10328338" y="6388058"/>
                  <a:pt x="10356768" y="6359628"/>
                  <a:pt x="10356768" y="6324558"/>
                </a:cubicBezTo>
                <a:cubicBezTo>
                  <a:pt x="10356768" y="6289488"/>
                  <a:pt x="10328338" y="6261058"/>
                  <a:pt x="10293268" y="6261058"/>
                </a:cubicBezTo>
                <a:close/>
                <a:moveTo>
                  <a:pt x="10026568" y="6261058"/>
                </a:moveTo>
                <a:cubicBezTo>
                  <a:pt x="9991498" y="6261058"/>
                  <a:pt x="9963068" y="6289488"/>
                  <a:pt x="9963068" y="6324558"/>
                </a:cubicBezTo>
                <a:cubicBezTo>
                  <a:pt x="9963068" y="6359628"/>
                  <a:pt x="9991498" y="6388058"/>
                  <a:pt x="10026568" y="6388058"/>
                </a:cubicBezTo>
                <a:cubicBezTo>
                  <a:pt x="10061638" y="6388058"/>
                  <a:pt x="10090068" y="6359628"/>
                  <a:pt x="10090068" y="6324558"/>
                </a:cubicBezTo>
                <a:cubicBezTo>
                  <a:pt x="10090068" y="6289488"/>
                  <a:pt x="10061638" y="6261058"/>
                  <a:pt x="10026568" y="6261058"/>
                </a:cubicBezTo>
                <a:close/>
                <a:moveTo>
                  <a:pt x="9759868" y="6261058"/>
                </a:moveTo>
                <a:cubicBezTo>
                  <a:pt x="9724798" y="6261058"/>
                  <a:pt x="9696368" y="6289488"/>
                  <a:pt x="9696368" y="6324558"/>
                </a:cubicBezTo>
                <a:cubicBezTo>
                  <a:pt x="9696368" y="6359628"/>
                  <a:pt x="9724798" y="6388058"/>
                  <a:pt x="9759868" y="6388058"/>
                </a:cubicBezTo>
                <a:cubicBezTo>
                  <a:pt x="9794938" y="6388058"/>
                  <a:pt x="9823368" y="6359628"/>
                  <a:pt x="9823368" y="6324558"/>
                </a:cubicBezTo>
                <a:cubicBezTo>
                  <a:pt x="9823368" y="6289488"/>
                  <a:pt x="9794938" y="6261058"/>
                  <a:pt x="9759868" y="6261058"/>
                </a:cubicBezTo>
                <a:close/>
                <a:moveTo>
                  <a:pt x="9493168" y="6261058"/>
                </a:moveTo>
                <a:cubicBezTo>
                  <a:pt x="9458098" y="6261058"/>
                  <a:pt x="9429668" y="6289488"/>
                  <a:pt x="9429668" y="6324558"/>
                </a:cubicBezTo>
                <a:cubicBezTo>
                  <a:pt x="9429668" y="6359628"/>
                  <a:pt x="9458098" y="6388058"/>
                  <a:pt x="9493168" y="6388058"/>
                </a:cubicBezTo>
                <a:cubicBezTo>
                  <a:pt x="9528238" y="6388058"/>
                  <a:pt x="9556668" y="6359628"/>
                  <a:pt x="9556668" y="6324558"/>
                </a:cubicBezTo>
                <a:cubicBezTo>
                  <a:pt x="9556668" y="6289488"/>
                  <a:pt x="9528238" y="6261058"/>
                  <a:pt x="9493168" y="6261058"/>
                </a:cubicBezTo>
                <a:close/>
                <a:moveTo>
                  <a:pt x="9226468" y="6261058"/>
                </a:moveTo>
                <a:cubicBezTo>
                  <a:pt x="9191398" y="6261058"/>
                  <a:pt x="9162968" y="6289488"/>
                  <a:pt x="9162968" y="6324558"/>
                </a:cubicBezTo>
                <a:cubicBezTo>
                  <a:pt x="9162968" y="6359628"/>
                  <a:pt x="9191398" y="6388058"/>
                  <a:pt x="9226468" y="6388058"/>
                </a:cubicBezTo>
                <a:cubicBezTo>
                  <a:pt x="9261538" y="6388058"/>
                  <a:pt x="9289968" y="6359628"/>
                  <a:pt x="9289968" y="6324558"/>
                </a:cubicBezTo>
                <a:cubicBezTo>
                  <a:pt x="9289968" y="6289488"/>
                  <a:pt x="9261538" y="6261058"/>
                  <a:pt x="9226468" y="6261058"/>
                </a:cubicBezTo>
                <a:close/>
                <a:moveTo>
                  <a:pt x="8959768" y="6261058"/>
                </a:moveTo>
                <a:cubicBezTo>
                  <a:pt x="8924698" y="6261058"/>
                  <a:pt x="8896268" y="6289488"/>
                  <a:pt x="8896268" y="6324558"/>
                </a:cubicBezTo>
                <a:cubicBezTo>
                  <a:pt x="8896268" y="6359628"/>
                  <a:pt x="8924698" y="6388058"/>
                  <a:pt x="8959768" y="6388058"/>
                </a:cubicBezTo>
                <a:cubicBezTo>
                  <a:pt x="8994838" y="6388058"/>
                  <a:pt x="9023268" y="6359628"/>
                  <a:pt x="9023268" y="6324558"/>
                </a:cubicBezTo>
                <a:cubicBezTo>
                  <a:pt x="9023268" y="6289488"/>
                  <a:pt x="8994838" y="6261058"/>
                  <a:pt x="8959768" y="6261058"/>
                </a:cubicBezTo>
                <a:close/>
                <a:moveTo>
                  <a:pt x="8693068" y="6261058"/>
                </a:moveTo>
                <a:cubicBezTo>
                  <a:pt x="8657998" y="6261058"/>
                  <a:pt x="8629568" y="6289488"/>
                  <a:pt x="8629568" y="6324558"/>
                </a:cubicBezTo>
                <a:cubicBezTo>
                  <a:pt x="8629568" y="6359628"/>
                  <a:pt x="8657998" y="6388058"/>
                  <a:pt x="8693068" y="6388058"/>
                </a:cubicBezTo>
                <a:cubicBezTo>
                  <a:pt x="8728138" y="6388058"/>
                  <a:pt x="8756568" y="6359628"/>
                  <a:pt x="8756568" y="6324558"/>
                </a:cubicBezTo>
                <a:cubicBezTo>
                  <a:pt x="8756568" y="6289488"/>
                  <a:pt x="8728138" y="6261058"/>
                  <a:pt x="8693068" y="6261058"/>
                </a:cubicBezTo>
                <a:close/>
                <a:moveTo>
                  <a:pt x="8426368" y="6261058"/>
                </a:moveTo>
                <a:cubicBezTo>
                  <a:pt x="8391298" y="6261058"/>
                  <a:pt x="8362868" y="6289488"/>
                  <a:pt x="8362868" y="6324558"/>
                </a:cubicBezTo>
                <a:cubicBezTo>
                  <a:pt x="8362868" y="6359628"/>
                  <a:pt x="8391298" y="6388058"/>
                  <a:pt x="8426368" y="6388058"/>
                </a:cubicBezTo>
                <a:cubicBezTo>
                  <a:pt x="8461438" y="6388058"/>
                  <a:pt x="8489868" y="6359628"/>
                  <a:pt x="8489868" y="6324558"/>
                </a:cubicBezTo>
                <a:cubicBezTo>
                  <a:pt x="8489868" y="6289488"/>
                  <a:pt x="8461438" y="6261058"/>
                  <a:pt x="8426368" y="6261058"/>
                </a:cubicBezTo>
                <a:close/>
                <a:moveTo>
                  <a:pt x="8159668" y="6261058"/>
                </a:moveTo>
                <a:cubicBezTo>
                  <a:pt x="8124598" y="6261058"/>
                  <a:pt x="8096168" y="6289488"/>
                  <a:pt x="8096168" y="6324558"/>
                </a:cubicBezTo>
                <a:cubicBezTo>
                  <a:pt x="8096168" y="6359628"/>
                  <a:pt x="8124598" y="6388058"/>
                  <a:pt x="8159668" y="6388058"/>
                </a:cubicBezTo>
                <a:cubicBezTo>
                  <a:pt x="8194738" y="6388058"/>
                  <a:pt x="8223168" y="6359628"/>
                  <a:pt x="8223168" y="6324558"/>
                </a:cubicBezTo>
                <a:cubicBezTo>
                  <a:pt x="8223168" y="6289488"/>
                  <a:pt x="8194738" y="6261058"/>
                  <a:pt x="8159668" y="6261058"/>
                </a:cubicBezTo>
                <a:close/>
                <a:moveTo>
                  <a:pt x="7892968" y="6261058"/>
                </a:moveTo>
                <a:cubicBezTo>
                  <a:pt x="7857898" y="6261058"/>
                  <a:pt x="7829468" y="6289488"/>
                  <a:pt x="7829468" y="6324558"/>
                </a:cubicBezTo>
                <a:cubicBezTo>
                  <a:pt x="7829468" y="6359628"/>
                  <a:pt x="7857898" y="6388058"/>
                  <a:pt x="7892968" y="6388058"/>
                </a:cubicBezTo>
                <a:cubicBezTo>
                  <a:pt x="7928038" y="6388058"/>
                  <a:pt x="7956468" y="6359628"/>
                  <a:pt x="7956468" y="6324558"/>
                </a:cubicBezTo>
                <a:cubicBezTo>
                  <a:pt x="7956468" y="6289488"/>
                  <a:pt x="7928038" y="6261058"/>
                  <a:pt x="7892968" y="6261058"/>
                </a:cubicBezTo>
                <a:close/>
                <a:moveTo>
                  <a:pt x="7626268" y="6261058"/>
                </a:moveTo>
                <a:cubicBezTo>
                  <a:pt x="7591198" y="6261058"/>
                  <a:pt x="7562768" y="6289488"/>
                  <a:pt x="7562768" y="6324558"/>
                </a:cubicBezTo>
                <a:cubicBezTo>
                  <a:pt x="7562768" y="6359628"/>
                  <a:pt x="7591198" y="6388058"/>
                  <a:pt x="7626268" y="6388058"/>
                </a:cubicBezTo>
                <a:cubicBezTo>
                  <a:pt x="7661338" y="6388058"/>
                  <a:pt x="7689768" y="6359628"/>
                  <a:pt x="7689768" y="6324558"/>
                </a:cubicBezTo>
                <a:cubicBezTo>
                  <a:pt x="7689768" y="6289488"/>
                  <a:pt x="7661338" y="6261058"/>
                  <a:pt x="7626268" y="6261058"/>
                </a:cubicBezTo>
                <a:close/>
                <a:moveTo>
                  <a:pt x="7359568" y="6261058"/>
                </a:moveTo>
                <a:cubicBezTo>
                  <a:pt x="7324498" y="6261058"/>
                  <a:pt x="7296068" y="6289488"/>
                  <a:pt x="7296068" y="6324558"/>
                </a:cubicBezTo>
                <a:cubicBezTo>
                  <a:pt x="7296068" y="6359628"/>
                  <a:pt x="7324498" y="6388058"/>
                  <a:pt x="7359568" y="6388058"/>
                </a:cubicBezTo>
                <a:cubicBezTo>
                  <a:pt x="7394638" y="6388058"/>
                  <a:pt x="7423068" y="6359628"/>
                  <a:pt x="7423068" y="6324558"/>
                </a:cubicBezTo>
                <a:cubicBezTo>
                  <a:pt x="7423068" y="6289488"/>
                  <a:pt x="7394638" y="6261058"/>
                  <a:pt x="7359568" y="6261058"/>
                </a:cubicBezTo>
                <a:close/>
                <a:moveTo>
                  <a:pt x="7092868" y="6261058"/>
                </a:moveTo>
                <a:cubicBezTo>
                  <a:pt x="7057798" y="6261058"/>
                  <a:pt x="7029368" y="6289488"/>
                  <a:pt x="7029368" y="6324558"/>
                </a:cubicBezTo>
                <a:cubicBezTo>
                  <a:pt x="7029368" y="6359628"/>
                  <a:pt x="7057798" y="6388058"/>
                  <a:pt x="7092868" y="6388058"/>
                </a:cubicBezTo>
                <a:cubicBezTo>
                  <a:pt x="7127938" y="6388058"/>
                  <a:pt x="7156368" y="6359628"/>
                  <a:pt x="7156368" y="6324558"/>
                </a:cubicBezTo>
                <a:cubicBezTo>
                  <a:pt x="7156368" y="6289488"/>
                  <a:pt x="7127938" y="6261058"/>
                  <a:pt x="7092868" y="6261058"/>
                </a:cubicBezTo>
                <a:close/>
                <a:moveTo>
                  <a:pt x="6826168" y="6261058"/>
                </a:moveTo>
                <a:cubicBezTo>
                  <a:pt x="6791098" y="6261058"/>
                  <a:pt x="6762668" y="6289488"/>
                  <a:pt x="6762668" y="6324558"/>
                </a:cubicBezTo>
                <a:cubicBezTo>
                  <a:pt x="6762668" y="6359628"/>
                  <a:pt x="6791098" y="6388058"/>
                  <a:pt x="6826168" y="6388058"/>
                </a:cubicBezTo>
                <a:cubicBezTo>
                  <a:pt x="6861238" y="6388058"/>
                  <a:pt x="6889668" y="6359628"/>
                  <a:pt x="6889668" y="6324558"/>
                </a:cubicBezTo>
                <a:cubicBezTo>
                  <a:pt x="6889668" y="6289488"/>
                  <a:pt x="6861238" y="6261058"/>
                  <a:pt x="6826168" y="6261058"/>
                </a:cubicBezTo>
                <a:close/>
                <a:moveTo>
                  <a:pt x="6559468" y="6261058"/>
                </a:moveTo>
                <a:cubicBezTo>
                  <a:pt x="6524398" y="6261058"/>
                  <a:pt x="6495968" y="6289488"/>
                  <a:pt x="6495968" y="6324558"/>
                </a:cubicBezTo>
                <a:cubicBezTo>
                  <a:pt x="6495968" y="6359628"/>
                  <a:pt x="6524398" y="6388058"/>
                  <a:pt x="6559468" y="6388058"/>
                </a:cubicBezTo>
                <a:cubicBezTo>
                  <a:pt x="6594538" y="6388058"/>
                  <a:pt x="6622968" y="6359628"/>
                  <a:pt x="6622968" y="6324558"/>
                </a:cubicBezTo>
                <a:cubicBezTo>
                  <a:pt x="6622968" y="6289488"/>
                  <a:pt x="6594538" y="6261058"/>
                  <a:pt x="6559468" y="6261058"/>
                </a:cubicBezTo>
                <a:close/>
                <a:moveTo>
                  <a:pt x="6292768" y="6261058"/>
                </a:moveTo>
                <a:cubicBezTo>
                  <a:pt x="6257698" y="6261058"/>
                  <a:pt x="6229268" y="6289488"/>
                  <a:pt x="6229268" y="6324558"/>
                </a:cubicBezTo>
                <a:cubicBezTo>
                  <a:pt x="6229268" y="6359628"/>
                  <a:pt x="6257698" y="6388058"/>
                  <a:pt x="6292768" y="6388058"/>
                </a:cubicBezTo>
                <a:cubicBezTo>
                  <a:pt x="6327838" y="6388058"/>
                  <a:pt x="6356268" y="6359628"/>
                  <a:pt x="6356268" y="6324558"/>
                </a:cubicBezTo>
                <a:cubicBezTo>
                  <a:pt x="6356268" y="6289488"/>
                  <a:pt x="6327838" y="6261058"/>
                  <a:pt x="6292768" y="6261058"/>
                </a:cubicBezTo>
                <a:close/>
                <a:moveTo>
                  <a:pt x="6026070" y="6261058"/>
                </a:moveTo>
                <a:cubicBezTo>
                  <a:pt x="5990999" y="6261058"/>
                  <a:pt x="5962569" y="6289488"/>
                  <a:pt x="5962569" y="6324558"/>
                </a:cubicBezTo>
                <a:cubicBezTo>
                  <a:pt x="5962569" y="6359628"/>
                  <a:pt x="5990999" y="6388058"/>
                  <a:pt x="6026070" y="6388058"/>
                </a:cubicBezTo>
                <a:cubicBezTo>
                  <a:pt x="6061140" y="6388058"/>
                  <a:pt x="6089570" y="6359628"/>
                  <a:pt x="6089570" y="6324558"/>
                </a:cubicBezTo>
                <a:cubicBezTo>
                  <a:pt x="6089570" y="6289488"/>
                  <a:pt x="6061140" y="6261058"/>
                  <a:pt x="6026070" y="6261058"/>
                </a:cubicBezTo>
                <a:close/>
                <a:moveTo>
                  <a:pt x="5759368" y="6261058"/>
                </a:moveTo>
                <a:cubicBezTo>
                  <a:pt x="5724298" y="6261058"/>
                  <a:pt x="5695870" y="6289488"/>
                  <a:pt x="5695870" y="6324558"/>
                </a:cubicBezTo>
                <a:cubicBezTo>
                  <a:pt x="5695870" y="6359628"/>
                  <a:pt x="5724298" y="6388058"/>
                  <a:pt x="5759368" y="6388058"/>
                </a:cubicBezTo>
                <a:cubicBezTo>
                  <a:pt x="5794438" y="6388058"/>
                  <a:pt x="5822868" y="6359628"/>
                  <a:pt x="5822868" y="6324558"/>
                </a:cubicBezTo>
                <a:cubicBezTo>
                  <a:pt x="5822868" y="6289488"/>
                  <a:pt x="5794438" y="6261058"/>
                  <a:pt x="5759368" y="6261058"/>
                </a:cubicBezTo>
                <a:close/>
                <a:moveTo>
                  <a:pt x="5492670" y="6261058"/>
                </a:moveTo>
                <a:cubicBezTo>
                  <a:pt x="5457599" y="6261058"/>
                  <a:pt x="5429170" y="6289488"/>
                  <a:pt x="5429170" y="6324558"/>
                </a:cubicBezTo>
                <a:cubicBezTo>
                  <a:pt x="5429170" y="6359628"/>
                  <a:pt x="5457599" y="6388058"/>
                  <a:pt x="5492670" y="6388058"/>
                </a:cubicBezTo>
                <a:cubicBezTo>
                  <a:pt x="5527740" y="6388058"/>
                  <a:pt x="5556169" y="6359628"/>
                  <a:pt x="5556169" y="6324558"/>
                </a:cubicBezTo>
                <a:cubicBezTo>
                  <a:pt x="5556169" y="6289488"/>
                  <a:pt x="5527740" y="6261058"/>
                  <a:pt x="5492670" y="6261058"/>
                </a:cubicBezTo>
                <a:close/>
                <a:moveTo>
                  <a:pt x="5225969" y="6261058"/>
                </a:moveTo>
                <a:cubicBezTo>
                  <a:pt x="5190901" y="6261058"/>
                  <a:pt x="5162470" y="6289488"/>
                  <a:pt x="5162470" y="6324558"/>
                </a:cubicBezTo>
                <a:cubicBezTo>
                  <a:pt x="5162470" y="6359628"/>
                  <a:pt x="5190901" y="6388058"/>
                  <a:pt x="5225969" y="6388058"/>
                </a:cubicBezTo>
                <a:cubicBezTo>
                  <a:pt x="5261040" y="6388058"/>
                  <a:pt x="5289471" y="6359628"/>
                  <a:pt x="5289471" y="6324558"/>
                </a:cubicBezTo>
                <a:cubicBezTo>
                  <a:pt x="5289471" y="6289488"/>
                  <a:pt x="5261040" y="6261058"/>
                  <a:pt x="5225969" y="6261058"/>
                </a:cubicBezTo>
                <a:close/>
                <a:moveTo>
                  <a:pt x="4959270" y="6261058"/>
                </a:moveTo>
                <a:cubicBezTo>
                  <a:pt x="4924201" y="6261058"/>
                  <a:pt x="4895770" y="6289488"/>
                  <a:pt x="4895770" y="6324558"/>
                </a:cubicBezTo>
                <a:cubicBezTo>
                  <a:pt x="4895770" y="6359628"/>
                  <a:pt x="4924201" y="6388058"/>
                  <a:pt x="4959270" y="6388058"/>
                </a:cubicBezTo>
                <a:cubicBezTo>
                  <a:pt x="4994340" y="6388058"/>
                  <a:pt x="5022771" y="6359628"/>
                  <a:pt x="5022771" y="6324558"/>
                </a:cubicBezTo>
                <a:cubicBezTo>
                  <a:pt x="5022771" y="6289488"/>
                  <a:pt x="4994340" y="6261058"/>
                  <a:pt x="4959270" y="6261058"/>
                </a:cubicBezTo>
                <a:close/>
                <a:moveTo>
                  <a:pt x="4692568" y="6261058"/>
                </a:moveTo>
                <a:cubicBezTo>
                  <a:pt x="4657499" y="6261058"/>
                  <a:pt x="4629071" y="6289488"/>
                  <a:pt x="4629071" y="6324558"/>
                </a:cubicBezTo>
                <a:cubicBezTo>
                  <a:pt x="4629071" y="6359628"/>
                  <a:pt x="4657499" y="6388058"/>
                  <a:pt x="4692568" y="6388058"/>
                </a:cubicBezTo>
                <a:cubicBezTo>
                  <a:pt x="4727638" y="6388058"/>
                  <a:pt x="4756068" y="6359628"/>
                  <a:pt x="4756068" y="6324558"/>
                </a:cubicBezTo>
                <a:cubicBezTo>
                  <a:pt x="4756068" y="6289488"/>
                  <a:pt x="4727638" y="6261058"/>
                  <a:pt x="4692568" y="6261058"/>
                </a:cubicBezTo>
                <a:close/>
                <a:moveTo>
                  <a:pt x="4425872" y="6261058"/>
                </a:moveTo>
                <a:cubicBezTo>
                  <a:pt x="4390801" y="6261058"/>
                  <a:pt x="4362372" y="6289488"/>
                  <a:pt x="4362372" y="6324558"/>
                </a:cubicBezTo>
                <a:cubicBezTo>
                  <a:pt x="4362372" y="6359628"/>
                  <a:pt x="4390801" y="6388058"/>
                  <a:pt x="4425872" y="6388058"/>
                </a:cubicBezTo>
                <a:cubicBezTo>
                  <a:pt x="4460944" y="6388058"/>
                  <a:pt x="4489371" y="6359628"/>
                  <a:pt x="4489371" y="6324558"/>
                </a:cubicBezTo>
                <a:cubicBezTo>
                  <a:pt x="4489371" y="6289488"/>
                  <a:pt x="4460944" y="6261058"/>
                  <a:pt x="4425872" y="6261058"/>
                </a:cubicBezTo>
                <a:close/>
                <a:moveTo>
                  <a:pt x="4159171" y="6261058"/>
                </a:moveTo>
                <a:cubicBezTo>
                  <a:pt x="4124100" y="6261058"/>
                  <a:pt x="4095670" y="6289488"/>
                  <a:pt x="4095670" y="6324558"/>
                </a:cubicBezTo>
                <a:cubicBezTo>
                  <a:pt x="4095670" y="6359628"/>
                  <a:pt x="4124100" y="6388058"/>
                  <a:pt x="4159171" y="6388058"/>
                </a:cubicBezTo>
                <a:cubicBezTo>
                  <a:pt x="4194239" y="6388058"/>
                  <a:pt x="4222672" y="6359628"/>
                  <a:pt x="4222672" y="6324558"/>
                </a:cubicBezTo>
                <a:cubicBezTo>
                  <a:pt x="4222672" y="6289488"/>
                  <a:pt x="4194239" y="6261058"/>
                  <a:pt x="4159171" y="6261058"/>
                </a:cubicBezTo>
                <a:close/>
                <a:moveTo>
                  <a:pt x="3892478" y="6261058"/>
                </a:moveTo>
                <a:cubicBezTo>
                  <a:pt x="3857408" y="6261058"/>
                  <a:pt x="3828977" y="6289488"/>
                  <a:pt x="3828977" y="6324558"/>
                </a:cubicBezTo>
                <a:cubicBezTo>
                  <a:pt x="3828977" y="6359628"/>
                  <a:pt x="3857408" y="6388058"/>
                  <a:pt x="3892478" y="6388058"/>
                </a:cubicBezTo>
                <a:cubicBezTo>
                  <a:pt x="3927548" y="6388058"/>
                  <a:pt x="3955978" y="6359628"/>
                  <a:pt x="3955978" y="6324558"/>
                </a:cubicBezTo>
                <a:cubicBezTo>
                  <a:pt x="3955978" y="6289488"/>
                  <a:pt x="3927548" y="6261058"/>
                  <a:pt x="3892478" y="6261058"/>
                </a:cubicBezTo>
                <a:close/>
                <a:moveTo>
                  <a:pt x="3625779" y="6261058"/>
                </a:moveTo>
                <a:cubicBezTo>
                  <a:pt x="3590709" y="6261058"/>
                  <a:pt x="3562279" y="6289488"/>
                  <a:pt x="3562279" y="6324558"/>
                </a:cubicBezTo>
                <a:cubicBezTo>
                  <a:pt x="3562279" y="6359628"/>
                  <a:pt x="3590709" y="6388058"/>
                  <a:pt x="3625779" y="6388058"/>
                </a:cubicBezTo>
                <a:cubicBezTo>
                  <a:pt x="3660849" y="6388058"/>
                  <a:pt x="3689278" y="6359628"/>
                  <a:pt x="3689278" y="6324558"/>
                </a:cubicBezTo>
                <a:cubicBezTo>
                  <a:pt x="3689278" y="6289488"/>
                  <a:pt x="3660849" y="6261058"/>
                  <a:pt x="3625779" y="6261058"/>
                </a:cubicBezTo>
                <a:close/>
                <a:moveTo>
                  <a:pt x="3359077" y="6261058"/>
                </a:moveTo>
                <a:cubicBezTo>
                  <a:pt x="3324006" y="6261058"/>
                  <a:pt x="3295577" y="6289488"/>
                  <a:pt x="3295577" y="6324558"/>
                </a:cubicBezTo>
                <a:cubicBezTo>
                  <a:pt x="3295577" y="6359628"/>
                  <a:pt x="3324006" y="6388058"/>
                  <a:pt x="3359077" y="6388058"/>
                </a:cubicBezTo>
                <a:cubicBezTo>
                  <a:pt x="3394147" y="6388058"/>
                  <a:pt x="3422578" y="6359628"/>
                  <a:pt x="3422578" y="6324558"/>
                </a:cubicBezTo>
                <a:cubicBezTo>
                  <a:pt x="3422578" y="6289488"/>
                  <a:pt x="3394147" y="6261058"/>
                  <a:pt x="3359077" y="6261058"/>
                </a:cubicBezTo>
                <a:close/>
                <a:moveTo>
                  <a:pt x="3092380" y="6261058"/>
                </a:moveTo>
                <a:cubicBezTo>
                  <a:pt x="3057310" y="6261058"/>
                  <a:pt x="3028881" y="6289488"/>
                  <a:pt x="3028881" y="6324558"/>
                </a:cubicBezTo>
                <a:cubicBezTo>
                  <a:pt x="3028881" y="6359628"/>
                  <a:pt x="3057310" y="6388058"/>
                  <a:pt x="3092380" y="6388058"/>
                </a:cubicBezTo>
                <a:cubicBezTo>
                  <a:pt x="3127449" y="6388058"/>
                  <a:pt x="3155879" y="6359628"/>
                  <a:pt x="3155879" y="6324558"/>
                </a:cubicBezTo>
                <a:cubicBezTo>
                  <a:pt x="3155879" y="6289488"/>
                  <a:pt x="3127449" y="6261058"/>
                  <a:pt x="3092380" y="6261058"/>
                </a:cubicBezTo>
                <a:close/>
                <a:moveTo>
                  <a:pt x="2825684" y="6261058"/>
                </a:moveTo>
                <a:cubicBezTo>
                  <a:pt x="2790614" y="6261058"/>
                  <a:pt x="2762185" y="6289488"/>
                  <a:pt x="2762185" y="6324558"/>
                </a:cubicBezTo>
                <a:cubicBezTo>
                  <a:pt x="2762185" y="6359628"/>
                  <a:pt x="2790614" y="6388058"/>
                  <a:pt x="2825684" y="6388058"/>
                </a:cubicBezTo>
                <a:cubicBezTo>
                  <a:pt x="2860753" y="6388058"/>
                  <a:pt x="2889183" y="6359628"/>
                  <a:pt x="2889183" y="6324558"/>
                </a:cubicBezTo>
                <a:cubicBezTo>
                  <a:pt x="2889183" y="6289488"/>
                  <a:pt x="2860753" y="6261058"/>
                  <a:pt x="2825684" y="6261058"/>
                </a:cubicBezTo>
                <a:close/>
                <a:moveTo>
                  <a:pt x="2558982" y="6261058"/>
                </a:moveTo>
                <a:cubicBezTo>
                  <a:pt x="2523912" y="6261058"/>
                  <a:pt x="2495481" y="6289488"/>
                  <a:pt x="2495481" y="6324558"/>
                </a:cubicBezTo>
                <a:cubicBezTo>
                  <a:pt x="2495481" y="6359628"/>
                  <a:pt x="2523912" y="6388058"/>
                  <a:pt x="2558982" y="6388058"/>
                </a:cubicBezTo>
                <a:cubicBezTo>
                  <a:pt x="2594053" y="6388058"/>
                  <a:pt x="2622483" y="6359628"/>
                  <a:pt x="2622483" y="6324558"/>
                </a:cubicBezTo>
                <a:cubicBezTo>
                  <a:pt x="2622483" y="6289488"/>
                  <a:pt x="2594053" y="6261058"/>
                  <a:pt x="2558982" y="6261058"/>
                </a:cubicBezTo>
                <a:close/>
                <a:moveTo>
                  <a:pt x="2292282" y="6261058"/>
                </a:moveTo>
                <a:cubicBezTo>
                  <a:pt x="2257210" y="6261058"/>
                  <a:pt x="2228780" y="6289488"/>
                  <a:pt x="2228780" y="6324558"/>
                </a:cubicBezTo>
                <a:cubicBezTo>
                  <a:pt x="2228780" y="6359628"/>
                  <a:pt x="2257210" y="6388058"/>
                  <a:pt x="2292282" y="6388058"/>
                </a:cubicBezTo>
                <a:cubicBezTo>
                  <a:pt x="2327352" y="6388058"/>
                  <a:pt x="2355781" y="6359628"/>
                  <a:pt x="2355781" y="6324558"/>
                </a:cubicBezTo>
                <a:cubicBezTo>
                  <a:pt x="2355781" y="6289488"/>
                  <a:pt x="2327352" y="6261058"/>
                  <a:pt x="2292282" y="6261058"/>
                </a:cubicBezTo>
                <a:close/>
                <a:moveTo>
                  <a:pt x="2025582" y="6261058"/>
                </a:moveTo>
                <a:cubicBezTo>
                  <a:pt x="1990512" y="6261058"/>
                  <a:pt x="1962079" y="6289488"/>
                  <a:pt x="1962079" y="6324558"/>
                </a:cubicBezTo>
                <a:cubicBezTo>
                  <a:pt x="1962079" y="6359628"/>
                  <a:pt x="1990512" y="6388058"/>
                  <a:pt x="2025582" y="6388058"/>
                </a:cubicBezTo>
                <a:cubicBezTo>
                  <a:pt x="2060652" y="6388058"/>
                  <a:pt x="2089081" y="6359628"/>
                  <a:pt x="2089081" y="6324558"/>
                </a:cubicBezTo>
                <a:cubicBezTo>
                  <a:pt x="2089081" y="6289488"/>
                  <a:pt x="2060652" y="6261058"/>
                  <a:pt x="2025582" y="6261058"/>
                </a:cubicBezTo>
                <a:close/>
                <a:moveTo>
                  <a:pt x="1758880" y="6261058"/>
                </a:moveTo>
                <a:cubicBezTo>
                  <a:pt x="1723810" y="6261058"/>
                  <a:pt x="1695380" y="6289488"/>
                  <a:pt x="1695380" y="6324558"/>
                </a:cubicBezTo>
                <a:cubicBezTo>
                  <a:pt x="1695380" y="6359628"/>
                  <a:pt x="1723810" y="6388058"/>
                  <a:pt x="1758880" y="6388058"/>
                </a:cubicBezTo>
                <a:cubicBezTo>
                  <a:pt x="1793949" y="6388058"/>
                  <a:pt x="1822380" y="6359628"/>
                  <a:pt x="1822380" y="6324558"/>
                </a:cubicBezTo>
                <a:cubicBezTo>
                  <a:pt x="1822380" y="6289488"/>
                  <a:pt x="1793949" y="6261058"/>
                  <a:pt x="1758880" y="6261058"/>
                </a:cubicBezTo>
                <a:close/>
                <a:moveTo>
                  <a:pt x="1492180" y="6261058"/>
                </a:moveTo>
                <a:cubicBezTo>
                  <a:pt x="1457110" y="6261058"/>
                  <a:pt x="1428680" y="6289488"/>
                  <a:pt x="1428680" y="6324558"/>
                </a:cubicBezTo>
                <a:cubicBezTo>
                  <a:pt x="1428680" y="6359628"/>
                  <a:pt x="1457110" y="6388058"/>
                  <a:pt x="1492180" y="6388058"/>
                </a:cubicBezTo>
                <a:cubicBezTo>
                  <a:pt x="1527250" y="6388058"/>
                  <a:pt x="1555680" y="6359628"/>
                  <a:pt x="1555680" y="6324558"/>
                </a:cubicBezTo>
                <a:cubicBezTo>
                  <a:pt x="1555680" y="6289488"/>
                  <a:pt x="1527250" y="6261058"/>
                  <a:pt x="1492180" y="6261058"/>
                </a:cubicBezTo>
                <a:close/>
                <a:moveTo>
                  <a:pt x="1225480" y="6261058"/>
                </a:moveTo>
                <a:cubicBezTo>
                  <a:pt x="1190411" y="6261058"/>
                  <a:pt x="1161981" y="6289488"/>
                  <a:pt x="1161981" y="6324558"/>
                </a:cubicBezTo>
                <a:cubicBezTo>
                  <a:pt x="1161981" y="6359628"/>
                  <a:pt x="1190411" y="6388058"/>
                  <a:pt x="1225480" y="6388058"/>
                </a:cubicBezTo>
                <a:cubicBezTo>
                  <a:pt x="1260550" y="6388058"/>
                  <a:pt x="1288981" y="6359628"/>
                  <a:pt x="1288981" y="6324558"/>
                </a:cubicBezTo>
                <a:cubicBezTo>
                  <a:pt x="1288981" y="6289488"/>
                  <a:pt x="1260550" y="6261058"/>
                  <a:pt x="1225480" y="6261058"/>
                </a:cubicBezTo>
                <a:close/>
                <a:moveTo>
                  <a:pt x="958781" y="6261058"/>
                </a:moveTo>
                <a:cubicBezTo>
                  <a:pt x="923711" y="6261058"/>
                  <a:pt x="895281" y="6289488"/>
                  <a:pt x="895281" y="6324558"/>
                </a:cubicBezTo>
                <a:cubicBezTo>
                  <a:pt x="895281" y="6359628"/>
                  <a:pt x="923711" y="6388058"/>
                  <a:pt x="958781" y="6388058"/>
                </a:cubicBezTo>
                <a:cubicBezTo>
                  <a:pt x="993851" y="6388058"/>
                  <a:pt x="1022281" y="6359628"/>
                  <a:pt x="1022281" y="6324558"/>
                </a:cubicBezTo>
                <a:cubicBezTo>
                  <a:pt x="1022281" y="6289488"/>
                  <a:pt x="993851" y="6261058"/>
                  <a:pt x="958781" y="6261058"/>
                </a:cubicBezTo>
                <a:close/>
                <a:moveTo>
                  <a:pt x="692082" y="6261058"/>
                </a:moveTo>
                <a:cubicBezTo>
                  <a:pt x="657012" y="6261058"/>
                  <a:pt x="628582" y="6289488"/>
                  <a:pt x="628582" y="6324558"/>
                </a:cubicBezTo>
                <a:cubicBezTo>
                  <a:pt x="628582" y="6359628"/>
                  <a:pt x="657012" y="6388058"/>
                  <a:pt x="692082" y="6388058"/>
                </a:cubicBezTo>
                <a:cubicBezTo>
                  <a:pt x="727152" y="6388058"/>
                  <a:pt x="755582" y="6359628"/>
                  <a:pt x="755582" y="6324558"/>
                </a:cubicBezTo>
                <a:cubicBezTo>
                  <a:pt x="755582" y="6289488"/>
                  <a:pt x="727152" y="6261058"/>
                  <a:pt x="692082" y="6261058"/>
                </a:cubicBezTo>
                <a:close/>
                <a:moveTo>
                  <a:pt x="425383" y="6261058"/>
                </a:moveTo>
                <a:cubicBezTo>
                  <a:pt x="390313" y="6261058"/>
                  <a:pt x="361883" y="6289488"/>
                  <a:pt x="361883" y="6324558"/>
                </a:cubicBezTo>
                <a:cubicBezTo>
                  <a:pt x="361883" y="6359628"/>
                  <a:pt x="390313" y="6388058"/>
                  <a:pt x="425383" y="6388058"/>
                </a:cubicBezTo>
                <a:cubicBezTo>
                  <a:pt x="460452" y="6388058"/>
                  <a:pt x="488882" y="6359628"/>
                  <a:pt x="488882" y="6324558"/>
                </a:cubicBezTo>
                <a:cubicBezTo>
                  <a:pt x="488882" y="6289488"/>
                  <a:pt x="460452" y="6261058"/>
                  <a:pt x="425383" y="6261058"/>
                </a:cubicBezTo>
                <a:close/>
                <a:moveTo>
                  <a:pt x="11880768" y="5956258"/>
                </a:moveTo>
                <a:cubicBezTo>
                  <a:pt x="11845698" y="5956258"/>
                  <a:pt x="11817268" y="5984688"/>
                  <a:pt x="11817268" y="6019758"/>
                </a:cubicBezTo>
                <a:cubicBezTo>
                  <a:pt x="11817268" y="6054828"/>
                  <a:pt x="11845698" y="6083258"/>
                  <a:pt x="11880768" y="6083258"/>
                </a:cubicBezTo>
                <a:cubicBezTo>
                  <a:pt x="11915838" y="6083258"/>
                  <a:pt x="11944268" y="6054828"/>
                  <a:pt x="11944268" y="6019758"/>
                </a:cubicBezTo>
                <a:cubicBezTo>
                  <a:pt x="11944268" y="5984688"/>
                  <a:pt x="11915838" y="5956258"/>
                  <a:pt x="11880768" y="5956258"/>
                </a:cubicBezTo>
                <a:close/>
                <a:moveTo>
                  <a:pt x="11614068" y="5956258"/>
                </a:moveTo>
                <a:cubicBezTo>
                  <a:pt x="11578998" y="5956258"/>
                  <a:pt x="11550568" y="5984688"/>
                  <a:pt x="11550568" y="6019758"/>
                </a:cubicBezTo>
                <a:cubicBezTo>
                  <a:pt x="11550568" y="6054828"/>
                  <a:pt x="11578998" y="6083258"/>
                  <a:pt x="11614068" y="6083258"/>
                </a:cubicBezTo>
                <a:cubicBezTo>
                  <a:pt x="11649138" y="6083258"/>
                  <a:pt x="11677568" y="6054828"/>
                  <a:pt x="11677568" y="6019758"/>
                </a:cubicBezTo>
                <a:cubicBezTo>
                  <a:pt x="11677568" y="5984688"/>
                  <a:pt x="11649138" y="5956258"/>
                  <a:pt x="11614068" y="5956258"/>
                </a:cubicBezTo>
                <a:close/>
                <a:moveTo>
                  <a:pt x="11347368" y="5956258"/>
                </a:moveTo>
                <a:cubicBezTo>
                  <a:pt x="11312298" y="5956258"/>
                  <a:pt x="11283868" y="5984688"/>
                  <a:pt x="11283868" y="6019758"/>
                </a:cubicBezTo>
                <a:cubicBezTo>
                  <a:pt x="11283868" y="6054828"/>
                  <a:pt x="11312298" y="6083258"/>
                  <a:pt x="11347368" y="6083258"/>
                </a:cubicBezTo>
                <a:cubicBezTo>
                  <a:pt x="11382438" y="6083258"/>
                  <a:pt x="11410868" y="6054828"/>
                  <a:pt x="11410868" y="6019758"/>
                </a:cubicBezTo>
                <a:cubicBezTo>
                  <a:pt x="11410868" y="5984688"/>
                  <a:pt x="11382438" y="5956258"/>
                  <a:pt x="11347368" y="5956258"/>
                </a:cubicBezTo>
                <a:close/>
                <a:moveTo>
                  <a:pt x="11080668" y="5956258"/>
                </a:moveTo>
                <a:cubicBezTo>
                  <a:pt x="11045598" y="5956258"/>
                  <a:pt x="11017168" y="5984688"/>
                  <a:pt x="11017168" y="6019758"/>
                </a:cubicBezTo>
                <a:cubicBezTo>
                  <a:pt x="11017168" y="6054828"/>
                  <a:pt x="11045598" y="6083258"/>
                  <a:pt x="11080668" y="6083258"/>
                </a:cubicBezTo>
                <a:cubicBezTo>
                  <a:pt x="11115738" y="6083258"/>
                  <a:pt x="11144168" y="6054828"/>
                  <a:pt x="11144168" y="6019758"/>
                </a:cubicBezTo>
                <a:cubicBezTo>
                  <a:pt x="11144168" y="5984688"/>
                  <a:pt x="11115738" y="5956258"/>
                  <a:pt x="11080668" y="5956258"/>
                </a:cubicBezTo>
                <a:close/>
                <a:moveTo>
                  <a:pt x="10813968" y="5956258"/>
                </a:moveTo>
                <a:cubicBezTo>
                  <a:pt x="10778898" y="5956258"/>
                  <a:pt x="10750468" y="5984688"/>
                  <a:pt x="10750468" y="6019758"/>
                </a:cubicBezTo>
                <a:cubicBezTo>
                  <a:pt x="10750468" y="6054828"/>
                  <a:pt x="10778898" y="6083258"/>
                  <a:pt x="10813968" y="6083258"/>
                </a:cubicBezTo>
                <a:cubicBezTo>
                  <a:pt x="10849038" y="6083258"/>
                  <a:pt x="10877468" y="6054828"/>
                  <a:pt x="10877468" y="6019758"/>
                </a:cubicBezTo>
                <a:cubicBezTo>
                  <a:pt x="10877468" y="5984688"/>
                  <a:pt x="10849038" y="5956258"/>
                  <a:pt x="10813968" y="5956258"/>
                </a:cubicBezTo>
                <a:close/>
                <a:moveTo>
                  <a:pt x="10547268" y="5956258"/>
                </a:moveTo>
                <a:cubicBezTo>
                  <a:pt x="10512198" y="5956258"/>
                  <a:pt x="10483768" y="5984688"/>
                  <a:pt x="10483768" y="6019758"/>
                </a:cubicBezTo>
                <a:cubicBezTo>
                  <a:pt x="10483768" y="6054828"/>
                  <a:pt x="10512198" y="6083258"/>
                  <a:pt x="10547268" y="6083258"/>
                </a:cubicBezTo>
                <a:cubicBezTo>
                  <a:pt x="10582338" y="6083258"/>
                  <a:pt x="10610768" y="6054828"/>
                  <a:pt x="10610768" y="6019758"/>
                </a:cubicBezTo>
                <a:cubicBezTo>
                  <a:pt x="10610768" y="5984688"/>
                  <a:pt x="10582338" y="5956258"/>
                  <a:pt x="10547268" y="5956258"/>
                </a:cubicBezTo>
                <a:close/>
                <a:moveTo>
                  <a:pt x="10280568" y="5956258"/>
                </a:moveTo>
                <a:cubicBezTo>
                  <a:pt x="10245498" y="5956258"/>
                  <a:pt x="10217068" y="5984688"/>
                  <a:pt x="10217068" y="6019758"/>
                </a:cubicBezTo>
                <a:cubicBezTo>
                  <a:pt x="10217068" y="6054828"/>
                  <a:pt x="10245498" y="6083258"/>
                  <a:pt x="10280568" y="6083258"/>
                </a:cubicBezTo>
                <a:cubicBezTo>
                  <a:pt x="10315638" y="6083258"/>
                  <a:pt x="10344068" y="6054828"/>
                  <a:pt x="10344068" y="6019758"/>
                </a:cubicBezTo>
                <a:cubicBezTo>
                  <a:pt x="10344068" y="5984688"/>
                  <a:pt x="10315638" y="5956258"/>
                  <a:pt x="10280568" y="5956258"/>
                </a:cubicBezTo>
                <a:close/>
                <a:moveTo>
                  <a:pt x="10013868" y="5956258"/>
                </a:moveTo>
                <a:cubicBezTo>
                  <a:pt x="9978798" y="5956258"/>
                  <a:pt x="9950368" y="5984688"/>
                  <a:pt x="9950368" y="6019758"/>
                </a:cubicBezTo>
                <a:cubicBezTo>
                  <a:pt x="9950368" y="6054828"/>
                  <a:pt x="9978798" y="6083258"/>
                  <a:pt x="10013868" y="6083258"/>
                </a:cubicBezTo>
                <a:cubicBezTo>
                  <a:pt x="10048938" y="6083258"/>
                  <a:pt x="10077368" y="6054828"/>
                  <a:pt x="10077368" y="6019758"/>
                </a:cubicBezTo>
                <a:cubicBezTo>
                  <a:pt x="10077368" y="5984688"/>
                  <a:pt x="10048938" y="5956258"/>
                  <a:pt x="10013868" y="5956258"/>
                </a:cubicBezTo>
                <a:close/>
                <a:moveTo>
                  <a:pt x="9747168" y="5956258"/>
                </a:moveTo>
                <a:cubicBezTo>
                  <a:pt x="9712098" y="5956258"/>
                  <a:pt x="9683668" y="5984688"/>
                  <a:pt x="9683668" y="6019758"/>
                </a:cubicBezTo>
                <a:cubicBezTo>
                  <a:pt x="9683668" y="6054828"/>
                  <a:pt x="9712098" y="6083258"/>
                  <a:pt x="9747168" y="6083258"/>
                </a:cubicBezTo>
                <a:cubicBezTo>
                  <a:pt x="9782238" y="6083258"/>
                  <a:pt x="9810668" y="6054828"/>
                  <a:pt x="9810668" y="6019758"/>
                </a:cubicBezTo>
                <a:cubicBezTo>
                  <a:pt x="9810668" y="5984688"/>
                  <a:pt x="9782238" y="5956258"/>
                  <a:pt x="9747168" y="5956258"/>
                </a:cubicBezTo>
                <a:close/>
                <a:moveTo>
                  <a:pt x="9480468" y="5956258"/>
                </a:moveTo>
                <a:cubicBezTo>
                  <a:pt x="9445398" y="5956258"/>
                  <a:pt x="9416968" y="5984688"/>
                  <a:pt x="9416968" y="6019758"/>
                </a:cubicBezTo>
                <a:cubicBezTo>
                  <a:pt x="9416968" y="6054828"/>
                  <a:pt x="9445398" y="6083258"/>
                  <a:pt x="9480468" y="6083258"/>
                </a:cubicBezTo>
                <a:cubicBezTo>
                  <a:pt x="9515538" y="6083258"/>
                  <a:pt x="9543968" y="6054828"/>
                  <a:pt x="9543968" y="6019758"/>
                </a:cubicBezTo>
                <a:cubicBezTo>
                  <a:pt x="9543968" y="5984688"/>
                  <a:pt x="9515538" y="5956258"/>
                  <a:pt x="9480468" y="5956258"/>
                </a:cubicBezTo>
                <a:close/>
                <a:moveTo>
                  <a:pt x="9213768" y="5956258"/>
                </a:moveTo>
                <a:cubicBezTo>
                  <a:pt x="9178698" y="5956258"/>
                  <a:pt x="9150268" y="5984688"/>
                  <a:pt x="9150268" y="6019758"/>
                </a:cubicBezTo>
                <a:cubicBezTo>
                  <a:pt x="9150268" y="6054828"/>
                  <a:pt x="9178698" y="6083258"/>
                  <a:pt x="9213768" y="6083258"/>
                </a:cubicBezTo>
                <a:cubicBezTo>
                  <a:pt x="9248838" y="6083258"/>
                  <a:pt x="9277268" y="6054828"/>
                  <a:pt x="9277268" y="6019758"/>
                </a:cubicBezTo>
                <a:cubicBezTo>
                  <a:pt x="9277268" y="5984688"/>
                  <a:pt x="9248838" y="5956258"/>
                  <a:pt x="9213768" y="5956258"/>
                </a:cubicBezTo>
                <a:close/>
                <a:moveTo>
                  <a:pt x="8947068" y="5956258"/>
                </a:moveTo>
                <a:cubicBezTo>
                  <a:pt x="8911998" y="5956258"/>
                  <a:pt x="8883568" y="5984688"/>
                  <a:pt x="8883568" y="6019758"/>
                </a:cubicBezTo>
                <a:cubicBezTo>
                  <a:pt x="8883568" y="6054828"/>
                  <a:pt x="8911998" y="6083258"/>
                  <a:pt x="8947068" y="6083258"/>
                </a:cubicBezTo>
                <a:cubicBezTo>
                  <a:pt x="8982138" y="6083258"/>
                  <a:pt x="9010568" y="6054828"/>
                  <a:pt x="9010568" y="6019758"/>
                </a:cubicBezTo>
                <a:cubicBezTo>
                  <a:pt x="9010568" y="5984688"/>
                  <a:pt x="8982138" y="5956258"/>
                  <a:pt x="8947068" y="5956258"/>
                </a:cubicBezTo>
                <a:close/>
                <a:moveTo>
                  <a:pt x="8680368" y="5956258"/>
                </a:moveTo>
                <a:cubicBezTo>
                  <a:pt x="8645298" y="5956258"/>
                  <a:pt x="8616868" y="5984688"/>
                  <a:pt x="8616868" y="6019758"/>
                </a:cubicBezTo>
                <a:cubicBezTo>
                  <a:pt x="8616868" y="6054828"/>
                  <a:pt x="8645298" y="6083258"/>
                  <a:pt x="8680368" y="6083258"/>
                </a:cubicBezTo>
                <a:cubicBezTo>
                  <a:pt x="8715438" y="6083258"/>
                  <a:pt x="8743868" y="6054828"/>
                  <a:pt x="8743868" y="6019758"/>
                </a:cubicBezTo>
                <a:cubicBezTo>
                  <a:pt x="8743868" y="5984688"/>
                  <a:pt x="8715438" y="5956258"/>
                  <a:pt x="8680368" y="5956258"/>
                </a:cubicBezTo>
                <a:close/>
                <a:moveTo>
                  <a:pt x="8413668" y="5956258"/>
                </a:moveTo>
                <a:cubicBezTo>
                  <a:pt x="8378598" y="5956258"/>
                  <a:pt x="8350168" y="5984688"/>
                  <a:pt x="8350168" y="6019758"/>
                </a:cubicBezTo>
                <a:cubicBezTo>
                  <a:pt x="8350168" y="6054828"/>
                  <a:pt x="8378598" y="6083258"/>
                  <a:pt x="8413668" y="6083258"/>
                </a:cubicBezTo>
                <a:cubicBezTo>
                  <a:pt x="8448738" y="6083258"/>
                  <a:pt x="8477168" y="6054828"/>
                  <a:pt x="8477168" y="6019758"/>
                </a:cubicBezTo>
                <a:cubicBezTo>
                  <a:pt x="8477168" y="5984688"/>
                  <a:pt x="8448738" y="5956258"/>
                  <a:pt x="8413668" y="5956258"/>
                </a:cubicBezTo>
                <a:close/>
                <a:moveTo>
                  <a:pt x="8146968" y="5956258"/>
                </a:moveTo>
                <a:cubicBezTo>
                  <a:pt x="8111898" y="5956258"/>
                  <a:pt x="8083468" y="5984688"/>
                  <a:pt x="8083468" y="6019758"/>
                </a:cubicBezTo>
                <a:cubicBezTo>
                  <a:pt x="8083468" y="6054828"/>
                  <a:pt x="8111898" y="6083258"/>
                  <a:pt x="8146968" y="6083258"/>
                </a:cubicBezTo>
                <a:cubicBezTo>
                  <a:pt x="8182038" y="6083258"/>
                  <a:pt x="8210468" y="6054828"/>
                  <a:pt x="8210468" y="6019758"/>
                </a:cubicBezTo>
                <a:cubicBezTo>
                  <a:pt x="8210468" y="5984688"/>
                  <a:pt x="8182038" y="5956258"/>
                  <a:pt x="8146968" y="5956258"/>
                </a:cubicBezTo>
                <a:close/>
                <a:moveTo>
                  <a:pt x="7880268" y="5956258"/>
                </a:moveTo>
                <a:cubicBezTo>
                  <a:pt x="7845198" y="5956258"/>
                  <a:pt x="7816768" y="5984688"/>
                  <a:pt x="7816768" y="6019758"/>
                </a:cubicBezTo>
                <a:cubicBezTo>
                  <a:pt x="7816768" y="6054828"/>
                  <a:pt x="7845198" y="6083258"/>
                  <a:pt x="7880268" y="6083258"/>
                </a:cubicBezTo>
                <a:cubicBezTo>
                  <a:pt x="7915338" y="6083258"/>
                  <a:pt x="7943768" y="6054828"/>
                  <a:pt x="7943768" y="6019758"/>
                </a:cubicBezTo>
                <a:cubicBezTo>
                  <a:pt x="7943768" y="5984688"/>
                  <a:pt x="7915338" y="5956258"/>
                  <a:pt x="7880268" y="5956258"/>
                </a:cubicBezTo>
                <a:close/>
                <a:moveTo>
                  <a:pt x="7613568" y="5956258"/>
                </a:moveTo>
                <a:cubicBezTo>
                  <a:pt x="7578498" y="5956258"/>
                  <a:pt x="7550068" y="5984688"/>
                  <a:pt x="7550068" y="6019758"/>
                </a:cubicBezTo>
                <a:cubicBezTo>
                  <a:pt x="7550068" y="6054828"/>
                  <a:pt x="7578498" y="6083258"/>
                  <a:pt x="7613568" y="6083258"/>
                </a:cubicBezTo>
                <a:cubicBezTo>
                  <a:pt x="7648638" y="6083258"/>
                  <a:pt x="7677068" y="6054828"/>
                  <a:pt x="7677068" y="6019758"/>
                </a:cubicBezTo>
                <a:cubicBezTo>
                  <a:pt x="7677068" y="5984688"/>
                  <a:pt x="7648638" y="5956258"/>
                  <a:pt x="7613568" y="5956258"/>
                </a:cubicBezTo>
                <a:close/>
                <a:moveTo>
                  <a:pt x="7346868" y="5956258"/>
                </a:moveTo>
                <a:cubicBezTo>
                  <a:pt x="7311798" y="5956258"/>
                  <a:pt x="7283368" y="5984688"/>
                  <a:pt x="7283368" y="6019758"/>
                </a:cubicBezTo>
                <a:cubicBezTo>
                  <a:pt x="7283368" y="6054828"/>
                  <a:pt x="7311798" y="6083258"/>
                  <a:pt x="7346868" y="6083258"/>
                </a:cubicBezTo>
                <a:cubicBezTo>
                  <a:pt x="7381938" y="6083258"/>
                  <a:pt x="7410368" y="6054828"/>
                  <a:pt x="7410368" y="6019758"/>
                </a:cubicBezTo>
                <a:cubicBezTo>
                  <a:pt x="7410368" y="5984688"/>
                  <a:pt x="7381938" y="5956258"/>
                  <a:pt x="7346868" y="5956258"/>
                </a:cubicBezTo>
                <a:close/>
                <a:moveTo>
                  <a:pt x="7080168" y="5956258"/>
                </a:moveTo>
                <a:cubicBezTo>
                  <a:pt x="7045098" y="5956258"/>
                  <a:pt x="7016668" y="5984688"/>
                  <a:pt x="7016668" y="6019758"/>
                </a:cubicBezTo>
                <a:cubicBezTo>
                  <a:pt x="7016668" y="6054828"/>
                  <a:pt x="7045098" y="6083258"/>
                  <a:pt x="7080168" y="6083258"/>
                </a:cubicBezTo>
                <a:cubicBezTo>
                  <a:pt x="7115238" y="6083258"/>
                  <a:pt x="7143668" y="6054828"/>
                  <a:pt x="7143668" y="6019758"/>
                </a:cubicBezTo>
                <a:cubicBezTo>
                  <a:pt x="7143668" y="5984688"/>
                  <a:pt x="7115238" y="5956258"/>
                  <a:pt x="7080168" y="5956258"/>
                </a:cubicBezTo>
                <a:close/>
                <a:moveTo>
                  <a:pt x="6813468" y="5956258"/>
                </a:moveTo>
                <a:cubicBezTo>
                  <a:pt x="6778398" y="5956258"/>
                  <a:pt x="6749968" y="5984688"/>
                  <a:pt x="6749968" y="6019758"/>
                </a:cubicBezTo>
                <a:cubicBezTo>
                  <a:pt x="6749968" y="6054828"/>
                  <a:pt x="6778398" y="6083258"/>
                  <a:pt x="6813468" y="6083258"/>
                </a:cubicBezTo>
                <a:cubicBezTo>
                  <a:pt x="6848538" y="6083258"/>
                  <a:pt x="6876968" y="6054828"/>
                  <a:pt x="6876968" y="6019758"/>
                </a:cubicBezTo>
                <a:cubicBezTo>
                  <a:pt x="6876968" y="5984688"/>
                  <a:pt x="6848538" y="5956258"/>
                  <a:pt x="6813468" y="5956258"/>
                </a:cubicBezTo>
                <a:close/>
                <a:moveTo>
                  <a:pt x="6546768" y="5956258"/>
                </a:moveTo>
                <a:cubicBezTo>
                  <a:pt x="6511698" y="5956258"/>
                  <a:pt x="6483268" y="5984688"/>
                  <a:pt x="6483268" y="6019758"/>
                </a:cubicBezTo>
                <a:cubicBezTo>
                  <a:pt x="6483268" y="6054828"/>
                  <a:pt x="6511698" y="6083258"/>
                  <a:pt x="6546768" y="6083258"/>
                </a:cubicBezTo>
                <a:cubicBezTo>
                  <a:pt x="6581838" y="6083258"/>
                  <a:pt x="6610268" y="6054828"/>
                  <a:pt x="6610268" y="6019758"/>
                </a:cubicBezTo>
                <a:cubicBezTo>
                  <a:pt x="6610268" y="5984688"/>
                  <a:pt x="6581838" y="5956258"/>
                  <a:pt x="6546768" y="5956258"/>
                </a:cubicBezTo>
                <a:close/>
                <a:moveTo>
                  <a:pt x="6280068" y="5956258"/>
                </a:moveTo>
                <a:cubicBezTo>
                  <a:pt x="6244998" y="5956258"/>
                  <a:pt x="6216568" y="5984688"/>
                  <a:pt x="6216568" y="6019758"/>
                </a:cubicBezTo>
                <a:cubicBezTo>
                  <a:pt x="6216568" y="6054828"/>
                  <a:pt x="6244998" y="6083258"/>
                  <a:pt x="6280068" y="6083258"/>
                </a:cubicBezTo>
                <a:cubicBezTo>
                  <a:pt x="6315138" y="6083258"/>
                  <a:pt x="6343568" y="6054828"/>
                  <a:pt x="6343568" y="6019758"/>
                </a:cubicBezTo>
                <a:cubicBezTo>
                  <a:pt x="6343568" y="5984688"/>
                  <a:pt x="6315138" y="5956258"/>
                  <a:pt x="6280068" y="5956258"/>
                </a:cubicBezTo>
                <a:close/>
                <a:moveTo>
                  <a:pt x="6013372" y="5956258"/>
                </a:moveTo>
                <a:cubicBezTo>
                  <a:pt x="5978300" y="5956258"/>
                  <a:pt x="5949869" y="5984688"/>
                  <a:pt x="5949869" y="6019758"/>
                </a:cubicBezTo>
                <a:cubicBezTo>
                  <a:pt x="5949869" y="6054828"/>
                  <a:pt x="5978300" y="6083258"/>
                  <a:pt x="6013372" y="6083258"/>
                </a:cubicBezTo>
                <a:cubicBezTo>
                  <a:pt x="6048442" y="6083258"/>
                  <a:pt x="6076874" y="6054828"/>
                  <a:pt x="6076874" y="6019758"/>
                </a:cubicBezTo>
                <a:cubicBezTo>
                  <a:pt x="6076874" y="5984688"/>
                  <a:pt x="6048442" y="5956258"/>
                  <a:pt x="6013372" y="5956258"/>
                </a:cubicBezTo>
                <a:close/>
                <a:moveTo>
                  <a:pt x="5746670" y="5956258"/>
                </a:moveTo>
                <a:cubicBezTo>
                  <a:pt x="5711600" y="5956258"/>
                  <a:pt x="5683171" y="5984688"/>
                  <a:pt x="5683171" y="6019758"/>
                </a:cubicBezTo>
                <a:cubicBezTo>
                  <a:pt x="5683171" y="6054828"/>
                  <a:pt x="5711600" y="6083258"/>
                  <a:pt x="5746670" y="6083258"/>
                </a:cubicBezTo>
                <a:cubicBezTo>
                  <a:pt x="5781739" y="6083258"/>
                  <a:pt x="5810169" y="6054828"/>
                  <a:pt x="5810169" y="6019758"/>
                </a:cubicBezTo>
                <a:cubicBezTo>
                  <a:pt x="5810169" y="5984688"/>
                  <a:pt x="5781739" y="5956258"/>
                  <a:pt x="5746670" y="5956258"/>
                </a:cubicBezTo>
                <a:close/>
                <a:moveTo>
                  <a:pt x="5479975" y="5956258"/>
                </a:moveTo>
                <a:cubicBezTo>
                  <a:pt x="5444903" y="5956258"/>
                  <a:pt x="5416475" y="5984688"/>
                  <a:pt x="5416475" y="6019758"/>
                </a:cubicBezTo>
                <a:cubicBezTo>
                  <a:pt x="5416475" y="6054828"/>
                  <a:pt x="5444903" y="6083258"/>
                  <a:pt x="5479975" y="6083258"/>
                </a:cubicBezTo>
                <a:cubicBezTo>
                  <a:pt x="5515042" y="6083258"/>
                  <a:pt x="5543472" y="6054828"/>
                  <a:pt x="5543472" y="6019758"/>
                </a:cubicBezTo>
                <a:cubicBezTo>
                  <a:pt x="5543472" y="5984688"/>
                  <a:pt x="5515042" y="5956258"/>
                  <a:pt x="5479975" y="5956258"/>
                </a:cubicBezTo>
                <a:close/>
                <a:moveTo>
                  <a:pt x="5213273" y="5956258"/>
                </a:moveTo>
                <a:cubicBezTo>
                  <a:pt x="5178202" y="5956258"/>
                  <a:pt x="5149774" y="5984688"/>
                  <a:pt x="5149774" y="6019758"/>
                </a:cubicBezTo>
                <a:cubicBezTo>
                  <a:pt x="5149774" y="6054828"/>
                  <a:pt x="5178202" y="6083258"/>
                  <a:pt x="5213273" y="6083258"/>
                </a:cubicBezTo>
                <a:cubicBezTo>
                  <a:pt x="5248341" y="6083258"/>
                  <a:pt x="5276774" y="6054828"/>
                  <a:pt x="5276774" y="6019758"/>
                </a:cubicBezTo>
                <a:cubicBezTo>
                  <a:pt x="5276774" y="5984688"/>
                  <a:pt x="5248341" y="5956258"/>
                  <a:pt x="5213273" y="5956258"/>
                </a:cubicBezTo>
                <a:close/>
                <a:moveTo>
                  <a:pt x="4946574" y="5956258"/>
                </a:moveTo>
                <a:cubicBezTo>
                  <a:pt x="4911502" y="5956258"/>
                  <a:pt x="4883074" y="5984688"/>
                  <a:pt x="4883074" y="6019758"/>
                </a:cubicBezTo>
                <a:cubicBezTo>
                  <a:pt x="4883074" y="6054828"/>
                  <a:pt x="4911502" y="6083258"/>
                  <a:pt x="4946574" y="6083258"/>
                </a:cubicBezTo>
                <a:cubicBezTo>
                  <a:pt x="4981643" y="6083258"/>
                  <a:pt x="5010074" y="6054828"/>
                  <a:pt x="5010074" y="6019758"/>
                </a:cubicBezTo>
                <a:cubicBezTo>
                  <a:pt x="5010074" y="5984688"/>
                  <a:pt x="4981643" y="5956258"/>
                  <a:pt x="4946574" y="5956258"/>
                </a:cubicBezTo>
                <a:close/>
                <a:moveTo>
                  <a:pt x="4679871" y="5956258"/>
                </a:moveTo>
                <a:cubicBezTo>
                  <a:pt x="4644803" y="5956258"/>
                  <a:pt x="4616377" y="5984688"/>
                  <a:pt x="4616377" y="6019758"/>
                </a:cubicBezTo>
                <a:cubicBezTo>
                  <a:pt x="4616377" y="6054828"/>
                  <a:pt x="4644803" y="6083258"/>
                  <a:pt x="4679871" y="6083258"/>
                </a:cubicBezTo>
                <a:cubicBezTo>
                  <a:pt x="4714938" y="6083258"/>
                  <a:pt x="4743370" y="6054828"/>
                  <a:pt x="4743370" y="6019758"/>
                </a:cubicBezTo>
                <a:cubicBezTo>
                  <a:pt x="4743370" y="5984688"/>
                  <a:pt x="4714938" y="5956258"/>
                  <a:pt x="4679871" y="5956258"/>
                </a:cubicBezTo>
                <a:close/>
                <a:moveTo>
                  <a:pt x="4413169" y="5956258"/>
                </a:moveTo>
                <a:cubicBezTo>
                  <a:pt x="4378103" y="5956258"/>
                  <a:pt x="4349676" y="5984688"/>
                  <a:pt x="4349676" y="6019758"/>
                </a:cubicBezTo>
                <a:cubicBezTo>
                  <a:pt x="4349676" y="6054828"/>
                  <a:pt x="4378103" y="6083258"/>
                  <a:pt x="4413169" y="6083258"/>
                </a:cubicBezTo>
                <a:cubicBezTo>
                  <a:pt x="4448250" y="6083258"/>
                  <a:pt x="4476671" y="6054828"/>
                  <a:pt x="4476671" y="6019758"/>
                </a:cubicBezTo>
                <a:cubicBezTo>
                  <a:pt x="4476671" y="5984688"/>
                  <a:pt x="4448250" y="5956258"/>
                  <a:pt x="4413169" y="5956258"/>
                </a:cubicBezTo>
                <a:close/>
                <a:moveTo>
                  <a:pt x="4146474" y="5956258"/>
                </a:moveTo>
                <a:cubicBezTo>
                  <a:pt x="4111403" y="5956258"/>
                  <a:pt x="4082974" y="5984688"/>
                  <a:pt x="4082974" y="6019758"/>
                </a:cubicBezTo>
                <a:cubicBezTo>
                  <a:pt x="4082974" y="6054828"/>
                  <a:pt x="4111403" y="6083258"/>
                  <a:pt x="4146474" y="6083258"/>
                </a:cubicBezTo>
                <a:cubicBezTo>
                  <a:pt x="4181549" y="6083258"/>
                  <a:pt x="4209979" y="6054828"/>
                  <a:pt x="4209979" y="6019758"/>
                </a:cubicBezTo>
                <a:cubicBezTo>
                  <a:pt x="4209979" y="5984688"/>
                  <a:pt x="4181549" y="5956258"/>
                  <a:pt x="4146474" y="5956258"/>
                </a:cubicBezTo>
                <a:close/>
                <a:moveTo>
                  <a:pt x="3879791" y="5956258"/>
                </a:moveTo>
                <a:cubicBezTo>
                  <a:pt x="3844721" y="5956258"/>
                  <a:pt x="3816289" y="5984688"/>
                  <a:pt x="3816289" y="6019758"/>
                </a:cubicBezTo>
                <a:cubicBezTo>
                  <a:pt x="3816289" y="6054828"/>
                  <a:pt x="3844721" y="6083258"/>
                  <a:pt x="3879791" y="6083258"/>
                </a:cubicBezTo>
                <a:cubicBezTo>
                  <a:pt x="3914863" y="6083258"/>
                  <a:pt x="3943293" y="6054828"/>
                  <a:pt x="3943293" y="6019758"/>
                </a:cubicBezTo>
                <a:cubicBezTo>
                  <a:pt x="3943293" y="5984688"/>
                  <a:pt x="3914863" y="5956258"/>
                  <a:pt x="3879791" y="5956258"/>
                </a:cubicBezTo>
                <a:close/>
                <a:moveTo>
                  <a:pt x="3613096" y="5956258"/>
                </a:moveTo>
                <a:cubicBezTo>
                  <a:pt x="3578024" y="5956258"/>
                  <a:pt x="3549597" y="5984688"/>
                  <a:pt x="3549597" y="6019758"/>
                </a:cubicBezTo>
                <a:cubicBezTo>
                  <a:pt x="3549597" y="6054828"/>
                  <a:pt x="3578024" y="6083258"/>
                  <a:pt x="3613096" y="6083258"/>
                </a:cubicBezTo>
                <a:cubicBezTo>
                  <a:pt x="3648165" y="6083258"/>
                  <a:pt x="3676594" y="6054828"/>
                  <a:pt x="3676594" y="6019758"/>
                </a:cubicBezTo>
                <a:cubicBezTo>
                  <a:pt x="3676594" y="5984688"/>
                  <a:pt x="3648165" y="5956258"/>
                  <a:pt x="3613096" y="5956258"/>
                </a:cubicBezTo>
                <a:close/>
                <a:moveTo>
                  <a:pt x="3346389" y="5956258"/>
                </a:moveTo>
                <a:cubicBezTo>
                  <a:pt x="3311317" y="5956258"/>
                  <a:pt x="3282888" y="5984688"/>
                  <a:pt x="3282888" y="6019758"/>
                </a:cubicBezTo>
                <a:cubicBezTo>
                  <a:pt x="3282888" y="6054828"/>
                  <a:pt x="3311317" y="6083258"/>
                  <a:pt x="3346389" y="6083258"/>
                </a:cubicBezTo>
                <a:cubicBezTo>
                  <a:pt x="3381460" y="6083258"/>
                  <a:pt x="3409891" y="6054828"/>
                  <a:pt x="3409891" y="6019758"/>
                </a:cubicBezTo>
                <a:cubicBezTo>
                  <a:pt x="3409891" y="5984688"/>
                  <a:pt x="3381460" y="5956258"/>
                  <a:pt x="3346389" y="5956258"/>
                </a:cubicBezTo>
                <a:close/>
                <a:moveTo>
                  <a:pt x="3079695" y="5956258"/>
                </a:moveTo>
                <a:cubicBezTo>
                  <a:pt x="3044626" y="5956258"/>
                  <a:pt x="3016197" y="5984688"/>
                  <a:pt x="3016197" y="6019758"/>
                </a:cubicBezTo>
                <a:cubicBezTo>
                  <a:pt x="3016197" y="6054828"/>
                  <a:pt x="3044626" y="6083258"/>
                  <a:pt x="3079695" y="6083258"/>
                </a:cubicBezTo>
                <a:cubicBezTo>
                  <a:pt x="3114763" y="6083258"/>
                  <a:pt x="3143192" y="6054828"/>
                  <a:pt x="3143192" y="6019758"/>
                </a:cubicBezTo>
                <a:cubicBezTo>
                  <a:pt x="3143192" y="5984688"/>
                  <a:pt x="3114763" y="5956258"/>
                  <a:pt x="3079695" y="5956258"/>
                </a:cubicBezTo>
                <a:close/>
                <a:moveTo>
                  <a:pt x="2813004" y="5956258"/>
                </a:moveTo>
                <a:cubicBezTo>
                  <a:pt x="2777935" y="5956258"/>
                  <a:pt x="2749506" y="5984688"/>
                  <a:pt x="2749506" y="6019758"/>
                </a:cubicBezTo>
                <a:cubicBezTo>
                  <a:pt x="2749506" y="6054828"/>
                  <a:pt x="2777935" y="6083258"/>
                  <a:pt x="2813004" y="6083258"/>
                </a:cubicBezTo>
                <a:cubicBezTo>
                  <a:pt x="2848073" y="6083258"/>
                  <a:pt x="2876501" y="6054828"/>
                  <a:pt x="2876501" y="6019758"/>
                </a:cubicBezTo>
                <a:cubicBezTo>
                  <a:pt x="2876501" y="5984688"/>
                  <a:pt x="2848073" y="5956258"/>
                  <a:pt x="2813004" y="5956258"/>
                </a:cubicBezTo>
                <a:close/>
                <a:moveTo>
                  <a:pt x="2546299" y="5956258"/>
                </a:moveTo>
                <a:cubicBezTo>
                  <a:pt x="2511227" y="5956258"/>
                  <a:pt x="2482796" y="5984688"/>
                  <a:pt x="2482796" y="6019758"/>
                </a:cubicBezTo>
                <a:cubicBezTo>
                  <a:pt x="2482796" y="6054828"/>
                  <a:pt x="2511227" y="6083258"/>
                  <a:pt x="2546299" y="6083258"/>
                </a:cubicBezTo>
                <a:cubicBezTo>
                  <a:pt x="2581371" y="6083258"/>
                  <a:pt x="2609802" y="6054828"/>
                  <a:pt x="2609802" y="6019758"/>
                </a:cubicBezTo>
                <a:cubicBezTo>
                  <a:pt x="2609802" y="5984688"/>
                  <a:pt x="2581371" y="5956258"/>
                  <a:pt x="2546299" y="5956258"/>
                </a:cubicBezTo>
                <a:close/>
                <a:moveTo>
                  <a:pt x="2279598" y="5956258"/>
                </a:moveTo>
                <a:cubicBezTo>
                  <a:pt x="2244523" y="5956258"/>
                  <a:pt x="2216095" y="5984688"/>
                  <a:pt x="2216095" y="6019758"/>
                </a:cubicBezTo>
                <a:cubicBezTo>
                  <a:pt x="2216095" y="6054828"/>
                  <a:pt x="2244523" y="6083258"/>
                  <a:pt x="2279598" y="6083258"/>
                </a:cubicBezTo>
                <a:cubicBezTo>
                  <a:pt x="2314672" y="6083258"/>
                  <a:pt x="2343096" y="6054828"/>
                  <a:pt x="2343096" y="6019758"/>
                </a:cubicBezTo>
                <a:cubicBezTo>
                  <a:pt x="2343096" y="5984688"/>
                  <a:pt x="2314672" y="5956258"/>
                  <a:pt x="2279598" y="5956258"/>
                </a:cubicBezTo>
                <a:close/>
                <a:moveTo>
                  <a:pt x="2012898" y="5956258"/>
                </a:moveTo>
                <a:cubicBezTo>
                  <a:pt x="1977828" y="5956258"/>
                  <a:pt x="1949393" y="5984688"/>
                  <a:pt x="1949393" y="6019758"/>
                </a:cubicBezTo>
                <a:cubicBezTo>
                  <a:pt x="1949393" y="6054828"/>
                  <a:pt x="1977828" y="6083258"/>
                  <a:pt x="2012898" y="6083258"/>
                </a:cubicBezTo>
                <a:cubicBezTo>
                  <a:pt x="2047968" y="6083258"/>
                  <a:pt x="2076393" y="6054828"/>
                  <a:pt x="2076393" y="6019758"/>
                </a:cubicBezTo>
                <a:cubicBezTo>
                  <a:pt x="2076393" y="5984688"/>
                  <a:pt x="2047968" y="5956258"/>
                  <a:pt x="2012898" y="5956258"/>
                </a:cubicBezTo>
                <a:close/>
                <a:moveTo>
                  <a:pt x="1746192" y="5956258"/>
                </a:moveTo>
                <a:cubicBezTo>
                  <a:pt x="1711123" y="5956258"/>
                  <a:pt x="1682693" y="5984688"/>
                  <a:pt x="1682693" y="6019758"/>
                </a:cubicBezTo>
                <a:cubicBezTo>
                  <a:pt x="1682693" y="6054828"/>
                  <a:pt x="1711123" y="6083258"/>
                  <a:pt x="1746192" y="6083258"/>
                </a:cubicBezTo>
                <a:cubicBezTo>
                  <a:pt x="1781263" y="6083258"/>
                  <a:pt x="1809694" y="6054828"/>
                  <a:pt x="1809694" y="6019758"/>
                </a:cubicBezTo>
                <a:cubicBezTo>
                  <a:pt x="1809694" y="5984688"/>
                  <a:pt x="1781263" y="5956258"/>
                  <a:pt x="1746192" y="5956258"/>
                </a:cubicBezTo>
                <a:close/>
                <a:moveTo>
                  <a:pt x="1479493" y="5956258"/>
                </a:moveTo>
                <a:cubicBezTo>
                  <a:pt x="1444423" y="5956258"/>
                  <a:pt x="1415993" y="5984688"/>
                  <a:pt x="1415993" y="6019758"/>
                </a:cubicBezTo>
                <a:cubicBezTo>
                  <a:pt x="1415993" y="6054828"/>
                  <a:pt x="1444423" y="6083258"/>
                  <a:pt x="1479493" y="6083258"/>
                </a:cubicBezTo>
                <a:cubicBezTo>
                  <a:pt x="1514563" y="6083258"/>
                  <a:pt x="1542993" y="6054828"/>
                  <a:pt x="1542993" y="6019758"/>
                </a:cubicBezTo>
                <a:cubicBezTo>
                  <a:pt x="1542993" y="5984688"/>
                  <a:pt x="1514563" y="5956258"/>
                  <a:pt x="1479493" y="5956258"/>
                </a:cubicBezTo>
                <a:close/>
                <a:moveTo>
                  <a:pt x="1212794" y="5956258"/>
                </a:moveTo>
                <a:cubicBezTo>
                  <a:pt x="1177724" y="5956258"/>
                  <a:pt x="1149294" y="5984688"/>
                  <a:pt x="1149294" y="6019758"/>
                </a:cubicBezTo>
                <a:cubicBezTo>
                  <a:pt x="1149294" y="6054828"/>
                  <a:pt x="1177724" y="6083258"/>
                  <a:pt x="1212794" y="6083258"/>
                </a:cubicBezTo>
                <a:cubicBezTo>
                  <a:pt x="1247864" y="6083258"/>
                  <a:pt x="1276294" y="6054828"/>
                  <a:pt x="1276294" y="6019758"/>
                </a:cubicBezTo>
                <a:cubicBezTo>
                  <a:pt x="1276294" y="5984688"/>
                  <a:pt x="1247864" y="5956258"/>
                  <a:pt x="1212794" y="5956258"/>
                </a:cubicBezTo>
                <a:close/>
                <a:moveTo>
                  <a:pt x="946095" y="5956258"/>
                </a:moveTo>
                <a:cubicBezTo>
                  <a:pt x="911025" y="5956258"/>
                  <a:pt x="882595" y="5984688"/>
                  <a:pt x="882595" y="6019758"/>
                </a:cubicBezTo>
                <a:cubicBezTo>
                  <a:pt x="882595" y="6054828"/>
                  <a:pt x="911025" y="6083258"/>
                  <a:pt x="946095" y="6083258"/>
                </a:cubicBezTo>
                <a:cubicBezTo>
                  <a:pt x="981165" y="6083258"/>
                  <a:pt x="1009595" y="6054828"/>
                  <a:pt x="1009595" y="6019758"/>
                </a:cubicBezTo>
                <a:cubicBezTo>
                  <a:pt x="1009595" y="5984688"/>
                  <a:pt x="981165" y="5956258"/>
                  <a:pt x="946095" y="5956258"/>
                </a:cubicBezTo>
                <a:close/>
                <a:moveTo>
                  <a:pt x="679396" y="5956258"/>
                </a:moveTo>
                <a:cubicBezTo>
                  <a:pt x="644326" y="5956258"/>
                  <a:pt x="615896" y="5984688"/>
                  <a:pt x="615896" y="6019758"/>
                </a:cubicBezTo>
                <a:cubicBezTo>
                  <a:pt x="615896" y="6054828"/>
                  <a:pt x="644326" y="6083258"/>
                  <a:pt x="679396" y="6083258"/>
                </a:cubicBezTo>
                <a:cubicBezTo>
                  <a:pt x="714466" y="6083258"/>
                  <a:pt x="742896" y="6054828"/>
                  <a:pt x="742896" y="6019758"/>
                </a:cubicBezTo>
                <a:cubicBezTo>
                  <a:pt x="742896" y="5984688"/>
                  <a:pt x="714466" y="5956258"/>
                  <a:pt x="679396" y="5956258"/>
                </a:cubicBezTo>
                <a:close/>
                <a:moveTo>
                  <a:pt x="412697" y="5956258"/>
                </a:moveTo>
                <a:cubicBezTo>
                  <a:pt x="377627" y="5956258"/>
                  <a:pt x="349197" y="5984688"/>
                  <a:pt x="349197" y="6019758"/>
                </a:cubicBezTo>
                <a:cubicBezTo>
                  <a:pt x="349197" y="6054828"/>
                  <a:pt x="377627" y="6083258"/>
                  <a:pt x="412697" y="6083258"/>
                </a:cubicBezTo>
                <a:cubicBezTo>
                  <a:pt x="447767" y="6083258"/>
                  <a:pt x="476197" y="6054828"/>
                  <a:pt x="476197" y="6019758"/>
                </a:cubicBezTo>
                <a:cubicBezTo>
                  <a:pt x="476197" y="5984688"/>
                  <a:pt x="447767" y="5956258"/>
                  <a:pt x="412697" y="5956258"/>
                </a:cubicBezTo>
                <a:close/>
                <a:moveTo>
                  <a:pt x="11880768" y="5651458"/>
                </a:moveTo>
                <a:cubicBezTo>
                  <a:pt x="11845698" y="5651458"/>
                  <a:pt x="11817268" y="5679888"/>
                  <a:pt x="11817268" y="5714958"/>
                </a:cubicBezTo>
                <a:cubicBezTo>
                  <a:pt x="11817268" y="5750028"/>
                  <a:pt x="11845698" y="5778458"/>
                  <a:pt x="11880768" y="5778458"/>
                </a:cubicBezTo>
                <a:cubicBezTo>
                  <a:pt x="11915838" y="5778458"/>
                  <a:pt x="11944268" y="5750028"/>
                  <a:pt x="11944268" y="5714958"/>
                </a:cubicBezTo>
                <a:cubicBezTo>
                  <a:pt x="11944268" y="5679888"/>
                  <a:pt x="11915838" y="5651458"/>
                  <a:pt x="11880768" y="5651458"/>
                </a:cubicBezTo>
                <a:close/>
                <a:moveTo>
                  <a:pt x="11614068" y="5651458"/>
                </a:moveTo>
                <a:cubicBezTo>
                  <a:pt x="11578998" y="5651458"/>
                  <a:pt x="11550568" y="5679888"/>
                  <a:pt x="11550568" y="5714958"/>
                </a:cubicBezTo>
                <a:cubicBezTo>
                  <a:pt x="11550568" y="5750028"/>
                  <a:pt x="11578998" y="5778458"/>
                  <a:pt x="11614068" y="5778458"/>
                </a:cubicBezTo>
                <a:cubicBezTo>
                  <a:pt x="11649138" y="5778458"/>
                  <a:pt x="11677568" y="5750028"/>
                  <a:pt x="11677568" y="5714958"/>
                </a:cubicBezTo>
                <a:cubicBezTo>
                  <a:pt x="11677568" y="5679888"/>
                  <a:pt x="11649138" y="5651458"/>
                  <a:pt x="11614068" y="5651458"/>
                </a:cubicBezTo>
                <a:close/>
                <a:moveTo>
                  <a:pt x="11347368" y="5651458"/>
                </a:moveTo>
                <a:cubicBezTo>
                  <a:pt x="11312298" y="5651458"/>
                  <a:pt x="11283868" y="5679888"/>
                  <a:pt x="11283868" y="5714958"/>
                </a:cubicBezTo>
                <a:cubicBezTo>
                  <a:pt x="11283868" y="5750028"/>
                  <a:pt x="11312298" y="5778458"/>
                  <a:pt x="11347368" y="5778458"/>
                </a:cubicBezTo>
                <a:cubicBezTo>
                  <a:pt x="11382438" y="5778458"/>
                  <a:pt x="11410868" y="5750028"/>
                  <a:pt x="11410868" y="5714958"/>
                </a:cubicBezTo>
                <a:cubicBezTo>
                  <a:pt x="11410868" y="5679888"/>
                  <a:pt x="11382438" y="5651458"/>
                  <a:pt x="11347368" y="5651458"/>
                </a:cubicBezTo>
                <a:close/>
                <a:moveTo>
                  <a:pt x="11080668" y="5651458"/>
                </a:moveTo>
                <a:cubicBezTo>
                  <a:pt x="11045598" y="5651458"/>
                  <a:pt x="11017168" y="5679888"/>
                  <a:pt x="11017168" y="5714958"/>
                </a:cubicBezTo>
                <a:cubicBezTo>
                  <a:pt x="11017168" y="5750028"/>
                  <a:pt x="11045598" y="5778458"/>
                  <a:pt x="11080668" y="5778458"/>
                </a:cubicBezTo>
                <a:cubicBezTo>
                  <a:pt x="11115738" y="5778458"/>
                  <a:pt x="11144168" y="5750028"/>
                  <a:pt x="11144168" y="5714958"/>
                </a:cubicBezTo>
                <a:cubicBezTo>
                  <a:pt x="11144168" y="5679888"/>
                  <a:pt x="11115738" y="5651458"/>
                  <a:pt x="11080668" y="5651458"/>
                </a:cubicBezTo>
                <a:close/>
                <a:moveTo>
                  <a:pt x="10813968" y="5651458"/>
                </a:moveTo>
                <a:cubicBezTo>
                  <a:pt x="10778898" y="5651458"/>
                  <a:pt x="10750468" y="5679888"/>
                  <a:pt x="10750468" y="5714958"/>
                </a:cubicBezTo>
                <a:cubicBezTo>
                  <a:pt x="10750468" y="5750028"/>
                  <a:pt x="10778898" y="5778458"/>
                  <a:pt x="10813968" y="5778458"/>
                </a:cubicBezTo>
                <a:cubicBezTo>
                  <a:pt x="10849038" y="5778458"/>
                  <a:pt x="10877468" y="5750028"/>
                  <a:pt x="10877468" y="5714958"/>
                </a:cubicBezTo>
                <a:cubicBezTo>
                  <a:pt x="10877468" y="5679888"/>
                  <a:pt x="10849038" y="5651458"/>
                  <a:pt x="10813968" y="5651458"/>
                </a:cubicBezTo>
                <a:close/>
                <a:moveTo>
                  <a:pt x="10547268" y="5651458"/>
                </a:moveTo>
                <a:cubicBezTo>
                  <a:pt x="10512198" y="5651458"/>
                  <a:pt x="10483768" y="5679888"/>
                  <a:pt x="10483768" y="5714958"/>
                </a:cubicBezTo>
                <a:cubicBezTo>
                  <a:pt x="10483768" y="5750028"/>
                  <a:pt x="10512198" y="5778458"/>
                  <a:pt x="10547268" y="5778458"/>
                </a:cubicBezTo>
                <a:cubicBezTo>
                  <a:pt x="10582338" y="5778458"/>
                  <a:pt x="10610768" y="5750028"/>
                  <a:pt x="10610768" y="5714958"/>
                </a:cubicBezTo>
                <a:cubicBezTo>
                  <a:pt x="10610768" y="5679888"/>
                  <a:pt x="10582338" y="5651458"/>
                  <a:pt x="10547268" y="5651458"/>
                </a:cubicBezTo>
                <a:close/>
                <a:moveTo>
                  <a:pt x="10280568" y="5651458"/>
                </a:moveTo>
                <a:cubicBezTo>
                  <a:pt x="10245498" y="5651458"/>
                  <a:pt x="10217068" y="5679888"/>
                  <a:pt x="10217068" y="5714958"/>
                </a:cubicBezTo>
                <a:cubicBezTo>
                  <a:pt x="10217068" y="5750028"/>
                  <a:pt x="10245498" y="5778458"/>
                  <a:pt x="10280568" y="5778458"/>
                </a:cubicBezTo>
                <a:cubicBezTo>
                  <a:pt x="10315638" y="5778458"/>
                  <a:pt x="10344068" y="5750028"/>
                  <a:pt x="10344068" y="5714958"/>
                </a:cubicBezTo>
                <a:cubicBezTo>
                  <a:pt x="10344068" y="5679888"/>
                  <a:pt x="10315638" y="5651458"/>
                  <a:pt x="10280568" y="5651458"/>
                </a:cubicBezTo>
                <a:close/>
                <a:moveTo>
                  <a:pt x="10013868" y="5651458"/>
                </a:moveTo>
                <a:cubicBezTo>
                  <a:pt x="9978798" y="5651458"/>
                  <a:pt x="9950368" y="5679888"/>
                  <a:pt x="9950368" y="5714958"/>
                </a:cubicBezTo>
                <a:cubicBezTo>
                  <a:pt x="9950368" y="5750028"/>
                  <a:pt x="9978798" y="5778458"/>
                  <a:pt x="10013868" y="5778458"/>
                </a:cubicBezTo>
                <a:cubicBezTo>
                  <a:pt x="10048938" y="5778458"/>
                  <a:pt x="10077368" y="5750028"/>
                  <a:pt x="10077368" y="5714958"/>
                </a:cubicBezTo>
                <a:cubicBezTo>
                  <a:pt x="10077368" y="5679888"/>
                  <a:pt x="10048938" y="5651458"/>
                  <a:pt x="10013868" y="5651458"/>
                </a:cubicBezTo>
                <a:close/>
                <a:moveTo>
                  <a:pt x="9747168" y="5651458"/>
                </a:moveTo>
                <a:cubicBezTo>
                  <a:pt x="9712098" y="5651458"/>
                  <a:pt x="9683668" y="5679888"/>
                  <a:pt x="9683668" y="5714958"/>
                </a:cubicBezTo>
                <a:cubicBezTo>
                  <a:pt x="9683668" y="5750028"/>
                  <a:pt x="9712098" y="5778458"/>
                  <a:pt x="9747168" y="5778458"/>
                </a:cubicBezTo>
                <a:cubicBezTo>
                  <a:pt x="9782238" y="5778458"/>
                  <a:pt x="9810668" y="5750028"/>
                  <a:pt x="9810668" y="5714958"/>
                </a:cubicBezTo>
                <a:cubicBezTo>
                  <a:pt x="9810668" y="5679888"/>
                  <a:pt x="9782238" y="5651458"/>
                  <a:pt x="9747168" y="5651458"/>
                </a:cubicBezTo>
                <a:close/>
                <a:moveTo>
                  <a:pt x="9480468" y="5651458"/>
                </a:moveTo>
                <a:cubicBezTo>
                  <a:pt x="9445398" y="5651458"/>
                  <a:pt x="9416968" y="5679888"/>
                  <a:pt x="9416968" y="5714958"/>
                </a:cubicBezTo>
                <a:cubicBezTo>
                  <a:pt x="9416968" y="5750028"/>
                  <a:pt x="9445398" y="5778458"/>
                  <a:pt x="9480468" y="5778458"/>
                </a:cubicBezTo>
                <a:cubicBezTo>
                  <a:pt x="9515538" y="5778458"/>
                  <a:pt x="9543968" y="5750028"/>
                  <a:pt x="9543968" y="5714958"/>
                </a:cubicBezTo>
                <a:cubicBezTo>
                  <a:pt x="9543968" y="5679888"/>
                  <a:pt x="9515538" y="5651458"/>
                  <a:pt x="9480468" y="5651458"/>
                </a:cubicBezTo>
                <a:close/>
                <a:moveTo>
                  <a:pt x="9213768" y="5651458"/>
                </a:moveTo>
                <a:cubicBezTo>
                  <a:pt x="9178698" y="5651458"/>
                  <a:pt x="9150268" y="5679888"/>
                  <a:pt x="9150268" y="5714958"/>
                </a:cubicBezTo>
                <a:cubicBezTo>
                  <a:pt x="9150268" y="5750028"/>
                  <a:pt x="9178698" y="5778458"/>
                  <a:pt x="9213768" y="5778458"/>
                </a:cubicBezTo>
                <a:cubicBezTo>
                  <a:pt x="9248838" y="5778458"/>
                  <a:pt x="9277268" y="5750028"/>
                  <a:pt x="9277268" y="5714958"/>
                </a:cubicBezTo>
                <a:cubicBezTo>
                  <a:pt x="9277268" y="5679888"/>
                  <a:pt x="9248838" y="5651458"/>
                  <a:pt x="9213768" y="5651458"/>
                </a:cubicBezTo>
                <a:close/>
                <a:moveTo>
                  <a:pt x="8947068" y="5651458"/>
                </a:moveTo>
                <a:cubicBezTo>
                  <a:pt x="8911998" y="5651458"/>
                  <a:pt x="8883568" y="5679888"/>
                  <a:pt x="8883568" y="5714958"/>
                </a:cubicBezTo>
                <a:cubicBezTo>
                  <a:pt x="8883568" y="5750028"/>
                  <a:pt x="8911998" y="5778458"/>
                  <a:pt x="8947068" y="5778458"/>
                </a:cubicBezTo>
                <a:cubicBezTo>
                  <a:pt x="8982138" y="5778458"/>
                  <a:pt x="9010568" y="5750028"/>
                  <a:pt x="9010568" y="5714958"/>
                </a:cubicBezTo>
                <a:cubicBezTo>
                  <a:pt x="9010568" y="5679888"/>
                  <a:pt x="8982138" y="5651458"/>
                  <a:pt x="8947068" y="5651458"/>
                </a:cubicBezTo>
                <a:close/>
                <a:moveTo>
                  <a:pt x="8680368" y="5651458"/>
                </a:moveTo>
                <a:cubicBezTo>
                  <a:pt x="8645298" y="5651458"/>
                  <a:pt x="8616868" y="5679888"/>
                  <a:pt x="8616868" y="5714958"/>
                </a:cubicBezTo>
                <a:cubicBezTo>
                  <a:pt x="8616868" y="5750028"/>
                  <a:pt x="8645298" y="5778458"/>
                  <a:pt x="8680368" y="5778458"/>
                </a:cubicBezTo>
                <a:cubicBezTo>
                  <a:pt x="8715438" y="5778458"/>
                  <a:pt x="8743868" y="5750028"/>
                  <a:pt x="8743868" y="5714958"/>
                </a:cubicBezTo>
                <a:cubicBezTo>
                  <a:pt x="8743868" y="5679888"/>
                  <a:pt x="8715438" y="5651458"/>
                  <a:pt x="8680368" y="5651458"/>
                </a:cubicBezTo>
                <a:close/>
                <a:moveTo>
                  <a:pt x="8413668" y="5651458"/>
                </a:moveTo>
                <a:cubicBezTo>
                  <a:pt x="8378598" y="5651458"/>
                  <a:pt x="8350168" y="5679888"/>
                  <a:pt x="8350168" y="5714958"/>
                </a:cubicBezTo>
                <a:cubicBezTo>
                  <a:pt x="8350168" y="5750028"/>
                  <a:pt x="8378598" y="5778458"/>
                  <a:pt x="8413668" y="5778458"/>
                </a:cubicBezTo>
                <a:cubicBezTo>
                  <a:pt x="8448738" y="5778458"/>
                  <a:pt x="8477168" y="5750028"/>
                  <a:pt x="8477168" y="5714958"/>
                </a:cubicBezTo>
                <a:cubicBezTo>
                  <a:pt x="8477168" y="5679888"/>
                  <a:pt x="8448738" y="5651458"/>
                  <a:pt x="8413668" y="5651458"/>
                </a:cubicBezTo>
                <a:close/>
                <a:moveTo>
                  <a:pt x="8146968" y="5651458"/>
                </a:moveTo>
                <a:cubicBezTo>
                  <a:pt x="8111898" y="5651458"/>
                  <a:pt x="8083468" y="5679888"/>
                  <a:pt x="8083468" y="5714958"/>
                </a:cubicBezTo>
                <a:cubicBezTo>
                  <a:pt x="8083468" y="5750028"/>
                  <a:pt x="8111898" y="5778458"/>
                  <a:pt x="8146968" y="5778458"/>
                </a:cubicBezTo>
                <a:cubicBezTo>
                  <a:pt x="8182038" y="5778458"/>
                  <a:pt x="8210468" y="5750028"/>
                  <a:pt x="8210468" y="5714958"/>
                </a:cubicBezTo>
                <a:cubicBezTo>
                  <a:pt x="8210468" y="5679888"/>
                  <a:pt x="8182038" y="5651458"/>
                  <a:pt x="8146968" y="5651458"/>
                </a:cubicBezTo>
                <a:close/>
                <a:moveTo>
                  <a:pt x="7880268" y="5651458"/>
                </a:moveTo>
                <a:cubicBezTo>
                  <a:pt x="7845198" y="5651458"/>
                  <a:pt x="7816768" y="5679888"/>
                  <a:pt x="7816768" y="5714958"/>
                </a:cubicBezTo>
                <a:cubicBezTo>
                  <a:pt x="7816768" y="5750028"/>
                  <a:pt x="7845198" y="5778458"/>
                  <a:pt x="7880268" y="5778458"/>
                </a:cubicBezTo>
                <a:cubicBezTo>
                  <a:pt x="7915338" y="5778458"/>
                  <a:pt x="7943768" y="5750028"/>
                  <a:pt x="7943768" y="5714958"/>
                </a:cubicBezTo>
                <a:cubicBezTo>
                  <a:pt x="7943768" y="5679888"/>
                  <a:pt x="7915338" y="5651458"/>
                  <a:pt x="7880268" y="5651458"/>
                </a:cubicBezTo>
                <a:close/>
                <a:moveTo>
                  <a:pt x="7613568" y="5651458"/>
                </a:moveTo>
                <a:cubicBezTo>
                  <a:pt x="7578498" y="5651458"/>
                  <a:pt x="7550068" y="5679888"/>
                  <a:pt x="7550068" y="5714958"/>
                </a:cubicBezTo>
                <a:cubicBezTo>
                  <a:pt x="7550068" y="5750028"/>
                  <a:pt x="7578498" y="5778458"/>
                  <a:pt x="7613568" y="5778458"/>
                </a:cubicBezTo>
                <a:cubicBezTo>
                  <a:pt x="7648638" y="5778458"/>
                  <a:pt x="7677068" y="5750028"/>
                  <a:pt x="7677068" y="5714958"/>
                </a:cubicBezTo>
                <a:cubicBezTo>
                  <a:pt x="7677068" y="5679888"/>
                  <a:pt x="7648638" y="5651458"/>
                  <a:pt x="7613568" y="5651458"/>
                </a:cubicBezTo>
                <a:close/>
                <a:moveTo>
                  <a:pt x="7346868" y="5651458"/>
                </a:moveTo>
                <a:cubicBezTo>
                  <a:pt x="7311798" y="5651458"/>
                  <a:pt x="7283368" y="5679888"/>
                  <a:pt x="7283368" y="5714958"/>
                </a:cubicBezTo>
                <a:cubicBezTo>
                  <a:pt x="7283368" y="5750028"/>
                  <a:pt x="7311798" y="5778458"/>
                  <a:pt x="7346868" y="5778458"/>
                </a:cubicBezTo>
                <a:cubicBezTo>
                  <a:pt x="7381938" y="5778458"/>
                  <a:pt x="7410368" y="5750028"/>
                  <a:pt x="7410368" y="5714958"/>
                </a:cubicBezTo>
                <a:cubicBezTo>
                  <a:pt x="7410368" y="5679888"/>
                  <a:pt x="7381938" y="5651458"/>
                  <a:pt x="7346868" y="5651458"/>
                </a:cubicBezTo>
                <a:close/>
                <a:moveTo>
                  <a:pt x="7080168" y="5651458"/>
                </a:moveTo>
                <a:cubicBezTo>
                  <a:pt x="7045098" y="5651458"/>
                  <a:pt x="7016668" y="5679888"/>
                  <a:pt x="7016668" y="5714958"/>
                </a:cubicBezTo>
                <a:cubicBezTo>
                  <a:pt x="7016668" y="5750028"/>
                  <a:pt x="7045098" y="5778458"/>
                  <a:pt x="7080168" y="5778458"/>
                </a:cubicBezTo>
                <a:cubicBezTo>
                  <a:pt x="7115238" y="5778458"/>
                  <a:pt x="7143668" y="5750028"/>
                  <a:pt x="7143668" y="5714958"/>
                </a:cubicBezTo>
                <a:cubicBezTo>
                  <a:pt x="7143668" y="5679888"/>
                  <a:pt x="7115238" y="5651458"/>
                  <a:pt x="7080168" y="5651458"/>
                </a:cubicBezTo>
                <a:close/>
                <a:moveTo>
                  <a:pt x="6813468" y="5651458"/>
                </a:moveTo>
                <a:cubicBezTo>
                  <a:pt x="6778398" y="5651458"/>
                  <a:pt x="6749968" y="5679888"/>
                  <a:pt x="6749968" y="5714958"/>
                </a:cubicBezTo>
                <a:cubicBezTo>
                  <a:pt x="6749968" y="5750028"/>
                  <a:pt x="6778398" y="5778458"/>
                  <a:pt x="6813468" y="5778458"/>
                </a:cubicBezTo>
                <a:cubicBezTo>
                  <a:pt x="6848538" y="5778458"/>
                  <a:pt x="6876968" y="5750028"/>
                  <a:pt x="6876968" y="5714958"/>
                </a:cubicBezTo>
                <a:cubicBezTo>
                  <a:pt x="6876968" y="5679888"/>
                  <a:pt x="6848538" y="5651458"/>
                  <a:pt x="6813468" y="5651458"/>
                </a:cubicBezTo>
                <a:close/>
                <a:moveTo>
                  <a:pt x="6546768" y="5651458"/>
                </a:moveTo>
                <a:cubicBezTo>
                  <a:pt x="6511698" y="5651458"/>
                  <a:pt x="6483268" y="5679888"/>
                  <a:pt x="6483268" y="5714958"/>
                </a:cubicBezTo>
                <a:cubicBezTo>
                  <a:pt x="6483268" y="5750028"/>
                  <a:pt x="6511698" y="5778458"/>
                  <a:pt x="6546768" y="5778458"/>
                </a:cubicBezTo>
                <a:cubicBezTo>
                  <a:pt x="6581838" y="5778458"/>
                  <a:pt x="6610268" y="5750028"/>
                  <a:pt x="6610268" y="5714958"/>
                </a:cubicBezTo>
                <a:cubicBezTo>
                  <a:pt x="6610268" y="5679888"/>
                  <a:pt x="6581838" y="5651458"/>
                  <a:pt x="6546768" y="5651458"/>
                </a:cubicBezTo>
                <a:close/>
                <a:moveTo>
                  <a:pt x="6280068" y="5651458"/>
                </a:moveTo>
                <a:cubicBezTo>
                  <a:pt x="6244998" y="5651458"/>
                  <a:pt x="6216568" y="5679888"/>
                  <a:pt x="6216568" y="5714958"/>
                </a:cubicBezTo>
                <a:cubicBezTo>
                  <a:pt x="6216568" y="5750028"/>
                  <a:pt x="6244998" y="5778458"/>
                  <a:pt x="6280068" y="5778458"/>
                </a:cubicBezTo>
                <a:cubicBezTo>
                  <a:pt x="6315138" y="5778458"/>
                  <a:pt x="6343568" y="5750028"/>
                  <a:pt x="6343568" y="5714958"/>
                </a:cubicBezTo>
                <a:cubicBezTo>
                  <a:pt x="6343568" y="5679888"/>
                  <a:pt x="6315138" y="5651458"/>
                  <a:pt x="6280068" y="5651458"/>
                </a:cubicBezTo>
                <a:close/>
                <a:moveTo>
                  <a:pt x="6013372" y="5651458"/>
                </a:moveTo>
                <a:cubicBezTo>
                  <a:pt x="5978300" y="5651458"/>
                  <a:pt x="5949869" y="5679888"/>
                  <a:pt x="5949869" y="5714958"/>
                </a:cubicBezTo>
                <a:cubicBezTo>
                  <a:pt x="5949869" y="5750028"/>
                  <a:pt x="5978300" y="5778458"/>
                  <a:pt x="6013372" y="5778458"/>
                </a:cubicBezTo>
                <a:cubicBezTo>
                  <a:pt x="6048442" y="5778458"/>
                  <a:pt x="6076876" y="5750028"/>
                  <a:pt x="6076876" y="5714958"/>
                </a:cubicBezTo>
                <a:cubicBezTo>
                  <a:pt x="6076876" y="5679888"/>
                  <a:pt x="6048442" y="5651458"/>
                  <a:pt x="6013372" y="5651458"/>
                </a:cubicBezTo>
                <a:close/>
                <a:moveTo>
                  <a:pt x="5746670" y="5651458"/>
                </a:moveTo>
                <a:cubicBezTo>
                  <a:pt x="5711600" y="5651458"/>
                  <a:pt x="5683171" y="5679888"/>
                  <a:pt x="5683171" y="5714958"/>
                </a:cubicBezTo>
                <a:cubicBezTo>
                  <a:pt x="5683171" y="5750028"/>
                  <a:pt x="5711600" y="5778458"/>
                  <a:pt x="5746670" y="5778458"/>
                </a:cubicBezTo>
                <a:cubicBezTo>
                  <a:pt x="5781739" y="5778458"/>
                  <a:pt x="5810169" y="5750028"/>
                  <a:pt x="5810169" y="5714958"/>
                </a:cubicBezTo>
                <a:cubicBezTo>
                  <a:pt x="5810169" y="5679888"/>
                  <a:pt x="5781739" y="5651458"/>
                  <a:pt x="5746670" y="5651458"/>
                </a:cubicBezTo>
                <a:close/>
                <a:moveTo>
                  <a:pt x="5479975" y="5651458"/>
                </a:moveTo>
                <a:cubicBezTo>
                  <a:pt x="5444903" y="5651458"/>
                  <a:pt x="5416475" y="5679888"/>
                  <a:pt x="5416475" y="5714958"/>
                </a:cubicBezTo>
                <a:cubicBezTo>
                  <a:pt x="5416475" y="5750028"/>
                  <a:pt x="5444903" y="5778458"/>
                  <a:pt x="5479975" y="5778458"/>
                </a:cubicBezTo>
                <a:cubicBezTo>
                  <a:pt x="5515042" y="5778458"/>
                  <a:pt x="5543472" y="5750028"/>
                  <a:pt x="5543472" y="5714958"/>
                </a:cubicBezTo>
                <a:cubicBezTo>
                  <a:pt x="5543472" y="5679888"/>
                  <a:pt x="5515042" y="5651458"/>
                  <a:pt x="5479975" y="5651458"/>
                </a:cubicBezTo>
                <a:close/>
                <a:moveTo>
                  <a:pt x="5213273" y="5651458"/>
                </a:moveTo>
                <a:cubicBezTo>
                  <a:pt x="5178202" y="5651458"/>
                  <a:pt x="5149774" y="5679888"/>
                  <a:pt x="5149774" y="5714958"/>
                </a:cubicBezTo>
                <a:cubicBezTo>
                  <a:pt x="5149774" y="5750028"/>
                  <a:pt x="5178202" y="5778458"/>
                  <a:pt x="5213273" y="5778458"/>
                </a:cubicBezTo>
                <a:cubicBezTo>
                  <a:pt x="5248341" y="5778458"/>
                  <a:pt x="5276774" y="5750028"/>
                  <a:pt x="5276774" y="5714958"/>
                </a:cubicBezTo>
                <a:cubicBezTo>
                  <a:pt x="5276774" y="5679888"/>
                  <a:pt x="5248341" y="5651458"/>
                  <a:pt x="5213273" y="5651458"/>
                </a:cubicBezTo>
                <a:close/>
                <a:moveTo>
                  <a:pt x="4946574" y="5651458"/>
                </a:moveTo>
                <a:cubicBezTo>
                  <a:pt x="4911502" y="5651458"/>
                  <a:pt x="4883074" y="5679888"/>
                  <a:pt x="4883074" y="5714958"/>
                </a:cubicBezTo>
                <a:cubicBezTo>
                  <a:pt x="4883074" y="5750028"/>
                  <a:pt x="4911502" y="5778458"/>
                  <a:pt x="4946574" y="5778458"/>
                </a:cubicBezTo>
                <a:cubicBezTo>
                  <a:pt x="4981643" y="5778458"/>
                  <a:pt x="5010074" y="5750028"/>
                  <a:pt x="5010074" y="5714958"/>
                </a:cubicBezTo>
                <a:cubicBezTo>
                  <a:pt x="5010074" y="5679888"/>
                  <a:pt x="4981643" y="5651458"/>
                  <a:pt x="4946574" y="5651458"/>
                </a:cubicBezTo>
                <a:close/>
                <a:moveTo>
                  <a:pt x="4679871" y="5651458"/>
                </a:moveTo>
                <a:cubicBezTo>
                  <a:pt x="4644803" y="5651458"/>
                  <a:pt x="4616377" y="5679888"/>
                  <a:pt x="4616377" y="5714958"/>
                </a:cubicBezTo>
                <a:cubicBezTo>
                  <a:pt x="4616377" y="5750028"/>
                  <a:pt x="4644803" y="5778458"/>
                  <a:pt x="4679871" y="5778458"/>
                </a:cubicBezTo>
                <a:cubicBezTo>
                  <a:pt x="4714938" y="5778458"/>
                  <a:pt x="4743370" y="5750028"/>
                  <a:pt x="4743370" y="5714958"/>
                </a:cubicBezTo>
                <a:cubicBezTo>
                  <a:pt x="4743370" y="5679888"/>
                  <a:pt x="4714938" y="5651458"/>
                  <a:pt x="4679871" y="5651458"/>
                </a:cubicBezTo>
                <a:close/>
                <a:moveTo>
                  <a:pt x="4413169" y="5651458"/>
                </a:moveTo>
                <a:cubicBezTo>
                  <a:pt x="4378103" y="5651458"/>
                  <a:pt x="4349676" y="5679888"/>
                  <a:pt x="4349676" y="5714958"/>
                </a:cubicBezTo>
                <a:cubicBezTo>
                  <a:pt x="4349676" y="5750028"/>
                  <a:pt x="4378103" y="5778458"/>
                  <a:pt x="4413169" y="5778458"/>
                </a:cubicBezTo>
                <a:cubicBezTo>
                  <a:pt x="4448250" y="5778458"/>
                  <a:pt x="4476671" y="5750028"/>
                  <a:pt x="4476671" y="5714958"/>
                </a:cubicBezTo>
                <a:cubicBezTo>
                  <a:pt x="4476671" y="5679888"/>
                  <a:pt x="4448250" y="5651458"/>
                  <a:pt x="4413169" y="5651458"/>
                </a:cubicBezTo>
                <a:close/>
                <a:moveTo>
                  <a:pt x="4146474" y="5651458"/>
                </a:moveTo>
                <a:cubicBezTo>
                  <a:pt x="4111403" y="5651458"/>
                  <a:pt x="4082974" y="5679888"/>
                  <a:pt x="4082974" y="5714958"/>
                </a:cubicBezTo>
                <a:cubicBezTo>
                  <a:pt x="4082974" y="5750028"/>
                  <a:pt x="4111403" y="5778458"/>
                  <a:pt x="4146474" y="5778458"/>
                </a:cubicBezTo>
                <a:cubicBezTo>
                  <a:pt x="4181549" y="5778458"/>
                  <a:pt x="4209979" y="5750028"/>
                  <a:pt x="4209979" y="5714958"/>
                </a:cubicBezTo>
                <a:cubicBezTo>
                  <a:pt x="4209979" y="5679888"/>
                  <a:pt x="4181549" y="5651458"/>
                  <a:pt x="4146474" y="5651458"/>
                </a:cubicBezTo>
                <a:close/>
                <a:moveTo>
                  <a:pt x="3879791" y="5651458"/>
                </a:moveTo>
                <a:cubicBezTo>
                  <a:pt x="3844721" y="5651458"/>
                  <a:pt x="3816291" y="5679888"/>
                  <a:pt x="3816291" y="5714958"/>
                </a:cubicBezTo>
                <a:cubicBezTo>
                  <a:pt x="3816291" y="5750028"/>
                  <a:pt x="3844721" y="5778458"/>
                  <a:pt x="3879791" y="5778458"/>
                </a:cubicBezTo>
                <a:cubicBezTo>
                  <a:pt x="3914863" y="5778458"/>
                  <a:pt x="3943293" y="5750028"/>
                  <a:pt x="3943293" y="5714958"/>
                </a:cubicBezTo>
                <a:cubicBezTo>
                  <a:pt x="3943293" y="5679888"/>
                  <a:pt x="3914863" y="5651458"/>
                  <a:pt x="3879791" y="5651458"/>
                </a:cubicBezTo>
                <a:close/>
                <a:moveTo>
                  <a:pt x="3613096" y="5651458"/>
                </a:moveTo>
                <a:cubicBezTo>
                  <a:pt x="3578026" y="5651458"/>
                  <a:pt x="3549597" y="5679888"/>
                  <a:pt x="3549597" y="5714958"/>
                </a:cubicBezTo>
                <a:cubicBezTo>
                  <a:pt x="3549597" y="5750028"/>
                  <a:pt x="3578026" y="5778458"/>
                  <a:pt x="3613096" y="5778458"/>
                </a:cubicBezTo>
                <a:cubicBezTo>
                  <a:pt x="3648165" y="5778458"/>
                  <a:pt x="3676594" y="5750028"/>
                  <a:pt x="3676594" y="5714958"/>
                </a:cubicBezTo>
                <a:cubicBezTo>
                  <a:pt x="3676594" y="5679888"/>
                  <a:pt x="3648165" y="5651458"/>
                  <a:pt x="3613096" y="5651458"/>
                </a:cubicBezTo>
                <a:close/>
                <a:moveTo>
                  <a:pt x="3346389" y="5651458"/>
                </a:moveTo>
                <a:cubicBezTo>
                  <a:pt x="3311317" y="5651458"/>
                  <a:pt x="3282888" y="5679888"/>
                  <a:pt x="3282888" y="5714958"/>
                </a:cubicBezTo>
                <a:cubicBezTo>
                  <a:pt x="3282888" y="5750028"/>
                  <a:pt x="3311317" y="5778458"/>
                  <a:pt x="3346389" y="5778458"/>
                </a:cubicBezTo>
                <a:cubicBezTo>
                  <a:pt x="3381460" y="5778458"/>
                  <a:pt x="3409891" y="5750028"/>
                  <a:pt x="3409891" y="5714958"/>
                </a:cubicBezTo>
                <a:cubicBezTo>
                  <a:pt x="3409891" y="5679888"/>
                  <a:pt x="3381460" y="5651458"/>
                  <a:pt x="3346389" y="5651458"/>
                </a:cubicBezTo>
                <a:close/>
                <a:moveTo>
                  <a:pt x="3079695" y="5651458"/>
                </a:moveTo>
                <a:cubicBezTo>
                  <a:pt x="3044626" y="5651458"/>
                  <a:pt x="3016197" y="5679888"/>
                  <a:pt x="3016197" y="5714958"/>
                </a:cubicBezTo>
                <a:cubicBezTo>
                  <a:pt x="3016197" y="5750028"/>
                  <a:pt x="3044626" y="5778458"/>
                  <a:pt x="3079695" y="5778458"/>
                </a:cubicBezTo>
                <a:cubicBezTo>
                  <a:pt x="3114764" y="5778458"/>
                  <a:pt x="3143193" y="5750028"/>
                  <a:pt x="3143193" y="5714958"/>
                </a:cubicBezTo>
                <a:cubicBezTo>
                  <a:pt x="3143193" y="5679888"/>
                  <a:pt x="3114764" y="5651458"/>
                  <a:pt x="3079695" y="5651458"/>
                </a:cubicBezTo>
                <a:close/>
                <a:moveTo>
                  <a:pt x="2813004" y="5651458"/>
                </a:moveTo>
                <a:cubicBezTo>
                  <a:pt x="2777935" y="5651458"/>
                  <a:pt x="2749506" y="5679888"/>
                  <a:pt x="2749506" y="5714958"/>
                </a:cubicBezTo>
                <a:cubicBezTo>
                  <a:pt x="2749506" y="5750028"/>
                  <a:pt x="2777935" y="5778458"/>
                  <a:pt x="2813004" y="5778458"/>
                </a:cubicBezTo>
                <a:cubicBezTo>
                  <a:pt x="2848073" y="5778458"/>
                  <a:pt x="2876502" y="5750028"/>
                  <a:pt x="2876502" y="5714958"/>
                </a:cubicBezTo>
                <a:cubicBezTo>
                  <a:pt x="2876502" y="5679888"/>
                  <a:pt x="2848073" y="5651458"/>
                  <a:pt x="2813004" y="5651458"/>
                </a:cubicBezTo>
                <a:close/>
                <a:moveTo>
                  <a:pt x="2546299" y="5651458"/>
                </a:moveTo>
                <a:cubicBezTo>
                  <a:pt x="2511227" y="5651458"/>
                  <a:pt x="2482796" y="5679888"/>
                  <a:pt x="2482796" y="5714958"/>
                </a:cubicBezTo>
                <a:cubicBezTo>
                  <a:pt x="2482796" y="5750028"/>
                  <a:pt x="2511227" y="5778458"/>
                  <a:pt x="2546299" y="5778458"/>
                </a:cubicBezTo>
                <a:cubicBezTo>
                  <a:pt x="2581371" y="5778458"/>
                  <a:pt x="2609802" y="5750028"/>
                  <a:pt x="2609802" y="5714958"/>
                </a:cubicBezTo>
                <a:cubicBezTo>
                  <a:pt x="2609802" y="5679888"/>
                  <a:pt x="2581371" y="5651458"/>
                  <a:pt x="2546299" y="5651458"/>
                </a:cubicBezTo>
                <a:close/>
                <a:moveTo>
                  <a:pt x="2279598" y="5651458"/>
                </a:moveTo>
                <a:cubicBezTo>
                  <a:pt x="2244523" y="5651458"/>
                  <a:pt x="2216095" y="5679888"/>
                  <a:pt x="2216095" y="5714958"/>
                </a:cubicBezTo>
                <a:cubicBezTo>
                  <a:pt x="2216095" y="5750028"/>
                  <a:pt x="2244523" y="5778458"/>
                  <a:pt x="2279598" y="5778458"/>
                </a:cubicBezTo>
                <a:cubicBezTo>
                  <a:pt x="2314672" y="5778458"/>
                  <a:pt x="2343098" y="5750028"/>
                  <a:pt x="2343098" y="5714958"/>
                </a:cubicBezTo>
                <a:cubicBezTo>
                  <a:pt x="2343098" y="5679888"/>
                  <a:pt x="2314672" y="5651458"/>
                  <a:pt x="2279598" y="5651458"/>
                </a:cubicBezTo>
                <a:close/>
                <a:moveTo>
                  <a:pt x="2012899" y="5651458"/>
                </a:moveTo>
                <a:cubicBezTo>
                  <a:pt x="1977828" y="5651458"/>
                  <a:pt x="1949393" y="5679888"/>
                  <a:pt x="1949393" y="5714958"/>
                </a:cubicBezTo>
                <a:cubicBezTo>
                  <a:pt x="1949393" y="5750028"/>
                  <a:pt x="1977828" y="5778458"/>
                  <a:pt x="2012899" y="5778458"/>
                </a:cubicBezTo>
                <a:cubicBezTo>
                  <a:pt x="2047968" y="5778458"/>
                  <a:pt x="2076393" y="5750028"/>
                  <a:pt x="2076393" y="5714958"/>
                </a:cubicBezTo>
                <a:cubicBezTo>
                  <a:pt x="2076393" y="5679888"/>
                  <a:pt x="2047968" y="5651458"/>
                  <a:pt x="2012899" y="5651458"/>
                </a:cubicBezTo>
                <a:close/>
                <a:moveTo>
                  <a:pt x="1746193" y="5651458"/>
                </a:moveTo>
                <a:cubicBezTo>
                  <a:pt x="1711123" y="5651458"/>
                  <a:pt x="1682693" y="5679888"/>
                  <a:pt x="1682693" y="5714958"/>
                </a:cubicBezTo>
                <a:cubicBezTo>
                  <a:pt x="1682693" y="5750028"/>
                  <a:pt x="1711123" y="5778458"/>
                  <a:pt x="1746193" y="5778458"/>
                </a:cubicBezTo>
                <a:cubicBezTo>
                  <a:pt x="1781263" y="5778458"/>
                  <a:pt x="1809694" y="5750028"/>
                  <a:pt x="1809694" y="5714958"/>
                </a:cubicBezTo>
                <a:cubicBezTo>
                  <a:pt x="1809694" y="5679888"/>
                  <a:pt x="1781263" y="5651458"/>
                  <a:pt x="1746193" y="5651458"/>
                </a:cubicBezTo>
                <a:close/>
                <a:moveTo>
                  <a:pt x="1479493" y="5651458"/>
                </a:moveTo>
                <a:cubicBezTo>
                  <a:pt x="1444423" y="5651458"/>
                  <a:pt x="1415993" y="5679888"/>
                  <a:pt x="1415993" y="5714958"/>
                </a:cubicBezTo>
                <a:cubicBezTo>
                  <a:pt x="1415993" y="5750028"/>
                  <a:pt x="1444423" y="5778458"/>
                  <a:pt x="1479493" y="5778458"/>
                </a:cubicBezTo>
                <a:cubicBezTo>
                  <a:pt x="1514563" y="5778458"/>
                  <a:pt x="1542993" y="5750028"/>
                  <a:pt x="1542993" y="5714958"/>
                </a:cubicBezTo>
                <a:cubicBezTo>
                  <a:pt x="1542993" y="5679888"/>
                  <a:pt x="1514563" y="5651458"/>
                  <a:pt x="1479493" y="5651458"/>
                </a:cubicBezTo>
                <a:close/>
                <a:moveTo>
                  <a:pt x="1212794" y="5651458"/>
                </a:moveTo>
                <a:cubicBezTo>
                  <a:pt x="1177724" y="5651458"/>
                  <a:pt x="1149294" y="5679888"/>
                  <a:pt x="1149294" y="5714958"/>
                </a:cubicBezTo>
                <a:cubicBezTo>
                  <a:pt x="1149294" y="5750028"/>
                  <a:pt x="1177724" y="5778458"/>
                  <a:pt x="1212794" y="5778458"/>
                </a:cubicBezTo>
                <a:cubicBezTo>
                  <a:pt x="1247864" y="5778458"/>
                  <a:pt x="1276294" y="5750028"/>
                  <a:pt x="1276294" y="5714958"/>
                </a:cubicBezTo>
                <a:cubicBezTo>
                  <a:pt x="1276294" y="5679888"/>
                  <a:pt x="1247864" y="5651458"/>
                  <a:pt x="1212794" y="5651458"/>
                </a:cubicBezTo>
                <a:close/>
                <a:moveTo>
                  <a:pt x="946095" y="5651458"/>
                </a:moveTo>
                <a:cubicBezTo>
                  <a:pt x="911025" y="5651458"/>
                  <a:pt x="882595" y="5679888"/>
                  <a:pt x="882595" y="5714958"/>
                </a:cubicBezTo>
                <a:cubicBezTo>
                  <a:pt x="882595" y="5750028"/>
                  <a:pt x="911025" y="5778458"/>
                  <a:pt x="946095" y="5778458"/>
                </a:cubicBezTo>
                <a:cubicBezTo>
                  <a:pt x="981165" y="5778458"/>
                  <a:pt x="1009595" y="5750028"/>
                  <a:pt x="1009595" y="5714958"/>
                </a:cubicBezTo>
                <a:cubicBezTo>
                  <a:pt x="1009595" y="5679888"/>
                  <a:pt x="981165" y="5651458"/>
                  <a:pt x="946095" y="5651458"/>
                </a:cubicBezTo>
                <a:close/>
                <a:moveTo>
                  <a:pt x="679396" y="5651458"/>
                </a:moveTo>
                <a:cubicBezTo>
                  <a:pt x="644326" y="5651458"/>
                  <a:pt x="615896" y="5679888"/>
                  <a:pt x="615896" y="5714958"/>
                </a:cubicBezTo>
                <a:cubicBezTo>
                  <a:pt x="615896" y="5750028"/>
                  <a:pt x="644326" y="5778458"/>
                  <a:pt x="679396" y="5778458"/>
                </a:cubicBezTo>
                <a:cubicBezTo>
                  <a:pt x="714466" y="5778458"/>
                  <a:pt x="742896" y="5750028"/>
                  <a:pt x="742896" y="5714958"/>
                </a:cubicBezTo>
                <a:cubicBezTo>
                  <a:pt x="742896" y="5679888"/>
                  <a:pt x="714466" y="5651458"/>
                  <a:pt x="679396" y="5651458"/>
                </a:cubicBezTo>
                <a:close/>
                <a:moveTo>
                  <a:pt x="412697" y="5651458"/>
                </a:moveTo>
                <a:cubicBezTo>
                  <a:pt x="377627" y="5651458"/>
                  <a:pt x="349197" y="5679888"/>
                  <a:pt x="349197" y="5714958"/>
                </a:cubicBezTo>
                <a:cubicBezTo>
                  <a:pt x="349197" y="5750028"/>
                  <a:pt x="377627" y="5778458"/>
                  <a:pt x="412697" y="5778458"/>
                </a:cubicBezTo>
                <a:cubicBezTo>
                  <a:pt x="447767" y="5778458"/>
                  <a:pt x="476197" y="5750028"/>
                  <a:pt x="476197" y="5714958"/>
                </a:cubicBezTo>
                <a:cubicBezTo>
                  <a:pt x="476197" y="5679888"/>
                  <a:pt x="447767" y="5651458"/>
                  <a:pt x="412697" y="5651458"/>
                </a:cubicBezTo>
                <a:close/>
                <a:moveTo>
                  <a:pt x="11868068" y="5346658"/>
                </a:moveTo>
                <a:cubicBezTo>
                  <a:pt x="11832998" y="5346658"/>
                  <a:pt x="11804568" y="5375088"/>
                  <a:pt x="11804568" y="5410158"/>
                </a:cubicBezTo>
                <a:cubicBezTo>
                  <a:pt x="11804568" y="5445228"/>
                  <a:pt x="11832998" y="5473658"/>
                  <a:pt x="11868068" y="5473658"/>
                </a:cubicBezTo>
                <a:cubicBezTo>
                  <a:pt x="11903138" y="5473658"/>
                  <a:pt x="11931568" y="5445228"/>
                  <a:pt x="11931568" y="5410158"/>
                </a:cubicBezTo>
                <a:cubicBezTo>
                  <a:pt x="11931568" y="5375088"/>
                  <a:pt x="11903138" y="5346658"/>
                  <a:pt x="11868068" y="5346658"/>
                </a:cubicBezTo>
                <a:close/>
                <a:moveTo>
                  <a:pt x="11601368" y="5346658"/>
                </a:moveTo>
                <a:cubicBezTo>
                  <a:pt x="11566298" y="5346658"/>
                  <a:pt x="11537868" y="5375088"/>
                  <a:pt x="11537868" y="5410158"/>
                </a:cubicBezTo>
                <a:cubicBezTo>
                  <a:pt x="11537868" y="5445228"/>
                  <a:pt x="11566298" y="5473658"/>
                  <a:pt x="11601368" y="5473658"/>
                </a:cubicBezTo>
                <a:cubicBezTo>
                  <a:pt x="11636438" y="5473658"/>
                  <a:pt x="11664868" y="5445228"/>
                  <a:pt x="11664868" y="5410158"/>
                </a:cubicBezTo>
                <a:cubicBezTo>
                  <a:pt x="11664868" y="5375088"/>
                  <a:pt x="11636438" y="5346658"/>
                  <a:pt x="11601368" y="5346658"/>
                </a:cubicBezTo>
                <a:close/>
                <a:moveTo>
                  <a:pt x="11334668" y="5346658"/>
                </a:moveTo>
                <a:cubicBezTo>
                  <a:pt x="11299598" y="5346658"/>
                  <a:pt x="11271168" y="5375088"/>
                  <a:pt x="11271168" y="5410158"/>
                </a:cubicBezTo>
                <a:cubicBezTo>
                  <a:pt x="11271168" y="5445228"/>
                  <a:pt x="11299598" y="5473658"/>
                  <a:pt x="11334668" y="5473658"/>
                </a:cubicBezTo>
                <a:cubicBezTo>
                  <a:pt x="11369738" y="5473658"/>
                  <a:pt x="11398168" y="5445228"/>
                  <a:pt x="11398168" y="5410158"/>
                </a:cubicBezTo>
                <a:cubicBezTo>
                  <a:pt x="11398168" y="5375088"/>
                  <a:pt x="11369738" y="5346658"/>
                  <a:pt x="11334668" y="5346658"/>
                </a:cubicBezTo>
                <a:close/>
                <a:moveTo>
                  <a:pt x="11067968" y="5346658"/>
                </a:moveTo>
                <a:cubicBezTo>
                  <a:pt x="11032898" y="5346658"/>
                  <a:pt x="11004468" y="5375088"/>
                  <a:pt x="11004468" y="5410158"/>
                </a:cubicBezTo>
                <a:cubicBezTo>
                  <a:pt x="11004468" y="5445228"/>
                  <a:pt x="11032898" y="5473658"/>
                  <a:pt x="11067968" y="5473658"/>
                </a:cubicBezTo>
                <a:cubicBezTo>
                  <a:pt x="11103038" y="5473658"/>
                  <a:pt x="11131468" y="5445228"/>
                  <a:pt x="11131468" y="5410158"/>
                </a:cubicBezTo>
                <a:cubicBezTo>
                  <a:pt x="11131468" y="5375088"/>
                  <a:pt x="11103038" y="5346658"/>
                  <a:pt x="11067968" y="5346658"/>
                </a:cubicBezTo>
                <a:close/>
                <a:moveTo>
                  <a:pt x="10801268" y="5346658"/>
                </a:moveTo>
                <a:cubicBezTo>
                  <a:pt x="10766198" y="5346658"/>
                  <a:pt x="10737768" y="5375088"/>
                  <a:pt x="10737768" y="5410158"/>
                </a:cubicBezTo>
                <a:cubicBezTo>
                  <a:pt x="10737768" y="5445228"/>
                  <a:pt x="10766198" y="5473658"/>
                  <a:pt x="10801268" y="5473658"/>
                </a:cubicBezTo>
                <a:cubicBezTo>
                  <a:pt x="10836338" y="5473658"/>
                  <a:pt x="10864768" y="5445228"/>
                  <a:pt x="10864768" y="5410158"/>
                </a:cubicBezTo>
                <a:cubicBezTo>
                  <a:pt x="10864768" y="5375088"/>
                  <a:pt x="10836338" y="5346658"/>
                  <a:pt x="10801268" y="5346658"/>
                </a:cubicBezTo>
                <a:close/>
                <a:moveTo>
                  <a:pt x="10534568" y="5346658"/>
                </a:moveTo>
                <a:cubicBezTo>
                  <a:pt x="10499498" y="5346658"/>
                  <a:pt x="10471068" y="5375088"/>
                  <a:pt x="10471068" y="5410158"/>
                </a:cubicBezTo>
                <a:cubicBezTo>
                  <a:pt x="10471068" y="5445228"/>
                  <a:pt x="10499498" y="5473658"/>
                  <a:pt x="10534568" y="5473658"/>
                </a:cubicBezTo>
                <a:cubicBezTo>
                  <a:pt x="10569638" y="5473658"/>
                  <a:pt x="10598068" y="5445228"/>
                  <a:pt x="10598068" y="5410158"/>
                </a:cubicBezTo>
                <a:cubicBezTo>
                  <a:pt x="10598068" y="5375088"/>
                  <a:pt x="10569638" y="5346658"/>
                  <a:pt x="10534568" y="5346658"/>
                </a:cubicBezTo>
                <a:close/>
                <a:moveTo>
                  <a:pt x="10267868" y="5346658"/>
                </a:moveTo>
                <a:cubicBezTo>
                  <a:pt x="10232798" y="5346658"/>
                  <a:pt x="10204368" y="5375088"/>
                  <a:pt x="10204368" y="5410158"/>
                </a:cubicBezTo>
                <a:cubicBezTo>
                  <a:pt x="10204368" y="5445228"/>
                  <a:pt x="10232798" y="5473658"/>
                  <a:pt x="10267868" y="5473658"/>
                </a:cubicBezTo>
                <a:cubicBezTo>
                  <a:pt x="10302938" y="5473658"/>
                  <a:pt x="10331368" y="5445228"/>
                  <a:pt x="10331368" y="5410158"/>
                </a:cubicBezTo>
                <a:cubicBezTo>
                  <a:pt x="10331368" y="5375088"/>
                  <a:pt x="10302938" y="5346658"/>
                  <a:pt x="10267868" y="5346658"/>
                </a:cubicBezTo>
                <a:close/>
                <a:moveTo>
                  <a:pt x="10001168" y="5346658"/>
                </a:moveTo>
                <a:cubicBezTo>
                  <a:pt x="9966098" y="5346658"/>
                  <a:pt x="9937668" y="5375088"/>
                  <a:pt x="9937668" y="5410158"/>
                </a:cubicBezTo>
                <a:cubicBezTo>
                  <a:pt x="9937668" y="5445228"/>
                  <a:pt x="9966098" y="5473658"/>
                  <a:pt x="10001168" y="5473658"/>
                </a:cubicBezTo>
                <a:cubicBezTo>
                  <a:pt x="10036238" y="5473658"/>
                  <a:pt x="10064668" y="5445228"/>
                  <a:pt x="10064668" y="5410158"/>
                </a:cubicBezTo>
                <a:cubicBezTo>
                  <a:pt x="10064668" y="5375088"/>
                  <a:pt x="10036238" y="5346658"/>
                  <a:pt x="10001168" y="5346658"/>
                </a:cubicBezTo>
                <a:close/>
                <a:moveTo>
                  <a:pt x="9734468" y="5346658"/>
                </a:moveTo>
                <a:cubicBezTo>
                  <a:pt x="9699398" y="5346658"/>
                  <a:pt x="9670968" y="5375088"/>
                  <a:pt x="9670968" y="5410158"/>
                </a:cubicBezTo>
                <a:cubicBezTo>
                  <a:pt x="9670968" y="5445228"/>
                  <a:pt x="9699398" y="5473658"/>
                  <a:pt x="9734468" y="5473658"/>
                </a:cubicBezTo>
                <a:cubicBezTo>
                  <a:pt x="9769538" y="5473658"/>
                  <a:pt x="9797968" y="5445228"/>
                  <a:pt x="9797968" y="5410158"/>
                </a:cubicBezTo>
                <a:cubicBezTo>
                  <a:pt x="9797968" y="5375088"/>
                  <a:pt x="9769538" y="5346658"/>
                  <a:pt x="9734468" y="5346658"/>
                </a:cubicBezTo>
                <a:close/>
                <a:moveTo>
                  <a:pt x="9467768" y="5346658"/>
                </a:moveTo>
                <a:cubicBezTo>
                  <a:pt x="9432698" y="5346658"/>
                  <a:pt x="9404268" y="5375088"/>
                  <a:pt x="9404268" y="5410158"/>
                </a:cubicBezTo>
                <a:cubicBezTo>
                  <a:pt x="9404268" y="5445228"/>
                  <a:pt x="9432698" y="5473658"/>
                  <a:pt x="9467768" y="5473658"/>
                </a:cubicBezTo>
                <a:cubicBezTo>
                  <a:pt x="9502838" y="5473658"/>
                  <a:pt x="9531268" y="5445228"/>
                  <a:pt x="9531268" y="5410158"/>
                </a:cubicBezTo>
                <a:cubicBezTo>
                  <a:pt x="9531268" y="5375088"/>
                  <a:pt x="9502838" y="5346658"/>
                  <a:pt x="9467768" y="5346658"/>
                </a:cubicBezTo>
                <a:close/>
                <a:moveTo>
                  <a:pt x="9201068" y="5346658"/>
                </a:moveTo>
                <a:cubicBezTo>
                  <a:pt x="9165998" y="5346658"/>
                  <a:pt x="9137568" y="5375088"/>
                  <a:pt x="9137568" y="5410158"/>
                </a:cubicBezTo>
                <a:cubicBezTo>
                  <a:pt x="9137568" y="5445228"/>
                  <a:pt x="9165998" y="5473658"/>
                  <a:pt x="9201068" y="5473658"/>
                </a:cubicBezTo>
                <a:cubicBezTo>
                  <a:pt x="9236138" y="5473658"/>
                  <a:pt x="9264568" y="5445228"/>
                  <a:pt x="9264568" y="5410158"/>
                </a:cubicBezTo>
                <a:cubicBezTo>
                  <a:pt x="9264568" y="5375088"/>
                  <a:pt x="9236138" y="5346658"/>
                  <a:pt x="9201068" y="5346658"/>
                </a:cubicBezTo>
                <a:close/>
                <a:moveTo>
                  <a:pt x="8934368" y="5346658"/>
                </a:moveTo>
                <a:cubicBezTo>
                  <a:pt x="8899298" y="5346658"/>
                  <a:pt x="8870868" y="5375088"/>
                  <a:pt x="8870868" y="5410158"/>
                </a:cubicBezTo>
                <a:cubicBezTo>
                  <a:pt x="8870868" y="5445228"/>
                  <a:pt x="8899298" y="5473658"/>
                  <a:pt x="8934368" y="5473658"/>
                </a:cubicBezTo>
                <a:cubicBezTo>
                  <a:pt x="8969438" y="5473658"/>
                  <a:pt x="8997868" y="5445228"/>
                  <a:pt x="8997868" y="5410158"/>
                </a:cubicBezTo>
                <a:cubicBezTo>
                  <a:pt x="8997868" y="5375088"/>
                  <a:pt x="8969438" y="5346658"/>
                  <a:pt x="8934368" y="5346658"/>
                </a:cubicBezTo>
                <a:close/>
                <a:moveTo>
                  <a:pt x="8667668" y="5346658"/>
                </a:moveTo>
                <a:cubicBezTo>
                  <a:pt x="8632598" y="5346658"/>
                  <a:pt x="8604168" y="5375088"/>
                  <a:pt x="8604168" y="5410158"/>
                </a:cubicBezTo>
                <a:cubicBezTo>
                  <a:pt x="8604168" y="5445228"/>
                  <a:pt x="8632598" y="5473658"/>
                  <a:pt x="8667668" y="5473658"/>
                </a:cubicBezTo>
                <a:cubicBezTo>
                  <a:pt x="8702738" y="5473658"/>
                  <a:pt x="8731168" y="5445228"/>
                  <a:pt x="8731168" y="5410158"/>
                </a:cubicBezTo>
                <a:cubicBezTo>
                  <a:pt x="8731168" y="5375088"/>
                  <a:pt x="8702738" y="5346658"/>
                  <a:pt x="8667668" y="5346658"/>
                </a:cubicBezTo>
                <a:close/>
                <a:moveTo>
                  <a:pt x="8400968" y="5346658"/>
                </a:moveTo>
                <a:cubicBezTo>
                  <a:pt x="8365898" y="5346658"/>
                  <a:pt x="8337468" y="5375088"/>
                  <a:pt x="8337468" y="5410158"/>
                </a:cubicBezTo>
                <a:cubicBezTo>
                  <a:pt x="8337468" y="5445228"/>
                  <a:pt x="8365898" y="5473658"/>
                  <a:pt x="8400968" y="5473658"/>
                </a:cubicBezTo>
                <a:cubicBezTo>
                  <a:pt x="8436038" y="5473658"/>
                  <a:pt x="8464468" y="5445228"/>
                  <a:pt x="8464468" y="5410158"/>
                </a:cubicBezTo>
                <a:cubicBezTo>
                  <a:pt x="8464468" y="5375088"/>
                  <a:pt x="8436038" y="5346658"/>
                  <a:pt x="8400968" y="5346658"/>
                </a:cubicBezTo>
                <a:close/>
                <a:moveTo>
                  <a:pt x="8134268" y="5346658"/>
                </a:moveTo>
                <a:cubicBezTo>
                  <a:pt x="8099198" y="5346658"/>
                  <a:pt x="8070768" y="5375088"/>
                  <a:pt x="8070768" y="5410158"/>
                </a:cubicBezTo>
                <a:cubicBezTo>
                  <a:pt x="8070768" y="5445228"/>
                  <a:pt x="8099198" y="5473658"/>
                  <a:pt x="8134268" y="5473658"/>
                </a:cubicBezTo>
                <a:cubicBezTo>
                  <a:pt x="8169338" y="5473658"/>
                  <a:pt x="8197768" y="5445228"/>
                  <a:pt x="8197768" y="5410158"/>
                </a:cubicBezTo>
                <a:cubicBezTo>
                  <a:pt x="8197768" y="5375088"/>
                  <a:pt x="8169338" y="5346658"/>
                  <a:pt x="8134268" y="5346658"/>
                </a:cubicBezTo>
                <a:close/>
                <a:moveTo>
                  <a:pt x="7867568" y="5346658"/>
                </a:moveTo>
                <a:cubicBezTo>
                  <a:pt x="7832498" y="5346658"/>
                  <a:pt x="7804068" y="5375088"/>
                  <a:pt x="7804068" y="5410158"/>
                </a:cubicBezTo>
                <a:cubicBezTo>
                  <a:pt x="7804068" y="5445228"/>
                  <a:pt x="7832498" y="5473658"/>
                  <a:pt x="7867568" y="5473658"/>
                </a:cubicBezTo>
                <a:cubicBezTo>
                  <a:pt x="7902638" y="5473658"/>
                  <a:pt x="7931068" y="5445228"/>
                  <a:pt x="7931068" y="5410158"/>
                </a:cubicBezTo>
                <a:cubicBezTo>
                  <a:pt x="7931068" y="5375088"/>
                  <a:pt x="7902638" y="5346658"/>
                  <a:pt x="7867568" y="5346658"/>
                </a:cubicBezTo>
                <a:close/>
                <a:moveTo>
                  <a:pt x="7600868" y="5346658"/>
                </a:moveTo>
                <a:cubicBezTo>
                  <a:pt x="7565798" y="5346658"/>
                  <a:pt x="7537368" y="5375088"/>
                  <a:pt x="7537368" y="5410158"/>
                </a:cubicBezTo>
                <a:cubicBezTo>
                  <a:pt x="7537368" y="5445228"/>
                  <a:pt x="7565798" y="5473658"/>
                  <a:pt x="7600868" y="5473658"/>
                </a:cubicBezTo>
                <a:cubicBezTo>
                  <a:pt x="7635938" y="5473658"/>
                  <a:pt x="7664368" y="5445228"/>
                  <a:pt x="7664368" y="5410158"/>
                </a:cubicBezTo>
                <a:cubicBezTo>
                  <a:pt x="7664368" y="5375088"/>
                  <a:pt x="7635938" y="5346658"/>
                  <a:pt x="7600868" y="5346658"/>
                </a:cubicBezTo>
                <a:close/>
                <a:moveTo>
                  <a:pt x="7334168" y="5346658"/>
                </a:moveTo>
                <a:cubicBezTo>
                  <a:pt x="7299098" y="5346658"/>
                  <a:pt x="7270668" y="5375088"/>
                  <a:pt x="7270668" y="5410158"/>
                </a:cubicBezTo>
                <a:cubicBezTo>
                  <a:pt x="7270668" y="5445228"/>
                  <a:pt x="7299098" y="5473658"/>
                  <a:pt x="7334168" y="5473658"/>
                </a:cubicBezTo>
                <a:cubicBezTo>
                  <a:pt x="7369238" y="5473658"/>
                  <a:pt x="7397668" y="5445228"/>
                  <a:pt x="7397668" y="5410158"/>
                </a:cubicBezTo>
                <a:cubicBezTo>
                  <a:pt x="7397668" y="5375088"/>
                  <a:pt x="7369238" y="5346658"/>
                  <a:pt x="7334168" y="5346658"/>
                </a:cubicBezTo>
                <a:close/>
                <a:moveTo>
                  <a:pt x="7067468" y="5346658"/>
                </a:moveTo>
                <a:cubicBezTo>
                  <a:pt x="7032398" y="5346658"/>
                  <a:pt x="7003968" y="5375088"/>
                  <a:pt x="7003968" y="5410158"/>
                </a:cubicBezTo>
                <a:cubicBezTo>
                  <a:pt x="7003968" y="5445228"/>
                  <a:pt x="7032398" y="5473658"/>
                  <a:pt x="7067468" y="5473658"/>
                </a:cubicBezTo>
                <a:cubicBezTo>
                  <a:pt x="7102538" y="5473658"/>
                  <a:pt x="7130968" y="5445228"/>
                  <a:pt x="7130968" y="5410158"/>
                </a:cubicBezTo>
                <a:cubicBezTo>
                  <a:pt x="7130968" y="5375088"/>
                  <a:pt x="7102538" y="5346658"/>
                  <a:pt x="7067468" y="5346658"/>
                </a:cubicBezTo>
                <a:close/>
                <a:moveTo>
                  <a:pt x="6800768" y="5346658"/>
                </a:moveTo>
                <a:cubicBezTo>
                  <a:pt x="6765698" y="5346658"/>
                  <a:pt x="6737268" y="5375088"/>
                  <a:pt x="6737268" y="5410158"/>
                </a:cubicBezTo>
                <a:cubicBezTo>
                  <a:pt x="6737268" y="5445228"/>
                  <a:pt x="6765698" y="5473658"/>
                  <a:pt x="6800768" y="5473658"/>
                </a:cubicBezTo>
                <a:cubicBezTo>
                  <a:pt x="6835838" y="5473658"/>
                  <a:pt x="6864268" y="5445228"/>
                  <a:pt x="6864268" y="5410158"/>
                </a:cubicBezTo>
                <a:cubicBezTo>
                  <a:pt x="6864268" y="5375088"/>
                  <a:pt x="6835838" y="5346658"/>
                  <a:pt x="6800768" y="5346658"/>
                </a:cubicBezTo>
                <a:close/>
                <a:moveTo>
                  <a:pt x="6534068" y="5346658"/>
                </a:moveTo>
                <a:cubicBezTo>
                  <a:pt x="6498998" y="5346658"/>
                  <a:pt x="6470568" y="5375088"/>
                  <a:pt x="6470568" y="5410158"/>
                </a:cubicBezTo>
                <a:cubicBezTo>
                  <a:pt x="6470568" y="5445228"/>
                  <a:pt x="6498998" y="5473658"/>
                  <a:pt x="6534068" y="5473658"/>
                </a:cubicBezTo>
                <a:cubicBezTo>
                  <a:pt x="6569138" y="5473658"/>
                  <a:pt x="6597568" y="5445228"/>
                  <a:pt x="6597568" y="5410158"/>
                </a:cubicBezTo>
                <a:cubicBezTo>
                  <a:pt x="6597568" y="5375088"/>
                  <a:pt x="6569138" y="5346658"/>
                  <a:pt x="6534068" y="5346658"/>
                </a:cubicBezTo>
                <a:close/>
                <a:moveTo>
                  <a:pt x="6267368" y="5346658"/>
                </a:moveTo>
                <a:cubicBezTo>
                  <a:pt x="6232298" y="5346658"/>
                  <a:pt x="6203868" y="5375088"/>
                  <a:pt x="6203868" y="5410158"/>
                </a:cubicBezTo>
                <a:cubicBezTo>
                  <a:pt x="6203868" y="5445228"/>
                  <a:pt x="6232298" y="5473658"/>
                  <a:pt x="6267368" y="5473658"/>
                </a:cubicBezTo>
                <a:cubicBezTo>
                  <a:pt x="6302438" y="5473658"/>
                  <a:pt x="6330868" y="5445228"/>
                  <a:pt x="6330868" y="5410158"/>
                </a:cubicBezTo>
                <a:cubicBezTo>
                  <a:pt x="6330868" y="5375088"/>
                  <a:pt x="6302438" y="5346658"/>
                  <a:pt x="6267368" y="5346658"/>
                </a:cubicBezTo>
                <a:close/>
                <a:moveTo>
                  <a:pt x="6000673" y="5346658"/>
                </a:moveTo>
                <a:cubicBezTo>
                  <a:pt x="5965601" y="5346658"/>
                  <a:pt x="5937168" y="5375088"/>
                  <a:pt x="5937168" y="5410158"/>
                </a:cubicBezTo>
                <a:cubicBezTo>
                  <a:pt x="5937168" y="5445228"/>
                  <a:pt x="5965601" y="5473658"/>
                  <a:pt x="6000673" y="5473658"/>
                </a:cubicBezTo>
                <a:cubicBezTo>
                  <a:pt x="6035745" y="5473658"/>
                  <a:pt x="6064178" y="5445228"/>
                  <a:pt x="6064178" y="5410158"/>
                </a:cubicBezTo>
                <a:cubicBezTo>
                  <a:pt x="6064178" y="5375088"/>
                  <a:pt x="6035745" y="5346658"/>
                  <a:pt x="6000673" y="5346658"/>
                </a:cubicBezTo>
                <a:close/>
                <a:moveTo>
                  <a:pt x="5733970" y="5346658"/>
                </a:moveTo>
                <a:cubicBezTo>
                  <a:pt x="5698903" y="5346658"/>
                  <a:pt x="5670472" y="5375088"/>
                  <a:pt x="5670472" y="5410158"/>
                </a:cubicBezTo>
                <a:cubicBezTo>
                  <a:pt x="5670472" y="5445228"/>
                  <a:pt x="5698903" y="5473658"/>
                  <a:pt x="5733970" y="5473658"/>
                </a:cubicBezTo>
                <a:cubicBezTo>
                  <a:pt x="5769040" y="5473658"/>
                  <a:pt x="5797469" y="5445228"/>
                  <a:pt x="5797469" y="5410158"/>
                </a:cubicBezTo>
                <a:cubicBezTo>
                  <a:pt x="5797469" y="5375088"/>
                  <a:pt x="5769040" y="5346658"/>
                  <a:pt x="5733970" y="5346658"/>
                </a:cubicBezTo>
                <a:close/>
                <a:moveTo>
                  <a:pt x="5467276" y="5346658"/>
                </a:moveTo>
                <a:cubicBezTo>
                  <a:pt x="5432207" y="5346658"/>
                  <a:pt x="5403779" y="5375088"/>
                  <a:pt x="5403779" y="5410158"/>
                </a:cubicBezTo>
                <a:cubicBezTo>
                  <a:pt x="5403779" y="5445228"/>
                  <a:pt x="5432207" y="5473658"/>
                  <a:pt x="5467276" y="5473658"/>
                </a:cubicBezTo>
                <a:cubicBezTo>
                  <a:pt x="5502346" y="5473658"/>
                  <a:pt x="5530776" y="5445228"/>
                  <a:pt x="5530776" y="5410158"/>
                </a:cubicBezTo>
                <a:cubicBezTo>
                  <a:pt x="5530776" y="5375088"/>
                  <a:pt x="5502346" y="5346658"/>
                  <a:pt x="5467276" y="5346658"/>
                </a:cubicBezTo>
                <a:close/>
                <a:moveTo>
                  <a:pt x="5200579" y="5346658"/>
                </a:moveTo>
                <a:cubicBezTo>
                  <a:pt x="5165506" y="5346658"/>
                  <a:pt x="5137078" y="5375088"/>
                  <a:pt x="5137078" y="5410158"/>
                </a:cubicBezTo>
                <a:cubicBezTo>
                  <a:pt x="5137078" y="5445228"/>
                  <a:pt x="5165506" y="5473658"/>
                  <a:pt x="5200579" y="5473658"/>
                </a:cubicBezTo>
                <a:cubicBezTo>
                  <a:pt x="5235641" y="5473658"/>
                  <a:pt x="5264078" y="5445228"/>
                  <a:pt x="5264078" y="5410158"/>
                </a:cubicBezTo>
                <a:cubicBezTo>
                  <a:pt x="5264078" y="5375088"/>
                  <a:pt x="5235641" y="5346658"/>
                  <a:pt x="5200579" y="5346658"/>
                </a:cubicBezTo>
                <a:close/>
                <a:moveTo>
                  <a:pt x="4933876" y="5346658"/>
                </a:moveTo>
                <a:cubicBezTo>
                  <a:pt x="4898808" y="5346658"/>
                  <a:pt x="4870377" y="5375088"/>
                  <a:pt x="4870377" y="5410158"/>
                </a:cubicBezTo>
                <a:cubicBezTo>
                  <a:pt x="4870377" y="5445228"/>
                  <a:pt x="4898808" y="5473658"/>
                  <a:pt x="4933876" y="5473658"/>
                </a:cubicBezTo>
                <a:cubicBezTo>
                  <a:pt x="4968948" y="5473658"/>
                  <a:pt x="4997377" y="5445228"/>
                  <a:pt x="4997377" y="5410158"/>
                </a:cubicBezTo>
                <a:cubicBezTo>
                  <a:pt x="4997377" y="5375088"/>
                  <a:pt x="4968948" y="5346658"/>
                  <a:pt x="4933876" y="5346658"/>
                </a:cubicBezTo>
                <a:close/>
                <a:moveTo>
                  <a:pt x="4667174" y="5346658"/>
                </a:moveTo>
                <a:cubicBezTo>
                  <a:pt x="4632109" y="5346658"/>
                  <a:pt x="4603684" y="5375088"/>
                  <a:pt x="4603684" y="5410158"/>
                </a:cubicBezTo>
                <a:cubicBezTo>
                  <a:pt x="4603684" y="5445228"/>
                  <a:pt x="4632109" y="5473658"/>
                  <a:pt x="4667174" y="5473658"/>
                </a:cubicBezTo>
                <a:cubicBezTo>
                  <a:pt x="4702240" y="5473658"/>
                  <a:pt x="4730669" y="5445228"/>
                  <a:pt x="4730669" y="5410158"/>
                </a:cubicBezTo>
                <a:cubicBezTo>
                  <a:pt x="4730669" y="5375088"/>
                  <a:pt x="4702240" y="5346658"/>
                  <a:pt x="4667174" y="5346658"/>
                </a:cubicBezTo>
                <a:close/>
                <a:moveTo>
                  <a:pt x="4400478" y="5346658"/>
                </a:moveTo>
                <a:cubicBezTo>
                  <a:pt x="4365411" y="5346658"/>
                  <a:pt x="4336975" y="5375088"/>
                  <a:pt x="4336975" y="5410158"/>
                </a:cubicBezTo>
                <a:cubicBezTo>
                  <a:pt x="4336975" y="5445228"/>
                  <a:pt x="4365411" y="5473658"/>
                  <a:pt x="4400478" y="5473658"/>
                </a:cubicBezTo>
                <a:cubicBezTo>
                  <a:pt x="4435556" y="5473658"/>
                  <a:pt x="4463982" y="5445228"/>
                  <a:pt x="4463982" y="5410158"/>
                </a:cubicBezTo>
                <a:cubicBezTo>
                  <a:pt x="4463982" y="5375088"/>
                  <a:pt x="4435556" y="5346658"/>
                  <a:pt x="4400478" y="5346658"/>
                </a:cubicBezTo>
                <a:close/>
                <a:moveTo>
                  <a:pt x="4133777" y="5346658"/>
                </a:moveTo>
                <a:cubicBezTo>
                  <a:pt x="4098707" y="5346658"/>
                  <a:pt x="4070307" y="5375088"/>
                  <a:pt x="4070307" y="5410158"/>
                </a:cubicBezTo>
                <a:cubicBezTo>
                  <a:pt x="4070307" y="5445228"/>
                  <a:pt x="4098707" y="5473658"/>
                  <a:pt x="4133777" y="5473658"/>
                </a:cubicBezTo>
                <a:cubicBezTo>
                  <a:pt x="4168848" y="5473658"/>
                  <a:pt x="4197282" y="5445228"/>
                  <a:pt x="4197282" y="5410158"/>
                </a:cubicBezTo>
                <a:cubicBezTo>
                  <a:pt x="4197282" y="5375088"/>
                  <a:pt x="4168848" y="5346658"/>
                  <a:pt x="4133777" y="5346658"/>
                </a:cubicBezTo>
                <a:close/>
                <a:moveTo>
                  <a:pt x="3867105" y="5346658"/>
                </a:moveTo>
                <a:cubicBezTo>
                  <a:pt x="3832032" y="5346658"/>
                  <a:pt x="3803602" y="5375088"/>
                  <a:pt x="3803602" y="5410158"/>
                </a:cubicBezTo>
                <a:cubicBezTo>
                  <a:pt x="3803602" y="5445228"/>
                  <a:pt x="3832032" y="5473658"/>
                  <a:pt x="3867105" y="5473658"/>
                </a:cubicBezTo>
                <a:cubicBezTo>
                  <a:pt x="3902176" y="5473658"/>
                  <a:pt x="3930609" y="5445228"/>
                  <a:pt x="3930609" y="5410158"/>
                </a:cubicBezTo>
                <a:cubicBezTo>
                  <a:pt x="3930609" y="5375088"/>
                  <a:pt x="3902176" y="5346658"/>
                  <a:pt x="3867105" y="5346658"/>
                </a:cubicBezTo>
                <a:close/>
                <a:moveTo>
                  <a:pt x="3600409" y="5346658"/>
                </a:moveTo>
                <a:cubicBezTo>
                  <a:pt x="3565339" y="5346658"/>
                  <a:pt x="3536912" y="5375088"/>
                  <a:pt x="3536912" y="5410158"/>
                </a:cubicBezTo>
                <a:cubicBezTo>
                  <a:pt x="3536912" y="5445228"/>
                  <a:pt x="3565339" y="5473658"/>
                  <a:pt x="3600409" y="5473658"/>
                </a:cubicBezTo>
                <a:cubicBezTo>
                  <a:pt x="3635481" y="5473658"/>
                  <a:pt x="3663909" y="5445228"/>
                  <a:pt x="3663909" y="5410158"/>
                </a:cubicBezTo>
                <a:cubicBezTo>
                  <a:pt x="3663909" y="5375088"/>
                  <a:pt x="3635481" y="5346658"/>
                  <a:pt x="3600409" y="5346658"/>
                </a:cubicBezTo>
                <a:close/>
                <a:moveTo>
                  <a:pt x="3333699" y="5346658"/>
                </a:moveTo>
                <a:cubicBezTo>
                  <a:pt x="3298629" y="5346658"/>
                  <a:pt x="3270200" y="5375088"/>
                  <a:pt x="3270200" y="5410158"/>
                </a:cubicBezTo>
                <a:cubicBezTo>
                  <a:pt x="3270200" y="5445228"/>
                  <a:pt x="3298629" y="5473658"/>
                  <a:pt x="3333699" y="5473658"/>
                </a:cubicBezTo>
                <a:cubicBezTo>
                  <a:pt x="3368772" y="5473658"/>
                  <a:pt x="3397203" y="5445228"/>
                  <a:pt x="3397203" y="5410158"/>
                </a:cubicBezTo>
                <a:cubicBezTo>
                  <a:pt x="3397203" y="5375088"/>
                  <a:pt x="3368772" y="5346658"/>
                  <a:pt x="3333699" y="5346658"/>
                </a:cubicBezTo>
                <a:close/>
                <a:moveTo>
                  <a:pt x="3067010" y="5346658"/>
                </a:moveTo>
                <a:cubicBezTo>
                  <a:pt x="3031942" y="5346658"/>
                  <a:pt x="3003514" y="5375088"/>
                  <a:pt x="3003514" y="5410158"/>
                </a:cubicBezTo>
                <a:cubicBezTo>
                  <a:pt x="3003514" y="5445228"/>
                  <a:pt x="3031942" y="5473658"/>
                  <a:pt x="3067010" y="5473658"/>
                </a:cubicBezTo>
                <a:cubicBezTo>
                  <a:pt x="3102079" y="5473658"/>
                  <a:pt x="3130508" y="5445228"/>
                  <a:pt x="3130508" y="5410158"/>
                </a:cubicBezTo>
                <a:cubicBezTo>
                  <a:pt x="3130508" y="5375088"/>
                  <a:pt x="3102079" y="5346658"/>
                  <a:pt x="3067010" y="5346658"/>
                </a:cubicBezTo>
                <a:close/>
                <a:moveTo>
                  <a:pt x="2800324" y="5346658"/>
                </a:moveTo>
                <a:cubicBezTo>
                  <a:pt x="2765256" y="5346658"/>
                  <a:pt x="2736827" y="5375088"/>
                  <a:pt x="2736827" y="5410158"/>
                </a:cubicBezTo>
                <a:cubicBezTo>
                  <a:pt x="2736827" y="5445228"/>
                  <a:pt x="2765256" y="5473658"/>
                  <a:pt x="2800324" y="5473658"/>
                </a:cubicBezTo>
                <a:cubicBezTo>
                  <a:pt x="2835393" y="5473658"/>
                  <a:pt x="2863822" y="5445228"/>
                  <a:pt x="2863822" y="5410158"/>
                </a:cubicBezTo>
                <a:cubicBezTo>
                  <a:pt x="2863822" y="5375088"/>
                  <a:pt x="2835393" y="5346658"/>
                  <a:pt x="2800324" y="5346658"/>
                </a:cubicBezTo>
                <a:close/>
                <a:moveTo>
                  <a:pt x="2533615" y="5346658"/>
                </a:moveTo>
                <a:cubicBezTo>
                  <a:pt x="2498542" y="5346658"/>
                  <a:pt x="2470111" y="5375088"/>
                  <a:pt x="2470111" y="5410158"/>
                </a:cubicBezTo>
                <a:cubicBezTo>
                  <a:pt x="2470111" y="5445228"/>
                  <a:pt x="2498542" y="5473658"/>
                  <a:pt x="2533615" y="5473658"/>
                </a:cubicBezTo>
                <a:cubicBezTo>
                  <a:pt x="2568688" y="5473658"/>
                  <a:pt x="2597120" y="5445228"/>
                  <a:pt x="2597120" y="5410158"/>
                </a:cubicBezTo>
                <a:cubicBezTo>
                  <a:pt x="2597120" y="5375088"/>
                  <a:pt x="2568688" y="5346658"/>
                  <a:pt x="2533615" y="5346658"/>
                </a:cubicBezTo>
                <a:close/>
                <a:moveTo>
                  <a:pt x="2266911" y="5346658"/>
                </a:moveTo>
                <a:cubicBezTo>
                  <a:pt x="2231839" y="5346658"/>
                  <a:pt x="2203415" y="5375088"/>
                  <a:pt x="2203415" y="5410158"/>
                </a:cubicBezTo>
                <a:cubicBezTo>
                  <a:pt x="2203415" y="5445228"/>
                  <a:pt x="2231839" y="5473658"/>
                  <a:pt x="2266911" y="5473658"/>
                </a:cubicBezTo>
                <a:cubicBezTo>
                  <a:pt x="2301988" y="5473658"/>
                  <a:pt x="2330416" y="5445228"/>
                  <a:pt x="2330416" y="5410158"/>
                </a:cubicBezTo>
                <a:cubicBezTo>
                  <a:pt x="2330416" y="5375088"/>
                  <a:pt x="2301988" y="5346658"/>
                  <a:pt x="2266911" y="5346658"/>
                </a:cubicBezTo>
                <a:close/>
                <a:moveTo>
                  <a:pt x="2000214" y="5346658"/>
                </a:moveTo>
                <a:cubicBezTo>
                  <a:pt x="1965137" y="5346658"/>
                  <a:pt x="1936708" y="5375088"/>
                  <a:pt x="1936708" y="5410158"/>
                </a:cubicBezTo>
                <a:cubicBezTo>
                  <a:pt x="1936708" y="5445228"/>
                  <a:pt x="1965137" y="5473658"/>
                  <a:pt x="2000214" y="5473658"/>
                </a:cubicBezTo>
                <a:cubicBezTo>
                  <a:pt x="2035283" y="5473658"/>
                  <a:pt x="2063716" y="5445228"/>
                  <a:pt x="2063716" y="5410158"/>
                </a:cubicBezTo>
                <a:cubicBezTo>
                  <a:pt x="2063716" y="5375088"/>
                  <a:pt x="2035283" y="5346658"/>
                  <a:pt x="2000214" y="5346658"/>
                </a:cubicBezTo>
                <a:close/>
                <a:moveTo>
                  <a:pt x="1733506" y="5346658"/>
                </a:moveTo>
                <a:cubicBezTo>
                  <a:pt x="1698437" y="5346658"/>
                  <a:pt x="1670006" y="5375088"/>
                  <a:pt x="1670006" y="5410158"/>
                </a:cubicBezTo>
                <a:cubicBezTo>
                  <a:pt x="1670006" y="5445228"/>
                  <a:pt x="1698437" y="5473658"/>
                  <a:pt x="1733506" y="5473658"/>
                </a:cubicBezTo>
                <a:cubicBezTo>
                  <a:pt x="1768577" y="5473658"/>
                  <a:pt x="1797005" y="5445228"/>
                  <a:pt x="1797005" y="5410158"/>
                </a:cubicBezTo>
                <a:cubicBezTo>
                  <a:pt x="1797005" y="5375088"/>
                  <a:pt x="1768577" y="5346658"/>
                  <a:pt x="1733506" y="5346658"/>
                </a:cubicBezTo>
                <a:close/>
                <a:moveTo>
                  <a:pt x="1466807" y="5346658"/>
                </a:moveTo>
                <a:cubicBezTo>
                  <a:pt x="1431737" y="5346658"/>
                  <a:pt x="1403307" y="5375088"/>
                  <a:pt x="1403307" y="5410158"/>
                </a:cubicBezTo>
                <a:cubicBezTo>
                  <a:pt x="1403307" y="5445228"/>
                  <a:pt x="1431737" y="5473658"/>
                  <a:pt x="1466807" y="5473658"/>
                </a:cubicBezTo>
                <a:cubicBezTo>
                  <a:pt x="1501876" y="5473658"/>
                  <a:pt x="1530306" y="5445228"/>
                  <a:pt x="1530306" y="5410158"/>
                </a:cubicBezTo>
                <a:cubicBezTo>
                  <a:pt x="1530306" y="5375088"/>
                  <a:pt x="1501876" y="5346658"/>
                  <a:pt x="1466807" y="5346658"/>
                </a:cubicBezTo>
                <a:close/>
                <a:moveTo>
                  <a:pt x="1200108" y="5346658"/>
                </a:moveTo>
                <a:cubicBezTo>
                  <a:pt x="1165038" y="5346658"/>
                  <a:pt x="1136608" y="5375088"/>
                  <a:pt x="1136608" y="5410158"/>
                </a:cubicBezTo>
                <a:cubicBezTo>
                  <a:pt x="1136608" y="5445228"/>
                  <a:pt x="1165038" y="5473658"/>
                  <a:pt x="1200108" y="5473658"/>
                </a:cubicBezTo>
                <a:cubicBezTo>
                  <a:pt x="1235178" y="5473658"/>
                  <a:pt x="1263608" y="5445228"/>
                  <a:pt x="1263608" y="5410158"/>
                </a:cubicBezTo>
                <a:cubicBezTo>
                  <a:pt x="1263608" y="5375088"/>
                  <a:pt x="1235178" y="5346658"/>
                  <a:pt x="1200108" y="5346658"/>
                </a:cubicBezTo>
                <a:close/>
                <a:moveTo>
                  <a:pt x="933409" y="5346658"/>
                </a:moveTo>
                <a:cubicBezTo>
                  <a:pt x="898339" y="5346658"/>
                  <a:pt x="869909" y="5375088"/>
                  <a:pt x="869909" y="5410158"/>
                </a:cubicBezTo>
                <a:cubicBezTo>
                  <a:pt x="869909" y="5445228"/>
                  <a:pt x="898339" y="5473658"/>
                  <a:pt x="933409" y="5473658"/>
                </a:cubicBezTo>
                <a:cubicBezTo>
                  <a:pt x="968479" y="5473658"/>
                  <a:pt x="996909" y="5445228"/>
                  <a:pt x="996909" y="5410158"/>
                </a:cubicBezTo>
                <a:cubicBezTo>
                  <a:pt x="996909" y="5375088"/>
                  <a:pt x="968479" y="5346658"/>
                  <a:pt x="933409" y="5346658"/>
                </a:cubicBezTo>
                <a:close/>
                <a:moveTo>
                  <a:pt x="666710" y="5346658"/>
                </a:moveTo>
                <a:cubicBezTo>
                  <a:pt x="631641" y="5346658"/>
                  <a:pt x="603211" y="5375088"/>
                  <a:pt x="603211" y="5410158"/>
                </a:cubicBezTo>
                <a:cubicBezTo>
                  <a:pt x="603211" y="5445228"/>
                  <a:pt x="631641" y="5473658"/>
                  <a:pt x="666710" y="5473658"/>
                </a:cubicBezTo>
                <a:cubicBezTo>
                  <a:pt x="701780" y="5473658"/>
                  <a:pt x="730210" y="5445228"/>
                  <a:pt x="730210" y="5410158"/>
                </a:cubicBezTo>
                <a:cubicBezTo>
                  <a:pt x="730210" y="5375088"/>
                  <a:pt x="701780" y="5346658"/>
                  <a:pt x="666710" y="5346658"/>
                </a:cubicBezTo>
                <a:close/>
                <a:moveTo>
                  <a:pt x="400012" y="5346658"/>
                </a:moveTo>
                <a:cubicBezTo>
                  <a:pt x="364942" y="5346658"/>
                  <a:pt x="336512" y="5375088"/>
                  <a:pt x="336512" y="5410158"/>
                </a:cubicBezTo>
                <a:cubicBezTo>
                  <a:pt x="336512" y="5445228"/>
                  <a:pt x="364942" y="5473658"/>
                  <a:pt x="400012" y="5473658"/>
                </a:cubicBezTo>
                <a:cubicBezTo>
                  <a:pt x="435082" y="5473658"/>
                  <a:pt x="463512" y="5445228"/>
                  <a:pt x="463512" y="5410158"/>
                </a:cubicBezTo>
                <a:cubicBezTo>
                  <a:pt x="463512" y="5375088"/>
                  <a:pt x="435082" y="5346658"/>
                  <a:pt x="400012" y="5346658"/>
                </a:cubicBezTo>
                <a:close/>
                <a:moveTo>
                  <a:pt x="11868068" y="5041858"/>
                </a:moveTo>
                <a:cubicBezTo>
                  <a:pt x="11832998" y="5041858"/>
                  <a:pt x="11804568" y="5070288"/>
                  <a:pt x="11804568" y="5105358"/>
                </a:cubicBezTo>
                <a:cubicBezTo>
                  <a:pt x="11804568" y="5140428"/>
                  <a:pt x="11832998" y="5168858"/>
                  <a:pt x="11868068" y="5168858"/>
                </a:cubicBezTo>
                <a:cubicBezTo>
                  <a:pt x="11903138" y="5168858"/>
                  <a:pt x="11931568" y="5140428"/>
                  <a:pt x="11931568" y="5105358"/>
                </a:cubicBezTo>
                <a:cubicBezTo>
                  <a:pt x="11931568" y="5070288"/>
                  <a:pt x="11903138" y="5041858"/>
                  <a:pt x="11868068" y="5041858"/>
                </a:cubicBezTo>
                <a:close/>
                <a:moveTo>
                  <a:pt x="11601368" y="5041858"/>
                </a:moveTo>
                <a:cubicBezTo>
                  <a:pt x="11566298" y="5041858"/>
                  <a:pt x="11537868" y="5070288"/>
                  <a:pt x="11537868" y="5105358"/>
                </a:cubicBezTo>
                <a:cubicBezTo>
                  <a:pt x="11537868" y="5140428"/>
                  <a:pt x="11566298" y="5168858"/>
                  <a:pt x="11601368" y="5168858"/>
                </a:cubicBezTo>
                <a:cubicBezTo>
                  <a:pt x="11636438" y="5168858"/>
                  <a:pt x="11664868" y="5140428"/>
                  <a:pt x="11664868" y="5105358"/>
                </a:cubicBezTo>
                <a:cubicBezTo>
                  <a:pt x="11664868" y="5070288"/>
                  <a:pt x="11636438" y="5041858"/>
                  <a:pt x="11601368" y="5041858"/>
                </a:cubicBezTo>
                <a:close/>
                <a:moveTo>
                  <a:pt x="11334668" y="5041858"/>
                </a:moveTo>
                <a:cubicBezTo>
                  <a:pt x="11299598" y="5041858"/>
                  <a:pt x="11271168" y="5070288"/>
                  <a:pt x="11271168" y="5105358"/>
                </a:cubicBezTo>
                <a:cubicBezTo>
                  <a:pt x="11271168" y="5140428"/>
                  <a:pt x="11299598" y="5168858"/>
                  <a:pt x="11334668" y="5168858"/>
                </a:cubicBezTo>
                <a:cubicBezTo>
                  <a:pt x="11369738" y="5168858"/>
                  <a:pt x="11398168" y="5140428"/>
                  <a:pt x="11398168" y="5105358"/>
                </a:cubicBezTo>
                <a:cubicBezTo>
                  <a:pt x="11398168" y="5070288"/>
                  <a:pt x="11369738" y="5041858"/>
                  <a:pt x="11334668" y="5041858"/>
                </a:cubicBezTo>
                <a:close/>
                <a:moveTo>
                  <a:pt x="11067968" y="5041858"/>
                </a:moveTo>
                <a:cubicBezTo>
                  <a:pt x="11032898" y="5041858"/>
                  <a:pt x="11004468" y="5070288"/>
                  <a:pt x="11004468" y="5105358"/>
                </a:cubicBezTo>
                <a:cubicBezTo>
                  <a:pt x="11004468" y="5140428"/>
                  <a:pt x="11032898" y="5168858"/>
                  <a:pt x="11067968" y="5168858"/>
                </a:cubicBezTo>
                <a:cubicBezTo>
                  <a:pt x="11103038" y="5168858"/>
                  <a:pt x="11131468" y="5140428"/>
                  <a:pt x="11131468" y="5105358"/>
                </a:cubicBezTo>
                <a:cubicBezTo>
                  <a:pt x="11131468" y="5070288"/>
                  <a:pt x="11103038" y="5041858"/>
                  <a:pt x="11067968" y="5041858"/>
                </a:cubicBezTo>
                <a:close/>
                <a:moveTo>
                  <a:pt x="10801268" y="5041858"/>
                </a:moveTo>
                <a:cubicBezTo>
                  <a:pt x="10766198" y="5041858"/>
                  <a:pt x="10737768" y="5070288"/>
                  <a:pt x="10737768" y="5105358"/>
                </a:cubicBezTo>
                <a:cubicBezTo>
                  <a:pt x="10737768" y="5140428"/>
                  <a:pt x="10766198" y="5168858"/>
                  <a:pt x="10801268" y="5168858"/>
                </a:cubicBezTo>
                <a:cubicBezTo>
                  <a:pt x="10836338" y="5168858"/>
                  <a:pt x="10864768" y="5140428"/>
                  <a:pt x="10864768" y="5105358"/>
                </a:cubicBezTo>
                <a:cubicBezTo>
                  <a:pt x="10864768" y="5070288"/>
                  <a:pt x="10836338" y="5041858"/>
                  <a:pt x="10801268" y="5041858"/>
                </a:cubicBezTo>
                <a:close/>
                <a:moveTo>
                  <a:pt x="10534568" y="5041858"/>
                </a:moveTo>
                <a:cubicBezTo>
                  <a:pt x="10499498" y="5041858"/>
                  <a:pt x="10471068" y="5070288"/>
                  <a:pt x="10471068" y="5105358"/>
                </a:cubicBezTo>
                <a:cubicBezTo>
                  <a:pt x="10471068" y="5140428"/>
                  <a:pt x="10499498" y="5168858"/>
                  <a:pt x="10534568" y="5168858"/>
                </a:cubicBezTo>
                <a:cubicBezTo>
                  <a:pt x="10569638" y="5168858"/>
                  <a:pt x="10598068" y="5140428"/>
                  <a:pt x="10598068" y="5105358"/>
                </a:cubicBezTo>
                <a:cubicBezTo>
                  <a:pt x="10598068" y="5070288"/>
                  <a:pt x="10569638" y="5041858"/>
                  <a:pt x="10534568" y="5041858"/>
                </a:cubicBezTo>
                <a:close/>
                <a:moveTo>
                  <a:pt x="10267868" y="5041858"/>
                </a:moveTo>
                <a:cubicBezTo>
                  <a:pt x="10232798" y="5041858"/>
                  <a:pt x="10204368" y="5070288"/>
                  <a:pt x="10204368" y="5105358"/>
                </a:cubicBezTo>
                <a:cubicBezTo>
                  <a:pt x="10204368" y="5140428"/>
                  <a:pt x="10232798" y="5168858"/>
                  <a:pt x="10267868" y="5168858"/>
                </a:cubicBezTo>
                <a:cubicBezTo>
                  <a:pt x="10302938" y="5168858"/>
                  <a:pt x="10331368" y="5140428"/>
                  <a:pt x="10331368" y="5105358"/>
                </a:cubicBezTo>
                <a:cubicBezTo>
                  <a:pt x="10331368" y="5070288"/>
                  <a:pt x="10302938" y="5041858"/>
                  <a:pt x="10267868" y="5041858"/>
                </a:cubicBezTo>
                <a:close/>
                <a:moveTo>
                  <a:pt x="10001168" y="5041858"/>
                </a:moveTo>
                <a:cubicBezTo>
                  <a:pt x="9966098" y="5041858"/>
                  <a:pt x="9937668" y="5070288"/>
                  <a:pt x="9937668" y="5105358"/>
                </a:cubicBezTo>
                <a:cubicBezTo>
                  <a:pt x="9937668" y="5140428"/>
                  <a:pt x="9966098" y="5168858"/>
                  <a:pt x="10001168" y="5168858"/>
                </a:cubicBezTo>
                <a:cubicBezTo>
                  <a:pt x="10036238" y="5168858"/>
                  <a:pt x="10064668" y="5140428"/>
                  <a:pt x="10064668" y="5105358"/>
                </a:cubicBezTo>
                <a:cubicBezTo>
                  <a:pt x="10064668" y="5070288"/>
                  <a:pt x="10036238" y="5041858"/>
                  <a:pt x="10001168" y="5041858"/>
                </a:cubicBezTo>
                <a:close/>
                <a:moveTo>
                  <a:pt x="9734468" y="5041858"/>
                </a:moveTo>
                <a:cubicBezTo>
                  <a:pt x="9699398" y="5041858"/>
                  <a:pt x="9670968" y="5070288"/>
                  <a:pt x="9670968" y="5105358"/>
                </a:cubicBezTo>
                <a:cubicBezTo>
                  <a:pt x="9670968" y="5140428"/>
                  <a:pt x="9699398" y="5168858"/>
                  <a:pt x="9734468" y="5168858"/>
                </a:cubicBezTo>
                <a:cubicBezTo>
                  <a:pt x="9769538" y="5168858"/>
                  <a:pt x="9797968" y="5140428"/>
                  <a:pt x="9797968" y="5105358"/>
                </a:cubicBezTo>
                <a:cubicBezTo>
                  <a:pt x="9797968" y="5070288"/>
                  <a:pt x="9769538" y="5041858"/>
                  <a:pt x="9734468" y="5041858"/>
                </a:cubicBezTo>
                <a:close/>
                <a:moveTo>
                  <a:pt x="9467768" y="5041858"/>
                </a:moveTo>
                <a:cubicBezTo>
                  <a:pt x="9432698" y="5041858"/>
                  <a:pt x="9404268" y="5070288"/>
                  <a:pt x="9404268" y="5105358"/>
                </a:cubicBezTo>
                <a:cubicBezTo>
                  <a:pt x="9404268" y="5140428"/>
                  <a:pt x="9432698" y="5168858"/>
                  <a:pt x="9467768" y="5168858"/>
                </a:cubicBezTo>
                <a:cubicBezTo>
                  <a:pt x="9502838" y="5168858"/>
                  <a:pt x="9531268" y="5140428"/>
                  <a:pt x="9531268" y="5105358"/>
                </a:cubicBezTo>
                <a:cubicBezTo>
                  <a:pt x="9531268" y="5070288"/>
                  <a:pt x="9502838" y="5041858"/>
                  <a:pt x="9467768" y="5041858"/>
                </a:cubicBezTo>
                <a:close/>
                <a:moveTo>
                  <a:pt x="9201068" y="5041858"/>
                </a:moveTo>
                <a:cubicBezTo>
                  <a:pt x="9165998" y="5041858"/>
                  <a:pt x="9137568" y="5070288"/>
                  <a:pt x="9137568" y="5105358"/>
                </a:cubicBezTo>
                <a:cubicBezTo>
                  <a:pt x="9137568" y="5140428"/>
                  <a:pt x="9165998" y="5168858"/>
                  <a:pt x="9201068" y="5168858"/>
                </a:cubicBezTo>
                <a:cubicBezTo>
                  <a:pt x="9236138" y="5168858"/>
                  <a:pt x="9264568" y="5140428"/>
                  <a:pt x="9264568" y="5105358"/>
                </a:cubicBezTo>
                <a:cubicBezTo>
                  <a:pt x="9264568" y="5070288"/>
                  <a:pt x="9236138" y="5041858"/>
                  <a:pt x="9201068" y="5041858"/>
                </a:cubicBezTo>
                <a:close/>
                <a:moveTo>
                  <a:pt x="8934368" y="5041858"/>
                </a:moveTo>
                <a:cubicBezTo>
                  <a:pt x="8899298" y="5041858"/>
                  <a:pt x="8870868" y="5070288"/>
                  <a:pt x="8870868" y="5105358"/>
                </a:cubicBezTo>
                <a:cubicBezTo>
                  <a:pt x="8870868" y="5140428"/>
                  <a:pt x="8899298" y="5168858"/>
                  <a:pt x="8934368" y="5168858"/>
                </a:cubicBezTo>
                <a:cubicBezTo>
                  <a:pt x="8969438" y="5168858"/>
                  <a:pt x="8997868" y="5140428"/>
                  <a:pt x="8997868" y="5105358"/>
                </a:cubicBezTo>
                <a:cubicBezTo>
                  <a:pt x="8997868" y="5070288"/>
                  <a:pt x="8969438" y="5041858"/>
                  <a:pt x="8934368" y="5041858"/>
                </a:cubicBezTo>
                <a:close/>
                <a:moveTo>
                  <a:pt x="8667668" y="5041858"/>
                </a:moveTo>
                <a:cubicBezTo>
                  <a:pt x="8632598" y="5041858"/>
                  <a:pt x="8604168" y="5070288"/>
                  <a:pt x="8604168" y="5105358"/>
                </a:cubicBezTo>
                <a:cubicBezTo>
                  <a:pt x="8604168" y="5140428"/>
                  <a:pt x="8632598" y="5168858"/>
                  <a:pt x="8667668" y="5168858"/>
                </a:cubicBezTo>
                <a:cubicBezTo>
                  <a:pt x="8702738" y="5168858"/>
                  <a:pt x="8731168" y="5140428"/>
                  <a:pt x="8731168" y="5105358"/>
                </a:cubicBezTo>
                <a:cubicBezTo>
                  <a:pt x="8731168" y="5070288"/>
                  <a:pt x="8702738" y="5041858"/>
                  <a:pt x="8667668" y="5041858"/>
                </a:cubicBezTo>
                <a:close/>
                <a:moveTo>
                  <a:pt x="8400968" y="5041858"/>
                </a:moveTo>
                <a:cubicBezTo>
                  <a:pt x="8365898" y="5041858"/>
                  <a:pt x="8337468" y="5070288"/>
                  <a:pt x="8337468" y="5105358"/>
                </a:cubicBezTo>
                <a:cubicBezTo>
                  <a:pt x="8337468" y="5140428"/>
                  <a:pt x="8365898" y="5168858"/>
                  <a:pt x="8400968" y="5168858"/>
                </a:cubicBezTo>
                <a:cubicBezTo>
                  <a:pt x="8436038" y="5168858"/>
                  <a:pt x="8464468" y="5140428"/>
                  <a:pt x="8464468" y="5105358"/>
                </a:cubicBezTo>
                <a:cubicBezTo>
                  <a:pt x="8464468" y="5070288"/>
                  <a:pt x="8436038" y="5041858"/>
                  <a:pt x="8400968" y="5041858"/>
                </a:cubicBezTo>
                <a:close/>
                <a:moveTo>
                  <a:pt x="8134268" y="5041858"/>
                </a:moveTo>
                <a:cubicBezTo>
                  <a:pt x="8099198" y="5041858"/>
                  <a:pt x="8070768" y="5070288"/>
                  <a:pt x="8070768" y="5105358"/>
                </a:cubicBezTo>
                <a:cubicBezTo>
                  <a:pt x="8070768" y="5140428"/>
                  <a:pt x="8099198" y="5168858"/>
                  <a:pt x="8134268" y="5168858"/>
                </a:cubicBezTo>
                <a:cubicBezTo>
                  <a:pt x="8169338" y="5168858"/>
                  <a:pt x="8197768" y="5140428"/>
                  <a:pt x="8197768" y="5105358"/>
                </a:cubicBezTo>
                <a:cubicBezTo>
                  <a:pt x="8197768" y="5070288"/>
                  <a:pt x="8169338" y="5041858"/>
                  <a:pt x="8134268" y="5041858"/>
                </a:cubicBezTo>
                <a:close/>
                <a:moveTo>
                  <a:pt x="7867568" y="5041858"/>
                </a:moveTo>
                <a:cubicBezTo>
                  <a:pt x="7832498" y="5041858"/>
                  <a:pt x="7804068" y="5070288"/>
                  <a:pt x="7804068" y="5105358"/>
                </a:cubicBezTo>
                <a:cubicBezTo>
                  <a:pt x="7804068" y="5140428"/>
                  <a:pt x="7832498" y="5168858"/>
                  <a:pt x="7867568" y="5168858"/>
                </a:cubicBezTo>
                <a:cubicBezTo>
                  <a:pt x="7902638" y="5168858"/>
                  <a:pt x="7931068" y="5140428"/>
                  <a:pt x="7931068" y="5105358"/>
                </a:cubicBezTo>
                <a:cubicBezTo>
                  <a:pt x="7931068" y="5070288"/>
                  <a:pt x="7902638" y="5041858"/>
                  <a:pt x="7867568" y="5041858"/>
                </a:cubicBezTo>
                <a:close/>
                <a:moveTo>
                  <a:pt x="7600868" y="5041858"/>
                </a:moveTo>
                <a:cubicBezTo>
                  <a:pt x="7565798" y="5041858"/>
                  <a:pt x="7537368" y="5070288"/>
                  <a:pt x="7537368" y="5105358"/>
                </a:cubicBezTo>
                <a:cubicBezTo>
                  <a:pt x="7537368" y="5140428"/>
                  <a:pt x="7565798" y="5168858"/>
                  <a:pt x="7600868" y="5168858"/>
                </a:cubicBezTo>
                <a:cubicBezTo>
                  <a:pt x="7635938" y="5168858"/>
                  <a:pt x="7664368" y="5140428"/>
                  <a:pt x="7664368" y="5105358"/>
                </a:cubicBezTo>
                <a:cubicBezTo>
                  <a:pt x="7664368" y="5070288"/>
                  <a:pt x="7635938" y="5041858"/>
                  <a:pt x="7600868" y="5041858"/>
                </a:cubicBezTo>
                <a:close/>
                <a:moveTo>
                  <a:pt x="7334168" y="5041858"/>
                </a:moveTo>
                <a:cubicBezTo>
                  <a:pt x="7299098" y="5041858"/>
                  <a:pt x="7270668" y="5070288"/>
                  <a:pt x="7270668" y="5105358"/>
                </a:cubicBezTo>
                <a:cubicBezTo>
                  <a:pt x="7270668" y="5140428"/>
                  <a:pt x="7299098" y="5168858"/>
                  <a:pt x="7334168" y="5168858"/>
                </a:cubicBezTo>
                <a:cubicBezTo>
                  <a:pt x="7369238" y="5168858"/>
                  <a:pt x="7397668" y="5140428"/>
                  <a:pt x="7397668" y="5105358"/>
                </a:cubicBezTo>
                <a:cubicBezTo>
                  <a:pt x="7397668" y="5070288"/>
                  <a:pt x="7369238" y="5041858"/>
                  <a:pt x="7334168" y="5041858"/>
                </a:cubicBezTo>
                <a:close/>
                <a:moveTo>
                  <a:pt x="7067468" y="5041858"/>
                </a:moveTo>
                <a:cubicBezTo>
                  <a:pt x="7032398" y="5041858"/>
                  <a:pt x="7003968" y="5070288"/>
                  <a:pt x="7003968" y="5105358"/>
                </a:cubicBezTo>
                <a:cubicBezTo>
                  <a:pt x="7003968" y="5140428"/>
                  <a:pt x="7032398" y="5168858"/>
                  <a:pt x="7067468" y="5168858"/>
                </a:cubicBezTo>
                <a:cubicBezTo>
                  <a:pt x="7102538" y="5168858"/>
                  <a:pt x="7130968" y="5140428"/>
                  <a:pt x="7130968" y="5105358"/>
                </a:cubicBezTo>
                <a:cubicBezTo>
                  <a:pt x="7130968" y="5070288"/>
                  <a:pt x="7102538" y="5041858"/>
                  <a:pt x="7067468" y="5041858"/>
                </a:cubicBezTo>
                <a:close/>
                <a:moveTo>
                  <a:pt x="6800768" y="5041858"/>
                </a:moveTo>
                <a:cubicBezTo>
                  <a:pt x="6765698" y="5041858"/>
                  <a:pt x="6737268" y="5070288"/>
                  <a:pt x="6737268" y="5105358"/>
                </a:cubicBezTo>
                <a:cubicBezTo>
                  <a:pt x="6737268" y="5140428"/>
                  <a:pt x="6765698" y="5168858"/>
                  <a:pt x="6800768" y="5168858"/>
                </a:cubicBezTo>
                <a:cubicBezTo>
                  <a:pt x="6835838" y="5168858"/>
                  <a:pt x="6864268" y="5140428"/>
                  <a:pt x="6864268" y="5105358"/>
                </a:cubicBezTo>
                <a:cubicBezTo>
                  <a:pt x="6864268" y="5070288"/>
                  <a:pt x="6835838" y="5041858"/>
                  <a:pt x="6800768" y="5041858"/>
                </a:cubicBezTo>
                <a:close/>
                <a:moveTo>
                  <a:pt x="6534068" y="5041858"/>
                </a:moveTo>
                <a:cubicBezTo>
                  <a:pt x="6498998" y="5041858"/>
                  <a:pt x="6470568" y="5070288"/>
                  <a:pt x="6470568" y="5105358"/>
                </a:cubicBezTo>
                <a:cubicBezTo>
                  <a:pt x="6470568" y="5140428"/>
                  <a:pt x="6498998" y="5168858"/>
                  <a:pt x="6534068" y="5168858"/>
                </a:cubicBezTo>
                <a:cubicBezTo>
                  <a:pt x="6569138" y="5168858"/>
                  <a:pt x="6597568" y="5140428"/>
                  <a:pt x="6597568" y="5105358"/>
                </a:cubicBezTo>
                <a:cubicBezTo>
                  <a:pt x="6597568" y="5070288"/>
                  <a:pt x="6569138" y="5041858"/>
                  <a:pt x="6534068" y="5041858"/>
                </a:cubicBezTo>
                <a:close/>
                <a:moveTo>
                  <a:pt x="6267368" y="5041858"/>
                </a:moveTo>
                <a:cubicBezTo>
                  <a:pt x="6232298" y="5041858"/>
                  <a:pt x="6203868" y="5070288"/>
                  <a:pt x="6203868" y="5105358"/>
                </a:cubicBezTo>
                <a:cubicBezTo>
                  <a:pt x="6203868" y="5140428"/>
                  <a:pt x="6232298" y="5168858"/>
                  <a:pt x="6267368" y="5168858"/>
                </a:cubicBezTo>
                <a:cubicBezTo>
                  <a:pt x="6302438" y="5168858"/>
                  <a:pt x="6330868" y="5140428"/>
                  <a:pt x="6330868" y="5105358"/>
                </a:cubicBezTo>
                <a:cubicBezTo>
                  <a:pt x="6330868" y="5070288"/>
                  <a:pt x="6302438" y="5041858"/>
                  <a:pt x="6267368" y="5041858"/>
                </a:cubicBezTo>
                <a:close/>
                <a:moveTo>
                  <a:pt x="6000673" y="5041858"/>
                </a:moveTo>
                <a:cubicBezTo>
                  <a:pt x="5965601" y="5041858"/>
                  <a:pt x="5937168" y="5070288"/>
                  <a:pt x="5937168" y="5105358"/>
                </a:cubicBezTo>
                <a:cubicBezTo>
                  <a:pt x="5937168" y="5140428"/>
                  <a:pt x="5965601" y="5168858"/>
                  <a:pt x="6000673" y="5168858"/>
                </a:cubicBezTo>
                <a:cubicBezTo>
                  <a:pt x="6035745" y="5168858"/>
                  <a:pt x="6064178" y="5140428"/>
                  <a:pt x="6064178" y="5105358"/>
                </a:cubicBezTo>
                <a:cubicBezTo>
                  <a:pt x="6064178" y="5070288"/>
                  <a:pt x="6035745" y="5041858"/>
                  <a:pt x="6000673" y="5041858"/>
                </a:cubicBezTo>
                <a:close/>
                <a:moveTo>
                  <a:pt x="5733970" y="5041858"/>
                </a:moveTo>
                <a:cubicBezTo>
                  <a:pt x="5698903" y="5041858"/>
                  <a:pt x="5670472" y="5070288"/>
                  <a:pt x="5670472" y="5105358"/>
                </a:cubicBezTo>
                <a:cubicBezTo>
                  <a:pt x="5670472" y="5140428"/>
                  <a:pt x="5698903" y="5168858"/>
                  <a:pt x="5733970" y="5168858"/>
                </a:cubicBezTo>
                <a:cubicBezTo>
                  <a:pt x="5769040" y="5168858"/>
                  <a:pt x="5797469" y="5140428"/>
                  <a:pt x="5797469" y="5105358"/>
                </a:cubicBezTo>
                <a:cubicBezTo>
                  <a:pt x="5797469" y="5070288"/>
                  <a:pt x="5769040" y="5041858"/>
                  <a:pt x="5733970" y="5041858"/>
                </a:cubicBezTo>
                <a:close/>
                <a:moveTo>
                  <a:pt x="5467276" y="5041858"/>
                </a:moveTo>
                <a:cubicBezTo>
                  <a:pt x="5432207" y="5041858"/>
                  <a:pt x="5403779" y="5070288"/>
                  <a:pt x="5403779" y="5105358"/>
                </a:cubicBezTo>
                <a:cubicBezTo>
                  <a:pt x="5403779" y="5140428"/>
                  <a:pt x="5432207" y="5168858"/>
                  <a:pt x="5467276" y="5168858"/>
                </a:cubicBezTo>
                <a:cubicBezTo>
                  <a:pt x="5502346" y="5168858"/>
                  <a:pt x="5530776" y="5140428"/>
                  <a:pt x="5530776" y="5105358"/>
                </a:cubicBezTo>
                <a:cubicBezTo>
                  <a:pt x="5530776" y="5070288"/>
                  <a:pt x="5502346" y="5041858"/>
                  <a:pt x="5467276" y="5041858"/>
                </a:cubicBezTo>
                <a:close/>
                <a:moveTo>
                  <a:pt x="5200579" y="5041858"/>
                </a:moveTo>
                <a:cubicBezTo>
                  <a:pt x="5165506" y="5041858"/>
                  <a:pt x="5137078" y="5070288"/>
                  <a:pt x="5137078" y="5105358"/>
                </a:cubicBezTo>
                <a:cubicBezTo>
                  <a:pt x="5137078" y="5140428"/>
                  <a:pt x="5165506" y="5168858"/>
                  <a:pt x="5200579" y="5168858"/>
                </a:cubicBezTo>
                <a:cubicBezTo>
                  <a:pt x="5235641" y="5168858"/>
                  <a:pt x="5264078" y="5140428"/>
                  <a:pt x="5264078" y="5105358"/>
                </a:cubicBezTo>
                <a:cubicBezTo>
                  <a:pt x="5264078" y="5070288"/>
                  <a:pt x="5235641" y="5041858"/>
                  <a:pt x="5200579" y="5041858"/>
                </a:cubicBezTo>
                <a:close/>
                <a:moveTo>
                  <a:pt x="4933876" y="5041858"/>
                </a:moveTo>
                <a:cubicBezTo>
                  <a:pt x="4898808" y="5041858"/>
                  <a:pt x="4870377" y="5070288"/>
                  <a:pt x="4870377" y="5105358"/>
                </a:cubicBezTo>
                <a:cubicBezTo>
                  <a:pt x="4870377" y="5140428"/>
                  <a:pt x="4898808" y="5168858"/>
                  <a:pt x="4933876" y="5168858"/>
                </a:cubicBezTo>
                <a:cubicBezTo>
                  <a:pt x="4968948" y="5168858"/>
                  <a:pt x="4997377" y="5140428"/>
                  <a:pt x="4997377" y="5105358"/>
                </a:cubicBezTo>
                <a:cubicBezTo>
                  <a:pt x="4997377" y="5070288"/>
                  <a:pt x="4968948" y="5041858"/>
                  <a:pt x="4933876" y="5041858"/>
                </a:cubicBezTo>
                <a:close/>
                <a:moveTo>
                  <a:pt x="4667174" y="5041858"/>
                </a:moveTo>
                <a:cubicBezTo>
                  <a:pt x="4632109" y="5041858"/>
                  <a:pt x="4603684" y="5070288"/>
                  <a:pt x="4603684" y="5105358"/>
                </a:cubicBezTo>
                <a:cubicBezTo>
                  <a:pt x="4603684" y="5140428"/>
                  <a:pt x="4632109" y="5168858"/>
                  <a:pt x="4667174" y="5168858"/>
                </a:cubicBezTo>
                <a:cubicBezTo>
                  <a:pt x="4702240" y="5168858"/>
                  <a:pt x="4730670" y="5140428"/>
                  <a:pt x="4730670" y="5105358"/>
                </a:cubicBezTo>
                <a:cubicBezTo>
                  <a:pt x="4730670" y="5070288"/>
                  <a:pt x="4702240" y="5041858"/>
                  <a:pt x="4667174" y="5041858"/>
                </a:cubicBezTo>
                <a:close/>
                <a:moveTo>
                  <a:pt x="4400478" y="5041858"/>
                </a:moveTo>
                <a:cubicBezTo>
                  <a:pt x="4365411" y="5041858"/>
                  <a:pt x="4336975" y="5070288"/>
                  <a:pt x="4336975" y="5105358"/>
                </a:cubicBezTo>
                <a:cubicBezTo>
                  <a:pt x="4336975" y="5140428"/>
                  <a:pt x="4365411" y="5168858"/>
                  <a:pt x="4400478" y="5168858"/>
                </a:cubicBezTo>
                <a:cubicBezTo>
                  <a:pt x="4435556" y="5168858"/>
                  <a:pt x="4463982" y="5140428"/>
                  <a:pt x="4463982" y="5105358"/>
                </a:cubicBezTo>
                <a:cubicBezTo>
                  <a:pt x="4463982" y="5070288"/>
                  <a:pt x="4435556" y="5041858"/>
                  <a:pt x="4400478" y="5041858"/>
                </a:cubicBezTo>
                <a:close/>
                <a:moveTo>
                  <a:pt x="4133777" y="5041858"/>
                </a:moveTo>
                <a:cubicBezTo>
                  <a:pt x="4098707" y="5041858"/>
                  <a:pt x="4070307" y="5070288"/>
                  <a:pt x="4070307" y="5105358"/>
                </a:cubicBezTo>
                <a:cubicBezTo>
                  <a:pt x="4070307" y="5140428"/>
                  <a:pt x="4098707" y="5168858"/>
                  <a:pt x="4133777" y="5168858"/>
                </a:cubicBezTo>
                <a:cubicBezTo>
                  <a:pt x="4168848" y="5168858"/>
                  <a:pt x="4197282" y="5140428"/>
                  <a:pt x="4197282" y="5105358"/>
                </a:cubicBezTo>
                <a:cubicBezTo>
                  <a:pt x="4197282" y="5070288"/>
                  <a:pt x="4168848" y="5041858"/>
                  <a:pt x="4133777" y="5041858"/>
                </a:cubicBezTo>
                <a:close/>
                <a:moveTo>
                  <a:pt x="3867105" y="5041858"/>
                </a:moveTo>
                <a:cubicBezTo>
                  <a:pt x="3832032" y="5041858"/>
                  <a:pt x="3803603" y="5070288"/>
                  <a:pt x="3803603" y="5105358"/>
                </a:cubicBezTo>
                <a:cubicBezTo>
                  <a:pt x="3803603" y="5140428"/>
                  <a:pt x="3832032" y="5168858"/>
                  <a:pt x="3867105" y="5168858"/>
                </a:cubicBezTo>
                <a:cubicBezTo>
                  <a:pt x="3902178" y="5168858"/>
                  <a:pt x="3930609" y="5140428"/>
                  <a:pt x="3930609" y="5105358"/>
                </a:cubicBezTo>
                <a:cubicBezTo>
                  <a:pt x="3930609" y="5070288"/>
                  <a:pt x="3902178" y="5041858"/>
                  <a:pt x="3867105" y="5041858"/>
                </a:cubicBezTo>
                <a:close/>
                <a:moveTo>
                  <a:pt x="3600409" y="5041858"/>
                </a:moveTo>
                <a:cubicBezTo>
                  <a:pt x="3565339" y="5041858"/>
                  <a:pt x="3536912" y="5070288"/>
                  <a:pt x="3536912" y="5105358"/>
                </a:cubicBezTo>
                <a:cubicBezTo>
                  <a:pt x="3536912" y="5140428"/>
                  <a:pt x="3565339" y="5168858"/>
                  <a:pt x="3600409" y="5168858"/>
                </a:cubicBezTo>
                <a:cubicBezTo>
                  <a:pt x="3635482" y="5168858"/>
                  <a:pt x="3663909" y="5140428"/>
                  <a:pt x="3663909" y="5105358"/>
                </a:cubicBezTo>
                <a:cubicBezTo>
                  <a:pt x="3663909" y="5070288"/>
                  <a:pt x="3635482" y="5041858"/>
                  <a:pt x="3600409" y="5041858"/>
                </a:cubicBezTo>
                <a:close/>
                <a:moveTo>
                  <a:pt x="3333699" y="5041858"/>
                </a:moveTo>
                <a:cubicBezTo>
                  <a:pt x="3298629" y="5041858"/>
                  <a:pt x="3270201" y="5070288"/>
                  <a:pt x="3270201" y="5105358"/>
                </a:cubicBezTo>
                <a:cubicBezTo>
                  <a:pt x="3270201" y="5140428"/>
                  <a:pt x="3298629" y="5168858"/>
                  <a:pt x="3333699" y="5168858"/>
                </a:cubicBezTo>
                <a:cubicBezTo>
                  <a:pt x="3368772" y="5168858"/>
                  <a:pt x="3397204" y="5140428"/>
                  <a:pt x="3397204" y="5105358"/>
                </a:cubicBezTo>
                <a:cubicBezTo>
                  <a:pt x="3397204" y="5070288"/>
                  <a:pt x="3368772" y="5041858"/>
                  <a:pt x="3333699" y="5041858"/>
                </a:cubicBezTo>
                <a:close/>
                <a:moveTo>
                  <a:pt x="3067011" y="5041858"/>
                </a:moveTo>
                <a:cubicBezTo>
                  <a:pt x="3031943" y="5041858"/>
                  <a:pt x="3003514" y="5070288"/>
                  <a:pt x="3003514" y="5105358"/>
                </a:cubicBezTo>
                <a:cubicBezTo>
                  <a:pt x="3003514" y="5140428"/>
                  <a:pt x="3031943" y="5168858"/>
                  <a:pt x="3067011" y="5168858"/>
                </a:cubicBezTo>
                <a:cubicBezTo>
                  <a:pt x="3102079" y="5168858"/>
                  <a:pt x="3130508" y="5140428"/>
                  <a:pt x="3130508" y="5105358"/>
                </a:cubicBezTo>
                <a:cubicBezTo>
                  <a:pt x="3130508" y="5070288"/>
                  <a:pt x="3102079" y="5041858"/>
                  <a:pt x="3067011" y="5041858"/>
                </a:cubicBezTo>
                <a:close/>
                <a:moveTo>
                  <a:pt x="2800325" y="5041858"/>
                </a:moveTo>
                <a:cubicBezTo>
                  <a:pt x="2765256" y="5041858"/>
                  <a:pt x="2736827" y="5070288"/>
                  <a:pt x="2736827" y="5105358"/>
                </a:cubicBezTo>
                <a:cubicBezTo>
                  <a:pt x="2736827" y="5140428"/>
                  <a:pt x="2765256" y="5168858"/>
                  <a:pt x="2800325" y="5168858"/>
                </a:cubicBezTo>
                <a:cubicBezTo>
                  <a:pt x="2835393" y="5168858"/>
                  <a:pt x="2863822" y="5140428"/>
                  <a:pt x="2863822" y="5105358"/>
                </a:cubicBezTo>
                <a:cubicBezTo>
                  <a:pt x="2863822" y="5070288"/>
                  <a:pt x="2835393" y="5041858"/>
                  <a:pt x="2800325" y="5041858"/>
                </a:cubicBezTo>
                <a:close/>
                <a:moveTo>
                  <a:pt x="2533616" y="5041858"/>
                </a:moveTo>
                <a:cubicBezTo>
                  <a:pt x="2498543" y="5041858"/>
                  <a:pt x="2470111" y="5070288"/>
                  <a:pt x="2470111" y="5105358"/>
                </a:cubicBezTo>
                <a:cubicBezTo>
                  <a:pt x="2470111" y="5140428"/>
                  <a:pt x="2498543" y="5168858"/>
                  <a:pt x="2533616" y="5168858"/>
                </a:cubicBezTo>
                <a:cubicBezTo>
                  <a:pt x="2568689" y="5168858"/>
                  <a:pt x="2597120" y="5140428"/>
                  <a:pt x="2597120" y="5105358"/>
                </a:cubicBezTo>
                <a:cubicBezTo>
                  <a:pt x="2597120" y="5070288"/>
                  <a:pt x="2568689" y="5041858"/>
                  <a:pt x="2533616" y="5041858"/>
                </a:cubicBezTo>
                <a:close/>
                <a:moveTo>
                  <a:pt x="2266911" y="5041858"/>
                </a:moveTo>
                <a:cubicBezTo>
                  <a:pt x="2231839" y="5041858"/>
                  <a:pt x="2203415" y="5070288"/>
                  <a:pt x="2203415" y="5105358"/>
                </a:cubicBezTo>
                <a:cubicBezTo>
                  <a:pt x="2203415" y="5140428"/>
                  <a:pt x="2231839" y="5168858"/>
                  <a:pt x="2266911" y="5168858"/>
                </a:cubicBezTo>
                <a:cubicBezTo>
                  <a:pt x="2301988" y="5168858"/>
                  <a:pt x="2330416" y="5140428"/>
                  <a:pt x="2330416" y="5105358"/>
                </a:cubicBezTo>
                <a:cubicBezTo>
                  <a:pt x="2330416" y="5070288"/>
                  <a:pt x="2301988" y="5041858"/>
                  <a:pt x="2266911" y="5041858"/>
                </a:cubicBezTo>
                <a:close/>
                <a:moveTo>
                  <a:pt x="2000214" y="5041858"/>
                </a:moveTo>
                <a:cubicBezTo>
                  <a:pt x="1965137" y="5041858"/>
                  <a:pt x="1936708" y="5070288"/>
                  <a:pt x="1936708" y="5105358"/>
                </a:cubicBezTo>
                <a:cubicBezTo>
                  <a:pt x="1936708" y="5140428"/>
                  <a:pt x="1965137" y="5168858"/>
                  <a:pt x="2000214" y="5168858"/>
                </a:cubicBezTo>
                <a:cubicBezTo>
                  <a:pt x="2035283" y="5168858"/>
                  <a:pt x="2063716" y="5140428"/>
                  <a:pt x="2063716" y="5105358"/>
                </a:cubicBezTo>
                <a:cubicBezTo>
                  <a:pt x="2063716" y="5070288"/>
                  <a:pt x="2035283" y="5041858"/>
                  <a:pt x="2000214" y="5041858"/>
                </a:cubicBezTo>
                <a:close/>
                <a:moveTo>
                  <a:pt x="1733506" y="5041858"/>
                </a:moveTo>
                <a:cubicBezTo>
                  <a:pt x="1698437" y="5041858"/>
                  <a:pt x="1670006" y="5070288"/>
                  <a:pt x="1670006" y="5105358"/>
                </a:cubicBezTo>
                <a:cubicBezTo>
                  <a:pt x="1670006" y="5140428"/>
                  <a:pt x="1698437" y="5168858"/>
                  <a:pt x="1733506" y="5168858"/>
                </a:cubicBezTo>
                <a:cubicBezTo>
                  <a:pt x="1768577" y="5168858"/>
                  <a:pt x="1797007" y="5140428"/>
                  <a:pt x="1797007" y="5105358"/>
                </a:cubicBezTo>
                <a:cubicBezTo>
                  <a:pt x="1797007" y="5070288"/>
                  <a:pt x="1768577" y="5041858"/>
                  <a:pt x="1733506" y="5041858"/>
                </a:cubicBezTo>
                <a:close/>
                <a:moveTo>
                  <a:pt x="1466807" y="5041858"/>
                </a:moveTo>
                <a:cubicBezTo>
                  <a:pt x="1431737" y="5041858"/>
                  <a:pt x="1403307" y="5070288"/>
                  <a:pt x="1403307" y="5105358"/>
                </a:cubicBezTo>
                <a:cubicBezTo>
                  <a:pt x="1403307" y="5140428"/>
                  <a:pt x="1431737" y="5168858"/>
                  <a:pt x="1466807" y="5168858"/>
                </a:cubicBezTo>
                <a:cubicBezTo>
                  <a:pt x="1501877" y="5168858"/>
                  <a:pt x="1530307" y="5140428"/>
                  <a:pt x="1530307" y="5105358"/>
                </a:cubicBezTo>
                <a:cubicBezTo>
                  <a:pt x="1530307" y="5070288"/>
                  <a:pt x="1501877" y="5041858"/>
                  <a:pt x="1466807" y="5041858"/>
                </a:cubicBezTo>
                <a:close/>
                <a:moveTo>
                  <a:pt x="1200108" y="5041858"/>
                </a:moveTo>
                <a:cubicBezTo>
                  <a:pt x="1165038" y="5041858"/>
                  <a:pt x="1136608" y="5070288"/>
                  <a:pt x="1136608" y="5105358"/>
                </a:cubicBezTo>
                <a:cubicBezTo>
                  <a:pt x="1136608" y="5140428"/>
                  <a:pt x="1165038" y="5168858"/>
                  <a:pt x="1200108" y="5168858"/>
                </a:cubicBezTo>
                <a:cubicBezTo>
                  <a:pt x="1235178" y="5168858"/>
                  <a:pt x="1263608" y="5140428"/>
                  <a:pt x="1263608" y="5105358"/>
                </a:cubicBezTo>
                <a:cubicBezTo>
                  <a:pt x="1263608" y="5070288"/>
                  <a:pt x="1235178" y="5041858"/>
                  <a:pt x="1200108" y="5041858"/>
                </a:cubicBezTo>
                <a:close/>
                <a:moveTo>
                  <a:pt x="933409" y="5041858"/>
                </a:moveTo>
                <a:cubicBezTo>
                  <a:pt x="898339" y="5041858"/>
                  <a:pt x="869910" y="5070288"/>
                  <a:pt x="869910" y="5105358"/>
                </a:cubicBezTo>
                <a:cubicBezTo>
                  <a:pt x="869910" y="5140428"/>
                  <a:pt x="898339" y="5168858"/>
                  <a:pt x="933409" y="5168858"/>
                </a:cubicBezTo>
                <a:cubicBezTo>
                  <a:pt x="968479" y="5168858"/>
                  <a:pt x="996909" y="5140428"/>
                  <a:pt x="996909" y="5105358"/>
                </a:cubicBezTo>
                <a:cubicBezTo>
                  <a:pt x="996909" y="5070288"/>
                  <a:pt x="968479" y="5041858"/>
                  <a:pt x="933409" y="5041858"/>
                </a:cubicBezTo>
                <a:close/>
                <a:moveTo>
                  <a:pt x="666711" y="5041858"/>
                </a:moveTo>
                <a:cubicBezTo>
                  <a:pt x="631641" y="5041858"/>
                  <a:pt x="603211" y="5070288"/>
                  <a:pt x="603211" y="5105358"/>
                </a:cubicBezTo>
                <a:cubicBezTo>
                  <a:pt x="603211" y="5140428"/>
                  <a:pt x="631641" y="5168858"/>
                  <a:pt x="666711" y="5168858"/>
                </a:cubicBezTo>
                <a:cubicBezTo>
                  <a:pt x="701781" y="5168858"/>
                  <a:pt x="730210" y="5140428"/>
                  <a:pt x="730210" y="5105358"/>
                </a:cubicBezTo>
                <a:cubicBezTo>
                  <a:pt x="730210" y="5070288"/>
                  <a:pt x="701781" y="5041858"/>
                  <a:pt x="666711" y="5041858"/>
                </a:cubicBezTo>
                <a:close/>
                <a:moveTo>
                  <a:pt x="400012" y="5041858"/>
                </a:moveTo>
                <a:cubicBezTo>
                  <a:pt x="364942" y="5041858"/>
                  <a:pt x="336512" y="5070288"/>
                  <a:pt x="336512" y="5105358"/>
                </a:cubicBezTo>
                <a:cubicBezTo>
                  <a:pt x="336512" y="5140428"/>
                  <a:pt x="364942" y="5168858"/>
                  <a:pt x="400012" y="5168858"/>
                </a:cubicBezTo>
                <a:cubicBezTo>
                  <a:pt x="435082" y="5168858"/>
                  <a:pt x="463512" y="5140428"/>
                  <a:pt x="463512" y="5105358"/>
                </a:cubicBezTo>
                <a:cubicBezTo>
                  <a:pt x="463512" y="5070288"/>
                  <a:pt x="435082" y="5041858"/>
                  <a:pt x="400012" y="5041858"/>
                </a:cubicBezTo>
                <a:close/>
                <a:moveTo>
                  <a:pt x="11855368" y="4737058"/>
                </a:moveTo>
                <a:cubicBezTo>
                  <a:pt x="11820298" y="4737058"/>
                  <a:pt x="11791868" y="4765488"/>
                  <a:pt x="11791868" y="4800558"/>
                </a:cubicBezTo>
                <a:cubicBezTo>
                  <a:pt x="11791868" y="4835628"/>
                  <a:pt x="11820298" y="4864058"/>
                  <a:pt x="11855368" y="4864058"/>
                </a:cubicBezTo>
                <a:cubicBezTo>
                  <a:pt x="11890438" y="4864058"/>
                  <a:pt x="11918868" y="4835628"/>
                  <a:pt x="11918868" y="4800558"/>
                </a:cubicBezTo>
                <a:cubicBezTo>
                  <a:pt x="11918868" y="4765488"/>
                  <a:pt x="11890438" y="4737058"/>
                  <a:pt x="11855368" y="4737058"/>
                </a:cubicBezTo>
                <a:close/>
                <a:moveTo>
                  <a:pt x="11588668" y="4737058"/>
                </a:moveTo>
                <a:cubicBezTo>
                  <a:pt x="11553598" y="4737058"/>
                  <a:pt x="11525168" y="4765488"/>
                  <a:pt x="11525168" y="4800558"/>
                </a:cubicBezTo>
                <a:cubicBezTo>
                  <a:pt x="11525168" y="4835628"/>
                  <a:pt x="11553598" y="4864058"/>
                  <a:pt x="11588668" y="4864058"/>
                </a:cubicBezTo>
                <a:cubicBezTo>
                  <a:pt x="11623738" y="4864058"/>
                  <a:pt x="11652168" y="4835628"/>
                  <a:pt x="11652168" y="4800558"/>
                </a:cubicBezTo>
                <a:cubicBezTo>
                  <a:pt x="11652168" y="4765488"/>
                  <a:pt x="11623738" y="4737058"/>
                  <a:pt x="11588668" y="4737058"/>
                </a:cubicBezTo>
                <a:close/>
                <a:moveTo>
                  <a:pt x="11321968" y="4737058"/>
                </a:moveTo>
                <a:cubicBezTo>
                  <a:pt x="11286898" y="4737058"/>
                  <a:pt x="11258468" y="4765488"/>
                  <a:pt x="11258468" y="4800558"/>
                </a:cubicBezTo>
                <a:cubicBezTo>
                  <a:pt x="11258468" y="4835628"/>
                  <a:pt x="11286898" y="4864058"/>
                  <a:pt x="11321968" y="4864058"/>
                </a:cubicBezTo>
                <a:cubicBezTo>
                  <a:pt x="11357038" y="4864058"/>
                  <a:pt x="11385468" y="4835628"/>
                  <a:pt x="11385468" y="4800558"/>
                </a:cubicBezTo>
                <a:cubicBezTo>
                  <a:pt x="11385468" y="4765488"/>
                  <a:pt x="11357038" y="4737058"/>
                  <a:pt x="11321968" y="4737058"/>
                </a:cubicBezTo>
                <a:close/>
                <a:moveTo>
                  <a:pt x="11055268" y="4737058"/>
                </a:moveTo>
                <a:cubicBezTo>
                  <a:pt x="11020198" y="4737058"/>
                  <a:pt x="10991768" y="4765488"/>
                  <a:pt x="10991768" y="4800558"/>
                </a:cubicBezTo>
                <a:cubicBezTo>
                  <a:pt x="10991768" y="4835628"/>
                  <a:pt x="11020198" y="4864058"/>
                  <a:pt x="11055268" y="4864058"/>
                </a:cubicBezTo>
                <a:cubicBezTo>
                  <a:pt x="11090338" y="4864058"/>
                  <a:pt x="11118768" y="4835628"/>
                  <a:pt x="11118768" y="4800558"/>
                </a:cubicBezTo>
                <a:cubicBezTo>
                  <a:pt x="11118768" y="4765488"/>
                  <a:pt x="11090338" y="4737058"/>
                  <a:pt x="11055268" y="4737058"/>
                </a:cubicBezTo>
                <a:close/>
                <a:moveTo>
                  <a:pt x="10788568" y="4737058"/>
                </a:moveTo>
                <a:cubicBezTo>
                  <a:pt x="10753498" y="4737058"/>
                  <a:pt x="10725068" y="4765488"/>
                  <a:pt x="10725068" y="4800558"/>
                </a:cubicBezTo>
                <a:cubicBezTo>
                  <a:pt x="10725068" y="4835628"/>
                  <a:pt x="10753498" y="4864058"/>
                  <a:pt x="10788568" y="4864058"/>
                </a:cubicBezTo>
                <a:cubicBezTo>
                  <a:pt x="10823638" y="4864058"/>
                  <a:pt x="10852068" y="4835628"/>
                  <a:pt x="10852068" y="4800558"/>
                </a:cubicBezTo>
                <a:cubicBezTo>
                  <a:pt x="10852068" y="4765488"/>
                  <a:pt x="10823638" y="4737058"/>
                  <a:pt x="10788568" y="4737058"/>
                </a:cubicBezTo>
                <a:close/>
                <a:moveTo>
                  <a:pt x="10521868" y="4737058"/>
                </a:moveTo>
                <a:cubicBezTo>
                  <a:pt x="10486798" y="4737058"/>
                  <a:pt x="10458368" y="4765488"/>
                  <a:pt x="10458368" y="4800558"/>
                </a:cubicBezTo>
                <a:cubicBezTo>
                  <a:pt x="10458368" y="4835628"/>
                  <a:pt x="10486798" y="4864058"/>
                  <a:pt x="10521868" y="4864058"/>
                </a:cubicBezTo>
                <a:cubicBezTo>
                  <a:pt x="10556938" y="4864058"/>
                  <a:pt x="10585368" y="4835628"/>
                  <a:pt x="10585368" y="4800558"/>
                </a:cubicBezTo>
                <a:cubicBezTo>
                  <a:pt x="10585368" y="4765488"/>
                  <a:pt x="10556938" y="4737058"/>
                  <a:pt x="10521868" y="4737058"/>
                </a:cubicBezTo>
                <a:close/>
                <a:moveTo>
                  <a:pt x="10255168" y="4737058"/>
                </a:moveTo>
                <a:cubicBezTo>
                  <a:pt x="10220098" y="4737058"/>
                  <a:pt x="10191668" y="4765488"/>
                  <a:pt x="10191668" y="4800558"/>
                </a:cubicBezTo>
                <a:cubicBezTo>
                  <a:pt x="10191668" y="4835628"/>
                  <a:pt x="10220098" y="4864058"/>
                  <a:pt x="10255168" y="4864058"/>
                </a:cubicBezTo>
                <a:cubicBezTo>
                  <a:pt x="10290238" y="4864058"/>
                  <a:pt x="10318668" y="4835628"/>
                  <a:pt x="10318668" y="4800558"/>
                </a:cubicBezTo>
                <a:cubicBezTo>
                  <a:pt x="10318668" y="4765488"/>
                  <a:pt x="10290238" y="4737058"/>
                  <a:pt x="10255168" y="4737058"/>
                </a:cubicBezTo>
                <a:close/>
                <a:moveTo>
                  <a:pt x="9988468" y="4737058"/>
                </a:moveTo>
                <a:cubicBezTo>
                  <a:pt x="9953398" y="4737058"/>
                  <a:pt x="9924968" y="4765488"/>
                  <a:pt x="9924968" y="4800558"/>
                </a:cubicBezTo>
                <a:cubicBezTo>
                  <a:pt x="9924968" y="4835628"/>
                  <a:pt x="9953398" y="4864058"/>
                  <a:pt x="9988468" y="4864058"/>
                </a:cubicBezTo>
                <a:cubicBezTo>
                  <a:pt x="10023538" y="4864058"/>
                  <a:pt x="10051968" y="4835628"/>
                  <a:pt x="10051968" y="4800558"/>
                </a:cubicBezTo>
                <a:cubicBezTo>
                  <a:pt x="10051968" y="4765488"/>
                  <a:pt x="10023538" y="4737058"/>
                  <a:pt x="9988468" y="4737058"/>
                </a:cubicBezTo>
                <a:close/>
                <a:moveTo>
                  <a:pt x="9721768" y="4737058"/>
                </a:moveTo>
                <a:cubicBezTo>
                  <a:pt x="9686698" y="4737058"/>
                  <a:pt x="9658268" y="4765488"/>
                  <a:pt x="9658268" y="4800558"/>
                </a:cubicBezTo>
                <a:cubicBezTo>
                  <a:pt x="9658268" y="4835628"/>
                  <a:pt x="9686698" y="4864058"/>
                  <a:pt x="9721768" y="4864058"/>
                </a:cubicBezTo>
                <a:cubicBezTo>
                  <a:pt x="9756838" y="4864058"/>
                  <a:pt x="9785268" y="4835628"/>
                  <a:pt x="9785268" y="4800558"/>
                </a:cubicBezTo>
                <a:cubicBezTo>
                  <a:pt x="9785268" y="4765488"/>
                  <a:pt x="9756838" y="4737058"/>
                  <a:pt x="9721768" y="4737058"/>
                </a:cubicBezTo>
                <a:close/>
                <a:moveTo>
                  <a:pt x="9455068" y="4737058"/>
                </a:moveTo>
                <a:cubicBezTo>
                  <a:pt x="9419998" y="4737058"/>
                  <a:pt x="9391568" y="4765488"/>
                  <a:pt x="9391568" y="4800558"/>
                </a:cubicBezTo>
                <a:cubicBezTo>
                  <a:pt x="9391568" y="4835628"/>
                  <a:pt x="9419998" y="4864058"/>
                  <a:pt x="9455068" y="4864058"/>
                </a:cubicBezTo>
                <a:cubicBezTo>
                  <a:pt x="9490138" y="4864058"/>
                  <a:pt x="9518568" y="4835628"/>
                  <a:pt x="9518568" y="4800558"/>
                </a:cubicBezTo>
                <a:cubicBezTo>
                  <a:pt x="9518568" y="4765488"/>
                  <a:pt x="9490138" y="4737058"/>
                  <a:pt x="9455068" y="4737058"/>
                </a:cubicBezTo>
                <a:close/>
                <a:moveTo>
                  <a:pt x="9188368" y="4737058"/>
                </a:moveTo>
                <a:cubicBezTo>
                  <a:pt x="9153298" y="4737058"/>
                  <a:pt x="9124868" y="4765488"/>
                  <a:pt x="9124868" y="4800558"/>
                </a:cubicBezTo>
                <a:cubicBezTo>
                  <a:pt x="9124868" y="4835628"/>
                  <a:pt x="9153298" y="4864058"/>
                  <a:pt x="9188368" y="4864058"/>
                </a:cubicBezTo>
                <a:cubicBezTo>
                  <a:pt x="9223438" y="4864058"/>
                  <a:pt x="9251868" y="4835628"/>
                  <a:pt x="9251868" y="4800558"/>
                </a:cubicBezTo>
                <a:cubicBezTo>
                  <a:pt x="9251868" y="4765488"/>
                  <a:pt x="9223438" y="4737058"/>
                  <a:pt x="9188368" y="4737058"/>
                </a:cubicBezTo>
                <a:close/>
                <a:moveTo>
                  <a:pt x="8921668" y="4737058"/>
                </a:moveTo>
                <a:cubicBezTo>
                  <a:pt x="8886598" y="4737058"/>
                  <a:pt x="8858168" y="4765488"/>
                  <a:pt x="8858168" y="4800558"/>
                </a:cubicBezTo>
                <a:cubicBezTo>
                  <a:pt x="8858168" y="4835628"/>
                  <a:pt x="8886598" y="4864058"/>
                  <a:pt x="8921668" y="4864058"/>
                </a:cubicBezTo>
                <a:cubicBezTo>
                  <a:pt x="8956738" y="4864058"/>
                  <a:pt x="8985168" y="4835628"/>
                  <a:pt x="8985168" y="4800558"/>
                </a:cubicBezTo>
                <a:cubicBezTo>
                  <a:pt x="8985168" y="4765488"/>
                  <a:pt x="8956738" y="4737058"/>
                  <a:pt x="8921668" y="4737058"/>
                </a:cubicBezTo>
                <a:close/>
                <a:moveTo>
                  <a:pt x="8654968" y="4737058"/>
                </a:moveTo>
                <a:cubicBezTo>
                  <a:pt x="8619898" y="4737058"/>
                  <a:pt x="8591468" y="4765488"/>
                  <a:pt x="8591468" y="4800558"/>
                </a:cubicBezTo>
                <a:cubicBezTo>
                  <a:pt x="8591468" y="4835628"/>
                  <a:pt x="8619898" y="4864058"/>
                  <a:pt x="8654968" y="4864058"/>
                </a:cubicBezTo>
                <a:cubicBezTo>
                  <a:pt x="8690038" y="4864058"/>
                  <a:pt x="8718468" y="4835628"/>
                  <a:pt x="8718468" y="4800558"/>
                </a:cubicBezTo>
                <a:cubicBezTo>
                  <a:pt x="8718468" y="4765488"/>
                  <a:pt x="8690038" y="4737058"/>
                  <a:pt x="8654968" y="4737058"/>
                </a:cubicBezTo>
                <a:close/>
                <a:moveTo>
                  <a:pt x="8388268" y="4737058"/>
                </a:moveTo>
                <a:cubicBezTo>
                  <a:pt x="8353198" y="4737058"/>
                  <a:pt x="8324768" y="4765488"/>
                  <a:pt x="8324768" y="4800558"/>
                </a:cubicBezTo>
                <a:cubicBezTo>
                  <a:pt x="8324768" y="4835628"/>
                  <a:pt x="8353198" y="4864058"/>
                  <a:pt x="8388268" y="4864058"/>
                </a:cubicBezTo>
                <a:cubicBezTo>
                  <a:pt x="8423338" y="4864058"/>
                  <a:pt x="8451768" y="4835628"/>
                  <a:pt x="8451768" y="4800558"/>
                </a:cubicBezTo>
                <a:cubicBezTo>
                  <a:pt x="8451768" y="4765488"/>
                  <a:pt x="8423338" y="4737058"/>
                  <a:pt x="8388268" y="4737058"/>
                </a:cubicBezTo>
                <a:close/>
                <a:moveTo>
                  <a:pt x="8121568" y="4737058"/>
                </a:moveTo>
                <a:cubicBezTo>
                  <a:pt x="8086498" y="4737058"/>
                  <a:pt x="8058068" y="4765488"/>
                  <a:pt x="8058068" y="4800558"/>
                </a:cubicBezTo>
                <a:cubicBezTo>
                  <a:pt x="8058068" y="4835628"/>
                  <a:pt x="8086498" y="4864058"/>
                  <a:pt x="8121568" y="4864058"/>
                </a:cubicBezTo>
                <a:cubicBezTo>
                  <a:pt x="8156638" y="4864058"/>
                  <a:pt x="8185068" y="4835628"/>
                  <a:pt x="8185068" y="4800558"/>
                </a:cubicBezTo>
                <a:cubicBezTo>
                  <a:pt x="8185068" y="4765488"/>
                  <a:pt x="8156638" y="4737058"/>
                  <a:pt x="8121568" y="4737058"/>
                </a:cubicBezTo>
                <a:close/>
                <a:moveTo>
                  <a:pt x="7854868" y="4737058"/>
                </a:moveTo>
                <a:cubicBezTo>
                  <a:pt x="7819798" y="4737058"/>
                  <a:pt x="7791368" y="4765488"/>
                  <a:pt x="7791368" y="4800558"/>
                </a:cubicBezTo>
                <a:cubicBezTo>
                  <a:pt x="7791368" y="4835628"/>
                  <a:pt x="7819798" y="4864058"/>
                  <a:pt x="7854868" y="4864058"/>
                </a:cubicBezTo>
                <a:cubicBezTo>
                  <a:pt x="7889938" y="4864058"/>
                  <a:pt x="7918368" y="4835628"/>
                  <a:pt x="7918368" y="4800558"/>
                </a:cubicBezTo>
                <a:cubicBezTo>
                  <a:pt x="7918368" y="4765488"/>
                  <a:pt x="7889938" y="4737058"/>
                  <a:pt x="7854868" y="4737058"/>
                </a:cubicBezTo>
                <a:close/>
                <a:moveTo>
                  <a:pt x="7588168" y="4737058"/>
                </a:moveTo>
                <a:cubicBezTo>
                  <a:pt x="7553098" y="4737058"/>
                  <a:pt x="7524668" y="4765488"/>
                  <a:pt x="7524668" y="4800558"/>
                </a:cubicBezTo>
                <a:cubicBezTo>
                  <a:pt x="7524668" y="4835628"/>
                  <a:pt x="7553098" y="4864058"/>
                  <a:pt x="7588168" y="4864058"/>
                </a:cubicBezTo>
                <a:cubicBezTo>
                  <a:pt x="7623238" y="4864058"/>
                  <a:pt x="7651668" y="4835628"/>
                  <a:pt x="7651668" y="4800558"/>
                </a:cubicBezTo>
                <a:cubicBezTo>
                  <a:pt x="7651668" y="4765488"/>
                  <a:pt x="7623238" y="4737058"/>
                  <a:pt x="7588168" y="4737058"/>
                </a:cubicBezTo>
                <a:close/>
                <a:moveTo>
                  <a:pt x="7321468" y="4737058"/>
                </a:moveTo>
                <a:cubicBezTo>
                  <a:pt x="7286398" y="4737058"/>
                  <a:pt x="7257968" y="4765488"/>
                  <a:pt x="7257968" y="4800558"/>
                </a:cubicBezTo>
                <a:cubicBezTo>
                  <a:pt x="7257968" y="4835628"/>
                  <a:pt x="7286398" y="4864058"/>
                  <a:pt x="7321468" y="4864058"/>
                </a:cubicBezTo>
                <a:cubicBezTo>
                  <a:pt x="7356538" y="4864058"/>
                  <a:pt x="7384968" y="4835628"/>
                  <a:pt x="7384968" y="4800558"/>
                </a:cubicBezTo>
                <a:cubicBezTo>
                  <a:pt x="7384968" y="4765488"/>
                  <a:pt x="7356538" y="4737058"/>
                  <a:pt x="7321468" y="4737058"/>
                </a:cubicBezTo>
                <a:close/>
                <a:moveTo>
                  <a:pt x="7054768" y="4737058"/>
                </a:moveTo>
                <a:cubicBezTo>
                  <a:pt x="7019698" y="4737058"/>
                  <a:pt x="6991268" y="4765488"/>
                  <a:pt x="6991268" y="4800558"/>
                </a:cubicBezTo>
                <a:cubicBezTo>
                  <a:pt x="6991268" y="4835628"/>
                  <a:pt x="7019698" y="4864058"/>
                  <a:pt x="7054768" y="4864058"/>
                </a:cubicBezTo>
                <a:cubicBezTo>
                  <a:pt x="7089838" y="4864058"/>
                  <a:pt x="7118268" y="4835628"/>
                  <a:pt x="7118268" y="4800558"/>
                </a:cubicBezTo>
                <a:cubicBezTo>
                  <a:pt x="7118268" y="4765488"/>
                  <a:pt x="7089838" y="4737058"/>
                  <a:pt x="7054768" y="4737058"/>
                </a:cubicBezTo>
                <a:close/>
                <a:moveTo>
                  <a:pt x="6788068" y="4737058"/>
                </a:moveTo>
                <a:cubicBezTo>
                  <a:pt x="6752998" y="4737058"/>
                  <a:pt x="6724568" y="4765488"/>
                  <a:pt x="6724568" y="4800558"/>
                </a:cubicBezTo>
                <a:cubicBezTo>
                  <a:pt x="6724568" y="4835628"/>
                  <a:pt x="6752998" y="4864058"/>
                  <a:pt x="6788068" y="4864058"/>
                </a:cubicBezTo>
                <a:cubicBezTo>
                  <a:pt x="6823138" y="4864058"/>
                  <a:pt x="6851568" y="4835628"/>
                  <a:pt x="6851568" y="4800558"/>
                </a:cubicBezTo>
                <a:cubicBezTo>
                  <a:pt x="6851568" y="4765488"/>
                  <a:pt x="6823138" y="4737058"/>
                  <a:pt x="6788068" y="4737058"/>
                </a:cubicBezTo>
                <a:close/>
                <a:moveTo>
                  <a:pt x="6521368" y="4737058"/>
                </a:moveTo>
                <a:cubicBezTo>
                  <a:pt x="6486298" y="4737058"/>
                  <a:pt x="6457868" y="4765488"/>
                  <a:pt x="6457868" y="4800558"/>
                </a:cubicBezTo>
                <a:cubicBezTo>
                  <a:pt x="6457868" y="4835628"/>
                  <a:pt x="6486298" y="4864058"/>
                  <a:pt x="6521368" y="4864058"/>
                </a:cubicBezTo>
                <a:cubicBezTo>
                  <a:pt x="6556438" y="4864058"/>
                  <a:pt x="6584868" y="4835628"/>
                  <a:pt x="6584868" y="4800558"/>
                </a:cubicBezTo>
                <a:cubicBezTo>
                  <a:pt x="6584868" y="4765488"/>
                  <a:pt x="6556438" y="4737058"/>
                  <a:pt x="6521368" y="4737058"/>
                </a:cubicBezTo>
                <a:close/>
                <a:moveTo>
                  <a:pt x="6254668" y="4737058"/>
                </a:moveTo>
                <a:cubicBezTo>
                  <a:pt x="6219598" y="4737058"/>
                  <a:pt x="6191168" y="4765488"/>
                  <a:pt x="6191168" y="4800558"/>
                </a:cubicBezTo>
                <a:cubicBezTo>
                  <a:pt x="6191168" y="4835628"/>
                  <a:pt x="6219598" y="4864058"/>
                  <a:pt x="6254668" y="4864058"/>
                </a:cubicBezTo>
                <a:cubicBezTo>
                  <a:pt x="6289738" y="4864058"/>
                  <a:pt x="6318168" y="4835628"/>
                  <a:pt x="6318168" y="4800558"/>
                </a:cubicBezTo>
                <a:cubicBezTo>
                  <a:pt x="6318168" y="4765488"/>
                  <a:pt x="6289738" y="4737058"/>
                  <a:pt x="6254668" y="4737058"/>
                </a:cubicBezTo>
                <a:close/>
                <a:moveTo>
                  <a:pt x="5987973" y="4737058"/>
                </a:moveTo>
                <a:cubicBezTo>
                  <a:pt x="5952901" y="4737058"/>
                  <a:pt x="5924469" y="4765488"/>
                  <a:pt x="5924469" y="4800558"/>
                </a:cubicBezTo>
                <a:cubicBezTo>
                  <a:pt x="5924469" y="4835628"/>
                  <a:pt x="5952901" y="4864058"/>
                  <a:pt x="5987973" y="4864058"/>
                </a:cubicBezTo>
                <a:cubicBezTo>
                  <a:pt x="6023047" y="4864058"/>
                  <a:pt x="6051479" y="4835628"/>
                  <a:pt x="6051479" y="4800558"/>
                </a:cubicBezTo>
                <a:cubicBezTo>
                  <a:pt x="6051479" y="4765488"/>
                  <a:pt x="6023047" y="4737058"/>
                  <a:pt x="5987973" y="4737058"/>
                </a:cubicBezTo>
                <a:close/>
                <a:moveTo>
                  <a:pt x="5721271" y="4737058"/>
                </a:moveTo>
                <a:cubicBezTo>
                  <a:pt x="5686205" y="4737058"/>
                  <a:pt x="5657772" y="4765488"/>
                  <a:pt x="5657772" y="4800558"/>
                </a:cubicBezTo>
                <a:cubicBezTo>
                  <a:pt x="5657772" y="4835628"/>
                  <a:pt x="5686205" y="4864058"/>
                  <a:pt x="5721271" y="4864058"/>
                </a:cubicBezTo>
                <a:cubicBezTo>
                  <a:pt x="5756343" y="4864058"/>
                  <a:pt x="5784771" y="4835628"/>
                  <a:pt x="5784771" y="4800558"/>
                </a:cubicBezTo>
                <a:cubicBezTo>
                  <a:pt x="5784771" y="4765488"/>
                  <a:pt x="5756343" y="4737058"/>
                  <a:pt x="5721271" y="4737058"/>
                </a:cubicBezTo>
                <a:close/>
                <a:moveTo>
                  <a:pt x="5454579" y="4737058"/>
                </a:moveTo>
                <a:cubicBezTo>
                  <a:pt x="5419511" y="4737058"/>
                  <a:pt x="5391083" y="4765488"/>
                  <a:pt x="5391083" y="4800558"/>
                </a:cubicBezTo>
                <a:cubicBezTo>
                  <a:pt x="5391083" y="4835628"/>
                  <a:pt x="5419511" y="4864058"/>
                  <a:pt x="5454579" y="4864058"/>
                </a:cubicBezTo>
                <a:cubicBezTo>
                  <a:pt x="5489650" y="4864058"/>
                  <a:pt x="5518077" y="4835628"/>
                  <a:pt x="5518077" y="4800558"/>
                </a:cubicBezTo>
                <a:cubicBezTo>
                  <a:pt x="5518077" y="4765488"/>
                  <a:pt x="5489650" y="4737058"/>
                  <a:pt x="5454579" y="4737058"/>
                </a:cubicBezTo>
                <a:close/>
                <a:moveTo>
                  <a:pt x="5187881" y="4737058"/>
                </a:moveTo>
                <a:cubicBezTo>
                  <a:pt x="5152812" y="4737058"/>
                  <a:pt x="5124380" y="4765488"/>
                  <a:pt x="5124380" y="4800558"/>
                </a:cubicBezTo>
                <a:cubicBezTo>
                  <a:pt x="5124380" y="4835628"/>
                  <a:pt x="5152812" y="4864058"/>
                  <a:pt x="5187881" y="4864058"/>
                </a:cubicBezTo>
                <a:cubicBezTo>
                  <a:pt x="5222940" y="4864058"/>
                  <a:pt x="5251377" y="4835628"/>
                  <a:pt x="5251377" y="4800558"/>
                </a:cubicBezTo>
                <a:cubicBezTo>
                  <a:pt x="5251377" y="4765488"/>
                  <a:pt x="5222940" y="4737058"/>
                  <a:pt x="5187881" y="4737058"/>
                </a:cubicBezTo>
                <a:close/>
                <a:moveTo>
                  <a:pt x="4921178" y="4737058"/>
                </a:moveTo>
                <a:cubicBezTo>
                  <a:pt x="4886111" y="4737058"/>
                  <a:pt x="4857680" y="4765488"/>
                  <a:pt x="4857680" y="4800558"/>
                </a:cubicBezTo>
                <a:cubicBezTo>
                  <a:pt x="4857680" y="4835628"/>
                  <a:pt x="4886111" y="4864058"/>
                  <a:pt x="4921178" y="4864058"/>
                </a:cubicBezTo>
                <a:cubicBezTo>
                  <a:pt x="4956248" y="4864058"/>
                  <a:pt x="4984679" y="4835628"/>
                  <a:pt x="4984679" y="4800558"/>
                </a:cubicBezTo>
                <a:cubicBezTo>
                  <a:pt x="4984679" y="4765488"/>
                  <a:pt x="4956248" y="4737058"/>
                  <a:pt x="4921178" y="4737058"/>
                </a:cubicBezTo>
                <a:close/>
                <a:moveTo>
                  <a:pt x="4654480" y="4737058"/>
                </a:moveTo>
                <a:cubicBezTo>
                  <a:pt x="4619417" y="4737058"/>
                  <a:pt x="4590993" y="4765488"/>
                  <a:pt x="4590993" y="4800558"/>
                </a:cubicBezTo>
                <a:cubicBezTo>
                  <a:pt x="4590993" y="4835628"/>
                  <a:pt x="4619417" y="4864058"/>
                  <a:pt x="4654480" y="4864058"/>
                </a:cubicBezTo>
                <a:cubicBezTo>
                  <a:pt x="4689543" y="4864058"/>
                  <a:pt x="4717970" y="4835628"/>
                  <a:pt x="4717970" y="4800558"/>
                </a:cubicBezTo>
                <a:cubicBezTo>
                  <a:pt x="4717970" y="4765488"/>
                  <a:pt x="4689543" y="4737058"/>
                  <a:pt x="4654480" y="4737058"/>
                </a:cubicBezTo>
                <a:close/>
                <a:moveTo>
                  <a:pt x="4387783" y="4737058"/>
                </a:moveTo>
                <a:cubicBezTo>
                  <a:pt x="4352712" y="4737058"/>
                  <a:pt x="4324287" y="4765488"/>
                  <a:pt x="4324287" y="4800558"/>
                </a:cubicBezTo>
                <a:cubicBezTo>
                  <a:pt x="4324287" y="4835628"/>
                  <a:pt x="4352712" y="4864058"/>
                  <a:pt x="4387783" y="4864058"/>
                </a:cubicBezTo>
                <a:cubicBezTo>
                  <a:pt x="4422854" y="4864058"/>
                  <a:pt x="4451293" y="4835628"/>
                  <a:pt x="4451293" y="4800558"/>
                </a:cubicBezTo>
                <a:cubicBezTo>
                  <a:pt x="4451293" y="4765488"/>
                  <a:pt x="4422854" y="4737058"/>
                  <a:pt x="4387783" y="4737058"/>
                </a:cubicBezTo>
                <a:close/>
                <a:moveTo>
                  <a:pt x="4121075" y="4737058"/>
                </a:moveTo>
                <a:cubicBezTo>
                  <a:pt x="4086010" y="4737058"/>
                  <a:pt x="4057621" y="4765488"/>
                  <a:pt x="4057621" y="4800558"/>
                </a:cubicBezTo>
                <a:cubicBezTo>
                  <a:pt x="4057621" y="4835628"/>
                  <a:pt x="4086010" y="4864058"/>
                  <a:pt x="4121075" y="4864058"/>
                </a:cubicBezTo>
                <a:cubicBezTo>
                  <a:pt x="4156156" y="4864058"/>
                  <a:pt x="4184584" y="4835628"/>
                  <a:pt x="4184584" y="4800558"/>
                </a:cubicBezTo>
                <a:cubicBezTo>
                  <a:pt x="4184584" y="4765488"/>
                  <a:pt x="4156156" y="4737058"/>
                  <a:pt x="4121075" y="4737058"/>
                </a:cubicBezTo>
                <a:close/>
                <a:moveTo>
                  <a:pt x="3854418" y="4737058"/>
                </a:moveTo>
                <a:cubicBezTo>
                  <a:pt x="3819348" y="4737058"/>
                  <a:pt x="3790917" y="4765488"/>
                  <a:pt x="3790917" y="4800558"/>
                </a:cubicBezTo>
                <a:cubicBezTo>
                  <a:pt x="3790917" y="4835628"/>
                  <a:pt x="3819348" y="4864058"/>
                  <a:pt x="3854418" y="4864058"/>
                </a:cubicBezTo>
                <a:cubicBezTo>
                  <a:pt x="3889492" y="4864058"/>
                  <a:pt x="3917924" y="4835628"/>
                  <a:pt x="3917924" y="4800558"/>
                </a:cubicBezTo>
                <a:cubicBezTo>
                  <a:pt x="3917924" y="4765488"/>
                  <a:pt x="3889492" y="4737058"/>
                  <a:pt x="3854418" y="4737058"/>
                </a:cubicBezTo>
                <a:close/>
                <a:moveTo>
                  <a:pt x="3587728" y="4737058"/>
                </a:moveTo>
                <a:cubicBezTo>
                  <a:pt x="3552654" y="4737058"/>
                  <a:pt x="3524227" y="4765488"/>
                  <a:pt x="3524227" y="4800558"/>
                </a:cubicBezTo>
                <a:cubicBezTo>
                  <a:pt x="3524227" y="4835628"/>
                  <a:pt x="3552654" y="4864058"/>
                  <a:pt x="3587728" y="4864058"/>
                </a:cubicBezTo>
                <a:cubicBezTo>
                  <a:pt x="3622796" y="4864058"/>
                  <a:pt x="3651227" y="4835628"/>
                  <a:pt x="3651227" y="4800558"/>
                </a:cubicBezTo>
                <a:cubicBezTo>
                  <a:pt x="3651227" y="4765488"/>
                  <a:pt x="3622796" y="4737058"/>
                  <a:pt x="3587728" y="4737058"/>
                </a:cubicBezTo>
                <a:close/>
                <a:moveTo>
                  <a:pt x="3321010" y="4737058"/>
                </a:moveTo>
                <a:cubicBezTo>
                  <a:pt x="3285941" y="4737058"/>
                  <a:pt x="3257513" y="4765488"/>
                  <a:pt x="3257513" y="4800558"/>
                </a:cubicBezTo>
                <a:cubicBezTo>
                  <a:pt x="3257513" y="4835628"/>
                  <a:pt x="3285941" y="4864058"/>
                  <a:pt x="3321010" y="4864058"/>
                </a:cubicBezTo>
                <a:cubicBezTo>
                  <a:pt x="3356083" y="4864058"/>
                  <a:pt x="3384516" y="4835628"/>
                  <a:pt x="3384516" y="4800558"/>
                </a:cubicBezTo>
                <a:cubicBezTo>
                  <a:pt x="3384516" y="4765488"/>
                  <a:pt x="3356083" y="4737058"/>
                  <a:pt x="3321010" y="4737058"/>
                </a:cubicBezTo>
                <a:close/>
                <a:moveTo>
                  <a:pt x="3054327" y="4737058"/>
                </a:moveTo>
                <a:cubicBezTo>
                  <a:pt x="3019259" y="4737058"/>
                  <a:pt x="2990832" y="4765488"/>
                  <a:pt x="2990832" y="4800558"/>
                </a:cubicBezTo>
                <a:cubicBezTo>
                  <a:pt x="2990832" y="4835628"/>
                  <a:pt x="3019259" y="4864058"/>
                  <a:pt x="3054327" y="4864058"/>
                </a:cubicBezTo>
                <a:cubicBezTo>
                  <a:pt x="3089395" y="4864058"/>
                  <a:pt x="3117823" y="4835628"/>
                  <a:pt x="3117823" y="4800558"/>
                </a:cubicBezTo>
                <a:cubicBezTo>
                  <a:pt x="3117823" y="4765488"/>
                  <a:pt x="3089395" y="4737058"/>
                  <a:pt x="3054327" y="4737058"/>
                </a:cubicBezTo>
                <a:close/>
                <a:moveTo>
                  <a:pt x="2787646" y="4737058"/>
                </a:moveTo>
                <a:cubicBezTo>
                  <a:pt x="2752578" y="4737058"/>
                  <a:pt x="2724150" y="4765488"/>
                  <a:pt x="2724150" y="4800558"/>
                </a:cubicBezTo>
                <a:cubicBezTo>
                  <a:pt x="2724150" y="4835628"/>
                  <a:pt x="2752578" y="4864058"/>
                  <a:pt x="2787646" y="4864058"/>
                </a:cubicBezTo>
                <a:cubicBezTo>
                  <a:pt x="2822714" y="4864058"/>
                  <a:pt x="2851141" y="4835628"/>
                  <a:pt x="2851141" y="4800558"/>
                </a:cubicBezTo>
                <a:cubicBezTo>
                  <a:pt x="2851141" y="4765488"/>
                  <a:pt x="2822714" y="4737058"/>
                  <a:pt x="2787646" y="4737058"/>
                </a:cubicBezTo>
                <a:close/>
                <a:moveTo>
                  <a:pt x="2520931" y="4737058"/>
                </a:moveTo>
                <a:cubicBezTo>
                  <a:pt x="2485858" y="4737058"/>
                  <a:pt x="2457425" y="4765488"/>
                  <a:pt x="2457425" y="4800558"/>
                </a:cubicBezTo>
                <a:cubicBezTo>
                  <a:pt x="2457425" y="4835628"/>
                  <a:pt x="2485858" y="4864058"/>
                  <a:pt x="2520931" y="4864058"/>
                </a:cubicBezTo>
                <a:cubicBezTo>
                  <a:pt x="2556005" y="4864058"/>
                  <a:pt x="2584437" y="4835628"/>
                  <a:pt x="2584437" y="4800558"/>
                </a:cubicBezTo>
                <a:cubicBezTo>
                  <a:pt x="2584437" y="4765488"/>
                  <a:pt x="2556005" y="4737058"/>
                  <a:pt x="2520931" y="4737058"/>
                </a:cubicBezTo>
                <a:close/>
                <a:moveTo>
                  <a:pt x="2254228" y="4737058"/>
                </a:moveTo>
                <a:cubicBezTo>
                  <a:pt x="2219156" y="4737058"/>
                  <a:pt x="2190729" y="4765488"/>
                  <a:pt x="2190729" y="4800558"/>
                </a:cubicBezTo>
                <a:cubicBezTo>
                  <a:pt x="2190729" y="4835628"/>
                  <a:pt x="2219156" y="4864058"/>
                  <a:pt x="2254228" y="4864058"/>
                </a:cubicBezTo>
                <a:cubicBezTo>
                  <a:pt x="2289302" y="4864058"/>
                  <a:pt x="2317738" y="4835628"/>
                  <a:pt x="2317738" y="4800558"/>
                </a:cubicBezTo>
                <a:cubicBezTo>
                  <a:pt x="2317738" y="4765488"/>
                  <a:pt x="2289302" y="4737058"/>
                  <a:pt x="2254228" y="4737058"/>
                </a:cubicBezTo>
                <a:close/>
                <a:moveTo>
                  <a:pt x="1987530" y="4737058"/>
                </a:moveTo>
                <a:cubicBezTo>
                  <a:pt x="1952451" y="4737058"/>
                  <a:pt x="1924021" y="4765488"/>
                  <a:pt x="1924021" y="4800558"/>
                </a:cubicBezTo>
                <a:cubicBezTo>
                  <a:pt x="1924021" y="4835628"/>
                  <a:pt x="1952451" y="4864058"/>
                  <a:pt x="1987530" y="4864058"/>
                </a:cubicBezTo>
                <a:cubicBezTo>
                  <a:pt x="2022599" y="4864058"/>
                  <a:pt x="2051030" y="4835628"/>
                  <a:pt x="2051030" y="4800558"/>
                </a:cubicBezTo>
                <a:cubicBezTo>
                  <a:pt x="2051030" y="4765488"/>
                  <a:pt x="2022599" y="4737058"/>
                  <a:pt x="1987530" y="4737058"/>
                </a:cubicBezTo>
                <a:close/>
                <a:moveTo>
                  <a:pt x="1720819" y="4737058"/>
                </a:moveTo>
                <a:cubicBezTo>
                  <a:pt x="1685749" y="4737058"/>
                  <a:pt x="1657319" y="4765488"/>
                  <a:pt x="1657319" y="4800558"/>
                </a:cubicBezTo>
                <a:cubicBezTo>
                  <a:pt x="1657319" y="4835628"/>
                  <a:pt x="1685749" y="4864058"/>
                  <a:pt x="1720819" y="4864058"/>
                </a:cubicBezTo>
                <a:cubicBezTo>
                  <a:pt x="1755890" y="4864058"/>
                  <a:pt x="1784319" y="4835628"/>
                  <a:pt x="1784319" y="4800558"/>
                </a:cubicBezTo>
                <a:cubicBezTo>
                  <a:pt x="1784319" y="4765488"/>
                  <a:pt x="1755890" y="4737058"/>
                  <a:pt x="1720819" y="4737058"/>
                </a:cubicBezTo>
                <a:close/>
                <a:moveTo>
                  <a:pt x="1454120" y="4737058"/>
                </a:moveTo>
                <a:cubicBezTo>
                  <a:pt x="1419050" y="4737058"/>
                  <a:pt x="1390620" y="4765488"/>
                  <a:pt x="1390620" y="4800558"/>
                </a:cubicBezTo>
                <a:cubicBezTo>
                  <a:pt x="1390620" y="4835628"/>
                  <a:pt x="1419050" y="4864058"/>
                  <a:pt x="1454120" y="4864058"/>
                </a:cubicBezTo>
                <a:cubicBezTo>
                  <a:pt x="1489190" y="4864058"/>
                  <a:pt x="1517620" y="4835628"/>
                  <a:pt x="1517620" y="4800558"/>
                </a:cubicBezTo>
                <a:cubicBezTo>
                  <a:pt x="1517620" y="4765488"/>
                  <a:pt x="1489190" y="4737058"/>
                  <a:pt x="1454120" y="4737058"/>
                </a:cubicBezTo>
                <a:close/>
                <a:moveTo>
                  <a:pt x="1187422" y="4737058"/>
                </a:moveTo>
                <a:cubicBezTo>
                  <a:pt x="1152352" y="4737058"/>
                  <a:pt x="1123922" y="4765488"/>
                  <a:pt x="1123922" y="4800558"/>
                </a:cubicBezTo>
                <a:cubicBezTo>
                  <a:pt x="1123922" y="4835628"/>
                  <a:pt x="1152352" y="4864058"/>
                  <a:pt x="1187422" y="4864058"/>
                </a:cubicBezTo>
                <a:cubicBezTo>
                  <a:pt x="1222491" y="4864058"/>
                  <a:pt x="1250921" y="4835628"/>
                  <a:pt x="1250921" y="4800558"/>
                </a:cubicBezTo>
                <a:cubicBezTo>
                  <a:pt x="1250921" y="4765488"/>
                  <a:pt x="1222491" y="4737058"/>
                  <a:pt x="1187422" y="4737058"/>
                </a:cubicBezTo>
                <a:close/>
                <a:moveTo>
                  <a:pt x="920723" y="4737058"/>
                </a:moveTo>
                <a:cubicBezTo>
                  <a:pt x="885653" y="4737058"/>
                  <a:pt x="857223" y="4765488"/>
                  <a:pt x="857223" y="4800558"/>
                </a:cubicBezTo>
                <a:cubicBezTo>
                  <a:pt x="857223" y="4835628"/>
                  <a:pt x="885653" y="4864058"/>
                  <a:pt x="920723" y="4864058"/>
                </a:cubicBezTo>
                <a:cubicBezTo>
                  <a:pt x="955793" y="4864058"/>
                  <a:pt x="984223" y="4835628"/>
                  <a:pt x="984223" y="4800558"/>
                </a:cubicBezTo>
                <a:cubicBezTo>
                  <a:pt x="984223" y="4765488"/>
                  <a:pt x="955793" y="4737058"/>
                  <a:pt x="920723" y="4737058"/>
                </a:cubicBezTo>
                <a:close/>
                <a:moveTo>
                  <a:pt x="654025" y="4737058"/>
                </a:moveTo>
                <a:cubicBezTo>
                  <a:pt x="618955" y="4737058"/>
                  <a:pt x="590525" y="4765488"/>
                  <a:pt x="590525" y="4800558"/>
                </a:cubicBezTo>
                <a:cubicBezTo>
                  <a:pt x="590525" y="4835628"/>
                  <a:pt x="618955" y="4864058"/>
                  <a:pt x="654025" y="4864058"/>
                </a:cubicBezTo>
                <a:cubicBezTo>
                  <a:pt x="689095" y="4864058"/>
                  <a:pt x="717525" y="4835628"/>
                  <a:pt x="717525" y="4800558"/>
                </a:cubicBezTo>
                <a:cubicBezTo>
                  <a:pt x="717525" y="4765488"/>
                  <a:pt x="689095" y="4737058"/>
                  <a:pt x="654025" y="4737058"/>
                </a:cubicBezTo>
                <a:close/>
                <a:moveTo>
                  <a:pt x="387327" y="4737058"/>
                </a:moveTo>
                <a:cubicBezTo>
                  <a:pt x="352257" y="4737058"/>
                  <a:pt x="323827" y="4765488"/>
                  <a:pt x="323827" y="4800558"/>
                </a:cubicBezTo>
                <a:cubicBezTo>
                  <a:pt x="323827" y="4835628"/>
                  <a:pt x="352257" y="4864058"/>
                  <a:pt x="387327" y="4864058"/>
                </a:cubicBezTo>
                <a:cubicBezTo>
                  <a:pt x="422396" y="4864058"/>
                  <a:pt x="450826" y="4835628"/>
                  <a:pt x="450826" y="4800558"/>
                </a:cubicBezTo>
                <a:cubicBezTo>
                  <a:pt x="450826" y="4765488"/>
                  <a:pt x="422396" y="4737058"/>
                  <a:pt x="387327" y="4737058"/>
                </a:cubicBezTo>
                <a:close/>
                <a:moveTo>
                  <a:pt x="11855368" y="4432258"/>
                </a:moveTo>
                <a:cubicBezTo>
                  <a:pt x="11820298" y="4432258"/>
                  <a:pt x="11791868" y="4460688"/>
                  <a:pt x="11791868" y="4495758"/>
                </a:cubicBezTo>
                <a:cubicBezTo>
                  <a:pt x="11791868" y="4530828"/>
                  <a:pt x="11820298" y="4559258"/>
                  <a:pt x="11855368" y="4559258"/>
                </a:cubicBezTo>
                <a:cubicBezTo>
                  <a:pt x="11890438" y="4559258"/>
                  <a:pt x="11918868" y="4530828"/>
                  <a:pt x="11918868" y="4495758"/>
                </a:cubicBezTo>
                <a:cubicBezTo>
                  <a:pt x="11918868" y="4460688"/>
                  <a:pt x="11890438" y="4432258"/>
                  <a:pt x="11855368" y="4432258"/>
                </a:cubicBezTo>
                <a:close/>
                <a:moveTo>
                  <a:pt x="11588668" y="4432258"/>
                </a:moveTo>
                <a:cubicBezTo>
                  <a:pt x="11553598" y="4432258"/>
                  <a:pt x="11525168" y="4460688"/>
                  <a:pt x="11525168" y="4495758"/>
                </a:cubicBezTo>
                <a:cubicBezTo>
                  <a:pt x="11525168" y="4530828"/>
                  <a:pt x="11553598" y="4559258"/>
                  <a:pt x="11588668" y="4559258"/>
                </a:cubicBezTo>
                <a:cubicBezTo>
                  <a:pt x="11623738" y="4559258"/>
                  <a:pt x="11652168" y="4530828"/>
                  <a:pt x="11652168" y="4495758"/>
                </a:cubicBezTo>
                <a:cubicBezTo>
                  <a:pt x="11652168" y="4460688"/>
                  <a:pt x="11623738" y="4432258"/>
                  <a:pt x="11588668" y="4432258"/>
                </a:cubicBezTo>
                <a:close/>
                <a:moveTo>
                  <a:pt x="11321968" y="4432258"/>
                </a:moveTo>
                <a:cubicBezTo>
                  <a:pt x="11286898" y="4432258"/>
                  <a:pt x="11258468" y="4460688"/>
                  <a:pt x="11258468" y="4495758"/>
                </a:cubicBezTo>
                <a:cubicBezTo>
                  <a:pt x="11258468" y="4530828"/>
                  <a:pt x="11286898" y="4559258"/>
                  <a:pt x="11321968" y="4559258"/>
                </a:cubicBezTo>
                <a:cubicBezTo>
                  <a:pt x="11357038" y="4559258"/>
                  <a:pt x="11385468" y="4530828"/>
                  <a:pt x="11385468" y="4495758"/>
                </a:cubicBezTo>
                <a:cubicBezTo>
                  <a:pt x="11385468" y="4460688"/>
                  <a:pt x="11357038" y="4432258"/>
                  <a:pt x="11321968" y="4432258"/>
                </a:cubicBezTo>
                <a:close/>
                <a:moveTo>
                  <a:pt x="11055268" y="4432258"/>
                </a:moveTo>
                <a:cubicBezTo>
                  <a:pt x="11020198" y="4432258"/>
                  <a:pt x="10991768" y="4460688"/>
                  <a:pt x="10991768" y="4495758"/>
                </a:cubicBezTo>
                <a:cubicBezTo>
                  <a:pt x="10991768" y="4530828"/>
                  <a:pt x="11020198" y="4559258"/>
                  <a:pt x="11055268" y="4559258"/>
                </a:cubicBezTo>
                <a:cubicBezTo>
                  <a:pt x="11090338" y="4559258"/>
                  <a:pt x="11118768" y="4530828"/>
                  <a:pt x="11118768" y="4495758"/>
                </a:cubicBezTo>
                <a:cubicBezTo>
                  <a:pt x="11118768" y="4460688"/>
                  <a:pt x="11090338" y="4432258"/>
                  <a:pt x="11055268" y="4432258"/>
                </a:cubicBezTo>
                <a:close/>
                <a:moveTo>
                  <a:pt x="10788568" y="4432258"/>
                </a:moveTo>
                <a:cubicBezTo>
                  <a:pt x="10753498" y="4432258"/>
                  <a:pt x="10725068" y="4460688"/>
                  <a:pt x="10725068" y="4495758"/>
                </a:cubicBezTo>
                <a:cubicBezTo>
                  <a:pt x="10725068" y="4530828"/>
                  <a:pt x="10753498" y="4559258"/>
                  <a:pt x="10788568" y="4559258"/>
                </a:cubicBezTo>
                <a:cubicBezTo>
                  <a:pt x="10823638" y="4559258"/>
                  <a:pt x="10852068" y="4530828"/>
                  <a:pt x="10852068" y="4495758"/>
                </a:cubicBezTo>
                <a:cubicBezTo>
                  <a:pt x="10852068" y="4460688"/>
                  <a:pt x="10823638" y="4432258"/>
                  <a:pt x="10788568" y="4432258"/>
                </a:cubicBezTo>
                <a:close/>
                <a:moveTo>
                  <a:pt x="10521868" y="4432258"/>
                </a:moveTo>
                <a:cubicBezTo>
                  <a:pt x="10486798" y="4432258"/>
                  <a:pt x="10458368" y="4460688"/>
                  <a:pt x="10458368" y="4495758"/>
                </a:cubicBezTo>
                <a:cubicBezTo>
                  <a:pt x="10458368" y="4530828"/>
                  <a:pt x="10486798" y="4559258"/>
                  <a:pt x="10521868" y="4559258"/>
                </a:cubicBezTo>
                <a:cubicBezTo>
                  <a:pt x="10556938" y="4559258"/>
                  <a:pt x="10585368" y="4530828"/>
                  <a:pt x="10585368" y="4495758"/>
                </a:cubicBezTo>
                <a:cubicBezTo>
                  <a:pt x="10585368" y="4460688"/>
                  <a:pt x="10556938" y="4432258"/>
                  <a:pt x="10521868" y="4432258"/>
                </a:cubicBezTo>
                <a:close/>
                <a:moveTo>
                  <a:pt x="10255168" y="4432258"/>
                </a:moveTo>
                <a:cubicBezTo>
                  <a:pt x="10220098" y="4432258"/>
                  <a:pt x="10191668" y="4460688"/>
                  <a:pt x="10191668" y="4495758"/>
                </a:cubicBezTo>
                <a:cubicBezTo>
                  <a:pt x="10191668" y="4530828"/>
                  <a:pt x="10220098" y="4559258"/>
                  <a:pt x="10255168" y="4559258"/>
                </a:cubicBezTo>
                <a:cubicBezTo>
                  <a:pt x="10290238" y="4559258"/>
                  <a:pt x="10318668" y="4530828"/>
                  <a:pt x="10318668" y="4495758"/>
                </a:cubicBezTo>
                <a:cubicBezTo>
                  <a:pt x="10318668" y="4460688"/>
                  <a:pt x="10290238" y="4432258"/>
                  <a:pt x="10255168" y="4432258"/>
                </a:cubicBezTo>
                <a:close/>
                <a:moveTo>
                  <a:pt x="9988468" y="4432258"/>
                </a:moveTo>
                <a:cubicBezTo>
                  <a:pt x="9953398" y="4432258"/>
                  <a:pt x="9924968" y="4460688"/>
                  <a:pt x="9924968" y="4495758"/>
                </a:cubicBezTo>
                <a:cubicBezTo>
                  <a:pt x="9924968" y="4530828"/>
                  <a:pt x="9953398" y="4559258"/>
                  <a:pt x="9988468" y="4559258"/>
                </a:cubicBezTo>
                <a:cubicBezTo>
                  <a:pt x="10023538" y="4559258"/>
                  <a:pt x="10051968" y="4530828"/>
                  <a:pt x="10051968" y="4495758"/>
                </a:cubicBezTo>
                <a:cubicBezTo>
                  <a:pt x="10051968" y="4460688"/>
                  <a:pt x="10023538" y="4432258"/>
                  <a:pt x="9988468" y="4432258"/>
                </a:cubicBezTo>
                <a:close/>
                <a:moveTo>
                  <a:pt x="9721768" y="4432258"/>
                </a:moveTo>
                <a:cubicBezTo>
                  <a:pt x="9686698" y="4432258"/>
                  <a:pt x="9658268" y="4460688"/>
                  <a:pt x="9658268" y="4495758"/>
                </a:cubicBezTo>
                <a:cubicBezTo>
                  <a:pt x="9658268" y="4530828"/>
                  <a:pt x="9686698" y="4559258"/>
                  <a:pt x="9721768" y="4559258"/>
                </a:cubicBezTo>
                <a:cubicBezTo>
                  <a:pt x="9756838" y="4559258"/>
                  <a:pt x="9785268" y="4530828"/>
                  <a:pt x="9785268" y="4495758"/>
                </a:cubicBezTo>
                <a:cubicBezTo>
                  <a:pt x="9785268" y="4460688"/>
                  <a:pt x="9756838" y="4432258"/>
                  <a:pt x="9721768" y="4432258"/>
                </a:cubicBezTo>
                <a:close/>
                <a:moveTo>
                  <a:pt x="9455068" y="4432258"/>
                </a:moveTo>
                <a:cubicBezTo>
                  <a:pt x="9419998" y="4432258"/>
                  <a:pt x="9391568" y="4460688"/>
                  <a:pt x="9391568" y="4495758"/>
                </a:cubicBezTo>
                <a:cubicBezTo>
                  <a:pt x="9391568" y="4530828"/>
                  <a:pt x="9419998" y="4559258"/>
                  <a:pt x="9455068" y="4559258"/>
                </a:cubicBezTo>
                <a:cubicBezTo>
                  <a:pt x="9490138" y="4559258"/>
                  <a:pt x="9518568" y="4530828"/>
                  <a:pt x="9518568" y="4495758"/>
                </a:cubicBezTo>
                <a:cubicBezTo>
                  <a:pt x="9518568" y="4460688"/>
                  <a:pt x="9490138" y="4432258"/>
                  <a:pt x="9455068" y="4432258"/>
                </a:cubicBezTo>
                <a:close/>
                <a:moveTo>
                  <a:pt x="9188368" y="4432258"/>
                </a:moveTo>
                <a:cubicBezTo>
                  <a:pt x="9153298" y="4432258"/>
                  <a:pt x="9124868" y="4460688"/>
                  <a:pt x="9124868" y="4495758"/>
                </a:cubicBezTo>
                <a:cubicBezTo>
                  <a:pt x="9124868" y="4530828"/>
                  <a:pt x="9153298" y="4559258"/>
                  <a:pt x="9188368" y="4559258"/>
                </a:cubicBezTo>
                <a:cubicBezTo>
                  <a:pt x="9223438" y="4559258"/>
                  <a:pt x="9251868" y="4530828"/>
                  <a:pt x="9251868" y="4495758"/>
                </a:cubicBezTo>
                <a:cubicBezTo>
                  <a:pt x="9251868" y="4460688"/>
                  <a:pt x="9223438" y="4432258"/>
                  <a:pt x="9188368" y="4432258"/>
                </a:cubicBezTo>
                <a:close/>
                <a:moveTo>
                  <a:pt x="8921668" y="4432258"/>
                </a:moveTo>
                <a:cubicBezTo>
                  <a:pt x="8886598" y="4432258"/>
                  <a:pt x="8858168" y="4460688"/>
                  <a:pt x="8858168" y="4495758"/>
                </a:cubicBezTo>
                <a:cubicBezTo>
                  <a:pt x="8858168" y="4530828"/>
                  <a:pt x="8886598" y="4559258"/>
                  <a:pt x="8921668" y="4559258"/>
                </a:cubicBezTo>
                <a:cubicBezTo>
                  <a:pt x="8956738" y="4559258"/>
                  <a:pt x="8985168" y="4530828"/>
                  <a:pt x="8985168" y="4495758"/>
                </a:cubicBezTo>
                <a:cubicBezTo>
                  <a:pt x="8985168" y="4460688"/>
                  <a:pt x="8956738" y="4432258"/>
                  <a:pt x="8921668" y="4432258"/>
                </a:cubicBezTo>
                <a:close/>
                <a:moveTo>
                  <a:pt x="8654968" y="4432258"/>
                </a:moveTo>
                <a:cubicBezTo>
                  <a:pt x="8619898" y="4432258"/>
                  <a:pt x="8591468" y="4460688"/>
                  <a:pt x="8591468" y="4495758"/>
                </a:cubicBezTo>
                <a:cubicBezTo>
                  <a:pt x="8591468" y="4530828"/>
                  <a:pt x="8619898" y="4559258"/>
                  <a:pt x="8654968" y="4559258"/>
                </a:cubicBezTo>
                <a:cubicBezTo>
                  <a:pt x="8690038" y="4559258"/>
                  <a:pt x="8718468" y="4530828"/>
                  <a:pt x="8718468" y="4495758"/>
                </a:cubicBezTo>
                <a:cubicBezTo>
                  <a:pt x="8718468" y="4460688"/>
                  <a:pt x="8690038" y="4432258"/>
                  <a:pt x="8654968" y="4432258"/>
                </a:cubicBezTo>
                <a:close/>
                <a:moveTo>
                  <a:pt x="8388268" y="4432258"/>
                </a:moveTo>
                <a:cubicBezTo>
                  <a:pt x="8353198" y="4432258"/>
                  <a:pt x="8324768" y="4460688"/>
                  <a:pt x="8324768" y="4495758"/>
                </a:cubicBezTo>
                <a:cubicBezTo>
                  <a:pt x="8324768" y="4530828"/>
                  <a:pt x="8353198" y="4559258"/>
                  <a:pt x="8388268" y="4559258"/>
                </a:cubicBezTo>
                <a:cubicBezTo>
                  <a:pt x="8423338" y="4559258"/>
                  <a:pt x="8451768" y="4530828"/>
                  <a:pt x="8451768" y="4495758"/>
                </a:cubicBezTo>
                <a:cubicBezTo>
                  <a:pt x="8451768" y="4460688"/>
                  <a:pt x="8423338" y="4432258"/>
                  <a:pt x="8388268" y="4432258"/>
                </a:cubicBezTo>
                <a:close/>
                <a:moveTo>
                  <a:pt x="8121568" y="4432258"/>
                </a:moveTo>
                <a:cubicBezTo>
                  <a:pt x="8086498" y="4432258"/>
                  <a:pt x="8058068" y="4460688"/>
                  <a:pt x="8058068" y="4495758"/>
                </a:cubicBezTo>
                <a:cubicBezTo>
                  <a:pt x="8058068" y="4530828"/>
                  <a:pt x="8086498" y="4559258"/>
                  <a:pt x="8121568" y="4559258"/>
                </a:cubicBezTo>
                <a:cubicBezTo>
                  <a:pt x="8156638" y="4559258"/>
                  <a:pt x="8185068" y="4530828"/>
                  <a:pt x="8185068" y="4495758"/>
                </a:cubicBezTo>
                <a:cubicBezTo>
                  <a:pt x="8185068" y="4460688"/>
                  <a:pt x="8156638" y="4432258"/>
                  <a:pt x="8121568" y="4432258"/>
                </a:cubicBezTo>
                <a:close/>
                <a:moveTo>
                  <a:pt x="7854868" y="4432258"/>
                </a:moveTo>
                <a:cubicBezTo>
                  <a:pt x="7819798" y="4432258"/>
                  <a:pt x="7791368" y="4460688"/>
                  <a:pt x="7791368" y="4495758"/>
                </a:cubicBezTo>
                <a:cubicBezTo>
                  <a:pt x="7791368" y="4530828"/>
                  <a:pt x="7819798" y="4559258"/>
                  <a:pt x="7854868" y="4559258"/>
                </a:cubicBezTo>
                <a:cubicBezTo>
                  <a:pt x="7889938" y="4559258"/>
                  <a:pt x="7918368" y="4530828"/>
                  <a:pt x="7918368" y="4495758"/>
                </a:cubicBezTo>
                <a:cubicBezTo>
                  <a:pt x="7918368" y="4460688"/>
                  <a:pt x="7889938" y="4432258"/>
                  <a:pt x="7854868" y="4432258"/>
                </a:cubicBezTo>
                <a:close/>
                <a:moveTo>
                  <a:pt x="7588168" y="4432258"/>
                </a:moveTo>
                <a:cubicBezTo>
                  <a:pt x="7553098" y="4432258"/>
                  <a:pt x="7524668" y="4460688"/>
                  <a:pt x="7524668" y="4495758"/>
                </a:cubicBezTo>
                <a:cubicBezTo>
                  <a:pt x="7524668" y="4530828"/>
                  <a:pt x="7553098" y="4559258"/>
                  <a:pt x="7588168" y="4559258"/>
                </a:cubicBezTo>
                <a:cubicBezTo>
                  <a:pt x="7623238" y="4559258"/>
                  <a:pt x="7651668" y="4530828"/>
                  <a:pt x="7651668" y="4495758"/>
                </a:cubicBezTo>
                <a:cubicBezTo>
                  <a:pt x="7651668" y="4460688"/>
                  <a:pt x="7623238" y="4432258"/>
                  <a:pt x="7588168" y="4432258"/>
                </a:cubicBezTo>
                <a:close/>
                <a:moveTo>
                  <a:pt x="7321468" y="4432258"/>
                </a:moveTo>
                <a:cubicBezTo>
                  <a:pt x="7286398" y="4432258"/>
                  <a:pt x="7257968" y="4460688"/>
                  <a:pt x="7257968" y="4495758"/>
                </a:cubicBezTo>
                <a:cubicBezTo>
                  <a:pt x="7257968" y="4530828"/>
                  <a:pt x="7286398" y="4559258"/>
                  <a:pt x="7321468" y="4559258"/>
                </a:cubicBezTo>
                <a:cubicBezTo>
                  <a:pt x="7356538" y="4559258"/>
                  <a:pt x="7384968" y="4530828"/>
                  <a:pt x="7384968" y="4495758"/>
                </a:cubicBezTo>
                <a:cubicBezTo>
                  <a:pt x="7384968" y="4460688"/>
                  <a:pt x="7356538" y="4432258"/>
                  <a:pt x="7321468" y="4432258"/>
                </a:cubicBezTo>
                <a:close/>
                <a:moveTo>
                  <a:pt x="7054768" y="4432258"/>
                </a:moveTo>
                <a:cubicBezTo>
                  <a:pt x="7019698" y="4432258"/>
                  <a:pt x="6991268" y="4460688"/>
                  <a:pt x="6991268" y="4495758"/>
                </a:cubicBezTo>
                <a:cubicBezTo>
                  <a:pt x="6991268" y="4530828"/>
                  <a:pt x="7019698" y="4559258"/>
                  <a:pt x="7054768" y="4559258"/>
                </a:cubicBezTo>
                <a:cubicBezTo>
                  <a:pt x="7089838" y="4559258"/>
                  <a:pt x="7118268" y="4530828"/>
                  <a:pt x="7118268" y="4495758"/>
                </a:cubicBezTo>
                <a:cubicBezTo>
                  <a:pt x="7118268" y="4460688"/>
                  <a:pt x="7089838" y="4432258"/>
                  <a:pt x="7054768" y="4432258"/>
                </a:cubicBezTo>
                <a:close/>
                <a:moveTo>
                  <a:pt x="6788068" y="4432258"/>
                </a:moveTo>
                <a:cubicBezTo>
                  <a:pt x="6752998" y="4432258"/>
                  <a:pt x="6724568" y="4460688"/>
                  <a:pt x="6724568" y="4495758"/>
                </a:cubicBezTo>
                <a:cubicBezTo>
                  <a:pt x="6724568" y="4530828"/>
                  <a:pt x="6752998" y="4559258"/>
                  <a:pt x="6788068" y="4559258"/>
                </a:cubicBezTo>
                <a:cubicBezTo>
                  <a:pt x="6823138" y="4559258"/>
                  <a:pt x="6851568" y="4530828"/>
                  <a:pt x="6851568" y="4495758"/>
                </a:cubicBezTo>
                <a:cubicBezTo>
                  <a:pt x="6851568" y="4460688"/>
                  <a:pt x="6823138" y="4432258"/>
                  <a:pt x="6788068" y="4432258"/>
                </a:cubicBezTo>
                <a:close/>
                <a:moveTo>
                  <a:pt x="6521368" y="4432258"/>
                </a:moveTo>
                <a:cubicBezTo>
                  <a:pt x="6486298" y="4432258"/>
                  <a:pt x="6457868" y="4460688"/>
                  <a:pt x="6457868" y="4495758"/>
                </a:cubicBezTo>
                <a:cubicBezTo>
                  <a:pt x="6457868" y="4530828"/>
                  <a:pt x="6486298" y="4559258"/>
                  <a:pt x="6521368" y="4559258"/>
                </a:cubicBezTo>
                <a:cubicBezTo>
                  <a:pt x="6556438" y="4559258"/>
                  <a:pt x="6584868" y="4530828"/>
                  <a:pt x="6584868" y="4495758"/>
                </a:cubicBezTo>
                <a:cubicBezTo>
                  <a:pt x="6584868" y="4460688"/>
                  <a:pt x="6556438" y="4432258"/>
                  <a:pt x="6521368" y="4432258"/>
                </a:cubicBezTo>
                <a:close/>
                <a:moveTo>
                  <a:pt x="6254668" y="4432258"/>
                </a:moveTo>
                <a:cubicBezTo>
                  <a:pt x="6219598" y="4432258"/>
                  <a:pt x="6191168" y="4460688"/>
                  <a:pt x="6191168" y="4495758"/>
                </a:cubicBezTo>
                <a:cubicBezTo>
                  <a:pt x="6191168" y="4530828"/>
                  <a:pt x="6219598" y="4559258"/>
                  <a:pt x="6254668" y="4559258"/>
                </a:cubicBezTo>
                <a:cubicBezTo>
                  <a:pt x="6289738" y="4559258"/>
                  <a:pt x="6318168" y="4530828"/>
                  <a:pt x="6318168" y="4495758"/>
                </a:cubicBezTo>
                <a:cubicBezTo>
                  <a:pt x="6318168" y="4460688"/>
                  <a:pt x="6289738" y="4432258"/>
                  <a:pt x="6254668" y="4432258"/>
                </a:cubicBezTo>
                <a:close/>
                <a:moveTo>
                  <a:pt x="5987973" y="4432258"/>
                </a:moveTo>
                <a:cubicBezTo>
                  <a:pt x="5952901" y="4432258"/>
                  <a:pt x="5924469" y="4460688"/>
                  <a:pt x="5924469" y="4495758"/>
                </a:cubicBezTo>
                <a:cubicBezTo>
                  <a:pt x="5924469" y="4530828"/>
                  <a:pt x="5952901" y="4559258"/>
                  <a:pt x="5987973" y="4559258"/>
                </a:cubicBezTo>
                <a:cubicBezTo>
                  <a:pt x="6023047" y="4559258"/>
                  <a:pt x="6051479" y="4530828"/>
                  <a:pt x="6051479" y="4495758"/>
                </a:cubicBezTo>
                <a:cubicBezTo>
                  <a:pt x="6051479" y="4460688"/>
                  <a:pt x="6023047" y="4432258"/>
                  <a:pt x="5987973" y="4432258"/>
                </a:cubicBezTo>
                <a:close/>
                <a:moveTo>
                  <a:pt x="5721271" y="4432258"/>
                </a:moveTo>
                <a:cubicBezTo>
                  <a:pt x="5686205" y="4432258"/>
                  <a:pt x="5657772" y="4460688"/>
                  <a:pt x="5657772" y="4495758"/>
                </a:cubicBezTo>
                <a:cubicBezTo>
                  <a:pt x="5657772" y="4530828"/>
                  <a:pt x="5686205" y="4559258"/>
                  <a:pt x="5721271" y="4559258"/>
                </a:cubicBezTo>
                <a:cubicBezTo>
                  <a:pt x="5756343" y="4559258"/>
                  <a:pt x="5784771" y="4530828"/>
                  <a:pt x="5784771" y="4495758"/>
                </a:cubicBezTo>
                <a:cubicBezTo>
                  <a:pt x="5784771" y="4460688"/>
                  <a:pt x="5756343" y="4432258"/>
                  <a:pt x="5721271" y="4432258"/>
                </a:cubicBezTo>
                <a:close/>
                <a:moveTo>
                  <a:pt x="5454579" y="4432258"/>
                </a:moveTo>
                <a:cubicBezTo>
                  <a:pt x="5419511" y="4432258"/>
                  <a:pt x="5391083" y="4460688"/>
                  <a:pt x="5391083" y="4495758"/>
                </a:cubicBezTo>
                <a:cubicBezTo>
                  <a:pt x="5391083" y="4530828"/>
                  <a:pt x="5419511" y="4559258"/>
                  <a:pt x="5454579" y="4559258"/>
                </a:cubicBezTo>
                <a:cubicBezTo>
                  <a:pt x="5489650" y="4559258"/>
                  <a:pt x="5518077" y="4530828"/>
                  <a:pt x="5518077" y="4495758"/>
                </a:cubicBezTo>
                <a:cubicBezTo>
                  <a:pt x="5518077" y="4460688"/>
                  <a:pt x="5489650" y="4432258"/>
                  <a:pt x="5454579" y="4432258"/>
                </a:cubicBezTo>
                <a:close/>
                <a:moveTo>
                  <a:pt x="5187881" y="4432258"/>
                </a:moveTo>
                <a:cubicBezTo>
                  <a:pt x="5152812" y="4432258"/>
                  <a:pt x="5124380" y="4460688"/>
                  <a:pt x="5124380" y="4495758"/>
                </a:cubicBezTo>
                <a:cubicBezTo>
                  <a:pt x="5124380" y="4530828"/>
                  <a:pt x="5152812" y="4559258"/>
                  <a:pt x="5187881" y="4559258"/>
                </a:cubicBezTo>
                <a:cubicBezTo>
                  <a:pt x="5222940" y="4559258"/>
                  <a:pt x="5251377" y="4530828"/>
                  <a:pt x="5251377" y="4495758"/>
                </a:cubicBezTo>
                <a:cubicBezTo>
                  <a:pt x="5251377" y="4460688"/>
                  <a:pt x="5222940" y="4432258"/>
                  <a:pt x="5187881" y="4432258"/>
                </a:cubicBezTo>
                <a:close/>
                <a:moveTo>
                  <a:pt x="4921178" y="4432258"/>
                </a:moveTo>
                <a:cubicBezTo>
                  <a:pt x="4886111" y="4432258"/>
                  <a:pt x="4857680" y="4460688"/>
                  <a:pt x="4857680" y="4495758"/>
                </a:cubicBezTo>
                <a:cubicBezTo>
                  <a:pt x="4857680" y="4530828"/>
                  <a:pt x="4886111" y="4559258"/>
                  <a:pt x="4921178" y="4559258"/>
                </a:cubicBezTo>
                <a:cubicBezTo>
                  <a:pt x="4956248" y="4559258"/>
                  <a:pt x="4984679" y="4530828"/>
                  <a:pt x="4984679" y="4495758"/>
                </a:cubicBezTo>
                <a:cubicBezTo>
                  <a:pt x="4984679" y="4460688"/>
                  <a:pt x="4956248" y="4432258"/>
                  <a:pt x="4921178" y="4432258"/>
                </a:cubicBezTo>
                <a:close/>
                <a:moveTo>
                  <a:pt x="4654480" y="4432258"/>
                </a:moveTo>
                <a:cubicBezTo>
                  <a:pt x="4619417" y="4432258"/>
                  <a:pt x="4590993" y="4460688"/>
                  <a:pt x="4590993" y="4495758"/>
                </a:cubicBezTo>
                <a:cubicBezTo>
                  <a:pt x="4590993" y="4530828"/>
                  <a:pt x="4619417" y="4559258"/>
                  <a:pt x="4654480" y="4559258"/>
                </a:cubicBezTo>
                <a:cubicBezTo>
                  <a:pt x="4689543" y="4559258"/>
                  <a:pt x="4717970" y="4530828"/>
                  <a:pt x="4717970" y="4495758"/>
                </a:cubicBezTo>
                <a:cubicBezTo>
                  <a:pt x="4717970" y="4460688"/>
                  <a:pt x="4689543" y="4432258"/>
                  <a:pt x="4654480" y="4432258"/>
                </a:cubicBezTo>
                <a:close/>
                <a:moveTo>
                  <a:pt x="4387783" y="4432258"/>
                </a:moveTo>
                <a:cubicBezTo>
                  <a:pt x="4352712" y="4432258"/>
                  <a:pt x="4324287" y="4460688"/>
                  <a:pt x="4324287" y="4495758"/>
                </a:cubicBezTo>
                <a:cubicBezTo>
                  <a:pt x="4324287" y="4530828"/>
                  <a:pt x="4352712" y="4559258"/>
                  <a:pt x="4387783" y="4559258"/>
                </a:cubicBezTo>
                <a:cubicBezTo>
                  <a:pt x="4422854" y="4559258"/>
                  <a:pt x="4451293" y="4530828"/>
                  <a:pt x="4451293" y="4495758"/>
                </a:cubicBezTo>
                <a:cubicBezTo>
                  <a:pt x="4451293" y="4460688"/>
                  <a:pt x="4422854" y="4432258"/>
                  <a:pt x="4387783" y="4432258"/>
                </a:cubicBezTo>
                <a:close/>
                <a:moveTo>
                  <a:pt x="4121075" y="4432258"/>
                </a:moveTo>
                <a:cubicBezTo>
                  <a:pt x="4086010" y="4432258"/>
                  <a:pt x="4057621" y="4460688"/>
                  <a:pt x="4057621" y="4495758"/>
                </a:cubicBezTo>
                <a:cubicBezTo>
                  <a:pt x="4057621" y="4530828"/>
                  <a:pt x="4086010" y="4559258"/>
                  <a:pt x="4121075" y="4559258"/>
                </a:cubicBezTo>
                <a:cubicBezTo>
                  <a:pt x="4156156" y="4559258"/>
                  <a:pt x="4184584" y="4530828"/>
                  <a:pt x="4184584" y="4495758"/>
                </a:cubicBezTo>
                <a:cubicBezTo>
                  <a:pt x="4184584" y="4460688"/>
                  <a:pt x="4156156" y="4432258"/>
                  <a:pt x="4121075" y="4432258"/>
                </a:cubicBezTo>
                <a:close/>
                <a:moveTo>
                  <a:pt x="3854418" y="4432258"/>
                </a:moveTo>
                <a:cubicBezTo>
                  <a:pt x="3819348" y="4432258"/>
                  <a:pt x="3790917" y="4460688"/>
                  <a:pt x="3790917" y="4495758"/>
                </a:cubicBezTo>
                <a:cubicBezTo>
                  <a:pt x="3790917" y="4530828"/>
                  <a:pt x="3819348" y="4559258"/>
                  <a:pt x="3854418" y="4559258"/>
                </a:cubicBezTo>
                <a:cubicBezTo>
                  <a:pt x="3889492" y="4559258"/>
                  <a:pt x="3917924" y="4530828"/>
                  <a:pt x="3917924" y="4495758"/>
                </a:cubicBezTo>
                <a:cubicBezTo>
                  <a:pt x="3917924" y="4460688"/>
                  <a:pt x="3889492" y="4432258"/>
                  <a:pt x="3854418" y="4432258"/>
                </a:cubicBezTo>
                <a:close/>
                <a:moveTo>
                  <a:pt x="3587728" y="4432258"/>
                </a:moveTo>
                <a:cubicBezTo>
                  <a:pt x="3552654" y="4432258"/>
                  <a:pt x="3524227" y="4460688"/>
                  <a:pt x="3524227" y="4495758"/>
                </a:cubicBezTo>
                <a:cubicBezTo>
                  <a:pt x="3524227" y="4530828"/>
                  <a:pt x="3552654" y="4559258"/>
                  <a:pt x="3587728" y="4559258"/>
                </a:cubicBezTo>
                <a:cubicBezTo>
                  <a:pt x="3622796" y="4559258"/>
                  <a:pt x="3651227" y="4530828"/>
                  <a:pt x="3651227" y="4495758"/>
                </a:cubicBezTo>
                <a:cubicBezTo>
                  <a:pt x="3651227" y="4460688"/>
                  <a:pt x="3622796" y="4432258"/>
                  <a:pt x="3587728" y="4432258"/>
                </a:cubicBezTo>
                <a:close/>
                <a:moveTo>
                  <a:pt x="3321010" y="4432258"/>
                </a:moveTo>
                <a:cubicBezTo>
                  <a:pt x="3285941" y="4432258"/>
                  <a:pt x="3257513" y="4460688"/>
                  <a:pt x="3257513" y="4495758"/>
                </a:cubicBezTo>
                <a:cubicBezTo>
                  <a:pt x="3257513" y="4530828"/>
                  <a:pt x="3285941" y="4559258"/>
                  <a:pt x="3321010" y="4559258"/>
                </a:cubicBezTo>
                <a:cubicBezTo>
                  <a:pt x="3356083" y="4559258"/>
                  <a:pt x="3384516" y="4530828"/>
                  <a:pt x="3384516" y="4495758"/>
                </a:cubicBezTo>
                <a:cubicBezTo>
                  <a:pt x="3384516" y="4460688"/>
                  <a:pt x="3356083" y="4432258"/>
                  <a:pt x="3321010" y="4432258"/>
                </a:cubicBezTo>
                <a:close/>
                <a:moveTo>
                  <a:pt x="3054327" y="4432258"/>
                </a:moveTo>
                <a:cubicBezTo>
                  <a:pt x="3019260" y="4432258"/>
                  <a:pt x="2990832" y="4460688"/>
                  <a:pt x="2990832" y="4495758"/>
                </a:cubicBezTo>
                <a:cubicBezTo>
                  <a:pt x="2990832" y="4530828"/>
                  <a:pt x="3019260" y="4559258"/>
                  <a:pt x="3054327" y="4559258"/>
                </a:cubicBezTo>
                <a:cubicBezTo>
                  <a:pt x="3089395" y="4559258"/>
                  <a:pt x="3117823" y="4530828"/>
                  <a:pt x="3117823" y="4495758"/>
                </a:cubicBezTo>
                <a:cubicBezTo>
                  <a:pt x="3117823" y="4460688"/>
                  <a:pt x="3089395" y="4432258"/>
                  <a:pt x="3054327" y="4432258"/>
                </a:cubicBezTo>
                <a:close/>
                <a:moveTo>
                  <a:pt x="2787647" y="4432258"/>
                </a:moveTo>
                <a:cubicBezTo>
                  <a:pt x="2752578" y="4432258"/>
                  <a:pt x="2724150" y="4460688"/>
                  <a:pt x="2724150" y="4495758"/>
                </a:cubicBezTo>
                <a:cubicBezTo>
                  <a:pt x="2724150" y="4530828"/>
                  <a:pt x="2752578" y="4559258"/>
                  <a:pt x="2787647" y="4559258"/>
                </a:cubicBezTo>
                <a:cubicBezTo>
                  <a:pt x="2822714" y="4559258"/>
                  <a:pt x="2851142" y="4530828"/>
                  <a:pt x="2851142" y="4495758"/>
                </a:cubicBezTo>
                <a:cubicBezTo>
                  <a:pt x="2851142" y="4460688"/>
                  <a:pt x="2822714" y="4432258"/>
                  <a:pt x="2787647" y="4432258"/>
                </a:cubicBezTo>
                <a:close/>
                <a:moveTo>
                  <a:pt x="2520932" y="4432258"/>
                </a:moveTo>
                <a:cubicBezTo>
                  <a:pt x="2485858" y="4432258"/>
                  <a:pt x="2457425" y="4460688"/>
                  <a:pt x="2457425" y="4495758"/>
                </a:cubicBezTo>
                <a:cubicBezTo>
                  <a:pt x="2457425" y="4530828"/>
                  <a:pt x="2485858" y="4559258"/>
                  <a:pt x="2520932" y="4559258"/>
                </a:cubicBezTo>
                <a:cubicBezTo>
                  <a:pt x="2556005" y="4559258"/>
                  <a:pt x="2584438" y="4530828"/>
                  <a:pt x="2584438" y="4495758"/>
                </a:cubicBezTo>
                <a:cubicBezTo>
                  <a:pt x="2584438" y="4460688"/>
                  <a:pt x="2556005" y="4432258"/>
                  <a:pt x="2520932" y="4432258"/>
                </a:cubicBezTo>
                <a:close/>
                <a:moveTo>
                  <a:pt x="2254228" y="4432258"/>
                </a:moveTo>
                <a:cubicBezTo>
                  <a:pt x="2219158" y="4432258"/>
                  <a:pt x="2190729" y="4460688"/>
                  <a:pt x="2190729" y="4495758"/>
                </a:cubicBezTo>
                <a:cubicBezTo>
                  <a:pt x="2190729" y="4530828"/>
                  <a:pt x="2219158" y="4559258"/>
                  <a:pt x="2254228" y="4559258"/>
                </a:cubicBezTo>
                <a:cubicBezTo>
                  <a:pt x="2289302" y="4559258"/>
                  <a:pt x="2317738" y="4530828"/>
                  <a:pt x="2317738" y="4495758"/>
                </a:cubicBezTo>
                <a:cubicBezTo>
                  <a:pt x="2317738" y="4460688"/>
                  <a:pt x="2289302" y="4432258"/>
                  <a:pt x="2254228" y="4432258"/>
                </a:cubicBezTo>
                <a:close/>
                <a:moveTo>
                  <a:pt x="1987530" y="4432258"/>
                </a:moveTo>
                <a:cubicBezTo>
                  <a:pt x="1952451" y="4432258"/>
                  <a:pt x="1924021" y="4460688"/>
                  <a:pt x="1924021" y="4495758"/>
                </a:cubicBezTo>
                <a:cubicBezTo>
                  <a:pt x="1924021" y="4530828"/>
                  <a:pt x="1952451" y="4559258"/>
                  <a:pt x="1987530" y="4559258"/>
                </a:cubicBezTo>
                <a:cubicBezTo>
                  <a:pt x="2022599" y="4559258"/>
                  <a:pt x="2051030" y="4530828"/>
                  <a:pt x="2051030" y="4495758"/>
                </a:cubicBezTo>
                <a:cubicBezTo>
                  <a:pt x="2051030" y="4460688"/>
                  <a:pt x="2022599" y="4432258"/>
                  <a:pt x="1987530" y="4432258"/>
                </a:cubicBezTo>
                <a:close/>
                <a:moveTo>
                  <a:pt x="1720819" y="4432258"/>
                </a:moveTo>
                <a:cubicBezTo>
                  <a:pt x="1685749" y="4432258"/>
                  <a:pt x="1657319" y="4460688"/>
                  <a:pt x="1657319" y="4495758"/>
                </a:cubicBezTo>
                <a:cubicBezTo>
                  <a:pt x="1657319" y="4530828"/>
                  <a:pt x="1685749" y="4559258"/>
                  <a:pt x="1720819" y="4559258"/>
                </a:cubicBezTo>
                <a:cubicBezTo>
                  <a:pt x="1755890" y="4559258"/>
                  <a:pt x="1784320" y="4530828"/>
                  <a:pt x="1784320" y="4495758"/>
                </a:cubicBezTo>
                <a:cubicBezTo>
                  <a:pt x="1784320" y="4460688"/>
                  <a:pt x="1755890" y="4432258"/>
                  <a:pt x="1720819" y="4432258"/>
                </a:cubicBezTo>
                <a:close/>
                <a:moveTo>
                  <a:pt x="1454120" y="4432258"/>
                </a:moveTo>
                <a:cubicBezTo>
                  <a:pt x="1419050" y="4432258"/>
                  <a:pt x="1390620" y="4460688"/>
                  <a:pt x="1390620" y="4495758"/>
                </a:cubicBezTo>
                <a:cubicBezTo>
                  <a:pt x="1390620" y="4530828"/>
                  <a:pt x="1419050" y="4559258"/>
                  <a:pt x="1454120" y="4559258"/>
                </a:cubicBezTo>
                <a:cubicBezTo>
                  <a:pt x="1489190" y="4559258"/>
                  <a:pt x="1517620" y="4530828"/>
                  <a:pt x="1517620" y="4495758"/>
                </a:cubicBezTo>
                <a:cubicBezTo>
                  <a:pt x="1517620" y="4460688"/>
                  <a:pt x="1489190" y="4432258"/>
                  <a:pt x="1454120" y="4432258"/>
                </a:cubicBezTo>
                <a:close/>
                <a:moveTo>
                  <a:pt x="1187422" y="4432258"/>
                </a:moveTo>
                <a:cubicBezTo>
                  <a:pt x="1152352" y="4432258"/>
                  <a:pt x="1123922" y="4460688"/>
                  <a:pt x="1123922" y="4495758"/>
                </a:cubicBezTo>
                <a:cubicBezTo>
                  <a:pt x="1123922" y="4530828"/>
                  <a:pt x="1152352" y="4559258"/>
                  <a:pt x="1187422" y="4559258"/>
                </a:cubicBezTo>
                <a:cubicBezTo>
                  <a:pt x="1222491" y="4559258"/>
                  <a:pt x="1250921" y="4530828"/>
                  <a:pt x="1250921" y="4495758"/>
                </a:cubicBezTo>
                <a:cubicBezTo>
                  <a:pt x="1250921" y="4460688"/>
                  <a:pt x="1222491" y="4432258"/>
                  <a:pt x="1187422" y="4432258"/>
                </a:cubicBezTo>
                <a:close/>
                <a:moveTo>
                  <a:pt x="920723" y="4432258"/>
                </a:moveTo>
                <a:cubicBezTo>
                  <a:pt x="885654" y="4432258"/>
                  <a:pt x="857224" y="4460688"/>
                  <a:pt x="857224" y="4495758"/>
                </a:cubicBezTo>
                <a:cubicBezTo>
                  <a:pt x="857224" y="4530828"/>
                  <a:pt x="885654" y="4559258"/>
                  <a:pt x="920723" y="4559258"/>
                </a:cubicBezTo>
                <a:cubicBezTo>
                  <a:pt x="955793" y="4559258"/>
                  <a:pt x="984223" y="4530828"/>
                  <a:pt x="984223" y="4495758"/>
                </a:cubicBezTo>
                <a:cubicBezTo>
                  <a:pt x="984223" y="4460688"/>
                  <a:pt x="955793" y="4432258"/>
                  <a:pt x="920723" y="4432258"/>
                </a:cubicBezTo>
                <a:close/>
                <a:moveTo>
                  <a:pt x="654025" y="4432258"/>
                </a:moveTo>
                <a:cubicBezTo>
                  <a:pt x="618955" y="4432258"/>
                  <a:pt x="590525" y="4460688"/>
                  <a:pt x="590525" y="4495758"/>
                </a:cubicBezTo>
                <a:cubicBezTo>
                  <a:pt x="590525" y="4530828"/>
                  <a:pt x="618955" y="4559258"/>
                  <a:pt x="654025" y="4559258"/>
                </a:cubicBezTo>
                <a:cubicBezTo>
                  <a:pt x="689095" y="4559258"/>
                  <a:pt x="717525" y="4530828"/>
                  <a:pt x="717525" y="4495758"/>
                </a:cubicBezTo>
                <a:cubicBezTo>
                  <a:pt x="717525" y="4460688"/>
                  <a:pt x="689095" y="4432258"/>
                  <a:pt x="654025" y="4432258"/>
                </a:cubicBezTo>
                <a:close/>
                <a:moveTo>
                  <a:pt x="387327" y="4432258"/>
                </a:moveTo>
                <a:cubicBezTo>
                  <a:pt x="352257" y="4432258"/>
                  <a:pt x="323827" y="4460688"/>
                  <a:pt x="323827" y="4495758"/>
                </a:cubicBezTo>
                <a:cubicBezTo>
                  <a:pt x="323827" y="4530828"/>
                  <a:pt x="352257" y="4559258"/>
                  <a:pt x="387327" y="4559258"/>
                </a:cubicBezTo>
                <a:cubicBezTo>
                  <a:pt x="422397" y="4559258"/>
                  <a:pt x="450826" y="4530828"/>
                  <a:pt x="450826" y="4495758"/>
                </a:cubicBezTo>
                <a:cubicBezTo>
                  <a:pt x="450826" y="4460688"/>
                  <a:pt x="422397" y="4432258"/>
                  <a:pt x="387327" y="4432258"/>
                </a:cubicBezTo>
                <a:close/>
                <a:moveTo>
                  <a:pt x="11842668" y="4127458"/>
                </a:moveTo>
                <a:cubicBezTo>
                  <a:pt x="11807598" y="4127458"/>
                  <a:pt x="11779168" y="4155888"/>
                  <a:pt x="11779168" y="4190958"/>
                </a:cubicBezTo>
                <a:cubicBezTo>
                  <a:pt x="11779168" y="4226028"/>
                  <a:pt x="11807598" y="4254458"/>
                  <a:pt x="11842668" y="4254458"/>
                </a:cubicBezTo>
                <a:cubicBezTo>
                  <a:pt x="11877738" y="4254458"/>
                  <a:pt x="11906168" y="4226028"/>
                  <a:pt x="11906168" y="4190958"/>
                </a:cubicBezTo>
                <a:cubicBezTo>
                  <a:pt x="11906168" y="4155888"/>
                  <a:pt x="11877738" y="4127458"/>
                  <a:pt x="11842668" y="4127458"/>
                </a:cubicBezTo>
                <a:close/>
                <a:moveTo>
                  <a:pt x="11575968" y="4127458"/>
                </a:moveTo>
                <a:cubicBezTo>
                  <a:pt x="11540898" y="4127458"/>
                  <a:pt x="11512468" y="4155888"/>
                  <a:pt x="11512468" y="4190958"/>
                </a:cubicBezTo>
                <a:cubicBezTo>
                  <a:pt x="11512468" y="4226028"/>
                  <a:pt x="11540898" y="4254458"/>
                  <a:pt x="11575968" y="4254458"/>
                </a:cubicBezTo>
                <a:cubicBezTo>
                  <a:pt x="11611038" y="4254458"/>
                  <a:pt x="11639468" y="4226028"/>
                  <a:pt x="11639468" y="4190958"/>
                </a:cubicBezTo>
                <a:cubicBezTo>
                  <a:pt x="11639468" y="4155888"/>
                  <a:pt x="11611038" y="4127458"/>
                  <a:pt x="11575968" y="4127458"/>
                </a:cubicBezTo>
                <a:close/>
                <a:moveTo>
                  <a:pt x="11309268" y="4127458"/>
                </a:moveTo>
                <a:cubicBezTo>
                  <a:pt x="11274198" y="4127458"/>
                  <a:pt x="11245768" y="4155888"/>
                  <a:pt x="11245768" y="4190958"/>
                </a:cubicBezTo>
                <a:cubicBezTo>
                  <a:pt x="11245768" y="4226028"/>
                  <a:pt x="11274198" y="4254458"/>
                  <a:pt x="11309268" y="4254458"/>
                </a:cubicBezTo>
                <a:cubicBezTo>
                  <a:pt x="11344338" y="4254458"/>
                  <a:pt x="11372768" y="4226028"/>
                  <a:pt x="11372768" y="4190958"/>
                </a:cubicBezTo>
                <a:cubicBezTo>
                  <a:pt x="11372768" y="4155888"/>
                  <a:pt x="11344338" y="4127458"/>
                  <a:pt x="11309268" y="4127458"/>
                </a:cubicBezTo>
                <a:close/>
                <a:moveTo>
                  <a:pt x="11042568" y="4127458"/>
                </a:moveTo>
                <a:cubicBezTo>
                  <a:pt x="11007498" y="4127458"/>
                  <a:pt x="10979068" y="4155888"/>
                  <a:pt x="10979068" y="4190958"/>
                </a:cubicBezTo>
                <a:cubicBezTo>
                  <a:pt x="10979068" y="4226028"/>
                  <a:pt x="11007498" y="4254458"/>
                  <a:pt x="11042568" y="4254458"/>
                </a:cubicBezTo>
                <a:cubicBezTo>
                  <a:pt x="11077638" y="4254458"/>
                  <a:pt x="11106068" y="4226028"/>
                  <a:pt x="11106068" y="4190958"/>
                </a:cubicBezTo>
                <a:cubicBezTo>
                  <a:pt x="11106068" y="4155888"/>
                  <a:pt x="11077638" y="4127458"/>
                  <a:pt x="11042568" y="4127458"/>
                </a:cubicBezTo>
                <a:close/>
                <a:moveTo>
                  <a:pt x="10775868" y="4127458"/>
                </a:moveTo>
                <a:cubicBezTo>
                  <a:pt x="10740798" y="4127458"/>
                  <a:pt x="10712368" y="4155888"/>
                  <a:pt x="10712368" y="4190958"/>
                </a:cubicBezTo>
                <a:cubicBezTo>
                  <a:pt x="10712368" y="4226028"/>
                  <a:pt x="10740798" y="4254458"/>
                  <a:pt x="10775868" y="4254458"/>
                </a:cubicBezTo>
                <a:cubicBezTo>
                  <a:pt x="10810938" y="4254458"/>
                  <a:pt x="10839368" y="4226028"/>
                  <a:pt x="10839368" y="4190958"/>
                </a:cubicBezTo>
                <a:cubicBezTo>
                  <a:pt x="10839368" y="4155888"/>
                  <a:pt x="10810938" y="4127458"/>
                  <a:pt x="10775868" y="4127458"/>
                </a:cubicBezTo>
                <a:close/>
                <a:moveTo>
                  <a:pt x="10509168" y="4127458"/>
                </a:moveTo>
                <a:cubicBezTo>
                  <a:pt x="10474098" y="4127458"/>
                  <a:pt x="10445668" y="4155888"/>
                  <a:pt x="10445668" y="4190958"/>
                </a:cubicBezTo>
                <a:cubicBezTo>
                  <a:pt x="10445668" y="4226028"/>
                  <a:pt x="10474098" y="4254458"/>
                  <a:pt x="10509168" y="4254458"/>
                </a:cubicBezTo>
                <a:cubicBezTo>
                  <a:pt x="10544238" y="4254458"/>
                  <a:pt x="10572668" y="4226028"/>
                  <a:pt x="10572668" y="4190958"/>
                </a:cubicBezTo>
                <a:cubicBezTo>
                  <a:pt x="10572668" y="4155888"/>
                  <a:pt x="10544238" y="4127458"/>
                  <a:pt x="10509168" y="4127458"/>
                </a:cubicBezTo>
                <a:close/>
                <a:moveTo>
                  <a:pt x="10242468" y="4127458"/>
                </a:moveTo>
                <a:cubicBezTo>
                  <a:pt x="10207398" y="4127458"/>
                  <a:pt x="10178968" y="4155888"/>
                  <a:pt x="10178968" y="4190958"/>
                </a:cubicBezTo>
                <a:cubicBezTo>
                  <a:pt x="10178968" y="4226028"/>
                  <a:pt x="10207398" y="4254458"/>
                  <a:pt x="10242468" y="4254458"/>
                </a:cubicBezTo>
                <a:cubicBezTo>
                  <a:pt x="10277538" y="4254458"/>
                  <a:pt x="10305968" y="4226028"/>
                  <a:pt x="10305968" y="4190958"/>
                </a:cubicBezTo>
                <a:cubicBezTo>
                  <a:pt x="10305968" y="4155888"/>
                  <a:pt x="10277538" y="4127458"/>
                  <a:pt x="10242468" y="4127458"/>
                </a:cubicBezTo>
                <a:close/>
                <a:moveTo>
                  <a:pt x="9975768" y="4127458"/>
                </a:moveTo>
                <a:cubicBezTo>
                  <a:pt x="9940698" y="4127458"/>
                  <a:pt x="9912268" y="4155888"/>
                  <a:pt x="9912268" y="4190958"/>
                </a:cubicBezTo>
                <a:cubicBezTo>
                  <a:pt x="9912268" y="4226028"/>
                  <a:pt x="9940698" y="4254458"/>
                  <a:pt x="9975768" y="4254458"/>
                </a:cubicBezTo>
                <a:cubicBezTo>
                  <a:pt x="10010838" y="4254458"/>
                  <a:pt x="10039268" y="4226028"/>
                  <a:pt x="10039268" y="4190958"/>
                </a:cubicBezTo>
                <a:cubicBezTo>
                  <a:pt x="10039268" y="4155888"/>
                  <a:pt x="10010838" y="4127458"/>
                  <a:pt x="9975768" y="4127458"/>
                </a:cubicBezTo>
                <a:close/>
                <a:moveTo>
                  <a:pt x="9709068" y="4127458"/>
                </a:moveTo>
                <a:cubicBezTo>
                  <a:pt x="9673998" y="4127458"/>
                  <a:pt x="9645568" y="4155888"/>
                  <a:pt x="9645568" y="4190958"/>
                </a:cubicBezTo>
                <a:cubicBezTo>
                  <a:pt x="9645568" y="4226028"/>
                  <a:pt x="9673998" y="4254458"/>
                  <a:pt x="9709068" y="4254458"/>
                </a:cubicBezTo>
                <a:cubicBezTo>
                  <a:pt x="9744138" y="4254458"/>
                  <a:pt x="9772568" y="4226028"/>
                  <a:pt x="9772568" y="4190958"/>
                </a:cubicBezTo>
                <a:cubicBezTo>
                  <a:pt x="9772568" y="4155888"/>
                  <a:pt x="9744138" y="4127458"/>
                  <a:pt x="9709068" y="4127458"/>
                </a:cubicBezTo>
                <a:close/>
                <a:moveTo>
                  <a:pt x="9442368" y="4127458"/>
                </a:moveTo>
                <a:cubicBezTo>
                  <a:pt x="9407298" y="4127458"/>
                  <a:pt x="9378868" y="4155888"/>
                  <a:pt x="9378868" y="4190958"/>
                </a:cubicBezTo>
                <a:cubicBezTo>
                  <a:pt x="9378868" y="4226028"/>
                  <a:pt x="9407298" y="4254458"/>
                  <a:pt x="9442368" y="4254458"/>
                </a:cubicBezTo>
                <a:cubicBezTo>
                  <a:pt x="9477438" y="4254458"/>
                  <a:pt x="9505868" y="4226028"/>
                  <a:pt x="9505868" y="4190958"/>
                </a:cubicBezTo>
                <a:cubicBezTo>
                  <a:pt x="9505868" y="4155888"/>
                  <a:pt x="9477438" y="4127458"/>
                  <a:pt x="9442368" y="4127458"/>
                </a:cubicBezTo>
                <a:close/>
                <a:moveTo>
                  <a:pt x="9175668" y="4127458"/>
                </a:moveTo>
                <a:cubicBezTo>
                  <a:pt x="9140598" y="4127458"/>
                  <a:pt x="9112168" y="4155888"/>
                  <a:pt x="9112168" y="4190958"/>
                </a:cubicBezTo>
                <a:cubicBezTo>
                  <a:pt x="9112168" y="4226028"/>
                  <a:pt x="9140598" y="4254458"/>
                  <a:pt x="9175668" y="4254458"/>
                </a:cubicBezTo>
                <a:cubicBezTo>
                  <a:pt x="9210738" y="4254458"/>
                  <a:pt x="9239168" y="4226028"/>
                  <a:pt x="9239168" y="4190958"/>
                </a:cubicBezTo>
                <a:cubicBezTo>
                  <a:pt x="9239168" y="4155888"/>
                  <a:pt x="9210738" y="4127458"/>
                  <a:pt x="9175668" y="4127458"/>
                </a:cubicBezTo>
                <a:close/>
                <a:moveTo>
                  <a:pt x="8908968" y="4127458"/>
                </a:moveTo>
                <a:cubicBezTo>
                  <a:pt x="8873898" y="4127458"/>
                  <a:pt x="8845468" y="4155888"/>
                  <a:pt x="8845468" y="4190958"/>
                </a:cubicBezTo>
                <a:cubicBezTo>
                  <a:pt x="8845468" y="4226028"/>
                  <a:pt x="8873898" y="4254458"/>
                  <a:pt x="8908968" y="4254458"/>
                </a:cubicBezTo>
                <a:cubicBezTo>
                  <a:pt x="8944038" y="4254458"/>
                  <a:pt x="8972468" y="4226028"/>
                  <a:pt x="8972468" y="4190958"/>
                </a:cubicBezTo>
                <a:cubicBezTo>
                  <a:pt x="8972468" y="4155888"/>
                  <a:pt x="8944038" y="4127458"/>
                  <a:pt x="8908968" y="4127458"/>
                </a:cubicBezTo>
                <a:close/>
                <a:moveTo>
                  <a:pt x="8642268" y="4127458"/>
                </a:moveTo>
                <a:cubicBezTo>
                  <a:pt x="8607198" y="4127458"/>
                  <a:pt x="8578768" y="4155888"/>
                  <a:pt x="8578768" y="4190958"/>
                </a:cubicBezTo>
                <a:cubicBezTo>
                  <a:pt x="8578768" y="4226028"/>
                  <a:pt x="8607198" y="4254458"/>
                  <a:pt x="8642268" y="4254458"/>
                </a:cubicBezTo>
                <a:cubicBezTo>
                  <a:pt x="8677338" y="4254458"/>
                  <a:pt x="8705768" y="4226028"/>
                  <a:pt x="8705768" y="4190958"/>
                </a:cubicBezTo>
                <a:cubicBezTo>
                  <a:pt x="8705768" y="4155888"/>
                  <a:pt x="8677338" y="4127458"/>
                  <a:pt x="8642268" y="4127458"/>
                </a:cubicBezTo>
                <a:close/>
                <a:moveTo>
                  <a:pt x="8375568" y="4127458"/>
                </a:moveTo>
                <a:cubicBezTo>
                  <a:pt x="8340498" y="4127458"/>
                  <a:pt x="8312068" y="4155888"/>
                  <a:pt x="8312068" y="4190958"/>
                </a:cubicBezTo>
                <a:cubicBezTo>
                  <a:pt x="8312068" y="4226028"/>
                  <a:pt x="8340498" y="4254458"/>
                  <a:pt x="8375568" y="4254458"/>
                </a:cubicBezTo>
                <a:cubicBezTo>
                  <a:pt x="8410638" y="4254458"/>
                  <a:pt x="8439068" y="4226028"/>
                  <a:pt x="8439068" y="4190958"/>
                </a:cubicBezTo>
                <a:cubicBezTo>
                  <a:pt x="8439068" y="4155888"/>
                  <a:pt x="8410638" y="4127458"/>
                  <a:pt x="8375568" y="4127458"/>
                </a:cubicBezTo>
                <a:close/>
                <a:moveTo>
                  <a:pt x="8108868" y="4127458"/>
                </a:moveTo>
                <a:cubicBezTo>
                  <a:pt x="8073798" y="4127458"/>
                  <a:pt x="8045368" y="4155888"/>
                  <a:pt x="8045368" y="4190958"/>
                </a:cubicBezTo>
                <a:cubicBezTo>
                  <a:pt x="8045368" y="4226028"/>
                  <a:pt x="8073798" y="4254458"/>
                  <a:pt x="8108868" y="4254458"/>
                </a:cubicBezTo>
                <a:cubicBezTo>
                  <a:pt x="8143938" y="4254458"/>
                  <a:pt x="8172368" y="4226028"/>
                  <a:pt x="8172368" y="4190958"/>
                </a:cubicBezTo>
                <a:cubicBezTo>
                  <a:pt x="8172368" y="4155888"/>
                  <a:pt x="8143938" y="4127458"/>
                  <a:pt x="8108868" y="4127458"/>
                </a:cubicBezTo>
                <a:close/>
                <a:moveTo>
                  <a:pt x="7842168" y="4127458"/>
                </a:moveTo>
                <a:cubicBezTo>
                  <a:pt x="7807098" y="4127458"/>
                  <a:pt x="7778668" y="4155888"/>
                  <a:pt x="7778668" y="4190958"/>
                </a:cubicBezTo>
                <a:cubicBezTo>
                  <a:pt x="7778668" y="4226028"/>
                  <a:pt x="7807098" y="4254458"/>
                  <a:pt x="7842168" y="4254458"/>
                </a:cubicBezTo>
                <a:cubicBezTo>
                  <a:pt x="7877238" y="4254458"/>
                  <a:pt x="7905668" y="4226028"/>
                  <a:pt x="7905668" y="4190958"/>
                </a:cubicBezTo>
                <a:cubicBezTo>
                  <a:pt x="7905668" y="4155888"/>
                  <a:pt x="7877238" y="4127458"/>
                  <a:pt x="7842168" y="4127458"/>
                </a:cubicBezTo>
                <a:close/>
                <a:moveTo>
                  <a:pt x="7575468" y="4127458"/>
                </a:moveTo>
                <a:cubicBezTo>
                  <a:pt x="7540398" y="4127458"/>
                  <a:pt x="7511968" y="4155888"/>
                  <a:pt x="7511968" y="4190958"/>
                </a:cubicBezTo>
                <a:cubicBezTo>
                  <a:pt x="7511968" y="4226028"/>
                  <a:pt x="7540398" y="4254458"/>
                  <a:pt x="7575468" y="4254458"/>
                </a:cubicBezTo>
                <a:cubicBezTo>
                  <a:pt x="7610538" y="4254458"/>
                  <a:pt x="7638968" y="4226028"/>
                  <a:pt x="7638968" y="4190958"/>
                </a:cubicBezTo>
                <a:cubicBezTo>
                  <a:pt x="7638968" y="4155888"/>
                  <a:pt x="7610538" y="4127458"/>
                  <a:pt x="7575468" y="4127458"/>
                </a:cubicBezTo>
                <a:close/>
                <a:moveTo>
                  <a:pt x="7308768" y="4127458"/>
                </a:moveTo>
                <a:cubicBezTo>
                  <a:pt x="7273698" y="4127458"/>
                  <a:pt x="7245268" y="4155888"/>
                  <a:pt x="7245268" y="4190958"/>
                </a:cubicBezTo>
                <a:cubicBezTo>
                  <a:pt x="7245268" y="4226028"/>
                  <a:pt x="7273698" y="4254458"/>
                  <a:pt x="7308768" y="4254458"/>
                </a:cubicBezTo>
                <a:cubicBezTo>
                  <a:pt x="7343838" y="4254458"/>
                  <a:pt x="7372268" y="4226028"/>
                  <a:pt x="7372268" y="4190958"/>
                </a:cubicBezTo>
                <a:cubicBezTo>
                  <a:pt x="7372268" y="4155888"/>
                  <a:pt x="7343838" y="4127458"/>
                  <a:pt x="7308768" y="4127458"/>
                </a:cubicBezTo>
                <a:close/>
                <a:moveTo>
                  <a:pt x="7042068" y="4127458"/>
                </a:moveTo>
                <a:cubicBezTo>
                  <a:pt x="7006998" y="4127458"/>
                  <a:pt x="6978568" y="4155888"/>
                  <a:pt x="6978568" y="4190958"/>
                </a:cubicBezTo>
                <a:cubicBezTo>
                  <a:pt x="6978568" y="4226028"/>
                  <a:pt x="7006998" y="4254458"/>
                  <a:pt x="7042068" y="4254458"/>
                </a:cubicBezTo>
                <a:cubicBezTo>
                  <a:pt x="7077138" y="4254458"/>
                  <a:pt x="7105568" y="4226028"/>
                  <a:pt x="7105568" y="4190958"/>
                </a:cubicBezTo>
                <a:cubicBezTo>
                  <a:pt x="7105568" y="4155888"/>
                  <a:pt x="7077138" y="4127458"/>
                  <a:pt x="7042068" y="4127458"/>
                </a:cubicBezTo>
                <a:close/>
                <a:moveTo>
                  <a:pt x="6775368" y="4127458"/>
                </a:moveTo>
                <a:cubicBezTo>
                  <a:pt x="6740298" y="4127458"/>
                  <a:pt x="6711868" y="4155888"/>
                  <a:pt x="6711868" y="4190958"/>
                </a:cubicBezTo>
                <a:cubicBezTo>
                  <a:pt x="6711868" y="4226028"/>
                  <a:pt x="6740298" y="4254458"/>
                  <a:pt x="6775368" y="4254458"/>
                </a:cubicBezTo>
                <a:cubicBezTo>
                  <a:pt x="6810438" y="4254458"/>
                  <a:pt x="6838868" y="4226028"/>
                  <a:pt x="6838868" y="4190958"/>
                </a:cubicBezTo>
                <a:cubicBezTo>
                  <a:pt x="6838868" y="4155888"/>
                  <a:pt x="6810438" y="4127458"/>
                  <a:pt x="6775368" y="4127458"/>
                </a:cubicBezTo>
                <a:close/>
                <a:moveTo>
                  <a:pt x="6508668" y="4127458"/>
                </a:moveTo>
                <a:cubicBezTo>
                  <a:pt x="6473598" y="4127458"/>
                  <a:pt x="6445168" y="4155888"/>
                  <a:pt x="6445168" y="4190958"/>
                </a:cubicBezTo>
                <a:cubicBezTo>
                  <a:pt x="6445168" y="4226028"/>
                  <a:pt x="6473598" y="4254458"/>
                  <a:pt x="6508668" y="4254458"/>
                </a:cubicBezTo>
                <a:cubicBezTo>
                  <a:pt x="6543738" y="4254458"/>
                  <a:pt x="6572168" y="4226028"/>
                  <a:pt x="6572168" y="4190958"/>
                </a:cubicBezTo>
                <a:cubicBezTo>
                  <a:pt x="6572168" y="4155888"/>
                  <a:pt x="6543738" y="4127458"/>
                  <a:pt x="6508668" y="4127458"/>
                </a:cubicBezTo>
                <a:close/>
                <a:moveTo>
                  <a:pt x="6241968" y="4127458"/>
                </a:moveTo>
                <a:cubicBezTo>
                  <a:pt x="6206898" y="4127458"/>
                  <a:pt x="6178468" y="4155888"/>
                  <a:pt x="6178468" y="4190958"/>
                </a:cubicBezTo>
                <a:cubicBezTo>
                  <a:pt x="6178468" y="4226028"/>
                  <a:pt x="6206898" y="4254458"/>
                  <a:pt x="6241968" y="4254458"/>
                </a:cubicBezTo>
                <a:cubicBezTo>
                  <a:pt x="6277038" y="4254458"/>
                  <a:pt x="6305468" y="4226028"/>
                  <a:pt x="6305468" y="4190958"/>
                </a:cubicBezTo>
                <a:cubicBezTo>
                  <a:pt x="6305468" y="4155888"/>
                  <a:pt x="6277038" y="4127458"/>
                  <a:pt x="6241968" y="4127458"/>
                </a:cubicBezTo>
                <a:close/>
                <a:moveTo>
                  <a:pt x="5975275" y="4127458"/>
                </a:moveTo>
                <a:cubicBezTo>
                  <a:pt x="5940200" y="4127458"/>
                  <a:pt x="5911768" y="4155888"/>
                  <a:pt x="5911768" y="4190958"/>
                </a:cubicBezTo>
                <a:cubicBezTo>
                  <a:pt x="5911768" y="4226028"/>
                  <a:pt x="5940200" y="4254458"/>
                  <a:pt x="5975275" y="4254458"/>
                </a:cubicBezTo>
                <a:cubicBezTo>
                  <a:pt x="6010349" y="4254458"/>
                  <a:pt x="6038782" y="4226028"/>
                  <a:pt x="6038782" y="4190958"/>
                </a:cubicBezTo>
                <a:cubicBezTo>
                  <a:pt x="6038782" y="4155888"/>
                  <a:pt x="6010349" y="4127458"/>
                  <a:pt x="5975275" y="4127458"/>
                </a:cubicBezTo>
                <a:close/>
                <a:moveTo>
                  <a:pt x="5708575" y="4127458"/>
                </a:moveTo>
                <a:cubicBezTo>
                  <a:pt x="5673506" y="4127458"/>
                  <a:pt x="5645077" y="4155888"/>
                  <a:pt x="5645077" y="4190958"/>
                </a:cubicBezTo>
                <a:cubicBezTo>
                  <a:pt x="5645077" y="4226028"/>
                  <a:pt x="5673506" y="4254458"/>
                  <a:pt x="5708575" y="4254458"/>
                </a:cubicBezTo>
                <a:cubicBezTo>
                  <a:pt x="5743644" y="4254458"/>
                  <a:pt x="5772073" y="4226028"/>
                  <a:pt x="5772073" y="4190958"/>
                </a:cubicBezTo>
                <a:cubicBezTo>
                  <a:pt x="5772073" y="4155888"/>
                  <a:pt x="5743644" y="4127458"/>
                  <a:pt x="5708575" y="4127458"/>
                </a:cubicBezTo>
                <a:close/>
                <a:moveTo>
                  <a:pt x="5441882" y="4127458"/>
                </a:moveTo>
                <a:cubicBezTo>
                  <a:pt x="5406815" y="4127458"/>
                  <a:pt x="5378386" y="4155888"/>
                  <a:pt x="5378386" y="4190958"/>
                </a:cubicBezTo>
                <a:cubicBezTo>
                  <a:pt x="5378386" y="4226028"/>
                  <a:pt x="5406815" y="4254458"/>
                  <a:pt x="5441882" y="4254458"/>
                </a:cubicBezTo>
                <a:cubicBezTo>
                  <a:pt x="5476952" y="4254458"/>
                  <a:pt x="5505384" y="4226028"/>
                  <a:pt x="5505384" y="4190958"/>
                </a:cubicBezTo>
                <a:cubicBezTo>
                  <a:pt x="5505384" y="4155888"/>
                  <a:pt x="5476952" y="4127458"/>
                  <a:pt x="5441882" y="4127458"/>
                </a:cubicBezTo>
                <a:close/>
                <a:moveTo>
                  <a:pt x="5175183" y="4127458"/>
                </a:moveTo>
                <a:cubicBezTo>
                  <a:pt x="5140115" y="4127458"/>
                  <a:pt x="5111682" y="4155888"/>
                  <a:pt x="5111682" y="4190958"/>
                </a:cubicBezTo>
                <a:cubicBezTo>
                  <a:pt x="5111682" y="4226028"/>
                  <a:pt x="5140115" y="4254458"/>
                  <a:pt x="5175183" y="4254458"/>
                </a:cubicBezTo>
                <a:cubicBezTo>
                  <a:pt x="5210256" y="4254458"/>
                  <a:pt x="5238674" y="4226028"/>
                  <a:pt x="5238674" y="4190958"/>
                </a:cubicBezTo>
                <a:cubicBezTo>
                  <a:pt x="5238674" y="4155888"/>
                  <a:pt x="5210256" y="4127458"/>
                  <a:pt x="5175183" y="4127458"/>
                </a:cubicBezTo>
                <a:close/>
                <a:moveTo>
                  <a:pt x="4908488" y="4127458"/>
                </a:moveTo>
                <a:cubicBezTo>
                  <a:pt x="4873414" y="4127458"/>
                  <a:pt x="4844981" y="4155888"/>
                  <a:pt x="4844981" y="4190958"/>
                </a:cubicBezTo>
                <a:cubicBezTo>
                  <a:pt x="4844981" y="4226028"/>
                  <a:pt x="4873414" y="4254458"/>
                  <a:pt x="4908488" y="4254458"/>
                </a:cubicBezTo>
                <a:cubicBezTo>
                  <a:pt x="4943556" y="4254458"/>
                  <a:pt x="4971983" y="4226028"/>
                  <a:pt x="4971983" y="4190958"/>
                </a:cubicBezTo>
                <a:cubicBezTo>
                  <a:pt x="4971983" y="4155888"/>
                  <a:pt x="4943556" y="4127458"/>
                  <a:pt x="4908488" y="4127458"/>
                </a:cubicBezTo>
                <a:close/>
                <a:moveTo>
                  <a:pt x="4641785" y="4127458"/>
                </a:moveTo>
                <a:cubicBezTo>
                  <a:pt x="4606727" y="4127458"/>
                  <a:pt x="4578303" y="4155888"/>
                  <a:pt x="4578303" y="4190958"/>
                </a:cubicBezTo>
                <a:cubicBezTo>
                  <a:pt x="4578303" y="4226028"/>
                  <a:pt x="4606727" y="4254458"/>
                  <a:pt x="4641785" y="4254458"/>
                </a:cubicBezTo>
                <a:cubicBezTo>
                  <a:pt x="4676847" y="4254458"/>
                  <a:pt x="4705269" y="4226028"/>
                  <a:pt x="4705269" y="4190958"/>
                </a:cubicBezTo>
                <a:cubicBezTo>
                  <a:pt x="4705269" y="4155888"/>
                  <a:pt x="4676847" y="4127458"/>
                  <a:pt x="4641785" y="4127458"/>
                </a:cubicBezTo>
                <a:close/>
                <a:moveTo>
                  <a:pt x="4375094" y="4127458"/>
                </a:moveTo>
                <a:cubicBezTo>
                  <a:pt x="4340017" y="4127458"/>
                  <a:pt x="4311589" y="4155888"/>
                  <a:pt x="4311589" y="4190958"/>
                </a:cubicBezTo>
                <a:cubicBezTo>
                  <a:pt x="4311589" y="4226028"/>
                  <a:pt x="4340017" y="4254458"/>
                  <a:pt x="4375094" y="4254458"/>
                </a:cubicBezTo>
                <a:cubicBezTo>
                  <a:pt x="4410146" y="4254458"/>
                  <a:pt x="4438605" y="4226028"/>
                  <a:pt x="4438605" y="4190958"/>
                </a:cubicBezTo>
                <a:cubicBezTo>
                  <a:pt x="4438605" y="4155888"/>
                  <a:pt x="4410146" y="4127458"/>
                  <a:pt x="4375094" y="4127458"/>
                </a:cubicBezTo>
                <a:close/>
                <a:moveTo>
                  <a:pt x="4108385" y="4127458"/>
                </a:moveTo>
                <a:cubicBezTo>
                  <a:pt x="4073366" y="4127458"/>
                  <a:pt x="4044935" y="4155888"/>
                  <a:pt x="4044935" y="4190958"/>
                </a:cubicBezTo>
                <a:cubicBezTo>
                  <a:pt x="4044935" y="4226028"/>
                  <a:pt x="4073366" y="4254458"/>
                  <a:pt x="4108385" y="4254458"/>
                </a:cubicBezTo>
                <a:cubicBezTo>
                  <a:pt x="4143458" y="4254458"/>
                  <a:pt x="4171880" y="4226028"/>
                  <a:pt x="4171880" y="4190958"/>
                </a:cubicBezTo>
                <a:cubicBezTo>
                  <a:pt x="4171880" y="4155888"/>
                  <a:pt x="4143458" y="4127458"/>
                  <a:pt x="4108385" y="4127458"/>
                </a:cubicBezTo>
                <a:close/>
                <a:moveTo>
                  <a:pt x="3841729" y="4127458"/>
                </a:moveTo>
                <a:cubicBezTo>
                  <a:pt x="3806660" y="4127458"/>
                  <a:pt x="3778231" y="4155888"/>
                  <a:pt x="3778231" y="4190958"/>
                </a:cubicBezTo>
                <a:cubicBezTo>
                  <a:pt x="3778231" y="4226028"/>
                  <a:pt x="3806660" y="4254458"/>
                  <a:pt x="3841729" y="4254458"/>
                </a:cubicBezTo>
                <a:cubicBezTo>
                  <a:pt x="3876803" y="4254458"/>
                  <a:pt x="3905237" y="4226028"/>
                  <a:pt x="3905237" y="4190958"/>
                </a:cubicBezTo>
                <a:cubicBezTo>
                  <a:pt x="3905237" y="4155888"/>
                  <a:pt x="3876803" y="4127458"/>
                  <a:pt x="3841729" y="4127458"/>
                </a:cubicBezTo>
                <a:close/>
                <a:moveTo>
                  <a:pt x="3575042" y="4127458"/>
                </a:moveTo>
                <a:cubicBezTo>
                  <a:pt x="3539972" y="4127458"/>
                  <a:pt x="3511543" y="4155888"/>
                  <a:pt x="3511543" y="4190958"/>
                </a:cubicBezTo>
                <a:cubicBezTo>
                  <a:pt x="3511543" y="4226028"/>
                  <a:pt x="3539972" y="4254458"/>
                  <a:pt x="3575042" y="4254458"/>
                </a:cubicBezTo>
                <a:cubicBezTo>
                  <a:pt x="3610110" y="4254458"/>
                  <a:pt x="3638543" y="4226028"/>
                  <a:pt x="3638543" y="4190958"/>
                </a:cubicBezTo>
                <a:cubicBezTo>
                  <a:pt x="3638543" y="4155888"/>
                  <a:pt x="3610110" y="4127458"/>
                  <a:pt x="3575042" y="4127458"/>
                </a:cubicBezTo>
                <a:close/>
                <a:moveTo>
                  <a:pt x="3308320" y="4127458"/>
                </a:moveTo>
                <a:cubicBezTo>
                  <a:pt x="3273254" y="4127458"/>
                  <a:pt x="3244826" y="4155888"/>
                  <a:pt x="3244826" y="4190958"/>
                </a:cubicBezTo>
                <a:cubicBezTo>
                  <a:pt x="3244826" y="4226028"/>
                  <a:pt x="3273254" y="4254458"/>
                  <a:pt x="3308320" y="4254458"/>
                </a:cubicBezTo>
                <a:cubicBezTo>
                  <a:pt x="3343393" y="4254458"/>
                  <a:pt x="3371827" y="4226028"/>
                  <a:pt x="3371827" y="4190958"/>
                </a:cubicBezTo>
                <a:cubicBezTo>
                  <a:pt x="3371827" y="4155888"/>
                  <a:pt x="3343393" y="4127458"/>
                  <a:pt x="3308320" y="4127458"/>
                </a:cubicBezTo>
                <a:close/>
                <a:moveTo>
                  <a:pt x="3041644" y="4127458"/>
                </a:moveTo>
                <a:cubicBezTo>
                  <a:pt x="3006577" y="4127458"/>
                  <a:pt x="2978150" y="4155888"/>
                  <a:pt x="2978150" y="4190958"/>
                </a:cubicBezTo>
                <a:cubicBezTo>
                  <a:pt x="2978150" y="4226028"/>
                  <a:pt x="3006577" y="4254458"/>
                  <a:pt x="3041644" y="4254458"/>
                </a:cubicBezTo>
                <a:cubicBezTo>
                  <a:pt x="3076711" y="4254458"/>
                  <a:pt x="3105138" y="4226028"/>
                  <a:pt x="3105138" y="4190958"/>
                </a:cubicBezTo>
                <a:cubicBezTo>
                  <a:pt x="3105138" y="4155888"/>
                  <a:pt x="3076711" y="4127458"/>
                  <a:pt x="3041644" y="4127458"/>
                </a:cubicBezTo>
                <a:close/>
                <a:moveTo>
                  <a:pt x="2774968" y="4127458"/>
                </a:moveTo>
                <a:cubicBezTo>
                  <a:pt x="2739894" y="4127458"/>
                  <a:pt x="2711466" y="4155888"/>
                  <a:pt x="2711466" y="4190958"/>
                </a:cubicBezTo>
                <a:cubicBezTo>
                  <a:pt x="2711466" y="4226028"/>
                  <a:pt x="2739894" y="4254458"/>
                  <a:pt x="2774968" y="4254458"/>
                </a:cubicBezTo>
                <a:cubicBezTo>
                  <a:pt x="2810035" y="4254458"/>
                  <a:pt x="2838463" y="4226028"/>
                  <a:pt x="2838463" y="4190958"/>
                </a:cubicBezTo>
                <a:cubicBezTo>
                  <a:pt x="2838463" y="4155888"/>
                  <a:pt x="2810035" y="4127458"/>
                  <a:pt x="2774968" y="4127458"/>
                </a:cubicBezTo>
                <a:close/>
                <a:moveTo>
                  <a:pt x="2508246" y="4127458"/>
                </a:moveTo>
                <a:cubicBezTo>
                  <a:pt x="2473172" y="4127458"/>
                  <a:pt x="2444739" y="4155888"/>
                  <a:pt x="2444739" y="4190958"/>
                </a:cubicBezTo>
                <a:cubicBezTo>
                  <a:pt x="2444739" y="4226028"/>
                  <a:pt x="2473172" y="4254458"/>
                  <a:pt x="2508246" y="4254458"/>
                </a:cubicBezTo>
                <a:cubicBezTo>
                  <a:pt x="2543320" y="4254458"/>
                  <a:pt x="2571754" y="4226028"/>
                  <a:pt x="2571754" y="4190958"/>
                </a:cubicBezTo>
                <a:cubicBezTo>
                  <a:pt x="2571754" y="4155888"/>
                  <a:pt x="2543320" y="4127458"/>
                  <a:pt x="2508246" y="4127458"/>
                </a:cubicBezTo>
                <a:close/>
                <a:moveTo>
                  <a:pt x="2241539" y="4127458"/>
                </a:moveTo>
                <a:cubicBezTo>
                  <a:pt x="2206478" y="4127458"/>
                  <a:pt x="2178052" y="4155888"/>
                  <a:pt x="2178052" y="4190958"/>
                </a:cubicBezTo>
                <a:cubicBezTo>
                  <a:pt x="2178052" y="4226028"/>
                  <a:pt x="2206478" y="4254458"/>
                  <a:pt x="2241539" y="4254458"/>
                </a:cubicBezTo>
                <a:cubicBezTo>
                  <a:pt x="2276617" y="4254458"/>
                  <a:pt x="2305054" y="4226028"/>
                  <a:pt x="2305054" y="4190958"/>
                </a:cubicBezTo>
                <a:cubicBezTo>
                  <a:pt x="2305054" y="4155888"/>
                  <a:pt x="2276617" y="4127458"/>
                  <a:pt x="2241539" y="4127458"/>
                </a:cubicBezTo>
                <a:close/>
                <a:moveTo>
                  <a:pt x="1974836" y="4127458"/>
                </a:moveTo>
                <a:cubicBezTo>
                  <a:pt x="1939766" y="4127458"/>
                  <a:pt x="1911333" y="4155888"/>
                  <a:pt x="1911333" y="4190958"/>
                </a:cubicBezTo>
                <a:cubicBezTo>
                  <a:pt x="1911333" y="4226028"/>
                  <a:pt x="1939766" y="4254458"/>
                  <a:pt x="1974836" y="4254458"/>
                </a:cubicBezTo>
                <a:cubicBezTo>
                  <a:pt x="2009918" y="4254458"/>
                  <a:pt x="2038343" y="4226028"/>
                  <a:pt x="2038343" y="4190958"/>
                </a:cubicBezTo>
                <a:cubicBezTo>
                  <a:pt x="2038343" y="4155888"/>
                  <a:pt x="2009918" y="4127458"/>
                  <a:pt x="1974836" y="4127458"/>
                </a:cubicBezTo>
                <a:close/>
                <a:moveTo>
                  <a:pt x="1708134" y="4127458"/>
                </a:moveTo>
                <a:cubicBezTo>
                  <a:pt x="1673063" y="4127458"/>
                  <a:pt x="1644632" y="4155888"/>
                  <a:pt x="1644632" y="4190958"/>
                </a:cubicBezTo>
                <a:cubicBezTo>
                  <a:pt x="1644632" y="4226028"/>
                  <a:pt x="1673063" y="4254458"/>
                  <a:pt x="1708134" y="4254458"/>
                </a:cubicBezTo>
                <a:cubicBezTo>
                  <a:pt x="1743201" y="4254458"/>
                  <a:pt x="1771633" y="4226028"/>
                  <a:pt x="1771633" y="4190958"/>
                </a:cubicBezTo>
                <a:cubicBezTo>
                  <a:pt x="1771633" y="4155888"/>
                  <a:pt x="1743201" y="4127458"/>
                  <a:pt x="1708134" y="4127458"/>
                </a:cubicBezTo>
                <a:close/>
                <a:moveTo>
                  <a:pt x="1441433" y="4127458"/>
                </a:moveTo>
                <a:cubicBezTo>
                  <a:pt x="1406364" y="4127458"/>
                  <a:pt x="1377934" y="4155888"/>
                  <a:pt x="1377934" y="4190958"/>
                </a:cubicBezTo>
                <a:cubicBezTo>
                  <a:pt x="1377934" y="4226028"/>
                  <a:pt x="1406364" y="4254458"/>
                  <a:pt x="1441433" y="4254458"/>
                </a:cubicBezTo>
                <a:cubicBezTo>
                  <a:pt x="1476503" y="4254458"/>
                  <a:pt x="1504933" y="4226028"/>
                  <a:pt x="1504933" y="4190958"/>
                </a:cubicBezTo>
                <a:cubicBezTo>
                  <a:pt x="1504933" y="4155888"/>
                  <a:pt x="1476503" y="4127458"/>
                  <a:pt x="1441433" y="4127458"/>
                </a:cubicBezTo>
                <a:close/>
                <a:moveTo>
                  <a:pt x="1174735" y="4127458"/>
                </a:moveTo>
                <a:cubicBezTo>
                  <a:pt x="1139666" y="4127458"/>
                  <a:pt x="1111236" y="4155888"/>
                  <a:pt x="1111236" y="4190958"/>
                </a:cubicBezTo>
                <a:cubicBezTo>
                  <a:pt x="1111236" y="4226028"/>
                  <a:pt x="1139666" y="4254458"/>
                  <a:pt x="1174735" y="4254458"/>
                </a:cubicBezTo>
                <a:cubicBezTo>
                  <a:pt x="1209805" y="4254458"/>
                  <a:pt x="1238235" y="4226028"/>
                  <a:pt x="1238235" y="4190958"/>
                </a:cubicBezTo>
                <a:cubicBezTo>
                  <a:pt x="1238235" y="4155888"/>
                  <a:pt x="1209805" y="4127458"/>
                  <a:pt x="1174735" y="4127458"/>
                </a:cubicBezTo>
                <a:close/>
                <a:moveTo>
                  <a:pt x="908037" y="4127458"/>
                </a:moveTo>
                <a:cubicBezTo>
                  <a:pt x="872968" y="4127458"/>
                  <a:pt x="844538" y="4155888"/>
                  <a:pt x="844538" y="4190958"/>
                </a:cubicBezTo>
                <a:cubicBezTo>
                  <a:pt x="844538" y="4226028"/>
                  <a:pt x="872968" y="4254458"/>
                  <a:pt x="908037" y="4254458"/>
                </a:cubicBezTo>
                <a:cubicBezTo>
                  <a:pt x="943107" y="4254458"/>
                  <a:pt x="971537" y="4226028"/>
                  <a:pt x="971537" y="4190958"/>
                </a:cubicBezTo>
                <a:cubicBezTo>
                  <a:pt x="971537" y="4155888"/>
                  <a:pt x="943107" y="4127458"/>
                  <a:pt x="908037" y="4127458"/>
                </a:cubicBezTo>
                <a:close/>
                <a:moveTo>
                  <a:pt x="641339" y="4127458"/>
                </a:moveTo>
                <a:cubicBezTo>
                  <a:pt x="606269" y="4127458"/>
                  <a:pt x="577840" y="4155888"/>
                  <a:pt x="577840" y="4190958"/>
                </a:cubicBezTo>
                <a:cubicBezTo>
                  <a:pt x="577840" y="4226028"/>
                  <a:pt x="606269" y="4254458"/>
                  <a:pt x="641339" y="4254458"/>
                </a:cubicBezTo>
                <a:cubicBezTo>
                  <a:pt x="676409" y="4254458"/>
                  <a:pt x="704839" y="4226028"/>
                  <a:pt x="704839" y="4190958"/>
                </a:cubicBezTo>
                <a:cubicBezTo>
                  <a:pt x="704839" y="4155888"/>
                  <a:pt x="676409" y="4127458"/>
                  <a:pt x="641339" y="4127458"/>
                </a:cubicBezTo>
                <a:close/>
                <a:moveTo>
                  <a:pt x="374641" y="4127458"/>
                </a:moveTo>
                <a:cubicBezTo>
                  <a:pt x="339572" y="4127458"/>
                  <a:pt x="311142" y="4155888"/>
                  <a:pt x="311142" y="4190958"/>
                </a:cubicBezTo>
                <a:cubicBezTo>
                  <a:pt x="311142" y="4226028"/>
                  <a:pt x="339572" y="4254458"/>
                  <a:pt x="374641" y="4254458"/>
                </a:cubicBezTo>
                <a:cubicBezTo>
                  <a:pt x="409711" y="4254458"/>
                  <a:pt x="438141" y="4226028"/>
                  <a:pt x="438141" y="4190958"/>
                </a:cubicBezTo>
                <a:cubicBezTo>
                  <a:pt x="438141" y="4155888"/>
                  <a:pt x="409711" y="4127458"/>
                  <a:pt x="374641" y="4127458"/>
                </a:cubicBezTo>
                <a:close/>
                <a:moveTo>
                  <a:pt x="11842668" y="3822658"/>
                </a:moveTo>
                <a:cubicBezTo>
                  <a:pt x="11807598" y="3822658"/>
                  <a:pt x="11779168" y="3851088"/>
                  <a:pt x="11779168" y="3886158"/>
                </a:cubicBezTo>
                <a:cubicBezTo>
                  <a:pt x="11779168" y="3921228"/>
                  <a:pt x="11807598" y="3949658"/>
                  <a:pt x="11842668" y="3949658"/>
                </a:cubicBezTo>
                <a:cubicBezTo>
                  <a:pt x="11877738" y="3949658"/>
                  <a:pt x="11906168" y="3921228"/>
                  <a:pt x="11906168" y="3886158"/>
                </a:cubicBezTo>
                <a:cubicBezTo>
                  <a:pt x="11906168" y="3851088"/>
                  <a:pt x="11877738" y="3822658"/>
                  <a:pt x="11842668" y="3822658"/>
                </a:cubicBezTo>
                <a:close/>
                <a:moveTo>
                  <a:pt x="11575968" y="3822658"/>
                </a:moveTo>
                <a:cubicBezTo>
                  <a:pt x="11540898" y="3822658"/>
                  <a:pt x="11512468" y="3851088"/>
                  <a:pt x="11512468" y="3886158"/>
                </a:cubicBezTo>
                <a:cubicBezTo>
                  <a:pt x="11512468" y="3921228"/>
                  <a:pt x="11540898" y="3949658"/>
                  <a:pt x="11575968" y="3949658"/>
                </a:cubicBezTo>
                <a:cubicBezTo>
                  <a:pt x="11611038" y="3949658"/>
                  <a:pt x="11639468" y="3921228"/>
                  <a:pt x="11639468" y="3886158"/>
                </a:cubicBezTo>
                <a:cubicBezTo>
                  <a:pt x="11639468" y="3851088"/>
                  <a:pt x="11611038" y="3822658"/>
                  <a:pt x="11575968" y="3822658"/>
                </a:cubicBezTo>
                <a:close/>
                <a:moveTo>
                  <a:pt x="11309268" y="3822658"/>
                </a:moveTo>
                <a:cubicBezTo>
                  <a:pt x="11274198" y="3822658"/>
                  <a:pt x="11245768" y="3851088"/>
                  <a:pt x="11245768" y="3886158"/>
                </a:cubicBezTo>
                <a:cubicBezTo>
                  <a:pt x="11245768" y="3921228"/>
                  <a:pt x="11274198" y="3949658"/>
                  <a:pt x="11309268" y="3949658"/>
                </a:cubicBezTo>
                <a:cubicBezTo>
                  <a:pt x="11344338" y="3949658"/>
                  <a:pt x="11372768" y="3921228"/>
                  <a:pt x="11372768" y="3886158"/>
                </a:cubicBezTo>
                <a:cubicBezTo>
                  <a:pt x="11372768" y="3851088"/>
                  <a:pt x="11344338" y="3822658"/>
                  <a:pt x="11309268" y="3822658"/>
                </a:cubicBezTo>
                <a:close/>
                <a:moveTo>
                  <a:pt x="11042568" y="3822658"/>
                </a:moveTo>
                <a:cubicBezTo>
                  <a:pt x="11007498" y="3822658"/>
                  <a:pt x="10979068" y="3851088"/>
                  <a:pt x="10979068" y="3886158"/>
                </a:cubicBezTo>
                <a:cubicBezTo>
                  <a:pt x="10979068" y="3921228"/>
                  <a:pt x="11007498" y="3949658"/>
                  <a:pt x="11042568" y="3949658"/>
                </a:cubicBezTo>
                <a:cubicBezTo>
                  <a:pt x="11077638" y="3949658"/>
                  <a:pt x="11106068" y="3921228"/>
                  <a:pt x="11106068" y="3886158"/>
                </a:cubicBezTo>
                <a:cubicBezTo>
                  <a:pt x="11106068" y="3851088"/>
                  <a:pt x="11077638" y="3822658"/>
                  <a:pt x="11042568" y="3822658"/>
                </a:cubicBezTo>
                <a:close/>
                <a:moveTo>
                  <a:pt x="10775868" y="3822658"/>
                </a:moveTo>
                <a:cubicBezTo>
                  <a:pt x="10740798" y="3822658"/>
                  <a:pt x="10712368" y="3851088"/>
                  <a:pt x="10712368" y="3886158"/>
                </a:cubicBezTo>
                <a:cubicBezTo>
                  <a:pt x="10712368" y="3921228"/>
                  <a:pt x="10740798" y="3949658"/>
                  <a:pt x="10775868" y="3949658"/>
                </a:cubicBezTo>
                <a:cubicBezTo>
                  <a:pt x="10810938" y="3949658"/>
                  <a:pt x="10839368" y="3921228"/>
                  <a:pt x="10839368" y="3886158"/>
                </a:cubicBezTo>
                <a:cubicBezTo>
                  <a:pt x="10839368" y="3851088"/>
                  <a:pt x="10810938" y="3822658"/>
                  <a:pt x="10775868" y="3822658"/>
                </a:cubicBezTo>
                <a:close/>
                <a:moveTo>
                  <a:pt x="10509168" y="3822658"/>
                </a:moveTo>
                <a:cubicBezTo>
                  <a:pt x="10474098" y="3822658"/>
                  <a:pt x="10445668" y="3851088"/>
                  <a:pt x="10445668" y="3886158"/>
                </a:cubicBezTo>
                <a:cubicBezTo>
                  <a:pt x="10445668" y="3921228"/>
                  <a:pt x="10474098" y="3949658"/>
                  <a:pt x="10509168" y="3949658"/>
                </a:cubicBezTo>
                <a:cubicBezTo>
                  <a:pt x="10544238" y="3949658"/>
                  <a:pt x="10572668" y="3921228"/>
                  <a:pt x="10572668" y="3886158"/>
                </a:cubicBezTo>
                <a:cubicBezTo>
                  <a:pt x="10572668" y="3851088"/>
                  <a:pt x="10544238" y="3822658"/>
                  <a:pt x="10509168" y="3822658"/>
                </a:cubicBezTo>
                <a:close/>
                <a:moveTo>
                  <a:pt x="10242468" y="3822658"/>
                </a:moveTo>
                <a:cubicBezTo>
                  <a:pt x="10207398" y="3822658"/>
                  <a:pt x="10178968" y="3851088"/>
                  <a:pt x="10178968" y="3886158"/>
                </a:cubicBezTo>
                <a:cubicBezTo>
                  <a:pt x="10178968" y="3921228"/>
                  <a:pt x="10207398" y="3949658"/>
                  <a:pt x="10242468" y="3949658"/>
                </a:cubicBezTo>
                <a:cubicBezTo>
                  <a:pt x="10277538" y="3949658"/>
                  <a:pt x="10305968" y="3921228"/>
                  <a:pt x="10305968" y="3886158"/>
                </a:cubicBezTo>
                <a:cubicBezTo>
                  <a:pt x="10305968" y="3851088"/>
                  <a:pt x="10277538" y="3822658"/>
                  <a:pt x="10242468" y="3822658"/>
                </a:cubicBezTo>
                <a:close/>
                <a:moveTo>
                  <a:pt x="9975768" y="3822658"/>
                </a:moveTo>
                <a:cubicBezTo>
                  <a:pt x="9940698" y="3822658"/>
                  <a:pt x="9912268" y="3851088"/>
                  <a:pt x="9912268" y="3886158"/>
                </a:cubicBezTo>
                <a:cubicBezTo>
                  <a:pt x="9912268" y="3921228"/>
                  <a:pt x="9940698" y="3949658"/>
                  <a:pt x="9975768" y="3949658"/>
                </a:cubicBezTo>
                <a:cubicBezTo>
                  <a:pt x="10010838" y="3949658"/>
                  <a:pt x="10039268" y="3921228"/>
                  <a:pt x="10039268" y="3886158"/>
                </a:cubicBezTo>
                <a:cubicBezTo>
                  <a:pt x="10039268" y="3851088"/>
                  <a:pt x="10010838" y="3822658"/>
                  <a:pt x="9975768" y="3822658"/>
                </a:cubicBezTo>
                <a:close/>
                <a:moveTo>
                  <a:pt x="9709068" y="3822658"/>
                </a:moveTo>
                <a:cubicBezTo>
                  <a:pt x="9673998" y="3822658"/>
                  <a:pt x="9645568" y="3851088"/>
                  <a:pt x="9645568" y="3886158"/>
                </a:cubicBezTo>
                <a:cubicBezTo>
                  <a:pt x="9645568" y="3921228"/>
                  <a:pt x="9673998" y="3949658"/>
                  <a:pt x="9709068" y="3949658"/>
                </a:cubicBezTo>
                <a:cubicBezTo>
                  <a:pt x="9744138" y="3949658"/>
                  <a:pt x="9772568" y="3921228"/>
                  <a:pt x="9772568" y="3886158"/>
                </a:cubicBezTo>
                <a:cubicBezTo>
                  <a:pt x="9772568" y="3851088"/>
                  <a:pt x="9744138" y="3822658"/>
                  <a:pt x="9709068" y="3822658"/>
                </a:cubicBezTo>
                <a:close/>
                <a:moveTo>
                  <a:pt x="9442368" y="3822658"/>
                </a:moveTo>
                <a:cubicBezTo>
                  <a:pt x="9407298" y="3822658"/>
                  <a:pt x="9378868" y="3851088"/>
                  <a:pt x="9378868" y="3886158"/>
                </a:cubicBezTo>
                <a:cubicBezTo>
                  <a:pt x="9378868" y="3921228"/>
                  <a:pt x="9407298" y="3949658"/>
                  <a:pt x="9442368" y="3949658"/>
                </a:cubicBezTo>
                <a:cubicBezTo>
                  <a:pt x="9477438" y="3949658"/>
                  <a:pt x="9505868" y="3921228"/>
                  <a:pt x="9505868" y="3886158"/>
                </a:cubicBezTo>
                <a:cubicBezTo>
                  <a:pt x="9505868" y="3851088"/>
                  <a:pt x="9477438" y="3822658"/>
                  <a:pt x="9442368" y="3822658"/>
                </a:cubicBezTo>
                <a:close/>
                <a:moveTo>
                  <a:pt x="9175668" y="3822658"/>
                </a:moveTo>
                <a:cubicBezTo>
                  <a:pt x="9140598" y="3822658"/>
                  <a:pt x="9112168" y="3851088"/>
                  <a:pt x="9112168" y="3886158"/>
                </a:cubicBezTo>
                <a:cubicBezTo>
                  <a:pt x="9112168" y="3921228"/>
                  <a:pt x="9140598" y="3949658"/>
                  <a:pt x="9175668" y="3949658"/>
                </a:cubicBezTo>
                <a:cubicBezTo>
                  <a:pt x="9210738" y="3949658"/>
                  <a:pt x="9239168" y="3921228"/>
                  <a:pt x="9239168" y="3886158"/>
                </a:cubicBezTo>
                <a:cubicBezTo>
                  <a:pt x="9239168" y="3851088"/>
                  <a:pt x="9210738" y="3822658"/>
                  <a:pt x="9175668" y="3822658"/>
                </a:cubicBezTo>
                <a:close/>
                <a:moveTo>
                  <a:pt x="8908968" y="3822658"/>
                </a:moveTo>
                <a:cubicBezTo>
                  <a:pt x="8873898" y="3822658"/>
                  <a:pt x="8845468" y="3851088"/>
                  <a:pt x="8845468" y="3886158"/>
                </a:cubicBezTo>
                <a:cubicBezTo>
                  <a:pt x="8845468" y="3921228"/>
                  <a:pt x="8873898" y="3949658"/>
                  <a:pt x="8908968" y="3949658"/>
                </a:cubicBezTo>
                <a:cubicBezTo>
                  <a:pt x="8944038" y="3949658"/>
                  <a:pt x="8972468" y="3921228"/>
                  <a:pt x="8972468" y="3886158"/>
                </a:cubicBezTo>
                <a:cubicBezTo>
                  <a:pt x="8972468" y="3851088"/>
                  <a:pt x="8944038" y="3822658"/>
                  <a:pt x="8908968" y="3822658"/>
                </a:cubicBezTo>
                <a:close/>
                <a:moveTo>
                  <a:pt x="8642268" y="3822658"/>
                </a:moveTo>
                <a:cubicBezTo>
                  <a:pt x="8607198" y="3822658"/>
                  <a:pt x="8578768" y="3851088"/>
                  <a:pt x="8578768" y="3886158"/>
                </a:cubicBezTo>
                <a:cubicBezTo>
                  <a:pt x="8578768" y="3921228"/>
                  <a:pt x="8607198" y="3949658"/>
                  <a:pt x="8642268" y="3949658"/>
                </a:cubicBezTo>
                <a:cubicBezTo>
                  <a:pt x="8677338" y="3949658"/>
                  <a:pt x="8705768" y="3921228"/>
                  <a:pt x="8705768" y="3886158"/>
                </a:cubicBezTo>
                <a:cubicBezTo>
                  <a:pt x="8705768" y="3851088"/>
                  <a:pt x="8677338" y="3822658"/>
                  <a:pt x="8642268" y="3822658"/>
                </a:cubicBezTo>
                <a:close/>
                <a:moveTo>
                  <a:pt x="8375568" y="3822658"/>
                </a:moveTo>
                <a:cubicBezTo>
                  <a:pt x="8340498" y="3822658"/>
                  <a:pt x="8312068" y="3851088"/>
                  <a:pt x="8312068" y="3886158"/>
                </a:cubicBezTo>
                <a:cubicBezTo>
                  <a:pt x="8312068" y="3921228"/>
                  <a:pt x="8340498" y="3949658"/>
                  <a:pt x="8375568" y="3949658"/>
                </a:cubicBezTo>
                <a:cubicBezTo>
                  <a:pt x="8410638" y="3949658"/>
                  <a:pt x="8439068" y="3921228"/>
                  <a:pt x="8439068" y="3886158"/>
                </a:cubicBezTo>
                <a:cubicBezTo>
                  <a:pt x="8439068" y="3851088"/>
                  <a:pt x="8410638" y="3822658"/>
                  <a:pt x="8375568" y="3822658"/>
                </a:cubicBezTo>
                <a:close/>
                <a:moveTo>
                  <a:pt x="8108868" y="3822658"/>
                </a:moveTo>
                <a:cubicBezTo>
                  <a:pt x="8073798" y="3822658"/>
                  <a:pt x="8045368" y="3851088"/>
                  <a:pt x="8045368" y="3886158"/>
                </a:cubicBezTo>
                <a:cubicBezTo>
                  <a:pt x="8045368" y="3921228"/>
                  <a:pt x="8073798" y="3949658"/>
                  <a:pt x="8108868" y="3949658"/>
                </a:cubicBezTo>
                <a:cubicBezTo>
                  <a:pt x="8143938" y="3949658"/>
                  <a:pt x="8172368" y="3921228"/>
                  <a:pt x="8172368" y="3886158"/>
                </a:cubicBezTo>
                <a:cubicBezTo>
                  <a:pt x="8172368" y="3851088"/>
                  <a:pt x="8143938" y="3822658"/>
                  <a:pt x="8108868" y="3822658"/>
                </a:cubicBezTo>
                <a:close/>
                <a:moveTo>
                  <a:pt x="7842168" y="3822658"/>
                </a:moveTo>
                <a:cubicBezTo>
                  <a:pt x="7807098" y="3822658"/>
                  <a:pt x="7778668" y="3851088"/>
                  <a:pt x="7778668" y="3886158"/>
                </a:cubicBezTo>
                <a:cubicBezTo>
                  <a:pt x="7778668" y="3921228"/>
                  <a:pt x="7807098" y="3949658"/>
                  <a:pt x="7842168" y="3949658"/>
                </a:cubicBezTo>
                <a:cubicBezTo>
                  <a:pt x="7877238" y="3949658"/>
                  <a:pt x="7905668" y="3921228"/>
                  <a:pt x="7905668" y="3886158"/>
                </a:cubicBezTo>
                <a:cubicBezTo>
                  <a:pt x="7905668" y="3851088"/>
                  <a:pt x="7877238" y="3822658"/>
                  <a:pt x="7842168" y="3822658"/>
                </a:cubicBezTo>
                <a:close/>
                <a:moveTo>
                  <a:pt x="7575468" y="3822658"/>
                </a:moveTo>
                <a:cubicBezTo>
                  <a:pt x="7540398" y="3822658"/>
                  <a:pt x="7511968" y="3851088"/>
                  <a:pt x="7511968" y="3886158"/>
                </a:cubicBezTo>
                <a:cubicBezTo>
                  <a:pt x="7511968" y="3921228"/>
                  <a:pt x="7540398" y="3949658"/>
                  <a:pt x="7575468" y="3949658"/>
                </a:cubicBezTo>
                <a:cubicBezTo>
                  <a:pt x="7610538" y="3949658"/>
                  <a:pt x="7638968" y="3921228"/>
                  <a:pt x="7638968" y="3886158"/>
                </a:cubicBezTo>
                <a:cubicBezTo>
                  <a:pt x="7638968" y="3851088"/>
                  <a:pt x="7610538" y="3822658"/>
                  <a:pt x="7575468" y="3822658"/>
                </a:cubicBezTo>
                <a:close/>
                <a:moveTo>
                  <a:pt x="7308768" y="3822658"/>
                </a:moveTo>
                <a:cubicBezTo>
                  <a:pt x="7273698" y="3822658"/>
                  <a:pt x="7245268" y="3851088"/>
                  <a:pt x="7245268" y="3886158"/>
                </a:cubicBezTo>
                <a:cubicBezTo>
                  <a:pt x="7245268" y="3921228"/>
                  <a:pt x="7273698" y="3949658"/>
                  <a:pt x="7308768" y="3949658"/>
                </a:cubicBezTo>
                <a:cubicBezTo>
                  <a:pt x="7343838" y="3949658"/>
                  <a:pt x="7372268" y="3921228"/>
                  <a:pt x="7372268" y="3886158"/>
                </a:cubicBezTo>
                <a:cubicBezTo>
                  <a:pt x="7372268" y="3851088"/>
                  <a:pt x="7343838" y="3822658"/>
                  <a:pt x="7308768" y="3822658"/>
                </a:cubicBezTo>
                <a:close/>
                <a:moveTo>
                  <a:pt x="7042068" y="3822658"/>
                </a:moveTo>
                <a:cubicBezTo>
                  <a:pt x="7006998" y="3822658"/>
                  <a:pt x="6978568" y="3851088"/>
                  <a:pt x="6978568" y="3886158"/>
                </a:cubicBezTo>
                <a:cubicBezTo>
                  <a:pt x="6978568" y="3921228"/>
                  <a:pt x="7006998" y="3949658"/>
                  <a:pt x="7042068" y="3949658"/>
                </a:cubicBezTo>
                <a:cubicBezTo>
                  <a:pt x="7077138" y="3949658"/>
                  <a:pt x="7105568" y="3921228"/>
                  <a:pt x="7105568" y="3886158"/>
                </a:cubicBezTo>
                <a:cubicBezTo>
                  <a:pt x="7105568" y="3851088"/>
                  <a:pt x="7077138" y="3822658"/>
                  <a:pt x="7042068" y="3822658"/>
                </a:cubicBezTo>
                <a:close/>
                <a:moveTo>
                  <a:pt x="6775368" y="3822658"/>
                </a:moveTo>
                <a:cubicBezTo>
                  <a:pt x="6740298" y="3822658"/>
                  <a:pt x="6711868" y="3851088"/>
                  <a:pt x="6711868" y="3886158"/>
                </a:cubicBezTo>
                <a:cubicBezTo>
                  <a:pt x="6711868" y="3921228"/>
                  <a:pt x="6740298" y="3949658"/>
                  <a:pt x="6775368" y="3949658"/>
                </a:cubicBezTo>
                <a:cubicBezTo>
                  <a:pt x="6810438" y="3949658"/>
                  <a:pt x="6838868" y="3921228"/>
                  <a:pt x="6838868" y="3886158"/>
                </a:cubicBezTo>
                <a:cubicBezTo>
                  <a:pt x="6838868" y="3851088"/>
                  <a:pt x="6810438" y="3822658"/>
                  <a:pt x="6775368" y="3822658"/>
                </a:cubicBezTo>
                <a:close/>
                <a:moveTo>
                  <a:pt x="6508668" y="3822658"/>
                </a:moveTo>
                <a:cubicBezTo>
                  <a:pt x="6473598" y="3822658"/>
                  <a:pt x="6445168" y="3851088"/>
                  <a:pt x="6445168" y="3886158"/>
                </a:cubicBezTo>
                <a:cubicBezTo>
                  <a:pt x="6445168" y="3921228"/>
                  <a:pt x="6473598" y="3949658"/>
                  <a:pt x="6508668" y="3949658"/>
                </a:cubicBezTo>
                <a:cubicBezTo>
                  <a:pt x="6543738" y="3949658"/>
                  <a:pt x="6572168" y="3921228"/>
                  <a:pt x="6572168" y="3886158"/>
                </a:cubicBezTo>
                <a:cubicBezTo>
                  <a:pt x="6572168" y="3851088"/>
                  <a:pt x="6543738" y="3822658"/>
                  <a:pt x="6508668" y="3822658"/>
                </a:cubicBezTo>
                <a:close/>
                <a:moveTo>
                  <a:pt x="6241968" y="3822658"/>
                </a:moveTo>
                <a:cubicBezTo>
                  <a:pt x="6206898" y="3822658"/>
                  <a:pt x="6178468" y="3851088"/>
                  <a:pt x="6178468" y="3886158"/>
                </a:cubicBezTo>
                <a:cubicBezTo>
                  <a:pt x="6178468" y="3921228"/>
                  <a:pt x="6206898" y="3949658"/>
                  <a:pt x="6241968" y="3949658"/>
                </a:cubicBezTo>
                <a:cubicBezTo>
                  <a:pt x="6277038" y="3949658"/>
                  <a:pt x="6305468" y="3921228"/>
                  <a:pt x="6305468" y="3886158"/>
                </a:cubicBezTo>
                <a:cubicBezTo>
                  <a:pt x="6305468" y="3851088"/>
                  <a:pt x="6277038" y="3822658"/>
                  <a:pt x="6241968" y="3822658"/>
                </a:cubicBezTo>
                <a:close/>
                <a:moveTo>
                  <a:pt x="5975275" y="3822658"/>
                </a:moveTo>
                <a:cubicBezTo>
                  <a:pt x="5940200" y="3822658"/>
                  <a:pt x="5911768" y="3851088"/>
                  <a:pt x="5911768" y="3886158"/>
                </a:cubicBezTo>
                <a:cubicBezTo>
                  <a:pt x="5911768" y="3921228"/>
                  <a:pt x="5940200" y="3949658"/>
                  <a:pt x="5975275" y="3949658"/>
                </a:cubicBezTo>
                <a:cubicBezTo>
                  <a:pt x="6010349" y="3949658"/>
                  <a:pt x="6038782" y="3921228"/>
                  <a:pt x="6038782" y="3886158"/>
                </a:cubicBezTo>
                <a:cubicBezTo>
                  <a:pt x="6038782" y="3851088"/>
                  <a:pt x="6010349" y="3822658"/>
                  <a:pt x="5975275" y="3822658"/>
                </a:cubicBezTo>
                <a:close/>
                <a:moveTo>
                  <a:pt x="5708575" y="3822658"/>
                </a:moveTo>
                <a:cubicBezTo>
                  <a:pt x="5673506" y="3822658"/>
                  <a:pt x="5645077" y="3851088"/>
                  <a:pt x="5645077" y="3886158"/>
                </a:cubicBezTo>
                <a:cubicBezTo>
                  <a:pt x="5645077" y="3921228"/>
                  <a:pt x="5673506" y="3949658"/>
                  <a:pt x="5708575" y="3949658"/>
                </a:cubicBezTo>
                <a:cubicBezTo>
                  <a:pt x="5743644" y="3949658"/>
                  <a:pt x="5772073" y="3921228"/>
                  <a:pt x="5772073" y="3886158"/>
                </a:cubicBezTo>
                <a:cubicBezTo>
                  <a:pt x="5772073" y="3851088"/>
                  <a:pt x="5743644" y="3822658"/>
                  <a:pt x="5708575" y="3822658"/>
                </a:cubicBezTo>
                <a:close/>
                <a:moveTo>
                  <a:pt x="5441882" y="3822658"/>
                </a:moveTo>
                <a:cubicBezTo>
                  <a:pt x="5406815" y="3822658"/>
                  <a:pt x="5378386" y="3851088"/>
                  <a:pt x="5378386" y="3886158"/>
                </a:cubicBezTo>
                <a:cubicBezTo>
                  <a:pt x="5378386" y="3921228"/>
                  <a:pt x="5406815" y="3949658"/>
                  <a:pt x="5441882" y="3949658"/>
                </a:cubicBezTo>
                <a:cubicBezTo>
                  <a:pt x="5476952" y="3949658"/>
                  <a:pt x="5505384" y="3921228"/>
                  <a:pt x="5505384" y="3886158"/>
                </a:cubicBezTo>
                <a:cubicBezTo>
                  <a:pt x="5505384" y="3851088"/>
                  <a:pt x="5476952" y="3822658"/>
                  <a:pt x="5441882" y="3822658"/>
                </a:cubicBezTo>
                <a:close/>
                <a:moveTo>
                  <a:pt x="5175183" y="3822658"/>
                </a:moveTo>
                <a:cubicBezTo>
                  <a:pt x="5140115" y="3822658"/>
                  <a:pt x="5111682" y="3851088"/>
                  <a:pt x="5111682" y="3886158"/>
                </a:cubicBezTo>
                <a:cubicBezTo>
                  <a:pt x="5111682" y="3921228"/>
                  <a:pt x="5140115" y="3949658"/>
                  <a:pt x="5175183" y="3949658"/>
                </a:cubicBezTo>
                <a:cubicBezTo>
                  <a:pt x="5210256" y="3949658"/>
                  <a:pt x="5238674" y="3921228"/>
                  <a:pt x="5238674" y="3886158"/>
                </a:cubicBezTo>
                <a:cubicBezTo>
                  <a:pt x="5238674" y="3851088"/>
                  <a:pt x="5210256" y="3822658"/>
                  <a:pt x="5175183" y="3822658"/>
                </a:cubicBezTo>
                <a:close/>
                <a:moveTo>
                  <a:pt x="4908488" y="3822658"/>
                </a:moveTo>
                <a:cubicBezTo>
                  <a:pt x="4873414" y="3822658"/>
                  <a:pt x="4844981" y="3851088"/>
                  <a:pt x="4844981" y="3886158"/>
                </a:cubicBezTo>
                <a:cubicBezTo>
                  <a:pt x="4844981" y="3921228"/>
                  <a:pt x="4873414" y="3949658"/>
                  <a:pt x="4908488" y="3949658"/>
                </a:cubicBezTo>
                <a:cubicBezTo>
                  <a:pt x="4943556" y="3949658"/>
                  <a:pt x="4971983" y="3921228"/>
                  <a:pt x="4971983" y="3886158"/>
                </a:cubicBezTo>
                <a:cubicBezTo>
                  <a:pt x="4971983" y="3851088"/>
                  <a:pt x="4943556" y="3822658"/>
                  <a:pt x="4908488" y="3822658"/>
                </a:cubicBezTo>
                <a:close/>
                <a:moveTo>
                  <a:pt x="4641785" y="3822658"/>
                </a:moveTo>
                <a:cubicBezTo>
                  <a:pt x="4606727" y="3822658"/>
                  <a:pt x="4578303" y="3851088"/>
                  <a:pt x="4578303" y="3886158"/>
                </a:cubicBezTo>
                <a:cubicBezTo>
                  <a:pt x="4578303" y="3921228"/>
                  <a:pt x="4606727" y="3949658"/>
                  <a:pt x="4641785" y="3949658"/>
                </a:cubicBezTo>
                <a:cubicBezTo>
                  <a:pt x="4676847" y="3949658"/>
                  <a:pt x="4705269" y="3921228"/>
                  <a:pt x="4705269" y="3886158"/>
                </a:cubicBezTo>
                <a:cubicBezTo>
                  <a:pt x="4705269" y="3851088"/>
                  <a:pt x="4676847" y="3822658"/>
                  <a:pt x="4641785" y="3822658"/>
                </a:cubicBezTo>
                <a:close/>
                <a:moveTo>
                  <a:pt x="4375094" y="3822658"/>
                </a:moveTo>
                <a:cubicBezTo>
                  <a:pt x="4340017" y="3822658"/>
                  <a:pt x="4311589" y="3851088"/>
                  <a:pt x="4311589" y="3886158"/>
                </a:cubicBezTo>
                <a:cubicBezTo>
                  <a:pt x="4311589" y="3921228"/>
                  <a:pt x="4340017" y="3949658"/>
                  <a:pt x="4375094" y="3949658"/>
                </a:cubicBezTo>
                <a:cubicBezTo>
                  <a:pt x="4410146" y="3949658"/>
                  <a:pt x="4438605" y="3921228"/>
                  <a:pt x="4438605" y="3886158"/>
                </a:cubicBezTo>
                <a:cubicBezTo>
                  <a:pt x="4438605" y="3851088"/>
                  <a:pt x="4410146" y="3822658"/>
                  <a:pt x="4375094" y="3822658"/>
                </a:cubicBezTo>
                <a:close/>
                <a:moveTo>
                  <a:pt x="4108385" y="3822658"/>
                </a:moveTo>
                <a:cubicBezTo>
                  <a:pt x="4073366" y="3822658"/>
                  <a:pt x="4044936" y="3851088"/>
                  <a:pt x="4044936" y="3886158"/>
                </a:cubicBezTo>
                <a:cubicBezTo>
                  <a:pt x="4044936" y="3921228"/>
                  <a:pt x="4073366" y="3949658"/>
                  <a:pt x="4108385" y="3949658"/>
                </a:cubicBezTo>
                <a:cubicBezTo>
                  <a:pt x="4143458" y="3949658"/>
                  <a:pt x="4171880" y="3921228"/>
                  <a:pt x="4171880" y="3886158"/>
                </a:cubicBezTo>
                <a:cubicBezTo>
                  <a:pt x="4171880" y="3851088"/>
                  <a:pt x="4143458" y="3822658"/>
                  <a:pt x="4108385" y="3822658"/>
                </a:cubicBezTo>
                <a:close/>
                <a:moveTo>
                  <a:pt x="3841729" y="3822658"/>
                </a:moveTo>
                <a:cubicBezTo>
                  <a:pt x="3806660" y="3822658"/>
                  <a:pt x="3778231" y="3851088"/>
                  <a:pt x="3778231" y="3886158"/>
                </a:cubicBezTo>
                <a:cubicBezTo>
                  <a:pt x="3778231" y="3921228"/>
                  <a:pt x="3806660" y="3949658"/>
                  <a:pt x="3841729" y="3949658"/>
                </a:cubicBezTo>
                <a:cubicBezTo>
                  <a:pt x="3876803" y="3949658"/>
                  <a:pt x="3905237" y="3921228"/>
                  <a:pt x="3905237" y="3886158"/>
                </a:cubicBezTo>
                <a:cubicBezTo>
                  <a:pt x="3905237" y="3851088"/>
                  <a:pt x="3876803" y="3822658"/>
                  <a:pt x="3841729" y="3822658"/>
                </a:cubicBezTo>
                <a:close/>
                <a:moveTo>
                  <a:pt x="3575042" y="3822658"/>
                </a:moveTo>
                <a:cubicBezTo>
                  <a:pt x="3539972" y="3822658"/>
                  <a:pt x="3511543" y="3851088"/>
                  <a:pt x="3511543" y="3886158"/>
                </a:cubicBezTo>
                <a:cubicBezTo>
                  <a:pt x="3511543" y="3921228"/>
                  <a:pt x="3539972" y="3949658"/>
                  <a:pt x="3575042" y="3949658"/>
                </a:cubicBezTo>
                <a:cubicBezTo>
                  <a:pt x="3610110" y="3949658"/>
                  <a:pt x="3638543" y="3921228"/>
                  <a:pt x="3638543" y="3886158"/>
                </a:cubicBezTo>
                <a:cubicBezTo>
                  <a:pt x="3638543" y="3851088"/>
                  <a:pt x="3610110" y="3822658"/>
                  <a:pt x="3575042" y="3822658"/>
                </a:cubicBezTo>
                <a:close/>
                <a:moveTo>
                  <a:pt x="3308320" y="3822658"/>
                </a:moveTo>
                <a:cubicBezTo>
                  <a:pt x="3273254" y="3822658"/>
                  <a:pt x="3244826" y="3851088"/>
                  <a:pt x="3244826" y="3886158"/>
                </a:cubicBezTo>
                <a:cubicBezTo>
                  <a:pt x="3244826" y="3921228"/>
                  <a:pt x="3273254" y="3949658"/>
                  <a:pt x="3308320" y="3949658"/>
                </a:cubicBezTo>
                <a:cubicBezTo>
                  <a:pt x="3343393" y="3949658"/>
                  <a:pt x="3371827" y="3921228"/>
                  <a:pt x="3371827" y="3886158"/>
                </a:cubicBezTo>
                <a:cubicBezTo>
                  <a:pt x="3371827" y="3851088"/>
                  <a:pt x="3343393" y="3822658"/>
                  <a:pt x="3308320" y="3822658"/>
                </a:cubicBezTo>
                <a:close/>
                <a:moveTo>
                  <a:pt x="3041644" y="3822658"/>
                </a:moveTo>
                <a:cubicBezTo>
                  <a:pt x="3006577" y="3822658"/>
                  <a:pt x="2978150" y="3851088"/>
                  <a:pt x="2978150" y="3886158"/>
                </a:cubicBezTo>
                <a:cubicBezTo>
                  <a:pt x="2978150" y="3921228"/>
                  <a:pt x="3006577" y="3949658"/>
                  <a:pt x="3041644" y="3949658"/>
                </a:cubicBezTo>
                <a:cubicBezTo>
                  <a:pt x="3076711" y="3949658"/>
                  <a:pt x="3105138" y="3921228"/>
                  <a:pt x="3105138" y="3886158"/>
                </a:cubicBezTo>
                <a:cubicBezTo>
                  <a:pt x="3105138" y="3851088"/>
                  <a:pt x="3076711" y="3822658"/>
                  <a:pt x="3041644" y="3822658"/>
                </a:cubicBezTo>
                <a:close/>
                <a:moveTo>
                  <a:pt x="2774968" y="3822658"/>
                </a:moveTo>
                <a:cubicBezTo>
                  <a:pt x="2739894" y="3822658"/>
                  <a:pt x="2711466" y="3851088"/>
                  <a:pt x="2711466" y="3886158"/>
                </a:cubicBezTo>
                <a:cubicBezTo>
                  <a:pt x="2711466" y="3921228"/>
                  <a:pt x="2739894" y="3949658"/>
                  <a:pt x="2774968" y="3949658"/>
                </a:cubicBezTo>
                <a:cubicBezTo>
                  <a:pt x="2810035" y="3949658"/>
                  <a:pt x="2838463" y="3921228"/>
                  <a:pt x="2838463" y="3886158"/>
                </a:cubicBezTo>
                <a:cubicBezTo>
                  <a:pt x="2838463" y="3851088"/>
                  <a:pt x="2810035" y="3822658"/>
                  <a:pt x="2774968" y="3822658"/>
                </a:cubicBezTo>
                <a:close/>
                <a:moveTo>
                  <a:pt x="2508246" y="3822658"/>
                </a:moveTo>
                <a:cubicBezTo>
                  <a:pt x="2473172" y="3822658"/>
                  <a:pt x="2444739" y="3851088"/>
                  <a:pt x="2444739" y="3886158"/>
                </a:cubicBezTo>
                <a:cubicBezTo>
                  <a:pt x="2444739" y="3921228"/>
                  <a:pt x="2473172" y="3949658"/>
                  <a:pt x="2508246" y="3949658"/>
                </a:cubicBezTo>
                <a:cubicBezTo>
                  <a:pt x="2543321" y="3949658"/>
                  <a:pt x="2571755" y="3921228"/>
                  <a:pt x="2571755" y="3886158"/>
                </a:cubicBezTo>
                <a:cubicBezTo>
                  <a:pt x="2571755" y="3851088"/>
                  <a:pt x="2543321" y="3822658"/>
                  <a:pt x="2508246" y="3822658"/>
                </a:cubicBezTo>
                <a:close/>
                <a:moveTo>
                  <a:pt x="2241539" y="3822658"/>
                </a:moveTo>
                <a:cubicBezTo>
                  <a:pt x="2206478" y="3822658"/>
                  <a:pt x="2178052" y="3851088"/>
                  <a:pt x="2178052" y="3886158"/>
                </a:cubicBezTo>
                <a:cubicBezTo>
                  <a:pt x="2178052" y="3921228"/>
                  <a:pt x="2206478" y="3949658"/>
                  <a:pt x="2241539" y="3949658"/>
                </a:cubicBezTo>
                <a:cubicBezTo>
                  <a:pt x="2276617" y="3949658"/>
                  <a:pt x="2305054" y="3921228"/>
                  <a:pt x="2305054" y="3886158"/>
                </a:cubicBezTo>
                <a:cubicBezTo>
                  <a:pt x="2305054" y="3851088"/>
                  <a:pt x="2276617" y="3822658"/>
                  <a:pt x="2241539" y="3822658"/>
                </a:cubicBezTo>
                <a:close/>
                <a:moveTo>
                  <a:pt x="1974836" y="3822658"/>
                </a:moveTo>
                <a:cubicBezTo>
                  <a:pt x="1939766" y="3822658"/>
                  <a:pt x="1911333" y="3851088"/>
                  <a:pt x="1911333" y="3886158"/>
                </a:cubicBezTo>
                <a:cubicBezTo>
                  <a:pt x="1911333" y="3921228"/>
                  <a:pt x="1939766" y="3949658"/>
                  <a:pt x="1974836" y="3949658"/>
                </a:cubicBezTo>
                <a:cubicBezTo>
                  <a:pt x="2009918" y="3949658"/>
                  <a:pt x="2038343" y="3921228"/>
                  <a:pt x="2038343" y="3886158"/>
                </a:cubicBezTo>
                <a:cubicBezTo>
                  <a:pt x="2038343" y="3851088"/>
                  <a:pt x="2009918" y="3822658"/>
                  <a:pt x="1974836" y="3822658"/>
                </a:cubicBezTo>
                <a:close/>
                <a:moveTo>
                  <a:pt x="1708134" y="3822658"/>
                </a:moveTo>
                <a:cubicBezTo>
                  <a:pt x="1673063" y="3822658"/>
                  <a:pt x="1644632" y="3851088"/>
                  <a:pt x="1644632" y="3886158"/>
                </a:cubicBezTo>
                <a:cubicBezTo>
                  <a:pt x="1644632" y="3921228"/>
                  <a:pt x="1673063" y="3949658"/>
                  <a:pt x="1708134" y="3949658"/>
                </a:cubicBezTo>
                <a:cubicBezTo>
                  <a:pt x="1743201" y="3949658"/>
                  <a:pt x="1771633" y="3921228"/>
                  <a:pt x="1771633" y="3886158"/>
                </a:cubicBezTo>
                <a:cubicBezTo>
                  <a:pt x="1771633" y="3851088"/>
                  <a:pt x="1743201" y="3822658"/>
                  <a:pt x="1708134" y="3822658"/>
                </a:cubicBezTo>
                <a:close/>
                <a:moveTo>
                  <a:pt x="1441434" y="3822658"/>
                </a:moveTo>
                <a:cubicBezTo>
                  <a:pt x="1406364" y="3822658"/>
                  <a:pt x="1377934" y="3851088"/>
                  <a:pt x="1377934" y="3886158"/>
                </a:cubicBezTo>
                <a:cubicBezTo>
                  <a:pt x="1377934" y="3921228"/>
                  <a:pt x="1406364" y="3949658"/>
                  <a:pt x="1441434" y="3949658"/>
                </a:cubicBezTo>
                <a:cubicBezTo>
                  <a:pt x="1476503" y="3949658"/>
                  <a:pt x="1504933" y="3921228"/>
                  <a:pt x="1504933" y="3886158"/>
                </a:cubicBezTo>
                <a:cubicBezTo>
                  <a:pt x="1504933" y="3851088"/>
                  <a:pt x="1476503" y="3822658"/>
                  <a:pt x="1441434" y="3822658"/>
                </a:cubicBezTo>
                <a:close/>
                <a:moveTo>
                  <a:pt x="1174736" y="3822658"/>
                </a:moveTo>
                <a:cubicBezTo>
                  <a:pt x="1139666" y="3822658"/>
                  <a:pt x="1111236" y="3851088"/>
                  <a:pt x="1111236" y="3886158"/>
                </a:cubicBezTo>
                <a:cubicBezTo>
                  <a:pt x="1111236" y="3921228"/>
                  <a:pt x="1139666" y="3949658"/>
                  <a:pt x="1174736" y="3949658"/>
                </a:cubicBezTo>
                <a:cubicBezTo>
                  <a:pt x="1209805" y="3949658"/>
                  <a:pt x="1238235" y="3921228"/>
                  <a:pt x="1238235" y="3886158"/>
                </a:cubicBezTo>
                <a:cubicBezTo>
                  <a:pt x="1238235" y="3851088"/>
                  <a:pt x="1209805" y="3822658"/>
                  <a:pt x="1174736" y="3822658"/>
                </a:cubicBezTo>
                <a:close/>
                <a:moveTo>
                  <a:pt x="908038" y="3822658"/>
                </a:moveTo>
                <a:cubicBezTo>
                  <a:pt x="872968" y="3822658"/>
                  <a:pt x="844538" y="3851088"/>
                  <a:pt x="844538" y="3886158"/>
                </a:cubicBezTo>
                <a:cubicBezTo>
                  <a:pt x="844538" y="3921228"/>
                  <a:pt x="872968" y="3949658"/>
                  <a:pt x="908038" y="3949658"/>
                </a:cubicBezTo>
                <a:cubicBezTo>
                  <a:pt x="943107" y="3949658"/>
                  <a:pt x="971537" y="3921228"/>
                  <a:pt x="971537" y="3886158"/>
                </a:cubicBezTo>
                <a:cubicBezTo>
                  <a:pt x="971537" y="3851088"/>
                  <a:pt x="943107" y="3822658"/>
                  <a:pt x="908038" y="3822658"/>
                </a:cubicBezTo>
                <a:close/>
                <a:moveTo>
                  <a:pt x="641339" y="3822658"/>
                </a:moveTo>
                <a:cubicBezTo>
                  <a:pt x="606270" y="3822658"/>
                  <a:pt x="577840" y="3851088"/>
                  <a:pt x="577840" y="3886158"/>
                </a:cubicBezTo>
                <a:cubicBezTo>
                  <a:pt x="577840" y="3921228"/>
                  <a:pt x="606270" y="3949658"/>
                  <a:pt x="641339" y="3949658"/>
                </a:cubicBezTo>
                <a:cubicBezTo>
                  <a:pt x="676409" y="3949658"/>
                  <a:pt x="704839" y="3921228"/>
                  <a:pt x="704839" y="3886158"/>
                </a:cubicBezTo>
                <a:cubicBezTo>
                  <a:pt x="704839" y="3851088"/>
                  <a:pt x="676409" y="3822658"/>
                  <a:pt x="641339" y="3822658"/>
                </a:cubicBezTo>
                <a:close/>
                <a:moveTo>
                  <a:pt x="374641" y="3822658"/>
                </a:moveTo>
                <a:cubicBezTo>
                  <a:pt x="339572" y="3822658"/>
                  <a:pt x="311142" y="3851088"/>
                  <a:pt x="311142" y="3886158"/>
                </a:cubicBezTo>
                <a:cubicBezTo>
                  <a:pt x="311142" y="3921228"/>
                  <a:pt x="339572" y="3949658"/>
                  <a:pt x="374641" y="3949658"/>
                </a:cubicBezTo>
                <a:cubicBezTo>
                  <a:pt x="409711" y="3949658"/>
                  <a:pt x="438141" y="3921228"/>
                  <a:pt x="438141" y="3886158"/>
                </a:cubicBezTo>
                <a:cubicBezTo>
                  <a:pt x="438141" y="3851088"/>
                  <a:pt x="409711" y="3822658"/>
                  <a:pt x="374641" y="3822658"/>
                </a:cubicBezTo>
                <a:close/>
                <a:moveTo>
                  <a:pt x="11829968" y="3517858"/>
                </a:moveTo>
                <a:cubicBezTo>
                  <a:pt x="11794898" y="3517858"/>
                  <a:pt x="11766468" y="3546288"/>
                  <a:pt x="11766468" y="3581358"/>
                </a:cubicBezTo>
                <a:cubicBezTo>
                  <a:pt x="11766468" y="3616428"/>
                  <a:pt x="11794898" y="3644858"/>
                  <a:pt x="11829968" y="3644858"/>
                </a:cubicBezTo>
                <a:cubicBezTo>
                  <a:pt x="11865038" y="3644858"/>
                  <a:pt x="11893468" y="3616428"/>
                  <a:pt x="11893468" y="3581358"/>
                </a:cubicBezTo>
                <a:cubicBezTo>
                  <a:pt x="11893468" y="3546288"/>
                  <a:pt x="11865038" y="3517858"/>
                  <a:pt x="11829968" y="3517858"/>
                </a:cubicBezTo>
                <a:close/>
                <a:moveTo>
                  <a:pt x="11563268" y="3517858"/>
                </a:moveTo>
                <a:cubicBezTo>
                  <a:pt x="11528198" y="3517858"/>
                  <a:pt x="11499768" y="3546288"/>
                  <a:pt x="11499768" y="3581358"/>
                </a:cubicBezTo>
                <a:cubicBezTo>
                  <a:pt x="11499768" y="3616428"/>
                  <a:pt x="11528198" y="3644858"/>
                  <a:pt x="11563268" y="3644858"/>
                </a:cubicBezTo>
                <a:cubicBezTo>
                  <a:pt x="11598338" y="3644858"/>
                  <a:pt x="11626768" y="3616428"/>
                  <a:pt x="11626768" y="3581358"/>
                </a:cubicBezTo>
                <a:cubicBezTo>
                  <a:pt x="11626768" y="3546288"/>
                  <a:pt x="11598338" y="3517858"/>
                  <a:pt x="11563268" y="3517858"/>
                </a:cubicBezTo>
                <a:close/>
                <a:moveTo>
                  <a:pt x="11296568" y="3517858"/>
                </a:moveTo>
                <a:cubicBezTo>
                  <a:pt x="11261498" y="3517858"/>
                  <a:pt x="11233068" y="3546288"/>
                  <a:pt x="11233068" y="3581358"/>
                </a:cubicBezTo>
                <a:cubicBezTo>
                  <a:pt x="11233068" y="3616428"/>
                  <a:pt x="11261498" y="3644858"/>
                  <a:pt x="11296568" y="3644858"/>
                </a:cubicBezTo>
                <a:cubicBezTo>
                  <a:pt x="11331638" y="3644858"/>
                  <a:pt x="11360068" y="3616428"/>
                  <a:pt x="11360068" y="3581358"/>
                </a:cubicBezTo>
                <a:cubicBezTo>
                  <a:pt x="11360068" y="3546288"/>
                  <a:pt x="11331638" y="3517858"/>
                  <a:pt x="11296568" y="3517858"/>
                </a:cubicBezTo>
                <a:close/>
                <a:moveTo>
                  <a:pt x="11029868" y="3517858"/>
                </a:moveTo>
                <a:cubicBezTo>
                  <a:pt x="10994798" y="3517858"/>
                  <a:pt x="10966368" y="3546288"/>
                  <a:pt x="10966368" y="3581358"/>
                </a:cubicBezTo>
                <a:cubicBezTo>
                  <a:pt x="10966368" y="3616428"/>
                  <a:pt x="10994798" y="3644858"/>
                  <a:pt x="11029868" y="3644858"/>
                </a:cubicBezTo>
                <a:cubicBezTo>
                  <a:pt x="11064938" y="3644858"/>
                  <a:pt x="11093368" y="3616428"/>
                  <a:pt x="11093368" y="3581358"/>
                </a:cubicBezTo>
                <a:cubicBezTo>
                  <a:pt x="11093368" y="3546288"/>
                  <a:pt x="11064938" y="3517858"/>
                  <a:pt x="11029868" y="3517858"/>
                </a:cubicBezTo>
                <a:close/>
                <a:moveTo>
                  <a:pt x="10763168" y="3517858"/>
                </a:moveTo>
                <a:cubicBezTo>
                  <a:pt x="10728098" y="3517858"/>
                  <a:pt x="10699668" y="3546288"/>
                  <a:pt x="10699668" y="3581358"/>
                </a:cubicBezTo>
                <a:cubicBezTo>
                  <a:pt x="10699668" y="3616428"/>
                  <a:pt x="10728098" y="3644858"/>
                  <a:pt x="10763168" y="3644858"/>
                </a:cubicBezTo>
                <a:cubicBezTo>
                  <a:pt x="10798238" y="3644858"/>
                  <a:pt x="10826668" y="3616428"/>
                  <a:pt x="10826668" y="3581358"/>
                </a:cubicBezTo>
                <a:cubicBezTo>
                  <a:pt x="10826668" y="3546288"/>
                  <a:pt x="10798238" y="3517858"/>
                  <a:pt x="10763168" y="3517858"/>
                </a:cubicBezTo>
                <a:close/>
                <a:moveTo>
                  <a:pt x="10496468" y="3517858"/>
                </a:moveTo>
                <a:cubicBezTo>
                  <a:pt x="10461398" y="3517858"/>
                  <a:pt x="10432968" y="3546288"/>
                  <a:pt x="10432968" y="3581358"/>
                </a:cubicBezTo>
                <a:cubicBezTo>
                  <a:pt x="10432968" y="3616428"/>
                  <a:pt x="10461398" y="3644858"/>
                  <a:pt x="10496468" y="3644858"/>
                </a:cubicBezTo>
                <a:cubicBezTo>
                  <a:pt x="10531538" y="3644858"/>
                  <a:pt x="10559968" y="3616428"/>
                  <a:pt x="10559968" y="3581358"/>
                </a:cubicBezTo>
                <a:cubicBezTo>
                  <a:pt x="10559968" y="3546288"/>
                  <a:pt x="10531538" y="3517858"/>
                  <a:pt x="10496468" y="3517858"/>
                </a:cubicBezTo>
                <a:close/>
                <a:moveTo>
                  <a:pt x="10229768" y="3517858"/>
                </a:moveTo>
                <a:cubicBezTo>
                  <a:pt x="10194698" y="3517858"/>
                  <a:pt x="10166268" y="3546288"/>
                  <a:pt x="10166268" y="3581358"/>
                </a:cubicBezTo>
                <a:cubicBezTo>
                  <a:pt x="10166268" y="3616428"/>
                  <a:pt x="10194698" y="3644858"/>
                  <a:pt x="10229768" y="3644858"/>
                </a:cubicBezTo>
                <a:cubicBezTo>
                  <a:pt x="10264838" y="3644858"/>
                  <a:pt x="10293268" y="3616428"/>
                  <a:pt x="10293268" y="3581358"/>
                </a:cubicBezTo>
                <a:cubicBezTo>
                  <a:pt x="10293268" y="3546288"/>
                  <a:pt x="10264838" y="3517858"/>
                  <a:pt x="10229768" y="3517858"/>
                </a:cubicBezTo>
                <a:close/>
                <a:moveTo>
                  <a:pt x="9963068" y="3517858"/>
                </a:moveTo>
                <a:cubicBezTo>
                  <a:pt x="9927998" y="3517858"/>
                  <a:pt x="9899568" y="3546288"/>
                  <a:pt x="9899568" y="3581358"/>
                </a:cubicBezTo>
                <a:cubicBezTo>
                  <a:pt x="9899568" y="3616428"/>
                  <a:pt x="9927998" y="3644858"/>
                  <a:pt x="9963068" y="3644858"/>
                </a:cubicBezTo>
                <a:cubicBezTo>
                  <a:pt x="9998138" y="3644858"/>
                  <a:pt x="10026568" y="3616428"/>
                  <a:pt x="10026568" y="3581358"/>
                </a:cubicBezTo>
                <a:cubicBezTo>
                  <a:pt x="10026568" y="3546288"/>
                  <a:pt x="9998138" y="3517858"/>
                  <a:pt x="9963068" y="3517858"/>
                </a:cubicBezTo>
                <a:close/>
                <a:moveTo>
                  <a:pt x="9696368" y="3517858"/>
                </a:moveTo>
                <a:cubicBezTo>
                  <a:pt x="9661298" y="3517858"/>
                  <a:pt x="9632868" y="3546288"/>
                  <a:pt x="9632868" y="3581358"/>
                </a:cubicBezTo>
                <a:cubicBezTo>
                  <a:pt x="9632868" y="3616428"/>
                  <a:pt x="9661298" y="3644858"/>
                  <a:pt x="9696368" y="3644858"/>
                </a:cubicBezTo>
                <a:cubicBezTo>
                  <a:pt x="9731438" y="3644858"/>
                  <a:pt x="9759868" y="3616428"/>
                  <a:pt x="9759868" y="3581358"/>
                </a:cubicBezTo>
                <a:cubicBezTo>
                  <a:pt x="9759868" y="3546288"/>
                  <a:pt x="9731438" y="3517858"/>
                  <a:pt x="9696368" y="3517858"/>
                </a:cubicBezTo>
                <a:close/>
                <a:moveTo>
                  <a:pt x="9429668" y="3517858"/>
                </a:moveTo>
                <a:cubicBezTo>
                  <a:pt x="9394598" y="3517858"/>
                  <a:pt x="9366168" y="3546288"/>
                  <a:pt x="9366168" y="3581358"/>
                </a:cubicBezTo>
                <a:cubicBezTo>
                  <a:pt x="9366168" y="3616428"/>
                  <a:pt x="9394598" y="3644858"/>
                  <a:pt x="9429668" y="3644858"/>
                </a:cubicBezTo>
                <a:cubicBezTo>
                  <a:pt x="9464738" y="3644858"/>
                  <a:pt x="9493168" y="3616428"/>
                  <a:pt x="9493168" y="3581358"/>
                </a:cubicBezTo>
                <a:cubicBezTo>
                  <a:pt x="9493168" y="3546288"/>
                  <a:pt x="9464738" y="3517858"/>
                  <a:pt x="9429668" y="3517858"/>
                </a:cubicBezTo>
                <a:close/>
                <a:moveTo>
                  <a:pt x="9162968" y="3517858"/>
                </a:moveTo>
                <a:cubicBezTo>
                  <a:pt x="9127898" y="3517858"/>
                  <a:pt x="9099468" y="3546288"/>
                  <a:pt x="9099468" y="3581358"/>
                </a:cubicBezTo>
                <a:cubicBezTo>
                  <a:pt x="9099468" y="3616428"/>
                  <a:pt x="9127898" y="3644858"/>
                  <a:pt x="9162968" y="3644858"/>
                </a:cubicBezTo>
                <a:cubicBezTo>
                  <a:pt x="9198038" y="3644858"/>
                  <a:pt x="9226468" y="3616428"/>
                  <a:pt x="9226468" y="3581358"/>
                </a:cubicBezTo>
                <a:cubicBezTo>
                  <a:pt x="9226468" y="3546288"/>
                  <a:pt x="9198038" y="3517858"/>
                  <a:pt x="9162968" y="3517858"/>
                </a:cubicBezTo>
                <a:close/>
                <a:moveTo>
                  <a:pt x="8896268" y="3517858"/>
                </a:moveTo>
                <a:cubicBezTo>
                  <a:pt x="8861198" y="3517858"/>
                  <a:pt x="8832768" y="3546288"/>
                  <a:pt x="8832768" y="3581358"/>
                </a:cubicBezTo>
                <a:cubicBezTo>
                  <a:pt x="8832768" y="3616428"/>
                  <a:pt x="8861198" y="3644858"/>
                  <a:pt x="8896268" y="3644858"/>
                </a:cubicBezTo>
                <a:cubicBezTo>
                  <a:pt x="8931338" y="3644858"/>
                  <a:pt x="8959768" y="3616428"/>
                  <a:pt x="8959768" y="3581358"/>
                </a:cubicBezTo>
                <a:cubicBezTo>
                  <a:pt x="8959768" y="3546288"/>
                  <a:pt x="8931338" y="3517858"/>
                  <a:pt x="8896268" y="3517858"/>
                </a:cubicBezTo>
                <a:close/>
                <a:moveTo>
                  <a:pt x="8629568" y="3517858"/>
                </a:moveTo>
                <a:cubicBezTo>
                  <a:pt x="8594498" y="3517858"/>
                  <a:pt x="8566068" y="3546288"/>
                  <a:pt x="8566068" y="3581358"/>
                </a:cubicBezTo>
                <a:cubicBezTo>
                  <a:pt x="8566068" y="3616428"/>
                  <a:pt x="8594498" y="3644858"/>
                  <a:pt x="8629568" y="3644858"/>
                </a:cubicBezTo>
                <a:cubicBezTo>
                  <a:pt x="8664638" y="3644858"/>
                  <a:pt x="8693068" y="3616428"/>
                  <a:pt x="8693068" y="3581358"/>
                </a:cubicBezTo>
                <a:cubicBezTo>
                  <a:pt x="8693068" y="3546288"/>
                  <a:pt x="8664638" y="3517858"/>
                  <a:pt x="8629568" y="3517858"/>
                </a:cubicBezTo>
                <a:close/>
                <a:moveTo>
                  <a:pt x="8362868" y="3517858"/>
                </a:moveTo>
                <a:cubicBezTo>
                  <a:pt x="8327798" y="3517858"/>
                  <a:pt x="8299368" y="3546288"/>
                  <a:pt x="8299368" y="3581358"/>
                </a:cubicBezTo>
                <a:cubicBezTo>
                  <a:pt x="8299368" y="3616428"/>
                  <a:pt x="8327798" y="3644858"/>
                  <a:pt x="8362868" y="3644858"/>
                </a:cubicBezTo>
                <a:cubicBezTo>
                  <a:pt x="8397938" y="3644858"/>
                  <a:pt x="8426368" y="3616428"/>
                  <a:pt x="8426368" y="3581358"/>
                </a:cubicBezTo>
                <a:cubicBezTo>
                  <a:pt x="8426368" y="3546288"/>
                  <a:pt x="8397938" y="3517858"/>
                  <a:pt x="8362868" y="3517858"/>
                </a:cubicBezTo>
                <a:close/>
                <a:moveTo>
                  <a:pt x="8096168" y="3517858"/>
                </a:moveTo>
                <a:cubicBezTo>
                  <a:pt x="8061098" y="3517858"/>
                  <a:pt x="8032668" y="3546288"/>
                  <a:pt x="8032668" y="3581358"/>
                </a:cubicBezTo>
                <a:cubicBezTo>
                  <a:pt x="8032668" y="3616428"/>
                  <a:pt x="8061098" y="3644858"/>
                  <a:pt x="8096168" y="3644858"/>
                </a:cubicBezTo>
                <a:cubicBezTo>
                  <a:pt x="8131238" y="3644858"/>
                  <a:pt x="8159668" y="3616428"/>
                  <a:pt x="8159668" y="3581358"/>
                </a:cubicBezTo>
                <a:cubicBezTo>
                  <a:pt x="8159668" y="3546288"/>
                  <a:pt x="8131238" y="3517858"/>
                  <a:pt x="8096168" y="3517858"/>
                </a:cubicBezTo>
                <a:close/>
                <a:moveTo>
                  <a:pt x="7829468" y="3517858"/>
                </a:moveTo>
                <a:cubicBezTo>
                  <a:pt x="7794398" y="3517858"/>
                  <a:pt x="7765968" y="3546288"/>
                  <a:pt x="7765968" y="3581358"/>
                </a:cubicBezTo>
                <a:cubicBezTo>
                  <a:pt x="7765968" y="3616428"/>
                  <a:pt x="7794398" y="3644858"/>
                  <a:pt x="7829468" y="3644858"/>
                </a:cubicBezTo>
                <a:cubicBezTo>
                  <a:pt x="7864538" y="3644858"/>
                  <a:pt x="7892968" y="3616428"/>
                  <a:pt x="7892968" y="3581358"/>
                </a:cubicBezTo>
                <a:cubicBezTo>
                  <a:pt x="7892968" y="3546288"/>
                  <a:pt x="7864538" y="3517858"/>
                  <a:pt x="7829468" y="3517858"/>
                </a:cubicBezTo>
                <a:close/>
                <a:moveTo>
                  <a:pt x="7562768" y="3517858"/>
                </a:moveTo>
                <a:cubicBezTo>
                  <a:pt x="7527698" y="3517858"/>
                  <a:pt x="7499268" y="3546288"/>
                  <a:pt x="7499268" y="3581358"/>
                </a:cubicBezTo>
                <a:cubicBezTo>
                  <a:pt x="7499268" y="3616428"/>
                  <a:pt x="7527698" y="3644858"/>
                  <a:pt x="7562768" y="3644858"/>
                </a:cubicBezTo>
                <a:cubicBezTo>
                  <a:pt x="7597838" y="3644858"/>
                  <a:pt x="7626268" y="3616428"/>
                  <a:pt x="7626268" y="3581358"/>
                </a:cubicBezTo>
                <a:cubicBezTo>
                  <a:pt x="7626268" y="3546288"/>
                  <a:pt x="7597838" y="3517858"/>
                  <a:pt x="7562768" y="3517858"/>
                </a:cubicBezTo>
                <a:close/>
                <a:moveTo>
                  <a:pt x="7296068" y="3517858"/>
                </a:moveTo>
                <a:cubicBezTo>
                  <a:pt x="7260998" y="3517858"/>
                  <a:pt x="7232568" y="3546288"/>
                  <a:pt x="7232568" y="3581358"/>
                </a:cubicBezTo>
                <a:cubicBezTo>
                  <a:pt x="7232568" y="3616428"/>
                  <a:pt x="7260998" y="3644858"/>
                  <a:pt x="7296068" y="3644858"/>
                </a:cubicBezTo>
                <a:cubicBezTo>
                  <a:pt x="7331138" y="3644858"/>
                  <a:pt x="7359568" y="3616428"/>
                  <a:pt x="7359568" y="3581358"/>
                </a:cubicBezTo>
                <a:cubicBezTo>
                  <a:pt x="7359568" y="3546288"/>
                  <a:pt x="7331138" y="3517858"/>
                  <a:pt x="7296068" y="3517858"/>
                </a:cubicBezTo>
                <a:close/>
                <a:moveTo>
                  <a:pt x="7029368" y="3517858"/>
                </a:moveTo>
                <a:cubicBezTo>
                  <a:pt x="6994298" y="3517858"/>
                  <a:pt x="6965868" y="3546288"/>
                  <a:pt x="6965868" y="3581358"/>
                </a:cubicBezTo>
                <a:cubicBezTo>
                  <a:pt x="6965868" y="3616428"/>
                  <a:pt x="6994298" y="3644858"/>
                  <a:pt x="7029368" y="3644858"/>
                </a:cubicBezTo>
                <a:cubicBezTo>
                  <a:pt x="7064438" y="3644858"/>
                  <a:pt x="7092868" y="3616428"/>
                  <a:pt x="7092868" y="3581358"/>
                </a:cubicBezTo>
                <a:cubicBezTo>
                  <a:pt x="7092868" y="3546288"/>
                  <a:pt x="7064438" y="3517858"/>
                  <a:pt x="7029368" y="3517858"/>
                </a:cubicBezTo>
                <a:close/>
                <a:moveTo>
                  <a:pt x="6762668" y="3517858"/>
                </a:moveTo>
                <a:cubicBezTo>
                  <a:pt x="6727598" y="3517858"/>
                  <a:pt x="6699168" y="3546288"/>
                  <a:pt x="6699168" y="3581358"/>
                </a:cubicBezTo>
                <a:cubicBezTo>
                  <a:pt x="6699168" y="3616428"/>
                  <a:pt x="6727598" y="3644858"/>
                  <a:pt x="6762668" y="3644858"/>
                </a:cubicBezTo>
                <a:cubicBezTo>
                  <a:pt x="6797738" y="3644858"/>
                  <a:pt x="6826168" y="3616428"/>
                  <a:pt x="6826168" y="3581358"/>
                </a:cubicBezTo>
                <a:cubicBezTo>
                  <a:pt x="6826168" y="3546288"/>
                  <a:pt x="6797738" y="3517858"/>
                  <a:pt x="6762668" y="3517858"/>
                </a:cubicBezTo>
                <a:close/>
                <a:moveTo>
                  <a:pt x="6495968" y="3517858"/>
                </a:moveTo>
                <a:cubicBezTo>
                  <a:pt x="6460898" y="3517858"/>
                  <a:pt x="6432468" y="3546288"/>
                  <a:pt x="6432468" y="3581358"/>
                </a:cubicBezTo>
                <a:cubicBezTo>
                  <a:pt x="6432468" y="3616428"/>
                  <a:pt x="6460898" y="3644858"/>
                  <a:pt x="6495968" y="3644858"/>
                </a:cubicBezTo>
                <a:cubicBezTo>
                  <a:pt x="6531038" y="3644858"/>
                  <a:pt x="6559468" y="3616428"/>
                  <a:pt x="6559468" y="3581358"/>
                </a:cubicBezTo>
                <a:cubicBezTo>
                  <a:pt x="6559468" y="3546288"/>
                  <a:pt x="6531038" y="3517858"/>
                  <a:pt x="6495968" y="3517858"/>
                </a:cubicBezTo>
                <a:close/>
                <a:moveTo>
                  <a:pt x="6229268" y="3517858"/>
                </a:moveTo>
                <a:cubicBezTo>
                  <a:pt x="6194198" y="3517858"/>
                  <a:pt x="6165768" y="3546288"/>
                  <a:pt x="6165768" y="3581358"/>
                </a:cubicBezTo>
                <a:cubicBezTo>
                  <a:pt x="6165768" y="3616428"/>
                  <a:pt x="6194198" y="3644858"/>
                  <a:pt x="6229268" y="3644858"/>
                </a:cubicBezTo>
                <a:cubicBezTo>
                  <a:pt x="6264338" y="3644858"/>
                  <a:pt x="6292768" y="3616428"/>
                  <a:pt x="6292768" y="3581358"/>
                </a:cubicBezTo>
                <a:cubicBezTo>
                  <a:pt x="6292768" y="3546288"/>
                  <a:pt x="6264338" y="3517858"/>
                  <a:pt x="6229268" y="3517858"/>
                </a:cubicBezTo>
                <a:close/>
                <a:moveTo>
                  <a:pt x="5962574" y="3517858"/>
                </a:moveTo>
                <a:cubicBezTo>
                  <a:pt x="5927499" y="3517858"/>
                  <a:pt x="5899070" y="3546288"/>
                  <a:pt x="5899070" y="3581358"/>
                </a:cubicBezTo>
                <a:cubicBezTo>
                  <a:pt x="5899070" y="3616428"/>
                  <a:pt x="5927499" y="3644858"/>
                  <a:pt x="5962574" y="3644858"/>
                </a:cubicBezTo>
                <a:cubicBezTo>
                  <a:pt x="5997649" y="3644858"/>
                  <a:pt x="6026082" y="3616428"/>
                  <a:pt x="6026082" y="3581358"/>
                </a:cubicBezTo>
                <a:cubicBezTo>
                  <a:pt x="6026082" y="3546288"/>
                  <a:pt x="5997649" y="3517858"/>
                  <a:pt x="5962574" y="3517858"/>
                </a:cubicBezTo>
                <a:close/>
                <a:moveTo>
                  <a:pt x="5695880" y="3517858"/>
                </a:moveTo>
                <a:cubicBezTo>
                  <a:pt x="5660806" y="3517858"/>
                  <a:pt x="5632380" y="3546288"/>
                  <a:pt x="5632380" y="3581358"/>
                </a:cubicBezTo>
                <a:cubicBezTo>
                  <a:pt x="5632380" y="3616428"/>
                  <a:pt x="5660806" y="3644858"/>
                  <a:pt x="5695880" y="3644858"/>
                </a:cubicBezTo>
                <a:cubicBezTo>
                  <a:pt x="5730946" y="3644858"/>
                  <a:pt x="5759373" y="3616428"/>
                  <a:pt x="5759373" y="3581358"/>
                </a:cubicBezTo>
                <a:cubicBezTo>
                  <a:pt x="5759373" y="3546288"/>
                  <a:pt x="5730946" y="3517858"/>
                  <a:pt x="5695880" y="3517858"/>
                </a:cubicBezTo>
                <a:close/>
                <a:moveTo>
                  <a:pt x="5429188" y="3517858"/>
                </a:moveTo>
                <a:cubicBezTo>
                  <a:pt x="5394118" y="3517858"/>
                  <a:pt x="5365689" y="3546288"/>
                  <a:pt x="5365689" y="3581358"/>
                </a:cubicBezTo>
                <a:cubicBezTo>
                  <a:pt x="5365689" y="3616428"/>
                  <a:pt x="5394118" y="3644858"/>
                  <a:pt x="5429188" y="3644858"/>
                </a:cubicBezTo>
                <a:cubicBezTo>
                  <a:pt x="5464257" y="3644858"/>
                  <a:pt x="5492684" y="3616428"/>
                  <a:pt x="5492684" y="3581358"/>
                </a:cubicBezTo>
                <a:cubicBezTo>
                  <a:pt x="5492684" y="3546288"/>
                  <a:pt x="5464257" y="3517858"/>
                  <a:pt x="5429188" y="3517858"/>
                </a:cubicBezTo>
                <a:close/>
                <a:moveTo>
                  <a:pt x="5162487" y="3517858"/>
                </a:moveTo>
                <a:cubicBezTo>
                  <a:pt x="5127417" y="3517858"/>
                  <a:pt x="5098981" y="3546288"/>
                  <a:pt x="5098981" y="3581358"/>
                </a:cubicBezTo>
                <a:cubicBezTo>
                  <a:pt x="5098981" y="3616428"/>
                  <a:pt x="5127417" y="3644858"/>
                  <a:pt x="5162487" y="3644858"/>
                </a:cubicBezTo>
                <a:cubicBezTo>
                  <a:pt x="5197565" y="3644858"/>
                  <a:pt x="5225975" y="3616428"/>
                  <a:pt x="5225975" y="3581358"/>
                </a:cubicBezTo>
                <a:cubicBezTo>
                  <a:pt x="5225975" y="3546288"/>
                  <a:pt x="5197565" y="3517858"/>
                  <a:pt x="5162487" y="3517858"/>
                </a:cubicBezTo>
                <a:close/>
                <a:moveTo>
                  <a:pt x="4895790" y="3517858"/>
                </a:moveTo>
                <a:cubicBezTo>
                  <a:pt x="4860716" y="3517858"/>
                  <a:pt x="4832285" y="3546288"/>
                  <a:pt x="4832285" y="3581358"/>
                </a:cubicBezTo>
                <a:cubicBezTo>
                  <a:pt x="4832285" y="3616428"/>
                  <a:pt x="4860716" y="3644858"/>
                  <a:pt x="4895790" y="3644858"/>
                </a:cubicBezTo>
                <a:cubicBezTo>
                  <a:pt x="4930862" y="3644858"/>
                  <a:pt x="4959288" y="3616428"/>
                  <a:pt x="4959288" y="3581358"/>
                </a:cubicBezTo>
                <a:cubicBezTo>
                  <a:pt x="4959288" y="3546288"/>
                  <a:pt x="4930862" y="3517858"/>
                  <a:pt x="4895790" y="3517858"/>
                </a:cubicBezTo>
                <a:close/>
                <a:moveTo>
                  <a:pt x="4629095" y="3517858"/>
                </a:moveTo>
                <a:cubicBezTo>
                  <a:pt x="4594037" y="3517858"/>
                  <a:pt x="4565615" y="3546288"/>
                  <a:pt x="4565615" y="3581358"/>
                </a:cubicBezTo>
                <a:cubicBezTo>
                  <a:pt x="4565615" y="3616428"/>
                  <a:pt x="4594037" y="3644858"/>
                  <a:pt x="4629095" y="3644858"/>
                </a:cubicBezTo>
                <a:cubicBezTo>
                  <a:pt x="4664153" y="3644858"/>
                  <a:pt x="4692573" y="3616428"/>
                  <a:pt x="4692573" y="3581358"/>
                </a:cubicBezTo>
                <a:cubicBezTo>
                  <a:pt x="4692573" y="3546288"/>
                  <a:pt x="4664153" y="3517858"/>
                  <a:pt x="4629095" y="3517858"/>
                </a:cubicBezTo>
                <a:close/>
                <a:moveTo>
                  <a:pt x="4362395" y="3517858"/>
                </a:moveTo>
                <a:cubicBezTo>
                  <a:pt x="4327328" y="3517858"/>
                  <a:pt x="4298899" y="3546288"/>
                  <a:pt x="4298899" y="3581358"/>
                </a:cubicBezTo>
                <a:cubicBezTo>
                  <a:pt x="4298899" y="3616428"/>
                  <a:pt x="4327328" y="3644858"/>
                  <a:pt x="4362395" y="3644858"/>
                </a:cubicBezTo>
                <a:cubicBezTo>
                  <a:pt x="4397462" y="3644858"/>
                  <a:pt x="4425899" y="3616428"/>
                  <a:pt x="4425899" y="3581358"/>
                </a:cubicBezTo>
                <a:cubicBezTo>
                  <a:pt x="4425899" y="3546288"/>
                  <a:pt x="4397462" y="3517858"/>
                  <a:pt x="4362395" y="3517858"/>
                </a:cubicBezTo>
                <a:close/>
                <a:moveTo>
                  <a:pt x="4095685" y="3517858"/>
                </a:moveTo>
                <a:cubicBezTo>
                  <a:pt x="4060681" y="3517858"/>
                  <a:pt x="4032255" y="3546288"/>
                  <a:pt x="4032255" y="3581358"/>
                </a:cubicBezTo>
                <a:cubicBezTo>
                  <a:pt x="4032255" y="3616428"/>
                  <a:pt x="4060681" y="3644858"/>
                  <a:pt x="4095685" y="3644858"/>
                </a:cubicBezTo>
                <a:cubicBezTo>
                  <a:pt x="4130755" y="3644858"/>
                  <a:pt x="4159187" y="3616428"/>
                  <a:pt x="4159187" y="3581358"/>
                </a:cubicBezTo>
                <a:cubicBezTo>
                  <a:pt x="4159187" y="3546288"/>
                  <a:pt x="4130755" y="3517858"/>
                  <a:pt x="4095685" y="3517858"/>
                </a:cubicBezTo>
                <a:close/>
                <a:moveTo>
                  <a:pt x="3829041" y="3517858"/>
                </a:moveTo>
                <a:cubicBezTo>
                  <a:pt x="3793972" y="3517858"/>
                  <a:pt x="3765547" y="3546288"/>
                  <a:pt x="3765547" y="3581358"/>
                </a:cubicBezTo>
                <a:cubicBezTo>
                  <a:pt x="3765547" y="3616428"/>
                  <a:pt x="3793972" y="3644858"/>
                  <a:pt x="3829041" y="3644858"/>
                </a:cubicBezTo>
                <a:cubicBezTo>
                  <a:pt x="3864115" y="3644858"/>
                  <a:pt x="3892547" y="3616428"/>
                  <a:pt x="3892547" y="3581358"/>
                </a:cubicBezTo>
                <a:cubicBezTo>
                  <a:pt x="3892547" y="3546288"/>
                  <a:pt x="3864115" y="3517858"/>
                  <a:pt x="3829041" y="3517858"/>
                </a:cubicBezTo>
                <a:close/>
                <a:moveTo>
                  <a:pt x="3562364" y="3517858"/>
                </a:moveTo>
                <a:cubicBezTo>
                  <a:pt x="3527288" y="3517858"/>
                  <a:pt x="3498857" y="3546288"/>
                  <a:pt x="3498857" y="3581358"/>
                </a:cubicBezTo>
                <a:cubicBezTo>
                  <a:pt x="3498857" y="3616428"/>
                  <a:pt x="3527288" y="3644858"/>
                  <a:pt x="3562364" y="3644858"/>
                </a:cubicBezTo>
                <a:cubicBezTo>
                  <a:pt x="3597434" y="3644858"/>
                  <a:pt x="3625859" y="3616428"/>
                  <a:pt x="3625859" y="3581358"/>
                </a:cubicBezTo>
                <a:cubicBezTo>
                  <a:pt x="3625859" y="3546288"/>
                  <a:pt x="3597434" y="3517858"/>
                  <a:pt x="3562364" y="3517858"/>
                </a:cubicBezTo>
                <a:close/>
                <a:moveTo>
                  <a:pt x="3295633" y="3517858"/>
                </a:moveTo>
                <a:cubicBezTo>
                  <a:pt x="3260566" y="3517858"/>
                  <a:pt x="3232140" y="3546288"/>
                  <a:pt x="3232140" y="3581358"/>
                </a:cubicBezTo>
                <a:cubicBezTo>
                  <a:pt x="3232140" y="3616428"/>
                  <a:pt x="3260566" y="3644858"/>
                  <a:pt x="3295633" y="3644858"/>
                </a:cubicBezTo>
                <a:cubicBezTo>
                  <a:pt x="3330704" y="3644858"/>
                  <a:pt x="3359138" y="3616428"/>
                  <a:pt x="3359138" y="3581358"/>
                </a:cubicBezTo>
                <a:cubicBezTo>
                  <a:pt x="3359138" y="3546288"/>
                  <a:pt x="3330704" y="3517858"/>
                  <a:pt x="3295633" y="3517858"/>
                </a:cubicBezTo>
                <a:close/>
                <a:moveTo>
                  <a:pt x="3028961" y="3517858"/>
                </a:moveTo>
                <a:cubicBezTo>
                  <a:pt x="2993895" y="3517858"/>
                  <a:pt x="2965468" y="3546288"/>
                  <a:pt x="2965468" y="3581358"/>
                </a:cubicBezTo>
                <a:cubicBezTo>
                  <a:pt x="2965468" y="3616428"/>
                  <a:pt x="2993895" y="3644858"/>
                  <a:pt x="3028961" y="3644858"/>
                </a:cubicBezTo>
                <a:cubicBezTo>
                  <a:pt x="3064028" y="3644858"/>
                  <a:pt x="3092455" y="3616428"/>
                  <a:pt x="3092455" y="3581358"/>
                </a:cubicBezTo>
                <a:cubicBezTo>
                  <a:pt x="3092455" y="3546288"/>
                  <a:pt x="3064028" y="3517858"/>
                  <a:pt x="3028961" y="3517858"/>
                </a:cubicBezTo>
                <a:close/>
                <a:moveTo>
                  <a:pt x="2762290" y="3517858"/>
                </a:moveTo>
                <a:cubicBezTo>
                  <a:pt x="2727222" y="3517858"/>
                  <a:pt x="2698776" y="3546288"/>
                  <a:pt x="2698776" y="3581358"/>
                </a:cubicBezTo>
                <a:cubicBezTo>
                  <a:pt x="2698776" y="3616428"/>
                  <a:pt x="2727222" y="3644858"/>
                  <a:pt x="2762290" y="3644858"/>
                </a:cubicBezTo>
                <a:cubicBezTo>
                  <a:pt x="2797356" y="3644858"/>
                  <a:pt x="2825784" y="3616428"/>
                  <a:pt x="2825784" y="3581358"/>
                </a:cubicBezTo>
                <a:cubicBezTo>
                  <a:pt x="2825784" y="3546288"/>
                  <a:pt x="2797356" y="3517858"/>
                  <a:pt x="2762290" y="3517858"/>
                </a:cubicBezTo>
                <a:close/>
                <a:moveTo>
                  <a:pt x="2495561" y="3517858"/>
                </a:moveTo>
                <a:cubicBezTo>
                  <a:pt x="2460485" y="3517858"/>
                  <a:pt x="2432057" y="3546288"/>
                  <a:pt x="2432057" y="3581358"/>
                </a:cubicBezTo>
                <a:cubicBezTo>
                  <a:pt x="2432057" y="3616428"/>
                  <a:pt x="2460485" y="3644858"/>
                  <a:pt x="2495561" y="3644858"/>
                </a:cubicBezTo>
                <a:cubicBezTo>
                  <a:pt x="2530636" y="3644858"/>
                  <a:pt x="2559070" y="3616428"/>
                  <a:pt x="2559070" y="3581358"/>
                </a:cubicBezTo>
                <a:cubicBezTo>
                  <a:pt x="2559070" y="3546288"/>
                  <a:pt x="2530636" y="3517858"/>
                  <a:pt x="2495561" y="3517858"/>
                </a:cubicBezTo>
                <a:close/>
                <a:moveTo>
                  <a:pt x="2228855" y="3517858"/>
                </a:moveTo>
                <a:cubicBezTo>
                  <a:pt x="2193792" y="3517858"/>
                  <a:pt x="2165361" y="3546288"/>
                  <a:pt x="2165361" y="3581358"/>
                </a:cubicBezTo>
                <a:cubicBezTo>
                  <a:pt x="2165361" y="3616428"/>
                  <a:pt x="2193792" y="3644858"/>
                  <a:pt x="2228855" y="3644858"/>
                </a:cubicBezTo>
                <a:cubicBezTo>
                  <a:pt x="2263930" y="3644858"/>
                  <a:pt x="2292366" y="3616428"/>
                  <a:pt x="2292366" y="3581358"/>
                </a:cubicBezTo>
                <a:cubicBezTo>
                  <a:pt x="2292366" y="3546288"/>
                  <a:pt x="2263930" y="3517858"/>
                  <a:pt x="2228855" y="3517858"/>
                </a:cubicBezTo>
                <a:close/>
                <a:moveTo>
                  <a:pt x="1962148" y="3517858"/>
                </a:moveTo>
                <a:cubicBezTo>
                  <a:pt x="1927081" y="3517858"/>
                  <a:pt x="1898646" y="3546288"/>
                  <a:pt x="1898646" y="3581358"/>
                </a:cubicBezTo>
                <a:cubicBezTo>
                  <a:pt x="1898646" y="3616428"/>
                  <a:pt x="1927081" y="3644858"/>
                  <a:pt x="1962148" y="3644858"/>
                </a:cubicBezTo>
                <a:cubicBezTo>
                  <a:pt x="1997233" y="3644858"/>
                  <a:pt x="2025661" y="3616428"/>
                  <a:pt x="2025661" y="3581358"/>
                </a:cubicBezTo>
                <a:cubicBezTo>
                  <a:pt x="2025661" y="3546288"/>
                  <a:pt x="1997233" y="3517858"/>
                  <a:pt x="1962148" y="3517858"/>
                </a:cubicBezTo>
                <a:close/>
                <a:moveTo>
                  <a:pt x="1695447" y="3517858"/>
                </a:moveTo>
                <a:cubicBezTo>
                  <a:pt x="1660375" y="3517858"/>
                  <a:pt x="1631947" y="3546288"/>
                  <a:pt x="1631947" y="3581358"/>
                </a:cubicBezTo>
                <a:cubicBezTo>
                  <a:pt x="1631947" y="3616428"/>
                  <a:pt x="1660375" y="3644858"/>
                  <a:pt x="1695447" y="3644858"/>
                </a:cubicBezTo>
                <a:cubicBezTo>
                  <a:pt x="1730516" y="3644858"/>
                  <a:pt x="1758947" y="3616428"/>
                  <a:pt x="1758947" y="3581358"/>
                </a:cubicBezTo>
                <a:cubicBezTo>
                  <a:pt x="1758947" y="3546288"/>
                  <a:pt x="1730516" y="3517858"/>
                  <a:pt x="1695447" y="3517858"/>
                </a:cubicBezTo>
                <a:close/>
                <a:moveTo>
                  <a:pt x="1428747" y="3517858"/>
                </a:moveTo>
                <a:cubicBezTo>
                  <a:pt x="1393677" y="3517858"/>
                  <a:pt x="1365247" y="3546288"/>
                  <a:pt x="1365247" y="3581358"/>
                </a:cubicBezTo>
                <a:cubicBezTo>
                  <a:pt x="1365247" y="3616428"/>
                  <a:pt x="1393677" y="3644858"/>
                  <a:pt x="1428747" y="3644858"/>
                </a:cubicBezTo>
                <a:cubicBezTo>
                  <a:pt x="1463817" y="3644858"/>
                  <a:pt x="1492247" y="3616428"/>
                  <a:pt x="1492247" y="3581358"/>
                </a:cubicBezTo>
                <a:cubicBezTo>
                  <a:pt x="1492247" y="3546288"/>
                  <a:pt x="1463817" y="3517858"/>
                  <a:pt x="1428747" y="3517858"/>
                </a:cubicBezTo>
                <a:close/>
                <a:moveTo>
                  <a:pt x="1162049" y="3517858"/>
                </a:moveTo>
                <a:cubicBezTo>
                  <a:pt x="1126979" y="3517858"/>
                  <a:pt x="1098550" y="3546288"/>
                  <a:pt x="1098550" y="3581358"/>
                </a:cubicBezTo>
                <a:cubicBezTo>
                  <a:pt x="1098550" y="3616428"/>
                  <a:pt x="1126979" y="3644858"/>
                  <a:pt x="1162049" y="3644858"/>
                </a:cubicBezTo>
                <a:cubicBezTo>
                  <a:pt x="1197119" y="3644858"/>
                  <a:pt x="1225549" y="3616428"/>
                  <a:pt x="1225549" y="3581358"/>
                </a:cubicBezTo>
                <a:cubicBezTo>
                  <a:pt x="1225549" y="3546288"/>
                  <a:pt x="1197119" y="3517858"/>
                  <a:pt x="1162049" y="3517858"/>
                </a:cubicBezTo>
                <a:close/>
                <a:moveTo>
                  <a:pt x="895352" y="3517858"/>
                </a:moveTo>
                <a:cubicBezTo>
                  <a:pt x="860282" y="3517858"/>
                  <a:pt x="831852" y="3546288"/>
                  <a:pt x="831852" y="3581358"/>
                </a:cubicBezTo>
                <a:cubicBezTo>
                  <a:pt x="831852" y="3616428"/>
                  <a:pt x="860282" y="3644858"/>
                  <a:pt x="895352" y="3644858"/>
                </a:cubicBezTo>
                <a:cubicBezTo>
                  <a:pt x="930421" y="3644858"/>
                  <a:pt x="958851" y="3616428"/>
                  <a:pt x="958851" y="3581358"/>
                </a:cubicBezTo>
                <a:cubicBezTo>
                  <a:pt x="958851" y="3546288"/>
                  <a:pt x="930421" y="3517858"/>
                  <a:pt x="895352" y="3517858"/>
                </a:cubicBezTo>
                <a:close/>
                <a:moveTo>
                  <a:pt x="628654" y="3517858"/>
                </a:moveTo>
                <a:cubicBezTo>
                  <a:pt x="593584" y="3517858"/>
                  <a:pt x="565154" y="3546288"/>
                  <a:pt x="565154" y="3581358"/>
                </a:cubicBezTo>
                <a:cubicBezTo>
                  <a:pt x="565154" y="3616428"/>
                  <a:pt x="593584" y="3644858"/>
                  <a:pt x="628654" y="3644858"/>
                </a:cubicBezTo>
                <a:cubicBezTo>
                  <a:pt x="663724" y="3644858"/>
                  <a:pt x="692153" y="3616428"/>
                  <a:pt x="692153" y="3581358"/>
                </a:cubicBezTo>
                <a:cubicBezTo>
                  <a:pt x="692153" y="3546288"/>
                  <a:pt x="663724" y="3517858"/>
                  <a:pt x="628654" y="3517858"/>
                </a:cubicBezTo>
                <a:close/>
                <a:moveTo>
                  <a:pt x="361956" y="3517858"/>
                </a:moveTo>
                <a:cubicBezTo>
                  <a:pt x="326886" y="3517858"/>
                  <a:pt x="298457" y="3546288"/>
                  <a:pt x="298457" y="3581358"/>
                </a:cubicBezTo>
                <a:cubicBezTo>
                  <a:pt x="298457" y="3616428"/>
                  <a:pt x="326886" y="3644858"/>
                  <a:pt x="361956" y="3644858"/>
                </a:cubicBezTo>
                <a:cubicBezTo>
                  <a:pt x="397026" y="3644858"/>
                  <a:pt x="425456" y="3616428"/>
                  <a:pt x="425456" y="3581358"/>
                </a:cubicBezTo>
                <a:cubicBezTo>
                  <a:pt x="425456" y="3546288"/>
                  <a:pt x="397026" y="3517858"/>
                  <a:pt x="361956" y="3517858"/>
                </a:cubicBezTo>
                <a:close/>
                <a:moveTo>
                  <a:pt x="2228855" y="3213099"/>
                </a:moveTo>
                <a:cubicBezTo>
                  <a:pt x="2193792" y="3213099"/>
                  <a:pt x="2165361" y="3241519"/>
                  <a:pt x="2165361" y="3276581"/>
                </a:cubicBezTo>
                <a:cubicBezTo>
                  <a:pt x="2165361" y="3311641"/>
                  <a:pt x="2193792" y="3340062"/>
                  <a:pt x="2228855" y="3340062"/>
                </a:cubicBezTo>
                <a:cubicBezTo>
                  <a:pt x="2263930" y="3340062"/>
                  <a:pt x="2292366" y="3311641"/>
                  <a:pt x="2292366" y="3276581"/>
                </a:cubicBezTo>
                <a:cubicBezTo>
                  <a:pt x="2292366" y="3241519"/>
                  <a:pt x="2263930" y="3213099"/>
                  <a:pt x="2228855" y="3213099"/>
                </a:cubicBezTo>
                <a:close/>
                <a:moveTo>
                  <a:pt x="1962148" y="3213099"/>
                </a:moveTo>
                <a:cubicBezTo>
                  <a:pt x="1927081" y="3213099"/>
                  <a:pt x="1898646" y="3241519"/>
                  <a:pt x="1898646" y="3276581"/>
                </a:cubicBezTo>
                <a:cubicBezTo>
                  <a:pt x="1898646" y="3311641"/>
                  <a:pt x="1927081" y="3340062"/>
                  <a:pt x="1962148" y="3340062"/>
                </a:cubicBezTo>
                <a:cubicBezTo>
                  <a:pt x="1997233" y="3340062"/>
                  <a:pt x="2025661" y="3311641"/>
                  <a:pt x="2025661" y="3276581"/>
                </a:cubicBezTo>
                <a:cubicBezTo>
                  <a:pt x="2025661" y="3241519"/>
                  <a:pt x="1997233" y="3213099"/>
                  <a:pt x="1962148" y="3213099"/>
                </a:cubicBezTo>
                <a:close/>
                <a:moveTo>
                  <a:pt x="1695447" y="3213099"/>
                </a:moveTo>
                <a:cubicBezTo>
                  <a:pt x="1660376" y="3213099"/>
                  <a:pt x="1631947" y="3241519"/>
                  <a:pt x="1631947" y="3276581"/>
                </a:cubicBezTo>
                <a:cubicBezTo>
                  <a:pt x="1631947" y="3311641"/>
                  <a:pt x="1660376" y="3340062"/>
                  <a:pt x="1695447" y="3340062"/>
                </a:cubicBezTo>
                <a:cubicBezTo>
                  <a:pt x="1730516" y="3340062"/>
                  <a:pt x="1758947" y="3311641"/>
                  <a:pt x="1758947" y="3276581"/>
                </a:cubicBezTo>
                <a:cubicBezTo>
                  <a:pt x="1758947" y="3241519"/>
                  <a:pt x="1730516" y="3213099"/>
                  <a:pt x="1695447" y="3213099"/>
                </a:cubicBezTo>
                <a:close/>
                <a:moveTo>
                  <a:pt x="1428747" y="3213099"/>
                </a:moveTo>
                <a:cubicBezTo>
                  <a:pt x="1393677" y="3213099"/>
                  <a:pt x="1365247" y="3241521"/>
                  <a:pt x="1365247" y="3276581"/>
                </a:cubicBezTo>
                <a:cubicBezTo>
                  <a:pt x="1365247" y="3311641"/>
                  <a:pt x="1393677" y="3340062"/>
                  <a:pt x="1428747" y="3340062"/>
                </a:cubicBezTo>
                <a:cubicBezTo>
                  <a:pt x="1463817" y="3340062"/>
                  <a:pt x="1492247" y="3311641"/>
                  <a:pt x="1492247" y="3276581"/>
                </a:cubicBezTo>
                <a:cubicBezTo>
                  <a:pt x="1492247" y="3241521"/>
                  <a:pt x="1463817" y="3213099"/>
                  <a:pt x="1428747" y="3213099"/>
                </a:cubicBezTo>
                <a:close/>
                <a:moveTo>
                  <a:pt x="1162049" y="3213099"/>
                </a:moveTo>
                <a:cubicBezTo>
                  <a:pt x="1126980" y="3213099"/>
                  <a:pt x="1098550" y="3241521"/>
                  <a:pt x="1098550" y="3276581"/>
                </a:cubicBezTo>
                <a:cubicBezTo>
                  <a:pt x="1098550" y="3311641"/>
                  <a:pt x="1126980" y="3340062"/>
                  <a:pt x="1162049" y="3340062"/>
                </a:cubicBezTo>
                <a:cubicBezTo>
                  <a:pt x="1197119" y="3340062"/>
                  <a:pt x="1225549" y="3311641"/>
                  <a:pt x="1225549" y="3276581"/>
                </a:cubicBezTo>
                <a:cubicBezTo>
                  <a:pt x="1225549" y="3241521"/>
                  <a:pt x="1197119" y="3213099"/>
                  <a:pt x="1162049" y="3213099"/>
                </a:cubicBezTo>
                <a:close/>
                <a:moveTo>
                  <a:pt x="895352" y="3213099"/>
                </a:moveTo>
                <a:cubicBezTo>
                  <a:pt x="860282" y="3213099"/>
                  <a:pt x="831852" y="3241521"/>
                  <a:pt x="831852" y="3276581"/>
                </a:cubicBezTo>
                <a:cubicBezTo>
                  <a:pt x="831852" y="3311641"/>
                  <a:pt x="860282" y="3340064"/>
                  <a:pt x="895352" y="3340064"/>
                </a:cubicBezTo>
                <a:cubicBezTo>
                  <a:pt x="930421" y="3340064"/>
                  <a:pt x="958851" y="3311641"/>
                  <a:pt x="958851" y="3276581"/>
                </a:cubicBezTo>
                <a:cubicBezTo>
                  <a:pt x="958851" y="3241521"/>
                  <a:pt x="930421" y="3213099"/>
                  <a:pt x="895352" y="3213099"/>
                </a:cubicBezTo>
                <a:close/>
                <a:moveTo>
                  <a:pt x="628654" y="3213099"/>
                </a:moveTo>
                <a:cubicBezTo>
                  <a:pt x="593584" y="3213099"/>
                  <a:pt x="565155" y="3241521"/>
                  <a:pt x="565155" y="3276581"/>
                </a:cubicBezTo>
                <a:cubicBezTo>
                  <a:pt x="565155" y="3311641"/>
                  <a:pt x="593584" y="3340064"/>
                  <a:pt x="628654" y="3340064"/>
                </a:cubicBezTo>
                <a:cubicBezTo>
                  <a:pt x="663724" y="3340064"/>
                  <a:pt x="692154" y="3311641"/>
                  <a:pt x="692154" y="3276581"/>
                </a:cubicBezTo>
                <a:cubicBezTo>
                  <a:pt x="692154" y="3241521"/>
                  <a:pt x="663724" y="3213099"/>
                  <a:pt x="628654" y="3213099"/>
                </a:cubicBezTo>
                <a:close/>
                <a:moveTo>
                  <a:pt x="361956" y="3213099"/>
                </a:moveTo>
                <a:cubicBezTo>
                  <a:pt x="326887" y="3213099"/>
                  <a:pt x="298457" y="3241521"/>
                  <a:pt x="298457" y="3276581"/>
                </a:cubicBezTo>
                <a:cubicBezTo>
                  <a:pt x="298457" y="3311641"/>
                  <a:pt x="326887" y="3340064"/>
                  <a:pt x="361956" y="3340064"/>
                </a:cubicBezTo>
                <a:cubicBezTo>
                  <a:pt x="397026" y="3340064"/>
                  <a:pt x="425456" y="3311641"/>
                  <a:pt x="425456" y="3276581"/>
                </a:cubicBezTo>
                <a:cubicBezTo>
                  <a:pt x="425456" y="3241521"/>
                  <a:pt x="397026" y="3213099"/>
                  <a:pt x="361956" y="3213099"/>
                </a:cubicBezTo>
                <a:close/>
                <a:moveTo>
                  <a:pt x="5429188" y="3213097"/>
                </a:moveTo>
                <a:cubicBezTo>
                  <a:pt x="5394118" y="3213097"/>
                  <a:pt x="5365689" y="3241518"/>
                  <a:pt x="5365689" y="3276580"/>
                </a:cubicBezTo>
                <a:cubicBezTo>
                  <a:pt x="5365689" y="3311640"/>
                  <a:pt x="5394118" y="3340062"/>
                  <a:pt x="5429188" y="3340062"/>
                </a:cubicBezTo>
                <a:cubicBezTo>
                  <a:pt x="5464257" y="3340062"/>
                  <a:pt x="5492684" y="3311640"/>
                  <a:pt x="5492684" y="3276580"/>
                </a:cubicBezTo>
                <a:cubicBezTo>
                  <a:pt x="5492684" y="3241518"/>
                  <a:pt x="5464257" y="3213097"/>
                  <a:pt x="5429188" y="3213097"/>
                </a:cubicBezTo>
                <a:close/>
                <a:moveTo>
                  <a:pt x="5162487" y="3213097"/>
                </a:moveTo>
                <a:cubicBezTo>
                  <a:pt x="5127417" y="3213097"/>
                  <a:pt x="5098981" y="3241519"/>
                  <a:pt x="5098981" y="3276580"/>
                </a:cubicBezTo>
                <a:cubicBezTo>
                  <a:pt x="5098981" y="3311640"/>
                  <a:pt x="5127417" y="3340062"/>
                  <a:pt x="5162487" y="3340062"/>
                </a:cubicBezTo>
                <a:cubicBezTo>
                  <a:pt x="5197565" y="3340062"/>
                  <a:pt x="5225975" y="3311640"/>
                  <a:pt x="5225975" y="3276580"/>
                </a:cubicBezTo>
                <a:cubicBezTo>
                  <a:pt x="5225975" y="3241519"/>
                  <a:pt x="5197565" y="3213097"/>
                  <a:pt x="5162487" y="3213097"/>
                </a:cubicBezTo>
                <a:close/>
                <a:moveTo>
                  <a:pt x="4895790" y="3213097"/>
                </a:moveTo>
                <a:cubicBezTo>
                  <a:pt x="4860716" y="3213097"/>
                  <a:pt x="4832285" y="3241519"/>
                  <a:pt x="4832285" y="3276580"/>
                </a:cubicBezTo>
                <a:cubicBezTo>
                  <a:pt x="4832285" y="3311640"/>
                  <a:pt x="4860716" y="3340062"/>
                  <a:pt x="4895790" y="3340062"/>
                </a:cubicBezTo>
                <a:cubicBezTo>
                  <a:pt x="4930862" y="3340062"/>
                  <a:pt x="4959288" y="3311640"/>
                  <a:pt x="4959288" y="3276580"/>
                </a:cubicBezTo>
                <a:cubicBezTo>
                  <a:pt x="4959288" y="3241519"/>
                  <a:pt x="4930862" y="3213097"/>
                  <a:pt x="4895790" y="3213097"/>
                </a:cubicBezTo>
                <a:close/>
                <a:moveTo>
                  <a:pt x="4629095" y="3213097"/>
                </a:moveTo>
                <a:cubicBezTo>
                  <a:pt x="4594037" y="3213097"/>
                  <a:pt x="4565615" y="3241519"/>
                  <a:pt x="4565615" y="3276580"/>
                </a:cubicBezTo>
                <a:cubicBezTo>
                  <a:pt x="4565615" y="3311640"/>
                  <a:pt x="4594037" y="3340062"/>
                  <a:pt x="4629095" y="3340062"/>
                </a:cubicBezTo>
                <a:cubicBezTo>
                  <a:pt x="4664153" y="3340062"/>
                  <a:pt x="4692573" y="3311640"/>
                  <a:pt x="4692573" y="3276580"/>
                </a:cubicBezTo>
                <a:cubicBezTo>
                  <a:pt x="4692573" y="3241519"/>
                  <a:pt x="4664153" y="3213097"/>
                  <a:pt x="4629095" y="3213097"/>
                </a:cubicBezTo>
                <a:close/>
                <a:moveTo>
                  <a:pt x="4362395" y="3213097"/>
                </a:moveTo>
                <a:cubicBezTo>
                  <a:pt x="4327328" y="3213097"/>
                  <a:pt x="4298899" y="3241519"/>
                  <a:pt x="4298899" y="3276580"/>
                </a:cubicBezTo>
                <a:cubicBezTo>
                  <a:pt x="4298899" y="3311640"/>
                  <a:pt x="4327328" y="3340062"/>
                  <a:pt x="4362395" y="3340062"/>
                </a:cubicBezTo>
                <a:cubicBezTo>
                  <a:pt x="4397463" y="3340062"/>
                  <a:pt x="4425899" y="3311640"/>
                  <a:pt x="4425899" y="3276580"/>
                </a:cubicBezTo>
                <a:cubicBezTo>
                  <a:pt x="4425899" y="3241519"/>
                  <a:pt x="4397463" y="3213097"/>
                  <a:pt x="4362395" y="3213097"/>
                </a:cubicBezTo>
                <a:close/>
                <a:moveTo>
                  <a:pt x="4095685" y="3213097"/>
                </a:moveTo>
                <a:cubicBezTo>
                  <a:pt x="4060681" y="3213097"/>
                  <a:pt x="4032255" y="3241519"/>
                  <a:pt x="4032255" y="3276580"/>
                </a:cubicBezTo>
                <a:cubicBezTo>
                  <a:pt x="4032255" y="3311640"/>
                  <a:pt x="4060681" y="3340062"/>
                  <a:pt x="4095685" y="3340062"/>
                </a:cubicBezTo>
                <a:cubicBezTo>
                  <a:pt x="4130755" y="3340062"/>
                  <a:pt x="4159187" y="3311640"/>
                  <a:pt x="4159187" y="3276580"/>
                </a:cubicBezTo>
                <a:cubicBezTo>
                  <a:pt x="4159187" y="3241519"/>
                  <a:pt x="4130755" y="3213097"/>
                  <a:pt x="4095685" y="3213097"/>
                </a:cubicBezTo>
                <a:close/>
                <a:moveTo>
                  <a:pt x="3829041" y="3213097"/>
                </a:moveTo>
                <a:cubicBezTo>
                  <a:pt x="3793972" y="3213097"/>
                  <a:pt x="3765547" y="3241519"/>
                  <a:pt x="3765547" y="3276580"/>
                </a:cubicBezTo>
                <a:cubicBezTo>
                  <a:pt x="3765547" y="3311641"/>
                  <a:pt x="3793972" y="3340062"/>
                  <a:pt x="3829041" y="3340062"/>
                </a:cubicBezTo>
                <a:cubicBezTo>
                  <a:pt x="3864115" y="3340062"/>
                  <a:pt x="3892547" y="3311641"/>
                  <a:pt x="3892547" y="3276580"/>
                </a:cubicBezTo>
                <a:cubicBezTo>
                  <a:pt x="3892547" y="3241519"/>
                  <a:pt x="3864115" y="3213097"/>
                  <a:pt x="3829041" y="3213097"/>
                </a:cubicBezTo>
                <a:close/>
                <a:moveTo>
                  <a:pt x="3562364" y="3213097"/>
                </a:moveTo>
                <a:cubicBezTo>
                  <a:pt x="3527288" y="3213097"/>
                  <a:pt x="3498858" y="3241519"/>
                  <a:pt x="3498858" y="3276580"/>
                </a:cubicBezTo>
                <a:cubicBezTo>
                  <a:pt x="3498858" y="3311641"/>
                  <a:pt x="3527288" y="3340062"/>
                  <a:pt x="3562364" y="3340062"/>
                </a:cubicBezTo>
                <a:cubicBezTo>
                  <a:pt x="3597434" y="3340062"/>
                  <a:pt x="3625859" y="3311641"/>
                  <a:pt x="3625859" y="3276580"/>
                </a:cubicBezTo>
                <a:cubicBezTo>
                  <a:pt x="3625859" y="3241519"/>
                  <a:pt x="3597434" y="3213097"/>
                  <a:pt x="3562364" y="3213097"/>
                </a:cubicBezTo>
                <a:close/>
                <a:moveTo>
                  <a:pt x="3295633" y="3213097"/>
                </a:moveTo>
                <a:cubicBezTo>
                  <a:pt x="3260566" y="3213097"/>
                  <a:pt x="3232140" y="3241519"/>
                  <a:pt x="3232140" y="3276580"/>
                </a:cubicBezTo>
                <a:cubicBezTo>
                  <a:pt x="3232140" y="3311641"/>
                  <a:pt x="3260566" y="3340062"/>
                  <a:pt x="3295633" y="3340062"/>
                </a:cubicBezTo>
                <a:cubicBezTo>
                  <a:pt x="3330704" y="3340062"/>
                  <a:pt x="3359138" y="3311641"/>
                  <a:pt x="3359138" y="3276580"/>
                </a:cubicBezTo>
                <a:cubicBezTo>
                  <a:pt x="3359138" y="3241519"/>
                  <a:pt x="3330704" y="3213097"/>
                  <a:pt x="3295633" y="3213097"/>
                </a:cubicBezTo>
                <a:close/>
                <a:moveTo>
                  <a:pt x="3028961" y="3213097"/>
                </a:moveTo>
                <a:cubicBezTo>
                  <a:pt x="2993895" y="3213097"/>
                  <a:pt x="2965468" y="3241519"/>
                  <a:pt x="2965468" y="3276580"/>
                </a:cubicBezTo>
                <a:cubicBezTo>
                  <a:pt x="2965468" y="3311641"/>
                  <a:pt x="2993895" y="3340062"/>
                  <a:pt x="3028961" y="3340062"/>
                </a:cubicBezTo>
                <a:cubicBezTo>
                  <a:pt x="3064028" y="3340062"/>
                  <a:pt x="3092456" y="3311641"/>
                  <a:pt x="3092456" y="3276580"/>
                </a:cubicBezTo>
                <a:cubicBezTo>
                  <a:pt x="3092456" y="3241519"/>
                  <a:pt x="3064028" y="3213097"/>
                  <a:pt x="3028961" y="3213097"/>
                </a:cubicBezTo>
                <a:close/>
                <a:moveTo>
                  <a:pt x="2762291" y="3213097"/>
                </a:moveTo>
                <a:cubicBezTo>
                  <a:pt x="2727222" y="3213097"/>
                  <a:pt x="2698776" y="3241519"/>
                  <a:pt x="2698776" y="3276580"/>
                </a:cubicBezTo>
                <a:cubicBezTo>
                  <a:pt x="2698776" y="3311641"/>
                  <a:pt x="2727222" y="3340062"/>
                  <a:pt x="2762291" y="3340062"/>
                </a:cubicBezTo>
                <a:cubicBezTo>
                  <a:pt x="2797357" y="3340062"/>
                  <a:pt x="2825784" y="3311641"/>
                  <a:pt x="2825784" y="3276580"/>
                </a:cubicBezTo>
                <a:cubicBezTo>
                  <a:pt x="2825784" y="3241519"/>
                  <a:pt x="2797357" y="3213097"/>
                  <a:pt x="2762291" y="3213097"/>
                </a:cubicBezTo>
                <a:close/>
                <a:moveTo>
                  <a:pt x="2495561" y="3213097"/>
                </a:moveTo>
                <a:cubicBezTo>
                  <a:pt x="2460485" y="3213097"/>
                  <a:pt x="2432059" y="3241519"/>
                  <a:pt x="2432059" y="3276580"/>
                </a:cubicBezTo>
                <a:cubicBezTo>
                  <a:pt x="2432059" y="3311641"/>
                  <a:pt x="2460485" y="3340062"/>
                  <a:pt x="2495561" y="3340062"/>
                </a:cubicBezTo>
                <a:cubicBezTo>
                  <a:pt x="2530636" y="3340062"/>
                  <a:pt x="2559071" y="3311641"/>
                  <a:pt x="2559071" y="3276580"/>
                </a:cubicBezTo>
                <a:cubicBezTo>
                  <a:pt x="2559071" y="3241519"/>
                  <a:pt x="2530636" y="3213097"/>
                  <a:pt x="2495561" y="3213097"/>
                </a:cubicBezTo>
                <a:close/>
                <a:moveTo>
                  <a:pt x="8362868" y="3213095"/>
                </a:moveTo>
                <a:cubicBezTo>
                  <a:pt x="8327798" y="3213095"/>
                  <a:pt x="8299368" y="3241518"/>
                  <a:pt x="8299368" y="3276578"/>
                </a:cubicBezTo>
                <a:cubicBezTo>
                  <a:pt x="8299368" y="3311640"/>
                  <a:pt x="8327798" y="3340062"/>
                  <a:pt x="8362868" y="3340062"/>
                </a:cubicBezTo>
                <a:cubicBezTo>
                  <a:pt x="8397938" y="3340062"/>
                  <a:pt x="8426368" y="3311640"/>
                  <a:pt x="8426368" y="3276578"/>
                </a:cubicBezTo>
                <a:cubicBezTo>
                  <a:pt x="8426368" y="3241518"/>
                  <a:pt x="8397938" y="3213095"/>
                  <a:pt x="8362868" y="3213095"/>
                </a:cubicBezTo>
                <a:close/>
                <a:moveTo>
                  <a:pt x="8096168" y="3213095"/>
                </a:moveTo>
                <a:cubicBezTo>
                  <a:pt x="8061098" y="3213095"/>
                  <a:pt x="8032668" y="3241518"/>
                  <a:pt x="8032668" y="3276578"/>
                </a:cubicBezTo>
                <a:cubicBezTo>
                  <a:pt x="8032668" y="3311640"/>
                  <a:pt x="8061098" y="3340062"/>
                  <a:pt x="8096168" y="3340062"/>
                </a:cubicBezTo>
                <a:cubicBezTo>
                  <a:pt x="8131238" y="3340062"/>
                  <a:pt x="8159668" y="3311640"/>
                  <a:pt x="8159668" y="3276578"/>
                </a:cubicBezTo>
                <a:cubicBezTo>
                  <a:pt x="8159668" y="3241518"/>
                  <a:pt x="8131238" y="3213095"/>
                  <a:pt x="8096168" y="3213095"/>
                </a:cubicBezTo>
                <a:close/>
                <a:moveTo>
                  <a:pt x="7829468" y="3213095"/>
                </a:moveTo>
                <a:cubicBezTo>
                  <a:pt x="7794398" y="3213095"/>
                  <a:pt x="7765968" y="3241518"/>
                  <a:pt x="7765968" y="3276578"/>
                </a:cubicBezTo>
                <a:cubicBezTo>
                  <a:pt x="7765968" y="3311640"/>
                  <a:pt x="7794398" y="3340062"/>
                  <a:pt x="7829468" y="3340062"/>
                </a:cubicBezTo>
                <a:cubicBezTo>
                  <a:pt x="7864538" y="3340062"/>
                  <a:pt x="7892968" y="3311640"/>
                  <a:pt x="7892968" y="3276578"/>
                </a:cubicBezTo>
                <a:cubicBezTo>
                  <a:pt x="7892968" y="3241518"/>
                  <a:pt x="7864538" y="3213095"/>
                  <a:pt x="7829468" y="3213095"/>
                </a:cubicBezTo>
                <a:close/>
                <a:moveTo>
                  <a:pt x="7562768" y="3213095"/>
                </a:moveTo>
                <a:cubicBezTo>
                  <a:pt x="7527698" y="3213095"/>
                  <a:pt x="7499268" y="3241518"/>
                  <a:pt x="7499268" y="3276578"/>
                </a:cubicBezTo>
                <a:cubicBezTo>
                  <a:pt x="7499268" y="3311640"/>
                  <a:pt x="7527698" y="3340062"/>
                  <a:pt x="7562768" y="3340062"/>
                </a:cubicBezTo>
                <a:cubicBezTo>
                  <a:pt x="7597838" y="3340062"/>
                  <a:pt x="7626268" y="3311640"/>
                  <a:pt x="7626268" y="3276578"/>
                </a:cubicBezTo>
                <a:cubicBezTo>
                  <a:pt x="7626268" y="3241518"/>
                  <a:pt x="7597838" y="3213095"/>
                  <a:pt x="7562768" y="3213095"/>
                </a:cubicBezTo>
                <a:close/>
                <a:moveTo>
                  <a:pt x="7296068" y="3213095"/>
                </a:moveTo>
                <a:cubicBezTo>
                  <a:pt x="7260998" y="3213095"/>
                  <a:pt x="7232568" y="3241518"/>
                  <a:pt x="7232568" y="3276578"/>
                </a:cubicBezTo>
                <a:cubicBezTo>
                  <a:pt x="7232568" y="3311640"/>
                  <a:pt x="7260998" y="3340062"/>
                  <a:pt x="7296068" y="3340062"/>
                </a:cubicBezTo>
                <a:cubicBezTo>
                  <a:pt x="7331138" y="3340062"/>
                  <a:pt x="7359568" y="3311640"/>
                  <a:pt x="7359568" y="3276578"/>
                </a:cubicBezTo>
                <a:cubicBezTo>
                  <a:pt x="7359568" y="3241518"/>
                  <a:pt x="7331138" y="3213095"/>
                  <a:pt x="7296068" y="3213095"/>
                </a:cubicBezTo>
                <a:close/>
                <a:moveTo>
                  <a:pt x="7029368" y="3213095"/>
                </a:moveTo>
                <a:cubicBezTo>
                  <a:pt x="6994298" y="3213095"/>
                  <a:pt x="6965868" y="3241518"/>
                  <a:pt x="6965868" y="3276580"/>
                </a:cubicBezTo>
                <a:cubicBezTo>
                  <a:pt x="6965868" y="3311640"/>
                  <a:pt x="6994298" y="3340062"/>
                  <a:pt x="7029368" y="3340062"/>
                </a:cubicBezTo>
                <a:cubicBezTo>
                  <a:pt x="7064438" y="3340062"/>
                  <a:pt x="7092868" y="3311640"/>
                  <a:pt x="7092868" y="3276580"/>
                </a:cubicBezTo>
                <a:cubicBezTo>
                  <a:pt x="7092868" y="3241518"/>
                  <a:pt x="7064438" y="3213095"/>
                  <a:pt x="7029368" y="3213095"/>
                </a:cubicBezTo>
                <a:close/>
                <a:moveTo>
                  <a:pt x="6762668" y="3213095"/>
                </a:moveTo>
                <a:cubicBezTo>
                  <a:pt x="6727598" y="3213095"/>
                  <a:pt x="6699168" y="3241518"/>
                  <a:pt x="6699168" y="3276580"/>
                </a:cubicBezTo>
                <a:cubicBezTo>
                  <a:pt x="6699168" y="3311640"/>
                  <a:pt x="6727598" y="3340062"/>
                  <a:pt x="6762668" y="3340062"/>
                </a:cubicBezTo>
                <a:cubicBezTo>
                  <a:pt x="6797738" y="3340062"/>
                  <a:pt x="6826168" y="3311640"/>
                  <a:pt x="6826168" y="3276580"/>
                </a:cubicBezTo>
                <a:cubicBezTo>
                  <a:pt x="6826168" y="3241518"/>
                  <a:pt x="6797738" y="3213095"/>
                  <a:pt x="6762668" y="3213095"/>
                </a:cubicBezTo>
                <a:close/>
                <a:moveTo>
                  <a:pt x="6495968" y="3213095"/>
                </a:moveTo>
                <a:cubicBezTo>
                  <a:pt x="6460898" y="3213095"/>
                  <a:pt x="6432468" y="3241518"/>
                  <a:pt x="6432468" y="3276580"/>
                </a:cubicBezTo>
                <a:cubicBezTo>
                  <a:pt x="6432468" y="3311640"/>
                  <a:pt x="6460898" y="3340062"/>
                  <a:pt x="6495968" y="3340062"/>
                </a:cubicBezTo>
                <a:cubicBezTo>
                  <a:pt x="6531038" y="3340062"/>
                  <a:pt x="6559468" y="3311640"/>
                  <a:pt x="6559468" y="3276580"/>
                </a:cubicBezTo>
                <a:cubicBezTo>
                  <a:pt x="6559468" y="3241518"/>
                  <a:pt x="6531038" y="3213095"/>
                  <a:pt x="6495968" y="3213095"/>
                </a:cubicBezTo>
                <a:close/>
                <a:moveTo>
                  <a:pt x="6229268" y="3213095"/>
                </a:moveTo>
                <a:cubicBezTo>
                  <a:pt x="6194198" y="3213095"/>
                  <a:pt x="6165768" y="3241518"/>
                  <a:pt x="6165768" y="3276580"/>
                </a:cubicBezTo>
                <a:cubicBezTo>
                  <a:pt x="6165768" y="3311640"/>
                  <a:pt x="6194198" y="3340062"/>
                  <a:pt x="6229268" y="3340062"/>
                </a:cubicBezTo>
                <a:cubicBezTo>
                  <a:pt x="6264338" y="3340062"/>
                  <a:pt x="6292768" y="3311640"/>
                  <a:pt x="6292768" y="3276580"/>
                </a:cubicBezTo>
                <a:cubicBezTo>
                  <a:pt x="6292768" y="3241518"/>
                  <a:pt x="6264338" y="3213095"/>
                  <a:pt x="6229268" y="3213095"/>
                </a:cubicBezTo>
                <a:close/>
                <a:moveTo>
                  <a:pt x="5962574" y="3213095"/>
                </a:moveTo>
                <a:cubicBezTo>
                  <a:pt x="5927499" y="3213095"/>
                  <a:pt x="5899070" y="3241518"/>
                  <a:pt x="5899070" y="3276580"/>
                </a:cubicBezTo>
                <a:cubicBezTo>
                  <a:pt x="5899070" y="3311640"/>
                  <a:pt x="5927499" y="3340062"/>
                  <a:pt x="5962574" y="3340062"/>
                </a:cubicBezTo>
                <a:cubicBezTo>
                  <a:pt x="5997649" y="3340062"/>
                  <a:pt x="6026082" y="3311640"/>
                  <a:pt x="6026082" y="3276580"/>
                </a:cubicBezTo>
                <a:cubicBezTo>
                  <a:pt x="6026082" y="3241518"/>
                  <a:pt x="5997649" y="3213095"/>
                  <a:pt x="5962574" y="3213095"/>
                </a:cubicBezTo>
                <a:close/>
                <a:moveTo>
                  <a:pt x="5695880" y="3213095"/>
                </a:moveTo>
                <a:cubicBezTo>
                  <a:pt x="5660806" y="3213095"/>
                  <a:pt x="5632380" y="3241518"/>
                  <a:pt x="5632380" y="3276580"/>
                </a:cubicBezTo>
                <a:cubicBezTo>
                  <a:pt x="5632380" y="3311640"/>
                  <a:pt x="5660806" y="3340062"/>
                  <a:pt x="5695880" y="3340062"/>
                </a:cubicBezTo>
                <a:cubicBezTo>
                  <a:pt x="5730946" y="3340062"/>
                  <a:pt x="5759373" y="3311640"/>
                  <a:pt x="5759373" y="3276580"/>
                </a:cubicBezTo>
                <a:cubicBezTo>
                  <a:pt x="5759373" y="3241518"/>
                  <a:pt x="5730946" y="3213095"/>
                  <a:pt x="5695880" y="3213095"/>
                </a:cubicBezTo>
                <a:close/>
                <a:moveTo>
                  <a:pt x="11296568" y="3213093"/>
                </a:moveTo>
                <a:cubicBezTo>
                  <a:pt x="11261498" y="3213093"/>
                  <a:pt x="11233068" y="3241516"/>
                  <a:pt x="11233068" y="3276578"/>
                </a:cubicBezTo>
                <a:cubicBezTo>
                  <a:pt x="11233068" y="3311640"/>
                  <a:pt x="11261498" y="3340062"/>
                  <a:pt x="11296568" y="3340062"/>
                </a:cubicBezTo>
                <a:cubicBezTo>
                  <a:pt x="11331638" y="3340062"/>
                  <a:pt x="11360068" y="3311640"/>
                  <a:pt x="11360068" y="3276578"/>
                </a:cubicBezTo>
                <a:cubicBezTo>
                  <a:pt x="11360068" y="3241516"/>
                  <a:pt x="11331638" y="3213093"/>
                  <a:pt x="11296568" y="3213093"/>
                </a:cubicBezTo>
                <a:close/>
                <a:moveTo>
                  <a:pt x="11029868" y="3213093"/>
                </a:moveTo>
                <a:cubicBezTo>
                  <a:pt x="10994798" y="3213093"/>
                  <a:pt x="10966368" y="3241516"/>
                  <a:pt x="10966368" y="3276578"/>
                </a:cubicBezTo>
                <a:cubicBezTo>
                  <a:pt x="10966368" y="3311640"/>
                  <a:pt x="10994798" y="3340062"/>
                  <a:pt x="11029868" y="3340062"/>
                </a:cubicBezTo>
                <a:cubicBezTo>
                  <a:pt x="11064938" y="3340062"/>
                  <a:pt x="11093368" y="3311640"/>
                  <a:pt x="11093368" y="3276578"/>
                </a:cubicBezTo>
                <a:cubicBezTo>
                  <a:pt x="11093368" y="3241516"/>
                  <a:pt x="11064938" y="3213093"/>
                  <a:pt x="11029868" y="3213093"/>
                </a:cubicBezTo>
                <a:close/>
                <a:moveTo>
                  <a:pt x="10763168" y="3213093"/>
                </a:moveTo>
                <a:cubicBezTo>
                  <a:pt x="10728098" y="3213093"/>
                  <a:pt x="10699668" y="3241516"/>
                  <a:pt x="10699668" y="3276578"/>
                </a:cubicBezTo>
                <a:cubicBezTo>
                  <a:pt x="10699668" y="3311640"/>
                  <a:pt x="10728098" y="3340062"/>
                  <a:pt x="10763168" y="3340062"/>
                </a:cubicBezTo>
                <a:cubicBezTo>
                  <a:pt x="10798238" y="3340062"/>
                  <a:pt x="10826668" y="3311640"/>
                  <a:pt x="10826668" y="3276578"/>
                </a:cubicBezTo>
                <a:cubicBezTo>
                  <a:pt x="10826668" y="3241516"/>
                  <a:pt x="10798238" y="3213093"/>
                  <a:pt x="10763168" y="3213093"/>
                </a:cubicBezTo>
                <a:close/>
                <a:moveTo>
                  <a:pt x="10496468" y="3213093"/>
                </a:moveTo>
                <a:cubicBezTo>
                  <a:pt x="10461398" y="3213093"/>
                  <a:pt x="10432968" y="3241516"/>
                  <a:pt x="10432968" y="3276578"/>
                </a:cubicBezTo>
                <a:cubicBezTo>
                  <a:pt x="10432968" y="3311640"/>
                  <a:pt x="10461398" y="3340062"/>
                  <a:pt x="10496468" y="3340062"/>
                </a:cubicBezTo>
                <a:cubicBezTo>
                  <a:pt x="10531538" y="3340062"/>
                  <a:pt x="10559968" y="3311640"/>
                  <a:pt x="10559968" y="3276578"/>
                </a:cubicBezTo>
                <a:cubicBezTo>
                  <a:pt x="10559968" y="3241516"/>
                  <a:pt x="10531538" y="3213093"/>
                  <a:pt x="10496468" y="3213093"/>
                </a:cubicBezTo>
                <a:close/>
                <a:moveTo>
                  <a:pt x="10229768" y="3213093"/>
                </a:moveTo>
                <a:cubicBezTo>
                  <a:pt x="10194698" y="3213093"/>
                  <a:pt x="10166268" y="3241516"/>
                  <a:pt x="10166268" y="3276578"/>
                </a:cubicBezTo>
                <a:cubicBezTo>
                  <a:pt x="10166268" y="3311640"/>
                  <a:pt x="10194698" y="3340062"/>
                  <a:pt x="10229768" y="3340062"/>
                </a:cubicBezTo>
                <a:cubicBezTo>
                  <a:pt x="10264838" y="3340062"/>
                  <a:pt x="10293268" y="3311640"/>
                  <a:pt x="10293268" y="3276578"/>
                </a:cubicBezTo>
                <a:cubicBezTo>
                  <a:pt x="10293268" y="3241516"/>
                  <a:pt x="10264838" y="3213093"/>
                  <a:pt x="10229768" y="3213093"/>
                </a:cubicBezTo>
                <a:close/>
                <a:moveTo>
                  <a:pt x="9963068" y="3213093"/>
                </a:moveTo>
                <a:cubicBezTo>
                  <a:pt x="9927998" y="3213093"/>
                  <a:pt x="9899568" y="3241516"/>
                  <a:pt x="9899568" y="3276578"/>
                </a:cubicBezTo>
                <a:cubicBezTo>
                  <a:pt x="9899568" y="3311640"/>
                  <a:pt x="9927998" y="3340062"/>
                  <a:pt x="9963068" y="3340062"/>
                </a:cubicBezTo>
                <a:cubicBezTo>
                  <a:pt x="9998138" y="3340062"/>
                  <a:pt x="10026568" y="3311640"/>
                  <a:pt x="10026568" y="3276578"/>
                </a:cubicBezTo>
                <a:cubicBezTo>
                  <a:pt x="10026568" y="3241516"/>
                  <a:pt x="9998138" y="3213093"/>
                  <a:pt x="9963068" y="3213093"/>
                </a:cubicBezTo>
                <a:close/>
                <a:moveTo>
                  <a:pt x="9696368" y="3213093"/>
                </a:moveTo>
                <a:cubicBezTo>
                  <a:pt x="9661298" y="3213093"/>
                  <a:pt x="9632868" y="3241516"/>
                  <a:pt x="9632868" y="3276578"/>
                </a:cubicBezTo>
                <a:cubicBezTo>
                  <a:pt x="9632868" y="3311640"/>
                  <a:pt x="9661298" y="3340062"/>
                  <a:pt x="9696368" y="3340062"/>
                </a:cubicBezTo>
                <a:cubicBezTo>
                  <a:pt x="9731438" y="3340062"/>
                  <a:pt x="9759868" y="3311640"/>
                  <a:pt x="9759868" y="3276578"/>
                </a:cubicBezTo>
                <a:cubicBezTo>
                  <a:pt x="9759868" y="3241516"/>
                  <a:pt x="9731438" y="3213093"/>
                  <a:pt x="9696368" y="3213093"/>
                </a:cubicBezTo>
                <a:close/>
                <a:moveTo>
                  <a:pt x="9429668" y="3213093"/>
                </a:moveTo>
                <a:cubicBezTo>
                  <a:pt x="9394598" y="3213093"/>
                  <a:pt x="9366168" y="3241516"/>
                  <a:pt x="9366168" y="3276578"/>
                </a:cubicBezTo>
                <a:cubicBezTo>
                  <a:pt x="9366168" y="3311640"/>
                  <a:pt x="9394598" y="3340062"/>
                  <a:pt x="9429668" y="3340062"/>
                </a:cubicBezTo>
                <a:cubicBezTo>
                  <a:pt x="9464738" y="3340062"/>
                  <a:pt x="9493168" y="3311640"/>
                  <a:pt x="9493168" y="3276578"/>
                </a:cubicBezTo>
                <a:cubicBezTo>
                  <a:pt x="9493168" y="3241516"/>
                  <a:pt x="9464738" y="3213093"/>
                  <a:pt x="9429668" y="3213093"/>
                </a:cubicBezTo>
                <a:close/>
                <a:moveTo>
                  <a:pt x="9162968" y="3213093"/>
                </a:moveTo>
                <a:cubicBezTo>
                  <a:pt x="9127898" y="3213093"/>
                  <a:pt x="9099468" y="3241518"/>
                  <a:pt x="9099468" y="3276578"/>
                </a:cubicBezTo>
                <a:cubicBezTo>
                  <a:pt x="9099468" y="3311640"/>
                  <a:pt x="9127898" y="3340062"/>
                  <a:pt x="9162968" y="3340062"/>
                </a:cubicBezTo>
                <a:cubicBezTo>
                  <a:pt x="9198038" y="3340062"/>
                  <a:pt x="9226468" y="3311640"/>
                  <a:pt x="9226468" y="3276578"/>
                </a:cubicBezTo>
                <a:cubicBezTo>
                  <a:pt x="9226468" y="3241518"/>
                  <a:pt x="9198038" y="3213093"/>
                  <a:pt x="9162968" y="3213093"/>
                </a:cubicBezTo>
                <a:close/>
                <a:moveTo>
                  <a:pt x="8896268" y="3213093"/>
                </a:moveTo>
                <a:cubicBezTo>
                  <a:pt x="8861198" y="3213093"/>
                  <a:pt x="8832768" y="3241518"/>
                  <a:pt x="8832768" y="3276578"/>
                </a:cubicBezTo>
                <a:cubicBezTo>
                  <a:pt x="8832768" y="3311640"/>
                  <a:pt x="8861198" y="3340062"/>
                  <a:pt x="8896268" y="3340062"/>
                </a:cubicBezTo>
                <a:cubicBezTo>
                  <a:pt x="8931338" y="3340062"/>
                  <a:pt x="8959768" y="3311640"/>
                  <a:pt x="8959768" y="3276578"/>
                </a:cubicBezTo>
                <a:cubicBezTo>
                  <a:pt x="8959768" y="3241518"/>
                  <a:pt x="8931338" y="3213093"/>
                  <a:pt x="8896268" y="3213093"/>
                </a:cubicBezTo>
                <a:close/>
                <a:moveTo>
                  <a:pt x="8629568" y="3213093"/>
                </a:moveTo>
                <a:cubicBezTo>
                  <a:pt x="8594498" y="3213093"/>
                  <a:pt x="8566068" y="3241518"/>
                  <a:pt x="8566068" y="3276578"/>
                </a:cubicBezTo>
                <a:cubicBezTo>
                  <a:pt x="8566068" y="3311640"/>
                  <a:pt x="8594498" y="3340062"/>
                  <a:pt x="8629568" y="3340062"/>
                </a:cubicBezTo>
                <a:cubicBezTo>
                  <a:pt x="8664638" y="3340062"/>
                  <a:pt x="8693068" y="3311640"/>
                  <a:pt x="8693068" y="3276578"/>
                </a:cubicBezTo>
                <a:cubicBezTo>
                  <a:pt x="8693068" y="3241518"/>
                  <a:pt x="8664638" y="3213093"/>
                  <a:pt x="8629568" y="3213093"/>
                </a:cubicBezTo>
                <a:close/>
                <a:moveTo>
                  <a:pt x="11829968" y="3213091"/>
                </a:moveTo>
                <a:cubicBezTo>
                  <a:pt x="11794898" y="3213091"/>
                  <a:pt x="11766468" y="3241516"/>
                  <a:pt x="11766468" y="3276578"/>
                </a:cubicBezTo>
                <a:cubicBezTo>
                  <a:pt x="11766468" y="3311640"/>
                  <a:pt x="11794898" y="3340062"/>
                  <a:pt x="11829968" y="3340062"/>
                </a:cubicBezTo>
                <a:cubicBezTo>
                  <a:pt x="11865038" y="3340062"/>
                  <a:pt x="11893468" y="3311640"/>
                  <a:pt x="11893468" y="3276578"/>
                </a:cubicBezTo>
                <a:cubicBezTo>
                  <a:pt x="11893468" y="3241516"/>
                  <a:pt x="11865038" y="3213091"/>
                  <a:pt x="11829968" y="3213091"/>
                </a:cubicBezTo>
                <a:close/>
                <a:moveTo>
                  <a:pt x="11563268" y="3213091"/>
                </a:moveTo>
                <a:cubicBezTo>
                  <a:pt x="11528198" y="3213091"/>
                  <a:pt x="11499768" y="3241516"/>
                  <a:pt x="11499768" y="3276578"/>
                </a:cubicBezTo>
                <a:cubicBezTo>
                  <a:pt x="11499768" y="3311640"/>
                  <a:pt x="11528198" y="3340062"/>
                  <a:pt x="11563268" y="3340062"/>
                </a:cubicBezTo>
                <a:cubicBezTo>
                  <a:pt x="11598338" y="3340062"/>
                  <a:pt x="11626768" y="3311640"/>
                  <a:pt x="11626768" y="3276578"/>
                </a:cubicBezTo>
                <a:cubicBezTo>
                  <a:pt x="11626768" y="3241516"/>
                  <a:pt x="11598338" y="3213091"/>
                  <a:pt x="11563268" y="3213091"/>
                </a:cubicBezTo>
                <a:close/>
                <a:moveTo>
                  <a:pt x="615968" y="2908405"/>
                </a:moveTo>
                <a:cubicBezTo>
                  <a:pt x="580899" y="2908405"/>
                  <a:pt x="552469" y="2936826"/>
                  <a:pt x="552469" y="2971885"/>
                </a:cubicBezTo>
                <a:cubicBezTo>
                  <a:pt x="552469" y="3006943"/>
                  <a:pt x="580899" y="3035364"/>
                  <a:pt x="615968" y="3035364"/>
                </a:cubicBezTo>
                <a:cubicBezTo>
                  <a:pt x="651038" y="3035364"/>
                  <a:pt x="679468" y="3006943"/>
                  <a:pt x="679468" y="2971885"/>
                </a:cubicBezTo>
                <a:cubicBezTo>
                  <a:pt x="679468" y="2936826"/>
                  <a:pt x="651038" y="2908405"/>
                  <a:pt x="615968" y="2908405"/>
                </a:cubicBezTo>
                <a:close/>
                <a:moveTo>
                  <a:pt x="349271" y="2908405"/>
                </a:moveTo>
                <a:cubicBezTo>
                  <a:pt x="314201" y="2908405"/>
                  <a:pt x="285772" y="2936826"/>
                  <a:pt x="285772" y="2971885"/>
                </a:cubicBezTo>
                <a:cubicBezTo>
                  <a:pt x="285772" y="3006943"/>
                  <a:pt x="314201" y="3035364"/>
                  <a:pt x="349271" y="3035364"/>
                </a:cubicBezTo>
                <a:cubicBezTo>
                  <a:pt x="384341" y="3035364"/>
                  <a:pt x="412770" y="3006943"/>
                  <a:pt x="412770" y="2971885"/>
                </a:cubicBezTo>
                <a:cubicBezTo>
                  <a:pt x="412770" y="2936826"/>
                  <a:pt x="384341" y="2908405"/>
                  <a:pt x="349271" y="2908405"/>
                </a:cubicBezTo>
                <a:close/>
                <a:moveTo>
                  <a:pt x="1416060" y="2908404"/>
                </a:moveTo>
                <a:cubicBezTo>
                  <a:pt x="1380991" y="2908404"/>
                  <a:pt x="1352561" y="2936825"/>
                  <a:pt x="1352561" y="2971883"/>
                </a:cubicBezTo>
                <a:cubicBezTo>
                  <a:pt x="1352561" y="3006941"/>
                  <a:pt x="1380991" y="3035362"/>
                  <a:pt x="1416060" y="3035362"/>
                </a:cubicBezTo>
                <a:cubicBezTo>
                  <a:pt x="1451131" y="3035362"/>
                  <a:pt x="1479560" y="3006941"/>
                  <a:pt x="1479560" y="2971883"/>
                </a:cubicBezTo>
                <a:cubicBezTo>
                  <a:pt x="1479560" y="2936825"/>
                  <a:pt x="1451131" y="2908404"/>
                  <a:pt x="1416060" y="2908404"/>
                </a:cubicBezTo>
                <a:close/>
                <a:moveTo>
                  <a:pt x="1149363" y="2908404"/>
                </a:moveTo>
                <a:cubicBezTo>
                  <a:pt x="1114293" y="2908404"/>
                  <a:pt x="1085864" y="2936825"/>
                  <a:pt x="1085864" y="2971883"/>
                </a:cubicBezTo>
                <a:cubicBezTo>
                  <a:pt x="1085864" y="3006941"/>
                  <a:pt x="1114293" y="3035362"/>
                  <a:pt x="1149363" y="3035362"/>
                </a:cubicBezTo>
                <a:cubicBezTo>
                  <a:pt x="1184433" y="3035362"/>
                  <a:pt x="1212862" y="3006941"/>
                  <a:pt x="1212862" y="2971883"/>
                </a:cubicBezTo>
                <a:cubicBezTo>
                  <a:pt x="1212862" y="2936825"/>
                  <a:pt x="1184433" y="2908404"/>
                  <a:pt x="1149363" y="2908404"/>
                </a:cubicBezTo>
                <a:close/>
                <a:moveTo>
                  <a:pt x="882666" y="2908404"/>
                </a:moveTo>
                <a:cubicBezTo>
                  <a:pt x="847596" y="2908404"/>
                  <a:pt x="819166" y="2936825"/>
                  <a:pt x="819166" y="2971883"/>
                </a:cubicBezTo>
                <a:cubicBezTo>
                  <a:pt x="819166" y="3006943"/>
                  <a:pt x="847596" y="3035364"/>
                  <a:pt x="882666" y="3035364"/>
                </a:cubicBezTo>
                <a:cubicBezTo>
                  <a:pt x="917735" y="3035364"/>
                  <a:pt x="946165" y="3006943"/>
                  <a:pt x="946165" y="2971883"/>
                </a:cubicBezTo>
                <a:cubicBezTo>
                  <a:pt x="946165" y="2936825"/>
                  <a:pt x="917735" y="2908404"/>
                  <a:pt x="882666" y="2908404"/>
                </a:cubicBezTo>
                <a:close/>
                <a:moveTo>
                  <a:pt x="2482874" y="2908402"/>
                </a:moveTo>
                <a:cubicBezTo>
                  <a:pt x="2447798" y="2908402"/>
                  <a:pt x="2419370" y="2936823"/>
                  <a:pt x="2419370" y="2971881"/>
                </a:cubicBezTo>
                <a:cubicBezTo>
                  <a:pt x="2419370" y="3006939"/>
                  <a:pt x="2447798" y="3035360"/>
                  <a:pt x="2482874" y="3035360"/>
                </a:cubicBezTo>
                <a:cubicBezTo>
                  <a:pt x="2517951" y="3035360"/>
                  <a:pt x="2546385" y="3006939"/>
                  <a:pt x="2546385" y="2971881"/>
                </a:cubicBezTo>
                <a:cubicBezTo>
                  <a:pt x="2546385" y="2936823"/>
                  <a:pt x="2517951" y="2908402"/>
                  <a:pt x="2482874" y="2908402"/>
                </a:cubicBezTo>
                <a:close/>
                <a:moveTo>
                  <a:pt x="2216173" y="2908402"/>
                </a:moveTo>
                <a:cubicBezTo>
                  <a:pt x="2181110" y="2908402"/>
                  <a:pt x="2152679" y="2936823"/>
                  <a:pt x="2152679" y="2971881"/>
                </a:cubicBezTo>
                <a:cubicBezTo>
                  <a:pt x="2152679" y="3006939"/>
                  <a:pt x="2181110" y="3035360"/>
                  <a:pt x="2216173" y="3035360"/>
                </a:cubicBezTo>
                <a:cubicBezTo>
                  <a:pt x="2251239" y="3035360"/>
                  <a:pt x="2279681" y="3006939"/>
                  <a:pt x="2279681" y="2971881"/>
                </a:cubicBezTo>
                <a:cubicBezTo>
                  <a:pt x="2279681" y="2936823"/>
                  <a:pt x="2251239" y="2908402"/>
                  <a:pt x="2216173" y="2908402"/>
                </a:cubicBezTo>
                <a:close/>
                <a:moveTo>
                  <a:pt x="1949461" y="2908402"/>
                </a:moveTo>
                <a:cubicBezTo>
                  <a:pt x="1914391" y="2908402"/>
                  <a:pt x="1885958" y="2936823"/>
                  <a:pt x="1885958" y="2971883"/>
                </a:cubicBezTo>
                <a:cubicBezTo>
                  <a:pt x="1885958" y="3006941"/>
                  <a:pt x="1914391" y="3035362"/>
                  <a:pt x="1949461" y="3035362"/>
                </a:cubicBezTo>
                <a:cubicBezTo>
                  <a:pt x="1984549" y="3035362"/>
                  <a:pt x="2012981" y="3006941"/>
                  <a:pt x="2012981" y="2971883"/>
                </a:cubicBezTo>
                <a:cubicBezTo>
                  <a:pt x="2012981" y="2936823"/>
                  <a:pt x="1984549" y="2908402"/>
                  <a:pt x="1949461" y="2908402"/>
                </a:cubicBezTo>
                <a:close/>
                <a:moveTo>
                  <a:pt x="1682759" y="2908402"/>
                </a:moveTo>
                <a:cubicBezTo>
                  <a:pt x="1647689" y="2908402"/>
                  <a:pt x="1619260" y="2936823"/>
                  <a:pt x="1619260" y="2971883"/>
                </a:cubicBezTo>
                <a:cubicBezTo>
                  <a:pt x="1619260" y="3006941"/>
                  <a:pt x="1647689" y="3035362"/>
                  <a:pt x="1682759" y="3035362"/>
                </a:cubicBezTo>
                <a:cubicBezTo>
                  <a:pt x="1717830" y="3035362"/>
                  <a:pt x="1746259" y="3006941"/>
                  <a:pt x="1746259" y="2971883"/>
                </a:cubicBezTo>
                <a:cubicBezTo>
                  <a:pt x="1746259" y="2936823"/>
                  <a:pt x="1717830" y="2908402"/>
                  <a:pt x="1682759" y="2908402"/>
                </a:cubicBezTo>
                <a:close/>
                <a:moveTo>
                  <a:pt x="3549680" y="2908400"/>
                </a:moveTo>
                <a:cubicBezTo>
                  <a:pt x="3514602" y="2908400"/>
                  <a:pt x="3486172" y="2936821"/>
                  <a:pt x="3486172" y="2971879"/>
                </a:cubicBezTo>
                <a:cubicBezTo>
                  <a:pt x="3486172" y="3006938"/>
                  <a:pt x="3514602" y="3035360"/>
                  <a:pt x="3549680" y="3035360"/>
                </a:cubicBezTo>
                <a:cubicBezTo>
                  <a:pt x="3584740" y="3035360"/>
                  <a:pt x="3613176" y="3006938"/>
                  <a:pt x="3613176" y="2971879"/>
                </a:cubicBezTo>
                <a:cubicBezTo>
                  <a:pt x="3613176" y="2936821"/>
                  <a:pt x="3584740" y="2908400"/>
                  <a:pt x="3549680" y="2908400"/>
                </a:cubicBezTo>
                <a:close/>
                <a:moveTo>
                  <a:pt x="3282946" y="2908400"/>
                </a:moveTo>
                <a:cubicBezTo>
                  <a:pt x="3247880" y="2908400"/>
                  <a:pt x="3219454" y="2936821"/>
                  <a:pt x="3219454" y="2971879"/>
                </a:cubicBezTo>
                <a:cubicBezTo>
                  <a:pt x="3219454" y="3006939"/>
                  <a:pt x="3247880" y="3035360"/>
                  <a:pt x="3282946" y="3035360"/>
                </a:cubicBezTo>
                <a:cubicBezTo>
                  <a:pt x="3318012" y="3035360"/>
                  <a:pt x="3346448" y="3006939"/>
                  <a:pt x="3346448" y="2971879"/>
                </a:cubicBezTo>
                <a:cubicBezTo>
                  <a:pt x="3346448" y="2936821"/>
                  <a:pt x="3318012" y="2908400"/>
                  <a:pt x="3282946" y="2908400"/>
                </a:cubicBezTo>
                <a:close/>
                <a:moveTo>
                  <a:pt x="3016279" y="2908400"/>
                </a:moveTo>
                <a:cubicBezTo>
                  <a:pt x="2981214" y="2908400"/>
                  <a:pt x="2952787" y="2936821"/>
                  <a:pt x="2952787" y="2971881"/>
                </a:cubicBezTo>
                <a:cubicBezTo>
                  <a:pt x="2952787" y="3006939"/>
                  <a:pt x="2981214" y="3035360"/>
                  <a:pt x="3016279" y="3035360"/>
                </a:cubicBezTo>
                <a:cubicBezTo>
                  <a:pt x="3051345" y="3035360"/>
                  <a:pt x="3079772" y="3006939"/>
                  <a:pt x="3079772" y="2971881"/>
                </a:cubicBezTo>
                <a:cubicBezTo>
                  <a:pt x="3079772" y="2936821"/>
                  <a:pt x="3051345" y="2908400"/>
                  <a:pt x="3016279" y="2908400"/>
                </a:cubicBezTo>
                <a:close/>
                <a:moveTo>
                  <a:pt x="2749613" y="2908400"/>
                </a:moveTo>
                <a:cubicBezTo>
                  <a:pt x="2714539" y="2908400"/>
                  <a:pt x="2686082" y="2936823"/>
                  <a:pt x="2686082" y="2971881"/>
                </a:cubicBezTo>
                <a:cubicBezTo>
                  <a:pt x="2686082" y="3006939"/>
                  <a:pt x="2714539" y="3035360"/>
                  <a:pt x="2749613" y="3035360"/>
                </a:cubicBezTo>
                <a:cubicBezTo>
                  <a:pt x="2784679" y="3035360"/>
                  <a:pt x="2813105" y="3006939"/>
                  <a:pt x="2813105" y="2971881"/>
                </a:cubicBezTo>
                <a:cubicBezTo>
                  <a:pt x="2813105" y="2936823"/>
                  <a:pt x="2784679" y="2908400"/>
                  <a:pt x="2749613" y="2908400"/>
                </a:cubicBezTo>
                <a:close/>
                <a:moveTo>
                  <a:pt x="4616405" y="2908398"/>
                </a:moveTo>
                <a:cubicBezTo>
                  <a:pt x="4581347" y="2908398"/>
                  <a:pt x="4552900" y="2936819"/>
                  <a:pt x="4552900" y="2971878"/>
                </a:cubicBezTo>
                <a:cubicBezTo>
                  <a:pt x="4552900" y="3006938"/>
                  <a:pt x="4581347" y="3035359"/>
                  <a:pt x="4616405" y="3035359"/>
                </a:cubicBezTo>
                <a:cubicBezTo>
                  <a:pt x="4651461" y="3035359"/>
                  <a:pt x="4679879" y="3006938"/>
                  <a:pt x="4679879" y="2971878"/>
                </a:cubicBezTo>
                <a:cubicBezTo>
                  <a:pt x="4679879" y="2936819"/>
                  <a:pt x="4651461" y="2908398"/>
                  <a:pt x="4616405" y="2908398"/>
                </a:cubicBezTo>
                <a:close/>
                <a:moveTo>
                  <a:pt x="4349694" y="2908398"/>
                </a:moveTo>
                <a:cubicBezTo>
                  <a:pt x="4314636" y="2908398"/>
                  <a:pt x="4286199" y="2936819"/>
                  <a:pt x="4286199" y="2971878"/>
                </a:cubicBezTo>
                <a:cubicBezTo>
                  <a:pt x="4286199" y="3006938"/>
                  <a:pt x="4314636" y="3035359"/>
                  <a:pt x="4349694" y="3035359"/>
                </a:cubicBezTo>
                <a:cubicBezTo>
                  <a:pt x="4384769" y="3035359"/>
                  <a:pt x="4413179" y="3006938"/>
                  <a:pt x="4413179" y="2971878"/>
                </a:cubicBezTo>
                <a:cubicBezTo>
                  <a:pt x="4413179" y="2936819"/>
                  <a:pt x="4384769" y="2908398"/>
                  <a:pt x="4349694" y="2908398"/>
                </a:cubicBezTo>
                <a:close/>
                <a:moveTo>
                  <a:pt x="4082994" y="2908398"/>
                </a:moveTo>
                <a:cubicBezTo>
                  <a:pt x="4047995" y="2908398"/>
                  <a:pt x="4019556" y="2936819"/>
                  <a:pt x="4019556" y="2971879"/>
                </a:cubicBezTo>
                <a:cubicBezTo>
                  <a:pt x="4019556" y="3006938"/>
                  <a:pt x="4047995" y="3035359"/>
                  <a:pt x="4082994" y="3035359"/>
                </a:cubicBezTo>
                <a:cubicBezTo>
                  <a:pt x="4118056" y="3035359"/>
                  <a:pt x="4146498" y="3006938"/>
                  <a:pt x="4146498" y="2971879"/>
                </a:cubicBezTo>
                <a:cubicBezTo>
                  <a:pt x="4146498" y="2936819"/>
                  <a:pt x="4118056" y="2908398"/>
                  <a:pt x="4082994" y="2908398"/>
                </a:cubicBezTo>
                <a:close/>
                <a:moveTo>
                  <a:pt x="3816356" y="2908398"/>
                </a:moveTo>
                <a:cubicBezTo>
                  <a:pt x="3781288" y="2908398"/>
                  <a:pt x="3752862" y="2936819"/>
                  <a:pt x="3752862" y="2971879"/>
                </a:cubicBezTo>
                <a:cubicBezTo>
                  <a:pt x="3752862" y="3006938"/>
                  <a:pt x="3781288" y="3035359"/>
                  <a:pt x="3816356" y="3035359"/>
                </a:cubicBezTo>
                <a:cubicBezTo>
                  <a:pt x="3851426" y="3035359"/>
                  <a:pt x="3879862" y="3006938"/>
                  <a:pt x="3879862" y="2971879"/>
                </a:cubicBezTo>
                <a:cubicBezTo>
                  <a:pt x="3879862" y="2936819"/>
                  <a:pt x="3851426" y="2908398"/>
                  <a:pt x="3816356" y="2908398"/>
                </a:cubicBezTo>
                <a:close/>
                <a:moveTo>
                  <a:pt x="5416495" y="2908397"/>
                </a:moveTo>
                <a:cubicBezTo>
                  <a:pt x="5381421" y="2908397"/>
                  <a:pt x="5352995" y="2936818"/>
                  <a:pt x="5352995" y="2971876"/>
                </a:cubicBezTo>
                <a:cubicBezTo>
                  <a:pt x="5352995" y="3006936"/>
                  <a:pt x="5381421" y="3035357"/>
                  <a:pt x="5416495" y="3035357"/>
                </a:cubicBezTo>
                <a:cubicBezTo>
                  <a:pt x="5451563" y="3035357"/>
                  <a:pt x="5479994" y="3006936"/>
                  <a:pt x="5479994" y="2971876"/>
                </a:cubicBezTo>
                <a:cubicBezTo>
                  <a:pt x="5479994" y="2936818"/>
                  <a:pt x="5451563" y="2908397"/>
                  <a:pt x="5416495" y="2908397"/>
                </a:cubicBezTo>
                <a:close/>
                <a:moveTo>
                  <a:pt x="5149793" y="2908397"/>
                </a:moveTo>
                <a:cubicBezTo>
                  <a:pt x="5114716" y="2908397"/>
                  <a:pt x="5086284" y="2936818"/>
                  <a:pt x="5086284" y="2971878"/>
                </a:cubicBezTo>
                <a:cubicBezTo>
                  <a:pt x="5086284" y="3006936"/>
                  <a:pt x="5114716" y="3035357"/>
                  <a:pt x="5149793" y="3035357"/>
                </a:cubicBezTo>
                <a:cubicBezTo>
                  <a:pt x="5184855" y="3035357"/>
                  <a:pt x="5213289" y="3006936"/>
                  <a:pt x="5213289" y="2971878"/>
                </a:cubicBezTo>
                <a:cubicBezTo>
                  <a:pt x="5213289" y="2936818"/>
                  <a:pt x="5184855" y="2908397"/>
                  <a:pt x="5149793" y="2908397"/>
                </a:cubicBezTo>
                <a:close/>
                <a:moveTo>
                  <a:pt x="4883094" y="2908397"/>
                </a:moveTo>
                <a:cubicBezTo>
                  <a:pt x="4848018" y="2908397"/>
                  <a:pt x="4819583" y="2936819"/>
                  <a:pt x="4819583" y="2971878"/>
                </a:cubicBezTo>
                <a:cubicBezTo>
                  <a:pt x="4819583" y="3006936"/>
                  <a:pt x="4848018" y="3035359"/>
                  <a:pt x="4883094" y="3035359"/>
                </a:cubicBezTo>
                <a:cubicBezTo>
                  <a:pt x="4918167" y="3035359"/>
                  <a:pt x="4946597" y="3006936"/>
                  <a:pt x="4946597" y="2971878"/>
                </a:cubicBezTo>
                <a:cubicBezTo>
                  <a:pt x="4946597" y="2936819"/>
                  <a:pt x="4918167" y="2908397"/>
                  <a:pt x="4883094" y="2908397"/>
                </a:cubicBezTo>
                <a:close/>
                <a:moveTo>
                  <a:pt x="6483268" y="2908395"/>
                </a:moveTo>
                <a:cubicBezTo>
                  <a:pt x="6448198" y="2908395"/>
                  <a:pt x="6419768" y="2936816"/>
                  <a:pt x="6419768" y="2971876"/>
                </a:cubicBezTo>
                <a:cubicBezTo>
                  <a:pt x="6419768" y="3006934"/>
                  <a:pt x="6448198" y="3035355"/>
                  <a:pt x="6483268" y="3035355"/>
                </a:cubicBezTo>
                <a:cubicBezTo>
                  <a:pt x="6518338" y="3035355"/>
                  <a:pt x="6546768" y="3006934"/>
                  <a:pt x="6546768" y="2971876"/>
                </a:cubicBezTo>
                <a:cubicBezTo>
                  <a:pt x="6546768" y="2936816"/>
                  <a:pt x="6518338" y="2908395"/>
                  <a:pt x="6483268" y="2908395"/>
                </a:cubicBezTo>
                <a:close/>
                <a:moveTo>
                  <a:pt x="6216568" y="2908395"/>
                </a:moveTo>
                <a:cubicBezTo>
                  <a:pt x="6181498" y="2908395"/>
                  <a:pt x="6153068" y="2936816"/>
                  <a:pt x="6153068" y="2971876"/>
                </a:cubicBezTo>
                <a:cubicBezTo>
                  <a:pt x="6153068" y="3006934"/>
                  <a:pt x="6181498" y="3035357"/>
                  <a:pt x="6216568" y="3035357"/>
                </a:cubicBezTo>
                <a:cubicBezTo>
                  <a:pt x="6251638" y="3035357"/>
                  <a:pt x="6280068" y="3006934"/>
                  <a:pt x="6280068" y="2971876"/>
                </a:cubicBezTo>
                <a:cubicBezTo>
                  <a:pt x="6280068" y="2936816"/>
                  <a:pt x="6251638" y="2908395"/>
                  <a:pt x="6216568" y="2908395"/>
                </a:cubicBezTo>
                <a:close/>
                <a:moveTo>
                  <a:pt x="5949873" y="2908395"/>
                </a:moveTo>
                <a:cubicBezTo>
                  <a:pt x="5914798" y="2908395"/>
                  <a:pt x="5886370" y="2936816"/>
                  <a:pt x="5886370" y="2971876"/>
                </a:cubicBezTo>
                <a:cubicBezTo>
                  <a:pt x="5886370" y="3006936"/>
                  <a:pt x="5914798" y="3035357"/>
                  <a:pt x="5949873" y="3035357"/>
                </a:cubicBezTo>
                <a:cubicBezTo>
                  <a:pt x="5984949" y="3035357"/>
                  <a:pt x="6013385" y="3006936"/>
                  <a:pt x="6013385" y="2971876"/>
                </a:cubicBezTo>
                <a:cubicBezTo>
                  <a:pt x="6013385" y="2936816"/>
                  <a:pt x="5984949" y="2908395"/>
                  <a:pt x="5949873" y="2908395"/>
                </a:cubicBezTo>
                <a:close/>
                <a:moveTo>
                  <a:pt x="5683180" y="2908395"/>
                </a:moveTo>
                <a:cubicBezTo>
                  <a:pt x="5648111" y="2908395"/>
                  <a:pt x="5619681" y="2936818"/>
                  <a:pt x="5619681" y="2971876"/>
                </a:cubicBezTo>
                <a:cubicBezTo>
                  <a:pt x="5619681" y="3006936"/>
                  <a:pt x="5648111" y="3035357"/>
                  <a:pt x="5683180" y="3035357"/>
                </a:cubicBezTo>
                <a:cubicBezTo>
                  <a:pt x="5718246" y="3035357"/>
                  <a:pt x="5746675" y="3006936"/>
                  <a:pt x="5746675" y="2971876"/>
                </a:cubicBezTo>
                <a:cubicBezTo>
                  <a:pt x="5746675" y="2936818"/>
                  <a:pt x="5718246" y="2908395"/>
                  <a:pt x="5683180" y="2908395"/>
                </a:cubicBezTo>
                <a:close/>
                <a:moveTo>
                  <a:pt x="7283368" y="2908393"/>
                </a:moveTo>
                <a:cubicBezTo>
                  <a:pt x="7248298" y="2908393"/>
                  <a:pt x="7219868" y="2936814"/>
                  <a:pt x="7219868" y="2971874"/>
                </a:cubicBezTo>
                <a:cubicBezTo>
                  <a:pt x="7219868" y="3006932"/>
                  <a:pt x="7248298" y="3035355"/>
                  <a:pt x="7283368" y="3035355"/>
                </a:cubicBezTo>
                <a:cubicBezTo>
                  <a:pt x="7318438" y="3035355"/>
                  <a:pt x="7346868" y="3006932"/>
                  <a:pt x="7346868" y="2971874"/>
                </a:cubicBezTo>
                <a:cubicBezTo>
                  <a:pt x="7346868" y="2936814"/>
                  <a:pt x="7318438" y="2908393"/>
                  <a:pt x="7283368" y="2908393"/>
                </a:cubicBezTo>
                <a:close/>
                <a:moveTo>
                  <a:pt x="7016668" y="2908393"/>
                </a:moveTo>
                <a:cubicBezTo>
                  <a:pt x="6981598" y="2908393"/>
                  <a:pt x="6953168" y="2936816"/>
                  <a:pt x="6953168" y="2971874"/>
                </a:cubicBezTo>
                <a:cubicBezTo>
                  <a:pt x="6953168" y="3006934"/>
                  <a:pt x="6981598" y="3035355"/>
                  <a:pt x="7016668" y="3035355"/>
                </a:cubicBezTo>
                <a:cubicBezTo>
                  <a:pt x="7051738" y="3035355"/>
                  <a:pt x="7080168" y="3006934"/>
                  <a:pt x="7080168" y="2971874"/>
                </a:cubicBezTo>
                <a:cubicBezTo>
                  <a:pt x="7080168" y="2936816"/>
                  <a:pt x="7051738" y="2908393"/>
                  <a:pt x="7016668" y="2908393"/>
                </a:cubicBezTo>
                <a:close/>
                <a:moveTo>
                  <a:pt x="6749968" y="2908393"/>
                </a:moveTo>
                <a:cubicBezTo>
                  <a:pt x="6714898" y="2908393"/>
                  <a:pt x="6686468" y="2936816"/>
                  <a:pt x="6686468" y="2971874"/>
                </a:cubicBezTo>
                <a:cubicBezTo>
                  <a:pt x="6686468" y="3006934"/>
                  <a:pt x="6714898" y="3035355"/>
                  <a:pt x="6749968" y="3035355"/>
                </a:cubicBezTo>
                <a:cubicBezTo>
                  <a:pt x="6785038" y="3035355"/>
                  <a:pt x="6813468" y="3006934"/>
                  <a:pt x="6813468" y="2971874"/>
                </a:cubicBezTo>
                <a:cubicBezTo>
                  <a:pt x="6813468" y="2936816"/>
                  <a:pt x="6785038" y="2908393"/>
                  <a:pt x="6749968" y="2908393"/>
                </a:cubicBezTo>
                <a:close/>
                <a:moveTo>
                  <a:pt x="8616868" y="2908391"/>
                </a:moveTo>
                <a:cubicBezTo>
                  <a:pt x="8581798" y="2908391"/>
                  <a:pt x="8553368" y="2936812"/>
                  <a:pt x="8553368" y="2971872"/>
                </a:cubicBezTo>
                <a:cubicBezTo>
                  <a:pt x="8553368" y="3006932"/>
                  <a:pt x="8581798" y="3035353"/>
                  <a:pt x="8616868" y="3035353"/>
                </a:cubicBezTo>
                <a:cubicBezTo>
                  <a:pt x="8651938" y="3035353"/>
                  <a:pt x="8680368" y="3006932"/>
                  <a:pt x="8680368" y="2971872"/>
                </a:cubicBezTo>
                <a:cubicBezTo>
                  <a:pt x="8680368" y="2936812"/>
                  <a:pt x="8651938" y="2908391"/>
                  <a:pt x="8616868" y="2908391"/>
                </a:cubicBezTo>
                <a:close/>
                <a:moveTo>
                  <a:pt x="8350168" y="2908391"/>
                </a:moveTo>
                <a:cubicBezTo>
                  <a:pt x="8315098" y="2908391"/>
                  <a:pt x="8286668" y="2936812"/>
                  <a:pt x="8286668" y="2971872"/>
                </a:cubicBezTo>
                <a:cubicBezTo>
                  <a:pt x="8286668" y="3006932"/>
                  <a:pt x="8315098" y="3035353"/>
                  <a:pt x="8350168" y="3035353"/>
                </a:cubicBezTo>
                <a:cubicBezTo>
                  <a:pt x="8385238" y="3035353"/>
                  <a:pt x="8413668" y="3006932"/>
                  <a:pt x="8413668" y="2971872"/>
                </a:cubicBezTo>
                <a:cubicBezTo>
                  <a:pt x="8413668" y="2936812"/>
                  <a:pt x="8385238" y="2908391"/>
                  <a:pt x="8350168" y="2908391"/>
                </a:cubicBezTo>
                <a:close/>
                <a:moveTo>
                  <a:pt x="8083468" y="2908391"/>
                </a:moveTo>
                <a:cubicBezTo>
                  <a:pt x="8048398" y="2908391"/>
                  <a:pt x="8019968" y="2936812"/>
                  <a:pt x="8019968" y="2971872"/>
                </a:cubicBezTo>
                <a:cubicBezTo>
                  <a:pt x="8019968" y="3006932"/>
                  <a:pt x="8048398" y="3035353"/>
                  <a:pt x="8083468" y="3035353"/>
                </a:cubicBezTo>
                <a:cubicBezTo>
                  <a:pt x="8118538" y="3035353"/>
                  <a:pt x="8146968" y="3006932"/>
                  <a:pt x="8146968" y="2971872"/>
                </a:cubicBezTo>
                <a:cubicBezTo>
                  <a:pt x="8146968" y="2936812"/>
                  <a:pt x="8118538" y="2908391"/>
                  <a:pt x="8083468" y="2908391"/>
                </a:cubicBezTo>
                <a:close/>
                <a:moveTo>
                  <a:pt x="7816768" y="2908391"/>
                </a:moveTo>
                <a:cubicBezTo>
                  <a:pt x="7781698" y="2908391"/>
                  <a:pt x="7753268" y="2936814"/>
                  <a:pt x="7753268" y="2971872"/>
                </a:cubicBezTo>
                <a:cubicBezTo>
                  <a:pt x="7753268" y="3006932"/>
                  <a:pt x="7781698" y="3035353"/>
                  <a:pt x="7816768" y="3035353"/>
                </a:cubicBezTo>
                <a:cubicBezTo>
                  <a:pt x="7851838" y="3035353"/>
                  <a:pt x="7880268" y="3006932"/>
                  <a:pt x="7880268" y="2971872"/>
                </a:cubicBezTo>
                <a:cubicBezTo>
                  <a:pt x="7880268" y="2936814"/>
                  <a:pt x="7851838" y="2908391"/>
                  <a:pt x="7816768" y="2908391"/>
                </a:cubicBezTo>
                <a:close/>
                <a:moveTo>
                  <a:pt x="7550068" y="2908391"/>
                </a:moveTo>
                <a:cubicBezTo>
                  <a:pt x="7514998" y="2908391"/>
                  <a:pt x="7486568" y="2936814"/>
                  <a:pt x="7486568" y="2971874"/>
                </a:cubicBezTo>
                <a:cubicBezTo>
                  <a:pt x="7486568" y="3006932"/>
                  <a:pt x="7514998" y="3035355"/>
                  <a:pt x="7550068" y="3035355"/>
                </a:cubicBezTo>
                <a:cubicBezTo>
                  <a:pt x="7585138" y="3035355"/>
                  <a:pt x="7613568" y="3006932"/>
                  <a:pt x="7613568" y="2971874"/>
                </a:cubicBezTo>
                <a:cubicBezTo>
                  <a:pt x="7613568" y="2936814"/>
                  <a:pt x="7585138" y="2908391"/>
                  <a:pt x="7550068" y="2908391"/>
                </a:cubicBezTo>
                <a:close/>
                <a:moveTo>
                  <a:pt x="9416968" y="2908390"/>
                </a:moveTo>
                <a:cubicBezTo>
                  <a:pt x="9381898" y="2908390"/>
                  <a:pt x="9353468" y="2936811"/>
                  <a:pt x="9353468" y="2971871"/>
                </a:cubicBezTo>
                <a:cubicBezTo>
                  <a:pt x="9353468" y="3006931"/>
                  <a:pt x="9381898" y="3035352"/>
                  <a:pt x="9416968" y="3035352"/>
                </a:cubicBezTo>
                <a:cubicBezTo>
                  <a:pt x="9452038" y="3035352"/>
                  <a:pt x="9480468" y="3006931"/>
                  <a:pt x="9480468" y="2971871"/>
                </a:cubicBezTo>
                <a:cubicBezTo>
                  <a:pt x="9480468" y="2936811"/>
                  <a:pt x="9452038" y="2908390"/>
                  <a:pt x="9416968" y="2908390"/>
                </a:cubicBezTo>
                <a:close/>
                <a:moveTo>
                  <a:pt x="9150268" y="2908390"/>
                </a:moveTo>
                <a:cubicBezTo>
                  <a:pt x="9115198" y="2908390"/>
                  <a:pt x="9086768" y="2936811"/>
                  <a:pt x="9086768" y="2971871"/>
                </a:cubicBezTo>
                <a:cubicBezTo>
                  <a:pt x="9086768" y="3006931"/>
                  <a:pt x="9115198" y="3035353"/>
                  <a:pt x="9150268" y="3035353"/>
                </a:cubicBezTo>
                <a:cubicBezTo>
                  <a:pt x="9185338" y="3035353"/>
                  <a:pt x="9213768" y="3006931"/>
                  <a:pt x="9213768" y="2971871"/>
                </a:cubicBezTo>
                <a:cubicBezTo>
                  <a:pt x="9213768" y="2936811"/>
                  <a:pt x="9185338" y="2908390"/>
                  <a:pt x="9150268" y="2908390"/>
                </a:cubicBezTo>
                <a:close/>
                <a:moveTo>
                  <a:pt x="8883568" y="2908390"/>
                </a:moveTo>
                <a:cubicBezTo>
                  <a:pt x="8848498" y="2908390"/>
                  <a:pt x="8820068" y="2936812"/>
                  <a:pt x="8820068" y="2971872"/>
                </a:cubicBezTo>
                <a:cubicBezTo>
                  <a:pt x="8820068" y="3006931"/>
                  <a:pt x="8848498" y="3035353"/>
                  <a:pt x="8883568" y="3035353"/>
                </a:cubicBezTo>
                <a:cubicBezTo>
                  <a:pt x="8918638" y="3035353"/>
                  <a:pt x="8947068" y="3006931"/>
                  <a:pt x="8947068" y="2971872"/>
                </a:cubicBezTo>
                <a:cubicBezTo>
                  <a:pt x="8947068" y="2936812"/>
                  <a:pt x="8918638" y="2908390"/>
                  <a:pt x="8883568" y="2908390"/>
                </a:cubicBezTo>
                <a:close/>
                <a:moveTo>
                  <a:pt x="10483768" y="2908388"/>
                </a:moveTo>
                <a:cubicBezTo>
                  <a:pt x="10448698" y="2908388"/>
                  <a:pt x="10420268" y="2936809"/>
                  <a:pt x="10420268" y="2971869"/>
                </a:cubicBezTo>
                <a:cubicBezTo>
                  <a:pt x="10420268" y="3006929"/>
                  <a:pt x="10448698" y="3035350"/>
                  <a:pt x="10483768" y="3035350"/>
                </a:cubicBezTo>
                <a:cubicBezTo>
                  <a:pt x="10518838" y="3035350"/>
                  <a:pt x="10547268" y="3006929"/>
                  <a:pt x="10547268" y="2971869"/>
                </a:cubicBezTo>
                <a:cubicBezTo>
                  <a:pt x="10547268" y="2936809"/>
                  <a:pt x="10518838" y="2908388"/>
                  <a:pt x="10483768" y="2908388"/>
                </a:cubicBezTo>
                <a:close/>
                <a:moveTo>
                  <a:pt x="10217068" y="2908388"/>
                </a:moveTo>
                <a:cubicBezTo>
                  <a:pt x="10181998" y="2908388"/>
                  <a:pt x="10153568" y="2936809"/>
                  <a:pt x="10153568" y="2971869"/>
                </a:cubicBezTo>
                <a:cubicBezTo>
                  <a:pt x="10153568" y="3006929"/>
                  <a:pt x="10181998" y="3035352"/>
                  <a:pt x="10217068" y="3035352"/>
                </a:cubicBezTo>
                <a:cubicBezTo>
                  <a:pt x="10252138" y="3035352"/>
                  <a:pt x="10280568" y="3006929"/>
                  <a:pt x="10280568" y="2971869"/>
                </a:cubicBezTo>
                <a:cubicBezTo>
                  <a:pt x="10280568" y="2936809"/>
                  <a:pt x="10252138" y="2908388"/>
                  <a:pt x="10217068" y="2908388"/>
                </a:cubicBezTo>
                <a:close/>
                <a:moveTo>
                  <a:pt x="9950368" y="2908388"/>
                </a:moveTo>
                <a:cubicBezTo>
                  <a:pt x="9915298" y="2908388"/>
                  <a:pt x="9886868" y="2936811"/>
                  <a:pt x="9886868" y="2971869"/>
                </a:cubicBezTo>
                <a:cubicBezTo>
                  <a:pt x="9886868" y="3006929"/>
                  <a:pt x="9915298" y="3035352"/>
                  <a:pt x="9950368" y="3035352"/>
                </a:cubicBezTo>
                <a:cubicBezTo>
                  <a:pt x="9985438" y="3035352"/>
                  <a:pt x="10013868" y="3006929"/>
                  <a:pt x="10013868" y="2971869"/>
                </a:cubicBezTo>
                <a:cubicBezTo>
                  <a:pt x="10013868" y="2936811"/>
                  <a:pt x="9985438" y="2908388"/>
                  <a:pt x="9950368" y="2908388"/>
                </a:cubicBezTo>
                <a:close/>
                <a:moveTo>
                  <a:pt x="9683668" y="2908388"/>
                </a:moveTo>
                <a:cubicBezTo>
                  <a:pt x="9648598" y="2908388"/>
                  <a:pt x="9620168" y="2936811"/>
                  <a:pt x="9620168" y="2971871"/>
                </a:cubicBezTo>
                <a:cubicBezTo>
                  <a:pt x="9620168" y="3006931"/>
                  <a:pt x="9648598" y="3035352"/>
                  <a:pt x="9683668" y="3035352"/>
                </a:cubicBezTo>
                <a:cubicBezTo>
                  <a:pt x="9718738" y="3035352"/>
                  <a:pt x="9747168" y="3006931"/>
                  <a:pt x="9747168" y="2971871"/>
                </a:cubicBezTo>
                <a:cubicBezTo>
                  <a:pt x="9747168" y="2936811"/>
                  <a:pt x="9718738" y="2908388"/>
                  <a:pt x="9683668" y="2908388"/>
                </a:cubicBezTo>
                <a:close/>
                <a:moveTo>
                  <a:pt x="11283868" y="2908386"/>
                </a:moveTo>
                <a:cubicBezTo>
                  <a:pt x="11248798" y="2908386"/>
                  <a:pt x="11220368" y="2936807"/>
                  <a:pt x="11220368" y="2971867"/>
                </a:cubicBezTo>
                <a:cubicBezTo>
                  <a:pt x="11220368" y="3006927"/>
                  <a:pt x="11248798" y="3035350"/>
                  <a:pt x="11283868" y="3035350"/>
                </a:cubicBezTo>
                <a:cubicBezTo>
                  <a:pt x="11318938" y="3035350"/>
                  <a:pt x="11347368" y="3006927"/>
                  <a:pt x="11347368" y="2971867"/>
                </a:cubicBezTo>
                <a:cubicBezTo>
                  <a:pt x="11347368" y="2936807"/>
                  <a:pt x="11318938" y="2908386"/>
                  <a:pt x="11283868" y="2908386"/>
                </a:cubicBezTo>
                <a:close/>
                <a:moveTo>
                  <a:pt x="11017168" y="2908386"/>
                </a:moveTo>
                <a:cubicBezTo>
                  <a:pt x="10982098" y="2908386"/>
                  <a:pt x="10953668" y="2936809"/>
                  <a:pt x="10953668" y="2971869"/>
                </a:cubicBezTo>
                <a:cubicBezTo>
                  <a:pt x="10953668" y="3006929"/>
                  <a:pt x="10982098" y="3035350"/>
                  <a:pt x="11017168" y="3035350"/>
                </a:cubicBezTo>
                <a:cubicBezTo>
                  <a:pt x="11052238" y="3035350"/>
                  <a:pt x="11080668" y="3006929"/>
                  <a:pt x="11080668" y="2971869"/>
                </a:cubicBezTo>
                <a:cubicBezTo>
                  <a:pt x="11080668" y="2936809"/>
                  <a:pt x="11052238" y="2908386"/>
                  <a:pt x="11017168" y="2908386"/>
                </a:cubicBezTo>
                <a:close/>
                <a:moveTo>
                  <a:pt x="10750468" y="2908386"/>
                </a:moveTo>
                <a:cubicBezTo>
                  <a:pt x="10715398" y="2908386"/>
                  <a:pt x="10686968" y="2936809"/>
                  <a:pt x="10686968" y="2971869"/>
                </a:cubicBezTo>
                <a:cubicBezTo>
                  <a:pt x="10686968" y="3006929"/>
                  <a:pt x="10715398" y="3035350"/>
                  <a:pt x="10750468" y="3035350"/>
                </a:cubicBezTo>
                <a:cubicBezTo>
                  <a:pt x="10785538" y="3035350"/>
                  <a:pt x="10813968" y="3006929"/>
                  <a:pt x="10813968" y="2971869"/>
                </a:cubicBezTo>
                <a:cubicBezTo>
                  <a:pt x="10813968" y="2936809"/>
                  <a:pt x="10785538" y="2908386"/>
                  <a:pt x="10750468" y="2908386"/>
                </a:cubicBezTo>
                <a:close/>
                <a:moveTo>
                  <a:pt x="11817268" y="2908384"/>
                </a:moveTo>
                <a:cubicBezTo>
                  <a:pt x="11782198" y="2908384"/>
                  <a:pt x="11753768" y="2936807"/>
                  <a:pt x="11753768" y="2971867"/>
                </a:cubicBezTo>
                <a:cubicBezTo>
                  <a:pt x="11753768" y="3006927"/>
                  <a:pt x="11782198" y="3035350"/>
                  <a:pt x="11817268" y="3035350"/>
                </a:cubicBezTo>
                <a:cubicBezTo>
                  <a:pt x="11852338" y="3035350"/>
                  <a:pt x="11880768" y="3006927"/>
                  <a:pt x="11880768" y="2971867"/>
                </a:cubicBezTo>
                <a:cubicBezTo>
                  <a:pt x="11880768" y="2936807"/>
                  <a:pt x="11852338" y="2908384"/>
                  <a:pt x="11817268" y="2908384"/>
                </a:cubicBezTo>
                <a:close/>
                <a:moveTo>
                  <a:pt x="11550568" y="2908384"/>
                </a:moveTo>
                <a:cubicBezTo>
                  <a:pt x="11515498" y="2908384"/>
                  <a:pt x="11487068" y="2936807"/>
                  <a:pt x="11487068" y="2971867"/>
                </a:cubicBezTo>
                <a:cubicBezTo>
                  <a:pt x="11487068" y="3006927"/>
                  <a:pt x="11515498" y="3035350"/>
                  <a:pt x="11550568" y="3035350"/>
                </a:cubicBezTo>
                <a:cubicBezTo>
                  <a:pt x="11585638" y="3035350"/>
                  <a:pt x="11614068" y="3006927"/>
                  <a:pt x="11614068" y="2971867"/>
                </a:cubicBezTo>
                <a:cubicBezTo>
                  <a:pt x="11614068" y="2936807"/>
                  <a:pt x="11585638" y="2908384"/>
                  <a:pt x="11550568" y="2908384"/>
                </a:cubicBezTo>
                <a:close/>
                <a:moveTo>
                  <a:pt x="349271" y="2603543"/>
                </a:moveTo>
                <a:cubicBezTo>
                  <a:pt x="314201" y="2603543"/>
                  <a:pt x="285772" y="2631979"/>
                  <a:pt x="285772" y="2667053"/>
                </a:cubicBezTo>
                <a:cubicBezTo>
                  <a:pt x="285772" y="2702131"/>
                  <a:pt x="314201" y="2730561"/>
                  <a:pt x="349271" y="2730561"/>
                </a:cubicBezTo>
                <a:cubicBezTo>
                  <a:pt x="384341" y="2730561"/>
                  <a:pt x="412771" y="2702131"/>
                  <a:pt x="412771" y="2667053"/>
                </a:cubicBezTo>
                <a:cubicBezTo>
                  <a:pt x="412771" y="2631979"/>
                  <a:pt x="384341" y="2603543"/>
                  <a:pt x="349271" y="2603543"/>
                </a:cubicBezTo>
                <a:close/>
                <a:moveTo>
                  <a:pt x="1149363" y="2603542"/>
                </a:moveTo>
                <a:cubicBezTo>
                  <a:pt x="1114293" y="2603542"/>
                  <a:pt x="1085864" y="2631979"/>
                  <a:pt x="1085864" y="2667048"/>
                </a:cubicBezTo>
                <a:cubicBezTo>
                  <a:pt x="1085864" y="2702131"/>
                  <a:pt x="1114293" y="2730559"/>
                  <a:pt x="1149363" y="2730559"/>
                </a:cubicBezTo>
                <a:cubicBezTo>
                  <a:pt x="1184433" y="2730559"/>
                  <a:pt x="1212863" y="2702131"/>
                  <a:pt x="1212863" y="2667048"/>
                </a:cubicBezTo>
                <a:cubicBezTo>
                  <a:pt x="1212863" y="2631979"/>
                  <a:pt x="1184433" y="2603542"/>
                  <a:pt x="1149363" y="2603542"/>
                </a:cubicBezTo>
                <a:close/>
                <a:moveTo>
                  <a:pt x="882666" y="2603542"/>
                </a:moveTo>
                <a:cubicBezTo>
                  <a:pt x="847596" y="2603542"/>
                  <a:pt x="819166" y="2631979"/>
                  <a:pt x="819166" y="2667048"/>
                </a:cubicBezTo>
                <a:cubicBezTo>
                  <a:pt x="819166" y="2702131"/>
                  <a:pt x="847596" y="2730559"/>
                  <a:pt x="882666" y="2730559"/>
                </a:cubicBezTo>
                <a:cubicBezTo>
                  <a:pt x="917736" y="2730559"/>
                  <a:pt x="946165" y="2702131"/>
                  <a:pt x="946165" y="2667048"/>
                </a:cubicBezTo>
                <a:cubicBezTo>
                  <a:pt x="946165" y="2631979"/>
                  <a:pt x="917736" y="2603542"/>
                  <a:pt x="882666" y="2603542"/>
                </a:cubicBezTo>
                <a:close/>
                <a:moveTo>
                  <a:pt x="615969" y="2603542"/>
                </a:moveTo>
                <a:cubicBezTo>
                  <a:pt x="580899" y="2603542"/>
                  <a:pt x="552469" y="2631979"/>
                  <a:pt x="552469" y="2667053"/>
                </a:cubicBezTo>
                <a:cubicBezTo>
                  <a:pt x="552469" y="2702131"/>
                  <a:pt x="580899" y="2730559"/>
                  <a:pt x="615969" y="2730559"/>
                </a:cubicBezTo>
                <a:cubicBezTo>
                  <a:pt x="651038" y="2730559"/>
                  <a:pt x="679468" y="2702131"/>
                  <a:pt x="679468" y="2667053"/>
                </a:cubicBezTo>
                <a:cubicBezTo>
                  <a:pt x="679468" y="2631979"/>
                  <a:pt x="651038" y="2603542"/>
                  <a:pt x="615969" y="2603542"/>
                </a:cubicBezTo>
                <a:close/>
                <a:moveTo>
                  <a:pt x="2216173" y="2603541"/>
                </a:moveTo>
                <a:cubicBezTo>
                  <a:pt x="2181110" y="2603541"/>
                  <a:pt x="2152679" y="2631976"/>
                  <a:pt x="2152679" y="2667048"/>
                </a:cubicBezTo>
                <a:cubicBezTo>
                  <a:pt x="2152679" y="2702130"/>
                  <a:pt x="2181110" y="2730558"/>
                  <a:pt x="2216173" y="2730558"/>
                </a:cubicBezTo>
                <a:cubicBezTo>
                  <a:pt x="2251239" y="2730558"/>
                  <a:pt x="2279681" y="2702130"/>
                  <a:pt x="2279681" y="2667048"/>
                </a:cubicBezTo>
                <a:cubicBezTo>
                  <a:pt x="2279681" y="2631976"/>
                  <a:pt x="2251239" y="2603541"/>
                  <a:pt x="2216173" y="2603541"/>
                </a:cubicBezTo>
                <a:close/>
                <a:moveTo>
                  <a:pt x="1949461" y="2603541"/>
                </a:moveTo>
                <a:cubicBezTo>
                  <a:pt x="1914391" y="2603541"/>
                  <a:pt x="1885958" y="2631976"/>
                  <a:pt x="1885958" y="2667048"/>
                </a:cubicBezTo>
                <a:cubicBezTo>
                  <a:pt x="1885958" y="2702130"/>
                  <a:pt x="1914391" y="2730558"/>
                  <a:pt x="1949461" y="2730558"/>
                </a:cubicBezTo>
                <a:cubicBezTo>
                  <a:pt x="1984550" y="2730558"/>
                  <a:pt x="2012981" y="2702130"/>
                  <a:pt x="2012981" y="2667048"/>
                </a:cubicBezTo>
                <a:cubicBezTo>
                  <a:pt x="2012981" y="2631976"/>
                  <a:pt x="1984550" y="2603541"/>
                  <a:pt x="1949461" y="2603541"/>
                </a:cubicBezTo>
                <a:close/>
                <a:moveTo>
                  <a:pt x="1682759" y="2603541"/>
                </a:moveTo>
                <a:cubicBezTo>
                  <a:pt x="1647689" y="2603541"/>
                  <a:pt x="1619260" y="2631977"/>
                  <a:pt x="1619260" y="2667048"/>
                </a:cubicBezTo>
                <a:cubicBezTo>
                  <a:pt x="1619260" y="2702130"/>
                  <a:pt x="1647689" y="2730558"/>
                  <a:pt x="1682759" y="2730558"/>
                </a:cubicBezTo>
                <a:cubicBezTo>
                  <a:pt x="1717830" y="2730558"/>
                  <a:pt x="1746259" y="2702130"/>
                  <a:pt x="1746259" y="2667048"/>
                </a:cubicBezTo>
                <a:cubicBezTo>
                  <a:pt x="1746259" y="2631977"/>
                  <a:pt x="1717830" y="2603541"/>
                  <a:pt x="1682759" y="2603541"/>
                </a:cubicBezTo>
                <a:close/>
                <a:moveTo>
                  <a:pt x="1416060" y="2603541"/>
                </a:moveTo>
                <a:cubicBezTo>
                  <a:pt x="1380991" y="2603541"/>
                  <a:pt x="1352561" y="2631977"/>
                  <a:pt x="1352561" y="2667048"/>
                </a:cubicBezTo>
                <a:cubicBezTo>
                  <a:pt x="1352561" y="2702131"/>
                  <a:pt x="1380991" y="2730559"/>
                  <a:pt x="1416060" y="2730559"/>
                </a:cubicBezTo>
                <a:cubicBezTo>
                  <a:pt x="1451131" y="2730559"/>
                  <a:pt x="1479560" y="2702131"/>
                  <a:pt x="1479560" y="2667048"/>
                </a:cubicBezTo>
                <a:cubicBezTo>
                  <a:pt x="1479560" y="2631977"/>
                  <a:pt x="1451131" y="2603541"/>
                  <a:pt x="1416060" y="2603541"/>
                </a:cubicBezTo>
                <a:close/>
                <a:moveTo>
                  <a:pt x="3549680" y="2603540"/>
                </a:moveTo>
                <a:cubicBezTo>
                  <a:pt x="3514602" y="2603540"/>
                  <a:pt x="3486172" y="2631972"/>
                  <a:pt x="3486172" y="2667048"/>
                </a:cubicBezTo>
                <a:cubicBezTo>
                  <a:pt x="3486172" y="2702128"/>
                  <a:pt x="3514602" y="2730556"/>
                  <a:pt x="3549680" y="2730556"/>
                </a:cubicBezTo>
                <a:cubicBezTo>
                  <a:pt x="3584740" y="2730556"/>
                  <a:pt x="3613176" y="2702128"/>
                  <a:pt x="3613176" y="2667048"/>
                </a:cubicBezTo>
                <a:cubicBezTo>
                  <a:pt x="3613176" y="2631972"/>
                  <a:pt x="3584740" y="2603540"/>
                  <a:pt x="3549680" y="2603540"/>
                </a:cubicBezTo>
                <a:close/>
                <a:moveTo>
                  <a:pt x="3282946" y="2603540"/>
                </a:moveTo>
                <a:cubicBezTo>
                  <a:pt x="3247880" y="2603540"/>
                  <a:pt x="3219454" y="2631972"/>
                  <a:pt x="3219454" y="2667048"/>
                </a:cubicBezTo>
                <a:cubicBezTo>
                  <a:pt x="3219454" y="2702128"/>
                  <a:pt x="3247880" y="2730558"/>
                  <a:pt x="3282946" y="2730558"/>
                </a:cubicBezTo>
                <a:cubicBezTo>
                  <a:pt x="3318012" y="2730558"/>
                  <a:pt x="3346448" y="2702128"/>
                  <a:pt x="3346448" y="2667048"/>
                </a:cubicBezTo>
                <a:cubicBezTo>
                  <a:pt x="3346448" y="2631972"/>
                  <a:pt x="3318012" y="2603540"/>
                  <a:pt x="3282946" y="2603540"/>
                </a:cubicBezTo>
                <a:close/>
                <a:moveTo>
                  <a:pt x="3016279" y="2603540"/>
                </a:moveTo>
                <a:cubicBezTo>
                  <a:pt x="2981214" y="2603540"/>
                  <a:pt x="2952787" y="2631972"/>
                  <a:pt x="2952787" y="2667048"/>
                </a:cubicBezTo>
                <a:cubicBezTo>
                  <a:pt x="2952787" y="2702128"/>
                  <a:pt x="2981214" y="2730558"/>
                  <a:pt x="3016279" y="2730558"/>
                </a:cubicBezTo>
                <a:cubicBezTo>
                  <a:pt x="3051345" y="2730558"/>
                  <a:pt x="3079772" y="2702128"/>
                  <a:pt x="3079772" y="2667048"/>
                </a:cubicBezTo>
                <a:cubicBezTo>
                  <a:pt x="3079772" y="2631972"/>
                  <a:pt x="3051345" y="2603540"/>
                  <a:pt x="3016279" y="2603540"/>
                </a:cubicBezTo>
                <a:close/>
                <a:moveTo>
                  <a:pt x="2749613" y="2603540"/>
                </a:moveTo>
                <a:cubicBezTo>
                  <a:pt x="2714539" y="2603540"/>
                  <a:pt x="2686084" y="2631976"/>
                  <a:pt x="2686084" y="2667048"/>
                </a:cubicBezTo>
                <a:cubicBezTo>
                  <a:pt x="2686084" y="2702130"/>
                  <a:pt x="2714539" y="2730558"/>
                  <a:pt x="2749613" y="2730558"/>
                </a:cubicBezTo>
                <a:cubicBezTo>
                  <a:pt x="2784679" y="2730558"/>
                  <a:pt x="2813105" y="2702130"/>
                  <a:pt x="2813105" y="2667048"/>
                </a:cubicBezTo>
                <a:cubicBezTo>
                  <a:pt x="2813105" y="2631976"/>
                  <a:pt x="2784679" y="2603540"/>
                  <a:pt x="2749613" y="2603540"/>
                </a:cubicBezTo>
                <a:close/>
                <a:moveTo>
                  <a:pt x="2482874" y="2603540"/>
                </a:moveTo>
                <a:cubicBezTo>
                  <a:pt x="2447798" y="2603540"/>
                  <a:pt x="2419370" y="2631976"/>
                  <a:pt x="2419370" y="2667048"/>
                </a:cubicBezTo>
                <a:cubicBezTo>
                  <a:pt x="2419370" y="2702130"/>
                  <a:pt x="2447798" y="2730558"/>
                  <a:pt x="2482874" y="2730558"/>
                </a:cubicBezTo>
                <a:cubicBezTo>
                  <a:pt x="2517951" y="2730558"/>
                  <a:pt x="2546386" y="2702130"/>
                  <a:pt x="2546386" y="2667048"/>
                </a:cubicBezTo>
                <a:cubicBezTo>
                  <a:pt x="2546386" y="2631976"/>
                  <a:pt x="2517951" y="2603540"/>
                  <a:pt x="2482874" y="2603540"/>
                </a:cubicBezTo>
                <a:close/>
                <a:moveTo>
                  <a:pt x="4616405" y="2603539"/>
                </a:moveTo>
                <a:cubicBezTo>
                  <a:pt x="4581347" y="2603539"/>
                  <a:pt x="4552900" y="2631972"/>
                  <a:pt x="4552900" y="2667048"/>
                </a:cubicBezTo>
                <a:cubicBezTo>
                  <a:pt x="4552900" y="2702127"/>
                  <a:pt x="4581347" y="2730556"/>
                  <a:pt x="4616405" y="2730556"/>
                </a:cubicBezTo>
                <a:cubicBezTo>
                  <a:pt x="4651461" y="2730556"/>
                  <a:pt x="4679879" y="2702127"/>
                  <a:pt x="4679879" y="2667048"/>
                </a:cubicBezTo>
                <a:cubicBezTo>
                  <a:pt x="4679879" y="2631972"/>
                  <a:pt x="4651461" y="2603539"/>
                  <a:pt x="4616405" y="2603539"/>
                </a:cubicBezTo>
                <a:close/>
                <a:moveTo>
                  <a:pt x="4349694" y="2603539"/>
                </a:moveTo>
                <a:cubicBezTo>
                  <a:pt x="4314636" y="2603539"/>
                  <a:pt x="4286199" y="2631972"/>
                  <a:pt x="4286199" y="2667048"/>
                </a:cubicBezTo>
                <a:cubicBezTo>
                  <a:pt x="4286199" y="2702127"/>
                  <a:pt x="4314636" y="2730556"/>
                  <a:pt x="4349694" y="2730556"/>
                </a:cubicBezTo>
                <a:cubicBezTo>
                  <a:pt x="4384769" y="2730556"/>
                  <a:pt x="4413179" y="2702127"/>
                  <a:pt x="4413179" y="2667048"/>
                </a:cubicBezTo>
                <a:cubicBezTo>
                  <a:pt x="4413179" y="2631972"/>
                  <a:pt x="4384769" y="2603539"/>
                  <a:pt x="4349694" y="2603539"/>
                </a:cubicBezTo>
                <a:close/>
                <a:moveTo>
                  <a:pt x="4082994" y="2603539"/>
                </a:moveTo>
                <a:cubicBezTo>
                  <a:pt x="4047995" y="2603539"/>
                  <a:pt x="4019556" y="2631972"/>
                  <a:pt x="4019556" y="2667048"/>
                </a:cubicBezTo>
                <a:cubicBezTo>
                  <a:pt x="4019556" y="2702128"/>
                  <a:pt x="4047995" y="2730556"/>
                  <a:pt x="4082994" y="2730556"/>
                </a:cubicBezTo>
                <a:cubicBezTo>
                  <a:pt x="4118056" y="2730556"/>
                  <a:pt x="4146498" y="2702128"/>
                  <a:pt x="4146498" y="2667048"/>
                </a:cubicBezTo>
                <a:cubicBezTo>
                  <a:pt x="4146498" y="2631972"/>
                  <a:pt x="4118056" y="2603539"/>
                  <a:pt x="4082994" y="2603539"/>
                </a:cubicBezTo>
                <a:close/>
                <a:moveTo>
                  <a:pt x="3816356" y="2603539"/>
                </a:moveTo>
                <a:cubicBezTo>
                  <a:pt x="3781288" y="2603539"/>
                  <a:pt x="3752863" y="2631972"/>
                  <a:pt x="3752863" y="2667048"/>
                </a:cubicBezTo>
                <a:cubicBezTo>
                  <a:pt x="3752863" y="2702128"/>
                  <a:pt x="3781288" y="2730556"/>
                  <a:pt x="3816356" y="2730556"/>
                </a:cubicBezTo>
                <a:cubicBezTo>
                  <a:pt x="3851426" y="2730556"/>
                  <a:pt x="3879862" y="2702128"/>
                  <a:pt x="3879862" y="2667048"/>
                </a:cubicBezTo>
                <a:cubicBezTo>
                  <a:pt x="3879862" y="2631972"/>
                  <a:pt x="3851426" y="2603539"/>
                  <a:pt x="3816356" y="2603539"/>
                </a:cubicBezTo>
                <a:close/>
                <a:moveTo>
                  <a:pt x="5149793" y="2603538"/>
                </a:moveTo>
                <a:cubicBezTo>
                  <a:pt x="5114716" y="2603538"/>
                  <a:pt x="5086284" y="2631971"/>
                  <a:pt x="5086284" y="2667048"/>
                </a:cubicBezTo>
                <a:cubicBezTo>
                  <a:pt x="5086284" y="2702127"/>
                  <a:pt x="5114716" y="2730554"/>
                  <a:pt x="5149793" y="2730554"/>
                </a:cubicBezTo>
                <a:cubicBezTo>
                  <a:pt x="5184855" y="2730554"/>
                  <a:pt x="5213289" y="2702127"/>
                  <a:pt x="5213289" y="2667048"/>
                </a:cubicBezTo>
                <a:cubicBezTo>
                  <a:pt x="5213289" y="2631971"/>
                  <a:pt x="5184855" y="2603538"/>
                  <a:pt x="5149793" y="2603538"/>
                </a:cubicBezTo>
                <a:close/>
                <a:moveTo>
                  <a:pt x="4883094" y="2603538"/>
                </a:moveTo>
                <a:cubicBezTo>
                  <a:pt x="4848018" y="2603538"/>
                  <a:pt x="4819583" y="2631972"/>
                  <a:pt x="4819583" y="2667048"/>
                </a:cubicBezTo>
                <a:cubicBezTo>
                  <a:pt x="4819583" y="2702127"/>
                  <a:pt x="4848018" y="2730554"/>
                  <a:pt x="4883094" y="2730554"/>
                </a:cubicBezTo>
                <a:cubicBezTo>
                  <a:pt x="4918167" y="2730554"/>
                  <a:pt x="4946597" y="2702127"/>
                  <a:pt x="4946597" y="2667048"/>
                </a:cubicBezTo>
                <a:cubicBezTo>
                  <a:pt x="4946597" y="2631972"/>
                  <a:pt x="4918167" y="2603538"/>
                  <a:pt x="4883094" y="2603538"/>
                </a:cubicBezTo>
                <a:close/>
                <a:moveTo>
                  <a:pt x="6216568" y="2603537"/>
                </a:moveTo>
                <a:cubicBezTo>
                  <a:pt x="6181498" y="2603537"/>
                  <a:pt x="6153068" y="2631971"/>
                  <a:pt x="6153068" y="2667040"/>
                </a:cubicBezTo>
                <a:cubicBezTo>
                  <a:pt x="6153068" y="2702125"/>
                  <a:pt x="6181498" y="2730553"/>
                  <a:pt x="6216568" y="2730553"/>
                </a:cubicBezTo>
                <a:cubicBezTo>
                  <a:pt x="6251638" y="2730553"/>
                  <a:pt x="6280068" y="2702125"/>
                  <a:pt x="6280068" y="2667040"/>
                </a:cubicBezTo>
                <a:cubicBezTo>
                  <a:pt x="6280068" y="2631971"/>
                  <a:pt x="6251638" y="2603537"/>
                  <a:pt x="6216568" y="2603537"/>
                </a:cubicBezTo>
                <a:close/>
                <a:moveTo>
                  <a:pt x="5949873" y="2603537"/>
                </a:moveTo>
                <a:cubicBezTo>
                  <a:pt x="5914798" y="2603537"/>
                  <a:pt x="5886370" y="2631971"/>
                  <a:pt x="5886370" y="2667040"/>
                </a:cubicBezTo>
                <a:cubicBezTo>
                  <a:pt x="5886370" y="2702125"/>
                  <a:pt x="5914798" y="2730553"/>
                  <a:pt x="5949873" y="2730553"/>
                </a:cubicBezTo>
                <a:cubicBezTo>
                  <a:pt x="5984949" y="2730553"/>
                  <a:pt x="6013385" y="2702125"/>
                  <a:pt x="6013385" y="2667040"/>
                </a:cubicBezTo>
                <a:cubicBezTo>
                  <a:pt x="6013385" y="2631971"/>
                  <a:pt x="5984949" y="2603537"/>
                  <a:pt x="5949873" y="2603537"/>
                </a:cubicBezTo>
                <a:close/>
                <a:moveTo>
                  <a:pt x="5683180" y="2603537"/>
                </a:moveTo>
                <a:cubicBezTo>
                  <a:pt x="5648111" y="2603537"/>
                  <a:pt x="5619681" y="2631971"/>
                  <a:pt x="5619681" y="2667048"/>
                </a:cubicBezTo>
                <a:cubicBezTo>
                  <a:pt x="5619681" y="2702125"/>
                  <a:pt x="5648111" y="2730554"/>
                  <a:pt x="5683180" y="2730554"/>
                </a:cubicBezTo>
                <a:cubicBezTo>
                  <a:pt x="5718246" y="2730554"/>
                  <a:pt x="5746675" y="2702125"/>
                  <a:pt x="5746675" y="2667048"/>
                </a:cubicBezTo>
                <a:cubicBezTo>
                  <a:pt x="5746675" y="2631971"/>
                  <a:pt x="5718246" y="2603537"/>
                  <a:pt x="5683180" y="2603537"/>
                </a:cubicBezTo>
                <a:close/>
                <a:moveTo>
                  <a:pt x="5416495" y="2603537"/>
                </a:moveTo>
                <a:cubicBezTo>
                  <a:pt x="5381421" y="2603537"/>
                  <a:pt x="5352995" y="2631971"/>
                  <a:pt x="5352995" y="2667048"/>
                </a:cubicBezTo>
                <a:cubicBezTo>
                  <a:pt x="5352995" y="2702127"/>
                  <a:pt x="5381421" y="2730554"/>
                  <a:pt x="5416495" y="2730554"/>
                </a:cubicBezTo>
                <a:cubicBezTo>
                  <a:pt x="5451563" y="2730554"/>
                  <a:pt x="5479994" y="2702127"/>
                  <a:pt x="5479994" y="2667048"/>
                </a:cubicBezTo>
                <a:cubicBezTo>
                  <a:pt x="5479994" y="2631971"/>
                  <a:pt x="5451563" y="2603537"/>
                  <a:pt x="5416495" y="2603537"/>
                </a:cubicBezTo>
                <a:close/>
                <a:moveTo>
                  <a:pt x="7016668" y="2603536"/>
                </a:moveTo>
                <a:cubicBezTo>
                  <a:pt x="6981598" y="2603536"/>
                  <a:pt x="6953168" y="2631971"/>
                  <a:pt x="6953168" y="2667040"/>
                </a:cubicBezTo>
                <a:cubicBezTo>
                  <a:pt x="6953168" y="2702124"/>
                  <a:pt x="6981598" y="2730553"/>
                  <a:pt x="7016668" y="2730553"/>
                </a:cubicBezTo>
                <a:cubicBezTo>
                  <a:pt x="7051738" y="2730553"/>
                  <a:pt x="7080168" y="2702124"/>
                  <a:pt x="7080168" y="2667040"/>
                </a:cubicBezTo>
                <a:cubicBezTo>
                  <a:pt x="7080168" y="2631971"/>
                  <a:pt x="7051738" y="2603536"/>
                  <a:pt x="7016668" y="2603536"/>
                </a:cubicBezTo>
                <a:close/>
                <a:moveTo>
                  <a:pt x="6749968" y="2603536"/>
                </a:moveTo>
                <a:cubicBezTo>
                  <a:pt x="6714898" y="2603536"/>
                  <a:pt x="6686468" y="2631971"/>
                  <a:pt x="6686468" y="2667040"/>
                </a:cubicBezTo>
                <a:cubicBezTo>
                  <a:pt x="6686468" y="2702125"/>
                  <a:pt x="6714898" y="2730553"/>
                  <a:pt x="6749968" y="2730553"/>
                </a:cubicBezTo>
                <a:cubicBezTo>
                  <a:pt x="6785038" y="2730553"/>
                  <a:pt x="6813468" y="2702125"/>
                  <a:pt x="6813468" y="2667040"/>
                </a:cubicBezTo>
                <a:cubicBezTo>
                  <a:pt x="6813468" y="2631971"/>
                  <a:pt x="6785038" y="2603536"/>
                  <a:pt x="6749968" y="2603536"/>
                </a:cubicBezTo>
                <a:close/>
                <a:moveTo>
                  <a:pt x="6483268" y="2603536"/>
                </a:moveTo>
                <a:cubicBezTo>
                  <a:pt x="6448198" y="2603536"/>
                  <a:pt x="6419768" y="2631971"/>
                  <a:pt x="6419768" y="2667040"/>
                </a:cubicBezTo>
                <a:cubicBezTo>
                  <a:pt x="6419768" y="2702125"/>
                  <a:pt x="6448198" y="2730553"/>
                  <a:pt x="6483268" y="2730553"/>
                </a:cubicBezTo>
                <a:cubicBezTo>
                  <a:pt x="6518338" y="2730553"/>
                  <a:pt x="6546768" y="2702125"/>
                  <a:pt x="6546768" y="2667040"/>
                </a:cubicBezTo>
                <a:cubicBezTo>
                  <a:pt x="6546768" y="2631971"/>
                  <a:pt x="6518338" y="2603536"/>
                  <a:pt x="6483268" y="2603536"/>
                </a:cubicBezTo>
                <a:close/>
                <a:moveTo>
                  <a:pt x="7550068" y="2603535"/>
                </a:moveTo>
                <a:cubicBezTo>
                  <a:pt x="7514998" y="2603535"/>
                  <a:pt x="7486568" y="2631970"/>
                  <a:pt x="7486568" y="2667040"/>
                </a:cubicBezTo>
                <a:cubicBezTo>
                  <a:pt x="7486568" y="2702124"/>
                  <a:pt x="7514998" y="2730553"/>
                  <a:pt x="7550068" y="2730553"/>
                </a:cubicBezTo>
                <a:cubicBezTo>
                  <a:pt x="7585138" y="2730553"/>
                  <a:pt x="7613568" y="2702124"/>
                  <a:pt x="7613568" y="2667040"/>
                </a:cubicBezTo>
                <a:cubicBezTo>
                  <a:pt x="7613568" y="2631970"/>
                  <a:pt x="7585138" y="2603535"/>
                  <a:pt x="7550068" y="2603535"/>
                </a:cubicBezTo>
                <a:close/>
                <a:moveTo>
                  <a:pt x="7283368" y="2603535"/>
                </a:moveTo>
                <a:cubicBezTo>
                  <a:pt x="7248298" y="2603535"/>
                  <a:pt x="7219868" y="2631971"/>
                  <a:pt x="7219868" y="2667040"/>
                </a:cubicBezTo>
                <a:cubicBezTo>
                  <a:pt x="7219868" y="2702124"/>
                  <a:pt x="7248298" y="2730553"/>
                  <a:pt x="7283368" y="2730553"/>
                </a:cubicBezTo>
                <a:cubicBezTo>
                  <a:pt x="7318438" y="2730553"/>
                  <a:pt x="7346868" y="2702124"/>
                  <a:pt x="7346868" y="2667040"/>
                </a:cubicBezTo>
                <a:cubicBezTo>
                  <a:pt x="7346868" y="2631971"/>
                  <a:pt x="7318438" y="2603535"/>
                  <a:pt x="7283368" y="2603535"/>
                </a:cubicBezTo>
                <a:close/>
                <a:moveTo>
                  <a:pt x="9416968" y="2603534"/>
                </a:moveTo>
                <a:cubicBezTo>
                  <a:pt x="9381898" y="2603534"/>
                  <a:pt x="9353468" y="2631968"/>
                  <a:pt x="9353468" y="2667040"/>
                </a:cubicBezTo>
                <a:cubicBezTo>
                  <a:pt x="9353468" y="2702122"/>
                  <a:pt x="9381898" y="2730549"/>
                  <a:pt x="9416968" y="2730549"/>
                </a:cubicBezTo>
                <a:cubicBezTo>
                  <a:pt x="9452038" y="2730549"/>
                  <a:pt x="9480468" y="2702122"/>
                  <a:pt x="9480468" y="2667040"/>
                </a:cubicBezTo>
                <a:cubicBezTo>
                  <a:pt x="9480468" y="2631968"/>
                  <a:pt x="9452038" y="2603534"/>
                  <a:pt x="9416968" y="2603534"/>
                </a:cubicBezTo>
                <a:close/>
                <a:moveTo>
                  <a:pt x="9150268" y="2603534"/>
                </a:moveTo>
                <a:cubicBezTo>
                  <a:pt x="9115198" y="2603534"/>
                  <a:pt x="9086768" y="2631968"/>
                  <a:pt x="9086768" y="2667040"/>
                </a:cubicBezTo>
                <a:cubicBezTo>
                  <a:pt x="9086768" y="2702122"/>
                  <a:pt x="9115198" y="2730549"/>
                  <a:pt x="9150268" y="2730549"/>
                </a:cubicBezTo>
                <a:cubicBezTo>
                  <a:pt x="9185338" y="2730549"/>
                  <a:pt x="9213768" y="2702122"/>
                  <a:pt x="9213768" y="2667040"/>
                </a:cubicBezTo>
                <a:cubicBezTo>
                  <a:pt x="9213768" y="2631968"/>
                  <a:pt x="9185338" y="2603534"/>
                  <a:pt x="9150268" y="2603534"/>
                </a:cubicBezTo>
                <a:close/>
                <a:moveTo>
                  <a:pt x="8883568" y="2603534"/>
                </a:moveTo>
                <a:cubicBezTo>
                  <a:pt x="8848498" y="2603534"/>
                  <a:pt x="8820068" y="2631969"/>
                  <a:pt x="8820068" y="2667040"/>
                </a:cubicBezTo>
                <a:cubicBezTo>
                  <a:pt x="8820068" y="2702122"/>
                  <a:pt x="8848498" y="2730551"/>
                  <a:pt x="8883568" y="2730551"/>
                </a:cubicBezTo>
                <a:cubicBezTo>
                  <a:pt x="8918638" y="2730551"/>
                  <a:pt x="8947068" y="2702122"/>
                  <a:pt x="8947068" y="2667040"/>
                </a:cubicBezTo>
                <a:cubicBezTo>
                  <a:pt x="8947068" y="2631969"/>
                  <a:pt x="8918638" y="2603534"/>
                  <a:pt x="8883568" y="2603534"/>
                </a:cubicBezTo>
                <a:close/>
                <a:moveTo>
                  <a:pt x="8616868" y="2603534"/>
                </a:moveTo>
                <a:cubicBezTo>
                  <a:pt x="8581798" y="2603534"/>
                  <a:pt x="8553368" y="2631969"/>
                  <a:pt x="8553368" y="2667040"/>
                </a:cubicBezTo>
                <a:cubicBezTo>
                  <a:pt x="8553368" y="2702122"/>
                  <a:pt x="8581798" y="2730551"/>
                  <a:pt x="8616868" y="2730551"/>
                </a:cubicBezTo>
                <a:cubicBezTo>
                  <a:pt x="8651938" y="2730551"/>
                  <a:pt x="8680368" y="2702122"/>
                  <a:pt x="8680368" y="2667040"/>
                </a:cubicBezTo>
                <a:cubicBezTo>
                  <a:pt x="8680368" y="2631969"/>
                  <a:pt x="8651938" y="2603534"/>
                  <a:pt x="8616868" y="2603534"/>
                </a:cubicBezTo>
                <a:close/>
                <a:moveTo>
                  <a:pt x="8350168" y="2603534"/>
                </a:moveTo>
                <a:cubicBezTo>
                  <a:pt x="8315098" y="2603534"/>
                  <a:pt x="8286668" y="2631969"/>
                  <a:pt x="8286668" y="2667040"/>
                </a:cubicBezTo>
                <a:cubicBezTo>
                  <a:pt x="8286668" y="2702122"/>
                  <a:pt x="8315098" y="2730551"/>
                  <a:pt x="8350168" y="2730551"/>
                </a:cubicBezTo>
                <a:cubicBezTo>
                  <a:pt x="8385238" y="2730551"/>
                  <a:pt x="8413668" y="2702122"/>
                  <a:pt x="8413668" y="2667040"/>
                </a:cubicBezTo>
                <a:cubicBezTo>
                  <a:pt x="8413668" y="2631969"/>
                  <a:pt x="8385238" y="2603534"/>
                  <a:pt x="8350168" y="2603534"/>
                </a:cubicBezTo>
                <a:close/>
                <a:moveTo>
                  <a:pt x="8083468" y="2603534"/>
                </a:moveTo>
                <a:cubicBezTo>
                  <a:pt x="8048398" y="2603534"/>
                  <a:pt x="8019968" y="2631969"/>
                  <a:pt x="8019968" y="2667040"/>
                </a:cubicBezTo>
                <a:cubicBezTo>
                  <a:pt x="8019968" y="2702124"/>
                  <a:pt x="8048398" y="2730551"/>
                  <a:pt x="8083468" y="2730551"/>
                </a:cubicBezTo>
                <a:cubicBezTo>
                  <a:pt x="8118538" y="2730551"/>
                  <a:pt x="8146968" y="2702124"/>
                  <a:pt x="8146968" y="2667040"/>
                </a:cubicBezTo>
                <a:cubicBezTo>
                  <a:pt x="8146968" y="2631969"/>
                  <a:pt x="8118538" y="2603534"/>
                  <a:pt x="8083468" y="2603534"/>
                </a:cubicBezTo>
                <a:close/>
                <a:moveTo>
                  <a:pt x="7816768" y="2603534"/>
                </a:moveTo>
                <a:cubicBezTo>
                  <a:pt x="7781698" y="2603534"/>
                  <a:pt x="7753268" y="2631970"/>
                  <a:pt x="7753268" y="2667040"/>
                </a:cubicBezTo>
                <a:cubicBezTo>
                  <a:pt x="7753268" y="2702124"/>
                  <a:pt x="7781698" y="2730551"/>
                  <a:pt x="7816768" y="2730551"/>
                </a:cubicBezTo>
                <a:cubicBezTo>
                  <a:pt x="7851838" y="2730551"/>
                  <a:pt x="7880268" y="2702124"/>
                  <a:pt x="7880268" y="2667040"/>
                </a:cubicBezTo>
                <a:cubicBezTo>
                  <a:pt x="7880268" y="2631970"/>
                  <a:pt x="7851838" y="2603534"/>
                  <a:pt x="7816768" y="2603534"/>
                </a:cubicBezTo>
                <a:close/>
                <a:moveTo>
                  <a:pt x="10483768" y="2603533"/>
                </a:moveTo>
                <a:cubicBezTo>
                  <a:pt x="10448698" y="2603533"/>
                  <a:pt x="10420268" y="2631964"/>
                  <a:pt x="10420268" y="2667037"/>
                </a:cubicBezTo>
                <a:cubicBezTo>
                  <a:pt x="10420268" y="2702120"/>
                  <a:pt x="10448698" y="2730548"/>
                  <a:pt x="10483768" y="2730548"/>
                </a:cubicBezTo>
                <a:cubicBezTo>
                  <a:pt x="10518838" y="2730548"/>
                  <a:pt x="10547268" y="2702120"/>
                  <a:pt x="10547268" y="2667037"/>
                </a:cubicBezTo>
                <a:cubicBezTo>
                  <a:pt x="10547268" y="2631964"/>
                  <a:pt x="10518838" y="2603533"/>
                  <a:pt x="10483768" y="2603533"/>
                </a:cubicBezTo>
                <a:close/>
                <a:moveTo>
                  <a:pt x="10217068" y="2603533"/>
                </a:moveTo>
                <a:cubicBezTo>
                  <a:pt x="10181998" y="2603533"/>
                  <a:pt x="10153568" y="2631966"/>
                  <a:pt x="10153568" y="2667037"/>
                </a:cubicBezTo>
                <a:cubicBezTo>
                  <a:pt x="10153568" y="2702120"/>
                  <a:pt x="10181998" y="2730548"/>
                  <a:pt x="10217068" y="2730548"/>
                </a:cubicBezTo>
                <a:cubicBezTo>
                  <a:pt x="10252138" y="2730548"/>
                  <a:pt x="10280568" y="2702120"/>
                  <a:pt x="10280568" y="2667037"/>
                </a:cubicBezTo>
                <a:cubicBezTo>
                  <a:pt x="10280568" y="2631966"/>
                  <a:pt x="10252138" y="2603533"/>
                  <a:pt x="10217068" y="2603533"/>
                </a:cubicBezTo>
                <a:close/>
                <a:moveTo>
                  <a:pt x="9950368" y="2603533"/>
                </a:moveTo>
                <a:cubicBezTo>
                  <a:pt x="9915298" y="2603533"/>
                  <a:pt x="9886868" y="2631966"/>
                  <a:pt x="9886868" y="2667037"/>
                </a:cubicBezTo>
                <a:cubicBezTo>
                  <a:pt x="9886868" y="2702120"/>
                  <a:pt x="9915298" y="2730549"/>
                  <a:pt x="9950368" y="2730549"/>
                </a:cubicBezTo>
                <a:cubicBezTo>
                  <a:pt x="9985438" y="2730549"/>
                  <a:pt x="10013868" y="2702120"/>
                  <a:pt x="10013868" y="2667037"/>
                </a:cubicBezTo>
                <a:cubicBezTo>
                  <a:pt x="10013868" y="2631966"/>
                  <a:pt x="9985438" y="2603533"/>
                  <a:pt x="9950368" y="2603533"/>
                </a:cubicBezTo>
                <a:close/>
                <a:moveTo>
                  <a:pt x="9683668" y="2603533"/>
                </a:moveTo>
                <a:cubicBezTo>
                  <a:pt x="9648598" y="2603533"/>
                  <a:pt x="9620168" y="2631968"/>
                  <a:pt x="9620168" y="2667040"/>
                </a:cubicBezTo>
                <a:cubicBezTo>
                  <a:pt x="9620168" y="2702120"/>
                  <a:pt x="9648598" y="2730549"/>
                  <a:pt x="9683668" y="2730549"/>
                </a:cubicBezTo>
                <a:cubicBezTo>
                  <a:pt x="9718738" y="2730549"/>
                  <a:pt x="9747168" y="2702120"/>
                  <a:pt x="9747168" y="2667040"/>
                </a:cubicBezTo>
                <a:cubicBezTo>
                  <a:pt x="9747168" y="2631968"/>
                  <a:pt x="9718738" y="2603533"/>
                  <a:pt x="9683668" y="2603533"/>
                </a:cubicBezTo>
                <a:close/>
                <a:moveTo>
                  <a:pt x="11017168" y="2603532"/>
                </a:moveTo>
                <a:cubicBezTo>
                  <a:pt x="10982098" y="2603532"/>
                  <a:pt x="10953668" y="2631964"/>
                  <a:pt x="10953668" y="2667037"/>
                </a:cubicBezTo>
                <a:cubicBezTo>
                  <a:pt x="10953668" y="2702118"/>
                  <a:pt x="10982098" y="2730548"/>
                  <a:pt x="11017168" y="2730548"/>
                </a:cubicBezTo>
                <a:cubicBezTo>
                  <a:pt x="11052238" y="2730548"/>
                  <a:pt x="11080668" y="2702118"/>
                  <a:pt x="11080668" y="2667037"/>
                </a:cubicBezTo>
                <a:cubicBezTo>
                  <a:pt x="11080668" y="2631964"/>
                  <a:pt x="11052238" y="2603532"/>
                  <a:pt x="11017168" y="2603532"/>
                </a:cubicBezTo>
                <a:close/>
                <a:moveTo>
                  <a:pt x="10750468" y="2603532"/>
                </a:moveTo>
                <a:cubicBezTo>
                  <a:pt x="10715398" y="2603532"/>
                  <a:pt x="10686968" y="2631964"/>
                  <a:pt x="10686968" y="2667037"/>
                </a:cubicBezTo>
                <a:cubicBezTo>
                  <a:pt x="10686968" y="2702120"/>
                  <a:pt x="10715398" y="2730548"/>
                  <a:pt x="10750468" y="2730548"/>
                </a:cubicBezTo>
                <a:cubicBezTo>
                  <a:pt x="10785538" y="2730548"/>
                  <a:pt x="10813968" y="2702120"/>
                  <a:pt x="10813968" y="2667037"/>
                </a:cubicBezTo>
                <a:cubicBezTo>
                  <a:pt x="10813968" y="2631964"/>
                  <a:pt x="10785538" y="2603532"/>
                  <a:pt x="10750468" y="2603532"/>
                </a:cubicBezTo>
                <a:close/>
                <a:moveTo>
                  <a:pt x="11817268" y="2603531"/>
                </a:moveTo>
                <a:cubicBezTo>
                  <a:pt x="11782198" y="2603531"/>
                  <a:pt x="11753768" y="2631964"/>
                  <a:pt x="11753768" y="2667033"/>
                </a:cubicBezTo>
                <a:cubicBezTo>
                  <a:pt x="11753768" y="2702118"/>
                  <a:pt x="11782198" y="2730548"/>
                  <a:pt x="11817268" y="2730548"/>
                </a:cubicBezTo>
                <a:cubicBezTo>
                  <a:pt x="11852338" y="2730548"/>
                  <a:pt x="11880768" y="2702118"/>
                  <a:pt x="11880768" y="2667033"/>
                </a:cubicBezTo>
                <a:cubicBezTo>
                  <a:pt x="11880768" y="2631964"/>
                  <a:pt x="11852338" y="2603531"/>
                  <a:pt x="11817268" y="2603531"/>
                </a:cubicBezTo>
                <a:close/>
                <a:moveTo>
                  <a:pt x="11550568" y="2603531"/>
                </a:moveTo>
                <a:cubicBezTo>
                  <a:pt x="11515498" y="2603531"/>
                  <a:pt x="11487068" y="2631964"/>
                  <a:pt x="11487068" y="2667033"/>
                </a:cubicBezTo>
                <a:cubicBezTo>
                  <a:pt x="11487068" y="2702118"/>
                  <a:pt x="11515498" y="2730548"/>
                  <a:pt x="11550568" y="2730548"/>
                </a:cubicBezTo>
                <a:cubicBezTo>
                  <a:pt x="11585638" y="2730548"/>
                  <a:pt x="11614068" y="2702118"/>
                  <a:pt x="11614068" y="2667033"/>
                </a:cubicBezTo>
                <a:cubicBezTo>
                  <a:pt x="11614068" y="2631964"/>
                  <a:pt x="11585638" y="2603531"/>
                  <a:pt x="11550568" y="2603531"/>
                </a:cubicBezTo>
                <a:close/>
                <a:moveTo>
                  <a:pt x="11283868" y="2603531"/>
                </a:moveTo>
                <a:cubicBezTo>
                  <a:pt x="11248798" y="2603531"/>
                  <a:pt x="11220368" y="2631964"/>
                  <a:pt x="11220368" y="2667037"/>
                </a:cubicBezTo>
                <a:cubicBezTo>
                  <a:pt x="11220368" y="2702118"/>
                  <a:pt x="11248798" y="2730548"/>
                  <a:pt x="11283868" y="2730548"/>
                </a:cubicBezTo>
                <a:cubicBezTo>
                  <a:pt x="11318938" y="2730548"/>
                  <a:pt x="11347368" y="2702118"/>
                  <a:pt x="11347368" y="2667037"/>
                </a:cubicBezTo>
                <a:cubicBezTo>
                  <a:pt x="11347368" y="2631964"/>
                  <a:pt x="11318938" y="2603531"/>
                  <a:pt x="11283868" y="2603531"/>
                </a:cubicBezTo>
                <a:close/>
                <a:moveTo>
                  <a:pt x="1136677" y="2298672"/>
                </a:moveTo>
                <a:cubicBezTo>
                  <a:pt x="1101607" y="2298672"/>
                  <a:pt x="1073178" y="2327110"/>
                  <a:pt x="1073178" y="2362189"/>
                </a:cubicBezTo>
                <a:cubicBezTo>
                  <a:pt x="1073178" y="2397268"/>
                  <a:pt x="1101607" y="2425706"/>
                  <a:pt x="1136677" y="2425706"/>
                </a:cubicBezTo>
                <a:cubicBezTo>
                  <a:pt x="1171747" y="2425706"/>
                  <a:pt x="1200176" y="2397268"/>
                  <a:pt x="1200176" y="2362189"/>
                </a:cubicBezTo>
                <a:cubicBezTo>
                  <a:pt x="1200176" y="2327110"/>
                  <a:pt x="1171747" y="2298672"/>
                  <a:pt x="1136677" y="2298672"/>
                </a:cubicBezTo>
                <a:close/>
                <a:moveTo>
                  <a:pt x="869980" y="2298672"/>
                </a:moveTo>
                <a:cubicBezTo>
                  <a:pt x="834910" y="2298672"/>
                  <a:pt x="806481" y="2327110"/>
                  <a:pt x="806481" y="2362189"/>
                </a:cubicBezTo>
                <a:cubicBezTo>
                  <a:pt x="806481" y="2397268"/>
                  <a:pt x="834910" y="2425706"/>
                  <a:pt x="869980" y="2425706"/>
                </a:cubicBezTo>
                <a:cubicBezTo>
                  <a:pt x="905050" y="2425706"/>
                  <a:pt x="933479" y="2397268"/>
                  <a:pt x="933479" y="2362189"/>
                </a:cubicBezTo>
                <a:cubicBezTo>
                  <a:pt x="933479" y="2327110"/>
                  <a:pt x="905050" y="2298672"/>
                  <a:pt x="869980" y="2298672"/>
                </a:cubicBezTo>
                <a:close/>
                <a:moveTo>
                  <a:pt x="603283" y="2298672"/>
                </a:moveTo>
                <a:cubicBezTo>
                  <a:pt x="568213" y="2298672"/>
                  <a:pt x="539784" y="2327110"/>
                  <a:pt x="539784" y="2362189"/>
                </a:cubicBezTo>
                <a:cubicBezTo>
                  <a:pt x="539784" y="2397268"/>
                  <a:pt x="568213" y="2425706"/>
                  <a:pt x="603283" y="2425706"/>
                </a:cubicBezTo>
                <a:cubicBezTo>
                  <a:pt x="638353" y="2425706"/>
                  <a:pt x="666782" y="2397268"/>
                  <a:pt x="666782" y="2362189"/>
                </a:cubicBezTo>
                <a:cubicBezTo>
                  <a:pt x="666782" y="2327110"/>
                  <a:pt x="638353" y="2298672"/>
                  <a:pt x="603283" y="2298672"/>
                </a:cubicBezTo>
                <a:close/>
                <a:moveTo>
                  <a:pt x="336586" y="2298672"/>
                </a:moveTo>
                <a:cubicBezTo>
                  <a:pt x="301516" y="2298672"/>
                  <a:pt x="273087" y="2327110"/>
                  <a:pt x="273087" y="2362190"/>
                </a:cubicBezTo>
                <a:cubicBezTo>
                  <a:pt x="273087" y="2397268"/>
                  <a:pt x="301516" y="2425706"/>
                  <a:pt x="336586" y="2425706"/>
                </a:cubicBezTo>
                <a:cubicBezTo>
                  <a:pt x="371656" y="2425706"/>
                  <a:pt x="400085" y="2397268"/>
                  <a:pt x="400085" y="2362190"/>
                </a:cubicBezTo>
                <a:cubicBezTo>
                  <a:pt x="400085" y="2327110"/>
                  <a:pt x="371656" y="2298672"/>
                  <a:pt x="336586" y="2298672"/>
                </a:cubicBezTo>
                <a:close/>
                <a:moveTo>
                  <a:pt x="11804568" y="2298671"/>
                </a:moveTo>
                <a:cubicBezTo>
                  <a:pt x="11769498" y="2298671"/>
                  <a:pt x="11741068" y="2327107"/>
                  <a:pt x="11741068" y="2362185"/>
                </a:cubicBezTo>
                <a:cubicBezTo>
                  <a:pt x="11741068" y="2397263"/>
                  <a:pt x="11769498" y="2425701"/>
                  <a:pt x="11804568" y="2425701"/>
                </a:cubicBezTo>
                <a:cubicBezTo>
                  <a:pt x="11839638" y="2425701"/>
                  <a:pt x="11868068" y="2397263"/>
                  <a:pt x="11868068" y="2362185"/>
                </a:cubicBezTo>
                <a:cubicBezTo>
                  <a:pt x="11868068" y="2327107"/>
                  <a:pt x="11839638" y="2298671"/>
                  <a:pt x="11804568" y="2298671"/>
                </a:cubicBezTo>
                <a:close/>
                <a:moveTo>
                  <a:pt x="11537868" y="2298671"/>
                </a:moveTo>
                <a:cubicBezTo>
                  <a:pt x="11502798" y="2298671"/>
                  <a:pt x="11474368" y="2327107"/>
                  <a:pt x="11474368" y="2362185"/>
                </a:cubicBezTo>
                <a:cubicBezTo>
                  <a:pt x="11474368" y="2397264"/>
                  <a:pt x="11502798" y="2425701"/>
                  <a:pt x="11537868" y="2425701"/>
                </a:cubicBezTo>
                <a:cubicBezTo>
                  <a:pt x="11572938" y="2425701"/>
                  <a:pt x="11601368" y="2397264"/>
                  <a:pt x="11601368" y="2362185"/>
                </a:cubicBezTo>
                <a:cubicBezTo>
                  <a:pt x="11601368" y="2327107"/>
                  <a:pt x="11572938" y="2298671"/>
                  <a:pt x="11537868" y="2298671"/>
                </a:cubicBezTo>
                <a:close/>
                <a:moveTo>
                  <a:pt x="11271168" y="2298671"/>
                </a:moveTo>
                <a:cubicBezTo>
                  <a:pt x="11236098" y="2298671"/>
                  <a:pt x="11207668" y="2327107"/>
                  <a:pt x="11207668" y="2362185"/>
                </a:cubicBezTo>
                <a:cubicBezTo>
                  <a:pt x="11207668" y="2397264"/>
                  <a:pt x="11236098" y="2425701"/>
                  <a:pt x="11271168" y="2425701"/>
                </a:cubicBezTo>
                <a:cubicBezTo>
                  <a:pt x="11306238" y="2425701"/>
                  <a:pt x="11334668" y="2397264"/>
                  <a:pt x="11334668" y="2362185"/>
                </a:cubicBezTo>
                <a:cubicBezTo>
                  <a:pt x="11334668" y="2327107"/>
                  <a:pt x="11306238" y="2298671"/>
                  <a:pt x="11271168" y="2298671"/>
                </a:cubicBezTo>
                <a:close/>
                <a:moveTo>
                  <a:pt x="11004468" y="2298671"/>
                </a:moveTo>
                <a:cubicBezTo>
                  <a:pt x="10969398" y="2298671"/>
                  <a:pt x="10940968" y="2327107"/>
                  <a:pt x="10940968" y="2362186"/>
                </a:cubicBezTo>
                <a:cubicBezTo>
                  <a:pt x="10940968" y="2397264"/>
                  <a:pt x="10969398" y="2425701"/>
                  <a:pt x="11004468" y="2425701"/>
                </a:cubicBezTo>
                <a:cubicBezTo>
                  <a:pt x="11039538" y="2425701"/>
                  <a:pt x="11067968" y="2397264"/>
                  <a:pt x="11067968" y="2362186"/>
                </a:cubicBezTo>
                <a:cubicBezTo>
                  <a:pt x="11067968" y="2327107"/>
                  <a:pt x="11039538" y="2298671"/>
                  <a:pt x="11004468" y="2298671"/>
                </a:cubicBezTo>
                <a:close/>
                <a:moveTo>
                  <a:pt x="10737768" y="2298671"/>
                </a:moveTo>
                <a:cubicBezTo>
                  <a:pt x="10702698" y="2298671"/>
                  <a:pt x="10674268" y="2327107"/>
                  <a:pt x="10674268" y="2362186"/>
                </a:cubicBezTo>
                <a:cubicBezTo>
                  <a:pt x="10674268" y="2397264"/>
                  <a:pt x="10702698" y="2425701"/>
                  <a:pt x="10737768" y="2425701"/>
                </a:cubicBezTo>
                <a:cubicBezTo>
                  <a:pt x="10772838" y="2425701"/>
                  <a:pt x="10801268" y="2397264"/>
                  <a:pt x="10801268" y="2362186"/>
                </a:cubicBezTo>
                <a:cubicBezTo>
                  <a:pt x="10801268" y="2327107"/>
                  <a:pt x="10772838" y="2298671"/>
                  <a:pt x="10737768" y="2298671"/>
                </a:cubicBezTo>
                <a:close/>
                <a:moveTo>
                  <a:pt x="10471068" y="2298671"/>
                </a:moveTo>
                <a:cubicBezTo>
                  <a:pt x="10435998" y="2298671"/>
                  <a:pt x="10407568" y="2327107"/>
                  <a:pt x="10407568" y="2362186"/>
                </a:cubicBezTo>
                <a:cubicBezTo>
                  <a:pt x="10407568" y="2397264"/>
                  <a:pt x="10435998" y="2425701"/>
                  <a:pt x="10471068" y="2425701"/>
                </a:cubicBezTo>
                <a:cubicBezTo>
                  <a:pt x="10506138" y="2425701"/>
                  <a:pt x="10534568" y="2397264"/>
                  <a:pt x="10534568" y="2362186"/>
                </a:cubicBezTo>
                <a:cubicBezTo>
                  <a:pt x="10534568" y="2327107"/>
                  <a:pt x="10506138" y="2298671"/>
                  <a:pt x="10471068" y="2298671"/>
                </a:cubicBezTo>
                <a:close/>
                <a:moveTo>
                  <a:pt x="10204368" y="2298671"/>
                </a:moveTo>
                <a:cubicBezTo>
                  <a:pt x="10169298" y="2298671"/>
                  <a:pt x="10140868" y="2327107"/>
                  <a:pt x="10140868" y="2362186"/>
                </a:cubicBezTo>
                <a:cubicBezTo>
                  <a:pt x="10140868" y="2397264"/>
                  <a:pt x="10169298" y="2425702"/>
                  <a:pt x="10204368" y="2425702"/>
                </a:cubicBezTo>
                <a:cubicBezTo>
                  <a:pt x="10239438" y="2425702"/>
                  <a:pt x="10267868" y="2397264"/>
                  <a:pt x="10267868" y="2362186"/>
                </a:cubicBezTo>
                <a:cubicBezTo>
                  <a:pt x="10267868" y="2327107"/>
                  <a:pt x="10239438" y="2298671"/>
                  <a:pt x="10204368" y="2298671"/>
                </a:cubicBezTo>
                <a:close/>
                <a:moveTo>
                  <a:pt x="9937668" y="2298671"/>
                </a:moveTo>
                <a:cubicBezTo>
                  <a:pt x="9902598" y="2298671"/>
                  <a:pt x="9874168" y="2327107"/>
                  <a:pt x="9874168" y="2362186"/>
                </a:cubicBezTo>
                <a:cubicBezTo>
                  <a:pt x="9874168" y="2397264"/>
                  <a:pt x="9902598" y="2425702"/>
                  <a:pt x="9937668" y="2425702"/>
                </a:cubicBezTo>
                <a:cubicBezTo>
                  <a:pt x="9972738" y="2425702"/>
                  <a:pt x="10001168" y="2397264"/>
                  <a:pt x="10001168" y="2362186"/>
                </a:cubicBezTo>
                <a:cubicBezTo>
                  <a:pt x="10001168" y="2327107"/>
                  <a:pt x="9972738" y="2298671"/>
                  <a:pt x="9937668" y="2298671"/>
                </a:cubicBezTo>
                <a:close/>
                <a:moveTo>
                  <a:pt x="9670968" y="2298671"/>
                </a:moveTo>
                <a:cubicBezTo>
                  <a:pt x="9635898" y="2298671"/>
                  <a:pt x="9607468" y="2327107"/>
                  <a:pt x="9607468" y="2362186"/>
                </a:cubicBezTo>
                <a:cubicBezTo>
                  <a:pt x="9607468" y="2397265"/>
                  <a:pt x="9635898" y="2425702"/>
                  <a:pt x="9670968" y="2425702"/>
                </a:cubicBezTo>
                <a:cubicBezTo>
                  <a:pt x="9706038" y="2425702"/>
                  <a:pt x="9734468" y="2397265"/>
                  <a:pt x="9734468" y="2362186"/>
                </a:cubicBezTo>
                <a:cubicBezTo>
                  <a:pt x="9734468" y="2327107"/>
                  <a:pt x="9706038" y="2298671"/>
                  <a:pt x="9670968" y="2298671"/>
                </a:cubicBezTo>
                <a:close/>
                <a:moveTo>
                  <a:pt x="9404268" y="2298671"/>
                </a:moveTo>
                <a:cubicBezTo>
                  <a:pt x="9369198" y="2298671"/>
                  <a:pt x="9340768" y="2327107"/>
                  <a:pt x="9340768" y="2362186"/>
                </a:cubicBezTo>
                <a:cubicBezTo>
                  <a:pt x="9340768" y="2397265"/>
                  <a:pt x="9369198" y="2425702"/>
                  <a:pt x="9404268" y="2425702"/>
                </a:cubicBezTo>
                <a:cubicBezTo>
                  <a:pt x="9439338" y="2425702"/>
                  <a:pt x="9467768" y="2397265"/>
                  <a:pt x="9467768" y="2362186"/>
                </a:cubicBezTo>
                <a:cubicBezTo>
                  <a:pt x="9467768" y="2327107"/>
                  <a:pt x="9439338" y="2298671"/>
                  <a:pt x="9404268" y="2298671"/>
                </a:cubicBezTo>
                <a:close/>
                <a:moveTo>
                  <a:pt x="9137568" y="2298671"/>
                </a:moveTo>
                <a:cubicBezTo>
                  <a:pt x="9102498" y="2298671"/>
                  <a:pt x="9074068" y="2327107"/>
                  <a:pt x="9074068" y="2362186"/>
                </a:cubicBezTo>
                <a:cubicBezTo>
                  <a:pt x="9074068" y="2397265"/>
                  <a:pt x="9102498" y="2425702"/>
                  <a:pt x="9137568" y="2425702"/>
                </a:cubicBezTo>
                <a:cubicBezTo>
                  <a:pt x="9172638" y="2425702"/>
                  <a:pt x="9201068" y="2397265"/>
                  <a:pt x="9201068" y="2362186"/>
                </a:cubicBezTo>
                <a:cubicBezTo>
                  <a:pt x="9201068" y="2327107"/>
                  <a:pt x="9172638" y="2298671"/>
                  <a:pt x="9137568" y="2298671"/>
                </a:cubicBezTo>
                <a:close/>
                <a:moveTo>
                  <a:pt x="8870868" y="2298671"/>
                </a:moveTo>
                <a:cubicBezTo>
                  <a:pt x="8835798" y="2298671"/>
                  <a:pt x="8807368" y="2327108"/>
                  <a:pt x="8807368" y="2362186"/>
                </a:cubicBezTo>
                <a:cubicBezTo>
                  <a:pt x="8807368" y="2397265"/>
                  <a:pt x="8835798" y="2425702"/>
                  <a:pt x="8870868" y="2425702"/>
                </a:cubicBezTo>
                <a:cubicBezTo>
                  <a:pt x="8905938" y="2425702"/>
                  <a:pt x="8934368" y="2397265"/>
                  <a:pt x="8934368" y="2362186"/>
                </a:cubicBezTo>
                <a:cubicBezTo>
                  <a:pt x="8934368" y="2327108"/>
                  <a:pt x="8905938" y="2298671"/>
                  <a:pt x="8870868" y="2298671"/>
                </a:cubicBezTo>
                <a:close/>
                <a:moveTo>
                  <a:pt x="8604168" y="2298671"/>
                </a:moveTo>
                <a:cubicBezTo>
                  <a:pt x="8569098" y="2298671"/>
                  <a:pt x="8540668" y="2327108"/>
                  <a:pt x="8540668" y="2362186"/>
                </a:cubicBezTo>
                <a:cubicBezTo>
                  <a:pt x="8540668" y="2397265"/>
                  <a:pt x="8569098" y="2425702"/>
                  <a:pt x="8604168" y="2425702"/>
                </a:cubicBezTo>
                <a:cubicBezTo>
                  <a:pt x="8639238" y="2425702"/>
                  <a:pt x="8667668" y="2397265"/>
                  <a:pt x="8667668" y="2362186"/>
                </a:cubicBezTo>
                <a:cubicBezTo>
                  <a:pt x="8667668" y="2327108"/>
                  <a:pt x="8639238" y="2298671"/>
                  <a:pt x="8604168" y="2298671"/>
                </a:cubicBezTo>
                <a:close/>
                <a:moveTo>
                  <a:pt x="8337468" y="2298671"/>
                </a:moveTo>
                <a:cubicBezTo>
                  <a:pt x="8302398" y="2298671"/>
                  <a:pt x="8273968" y="2327108"/>
                  <a:pt x="8273968" y="2362187"/>
                </a:cubicBezTo>
                <a:cubicBezTo>
                  <a:pt x="8273968" y="2397265"/>
                  <a:pt x="8302398" y="2425702"/>
                  <a:pt x="8337468" y="2425702"/>
                </a:cubicBezTo>
                <a:cubicBezTo>
                  <a:pt x="8372538" y="2425702"/>
                  <a:pt x="8400968" y="2397265"/>
                  <a:pt x="8400968" y="2362187"/>
                </a:cubicBezTo>
                <a:cubicBezTo>
                  <a:pt x="8400968" y="2327108"/>
                  <a:pt x="8372538" y="2298671"/>
                  <a:pt x="8337468" y="2298671"/>
                </a:cubicBezTo>
                <a:close/>
                <a:moveTo>
                  <a:pt x="8070768" y="2298671"/>
                </a:moveTo>
                <a:cubicBezTo>
                  <a:pt x="8035698" y="2298671"/>
                  <a:pt x="8007268" y="2327108"/>
                  <a:pt x="8007268" y="2362187"/>
                </a:cubicBezTo>
                <a:cubicBezTo>
                  <a:pt x="8007268" y="2397265"/>
                  <a:pt x="8035698" y="2425702"/>
                  <a:pt x="8070768" y="2425702"/>
                </a:cubicBezTo>
                <a:cubicBezTo>
                  <a:pt x="8105838" y="2425702"/>
                  <a:pt x="8134268" y="2397265"/>
                  <a:pt x="8134268" y="2362187"/>
                </a:cubicBezTo>
                <a:cubicBezTo>
                  <a:pt x="8134268" y="2327108"/>
                  <a:pt x="8105838" y="2298671"/>
                  <a:pt x="8070768" y="2298671"/>
                </a:cubicBezTo>
                <a:close/>
                <a:moveTo>
                  <a:pt x="7804068" y="2298671"/>
                </a:moveTo>
                <a:cubicBezTo>
                  <a:pt x="7768998" y="2298671"/>
                  <a:pt x="7740568" y="2327108"/>
                  <a:pt x="7740568" y="2362187"/>
                </a:cubicBezTo>
                <a:cubicBezTo>
                  <a:pt x="7740568" y="2397266"/>
                  <a:pt x="7768998" y="2425702"/>
                  <a:pt x="7804068" y="2425702"/>
                </a:cubicBezTo>
                <a:cubicBezTo>
                  <a:pt x="7839138" y="2425702"/>
                  <a:pt x="7867568" y="2397266"/>
                  <a:pt x="7867568" y="2362187"/>
                </a:cubicBezTo>
                <a:cubicBezTo>
                  <a:pt x="7867568" y="2327108"/>
                  <a:pt x="7839138" y="2298671"/>
                  <a:pt x="7804068" y="2298671"/>
                </a:cubicBezTo>
                <a:close/>
                <a:moveTo>
                  <a:pt x="7537368" y="2298671"/>
                </a:moveTo>
                <a:cubicBezTo>
                  <a:pt x="7502298" y="2298671"/>
                  <a:pt x="7473868" y="2327108"/>
                  <a:pt x="7473868" y="2362187"/>
                </a:cubicBezTo>
                <a:cubicBezTo>
                  <a:pt x="7473868" y="2397266"/>
                  <a:pt x="7502298" y="2425702"/>
                  <a:pt x="7537368" y="2425702"/>
                </a:cubicBezTo>
                <a:cubicBezTo>
                  <a:pt x="7572438" y="2425702"/>
                  <a:pt x="7600868" y="2397266"/>
                  <a:pt x="7600868" y="2362187"/>
                </a:cubicBezTo>
                <a:cubicBezTo>
                  <a:pt x="7600868" y="2327108"/>
                  <a:pt x="7572438" y="2298671"/>
                  <a:pt x="7537368" y="2298671"/>
                </a:cubicBezTo>
                <a:close/>
                <a:moveTo>
                  <a:pt x="7270668" y="2298671"/>
                </a:moveTo>
                <a:cubicBezTo>
                  <a:pt x="7235598" y="2298671"/>
                  <a:pt x="7207168" y="2327108"/>
                  <a:pt x="7207168" y="2362187"/>
                </a:cubicBezTo>
                <a:cubicBezTo>
                  <a:pt x="7207168" y="2397266"/>
                  <a:pt x="7235598" y="2425702"/>
                  <a:pt x="7270668" y="2425702"/>
                </a:cubicBezTo>
                <a:cubicBezTo>
                  <a:pt x="7305738" y="2425702"/>
                  <a:pt x="7334168" y="2397266"/>
                  <a:pt x="7334168" y="2362187"/>
                </a:cubicBezTo>
                <a:cubicBezTo>
                  <a:pt x="7334168" y="2327108"/>
                  <a:pt x="7305738" y="2298671"/>
                  <a:pt x="7270668" y="2298671"/>
                </a:cubicBezTo>
                <a:close/>
                <a:moveTo>
                  <a:pt x="7003968" y="2298671"/>
                </a:moveTo>
                <a:cubicBezTo>
                  <a:pt x="6968898" y="2298671"/>
                  <a:pt x="6940468" y="2327108"/>
                  <a:pt x="6940468" y="2362187"/>
                </a:cubicBezTo>
                <a:cubicBezTo>
                  <a:pt x="6940468" y="2397266"/>
                  <a:pt x="6968898" y="2425702"/>
                  <a:pt x="7003968" y="2425702"/>
                </a:cubicBezTo>
                <a:cubicBezTo>
                  <a:pt x="7039038" y="2425702"/>
                  <a:pt x="7067468" y="2397266"/>
                  <a:pt x="7067468" y="2362187"/>
                </a:cubicBezTo>
                <a:cubicBezTo>
                  <a:pt x="7067468" y="2327108"/>
                  <a:pt x="7039038" y="2298671"/>
                  <a:pt x="7003968" y="2298671"/>
                </a:cubicBezTo>
                <a:close/>
                <a:moveTo>
                  <a:pt x="6737268" y="2298671"/>
                </a:moveTo>
                <a:cubicBezTo>
                  <a:pt x="6702198" y="2298671"/>
                  <a:pt x="6673768" y="2327108"/>
                  <a:pt x="6673768" y="2362187"/>
                </a:cubicBezTo>
                <a:cubicBezTo>
                  <a:pt x="6673768" y="2397266"/>
                  <a:pt x="6702198" y="2425703"/>
                  <a:pt x="6737268" y="2425703"/>
                </a:cubicBezTo>
                <a:cubicBezTo>
                  <a:pt x="6772338" y="2425703"/>
                  <a:pt x="6800768" y="2397266"/>
                  <a:pt x="6800768" y="2362187"/>
                </a:cubicBezTo>
                <a:cubicBezTo>
                  <a:pt x="6800768" y="2327108"/>
                  <a:pt x="6772338" y="2298671"/>
                  <a:pt x="6737268" y="2298671"/>
                </a:cubicBezTo>
                <a:close/>
                <a:moveTo>
                  <a:pt x="6470568" y="2298671"/>
                </a:moveTo>
                <a:cubicBezTo>
                  <a:pt x="6435498" y="2298671"/>
                  <a:pt x="6407068" y="2327108"/>
                  <a:pt x="6407068" y="2362187"/>
                </a:cubicBezTo>
                <a:cubicBezTo>
                  <a:pt x="6407068" y="2397266"/>
                  <a:pt x="6435498" y="2425703"/>
                  <a:pt x="6470568" y="2425703"/>
                </a:cubicBezTo>
                <a:cubicBezTo>
                  <a:pt x="6505638" y="2425703"/>
                  <a:pt x="6534068" y="2397266"/>
                  <a:pt x="6534068" y="2362187"/>
                </a:cubicBezTo>
                <a:cubicBezTo>
                  <a:pt x="6534068" y="2327108"/>
                  <a:pt x="6505638" y="2298671"/>
                  <a:pt x="6470568" y="2298671"/>
                </a:cubicBezTo>
                <a:close/>
                <a:moveTo>
                  <a:pt x="6203868" y="2298671"/>
                </a:moveTo>
                <a:cubicBezTo>
                  <a:pt x="6168798" y="2298671"/>
                  <a:pt x="6140368" y="2327108"/>
                  <a:pt x="6140368" y="2362187"/>
                </a:cubicBezTo>
                <a:cubicBezTo>
                  <a:pt x="6140368" y="2397266"/>
                  <a:pt x="6168798" y="2425703"/>
                  <a:pt x="6203868" y="2425703"/>
                </a:cubicBezTo>
                <a:cubicBezTo>
                  <a:pt x="6238938" y="2425703"/>
                  <a:pt x="6267368" y="2397266"/>
                  <a:pt x="6267368" y="2362187"/>
                </a:cubicBezTo>
                <a:cubicBezTo>
                  <a:pt x="6267368" y="2327108"/>
                  <a:pt x="6238938" y="2298671"/>
                  <a:pt x="6203868" y="2298671"/>
                </a:cubicBezTo>
                <a:close/>
                <a:moveTo>
                  <a:pt x="5937172" y="2298671"/>
                </a:moveTo>
                <a:cubicBezTo>
                  <a:pt x="5902099" y="2298671"/>
                  <a:pt x="5873671" y="2327108"/>
                  <a:pt x="5873671" y="2362187"/>
                </a:cubicBezTo>
                <a:cubicBezTo>
                  <a:pt x="5873671" y="2397266"/>
                  <a:pt x="5902099" y="2425703"/>
                  <a:pt x="5937172" y="2425703"/>
                </a:cubicBezTo>
                <a:cubicBezTo>
                  <a:pt x="5972248" y="2425703"/>
                  <a:pt x="6000684" y="2397266"/>
                  <a:pt x="6000684" y="2362187"/>
                </a:cubicBezTo>
                <a:cubicBezTo>
                  <a:pt x="6000684" y="2327108"/>
                  <a:pt x="5972248" y="2298671"/>
                  <a:pt x="5937172" y="2298671"/>
                </a:cubicBezTo>
                <a:close/>
                <a:moveTo>
                  <a:pt x="5670482" y="2298671"/>
                </a:moveTo>
                <a:cubicBezTo>
                  <a:pt x="5635417" y="2298671"/>
                  <a:pt x="5606977" y="2327108"/>
                  <a:pt x="5606977" y="2362187"/>
                </a:cubicBezTo>
                <a:cubicBezTo>
                  <a:pt x="5606977" y="2397267"/>
                  <a:pt x="5635417" y="2425703"/>
                  <a:pt x="5670482" y="2425703"/>
                </a:cubicBezTo>
                <a:cubicBezTo>
                  <a:pt x="5705554" y="2425703"/>
                  <a:pt x="5733974" y="2397267"/>
                  <a:pt x="5733974" y="2362187"/>
                </a:cubicBezTo>
                <a:cubicBezTo>
                  <a:pt x="5733974" y="2327108"/>
                  <a:pt x="5705554" y="2298671"/>
                  <a:pt x="5670482" y="2298671"/>
                </a:cubicBezTo>
                <a:close/>
                <a:moveTo>
                  <a:pt x="5403800" y="2298671"/>
                </a:moveTo>
                <a:cubicBezTo>
                  <a:pt x="5368731" y="2298671"/>
                  <a:pt x="5340281" y="2327109"/>
                  <a:pt x="5340281" y="2362188"/>
                </a:cubicBezTo>
                <a:cubicBezTo>
                  <a:pt x="5340281" y="2397267"/>
                  <a:pt x="5368731" y="2425704"/>
                  <a:pt x="5403800" y="2425704"/>
                </a:cubicBezTo>
                <a:cubicBezTo>
                  <a:pt x="5438863" y="2425704"/>
                  <a:pt x="5467294" y="2397267"/>
                  <a:pt x="5467294" y="2362188"/>
                </a:cubicBezTo>
                <a:cubicBezTo>
                  <a:pt x="5467294" y="2327109"/>
                  <a:pt x="5438863" y="2298671"/>
                  <a:pt x="5403800" y="2298671"/>
                </a:cubicBezTo>
                <a:close/>
                <a:moveTo>
                  <a:pt x="5137096" y="2298671"/>
                </a:moveTo>
                <a:cubicBezTo>
                  <a:pt x="5102018" y="2298671"/>
                  <a:pt x="5073582" y="2327109"/>
                  <a:pt x="5073582" y="2362188"/>
                </a:cubicBezTo>
                <a:cubicBezTo>
                  <a:pt x="5073582" y="2397267"/>
                  <a:pt x="5102018" y="2425704"/>
                  <a:pt x="5137096" y="2425704"/>
                </a:cubicBezTo>
                <a:cubicBezTo>
                  <a:pt x="5172161" y="2425704"/>
                  <a:pt x="5200605" y="2397267"/>
                  <a:pt x="5200605" y="2362188"/>
                </a:cubicBezTo>
                <a:cubicBezTo>
                  <a:pt x="5200605" y="2327109"/>
                  <a:pt x="5172161" y="2298671"/>
                  <a:pt x="5137096" y="2298671"/>
                </a:cubicBezTo>
                <a:close/>
                <a:moveTo>
                  <a:pt x="4870395" y="2298671"/>
                </a:moveTo>
                <a:cubicBezTo>
                  <a:pt x="4835323" y="2298671"/>
                  <a:pt x="4806884" y="2327109"/>
                  <a:pt x="4806884" y="2362188"/>
                </a:cubicBezTo>
                <a:cubicBezTo>
                  <a:pt x="4806884" y="2397267"/>
                  <a:pt x="4835323" y="2425704"/>
                  <a:pt x="4870395" y="2425704"/>
                </a:cubicBezTo>
                <a:cubicBezTo>
                  <a:pt x="4905466" y="2425704"/>
                  <a:pt x="4933895" y="2397267"/>
                  <a:pt x="4933895" y="2362188"/>
                </a:cubicBezTo>
                <a:cubicBezTo>
                  <a:pt x="4933895" y="2327109"/>
                  <a:pt x="4905466" y="2298671"/>
                  <a:pt x="4870395" y="2298671"/>
                </a:cubicBezTo>
                <a:close/>
                <a:moveTo>
                  <a:pt x="4603715" y="2298671"/>
                </a:moveTo>
                <a:cubicBezTo>
                  <a:pt x="4568661" y="2298671"/>
                  <a:pt x="4540235" y="2327109"/>
                  <a:pt x="4540235" y="2362188"/>
                </a:cubicBezTo>
                <a:cubicBezTo>
                  <a:pt x="4540235" y="2397267"/>
                  <a:pt x="4568661" y="2425704"/>
                  <a:pt x="4603715" y="2425704"/>
                </a:cubicBezTo>
                <a:cubicBezTo>
                  <a:pt x="4638769" y="2425704"/>
                  <a:pt x="4667187" y="2397267"/>
                  <a:pt x="4667187" y="2362188"/>
                </a:cubicBezTo>
                <a:cubicBezTo>
                  <a:pt x="4667187" y="2327109"/>
                  <a:pt x="4638769" y="2298671"/>
                  <a:pt x="4603715" y="2298671"/>
                </a:cubicBezTo>
                <a:close/>
                <a:moveTo>
                  <a:pt x="4336996" y="2298671"/>
                </a:moveTo>
                <a:cubicBezTo>
                  <a:pt x="4301934" y="2298671"/>
                  <a:pt x="4273506" y="2327109"/>
                  <a:pt x="4273506" y="2362188"/>
                </a:cubicBezTo>
                <a:cubicBezTo>
                  <a:pt x="4273506" y="2397267"/>
                  <a:pt x="4301934" y="2425704"/>
                  <a:pt x="4336996" y="2425704"/>
                </a:cubicBezTo>
                <a:cubicBezTo>
                  <a:pt x="4372072" y="2425704"/>
                  <a:pt x="4400498" y="2397267"/>
                  <a:pt x="4400498" y="2362188"/>
                </a:cubicBezTo>
                <a:cubicBezTo>
                  <a:pt x="4400498" y="2327109"/>
                  <a:pt x="4372072" y="2298671"/>
                  <a:pt x="4336996" y="2298671"/>
                </a:cubicBezTo>
                <a:close/>
                <a:moveTo>
                  <a:pt x="4070379" y="2298671"/>
                </a:moveTo>
                <a:cubicBezTo>
                  <a:pt x="4035327" y="2298671"/>
                  <a:pt x="4006877" y="2327109"/>
                  <a:pt x="4006877" y="2362188"/>
                </a:cubicBezTo>
                <a:cubicBezTo>
                  <a:pt x="4006877" y="2397267"/>
                  <a:pt x="4035327" y="2425704"/>
                  <a:pt x="4070379" y="2425704"/>
                </a:cubicBezTo>
                <a:cubicBezTo>
                  <a:pt x="4105367" y="2425704"/>
                  <a:pt x="4133800" y="2397267"/>
                  <a:pt x="4133800" y="2362188"/>
                </a:cubicBezTo>
                <a:cubicBezTo>
                  <a:pt x="4133800" y="2327109"/>
                  <a:pt x="4105367" y="2298671"/>
                  <a:pt x="4070379" y="2298671"/>
                </a:cubicBezTo>
                <a:close/>
                <a:moveTo>
                  <a:pt x="3803667" y="2298671"/>
                </a:moveTo>
                <a:cubicBezTo>
                  <a:pt x="3768604" y="2298671"/>
                  <a:pt x="3740178" y="2327109"/>
                  <a:pt x="3740178" y="2362188"/>
                </a:cubicBezTo>
                <a:cubicBezTo>
                  <a:pt x="3740178" y="2397268"/>
                  <a:pt x="3768604" y="2425704"/>
                  <a:pt x="3803667" y="2425704"/>
                </a:cubicBezTo>
                <a:cubicBezTo>
                  <a:pt x="3838738" y="2425704"/>
                  <a:pt x="3867174" y="2397268"/>
                  <a:pt x="3867174" y="2362188"/>
                </a:cubicBezTo>
                <a:cubicBezTo>
                  <a:pt x="3867174" y="2327109"/>
                  <a:pt x="3838738" y="2298671"/>
                  <a:pt x="3803667" y="2298671"/>
                </a:cubicBezTo>
                <a:close/>
                <a:moveTo>
                  <a:pt x="3536988" y="2298671"/>
                </a:moveTo>
                <a:cubicBezTo>
                  <a:pt x="3501919" y="2298671"/>
                  <a:pt x="3473485" y="2327109"/>
                  <a:pt x="3473485" y="2362188"/>
                </a:cubicBezTo>
                <a:cubicBezTo>
                  <a:pt x="3473485" y="2397268"/>
                  <a:pt x="3501919" y="2425705"/>
                  <a:pt x="3536988" y="2425705"/>
                </a:cubicBezTo>
                <a:cubicBezTo>
                  <a:pt x="3572058" y="2425705"/>
                  <a:pt x="3600494" y="2397268"/>
                  <a:pt x="3600494" y="2362188"/>
                </a:cubicBezTo>
                <a:cubicBezTo>
                  <a:pt x="3600494" y="2327109"/>
                  <a:pt x="3572058" y="2298671"/>
                  <a:pt x="3536988" y="2298671"/>
                </a:cubicBezTo>
                <a:close/>
                <a:moveTo>
                  <a:pt x="3270259" y="2298671"/>
                </a:moveTo>
                <a:cubicBezTo>
                  <a:pt x="3235195" y="2298671"/>
                  <a:pt x="3206768" y="2327109"/>
                  <a:pt x="3206768" y="2362188"/>
                </a:cubicBezTo>
                <a:cubicBezTo>
                  <a:pt x="3206768" y="2397268"/>
                  <a:pt x="3235195" y="2425705"/>
                  <a:pt x="3270259" y="2425705"/>
                </a:cubicBezTo>
                <a:cubicBezTo>
                  <a:pt x="3305324" y="2425705"/>
                  <a:pt x="3333757" y="2397268"/>
                  <a:pt x="3333757" y="2362188"/>
                </a:cubicBezTo>
                <a:cubicBezTo>
                  <a:pt x="3333757" y="2327109"/>
                  <a:pt x="3305324" y="2298671"/>
                  <a:pt x="3270259" y="2298671"/>
                </a:cubicBezTo>
                <a:close/>
                <a:moveTo>
                  <a:pt x="3003598" y="2298671"/>
                </a:moveTo>
                <a:cubicBezTo>
                  <a:pt x="2968533" y="2298671"/>
                  <a:pt x="2940107" y="2327109"/>
                  <a:pt x="2940107" y="2362188"/>
                </a:cubicBezTo>
                <a:cubicBezTo>
                  <a:pt x="2940107" y="2397268"/>
                  <a:pt x="2968533" y="2425705"/>
                  <a:pt x="3003598" y="2425705"/>
                </a:cubicBezTo>
                <a:cubicBezTo>
                  <a:pt x="3038663" y="2425705"/>
                  <a:pt x="3067089" y="2397268"/>
                  <a:pt x="3067089" y="2362188"/>
                </a:cubicBezTo>
                <a:cubicBezTo>
                  <a:pt x="3067089" y="2327109"/>
                  <a:pt x="3038663" y="2298671"/>
                  <a:pt x="3003598" y="2298671"/>
                </a:cubicBezTo>
                <a:close/>
                <a:moveTo>
                  <a:pt x="2736934" y="2298671"/>
                </a:moveTo>
                <a:cubicBezTo>
                  <a:pt x="2701847" y="2298671"/>
                  <a:pt x="2673414" y="2327109"/>
                  <a:pt x="2673414" y="2362189"/>
                </a:cubicBezTo>
                <a:cubicBezTo>
                  <a:pt x="2673414" y="2397268"/>
                  <a:pt x="2701847" y="2425705"/>
                  <a:pt x="2736934" y="2425705"/>
                </a:cubicBezTo>
                <a:cubicBezTo>
                  <a:pt x="2772002" y="2425705"/>
                  <a:pt x="2800427" y="2397268"/>
                  <a:pt x="2800427" y="2362189"/>
                </a:cubicBezTo>
                <a:cubicBezTo>
                  <a:pt x="2800427" y="2327109"/>
                  <a:pt x="2772002" y="2298671"/>
                  <a:pt x="2736934" y="2298671"/>
                </a:cubicBezTo>
                <a:close/>
                <a:moveTo>
                  <a:pt x="2470187" y="2298671"/>
                </a:moveTo>
                <a:cubicBezTo>
                  <a:pt x="2435119" y="2298671"/>
                  <a:pt x="2406681" y="2327109"/>
                  <a:pt x="2406681" y="2362189"/>
                </a:cubicBezTo>
                <a:cubicBezTo>
                  <a:pt x="2406681" y="2397268"/>
                  <a:pt x="2435119" y="2425705"/>
                  <a:pt x="2470187" y="2425705"/>
                </a:cubicBezTo>
                <a:cubicBezTo>
                  <a:pt x="2505265" y="2425705"/>
                  <a:pt x="2533700" y="2397268"/>
                  <a:pt x="2533700" y="2362189"/>
                </a:cubicBezTo>
                <a:cubicBezTo>
                  <a:pt x="2533700" y="2327109"/>
                  <a:pt x="2505265" y="2298671"/>
                  <a:pt x="2470187" y="2298671"/>
                </a:cubicBezTo>
                <a:close/>
                <a:moveTo>
                  <a:pt x="2203499" y="2298671"/>
                </a:moveTo>
                <a:cubicBezTo>
                  <a:pt x="2168423" y="2298671"/>
                  <a:pt x="2139993" y="2327109"/>
                  <a:pt x="2139993" y="2362189"/>
                </a:cubicBezTo>
                <a:cubicBezTo>
                  <a:pt x="2139993" y="2397268"/>
                  <a:pt x="2168423" y="2425705"/>
                  <a:pt x="2203499" y="2425705"/>
                </a:cubicBezTo>
                <a:cubicBezTo>
                  <a:pt x="2238551" y="2425705"/>
                  <a:pt x="2266991" y="2397268"/>
                  <a:pt x="2266991" y="2362189"/>
                </a:cubicBezTo>
                <a:cubicBezTo>
                  <a:pt x="2266991" y="2327109"/>
                  <a:pt x="2238551" y="2298671"/>
                  <a:pt x="2203499" y="2298671"/>
                </a:cubicBezTo>
                <a:close/>
                <a:moveTo>
                  <a:pt x="1936778" y="2298671"/>
                </a:moveTo>
                <a:cubicBezTo>
                  <a:pt x="1901703" y="2298671"/>
                  <a:pt x="1873269" y="2327109"/>
                  <a:pt x="1873269" y="2362189"/>
                </a:cubicBezTo>
                <a:cubicBezTo>
                  <a:pt x="1873269" y="2397268"/>
                  <a:pt x="1901703" y="2425706"/>
                  <a:pt x="1936778" y="2425706"/>
                </a:cubicBezTo>
                <a:cubicBezTo>
                  <a:pt x="1971847" y="2425706"/>
                  <a:pt x="2000296" y="2397268"/>
                  <a:pt x="2000296" y="2362189"/>
                </a:cubicBezTo>
                <a:cubicBezTo>
                  <a:pt x="2000296" y="2327109"/>
                  <a:pt x="1971847" y="2298671"/>
                  <a:pt x="1936778" y="2298671"/>
                </a:cubicBezTo>
                <a:close/>
                <a:moveTo>
                  <a:pt x="1670074" y="2298671"/>
                </a:moveTo>
                <a:cubicBezTo>
                  <a:pt x="1635003" y="2298671"/>
                  <a:pt x="1606572" y="2327109"/>
                  <a:pt x="1606572" y="2362189"/>
                </a:cubicBezTo>
                <a:cubicBezTo>
                  <a:pt x="1606572" y="2397268"/>
                  <a:pt x="1635003" y="2425706"/>
                  <a:pt x="1670074" y="2425706"/>
                </a:cubicBezTo>
                <a:cubicBezTo>
                  <a:pt x="1705146" y="2425706"/>
                  <a:pt x="1733572" y="2397268"/>
                  <a:pt x="1733572" y="2362189"/>
                </a:cubicBezTo>
                <a:cubicBezTo>
                  <a:pt x="1733572" y="2327109"/>
                  <a:pt x="1705146" y="2298671"/>
                  <a:pt x="1670074" y="2298671"/>
                </a:cubicBezTo>
                <a:close/>
                <a:moveTo>
                  <a:pt x="1403374" y="2298671"/>
                </a:moveTo>
                <a:cubicBezTo>
                  <a:pt x="1368304" y="2298671"/>
                  <a:pt x="1339875" y="2327109"/>
                  <a:pt x="1339875" y="2362189"/>
                </a:cubicBezTo>
                <a:cubicBezTo>
                  <a:pt x="1339875" y="2397268"/>
                  <a:pt x="1368304" y="2425706"/>
                  <a:pt x="1403374" y="2425706"/>
                </a:cubicBezTo>
                <a:cubicBezTo>
                  <a:pt x="1438444" y="2425706"/>
                  <a:pt x="1466874" y="2397268"/>
                  <a:pt x="1466874" y="2362189"/>
                </a:cubicBezTo>
                <a:cubicBezTo>
                  <a:pt x="1466874" y="2327109"/>
                  <a:pt x="1438444" y="2298671"/>
                  <a:pt x="1403374" y="2298671"/>
                </a:cubicBezTo>
                <a:close/>
                <a:moveTo>
                  <a:pt x="2203499" y="1993925"/>
                </a:moveTo>
                <a:cubicBezTo>
                  <a:pt x="2168423" y="1993925"/>
                  <a:pt x="2139993" y="2022354"/>
                  <a:pt x="2139993" y="2057424"/>
                </a:cubicBezTo>
                <a:cubicBezTo>
                  <a:pt x="2139993" y="2092496"/>
                  <a:pt x="2168423" y="2120937"/>
                  <a:pt x="2203499" y="2120937"/>
                </a:cubicBezTo>
                <a:cubicBezTo>
                  <a:pt x="2238551" y="2120937"/>
                  <a:pt x="2266991" y="2092496"/>
                  <a:pt x="2266991" y="2057424"/>
                </a:cubicBezTo>
                <a:cubicBezTo>
                  <a:pt x="2266991" y="2022354"/>
                  <a:pt x="2238551" y="1993925"/>
                  <a:pt x="2203499" y="1993925"/>
                </a:cubicBezTo>
                <a:close/>
                <a:moveTo>
                  <a:pt x="1936779" y="1993925"/>
                </a:moveTo>
                <a:cubicBezTo>
                  <a:pt x="1901703" y="1993925"/>
                  <a:pt x="1873269" y="2022354"/>
                  <a:pt x="1873269" y="2057424"/>
                </a:cubicBezTo>
                <a:cubicBezTo>
                  <a:pt x="1873269" y="2092496"/>
                  <a:pt x="1901703" y="2120937"/>
                  <a:pt x="1936779" y="2120937"/>
                </a:cubicBezTo>
                <a:cubicBezTo>
                  <a:pt x="1971847" y="2120937"/>
                  <a:pt x="2000296" y="2092496"/>
                  <a:pt x="2000296" y="2057424"/>
                </a:cubicBezTo>
                <a:cubicBezTo>
                  <a:pt x="2000296" y="2022354"/>
                  <a:pt x="1971847" y="1993925"/>
                  <a:pt x="1936779" y="1993925"/>
                </a:cubicBezTo>
                <a:close/>
                <a:moveTo>
                  <a:pt x="1670074" y="1993925"/>
                </a:moveTo>
                <a:cubicBezTo>
                  <a:pt x="1635003" y="1993925"/>
                  <a:pt x="1606572" y="2022354"/>
                  <a:pt x="1606572" y="2057424"/>
                </a:cubicBezTo>
                <a:cubicBezTo>
                  <a:pt x="1606572" y="2092496"/>
                  <a:pt x="1635003" y="2120937"/>
                  <a:pt x="1670074" y="2120937"/>
                </a:cubicBezTo>
                <a:cubicBezTo>
                  <a:pt x="1705146" y="2120937"/>
                  <a:pt x="1733573" y="2092496"/>
                  <a:pt x="1733573" y="2057424"/>
                </a:cubicBezTo>
                <a:cubicBezTo>
                  <a:pt x="1733573" y="2022354"/>
                  <a:pt x="1705146" y="1993925"/>
                  <a:pt x="1670074" y="1993925"/>
                </a:cubicBezTo>
                <a:close/>
                <a:moveTo>
                  <a:pt x="1403374" y="1993925"/>
                </a:moveTo>
                <a:cubicBezTo>
                  <a:pt x="1368304" y="1993925"/>
                  <a:pt x="1339875" y="2022354"/>
                  <a:pt x="1339875" y="2057424"/>
                </a:cubicBezTo>
                <a:cubicBezTo>
                  <a:pt x="1339875" y="2092496"/>
                  <a:pt x="1368304" y="2120939"/>
                  <a:pt x="1403374" y="2120939"/>
                </a:cubicBezTo>
                <a:cubicBezTo>
                  <a:pt x="1438444" y="2120939"/>
                  <a:pt x="1466874" y="2092496"/>
                  <a:pt x="1466874" y="2057424"/>
                </a:cubicBezTo>
                <a:cubicBezTo>
                  <a:pt x="1466874" y="2022354"/>
                  <a:pt x="1438444" y="1993925"/>
                  <a:pt x="1403374" y="1993925"/>
                </a:cubicBezTo>
                <a:close/>
                <a:moveTo>
                  <a:pt x="1136677" y="1993925"/>
                </a:moveTo>
                <a:cubicBezTo>
                  <a:pt x="1101607" y="1993925"/>
                  <a:pt x="1073178" y="2022354"/>
                  <a:pt x="1073178" y="2057424"/>
                </a:cubicBezTo>
                <a:cubicBezTo>
                  <a:pt x="1073178" y="2092496"/>
                  <a:pt x="1101607" y="2120939"/>
                  <a:pt x="1136677" y="2120939"/>
                </a:cubicBezTo>
                <a:cubicBezTo>
                  <a:pt x="1171747" y="2120939"/>
                  <a:pt x="1200176" y="2092496"/>
                  <a:pt x="1200176" y="2057424"/>
                </a:cubicBezTo>
                <a:cubicBezTo>
                  <a:pt x="1200176" y="2022354"/>
                  <a:pt x="1171747" y="1993925"/>
                  <a:pt x="1136677" y="1993925"/>
                </a:cubicBezTo>
                <a:close/>
                <a:moveTo>
                  <a:pt x="869980" y="1993925"/>
                </a:moveTo>
                <a:cubicBezTo>
                  <a:pt x="834910" y="1993925"/>
                  <a:pt x="806481" y="2022355"/>
                  <a:pt x="806481" y="2057424"/>
                </a:cubicBezTo>
                <a:cubicBezTo>
                  <a:pt x="806481" y="2092496"/>
                  <a:pt x="834910" y="2120939"/>
                  <a:pt x="869980" y="2120939"/>
                </a:cubicBezTo>
                <a:cubicBezTo>
                  <a:pt x="905050" y="2120939"/>
                  <a:pt x="933479" y="2092496"/>
                  <a:pt x="933479" y="2057424"/>
                </a:cubicBezTo>
                <a:cubicBezTo>
                  <a:pt x="933479" y="2022355"/>
                  <a:pt x="905050" y="1993925"/>
                  <a:pt x="869980" y="1993925"/>
                </a:cubicBezTo>
                <a:close/>
                <a:moveTo>
                  <a:pt x="603283" y="1993925"/>
                </a:moveTo>
                <a:cubicBezTo>
                  <a:pt x="568214" y="1993925"/>
                  <a:pt x="539784" y="2022355"/>
                  <a:pt x="539784" y="2057424"/>
                </a:cubicBezTo>
                <a:cubicBezTo>
                  <a:pt x="539784" y="2092496"/>
                  <a:pt x="568214" y="2120939"/>
                  <a:pt x="603283" y="2120939"/>
                </a:cubicBezTo>
                <a:cubicBezTo>
                  <a:pt x="638353" y="2120939"/>
                  <a:pt x="666783" y="2092496"/>
                  <a:pt x="666783" y="2057424"/>
                </a:cubicBezTo>
                <a:cubicBezTo>
                  <a:pt x="666783" y="2022355"/>
                  <a:pt x="638353" y="1993925"/>
                  <a:pt x="603283" y="1993925"/>
                </a:cubicBezTo>
                <a:close/>
                <a:moveTo>
                  <a:pt x="336586" y="1993925"/>
                </a:moveTo>
                <a:cubicBezTo>
                  <a:pt x="301517" y="1993925"/>
                  <a:pt x="273087" y="2022355"/>
                  <a:pt x="273087" y="2057424"/>
                </a:cubicBezTo>
                <a:cubicBezTo>
                  <a:pt x="273087" y="2092496"/>
                  <a:pt x="301517" y="2120939"/>
                  <a:pt x="336586" y="2120939"/>
                </a:cubicBezTo>
                <a:cubicBezTo>
                  <a:pt x="371656" y="2120939"/>
                  <a:pt x="400086" y="2092496"/>
                  <a:pt x="400086" y="2057424"/>
                </a:cubicBezTo>
                <a:cubicBezTo>
                  <a:pt x="400086" y="2022355"/>
                  <a:pt x="371656" y="1993925"/>
                  <a:pt x="336586" y="1993925"/>
                </a:cubicBezTo>
                <a:close/>
                <a:moveTo>
                  <a:pt x="5670482" y="1993923"/>
                </a:moveTo>
                <a:cubicBezTo>
                  <a:pt x="5635417" y="1993923"/>
                  <a:pt x="5606977" y="2022351"/>
                  <a:pt x="5606977" y="2057420"/>
                </a:cubicBezTo>
                <a:cubicBezTo>
                  <a:pt x="5606977" y="2092496"/>
                  <a:pt x="5635417" y="2120933"/>
                  <a:pt x="5670482" y="2120933"/>
                </a:cubicBezTo>
                <a:cubicBezTo>
                  <a:pt x="5705554" y="2120933"/>
                  <a:pt x="5733974" y="2092496"/>
                  <a:pt x="5733974" y="2057420"/>
                </a:cubicBezTo>
                <a:cubicBezTo>
                  <a:pt x="5733974" y="2022351"/>
                  <a:pt x="5705554" y="1993923"/>
                  <a:pt x="5670482" y="1993923"/>
                </a:cubicBezTo>
                <a:close/>
                <a:moveTo>
                  <a:pt x="5403800" y="1993923"/>
                </a:moveTo>
                <a:cubicBezTo>
                  <a:pt x="5368731" y="1993923"/>
                  <a:pt x="5340281" y="2022351"/>
                  <a:pt x="5340281" y="2057422"/>
                </a:cubicBezTo>
                <a:cubicBezTo>
                  <a:pt x="5340281" y="2092496"/>
                  <a:pt x="5368731" y="2120933"/>
                  <a:pt x="5403800" y="2120933"/>
                </a:cubicBezTo>
                <a:cubicBezTo>
                  <a:pt x="5438864" y="2120933"/>
                  <a:pt x="5467294" y="2092496"/>
                  <a:pt x="5467294" y="2057422"/>
                </a:cubicBezTo>
                <a:cubicBezTo>
                  <a:pt x="5467294" y="2022351"/>
                  <a:pt x="5438864" y="1993923"/>
                  <a:pt x="5403800" y="1993923"/>
                </a:cubicBezTo>
                <a:close/>
                <a:moveTo>
                  <a:pt x="5137096" y="1993923"/>
                </a:moveTo>
                <a:cubicBezTo>
                  <a:pt x="5102018" y="1993923"/>
                  <a:pt x="5073582" y="2022351"/>
                  <a:pt x="5073582" y="2057422"/>
                </a:cubicBezTo>
                <a:cubicBezTo>
                  <a:pt x="5073582" y="2092496"/>
                  <a:pt x="5102018" y="2120933"/>
                  <a:pt x="5137096" y="2120933"/>
                </a:cubicBezTo>
                <a:cubicBezTo>
                  <a:pt x="5172161" y="2120933"/>
                  <a:pt x="5200605" y="2092496"/>
                  <a:pt x="5200605" y="2057422"/>
                </a:cubicBezTo>
                <a:cubicBezTo>
                  <a:pt x="5200605" y="2022351"/>
                  <a:pt x="5172161" y="1993923"/>
                  <a:pt x="5137096" y="1993923"/>
                </a:cubicBezTo>
                <a:close/>
                <a:moveTo>
                  <a:pt x="4870395" y="1993923"/>
                </a:moveTo>
                <a:cubicBezTo>
                  <a:pt x="4835323" y="1993923"/>
                  <a:pt x="4806884" y="2022352"/>
                  <a:pt x="4806884" y="2057422"/>
                </a:cubicBezTo>
                <a:cubicBezTo>
                  <a:pt x="4806884" y="2092496"/>
                  <a:pt x="4835323" y="2120933"/>
                  <a:pt x="4870395" y="2120933"/>
                </a:cubicBezTo>
                <a:cubicBezTo>
                  <a:pt x="4905466" y="2120933"/>
                  <a:pt x="4933895" y="2092496"/>
                  <a:pt x="4933895" y="2057422"/>
                </a:cubicBezTo>
                <a:cubicBezTo>
                  <a:pt x="4933895" y="2022352"/>
                  <a:pt x="4905466" y="1993923"/>
                  <a:pt x="4870395" y="1993923"/>
                </a:cubicBezTo>
                <a:close/>
                <a:moveTo>
                  <a:pt x="4603715" y="1993923"/>
                </a:moveTo>
                <a:cubicBezTo>
                  <a:pt x="4568661" y="1993923"/>
                  <a:pt x="4540235" y="2022352"/>
                  <a:pt x="4540235" y="2057422"/>
                </a:cubicBezTo>
                <a:cubicBezTo>
                  <a:pt x="4540235" y="2092496"/>
                  <a:pt x="4568661" y="2120933"/>
                  <a:pt x="4603715" y="2120933"/>
                </a:cubicBezTo>
                <a:cubicBezTo>
                  <a:pt x="4638769" y="2120933"/>
                  <a:pt x="4667187" y="2092496"/>
                  <a:pt x="4667187" y="2057422"/>
                </a:cubicBezTo>
                <a:cubicBezTo>
                  <a:pt x="4667187" y="2022352"/>
                  <a:pt x="4638769" y="1993923"/>
                  <a:pt x="4603715" y="1993923"/>
                </a:cubicBezTo>
                <a:close/>
                <a:moveTo>
                  <a:pt x="4336996" y="1993923"/>
                </a:moveTo>
                <a:cubicBezTo>
                  <a:pt x="4301934" y="1993923"/>
                  <a:pt x="4273506" y="2022352"/>
                  <a:pt x="4273506" y="2057422"/>
                </a:cubicBezTo>
                <a:cubicBezTo>
                  <a:pt x="4273506" y="2092496"/>
                  <a:pt x="4301934" y="2120936"/>
                  <a:pt x="4336996" y="2120936"/>
                </a:cubicBezTo>
                <a:cubicBezTo>
                  <a:pt x="4372072" y="2120936"/>
                  <a:pt x="4400498" y="2092496"/>
                  <a:pt x="4400498" y="2057422"/>
                </a:cubicBezTo>
                <a:cubicBezTo>
                  <a:pt x="4400498" y="2022352"/>
                  <a:pt x="4372072" y="1993923"/>
                  <a:pt x="4336996" y="1993923"/>
                </a:cubicBezTo>
                <a:close/>
                <a:moveTo>
                  <a:pt x="4070380" y="1993923"/>
                </a:moveTo>
                <a:cubicBezTo>
                  <a:pt x="4035327" y="1993923"/>
                  <a:pt x="4006877" y="2022352"/>
                  <a:pt x="4006877" y="2057422"/>
                </a:cubicBezTo>
                <a:cubicBezTo>
                  <a:pt x="4006877" y="2092496"/>
                  <a:pt x="4035327" y="2120936"/>
                  <a:pt x="4070380" y="2120936"/>
                </a:cubicBezTo>
                <a:cubicBezTo>
                  <a:pt x="4105367" y="2120936"/>
                  <a:pt x="4133800" y="2092496"/>
                  <a:pt x="4133800" y="2057422"/>
                </a:cubicBezTo>
                <a:cubicBezTo>
                  <a:pt x="4133800" y="2022352"/>
                  <a:pt x="4105367" y="1993923"/>
                  <a:pt x="4070380" y="1993923"/>
                </a:cubicBezTo>
                <a:close/>
                <a:moveTo>
                  <a:pt x="3803667" y="1993923"/>
                </a:moveTo>
                <a:cubicBezTo>
                  <a:pt x="3768605" y="1993923"/>
                  <a:pt x="3740179" y="2022352"/>
                  <a:pt x="3740179" y="2057422"/>
                </a:cubicBezTo>
                <a:cubicBezTo>
                  <a:pt x="3740179" y="2092496"/>
                  <a:pt x="3768605" y="2120936"/>
                  <a:pt x="3803667" y="2120936"/>
                </a:cubicBezTo>
                <a:cubicBezTo>
                  <a:pt x="3838738" y="2120936"/>
                  <a:pt x="3867174" y="2092496"/>
                  <a:pt x="3867174" y="2057422"/>
                </a:cubicBezTo>
                <a:cubicBezTo>
                  <a:pt x="3867174" y="2022352"/>
                  <a:pt x="3838738" y="1993923"/>
                  <a:pt x="3803667" y="1993923"/>
                </a:cubicBezTo>
                <a:close/>
                <a:moveTo>
                  <a:pt x="3536988" y="1993923"/>
                </a:moveTo>
                <a:cubicBezTo>
                  <a:pt x="3501919" y="1993923"/>
                  <a:pt x="3473486" y="2022353"/>
                  <a:pt x="3473486" y="2057422"/>
                </a:cubicBezTo>
                <a:cubicBezTo>
                  <a:pt x="3473486" y="2092496"/>
                  <a:pt x="3501919" y="2120936"/>
                  <a:pt x="3536988" y="2120936"/>
                </a:cubicBezTo>
                <a:cubicBezTo>
                  <a:pt x="3572058" y="2120936"/>
                  <a:pt x="3600494" y="2092496"/>
                  <a:pt x="3600494" y="2057422"/>
                </a:cubicBezTo>
                <a:cubicBezTo>
                  <a:pt x="3600494" y="2022353"/>
                  <a:pt x="3572058" y="1993923"/>
                  <a:pt x="3536988" y="1993923"/>
                </a:cubicBezTo>
                <a:close/>
                <a:moveTo>
                  <a:pt x="3270259" y="1993923"/>
                </a:moveTo>
                <a:cubicBezTo>
                  <a:pt x="3235195" y="1993923"/>
                  <a:pt x="3206768" y="2022353"/>
                  <a:pt x="3206768" y="2057422"/>
                </a:cubicBezTo>
                <a:cubicBezTo>
                  <a:pt x="3206768" y="2092496"/>
                  <a:pt x="3235195" y="2120937"/>
                  <a:pt x="3270259" y="2120937"/>
                </a:cubicBezTo>
                <a:cubicBezTo>
                  <a:pt x="3305324" y="2120937"/>
                  <a:pt x="3333757" y="2092496"/>
                  <a:pt x="3333757" y="2057422"/>
                </a:cubicBezTo>
                <a:cubicBezTo>
                  <a:pt x="3333757" y="2022353"/>
                  <a:pt x="3305324" y="1993923"/>
                  <a:pt x="3270259" y="1993923"/>
                </a:cubicBezTo>
                <a:close/>
                <a:moveTo>
                  <a:pt x="3003598" y="1993923"/>
                </a:moveTo>
                <a:cubicBezTo>
                  <a:pt x="2968533" y="1993923"/>
                  <a:pt x="2940107" y="2022353"/>
                  <a:pt x="2940107" y="2057422"/>
                </a:cubicBezTo>
                <a:cubicBezTo>
                  <a:pt x="2940107" y="2092496"/>
                  <a:pt x="2968533" y="2120937"/>
                  <a:pt x="3003598" y="2120937"/>
                </a:cubicBezTo>
                <a:cubicBezTo>
                  <a:pt x="3038663" y="2120937"/>
                  <a:pt x="3067089" y="2092496"/>
                  <a:pt x="3067089" y="2057422"/>
                </a:cubicBezTo>
                <a:cubicBezTo>
                  <a:pt x="3067089" y="2022353"/>
                  <a:pt x="3038663" y="1993923"/>
                  <a:pt x="3003598" y="1993923"/>
                </a:cubicBezTo>
                <a:close/>
                <a:moveTo>
                  <a:pt x="2736934" y="1993923"/>
                </a:moveTo>
                <a:cubicBezTo>
                  <a:pt x="2701847" y="1993923"/>
                  <a:pt x="2673414" y="2022353"/>
                  <a:pt x="2673414" y="2057422"/>
                </a:cubicBezTo>
                <a:cubicBezTo>
                  <a:pt x="2673414" y="2092496"/>
                  <a:pt x="2701847" y="2120937"/>
                  <a:pt x="2736934" y="2120937"/>
                </a:cubicBezTo>
                <a:cubicBezTo>
                  <a:pt x="2772002" y="2120937"/>
                  <a:pt x="2800427" y="2092496"/>
                  <a:pt x="2800427" y="2057422"/>
                </a:cubicBezTo>
                <a:cubicBezTo>
                  <a:pt x="2800427" y="2022353"/>
                  <a:pt x="2772002" y="1993923"/>
                  <a:pt x="2736934" y="1993923"/>
                </a:cubicBezTo>
                <a:close/>
                <a:moveTo>
                  <a:pt x="2470187" y="1993923"/>
                </a:moveTo>
                <a:cubicBezTo>
                  <a:pt x="2435119" y="1993923"/>
                  <a:pt x="2406681" y="2022353"/>
                  <a:pt x="2406681" y="2057422"/>
                </a:cubicBezTo>
                <a:cubicBezTo>
                  <a:pt x="2406681" y="2092496"/>
                  <a:pt x="2435119" y="2120937"/>
                  <a:pt x="2470187" y="2120937"/>
                </a:cubicBezTo>
                <a:cubicBezTo>
                  <a:pt x="2505265" y="2120937"/>
                  <a:pt x="2533701" y="2092496"/>
                  <a:pt x="2533701" y="2057422"/>
                </a:cubicBezTo>
                <a:cubicBezTo>
                  <a:pt x="2533701" y="2022353"/>
                  <a:pt x="2505265" y="1993923"/>
                  <a:pt x="2470187" y="1993923"/>
                </a:cubicBezTo>
                <a:close/>
                <a:moveTo>
                  <a:pt x="6737268" y="1993920"/>
                </a:moveTo>
                <a:cubicBezTo>
                  <a:pt x="6702198" y="1993920"/>
                  <a:pt x="6673768" y="2022350"/>
                  <a:pt x="6673768" y="2057420"/>
                </a:cubicBezTo>
                <a:cubicBezTo>
                  <a:pt x="6673768" y="2092496"/>
                  <a:pt x="6702198" y="2120933"/>
                  <a:pt x="6737268" y="2120933"/>
                </a:cubicBezTo>
                <a:cubicBezTo>
                  <a:pt x="6772338" y="2120933"/>
                  <a:pt x="6800768" y="2092496"/>
                  <a:pt x="6800768" y="2057420"/>
                </a:cubicBezTo>
                <a:cubicBezTo>
                  <a:pt x="6800768" y="2022350"/>
                  <a:pt x="6772338" y="1993920"/>
                  <a:pt x="6737268" y="1993920"/>
                </a:cubicBezTo>
                <a:close/>
                <a:moveTo>
                  <a:pt x="6470568" y="1993920"/>
                </a:moveTo>
                <a:cubicBezTo>
                  <a:pt x="6435498" y="1993920"/>
                  <a:pt x="6407068" y="2022350"/>
                  <a:pt x="6407068" y="2057420"/>
                </a:cubicBezTo>
                <a:cubicBezTo>
                  <a:pt x="6407068" y="2092496"/>
                  <a:pt x="6435498" y="2120933"/>
                  <a:pt x="6470568" y="2120933"/>
                </a:cubicBezTo>
                <a:cubicBezTo>
                  <a:pt x="6505638" y="2120933"/>
                  <a:pt x="6534068" y="2092496"/>
                  <a:pt x="6534068" y="2057420"/>
                </a:cubicBezTo>
                <a:cubicBezTo>
                  <a:pt x="6534068" y="2022350"/>
                  <a:pt x="6505638" y="1993920"/>
                  <a:pt x="6470568" y="1993920"/>
                </a:cubicBezTo>
                <a:close/>
                <a:moveTo>
                  <a:pt x="6203868" y="1993920"/>
                </a:moveTo>
                <a:cubicBezTo>
                  <a:pt x="6168798" y="1993920"/>
                  <a:pt x="6140368" y="2022350"/>
                  <a:pt x="6140368" y="2057420"/>
                </a:cubicBezTo>
                <a:cubicBezTo>
                  <a:pt x="6140368" y="2092496"/>
                  <a:pt x="6168798" y="2120933"/>
                  <a:pt x="6203868" y="2120933"/>
                </a:cubicBezTo>
                <a:cubicBezTo>
                  <a:pt x="6238938" y="2120933"/>
                  <a:pt x="6267368" y="2092496"/>
                  <a:pt x="6267368" y="2057420"/>
                </a:cubicBezTo>
                <a:cubicBezTo>
                  <a:pt x="6267368" y="2022350"/>
                  <a:pt x="6238938" y="1993920"/>
                  <a:pt x="6203868" y="1993920"/>
                </a:cubicBezTo>
                <a:close/>
                <a:moveTo>
                  <a:pt x="5937172" y="1993920"/>
                </a:moveTo>
                <a:cubicBezTo>
                  <a:pt x="5902099" y="1993920"/>
                  <a:pt x="5873671" y="2022351"/>
                  <a:pt x="5873671" y="2057420"/>
                </a:cubicBezTo>
                <a:cubicBezTo>
                  <a:pt x="5873671" y="2092496"/>
                  <a:pt x="5902099" y="2120933"/>
                  <a:pt x="5937172" y="2120933"/>
                </a:cubicBezTo>
                <a:cubicBezTo>
                  <a:pt x="5972248" y="2120933"/>
                  <a:pt x="6000684" y="2092496"/>
                  <a:pt x="6000684" y="2057420"/>
                </a:cubicBezTo>
                <a:cubicBezTo>
                  <a:pt x="6000684" y="2022351"/>
                  <a:pt x="5972248" y="1993920"/>
                  <a:pt x="5937172" y="1993920"/>
                </a:cubicBezTo>
                <a:close/>
                <a:moveTo>
                  <a:pt x="10471068" y="1993919"/>
                </a:moveTo>
                <a:cubicBezTo>
                  <a:pt x="10435998" y="1993919"/>
                  <a:pt x="10407568" y="2022348"/>
                  <a:pt x="10407568" y="2057419"/>
                </a:cubicBezTo>
                <a:cubicBezTo>
                  <a:pt x="10407568" y="2092491"/>
                  <a:pt x="10435998" y="2120932"/>
                  <a:pt x="10471068" y="2120932"/>
                </a:cubicBezTo>
                <a:cubicBezTo>
                  <a:pt x="10506138" y="2120932"/>
                  <a:pt x="10534568" y="2092491"/>
                  <a:pt x="10534568" y="2057419"/>
                </a:cubicBezTo>
                <a:cubicBezTo>
                  <a:pt x="10534568" y="2022348"/>
                  <a:pt x="10506138" y="1993919"/>
                  <a:pt x="10471068" y="1993919"/>
                </a:cubicBezTo>
                <a:close/>
                <a:moveTo>
                  <a:pt x="10204368" y="1993919"/>
                </a:moveTo>
                <a:cubicBezTo>
                  <a:pt x="10169298" y="1993919"/>
                  <a:pt x="10140868" y="2022348"/>
                  <a:pt x="10140868" y="2057419"/>
                </a:cubicBezTo>
                <a:cubicBezTo>
                  <a:pt x="10140868" y="2092491"/>
                  <a:pt x="10169298" y="2120932"/>
                  <a:pt x="10204368" y="2120932"/>
                </a:cubicBezTo>
                <a:cubicBezTo>
                  <a:pt x="10239438" y="2120932"/>
                  <a:pt x="10267868" y="2092491"/>
                  <a:pt x="10267868" y="2057419"/>
                </a:cubicBezTo>
                <a:cubicBezTo>
                  <a:pt x="10267868" y="2022348"/>
                  <a:pt x="10239438" y="1993919"/>
                  <a:pt x="10204368" y="1993919"/>
                </a:cubicBezTo>
                <a:close/>
                <a:moveTo>
                  <a:pt x="9937668" y="1993919"/>
                </a:moveTo>
                <a:cubicBezTo>
                  <a:pt x="9902598" y="1993919"/>
                  <a:pt x="9874168" y="2022348"/>
                  <a:pt x="9874168" y="2057419"/>
                </a:cubicBezTo>
                <a:cubicBezTo>
                  <a:pt x="9874168" y="2092491"/>
                  <a:pt x="9902598" y="2120932"/>
                  <a:pt x="9937668" y="2120932"/>
                </a:cubicBezTo>
                <a:cubicBezTo>
                  <a:pt x="9972738" y="2120932"/>
                  <a:pt x="10001168" y="2092491"/>
                  <a:pt x="10001168" y="2057419"/>
                </a:cubicBezTo>
                <a:cubicBezTo>
                  <a:pt x="10001168" y="2022348"/>
                  <a:pt x="9972738" y="1993919"/>
                  <a:pt x="9937668" y="1993919"/>
                </a:cubicBezTo>
                <a:close/>
                <a:moveTo>
                  <a:pt x="9670968" y="1993919"/>
                </a:moveTo>
                <a:cubicBezTo>
                  <a:pt x="9635898" y="1993919"/>
                  <a:pt x="9607468" y="2022348"/>
                  <a:pt x="9607468" y="2057419"/>
                </a:cubicBezTo>
                <a:cubicBezTo>
                  <a:pt x="9607468" y="2092491"/>
                  <a:pt x="9635898" y="2120932"/>
                  <a:pt x="9670968" y="2120932"/>
                </a:cubicBezTo>
                <a:cubicBezTo>
                  <a:pt x="9706038" y="2120932"/>
                  <a:pt x="9734468" y="2092491"/>
                  <a:pt x="9734468" y="2057419"/>
                </a:cubicBezTo>
                <a:cubicBezTo>
                  <a:pt x="9734468" y="2022348"/>
                  <a:pt x="9706038" y="1993919"/>
                  <a:pt x="9670968" y="1993919"/>
                </a:cubicBezTo>
                <a:close/>
                <a:moveTo>
                  <a:pt x="9404268" y="1993919"/>
                </a:moveTo>
                <a:cubicBezTo>
                  <a:pt x="9369198" y="1993919"/>
                  <a:pt x="9340768" y="2022348"/>
                  <a:pt x="9340768" y="2057419"/>
                </a:cubicBezTo>
                <a:cubicBezTo>
                  <a:pt x="9340768" y="2092491"/>
                  <a:pt x="9369198" y="2120932"/>
                  <a:pt x="9404268" y="2120932"/>
                </a:cubicBezTo>
                <a:cubicBezTo>
                  <a:pt x="9439338" y="2120932"/>
                  <a:pt x="9467768" y="2092491"/>
                  <a:pt x="9467768" y="2057419"/>
                </a:cubicBezTo>
                <a:cubicBezTo>
                  <a:pt x="9467768" y="2022348"/>
                  <a:pt x="9439338" y="1993919"/>
                  <a:pt x="9404268" y="1993919"/>
                </a:cubicBezTo>
                <a:close/>
                <a:moveTo>
                  <a:pt x="9137568" y="1993919"/>
                </a:moveTo>
                <a:cubicBezTo>
                  <a:pt x="9102498" y="1993919"/>
                  <a:pt x="9074068" y="2022348"/>
                  <a:pt x="9074068" y="2057419"/>
                </a:cubicBezTo>
                <a:cubicBezTo>
                  <a:pt x="9074068" y="2092491"/>
                  <a:pt x="9102498" y="2120932"/>
                  <a:pt x="9137568" y="2120932"/>
                </a:cubicBezTo>
                <a:cubicBezTo>
                  <a:pt x="9172638" y="2120932"/>
                  <a:pt x="9201068" y="2092491"/>
                  <a:pt x="9201068" y="2057419"/>
                </a:cubicBezTo>
                <a:cubicBezTo>
                  <a:pt x="9201068" y="2022348"/>
                  <a:pt x="9172638" y="1993919"/>
                  <a:pt x="9137568" y="1993919"/>
                </a:cubicBezTo>
                <a:close/>
                <a:moveTo>
                  <a:pt x="8870868" y="1993919"/>
                </a:moveTo>
                <a:cubicBezTo>
                  <a:pt x="8835798" y="1993919"/>
                  <a:pt x="8807368" y="2022348"/>
                  <a:pt x="8807368" y="2057419"/>
                </a:cubicBezTo>
                <a:cubicBezTo>
                  <a:pt x="8807368" y="2092491"/>
                  <a:pt x="8835798" y="2120932"/>
                  <a:pt x="8870868" y="2120932"/>
                </a:cubicBezTo>
                <a:cubicBezTo>
                  <a:pt x="8905938" y="2120932"/>
                  <a:pt x="8934368" y="2092491"/>
                  <a:pt x="8934368" y="2057419"/>
                </a:cubicBezTo>
                <a:cubicBezTo>
                  <a:pt x="8934368" y="2022348"/>
                  <a:pt x="8905938" y="1993919"/>
                  <a:pt x="8870868" y="1993919"/>
                </a:cubicBezTo>
                <a:close/>
                <a:moveTo>
                  <a:pt x="8604168" y="1993919"/>
                </a:moveTo>
                <a:cubicBezTo>
                  <a:pt x="8569098" y="1993919"/>
                  <a:pt x="8540668" y="2022348"/>
                  <a:pt x="8540668" y="2057419"/>
                </a:cubicBezTo>
                <a:cubicBezTo>
                  <a:pt x="8540668" y="2092491"/>
                  <a:pt x="8569098" y="2120932"/>
                  <a:pt x="8604168" y="2120932"/>
                </a:cubicBezTo>
                <a:cubicBezTo>
                  <a:pt x="8639238" y="2120932"/>
                  <a:pt x="8667668" y="2092491"/>
                  <a:pt x="8667668" y="2057419"/>
                </a:cubicBezTo>
                <a:cubicBezTo>
                  <a:pt x="8667668" y="2022348"/>
                  <a:pt x="8639238" y="1993919"/>
                  <a:pt x="8604168" y="1993919"/>
                </a:cubicBezTo>
                <a:close/>
                <a:moveTo>
                  <a:pt x="8337468" y="1993919"/>
                </a:moveTo>
                <a:cubicBezTo>
                  <a:pt x="8302398" y="1993919"/>
                  <a:pt x="8273968" y="2022350"/>
                  <a:pt x="8273968" y="2057419"/>
                </a:cubicBezTo>
                <a:cubicBezTo>
                  <a:pt x="8273968" y="2092491"/>
                  <a:pt x="8302398" y="2120932"/>
                  <a:pt x="8337468" y="2120932"/>
                </a:cubicBezTo>
                <a:cubicBezTo>
                  <a:pt x="8372538" y="2120932"/>
                  <a:pt x="8400968" y="2092491"/>
                  <a:pt x="8400968" y="2057419"/>
                </a:cubicBezTo>
                <a:cubicBezTo>
                  <a:pt x="8400968" y="2022350"/>
                  <a:pt x="8372538" y="1993919"/>
                  <a:pt x="8337468" y="1993919"/>
                </a:cubicBezTo>
                <a:close/>
                <a:moveTo>
                  <a:pt x="8070768" y="1993919"/>
                </a:moveTo>
                <a:cubicBezTo>
                  <a:pt x="8035698" y="1993919"/>
                  <a:pt x="8007268" y="2022350"/>
                  <a:pt x="8007268" y="2057419"/>
                </a:cubicBezTo>
                <a:cubicBezTo>
                  <a:pt x="8007268" y="2092491"/>
                  <a:pt x="8035698" y="2120933"/>
                  <a:pt x="8070768" y="2120933"/>
                </a:cubicBezTo>
                <a:cubicBezTo>
                  <a:pt x="8105838" y="2120933"/>
                  <a:pt x="8134268" y="2092491"/>
                  <a:pt x="8134268" y="2057419"/>
                </a:cubicBezTo>
                <a:cubicBezTo>
                  <a:pt x="8134268" y="2022350"/>
                  <a:pt x="8105838" y="1993919"/>
                  <a:pt x="8070768" y="1993919"/>
                </a:cubicBezTo>
                <a:close/>
                <a:moveTo>
                  <a:pt x="7804068" y="1993919"/>
                </a:moveTo>
                <a:cubicBezTo>
                  <a:pt x="7768998" y="1993919"/>
                  <a:pt x="7740568" y="2022350"/>
                  <a:pt x="7740568" y="2057420"/>
                </a:cubicBezTo>
                <a:cubicBezTo>
                  <a:pt x="7740568" y="2092491"/>
                  <a:pt x="7768998" y="2120933"/>
                  <a:pt x="7804068" y="2120933"/>
                </a:cubicBezTo>
                <a:cubicBezTo>
                  <a:pt x="7839138" y="2120933"/>
                  <a:pt x="7867568" y="2092491"/>
                  <a:pt x="7867568" y="2057420"/>
                </a:cubicBezTo>
                <a:cubicBezTo>
                  <a:pt x="7867568" y="2022350"/>
                  <a:pt x="7839138" y="1993919"/>
                  <a:pt x="7804068" y="1993919"/>
                </a:cubicBezTo>
                <a:close/>
                <a:moveTo>
                  <a:pt x="7537368" y="1993919"/>
                </a:moveTo>
                <a:cubicBezTo>
                  <a:pt x="7502298" y="1993919"/>
                  <a:pt x="7473868" y="2022350"/>
                  <a:pt x="7473868" y="2057420"/>
                </a:cubicBezTo>
                <a:cubicBezTo>
                  <a:pt x="7473868" y="2092491"/>
                  <a:pt x="7502298" y="2120933"/>
                  <a:pt x="7537368" y="2120933"/>
                </a:cubicBezTo>
                <a:cubicBezTo>
                  <a:pt x="7572438" y="2120933"/>
                  <a:pt x="7600868" y="2092491"/>
                  <a:pt x="7600868" y="2057420"/>
                </a:cubicBezTo>
                <a:cubicBezTo>
                  <a:pt x="7600868" y="2022350"/>
                  <a:pt x="7572438" y="1993919"/>
                  <a:pt x="7537368" y="1993919"/>
                </a:cubicBezTo>
                <a:close/>
                <a:moveTo>
                  <a:pt x="7270668" y="1993919"/>
                </a:moveTo>
                <a:cubicBezTo>
                  <a:pt x="7235598" y="1993919"/>
                  <a:pt x="7207168" y="2022350"/>
                  <a:pt x="7207168" y="2057420"/>
                </a:cubicBezTo>
                <a:cubicBezTo>
                  <a:pt x="7207168" y="2092491"/>
                  <a:pt x="7235598" y="2120933"/>
                  <a:pt x="7270668" y="2120933"/>
                </a:cubicBezTo>
                <a:cubicBezTo>
                  <a:pt x="7305738" y="2120933"/>
                  <a:pt x="7334168" y="2092491"/>
                  <a:pt x="7334168" y="2057420"/>
                </a:cubicBezTo>
                <a:cubicBezTo>
                  <a:pt x="7334168" y="2022350"/>
                  <a:pt x="7305738" y="1993919"/>
                  <a:pt x="7270668" y="1993919"/>
                </a:cubicBezTo>
                <a:close/>
                <a:moveTo>
                  <a:pt x="7003968" y="1993919"/>
                </a:moveTo>
                <a:cubicBezTo>
                  <a:pt x="6968898" y="1993919"/>
                  <a:pt x="6940468" y="2022350"/>
                  <a:pt x="6940468" y="2057420"/>
                </a:cubicBezTo>
                <a:cubicBezTo>
                  <a:pt x="6940468" y="2092491"/>
                  <a:pt x="6968898" y="2120933"/>
                  <a:pt x="7003968" y="2120933"/>
                </a:cubicBezTo>
                <a:cubicBezTo>
                  <a:pt x="7039038" y="2120933"/>
                  <a:pt x="7067468" y="2092491"/>
                  <a:pt x="7067468" y="2057420"/>
                </a:cubicBezTo>
                <a:cubicBezTo>
                  <a:pt x="7067468" y="2022350"/>
                  <a:pt x="7039038" y="1993919"/>
                  <a:pt x="7003968" y="1993919"/>
                </a:cubicBezTo>
                <a:close/>
                <a:moveTo>
                  <a:pt x="11804568" y="1993916"/>
                </a:moveTo>
                <a:cubicBezTo>
                  <a:pt x="11769498" y="1993916"/>
                  <a:pt x="11741068" y="2022347"/>
                  <a:pt x="11741068" y="2057417"/>
                </a:cubicBezTo>
                <a:cubicBezTo>
                  <a:pt x="11741068" y="2092491"/>
                  <a:pt x="11769498" y="2120932"/>
                  <a:pt x="11804568" y="2120932"/>
                </a:cubicBezTo>
                <a:cubicBezTo>
                  <a:pt x="11839638" y="2120932"/>
                  <a:pt x="11868068" y="2092491"/>
                  <a:pt x="11868068" y="2057417"/>
                </a:cubicBezTo>
                <a:cubicBezTo>
                  <a:pt x="11868068" y="2022347"/>
                  <a:pt x="11839638" y="1993916"/>
                  <a:pt x="11804568" y="1993916"/>
                </a:cubicBezTo>
                <a:close/>
                <a:moveTo>
                  <a:pt x="11537868" y="1993916"/>
                </a:moveTo>
                <a:cubicBezTo>
                  <a:pt x="11502798" y="1993916"/>
                  <a:pt x="11474368" y="2022347"/>
                  <a:pt x="11474368" y="2057417"/>
                </a:cubicBezTo>
                <a:cubicBezTo>
                  <a:pt x="11474368" y="2092491"/>
                  <a:pt x="11502798" y="2120932"/>
                  <a:pt x="11537868" y="2120932"/>
                </a:cubicBezTo>
                <a:cubicBezTo>
                  <a:pt x="11572938" y="2120932"/>
                  <a:pt x="11601368" y="2092491"/>
                  <a:pt x="11601368" y="2057417"/>
                </a:cubicBezTo>
                <a:cubicBezTo>
                  <a:pt x="11601368" y="2022347"/>
                  <a:pt x="11572938" y="1993916"/>
                  <a:pt x="11537868" y="1993916"/>
                </a:cubicBezTo>
                <a:close/>
                <a:moveTo>
                  <a:pt x="11271168" y="1993916"/>
                </a:moveTo>
                <a:cubicBezTo>
                  <a:pt x="11236098" y="1993916"/>
                  <a:pt x="11207668" y="2022347"/>
                  <a:pt x="11207668" y="2057417"/>
                </a:cubicBezTo>
                <a:cubicBezTo>
                  <a:pt x="11207668" y="2092491"/>
                  <a:pt x="11236098" y="2120932"/>
                  <a:pt x="11271168" y="2120932"/>
                </a:cubicBezTo>
                <a:cubicBezTo>
                  <a:pt x="11306238" y="2120932"/>
                  <a:pt x="11334668" y="2092491"/>
                  <a:pt x="11334668" y="2057417"/>
                </a:cubicBezTo>
                <a:cubicBezTo>
                  <a:pt x="11334668" y="2022347"/>
                  <a:pt x="11306238" y="1993916"/>
                  <a:pt x="11271168" y="1993916"/>
                </a:cubicBezTo>
                <a:close/>
                <a:moveTo>
                  <a:pt x="11004468" y="1993916"/>
                </a:moveTo>
                <a:cubicBezTo>
                  <a:pt x="10969398" y="1993916"/>
                  <a:pt x="10940968" y="2022347"/>
                  <a:pt x="10940968" y="2057417"/>
                </a:cubicBezTo>
                <a:cubicBezTo>
                  <a:pt x="10940968" y="2092491"/>
                  <a:pt x="10969398" y="2120932"/>
                  <a:pt x="11004468" y="2120932"/>
                </a:cubicBezTo>
                <a:cubicBezTo>
                  <a:pt x="11039538" y="2120932"/>
                  <a:pt x="11067968" y="2092491"/>
                  <a:pt x="11067968" y="2057417"/>
                </a:cubicBezTo>
                <a:cubicBezTo>
                  <a:pt x="11067968" y="2022347"/>
                  <a:pt x="11039538" y="1993916"/>
                  <a:pt x="11004468" y="1993916"/>
                </a:cubicBezTo>
                <a:close/>
                <a:moveTo>
                  <a:pt x="10737768" y="1993916"/>
                </a:moveTo>
                <a:cubicBezTo>
                  <a:pt x="10702698" y="1993916"/>
                  <a:pt x="10674268" y="2022348"/>
                  <a:pt x="10674268" y="2057417"/>
                </a:cubicBezTo>
                <a:cubicBezTo>
                  <a:pt x="10674268" y="2092491"/>
                  <a:pt x="10702698" y="2120932"/>
                  <a:pt x="10737768" y="2120932"/>
                </a:cubicBezTo>
                <a:cubicBezTo>
                  <a:pt x="10772838" y="2120932"/>
                  <a:pt x="10801268" y="2092491"/>
                  <a:pt x="10801268" y="2057417"/>
                </a:cubicBezTo>
                <a:cubicBezTo>
                  <a:pt x="10801268" y="2022348"/>
                  <a:pt x="10772838" y="1993916"/>
                  <a:pt x="10737768" y="1993916"/>
                </a:cubicBezTo>
                <a:close/>
                <a:moveTo>
                  <a:pt x="590598" y="1689145"/>
                </a:moveTo>
                <a:cubicBezTo>
                  <a:pt x="555528" y="1689145"/>
                  <a:pt x="527098" y="1717573"/>
                  <a:pt x="527098" y="1752641"/>
                </a:cubicBezTo>
                <a:cubicBezTo>
                  <a:pt x="527098" y="1787709"/>
                  <a:pt x="555528" y="1816138"/>
                  <a:pt x="590598" y="1816138"/>
                </a:cubicBezTo>
                <a:cubicBezTo>
                  <a:pt x="625667" y="1816138"/>
                  <a:pt x="654097" y="1787709"/>
                  <a:pt x="654097" y="1752641"/>
                </a:cubicBezTo>
                <a:cubicBezTo>
                  <a:pt x="654097" y="1717573"/>
                  <a:pt x="625667" y="1689145"/>
                  <a:pt x="590598" y="1689145"/>
                </a:cubicBezTo>
                <a:close/>
                <a:moveTo>
                  <a:pt x="323901" y="1689145"/>
                </a:moveTo>
                <a:cubicBezTo>
                  <a:pt x="288831" y="1689145"/>
                  <a:pt x="260402" y="1717573"/>
                  <a:pt x="260402" y="1752642"/>
                </a:cubicBezTo>
                <a:cubicBezTo>
                  <a:pt x="260402" y="1787710"/>
                  <a:pt x="288831" y="1816138"/>
                  <a:pt x="323901" y="1816138"/>
                </a:cubicBezTo>
                <a:cubicBezTo>
                  <a:pt x="358971" y="1816138"/>
                  <a:pt x="387400" y="1787710"/>
                  <a:pt x="387400" y="1752642"/>
                </a:cubicBezTo>
                <a:cubicBezTo>
                  <a:pt x="387400" y="1717573"/>
                  <a:pt x="358971" y="1689145"/>
                  <a:pt x="323901" y="1689145"/>
                </a:cubicBezTo>
                <a:close/>
                <a:moveTo>
                  <a:pt x="1657384" y="1689144"/>
                </a:moveTo>
                <a:cubicBezTo>
                  <a:pt x="1622317" y="1689144"/>
                  <a:pt x="1593886" y="1717572"/>
                  <a:pt x="1593886" y="1752640"/>
                </a:cubicBezTo>
                <a:cubicBezTo>
                  <a:pt x="1593886" y="1787709"/>
                  <a:pt x="1622317" y="1816137"/>
                  <a:pt x="1657384" y="1816137"/>
                </a:cubicBezTo>
                <a:cubicBezTo>
                  <a:pt x="1692455" y="1816137"/>
                  <a:pt x="1720885" y="1787709"/>
                  <a:pt x="1720885" y="1752640"/>
                </a:cubicBezTo>
                <a:cubicBezTo>
                  <a:pt x="1720885" y="1717572"/>
                  <a:pt x="1692455" y="1689144"/>
                  <a:pt x="1657384" y="1689144"/>
                </a:cubicBezTo>
                <a:close/>
                <a:moveTo>
                  <a:pt x="1390687" y="1689144"/>
                </a:moveTo>
                <a:cubicBezTo>
                  <a:pt x="1355618" y="1689144"/>
                  <a:pt x="1327188" y="1717572"/>
                  <a:pt x="1327188" y="1752641"/>
                </a:cubicBezTo>
                <a:cubicBezTo>
                  <a:pt x="1327188" y="1787709"/>
                  <a:pt x="1355618" y="1816137"/>
                  <a:pt x="1390687" y="1816137"/>
                </a:cubicBezTo>
                <a:cubicBezTo>
                  <a:pt x="1425757" y="1816137"/>
                  <a:pt x="1454187" y="1787709"/>
                  <a:pt x="1454187" y="1752641"/>
                </a:cubicBezTo>
                <a:cubicBezTo>
                  <a:pt x="1454187" y="1717572"/>
                  <a:pt x="1425757" y="1689144"/>
                  <a:pt x="1390687" y="1689144"/>
                </a:cubicBezTo>
                <a:close/>
                <a:moveTo>
                  <a:pt x="1123991" y="1689144"/>
                </a:moveTo>
                <a:cubicBezTo>
                  <a:pt x="1088921" y="1689144"/>
                  <a:pt x="1060491" y="1717573"/>
                  <a:pt x="1060491" y="1752641"/>
                </a:cubicBezTo>
                <a:cubicBezTo>
                  <a:pt x="1060491" y="1787709"/>
                  <a:pt x="1088921" y="1816138"/>
                  <a:pt x="1123991" y="1816138"/>
                </a:cubicBezTo>
                <a:cubicBezTo>
                  <a:pt x="1159060" y="1816138"/>
                  <a:pt x="1187490" y="1787709"/>
                  <a:pt x="1187490" y="1752641"/>
                </a:cubicBezTo>
                <a:cubicBezTo>
                  <a:pt x="1187490" y="1717573"/>
                  <a:pt x="1159060" y="1689144"/>
                  <a:pt x="1123991" y="1689144"/>
                </a:cubicBezTo>
                <a:close/>
                <a:moveTo>
                  <a:pt x="857294" y="1689144"/>
                </a:moveTo>
                <a:cubicBezTo>
                  <a:pt x="822225" y="1689144"/>
                  <a:pt x="793795" y="1717573"/>
                  <a:pt x="793795" y="1752641"/>
                </a:cubicBezTo>
                <a:cubicBezTo>
                  <a:pt x="793795" y="1787709"/>
                  <a:pt x="822225" y="1816138"/>
                  <a:pt x="857294" y="1816138"/>
                </a:cubicBezTo>
                <a:cubicBezTo>
                  <a:pt x="892364" y="1816138"/>
                  <a:pt x="920793" y="1787709"/>
                  <a:pt x="920793" y="1752641"/>
                </a:cubicBezTo>
                <a:cubicBezTo>
                  <a:pt x="920793" y="1717573"/>
                  <a:pt x="892364" y="1689144"/>
                  <a:pt x="857294" y="1689144"/>
                </a:cubicBezTo>
                <a:close/>
                <a:moveTo>
                  <a:pt x="2990917" y="1689143"/>
                </a:moveTo>
                <a:cubicBezTo>
                  <a:pt x="2955852" y="1689143"/>
                  <a:pt x="2927427" y="1717571"/>
                  <a:pt x="2927427" y="1752639"/>
                </a:cubicBezTo>
                <a:cubicBezTo>
                  <a:pt x="2927427" y="1787707"/>
                  <a:pt x="2955852" y="1816136"/>
                  <a:pt x="2990917" y="1816136"/>
                </a:cubicBezTo>
                <a:cubicBezTo>
                  <a:pt x="3025981" y="1816136"/>
                  <a:pt x="3054407" y="1787707"/>
                  <a:pt x="3054407" y="1752639"/>
                </a:cubicBezTo>
                <a:cubicBezTo>
                  <a:pt x="3054407" y="1717571"/>
                  <a:pt x="3025981" y="1689143"/>
                  <a:pt x="2990917" y="1689143"/>
                </a:cubicBezTo>
                <a:close/>
                <a:moveTo>
                  <a:pt x="2724260" y="1689143"/>
                </a:moveTo>
                <a:cubicBezTo>
                  <a:pt x="2689152" y="1689143"/>
                  <a:pt x="2660740" y="1717571"/>
                  <a:pt x="2660740" y="1752640"/>
                </a:cubicBezTo>
                <a:cubicBezTo>
                  <a:pt x="2660740" y="1787708"/>
                  <a:pt x="2689152" y="1816136"/>
                  <a:pt x="2724260" y="1816136"/>
                </a:cubicBezTo>
                <a:cubicBezTo>
                  <a:pt x="2759325" y="1816136"/>
                  <a:pt x="2787750" y="1787708"/>
                  <a:pt x="2787750" y="1752640"/>
                </a:cubicBezTo>
                <a:cubicBezTo>
                  <a:pt x="2787750" y="1717571"/>
                  <a:pt x="2759325" y="1689143"/>
                  <a:pt x="2724260" y="1689143"/>
                </a:cubicBezTo>
                <a:close/>
                <a:moveTo>
                  <a:pt x="2457500" y="1689143"/>
                </a:moveTo>
                <a:cubicBezTo>
                  <a:pt x="2422429" y="1689143"/>
                  <a:pt x="2394006" y="1717572"/>
                  <a:pt x="2394006" y="1752640"/>
                </a:cubicBezTo>
                <a:cubicBezTo>
                  <a:pt x="2394006" y="1787708"/>
                  <a:pt x="2422429" y="1816137"/>
                  <a:pt x="2457500" y="1816137"/>
                </a:cubicBezTo>
                <a:cubicBezTo>
                  <a:pt x="2492577" y="1816137"/>
                  <a:pt x="2521015" y="1787708"/>
                  <a:pt x="2521015" y="1752640"/>
                </a:cubicBezTo>
                <a:cubicBezTo>
                  <a:pt x="2521015" y="1717572"/>
                  <a:pt x="2492577" y="1689143"/>
                  <a:pt x="2457500" y="1689143"/>
                </a:cubicBezTo>
                <a:close/>
                <a:moveTo>
                  <a:pt x="2190807" y="1689143"/>
                </a:moveTo>
                <a:cubicBezTo>
                  <a:pt x="2155740" y="1689143"/>
                  <a:pt x="2127318" y="1717572"/>
                  <a:pt x="2127318" y="1752640"/>
                </a:cubicBezTo>
                <a:cubicBezTo>
                  <a:pt x="2127318" y="1787708"/>
                  <a:pt x="2155740" y="1816137"/>
                  <a:pt x="2190807" y="1816137"/>
                </a:cubicBezTo>
                <a:cubicBezTo>
                  <a:pt x="2225868" y="1816137"/>
                  <a:pt x="2254301" y="1787708"/>
                  <a:pt x="2254301" y="1752640"/>
                </a:cubicBezTo>
                <a:cubicBezTo>
                  <a:pt x="2254301" y="1717572"/>
                  <a:pt x="2225868" y="1689143"/>
                  <a:pt x="2190807" y="1689143"/>
                </a:cubicBezTo>
                <a:close/>
                <a:moveTo>
                  <a:pt x="1924092" y="1689143"/>
                </a:moveTo>
                <a:cubicBezTo>
                  <a:pt x="1889015" y="1689143"/>
                  <a:pt x="1860584" y="1717572"/>
                  <a:pt x="1860584" y="1752640"/>
                </a:cubicBezTo>
                <a:cubicBezTo>
                  <a:pt x="1860584" y="1787708"/>
                  <a:pt x="1889015" y="1816137"/>
                  <a:pt x="1924092" y="1816137"/>
                </a:cubicBezTo>
                <a:cubicBezTo>
                  <a:pt x="1959159" y="1816137"/>
                  <a:pt x="1987612" y="1787708"/>
                  <a:pt x="1987612" y="1752640"/>
                </a:cubicBezTo>
                <a:cubicBezTo>
                  <a:pt x="1987612" y="1717572"/>
                  <a:pt x="1959159" y="1689143"/>
                  <a:pt x="1924092" y="1689143"/>
                </a:cubicBezTo>
                <a:close/>
                <a:moveTo>
                  <a:pt x="4057695" y="1689142"/>
                </a:moveTo>
                <a:cubicBezTo>
                  <a:pt x="4022619" y="1689142"/>
                  <a:pt x="3994189" y="1717570"/>
                  <a:pt x="3994189" y="1752638"/>
                </a:cubicBezTo>
                <a:cubicBezTo>
                  <a:pt x="3994189" y="1787707"/>
                  <a:pt x="4022619" y="1816135"/>
                  <a:pt x="4057695" y="1816135"/>
                </a:cubicBezTo>
                <a:cubicBezTo>
                  <a:pt x="4092669" y="1816135"/>
                  <a:pt x="4121092" y="1787707"/>
                  <a:pt x="4121092" y="1752638"/>
                </a:cubicBezTo>
                <a:cubicBezTo>
                  <a:pt x="4121092" y="1717570"/>
                  <a:pt x="4092669" y="1689142"/>
                  <a:pt x="4057695" y="1689142"/>
                </a:cubicBezTo>
                <a:close/>
                <a:moveTo>
                  <a:pt x="3790981" y="1689142"/>
                </a:moveTo>
                <a:cubicBezTo>
                  <a:pt x="3755920" y="1689142"/>
                  <a:pt x="3727495" y="1717571"/>
                  <a:pt x="3727495" y="1752639"/>
                </a:cubicBezTo>
                <a:cubicBezTo>
                  <a:pt x="3727495" y="1787707"/>
                  <a:pt x="3755920" y="1816135"/>
                  <a:pt x="3790981" y="1816135"/>
                </a:cubicBezTo>
                <a:cubicBezTo>
                  <a:pt x="3826049" y="1816135"/>
                  <a:pt x="3854483" y="1787707"/>
                  <a:pt x="3854483" y="1752639"/>
                </a:cubicBezTo>
                <a:cubicBezTo>
                  <a:pt x="3854483" y="1717571"/>
                  <a:pt x="3826049" y="1689142"/>
                  <a:pt x="3790981" y="1689142"/>
                </a:cubicBezTo>
                <a:close/>
                <a:moveTo>
                  <a:pt x="3524306" y="1689142"/>
                </a:moveTo>
                <a:cubicBezTo>
                  <a:pt x="3489234" y="1689142"/>
                  <a:pt x="3460797" y="1717571"/>
                  <a:pt x="3460797" y="1752639"/>
                </a:cubicBezTo>
                <a:cubicBezTo>
                  <a:pt x="3460797" y="1787707"/>
                  <a:pt x="3489234" y="1816136"/>
                  <a:pt x="3524306" y="1816136"/>
                </a:cubicBezTo>
                <a:cubicBezTo>
                  <a:pt x="3559378" y="1816136"/>
                  <a:pt x="3587804" y="1787707"/>
                  <a:pt x="3587804" y="1752639"/>
                </a:cubicBezTo>
                <a:cubicBezTo>
                  <a:pt x="3587804" y="1717571"/>
                  <a:pt x="3559378" y="1689142"/>
                  <a:pt x="3524306" y="1689142"/>
                </a:cubicBezTo>
                <a:close/>
                <a:moveTo>
                  <a:pt x="3257573" y="1689142"/>
                </a:moveTo>
                <a:cubicBezTo>
                  <a:pt x="3222509" y="1689142"/>
                  <a:pt x="3194083" y="1717571"/>
                  <a:pt x="3194083" y="1752639"/>
                </a:cubicBezTo>
                <a:cubicBezTo>
                  <a:pt x="3194083" y="1787707"/>
                  <a:pt x="3222509" y="1816136"/>
                  <a:pt x="3257573" y="1816136"/>
                </a:cubicBezTo>
                <a:cubicBezTo>
                  <a:pt x="3292638" y="1816136"/>
                  <a:pt x="3321065" y="1787707"/>
                  <a:pt x="3321065" y="1752639"/>
                </a:cubicBezTo>
                <a:cubicBezTo>
                  <a:pt x="3321065" y="1717571"/>
                  <a:pt x="3292638" y="1689142"/>
                  <a:pt x="3257573" y="1689142"/>
                </a:cubicBezTo>
                <a:close/>
                <a:moveTo>
                  <a:pt x="5391099" y="1689141"/>
                </a:moveTo>
                <a:cubicBezTo>
                  <a:pt x="5356039" y="1689141"/>
                  <a:pt x="5327599" y="1717569"/>
                  <a:pt x="5327599" y="1752637"/>
                </a:cubicBezTo>
                <a:cubicBezTo>
                  <a:pt x="5327599" y="1787706"/>
                  <a:pt x="5356039" y="1816134"/>
                  <a:pt x="5391099" y="1816134"/>
                </a:cubicBezTo>
                <a:cubicBezTo>
                  <a:pt x="5426170" y="1816134"/>
                  <a:pt x="5454596" y="1787706"/>
                  <a:pt x="5454596" y="1752637"/>
                </a:cubicBezTo>
                <a:cubicBezTo>
                  <a:pt x="5454596" y="1717569"/>
                  <a:pt x="5426170" y="1689141"/>
                  <a:pt x="5391099" y="1689141"/>
                </a:cubicBezTo>
                <a:close/>
                <a:moveTo>
                  <a:pt x="5124395" y="1689141"/>
                </a:moveTo>
                <a:cubicBezTo>
                  <a:pt x="5089318" y="1689141"/>
                  <a:pt x="5060881" y="1717569"/>
                  <a:pt x="5060881" y="1752638"/>
                </a:cubicBezTo>
                <a:cubicBezTo>
                  <a:pt x="5060881" y="1787706"/>
                  <a:pt x="5089318" y="1816135"/>
                  <a:pt x="5124395" y="1816135"/>
                </a:cubicBezTo>
                <a:cubicBezTo>
                  <a:pt x="5159470" y="1816135"/>
                  <a:pt x="5187901" y="1787706"/>
                  <a:pt x="5187901" y="1752638"/>
                </a:cubicBezTo>
                <a:cubicBezTo>
                  <a:pt x="5187901" y="1717569"/>
                  <a:pt x="5159470" y="1689141"/>
                  <a:pt x="5124395" y="1689141"/>
                </a:cubicBezTo>
                <a:close/>
                <a:moveTo>
                  <a:pt x="4857694" y="1689141"/>
                </a:moveTo>
                <a:cubicBezTo>
                  <a:pt x="4822619" y="1689141"/>
                  <a:pt x="4794186" y="1717570"/>
                  <a:pt x="4794186" y="1752638"/>
                </a:cubicBezTo>
                <a:cubicBezTo>
                  <a:pt x="4794186" y="1787706"/>
                  <a:pt x="4822619" y="1816135"/>
                  <a:pt x="4857694" y="1816135"/>
                </a:cubicBezTo>
                <a:cubicBezTo>
                  <a:pt x="4892772" y="1816135"/>
                  <a:pt x="4921192" y="1787706"/>
                  <a:pt x="4921192" y="1752638"/>
                </a:cubicBezTo>
                <a:cubicBezTo>
                  <a:pt x="4921192" y="1717570"/>
                  <a:pt x="4892772" y="1689141"/>
                  <a:pt x="4857694" y="1689141"/>
                </a:cubicBezTo>
                <a:close/>
                <a:moveTo>
                  <a:pt x="4591027" y="1689141"/>
                </a:moveTo>
                <a:cubicBezTo>
                  <a:pt x="4555948" y="1689141"/>
                  <a:pt x="4527531" y="1717570"/>
                  <a:pt x="4527531" y="1752638"/>
                </a:cubicBezTo>
                <a:cubicBezTo>
                  <a:pt x="4527531" y="1787706"/>
                  <a:pt x="4555948" y="1816135"/>
                  <a:pt x="4591027" y="1816135"/>
                </a:cubicBezTo>
                <a:cubicBezTo>
                  <a:pt x="4626080" y="1816135"/>
                  <a:pt x="4654496" y="1787706"/>
                  <a:pt x="4654496" y="1752638"/>
                </a:cubicBezTo>
                <a:cubicBezTo>
                  <a:pt x="4654496" y="1717570"/>
                  <a:pt x="4626080" y="1689141"/>
                  <a:pt x="4591027" y="1689141"/>
                </a:cubicBezTo>
                <a:close/>
                <a:moveTo>
                  <a:pt x="4324320" y="1689141"/>
                </a:moveTo>
                <a:cubicBezTo>
                  <a:pt x="4289238" y="1689141"/>
                  <a:pt x="4260813" y="1717570"/>
                  <a:pt x="4260813" y="1752638"/>
                </a:cubicBezTo>
                <a:cubicBezTo>
                  <a:pt x="4260813" y="1787707"/>
                  <a:pt x="4289238" y="1816135"/>
                  <a:pt x="4324320" y="1816135"/>
                </a:cubicBezTo>
                <a:cubicBezTo>
                  <a:pt x="4359376" y="1816135"/>
                  <a:pt x="4387806" y="1787707"/>
                  <a:pt x="4387806" y="1752638"/>
                </a:cubicBezTo>
                <a:cubicBezTo>
                  <a:pt x="4387806" y="1717570"/>
                  <a:pt x="4359376" y="1689141"/>
                  <a:pt x="4324320" y="1689141"/>
                </a:cubicBezTo>
                <a:close/>
                <a:moveTo>
                  <a:pt x="6457868" y="1689140"/>
                </a:moveTo>
                <a:cubicBezTo>
                  <a:pt x="6422798" y="1689140"/>
                  <a:pt x="6394368" y="1717568"/>
                  <a:pt x="6394368" y="1752636"/>
                </a:cubicBezTo>
                <a:cubicBezTo>
                  <a:pt x="6394368" y="1787705"/>
                  <a:pt x="6422798" y="1816133"/>
                  <a:pt x="6457868" y="1816133"/>
                </a:cubicBezTo>
                <a:cubicBezTo>
                  <a:pt x="6492938" y="1816133"/>
                  <a:pt x="6521368" y="1787705"/>
                  <a:pt x="6521368" y="1752636"/>
                </a:cubicBezTo>
                <a:cubicBezTo>
                  <a:pt x="6521368" y="1717568"/>
                  <a:pt x="6492938" y="1689140"/>
                  <a:pt x="6457868" y="1689140"/>
                </a:cubicBezTo>
                <a:close/>
                <a:moveTo>
                  <a:pt x="6191168" y="1689140"/>
                </a:moveTo>
                <a:cubicBezTo>
                  <a:pt x="6156098" y="1689140"/>
                  <a:pt x="6127668" y="1717569"/>
                  <a:pt x="6127668" y="1752637"/>
                </a:cubicBezTo>
                <a:cubicBezTo>
                  <a:pt x="6127668" y="1787705"/>
                  <a:pt x="6156098" y="1816134"/>
                  <a:pt x="6191168" y="1816134"/>
                </a:cubicBezTo>
                <a:cubicBezTo>
                  <a:pt x="6226238" y="1816134"/>
                  <a:pt x="6254668" y="1787705"/>
                  <a:pt x="6254668" y="1752637"/>
                </a:cubicBezTo>
                <a:cubicBezTo>
                  <a:pt x="6254668" y="1717569"/>
                  <a:pt x="6226238" y="1689140"/>
                  <a:pt x="6191168" y="1689140"/>
                </a:cubicBezTo>
                <a:close/>
                <a:moveTo>
                  <a:pt x="5924469" y="1689140"/>
                </a:moveTo>
                <a:cubicBezTo>
                  <a:pt x="5889400" y="1689140"/>
                  <a:pt x="5860973" y="1717569"/>
                  <a:pt x="5860973" y="1752637"/>
                </a:cubicBezTo>
                <a:cubicBezTo>
                  <a:pt x="5860973" y="1787705"/>
                  <a:pt x="5889400" y="1816134"/>
                  <a:pt x="5924469" y="1816134"/>
                </a:cubicBezTo>
                <a:cubicBezTo>
                  <a:pt x="5959546" y="1816134"/>
                  <a:pt x="5987982" y="1787705"/>
                  <a:pt x="5987982" y="1752637"/>
                </a:cubicBezTo>
                <a:cubicBezTo>
                  <a:pt x="5987982" y="1717569"/>
                  <a:pt x="5959546" y="1689140"/>
                  <a:pt x="5924469" y="1689140"/>
                </a:cubicBezTo>
                <a:close/>
                <a:moveTo>
                  <a:pt x="5657777" y="1689140"/>
                </a:moveTo>
                <a:cubicBezTo>
                  <a:pt x="5622709" y="1689140"/>
                  <a:pt x="5594291" y="1717569"/>
                  <a:pt x="5594291" y="1752637"/>
                </a:cubicBezTo>
                <a:cubicBezTo>
                  <a:pt x="5594291" y="1787705"/>
                  <a:pt x="5622709" y="1816134"/>
                  <a:pt x="5657777" y="1816134"/>
                </a:cubicBezTo>
                <a:cubicBezTo>
                  <a:pt x="5692856" y="1816134"/>
                  <a:pt x="5721277" y="1787705"/>
                  <a:pt x="5721277" y="1752637"/>
                </a:cubicBezTo>
                <a:cubicBezTo>
                  <a:pt x="5721277" y="1717569"/>
                  <a:pt x="5692856" y="1689140"/>
                  <a:pt x="5657777" y="1689140"/>
                </a:cubicBezTo>
                <a:close/>
                <a:moveTo>
                  <a:pt x="7791368" y="1689139"/>
                </a:moveTo>
                <a:cubicBezTo>
                  <a:pt x="7756298" y="1689139"/>
                  <a:pt x="7727868" y="1717567"/>
                  <a:pt x="7727868" y="1752636"/>
                </a:cubicBezTo>
                <a:cubicBezTo>
                  <a:pt x="7727868" y="1787704"/>
                  <a:pt x="7756298" y="1816132"/>
                  <a:pt x="7791368" y="1816132"/>
                </a:cubicBezTo>
                <a:cubicBezTo>
                  <a:pt x="7826438" y="1816132"/>
                  <a:pt x="7854868" y="1787704"/>
                  <a:pt x="7854868" y="1752636"/>
                </a:cubicBezTo>
                <a:cubicBezTo>
                  <a:pt x="7854868" y="1717567"/>
                  <a:pt x="7826438" y="1689139"/>
                  <a:pt x="7791368" y="1689139"/>
                </a:cubicBezTo>
                <a:close/>
                <a:moveTo>
                  <a:pt x="7524668" y="1689139"/>
                </a:moveTo>
                <a:cubicBezTo>
                  <a:pt x="7489598" y="1689139"/>
                  <a:pt x="7461168" y="1717567"/>
                  <a:pt x="7461168" y="1752636"/>
                </a:cubicBezTo>
                <a:cubicBezTo>
                  <a:pt x="7461168" y="1787704"/>
                  <a:pt x="7489598" y="1816133"/>
                  <a:pt x="7524668" y="1816133"/>
                </a:cubicBezTo>
                <a:cubicBezTo>
                  <a:pt x="7559738" y="1816133"/>
                  <a:pt x="7588168" y="1787704"/>
                  <a:pt x="7588168" y="1752636"/>
                </a:cubicBezTo>
                <a:cubicBezTo>
                  <a:pt x="7588168" y="1717567"/>
                  <a:pt x="7559738" y="1689139"/>
                  <a:pt x="7524668" y="1689139"/>
                </a:cubicBezTo>
                <a:close/>
                <a:moveTo>
                  <a:pt x="7257968" y="1689139"/>
                </a:moveTo>
                <a:cubicBezTo>
                  <a:pt x="7222898" y="1689139"/>
                  <a:pt x="7194468" y="1717568"/>
                  <a:pt x="7194468" y="1752636"/>
                </a:cubicBezTo>
                <a:cubicBezTo>
                  <a:pt x="7194468" y="1787704"/>
                  <a:pt x="7222898" y="1816133"/>
                  <a:pt x="7257968" y="1816133"/>
                </a:cubicBezTo>
                <a:cubicBezTo>
                  <a:pt x="7293038" y="1816133"/>
                  <a:pt x="7321468" y="1787704"/>
                  <a:pt x="7321468" y="1752636"/>
                </a:cubicBezTo>
                <a:cubicBezTo>
                  <a:pt x="7321468" y="1717568"/>
                  <a:pt x="7293038" y="1689139"/>
                  <a:pt x="7257968" y="1689139"/>
                </a:cubicBezTo>
                <a:close/>
                <a:moveTo>
                  <a:pt x="6991268" y="1689139"/>
                </a:moveTo>
                <a:cubicBezTo>
                  <a:pt x="6956198" y="1689139"/>
                  <a:pt x="6927768" y="1717568"/>
                  <a:pt x="6927768" y="1752636"/>
                </a:cubicBezTo>
                <a:cubicBezTo>
                  <a:pt x="6927768" y="1787704"/>
                  <a:pt x="6956198" y="1816133"/>
                  <a:pt x="6991268" y="1816133"/>
                </a:cubicBezTo>
                <a:cubicBezTo>
                  <a:pt x="7026338" y="1816133"/>
                  <a:pt x="7054768" y="1787704"/>
                  <a:pt x="7054768" y="1752636"/>
                </a:cubicBezTo>
                <a:cubicBezTo>
                  <a:pt x="7054768" y="1717568"/>
                  <a:pt x="7026338" y="1689139"/>
                  <a:pt x="6991268" y="1689139"/>
                </a:cubicBezTo>
                <a:close/>
                <a:moveTo>
                  <a:pt x="6724568" y="1689139"/>
                </a:moveTo>
                <a:cubicBezTo>
                  <a:pt x="6689498" y="1689139"/>
                  <a:pt x="6661068" y="1717568"/>
                  <a:pt x="6661068" y="1752636"/>
                </a:cubicBezTo>
                <a:cubicBezTo>
                  <a:pt x="6661068" y="1787705"/>
                  <a:pt x="6689498" y="1816133"/>
                  <a:pt x="6724568" y="1816133"/>
                </a:cubicBezTo>
                <a:cubicBezTo>
                  <a:pt x="6759638" y="1816133"/>
                  <a:pt x="6788068" y="1787705"/>
                  <a:pt x="6788068" y="1752636"/>
                </a:cubicBezTo>
                <a:cubicBezTo>
                  <a:pt x="6788068" y="1717568"/>
                  <a:pt x="6759638" y="1689139"/>
                  <a:pt x="6724568" y="1689139"/>
                </a:cubicBezTo>
                <a:close/>
                <a:moveTo>
                  <a:pt x="8858168" y="1689138"/>
                </a:moveTo>
                <a:cubicBezTo>
                  <a:pt x="8823098" y="1689138"/>
                  <a:pt x="8794668" y="1717566"/>
                  <a:pt x="8794668" y="1752635"/>
                </a:cubicBezTo>
                <a:cubicBezTo>
                  <a:pt x="8794668" y="1787703"/>
                  <a:pt x="8823098" y="1816132"/>
                  <a:pt x="8858168" y="1816132"/>
                </a:cubicBezTo>
                <a:cubicBezTo>
                  <a:pt x="8893238" y="1816132"/>
                  <a:pt x="8921668" y="1787703"/>
                  <a:pt x="8921668" y="1752635"/>
                </a:cubicBezTo>
                <a:cubicBezTo>
                  <a:pt x="8921668" y="1717566"/>
                  <a:pt x="8893238" y="1689138"/>
                  <a:pt x="8858168" y="1689138"/>
                </a:cubicBezTo>
                <a:close/>
                <a:moveTo>
                  <a:pt x="8591468" y="1689138"/>
                </a:moveTo>
                <a:cubicBezTo>
                  <a:pt x="8556398" y="1689138"/>
                  <a:pt x="8527968" y="1717567"/>
                  <a:pt x="8527968" y="1752635"/>
                </a:cubicBezTo>
                <a:cubicBezTo>
                  <a:pt x="8527968" y="1787703"/>
                  <a:pt x="8556398" y="1816132"/>
                  <a:pt x="8591468" y="1816132"/>
                </a:cubicBezTo>
                <a:cubicBezTo>
                  <a:pt x="8626538" y="1816132"/>
                  <a:pt x="8654968" y="1787703"/>
                  <a:pt x="8654968" y="1752635"/>
                </a:cubicBezTo>
                <a:cubicBezTo>
                  <a:pt x="8654968" y="1717567"/>
                  <a:pt x="8626538" y="1689138"/>
                  <a:pt x="8591468" y="1689138"/>
                </a:cubicBezTo>
                <a:close/>
                <a:moveTo>
                  <a:pt x="8324768" y="1689138"/>
                </a:moveTo>
                <a:cubicBezTo>
                  <a:pt x="8289698" y="1689138"/>
                  <a:pt x="8261268" y="1717567"/>
                  <a:pt x="8261268" y="1752635"/>
                </a:cubicBezTo>
                <a:cubicBezTo>
                  <a:pt x="8261268" y="1787704"/>
                  <a:pt x="8289698" y="1816132"/>
                  <a:pt x="8324768" y="1816132"/>
                </a:cubicBezTo>
                <a:cubicBezTo>
                  <a:pt x="8359838" y="1816132"/>
                  <a:pt x="8388268" y="1787704"/>
                  <a:pt x="8388268" y="1752635"/>
                </a:cubicBezTo>
                <a:cubicBezTo>
                  <a:pt x="8388268" y="1717567"/>
                  <a:pt x="8359838" y="1689138"/>
                  <a:pt x="8324768" y="1689138"/>
                </a:cubicBezTo>
                <a:close/>
                <a:moveTo>
                  <a:pt x="8058068" y="1689138"/>
                </a:moveTo>
                <a:cubicBezTo>
                  <a:pt x="8022998" y="1689138"/>
                  <a:pt x="7994568" y="1717567"/>
                  <a:pt x="7994568" y="1752635"/>
                </a:cubicBezTo>
                <a:cubicBezTo>
                  <a:pt x="7994568" y="1787704"/>
                  <a:pt x="8022998" y="1816132"/>
                  <a:pt x="8058068" y="1816132"/>
                </a:cubicBezTo>
                <a:cubicBezTo>
                  <a:pt x="8093138" y="1816132"/>
                  <a:pt x="8121568" y="1787704"/>
                  <a:pt x="8121568" y="1752635"/>
                </a:cubicBezTo>
                <a:cubicBezTo>
                  <a:pt x="8121568" y="1717567"/>
                  <a:pt x="8093138" y="1689138"/>
                  <a:pt x="8058068" y="1689138"/>
                </a:cubicBezTo>
                <a:close/>
                <a:moveTo>
                  <a:pt x="10191668" y="1689137"/>
                </a:moveTo>
                <a:cubicBezTo>
                  <a:pt x="10156598" y="1689137"/>
                  <a:pt x="10128168" y="1717565"/>
                  <a:pt x="10128168" y="1752634"/>
                </a:cubicBezTo>
                <a:cubicBezTo>
                  <a:pt x="10128168" y="1787702"/>
                  <a:pt x="10156598" y="1816131"/>
                  <a:pt x="10191668" y="1816131"/>
                </a:cubicBezTo>
                <a:cubicBezTo>
                  <a:pt x="10226738" y="1816131"/>
                  <a:pt x="10255168" y="1787702"/>
                  <a:pt x="10255168" y="1752634"/>
                </a:cubicBezTo>
                <a:cubicBezTo>
                  <a:pt x="10255168" y="1717565"/>
                  <a:pt x="10226738" y="1689137"/>
                  <a:pt x="10191668" y="1689137"/>
                </a:cubicBezTo>
                <a:close/>
                <a:moveTo>
                  <a:pt x="9924968" y="1689137"/>
                </a:moveTo>
                <a:cubicBezTo>
                  <a:pt x="9889898" y="1689137"/>
                  <a:pt x="9861468" y="1717565"/>
                  <a:pt x="9861468" y="1752634"/>
                </a:cubicBezTo>
                <a:cubicBezTo>
                  <a:pt x="9861468" y="1787702"/>
                  <a:pt x="9889898" y="1816131"/>
                  <a:pt x="9924968" y="1816131"/>
                </a:cubicBezTo>
                <a:cubicBezTo>
                  <a:pt x="9960038" y="1816131"/>
                  <a:pt x="9988468" y="1787702"/>
                  <a:pt x="9988468" y="1752634"/>
                </a:cubicBezTo>
                <a:cubicBezTo>
                  <a:pt x="9988468" y="1717565"/>
                  <a:pt x="9960038" y="1689137"/>
                  <a:pt x="9924968" y="1689137"/>
                </a:cubicBezTo>
                <a:close/>
                <a:moveTo>
                  <a:pt x="9658268" y="1689137"/>
                </a:moveTo>
                <a:cubicBezTo>
                  <a:pt x="9623198" y="1689137"/>
                  <a:pt x="9594768" y="1717566"/>
                  <a:pt x="9594768" y="1752634"/>
                </a:cubicBezTo>
                <a:cubicBezTo>
                  <a:pt x="9594768" y="1787702"/>
                  <a:pt x="9623198" y="1816131"/>
                  <a:pt x="9658268" y="1816131"/>
                </a:cubicBezTo>
                <a:cubicBezTo>
                  <a:pt x="9693338" y="1816131"/>
                  <a:pt x="9721768" y="1787702"/>
                  <a:pt x="9721768" y="1752634"/>
                </a:cubicBezTo>
                <a:cubicBezTo>
                  <a:pt x="9721768" y="1717566"/>
                  <a:pt x="9693338" y="1689137"/>
                  <a:pt x="9658268" y="1689137"/>
                </a:cubicBezTo>
                <a:close/>
                <a:moveTo>
                  <a:pt x="9391568" y="1689137"/>
                </a:moveTo>
                <a:cubicBezTo>
                  <a:pt x="9356498" y="1689137"/>
                  <a:pt x="9328068" y="1717566"/>
                  <a:pt x="9328068" y="1752634"/>
                </a:cubicBezTo>
                <a:cubicBezTo>
                  <a:pt x="9328068" y="1787703"/>
                  <a:pt x="9356498" y="1816131"/>
                  <a:pt x="9391568" y="1816131"/>
                </a:cubicBezTo>
                <a:cubicBezTo>
                  <a:pt x="9426638" y="1816131"/>
                  <a:pt x="9455068" y="1787703"/>
                  <a:pt x="9455068" y="1752634"/>
                </a:cubicBezTo>
                <a:cubicBezTo>
                  <a:pt x="9455068" y="1717566"/>
                  <a:pt x="9426638" y="1689137"/>
                  <a:pt x="9391568" y="1689137"/>
                </a:cubicBezTo>
                <a:close/>
                <a:moveTo>
                  <a:pt x="9124868" y="1689137"/>
                </a:moveTo>
                <a:cubicBezTo>
                  <a:pt x="9089798" y="1689137"/>
                  <a:pt x="9061368" y="1717566"/>
                  <a:pt x="9061368" y="1752634"/>
                </a:cubicBezTo>
                <a:cubicBezTo>
                  <a:pt x="9061368" y="1787703"/>
                  <a:pt x="9089798" y="1816132"/>
                  <a:pt x="9124868" y="1816132"/>
                </a:cubicBezTo>
                <a:cubicBezTo>
                  <a:pt x="9159938" y="1816132"/>
                  <a:pt x="9188368" y="1787703"/>
                  <a:pt x="9188368" y="1752634"/>
                </a:cubicBezTo>
                <a:cubicBezTo>
                  <a:pt x="9188368" y="1717566"/>
                  <a:pt x="9159938" y="1689137"/>
                  <a:pt x="9124868" y="1689137"/>
                </a:cubicBezTo>
                <a:close/>
                <a:moveTo>
                  <a:pt x="11525168" y="1689136"/>
                </a:moveTo>
                <a:cubicBezTo>
                  <a:pt x="11490098" y="1689136"/>
                  <a:pt x="11461668" y="1717564"/>
                  <a:pt x="11461668" y="1752633"/>
                </a:cubicBezTo>
                <a:cubicBezTo>
                  <a:pt x="11461668" y="1787701"/>
                  <a:pt x="11490098" y="1816130"/>
                  <a:pt x="11525168" y="1816130"/>
                </a:cubicBezTo>
                <a:cubicBezTo>
                  <a:pt x="11560238" y="1816130"/>
                  <a:pt x="11588668" y="1787701"/>
                  <a:pt x="11588668" y="1752633"/>
                </a:cubicBezTo>
                <a:cubicBezTo>
                  <a:pt x="11588668" y="1717564"/>
                  <a:pt x="11560238" y="1689136"/>
                  <a:pt x="11525168" y="1689136"/>
                </a:cubicBezTo>
                <a:close/>
                <a:moveTo>
                  <a:pt x="11258468" y="1689136"/>
                </a:moveTo>
                <a:cubicBezTo>
                  <a:pt x="11223398" y="1689136"/>
                  <a:pt x="11194968" y="1717564"/>
                  <a:pt x="11194968" y="1752633"/>
                </a:cubicBezTo>
                <a:cubicBezTo>
                  <a:pt x="11194968" y="1787701"/>
                  <a:pt x="11223398" y="1816130"/>
                  <a:pt x="11258468" y="1816130"/>
                </a:cubicBezTo>
                <a:cubicBezTo>
                  <a:pt x="11293538" y="1816130"/>
                  <a:pt x="11321968" y="1787701"/>
                  <a:pt x="11321968" y="1752633"/>
                </a:cubicBezTo>
                <a:cubicBezTo>
                  <a:pt x="11321968" y="1717564"/>
                  <a:pt x="11293538" y="1689136"/>
                  <a:pt x="11258468" y="1689136"/>
                </a:cubicBezTo>
                <a:close/>
                <a:moveTo>
                  <a:pt x="10991768" y="1689136"/>
                </a:moveTo>
                <a:cubicBezTo>
                  <a:pt x="10956698" y="1689136"/>
                  <a:pt x="10928268" y="1717565"/>
                  <a:pt x="10928268" y="1752633"/>
                </a:cubicBezTo>
                <a:cubicBezTo>
                  <a:pt x="10928268" y="1787701"/>
                  <a:pt x="10956698" y="1816130"/>
                  <a:pt x="10991768" y="1816130"/>
                </a:cubicBezTo>
                <a:cubicBezTo>
                  <a:pt x="11026838" y="1816130"/>
                  <a:pt x="11055268" y="1787701"/>
                  <a:pt x="11055268" y="1752633"/>
                </a:cubicBezTo>
                <a:cubicBezTo>
                  <a:pt x="11055268" y="1717565"/>
                  <a:pt x="11026838" y="1689136"/>
                  <a:pt x="10991768" y="1689136"/>
                </a:cubicBezTo>
                <a:close/>
                <a:moveTo>
                  <a:pt x="10725068" y="1689136"/>
                </a:moveTo>
                <a:cubicBezTo>
                  <a:pt x="10689998" y="1689136"/>
                  <a:pt x="10661568" y="1717565"/>
                  <a:pt x="10661568" y="1752633"/>
                </a:cubicBezTo>
                <a:cubicBezTo>
                  <a:pt x="10661568" y="1787702"/>
                  <a:pt x="10689998" y="1816130"/>
                  <a:pt x="10725068" y="1816130"/>
                </a:cubicBezTo>
                <a:cubicBezTo>
                  <a:pt x="10760138" y="1816130"/>
                  <a:pt x="10788568" y="1787702"/>
                  <a:pt x="10788568" y="1752633"/>
                </a:cubicBezTo>
                <a:cubicBezTo>
                  <a:pt x="10788568" y="1717565"/>
                  <a:pt x="10760138" y="1689136"/>
                  <a:pt x="10725068" y="1689136"/>
                </a:cubicBezTo>
                <a:close/>
                <a:moveTo>
                  <a:pt x="10458368" y="1689136"/>
                </a:moveTo>
                <a:cubicBezTo>
                  <a:pt x="10423298" y="1689136"/>
                  <a:pt x="10394868" y="1717565"/>
                  <a:pt x="10394868" y="1752633"/>
                </a:cubicBezTo>
                <a:cubicBezTo>
                  <a:pt x="10394868" y="1787702"/>
                  <a:pt x="10423298" y="1816130"/>
                  <a:pt x="10458368" y="1816130"/>
                </a:cubicBezTo>
                <a:cubicBezTo>
                  <a:pt x="10493438" y="1816130"/>
                  <a:pt x="10521868" y="1787702"/>
                  <a:pt x="10521868" y="1752633"/>
                </a:cubicBezTo>
                <a:cubicBezTo>
                  <a:pt x="10521868" y="1717565"/>
                  <a:pt x="10493438" y="1689136"/>
                  <a:pt x="10458368" y="1689136"/>
                </a:cubicBezTo>
                <a:close/>
                <a:moveTo>
                  <a:pt x="11791868" y="1689135"/>
                </a:moveTo>
                <a:cubicBezTo>
                  <a:pt x="11756798" y="1689135"/>
                  <a:pt x="11728368" y="1717564"/>
                  <a:pt x="11728368" y="1752632"/>
                </a:cubicBezTo>
                <a:cubicBezTo>
                  <a:pt x="11728368" y="1787701"/>
                  <a:pt x="11756798" y="1816129"/>
                  <a:pt x="11791868" y="1816129"/>
                </a:cubicBezTo>
                <a:cubicBezTo>
                  <a:pt x="11826938" y="1816129"/>
                  <a:pt x="11855368" y="1787701"/>
                  <a:pt x="11855368" y="1752632"/>
                </a:cubicBezTo>
                <a:cubicBezTo>
                  <a:pt x="11855368" y="1717564"/>
                  <a:pt x="11826938" y="1689135"/>
                  <a:pt x="11791868" y="1689135"/>
                </a:cubicBezTo>
                <a:close/>
                <a:moveTo>
                  <a:pt x="323901" y="1384352"/>
                </a:moveTo>
                <a:cubicBezTo>
                  <a:pt x="288831" y="1384352"/>
                  <a:pt x="260402" y="1412784"/>
                  <a:pt x="260402" y="1447856"/>
                </a:cubicBezTo>
                <a:cubicBezTo>
                  <a:pt x="260402" y="1482925"/>
                  <a:pt x="288831" y="1511354"/>
                  <a:pt x="323901" y="1511354"/>
                </a:cubicBezTo>
                <a:cubicBezTo>
                  <a:pt x="358971" y="1511354"/>
                  <a:pt x="387400" y="1482925"/>
                  <a:pt x="387400" y="1447856"/>
                </a:cubicBezTo>
                <a:cubicBezTo>
                  <a:pt x="387400" y="1412784"/>
                  <a:pt x="358971" y="1384352"/>
                  <a:pt x="323901" y="1384352"/>
                </a:cubicBezTo>
                <a:close/>
                <a:moveTo>
                  <a:pt x="1390688" y="1384351"/>
                </a:moveTo>
                <a:cubicBezTo>
                  <a:pt x="1355618" y="1384351"/>
                  <a:pt x="1327188" y="1412783"/>
                  <a:pt x="1327188" y="1447855"/>
                </a:cubicBezTo>
                <a:cubicBezTo>
                  <a:pt x="1327188" y="1482925"/>
                  <a:pt x="1355618" y="1511353"/>
                  <a:pt x="1390688" y="1511353"/>
                </a:cubicBezTo>
                <a:cubicBezTo>
                  <a:pt x="1425757" y="1511353"/>
                  <a:pt x="1454187" y="1482925"/>
                  <a:pt x="1454187" y="1447855"/>
                </a:cubicBezTo>
                <a:cubicBezTo>
                  <a:pt x="1454187" y="1412783"/>
                  <a:pt x="1425757" y="1384351"/>
                  <a:pt x="1390688" y="1384351"/>
                </a:cubicBezTo>
                <a:close/>
                <a:moveTo>
                  <a:pt x="1123991" y="1384351"/>
                </a:moveTo>
                <a:cubicBezTo>
                  <a:pt x="1088921" y="1384351"/>
                  <a:pt x="1060492" y="1412783"/>
                  <a:pt x="1060492" y="1447855"/>
                </a:cubicBezTo>
                <a:cubicBezTo>
                  <a:pt x="1060492" y="1482925"/>
                  <a:pt x="1088921" y="1511353"/>
                  <a:pt x="1123991" y="1511353"/>
                </a:cubicBezTo>
                <a:cubicBezTo>
                  <a:pt x="1159061" y="1511353"/>
                  <a:pt x="1187490" y="1482925"/>
                  <a:pt x="1187490" y="1447855"/>
                </a:cubicBezTo>
                <a:cubicBezTo>
                  <a:pt x="1187490" y="1412783"/>
                  <a:pt x="1159061" y="1384351"/>
                  <a:pt x="1123991" y="1384351"/>
                </a:cubicBezTo>
                <a:close/>
                <a:moveTo>
                  <a:pt x="857294" y="1384351"/>
                </a:moveTo>
                <a:cubicBezTo>
                  <a:pt x="822225" y="1384351"/>
                  <a:pt x="793795" y="1412783"/>
                  <a:pt x="793795" y="1447856"/>
                </a:cubicBezTo>
                <a:cubicBezTo>
                  <a:pt x="793795" y="1482925"/>
                  <a:pt x="822225" y="1511354"/>
                  <a:pt x="857294" y="1511354"/>
                </a:cubicBezTo>
                <a:cubicBezTo>
                  <a:pt x="892364" y="1511354"/>
                  <a:pt x="920794" y="1482925"/>
                  <a:pt x="920794" y="1447856"/>
                </a:cubicBezTo>
                <a:cubicBezTo>
                  <a:pt x="920794" y="1412783"/>
                  <a:pt x="892364" y="1384351"/>
                  <a:pt x="857294" y="1384351"/>
                </a:cubicBezTo>
                <a:close/>
                <a:moveTo>
                  <a:pt x="590598" y="1384351"/>
                </a:moveTo>
                <a:cubicBezTo>
                  <a:pt x="555528" y="1384351"/>
                  <a:pt x="527098" y="1412783"/>
                  <a:pt x="527098" y="1447856"/>
                </a:cubicBezTo>
                <a:cubicBezTo>
                  <a:pt x="527098" y="1482925"/>
                  <a:pt x="555528" y="1511354"/>
                  <a:pt x="590598" y="1511354"/>
                </a:cubicBezTo>
                <a:cubicBezTo>
                  <a:pt x="625667" y="1511354"/>
                  <a:pt x="654097" y="1482925"/>
                  <a:pt x="654097" y="1447856"/>
                </a:cubicBezTo>
                <a:cubicBezTo>
                  <a:pt x="654097" y="1412783"/>
                  <a:pt x="625667" y="1384351"/>
                  <a:pt x="590598" y="1384351"/>
                </a:cubicBezTo>
                <a:close/>
                <a:moveTo>
                  <a:pt x="2724260" y="1384350"/>
                </a:moveTo>
                <a:cubicBezTo>
                  <a:pt x="2689152" y="1384350"/>
                  <a:pt x="2660740" y="1412781"/>
                  <a:pt x="2660740" y="1447854"/>
                </a:cubicBezTo>
                <a:cubicBezTo>
                  <a:pt x="2660740" y="1482923"/>
                  <a:pt x="2689152" y="1511352"/>
                  <a:pt x="2724260" y="1511352"/>
                </a:cubicBezTo>
                <a:cubicBezTo>
                  <a:pt x="2759325" y="1511352"/>
                  <a:pt x="2787750" y="1482923"/>
                  <a:pt x="2787750" y="1447854"/>
                </a:cubicBezTo>
                <a:cubicBezTo>
                  <a:pt x="2787750" y="1412781"/>
                  <a:pt x="2759325" y="1384350"/>
                  <a:pt x="2724260" y="1384350"/>
                </a:cubicBezTo>
                <a:close/>
                <a:moveTo>
                  <a:pt x="2457500" y="1384350"/>
                </a:moveTo>
                <a:cubicBezTo>
                  <a:pt x="2422429" y="1384350"/>
                  <a:pt x="2394006" y="1412782"/>
                  <a:pt x="2394006" y="1447854"/>
                </a:cubicBezTo>
                <a:cubicBezTo>
                  <a:pt x="2394006" y="1482923"/>
                  <a:pt x="2422429" y="1511352"/>
                  <a:pt x="2457500" y="1511352"/>
                </a:cubicBezTo>
                <a:cubicBezTo>
                  <a:pt x="2492578" y="1511352"/>
                  <a:pt x="2521015" y="1482923"/>
                  <a:pt x="2521015" y="1447854"/>
                </a:cubicBezTo>
                <a:cubicBezTo>
                  <a:pt x="2521015" y="1412782"/>
                  <a:pt x="2492578" y="1384350"/>
                  <a:pt x="2457500" y="1384350"/>
                </a:cubicBezTo>
                <a:close/>
                <a:moveTo>
                  <a:pt x="2190807" y="1384350"/>
                </a:moveTo>
                <a:cubicBezTo>
                  <a:pt x="2155740" y="1384350"/>
                  <a:pt x="2127318" y="1412782"/>
                  <a:pt x="2127318" y="1447854"/>
                </a:cubicBezTo>
                <a:cubicBezTo>
                  <a:pt x="2127318" y="1482924"/>
                  <a:pt x="2155740" y="1511352"/>
                  <a:pt x="2190807" y="1511352"/>
                </a:cubicBezTo>
                <a:cubicBezTo>
                  <a:pt x="2225868" y="1511352"/>
                  <a:pt x="2254301" y="1482924"/>
                  <a:pt x="2254301" y="1447854"/>
                </a:cubicBezTo>
                <a:cubicBezTo>
                  <a:pt x="2254301" y="1412782"/>
                  <a:pt x="2225868" y="1384350"/>
                  <a:pt x="2190807" y="1384350"/>
                </a:cubicBezTo>
                <a:close/>
                <a:moveTo>
                  <a:pt x="1924092" y="1384350"/>
                </a:moveTo>
                <a:cubicBezTo>
                  <a:pt x="1889015" y="1384350"/>
                  <a:pt x="1860584" y="1412782"/>
                  <a:pt x="1860584" y="1447854"/>
                </a:cubicBezTo>
                <a:cubicBezTo>
                  <a:pt x="1860584" y="1482924"/>
                  <a:pt x="1889015" y="1511353"/>
                  <a:pt x="1924092" y="1511353"/>
                </a:cubicBezTo>
                <a:cubicBezTo>
                  <a:pt x="1959159" y="1511353"/>
                  <a:pt x="1987612" y="1482924"/>
                  <a:pt x="1987612" y="1447854"/>
                </a:cubicBezTo>
                <a:cubicBezTo>
                  <a:pt x="1987612" y="1412782"/>
                  <a:pt x="1959159" y="1384350"/>
                  <a:pt x="1924092" y="1384350"/>
                </a:cubicBezTo>
                <a:close/>
                <a:moveTo>
                  <a:pt x="1657384" y="1384350"/>
                </a:moveTo>
                <a:cubicBezTo>
                  <a:pt x="1622317" y="1384350"/>
                  <a:pt x="1593886" y="1412783"/>
                  <a:pt x="1593886" y="1447855"/>
                </a:cubicBezTo>
                <a:cubicBezTo>
                  <a:pt x="1593886" y="1482924"/>
                  <a:pt x="1622317" y="1511353"/>
                  <a:pt x="1657384" y="1511353"/>
                </a:cubicBezTo>
                <a:cubicBezTo>
                  <a:pt x="1692455" y="1511353"/>
                  <a:pt x="1720885" y="1482924"/>
                  <a:pt x="1720885" y="1447855"/>
                </a:cubicBezTo>
                <a:cubicBezTo>
                  <a:pt x="1720885" y="1412783"/>
                  <a:pt x="1692455" y="1384350"/>
                  <a:pt x="1657384" y="1384350"/>
                </a:cubicBezTo>
                <a:close/>
                <a:moveTo>
                  <a:pt x="3790982" y="1384349"/>
                </a:moveTo>
                <a:cubicBezTo>
                  <a:pt x="3755920" y="1384349"/>
                  <a:pt x="3727495" y="1412781"/>
                  <a:pt x="3727495" y="1447853"/>
                </a:cubicBezTo>
                <a:cubicBezTo>
                  <a:pt x="3727495" y="1482922"/>
                  <a:pt x="3755920" y="1511351"/>
                  <a:pt x="3790982" y="1511351"/>
                </a:cubicBezTo>
                <a:cubicBezTo>
                  <a:pt x="3826049" y="1511351"/>
                  <a:pt x="3854483" y="1482922"/>
                  <a:pt x="3854483" y="1447853"/>
                </a:cubicBezTo>
                <a:cubicBezTo>
                  <a:pt x="3854483" y="1412781"/>
                  <a:pt x="3826049" y="1384349"/>
                  <a:pt x="3790982" y="1384349"/>
                </a:cubicBezTo>
                <a:close/>
                <a:moveTo>
                  <a:pt x="3524306" y="1384349"/>
                </a:moveTo>
                <a:cubicBezTo>
                  <a:pt x="3489234" y="1384349"/>
                  <a:pt x="3460798" y="1412781"/>
                  <a:pt x="3460798" y="1447853"/>
                </a:cubicBezTo>
                <a:cubicBezTo>
                  <a:pt x="3460798" y="1482923"/>
                  <a:pt x="3489234" y="1511351"/>
                  <a:pt x="3524306" y="1511351"/>
                </a:cubicBezTo>
                <a:cubicBezTo>
                  <a:pt x="3559378" y="1511351"/>
                  <a:pt x="3587804" y="1482923"/>
                  <a:pt x="3587804" y="1447853"/>
                </a:cubicBezTo>
                <a:cubicBezTo>
                  <a:pt x="3587804" y="1412781"/>
                  <a:pt x="3559378" y="1384349"/>
                  <a:pt x="3524306" y="1384349"/>
                </a:cubicBezTo>
                <a:close/>
                <a:moveTo>
                  <a:pt x="3257573" y="1384349"/>
                </a:moveTo>
                <a:cubicBezTo>
                  <a:pt x="3222509" y="1384349"/>
                  <a:pt x="3194083" y="1412781"/>
                  <a:pt x="3194083" y="1447853"/>
                </a:cubicBezTo>
                <a:cubicBezTo>
                  <a:pt x="3194083" y="1482923"/>
                  <a:pt x="3222509" y="1511351"/>
                  <a:pt x="3257573" y="1511351"/>
                </a:cubicBezTo>
                <a:cubicBezTo>
                  <a:pt x="3292638" y="1511351"/>
                  <a:pt x="3321066" y="1482923"/>
                  <a:pt x="3321066" y="1447853"/>
                </a:cubicBezTo>
                <a:cubicBezTo>
                  <a:pt x="3321066" y="1412781"/>
                  <a:pt x="3292638" y="1384349"/>
                  <a:pt x="3257573" y="1384349"/>
                </a:cubicBezTo>
                <a:close/>
                <a:moveTo>
                  <a:pt x="2990917" y="1384349"/>
                </a:moveTo>
                <a:cubicBezTo>
                  <a:pt x="2955852" y="1384349"/>
                  <a:pt x="2927427" y="1412781"/>
                  <a:pt x="2927427" y="1447854"/>
                </a:cubicBezTo>
                <a:cubicBezTo>
                  <a:pt x="2927427" y="1482923"/>
                  <a:pt x="2955852" y="1511352"/>
                  <a:pt x="2990917" y="1511352"/>
                </a:cubicBezTo>
                <a:cubicBezTo>
                  <a:pt x="3025981" y="1511352"/>
                  <a:pt x="3054407" y="1482923"/>
                  <a:pt x="3054407" y="1447854"/>
                </a:cubicBezTo>
                <a:cubicBezTo>
                  <a:pt x="3054407" y="1412781"/>
                  <a:pt x="3025981" y="1384349"/>
                  <a:pt x="2990917" y="1384349"/>
                </a:cubicBezTo>
                <a:close/>
                <a:moveTo>
                  <a:pt x="4857694" y="1384348"/>
                </a:moveTo>
                <a:cubicBezTo>
                  <a:pt x="4822619" y="1384348"/>
                  <a:pt x="4794186" y="1412780"/>
                  <a:pt x="4794186" y="1447852"/>
                </a:cubicBezTo>
                <a:cubicBezTo>
                  <a:pt x="4794186" y="1482921"/>
                  <a:pt x="4822619" y="1511350"/>
                  <a:pt x="4857694" y="1511350"/>
                </a:cubicBezTo>
                <a:cubicBezTo>
                  <a:pt x="4892772" y="1511350"/>
                  <a:pt x="4921192" y="1482921"/>
                  <a:pt x="4921192" y="1447852"/>
                </a:cubicBezTo>
                <a:cubicBezTo>
                  <a:pt x="4921192" y="1412780"/>
                  <a:pt x="4892772" y="1384348"/>
                  <a:pt x="4857694" y="1384348"/>
                </a:cubicBezTo>
                <a:close/>
                <a:moveTo>
                  <a:pt x="4591027" y="1384348"/>
                </a:moveTo>
                <a:cubicBezTo>
                  <a:pt x="4555948" y="1384348"/>
                  <a:pt x="4527531" y="1412780"/>
                  <a:pt x="4527531" y="1447852"/>
                </a:cubicBezTo>
                <a:cubicBezTo>
                  <a:pt x="4527531" y="1482921"/>
                  <a:pt x="4555948" y="1511350"/>
                  <a:pt x="4591027" y="1511350"/>
                </a:cubicBezTo>
                <a:cubicBezTo>
                  <a:pt x="4626080" y="1511350"/>
                  <a:pt x="4654496" y="1482921"/>
                  <a:pt x="4654496" y="1447852"/>
                </a:cubicBezTo>
                <a:cubicBezTo>
                  <a:pt x="4654496" y="1412780"/>
                  <a:pt x="4626080" y="1384348"/>
                  <a:pt x="4591027" y="1384348"/>
                </a:cubicBezTo>
                <a:close/>
                <a:moveTo>
                  <a:pt x="4324320" y="1384348"/>
                </a:moveTo>
                <a:cubicBezTo>
                  <a:pt x="4289238" y="1384348"/>
                  <a:pt x="4260813" y="1412780"/>
                  <a:pt x="4260813" y="1447852"/>
                </a:cubicBezTo>
                <a:cubicBezTo>
                  <a:pt x="4260813" y="1482922"/>
                  <a:pt x="4289238" y="1511350"/>
                  <a:pt x="4324320" y="1511350"/>
                </a:cubicBezTo>
                <a:cubicBezTo>
                  <a:pt x="4359376" y="1511350"/>
                  <a:pt x="4387806" y="1482922"/>
                  <a:pt x="4387806" y="1447852"/>
                </a:cubicBezTo>
                <a:cubicBezTo>
                  <a:pt x="4387806" y="1412780"/>
                  <a:pt x="4359376" y="1384348"/>
                  <a:pt x="4324320" y="1384348"/>
                </a:cubicBezTo>
                <a:close/>
                <a:moveTo>
                  <a:pt x="4057695" y="1384348"/>
                </a:moveTo>
                <a:cubicBezTo>
                  <a:pt x="4022619" y="1384348"/>
                  <a:pt x="3994189" y="1412780"/>
                  <a:pt x="3994189" y="1447853"/>
                </a:cubicBezTo>
                <a:cubicBezTo>
                  <a:pt x="3994189" y="1482922"/>
                  <a:pt x="4022619" y="1511351"/>
                  <a:pt x="4057695" y="1511351"/>
                </a:cubicBezTo>
                <a:cubicBezTo>
                  <a:pt x="4092669" y="1511351"/>
                  <a:pt x="4121092" y="1482922"/>
                  <a:pt x="4121092" y="1447853"/>
                </a:cubicBezTo>
                <a:cubicBezTo>
                  <a:pt x="4121092" y="1412780"/>
                  <a:pt x="4092669" y="1384348"/>
                  <a:pt x="4057695" y="1384348"/>
                </a:cubicBezTo>
                <a:close/>
                <a:moveTo>
                  <a:pt x="5924469" y="1384347"/>
                </a:moveTo>
                <a:cubicBezTo>
                  <a:pt x="5889400" y="1384347"/>
                  <a:pt x="5860973" y="1412778"/>
                  <a:pt x="5860973" y="1447851"/>
                </a:cubicBezTo>
                <a:cubicBezTo>
                  <a:pt x="5860973" y="1482920"/>
                  <a:pt x="5889400" y="1511349"/>
                  <a:pt x="5924469" y="1511349"/>
                </a:cubicBezTo>
                <a:cubicBezTo>
                  <a:pt x="5959546" y="1511349"/>
                  <a:pt x="5987984" y="1482920"/>
                  <a:pt x="5987984" y="1447851"/>
                </a:cubicBezTo>
                <a:cubicBezTo>
                  <a:pt x="5987984" y="1412778"/>
                  <a:pt x="5959546" y="1384347"/>
                  <a:pt x="5924469" y="1384347"/>
                </a:cubicBezTo>
                <a:close/>
                <a:moveTo>
                  <a:pt x="5657777" y="1384347"/>
                </a:moveTo>
                <a:cubicBezTo>
                  <a:pt x="5622709" y="1384347"/>
                  <a:pt x="5594291" y="1412779"/>
                  <a:pt x="5594291" y="1447851"/>
                </a:cubicBezTo>
                <a:cubicBezTo>
                  <a:pt x="5594291" y="1482921"/>
                  <a:pt x="5622709" y="1511349"/>
                  <a:pt x="5657777" y="1511349"/>
                </a:cubicBezTo>
                <a:cubicBezTo>
                  <a:pt x="5692856" y="1511349"/>
                  <a:pt x="5721277" y="1482921"/>
                  <a:pt x="5721277" y="1447851"/>
                </a:cubicBezTo>
                <a:cubicBezTo>
                  <a:pt x="5721277" y="1412779"/>
                  <a:pt x="5692856" y="1384347"/>
                  <a:pt x="5657777" y="1384347"/>
                </a:cubicBezTo>
                <a:close/>
                <a:moveTo>
                  <a:pt x="5391099" y="1384347"/>
                </a:moveTo>
                <a:cubicBezTo>
                  <a:pt x="5356039" y="1384347"/>
                  <a:pt x="5327599" y="1412779"/>
                  <a:pt x="5327599" y="1447851"/>
                </a:cubicBezTo>
                <a:cubicBezTo>
                  <a:pt x="5327599" y="1482921"/>
                  <a:pt x="5356039" y="1511349"/>
                  <a:pt x="5391099" y="1511349"/>
                </a:cubicBezTo>
                <a:cubicBezTo>
                  <a:pt x="5426170" y="1511349"/>
                  <a:pt x="5454596" y="1482921"/>
                  <a:pt x="5454596" y="1447851"/>
                </a:cubicBezTo>
                <a:cubicBezTo>
                  <a:pt x="5454596" y="1412779"/>
                  <a:pt x="5426170" y="1384347"/>
                  <a:pt x="5391099" y="1384347"/>
                </a:cubicBezTo>
                <a:close/>
                <a:moveTo>
                  <a:pt x="5124395" y="1384347"/>
                </a:moveTo>
                <a:cubicBezTo>
                  <a:pt x="5089318" y="1384347"/>
                  <a:pt x="5060881" y="1412779"/>
                  <a:pt x="5060881" y="1447852"/>
                </a:cubicBezTo>
                <a:cubicBezTo>
                  <a:pt x="5060881" y="1482921"/>
                  <a:pt x="5089318" y="1511350"/>
                  <a:pt x="5124395" y="1511350"/>
                </a:cubicBezTo>
                <a:cubicBezTo>
                  <a:pt x="5159470" y="1511350"/>
                  <a:pt x="5187901" y="1482921"/>
                  <a:pt x="5187901" y="1447852"/>
                </a:cubicBezTo>
                <a:cubicBezTo>
                  <a:pt x="5187901" y="1412779"/>
                  <a:pt x="5159470" y="1384347"/>
                  <a:pt x="5124395" y="1384347"/>
                </a:cubicBezTo>
                <a:close/>
                <a:moveTo>
                  <a:pt x="7257968" y="1384346"/>
                </a:moveTo>
                <a:cubicBezTo>
                  <a:pt x="7222898" y="1384346"/>
                  <a:pt x="7194468" y="1412777"/>
                  <a:pt x="7194468" y="1447850"/>
                </a:cubicBezTo>
                <a:cubicBezTo>
                  <a:pt x="7194468" y="1482919"/>
                  <a:pt x="7222898" y="1511348"/>
                  <a:pt x="7257968" y="1511348"/>
                </a:cubicBezTo>
                <a:cubicBezTo>
                  <a:pt x="7293038" y="1511348"/>
                  <a:pt x="7321468" y="1482919"/>
                  <a:pt x="7321468" y="1447850"/>
                </a:cubicBezTo>
                <a:cubicBezTo>
                  <a:pt x="7321468" y="1412777"/>
                  <a:pt x="7293038" y="1384346"/>
                  <a:pt x="7257968" y="1384346"/>
                </a:cubicBezTo>
                <a:close/>
                <a:moveTo>
                  <a:pt x="6991268" y="1384346"/>
                </a:moveTo>
                <a:cubicBezTo>
                  <a:pt x="6956198" y="1384346"/>
                  <a:pt x="6927768" y="1412778"/>
                  <a:pt x="6927768" y="1447850"/>
                </a:cubicBezTo>
                <a:cubicBezTo>
                  <a:pt x="6927768" y="1482919"/>
                  <a:pt x="6956198" y="1511348"/>
                  <a:pt x="6991268" y="1511348"/>
                </a:cubicBezTo>
                <a:cubicBezTo>
                  <a:pt x="7026338" y="1511348"/>
                  <a:pt x="7054768" y="1482919"/>
                  <a:pt x="7054768" y="1447850"/>
                </a:cubicBezTo>
                <a:cubicBezTo>
                  <a:pt x="7054768" y="1412778"/>
                  <a:pt x="7026338" y="1384346"/>
                  <a:pt x="6991268" y="1384346"/>
                </a:cubicBezTo>
                <a:close/>
                <a:moveTo>
                  <a:pt x="6724568" y="1384346"/>
                </a:moveTo>
                <a:cubicBezTo>
                  <a:pt x="6689498" y="1384346"/>
                  <a:pt x="6661068" y="1412778"/>
                  <a:pt x="6661068" y="1447850"/>
                </a:cubicBezTo>
                <a:cubicBezTo>
                  <a:pt x="6661068" y="1482920"/>
                  <a:pt x="6689498" y="1511348"/>
                  <a:pt x="6724568" y="1511348"/>
                </a:cubicBezTo>
                <a:cubicBezTo>
                  <a:pt x="6759638" y="1511348"/>
                  <a:pt x="6788068" y="1482920"/>
                  <a:pt x="6788068" y="1447850"/>
                </a:cubicBezTo>
                <a:cubicBezTo>
                  <a:pt x="6788068" y="1412778"/>
                  <a:pt x="6759638" y="1384346"/>
                  <a:pt x="6724568" y="1384346"/>
                </a:cubicBezTo>
                <a:close/>
                <a:moveTo>
                  <a:pt x="6457868" y="1384346"/>
                </a:moveTo>
                <a:cubicBezTo>
                  <a:pt x="6422798" y="1384346"/>
                  <a:pt x="6394368" y="1412778"/>
                  <a:pt x="6394368" y="1447850"/>
                </a:cubicBezTo>
                <a:cubicBezTo>
                  <a:pt x="6394368" y="1482920"/>
                  <a:pt x="6422798" y="1511348"/>
                  <a:pt x="6457868" y="1511348"/>
                </a:cubicBezTo>
                <a:cubicBezTo>
                  <a:pt x="6492938" y="1511348"/>
                  <a:pt x="6521368" y="1482920"/>
                  <a:pt x="6521368" y="1447850"/>
                </a:cubicBezTo>
                <a:cubicBezTo>
                  <a:pt x="6521368" y="1412778"/>
                  <a:pt x="6492938" y="1384346"/>
                  <a:pt x="6457868" y="1384346"/>
                </a:cubicBezTo>
                <a:close/>
                <a:moveTo>
                  <a:pt x="6191168" y="1384346"/>
                </a:moveTo>
                <a:cubicBezTo>
                  <a:pt x="6156098" y="1384346"/>
                  <a:pt x="6127668" y="1412778"/>
                  <a:pt x="6127668" y="1447851"/>
                </a:cubicBezTo>
                <a:cubicBezTo>
                  <a:pt x="6127668" y="1482920"/>
                  <a:pt x="6156098" y="1511349"/>
                  <a:pt x="6191168" y="1511349"/>
                </a:cubicBezTo>
                <a:cubicBezTo>
                  <a:pt x="6226238" y="1511349"/>
                  <a:pt x="6254668" y="1482920"/>
                  <a:pt x="6254668" y="1447851"/>
                </a:cubicBezTo>
                <a:cubicBezTo>
                  <a:pt x="6254668" y="1412778"/>
                  <a:pt x="6226238" y="1384346"/>
                  <a:pt x="6191168" y="1384346"/>
                </a:cubicBezTo>
                <a:close/>
                <a:moveTo>
                  <a:pt x="8324768" y="1384345"/>
                </a:moveTo>
                <a:cubicBezTo>
                  <a:pt x="8289698" y="1384345"/>
                  <a:pt x="8261268" y="1412776"/>
                  <a:pt x="8261268" y="1447849"/>
                </a:cubicBezTo>
                <a:cubicBezTo>
                  <a:pt x="8261268" y="1482918"/>
                  <a:pt x="8289698" y="1511347"/>
                  <a:pt x="8324768" y="1511347"/>
                </a:cubicBezTo>
                <a:cubicBezTo>
                  <a:pt x="8359838" y="1511347"/>
                  <a:pt x="8388268" y="1482918"/>
                  <a:pt x="8388268" y="1447849"/>
                </a:cubicBezTo>
                <a:cubicBezTo>
                  <a:pt x="8388268" y="1412776"/>
                  <a:pt x="8359838" y="1384345"/>
                  <a:pt x="8324768" y="1384345"/>
                </a:cubicBezTo>
                <a:close/>
                <a:moveTo>
                  <a:pt x="8058068" y="1384345"/>
                </a:moveTo>
                <a:cubicBezTo>
                  <a:pt x="8022998" y="1384345"/>
                  <a:pt x="7994568" y="1412777"/>
                  <a:pt x="7994568" y="1447849"/>
                </a:cubicBezTo>
                <a:cubicBezTo>
                  <a:pt x="7994568" y="1482918"/>
                  <a:pt x="8022998" y="1511347"/>
                  <a:pt x="8058068" y="1511347"/>
                </a:cubicBezTo>
                <a:cubicBezTo>
                  <a:pt x="8093138" y="1511347"/>
                  <a:pt x="8121568" y="1482918"/>
                  <a:pt x="8121568" y="1447849"/>
                </a:cubicBezTo>
                <a:cubicBezTo>
                  <a:pt x="8121568" y="1412777"/>
                  <a:pt x="8093138" y="1384345"/>
                  <a:pt x="8058068" y="1384345"/>
                </a:cubicBezTo>
                <a:close/>
                <a:moveTo>
                  <a:pt x="7791368" y="1384345"/>
                </a:moveTo>
                <a:cubicBezTo>
                  <a:pt x="7756298" y="1384345"/>
                  <a:pt x="7727868" y="1412777"/>
                  <a:pt x="7727868" y="1447849"/>
                </a:cubicBezTo>
                <a:cubicBezTo>
                  <a:pt x="7727868" y="1482919"/>
                  <a:pt x="7756298" y="1511347"/>
                  <a:pt x="7791368" y="1511347"/>
                </a:cubicBezTo>
                <a:cubicBezTo>
                  <a:pt x="7826438" y="1511347"/>
                  <a:pt x="7854868" y="1482919"/>
                  <a:pt x="7854868" y="1447849"/>
                </a:cubicBezTo>
                <a:cubicBezTo>
                  <a:pt x="7854868" y="1412777"/>
                  <a:pt x="7826438" y="1384345"/>
                  <a:pt x="7791368" y="1384345"/>
                </a:cubicBezTo>
                <a:close/>
                <a:moveTo>
                  <a:pt x="7524668" y="1384345"/>
                </a:moveTo>
                <a:cubicBezTo>
                  <a:pt x="7489598" y="1384345"/>
                  <a:pt x="7461168" y="1412777"/>
                  <a:pt x="7461168" y="1447849"/>
                </a:cubicBezTo>
                <a:cubicBezTo>
                  <a:pt x="7461168" y="1482919"/>
                  <a:pt x="7489598" y="1511348"/>
                  <a:pt x="7524668" y="1511348"/>
                </a:cubicBezTo>
                <a:cubicBezTo>
                  <a:pt x="7559738" y="1511348"/>
                  <a:pt x="7588168" y="1482919"/>
                  <a:pt x="7588168" y="1447849"/>
                </a:cubicBezTo>
                <a:cubicBezTo>
                  <a:pt x="7588168" y="1412777"/>
                  <a:pt x="7559738" y="1384345"/>
                  <a:pt x="7524668" y="1384345"/>
                </a:cubicBezTo>
                <a:close/>
                <a:moveTo>
                  <a:pt x="9658268" y="1384344"/>
                </a:moveTo>
                <a:cubicBezTo>
                  <a:pt x="9623198" y="1384344"/>
                  <a:pt x="9594768" y="1412775"/>
                  <a:pt x="9594768" y="1447847"/>
                </a:cubicBezTo>
                <a:cubicBezTo>
                  <a:pt x="9594768" y="1482917"/>
                  <a:pt x="9623198" y="1511346"/>
                  <a:pt x="9658268" y="1511346"/>
                </a:cubicBezTo>
                <a:cubicBezTo>
                  <a:pt x="9693338" y="1511346"/>
                  <a:pt x="9721768" y="1482917"/>
                  <a:pt x="9721768" y="1447847"/>
                </a:cubicBezTo>
                <a:cubicBezTo>
                  <a:pt x="9721768" y="1412775"/>
                  <a:pt x="9693338" y="1384344"/>
                  <a:pt x="9658268" y="1384344"/>
                </a:cubicBezTo>
                <a:close/>
                <a:moveTo>
                  <a:pt x="9391568" y="1384344"/>
                </a:moveTo>
                <a:cubicBezTo>
                  <a:pt x="9356498" y="1384344"/>
                  <a:pt x="9328068" y="1412775"/>
                  <a:pt x="9328068" y="1447847"/>
                </a:cubicBezTo>
                <a:cubicBezTo>
                  <a:pt x="9328068" y="1482917"/>
                  <a:pt x="9356498" y="1511346"/>
                  <a:pt x="9391568" y="1511346"/>
                </a:cubicBezTo>
                <a:cubicBezTo>
                  <a:pt x="9426638" y="1511346"/>
                  <a:pt x="9455068" y="1482917"/>
                  <a:pt x="9455068" y="1447847"/>
                </a:cubicBezTo>
                <a:cubicBezTo>
                  <a:pt x="9455068" y="1412775"/>
                  <a:pt x="9426638" y="1384344"/>
                  <a:pt x="9391568" y="1384344"/>
                </a:cubicBezTo>
                <a:close/>
                <a:moveTo>
                  <a:pt x="9124868" y="1384344"/>
                </a:moveTo>
                <a:cubicBezTo>
                  <a:pt x="9089798" y="1384344"/>
                  <a:pt x="9061368" y="1412776"/>
                  <a:pt x="9061368" y="1447848"/>
                </a:cubicBezTo>
                <a:cubicBezTo>
                  <a:pt x="9061368" y="1482917"/>
                  <a:pt x="9089798" y="1511346"/>
                  <a:pt x="9124868" y="1511346"/>
                </a:cubicBezTo>
                <a:cubicBezTo>
                  <a:pt x="9159938" y="1511346"/>
                  <a:pt x="9188368" y="1482917"/>
                  <a:pt x="9188368" y="1447848"/>
                </a:cubicBezTo>
                <a:cubicBezTo>
                  <a:pt x="9188368" y="1412776"/>
                  <a:pt x="9159938" y="1384344"/>
                  <a:pt x="9124868" y="1384344"/>
                </a:cubicBezTo>
                <a:close/>
                <a:moveTo>
                  <a:pt x="8858168" y="1384344"/>
                </a:moveTo>
                <a:cubicBezTo>
                  <a:pt x="8823098" y="1384344"/>
                  <a:pt x="8794668" y="1412776"/>
                  <a:pt x="8794668" y="1447848"/>
                </a:cubicBezTo>
                <a:cubicBezTo>
                  <a:pt x="8794668" y="1482918"/>
                  <a:pt x="8823098" y="1511346"/>
                  <a:pt x="8858168" y="1511346"/>
                </a:cubicBezTo>
                <a:cubicBezTo>
                  <a:pt x="8893238" y="1511346"/>
                  <a:pt x="8921668" y="1482918"/>
                  <a:pt x="8921668" y="1447848"/>
                </a:cubicBezTo>
                <a:cubicBezTo>
                  <a:pt x="8921668" y="1412776"/>
                  <a:pt x="8893238" y="1384344"/>
                  <a:pt x="8858168" y="1384344"/>
                </a:cubicBezTo>
                <a:close/>
                <a:moveTo>
                  <a:pt x="8591468" y="1384344"/>
                </a:moveTo>
                <a:cubicBezTo>
                  <a:pt x="8556398" y="1384344"/>
                  <a:pt x="8527968" y="1412776"/>
                  <a:pt x="8527968" y="1447848"/>
                </a:cubicBezTo>
                <a:cubicBezTo>
                  <a:pt x="8527968" y="1482918"/>
                  <a:pt x="8556398" y="1511346"/>
                  <a:pt x="8591468" y="1511346"/>
                </a:cubicBezTo>
                <a:cubicBezTo>
                  <a:pt x="8626538" y="1511346"/>
                  <a:pt x="8654968" y="1482918"/>
                  <a:pt x="8654968" y="1447848"/>
                </a:cubicBezTo>
                <a:cubicBezTo>
                  <a:pt x="8654968" y="1412776"/>
                  <a:pt x="8626538" y="1384344"/>
                  <a:pt x="8591468" y="1384344"/>
                </a:cubicBezTo>
                <a:close/>
                <a:moveTo>
                  <a:pt x="10458368" y="1384343"/>
                </a:moveTo>
                <a:cubicBezTo>
                  <a:pt x="10423298" y="1384343"/>
                  <a:pt x="10394868" y="1412774"/>
                  <a:pt x="10394868" y="1447847"/>
                </a:cubicBezTo>
                <a:cubicBezTo>
                  <a:pt x="10394868" y="1482916"/>
                  <a:pt x="10423298" y="1511345"/>
                  <a:pt x="10458368" y="1511345"/>
                </a:cubicBezTo>
                <a:cubicBezTo>
                  <a:pt x="10493438" y="1511345"/>
                  <a:pt x="10521868" y="1482916"/>
                  <a:pt x="10521868" y="1447847"/>
                </a:cubicBezTo>
                <a:cubicBezTo>
                  <a:pt x="10521868" y="1412774"/>
                  <a:pt x="10493438" y="1384343"/>
                  <a:pt x="10458368" y="1384343"/>
                </a:cubicBezTo>
                <a:close/>
                <a:moveTo>
                  <a:pt x="10191668" y="1384343"/>
                </a:moveTo>
                <a:cubicBezTo>
                  <a:pt x="10156598" y="1384343"/>
                  <a:pt x="10128168" y="1412775"/>
                  <a:pt x="10128168" y="1447847"/>
                </a:cubicBezTo>
                <a:cubicBezTo>
                  <a:pt x="10128168" y="1482916"/>
                  <a:pt x="10156598" y="1511345"/>
                  <a:pt x="10191668" y="1511345"/>
                </a:cubicBezTo>
                <a:cubicBezTo>
                  <a:pt x="10226738" y="1511345"/>
                  <a:pt x="10255168" y="1482916"/>
                  <a:pt x="10255168" y="1447847"/>
                </a:cubicBezTo>
                <a:cubicBezTo>
                  <a:pt x="10255168" y="1412775"/>
                  <a:pt x="10226738" y="1384343"/>
                  <a:pt x="10191668" y="1384343"/>
                </a:cubicBezTo>
                <a:close/>
                <a:moveTo>
                  <a:pt x="9924968" y="1384343"/>
                </a:moveTo>
                <a:cubicBezTo>
                  <a:pt x="9889898" y="1384343"/>
                  <a:pt x="9861468" y="1412775"/>
                  <a:pt x="9861468" y="1447847"/>
                </a:cubicBezTo>
                <a:cubicBezTo>
                  <a:pt x="9861468" y="1482917"/>
                  <a:pt x="9889898" y="1511345"/>
                  <a:pt x="9924968" y="1511345"/>
                </a:cubicBezTo>
                <a:cubicBezTo>
                  <a:pt x="9960038" y="1511345"/>
                  <a:pt x="9988468" y="1482917"/>
                  <a:pt x="9988468" y="1447847"/>
                </a:cubicBezTo>
                <a:cubicBezTo>
                  <a:pt x="9988468" y="1412775"/>
                  <a:pt x="9960038" y="1384343"/>
                  <a:pt x="9924968" y="1384343"/>
                </a:cubicBezTo>
                <a:close/>
                <a:moveTo>
                  <a:pt x="11525168" y="1384342"/>
                </a:moveTo>
                <a:cubicBezTo>
                  <a:pt x="11490098" y="1384342"/>
                  <a:pt x="11461668" y="1412774"/>
                  <a:pt x="11461668" y="1447846"/>
                </a:cubicBezTo>
                <a:cubicBezTo>
                  <a:pt x="11461668" y="1482915"/>
                  <a:pt x="11490098" y="1511344"/>
                  <a:pt x="11525168" y="1511344"/>
                </a:cubicBezTo>
                <a:cubicBezTo>
                  <a:pt x="11560238" y="1511344"/>
                  <a:pt x="11588668" y="1482915"/>
                  <a:pt x="11588668" y="1447846"/>
                </a:cubicBezTo>
                <a:cubicBezTo>
                  <a:pt x="11588668" y="1412774"/>
                  <a:pt x="11560238" y="1384342"/>
                  <a:pt x="11525168" y="1384342"/>
                </a:cubicBezTo>
                <a:close/>
                <a:moveTo>
                  <a:pt x="11258468" y="1384342"/>
                </a:moveTo>
                <a:cubicBezTo>
                  <a:pt x="11223398" y="1384342"/>
                  <a:pt x="11194968" y="1412774"/>
                  <a:pt x="11194968" y="1447846"/>
                </a:cubicBezTo>
                <a:cubicBezTo>
                  <a:pt x="11194968" y="1482915"/>
                  <a:pt x="11223398" y="1511344"/>
                  <a:pt x="11258468" y="1511344"/>
                </a:cubicBezTo>
                <a:cubicBezTo>
                  <a:pt x="11293538" y="1511344"/>
                  <a:pt x="11321968" y="1482915"/>
                  <a:pt x="11321968" y="1447846"/>
                </a:cubicBezTo>
                <a:cubicBezTo>
                  <a:pt x="11321968" y="1412774"/>
                  <a:pt x="11293538" y="1384342"/>
                  <a:pt x="11258468" y="1384342"/>
                </a:cubicBezTo>
                <a:close/>
                <a:moveTo>
                  <a:pt x="10991768" y="1384342"/>
                </a:moveTo>
                <a:cubicBezTo>
                  <a:pt x="10956698" y="1384342"/>
                  <a:pt x="10928268" y="1412774"/>
                  <a:pt x="10928268" y="1447846"/>
                </a:cubicBezTo>
                <a:cubicBezTo>
                  <a:pt x="10928268" y="1482916"/>
                  <a:pt x="10956698" y="1511344"/>
                  <a:pt x="10991768" y="1511344"/>
                </a:cubicBezTo>
                <a:cubicBezTo>
                  <a:pt x="11026838" y="1511344"/>
                  <a:pt x="11055268" y="1482916"/>
                  <a:pt x="11055268" y="1447846"/>
                </a:cubicBezTo>
                <a:cubicBezTo>
                  <a:pt x="11055268" y="1412774"/>
                  <a:pt x="11026838" y="1384342"/>
                  <a:pt x="10991768" y="1384342"/>
                </a:cubicBezTo>
                <a:close/>
                <a:moveTo>
                  <a:pt x="10725068" y="1384342"/>
                </a:moveTo>
                <a:cubicBezTo>
                  <a:pt x="10689998" y="1384342"/>
                  <a:pt x="10661568" y="1412774"/>
                  <a:pt x="10661568" y="1447846"/>
                </a:cubicBezTo>
                <a:cubicBezTo>
                  <a:pt x="10661568" y="1482916"/>
                  <a:pt x="10689998" y="1511345"/>
                  <a:pt x="10725068" y="1511345"/>
                </a:cubicBezTo>
                <a:cubicBezTo>
                  <a:pt x="10760138" y="1511345"/>
                  <a:pt x="10788568" y="1482916"/>
                  <a:pt x="10788568" y="1447846"/>
                </a:cubicBezTo>
                <a:cubicBezTo>
                  <a:pt x="10788568" y="1412774"/>
                  <a:pt x="10760138" y="1384342"/>
                  <a:pt x="10725068" y="1384342"/>
                </a:cubicBezTo>
                <a:close/>
                <a:moveTo>
                  <a:pt x="11791868" y="1384341"/>
                </a:moveTo>
                <a:cubicBezTo>
                  <a:pt x="11756798" y="1384341"/>
                  <a:pt x="11728368" y="1412773"/>
                  <a:pt x="11728368" y="1447845"/>
                </a:cubicBezTo>
                <a:cubicBezTo>
                  <a:pt x="11728368" y="1482915"/>
                  <a:pt x="11756798" y="1511344"/>
                  <a:pt x="11791868" y="1511344"/>
                </a:cubicBezTo>
                <a:cubicBezTo>
                  <a:pt x="11826938" y="1511344"/>
                  <a:pt x="11855368" y="1482915"/>
                  <a:pt x="11855368" y="1447845"/>
                </a:cubicBezTo>
                <a:cubicBezTo>
                  <a:pt x="11855368" y="1412773"/>
                  <a:pt x="11826938" y="1384341"/>
                  <a:pt x="11791868" y="1384341"/>
                </a:cubicBezTo>
                <a:close/>
                <a:moveTo>
                  <a:pt x="577912" y="1079539"/>
                </a:moveTo>
                <a:cubicBezTo>
                  <a:pt x="542843" y="1079539"/>
                  <a:pt x="514413" y="1107971"/>
                  <a:pt x="514413" y="1143043"/>
                </a:cubicBezTo>
                <a:cubicBezTo>
                  <a:pt x="514413" y="1178116"/>
                  <a:pt x="542843" y="1206548"/>
                  <a:pt x="577912" y="1206548"/>
                </a:cubicBezTo>
                <a:cubicBezTo>
                  <a:pt x="612982" y="1206548"/>
                  <a:pt x="641411" y="1178116"/>
                  <a:pt x="641411" y="1143043"/>
                </a:cubicBezTo>
                <a:cubicBezTo>
                  <a:pt x="641411" y="1107971"/>
                  <a:pt x="612982" y="1079539"/>
                  <a:pt x="577912" y="1079539"/>
                </a:cubicBezTo>
                <a:close/>
                <a:moveTo>
                  <a:pt x="311216" y="1079539"/>
                </a:moveTo>
                <a:cubicBezTo>
                  <a:pt x="276146" y="1079539"/>
                  <a:pt x="247717" y="1107971"/>
                  <a:pt x="247717" y="1143044"/>
                </a:cubicBezTo>
                <a:cubicBezTo>
                  <a:pt x="247717" y="1178116"/>
                  <a:pt x="276146" y="1206549"/>
                  <a:pt x="311216" y="1206549"/>
                </a:cubicBezTo>
                <a:cubicBezTo>
                  <a:pt x="346285" y="1206549"/>
                  <a:pt x="374715" y="1178116"/>
                  <a:pt x="374715" y="1143044"/>
                </a:cubicBezTo>
                <a:cubicBezTo>
                  <a:pt x="374715" y="1107971"/>
                  <a:pt x="346285" y="1079539"/>
                  <a:pt x="311216" y="1079539"/>
                </a:cubicBezTo>
                <a:close/>
                <a:moveTo>
                  <a:pt x="1911401" y="1079538"/>
                </a:moveTo>
                <a:cubicBezTo>
                  <a:pt x="1876325" y="1079538"/>
                  <a:pt x="1847898" y="1107970"/>
                  <a:pt x="1847898" y="1143043"/>
                </a:cubicBezTo>
                <a:cubicBezTo>
                  <a:pt x="1847898" y="1178115"/>
                  <a:pt x="1876325" y="1206547"/>
                  <a:pt x="1911401" y="1206547"/>
                </a:cubicBezTo>
                <a:cubicBezTo>
                  <a:pt x="1946471" y="1206547"/>
                  <a:pt x="1974906" y="1178115"/>
                  <a:pt x="1974906" y="1143043"/>
                </a:cubicBezTo>
                <a:cubicBezTo>
                  <a:pt x="1974906" y="1107970"/>
                  <a:pt x="1946471" y="1079538"/>
                  <a:pt x="1911401" y="1079538"/>
                </a:cubicBezTo>
                <a:close/>
                <a:moveTo>
                  <a:pt x="1644699" y="1079538"/>
                </a:moveTo>
                <a:cubicBezTo>
                  <a:pt x="1609629" y="1079538"/>
                  <a:pt x="1581200" y="1107970"/>
                  <a:pt x="1581200" y="1143043"/>
                </a:cubicBezTo>
                <a:cubicBezTo>
                  <a:pt x="1581200" y="1178115"/>
                  <a:pt x="1609629" y="1206547"/>
                  <a:pt x="1644699" y="1206547"/>
                </a:cubicBezTo>
                <a:cubicBezTo>
                  <a:pt x="1679771" y="1206547"/>
                  <a:pt x="1708201" y="1178115"/>
                  <a:pt x="1708201" y="1143043"/>
                </a:cubicBezTo>
                <a:cubicBezTo>
                  <a:pt x="1708201" y="1107970"/>
                  <a:pt x="1679771" y="1079538"/>
                  <a:pt x="1644699" y="1079538"/>
                </a:cubicBezTo>
                <a:close/>
                <a:moveTo>
                  <a:pt x="1378001" y="1079538"/>
                </a:moveTo>
                <a:cubicBezTo>
                  <a:pt x="1342931" y="1079538"/>
                  <a:pt x="1314502" y="1107970"/>
                  <a:pt x="1314502" y="1143043"/>
                </a:cubicBezTo>
                <a:cubicBezTo>
                  <a:pt x="1314502" y="1178115"/>
                  <a:pt x="1342931" y="1206548"/>
                  <a:pt x="1378001" y="1206548"/>
                </a:cubicBezTo>
                <a:cubicBezTo>
                  <a:pt x="1413071" y="1206548"/>
                  <a:pt x="1441500" y="1178115"/>
                  <a:pt x="1441500" y="1143043"/>
                </a:cubicBezTo>
                <a:cubicBezTo>
                  <a:pt x="1441500" y="1107970"/>
                  <a:pt x="1413071" y="1079538"/>
                  <a:pt x="1378001" y="1079538"/>
                </a:cubicBezTo>
                <a:close/>
                <a:moveTo>
                  <a:pt x="1111305" y="1079538"/>
                </a:moveTo>
                <a:cubicBezTo>
                  <a:pt x="1076235" y="1079538"/>
                  <a:pt x="1047805" y="1107970"/>
                  <a:pt x="1047805" y="1143043"/>
                </a:cubicBezTo>
                <a:cubicBezTo>
                  <a:pt x="1047805" y="1178116"/>
                  <a:pt x="1076235" y="1206548"/>
                  <a:pt x="1111305" y="1206548"/>
                </a:cubicBezTo>
                <a:cubicBezTo>
                  <a:pt x="1146374" y="1206548"/>
                  <a:pt x="1174804" y="1178116"/>
                  <a:pt x="1174804" y="1143043"/>
                </a:cubicBezTo>
                <a:cubicBezTo>
                  <a:pt x="1174804" y="1107970"/>
                  <a:pt x="1146374" y="1079538"/>
                  <a:pt x="1111305" y="1079538"/>
                </a:cubicBezTo>
                <a:close/>
                <a:moveTo>
                  <a:pt x="844608" y="1079538"/>
                </a:moveTo>
                <a:cubicBezTo>
                  <a:pt x="809539" y="1079538"/>
                  <a:pt x="781109" y="1107971"/>
                  <a:pt x="781109" y="1143043"/>
                </a:cubicBezTo>
                <a:cubicBezTo>
                  <a:pt x="781109" y="1178116"/>
                  <a:pt x="809539" y="1206548"/>
                  <a:pt x="844608" y="1206548"/>
                </a:cubicBezTo>
                <a:cubicBezTo>
                  <a:pt x="879678" y="1206548"/>
                  <a:pt x="908108" y="1178116"/>
                  <a:pt x="908108" y="1143043"/>
                </a:cubicBezTo>
                <a:cubicBezTo>
                  <a:pt x="908108" y="1107971"/>
                  <a:pt x="879678" y="1079538"/>
                  <a:pt x="844608" y="1079538"/>
                </a:cubicBezTo>
                <a:close/>
                <a:moveTo>
                  <a:pt x="3511623" y="1079537"/>
                </a:moveTo>
                <a:cubicBezTo>
                  <a:pt x="3476546" y="1079537"/>
                  <a:pt x="3448109" y="1107969"/>
                  <a:pt x="3448109" y="1143041"/>
                </a:cubicBezTo>
                <a:cubicBezTo>
                  <a:pt x="3448109" y="1178114"/>
                  <a:pt x="3476546" y="1206546"/>
                  <a:pt x="3511623" y="1206546"/>
                </a:cubicBezTo>
                <a:cubicBezTo>
                  <a:pt x="3546695" y="1206546"/>
                  <a:pt x="3575121" y="1178114"/>
                  <a:pt x="3575121" y="1143041"/>
                </a:cubicBezTo>
                <a:cubicBezTo>
                  <a:pt x="3575121" y="1107969"/>
                  <a:pt x="3546695" y="1079537"/>
                  <a:pt x="3511623" y="1079537"/>
                </a:cubicBezTo>
                <a:close/>
                <a:moveTo>
                  <a:pt x="3244887" y="1079537"/>
                </a:moveTo>
                <a:cubicBezTo>
                  <a:pt x="3209824" y="1079537"/>
                  <a:pt x="3181399" y="1107969"/>
                  <a:pt x="3181399" y="1143041"/>
                </a:cubicBezTo>
                <a:cubicBezTo>
                  <a:pt x="3181399" y="1178114"/>
                  <a:pt x="3209824" y="1206546"/>
                  <a:pt x="3244887" y="1206546"/>
                </a:cubicBezTo>
                <a:cubicBezTo>
                  <a:pt x="3279952" y="1206546"/>
                  <a:pt x="3308377" y="1178114"/>
                  <a:pt x="3308377" y="1143041"/>
                </a:cubicBezTo>
                <a:cubicBezTo>
                  <a:pt x="3308377" y="1107969"/>
                  <a:pt x="3279952" y="1079537"/>
                  <a:pt x="3244887" y="1079537"/>
                </a:cubicBezTo>
                <a:close/>
                <a:moveTo>
                  <a:pt x="2978236" y="1079537"/>
                </a:moveTo>
                <a:cubicBezTo>
                  <a:pt x="2943173" y="1079537"/>
                  <a:pt x="2914748" y="1107969"/>
                  <a:pt x="2914748" y="1143042"/>
                </a:cubicBezTo>
                <a:cubicBezTo>
                  <a:pt x="2914748" y="1178114"/>
                  <a:pt x="2943173" y="1206546"/>
                  <a:pt x="2978236" y="1206546"/>
                </a:cubicBezTo>
                <a:cubicBezTo>
                  <a:pt x="3013299" y="1206546"/>
                  <a:pt x="3041724" y="1178114"/>
                  <a:pt x="3041724" y="1143042"/>
                </a:cubicBezTo>
                <a:cubicBezTo>
                  <a:pt x="3041724" y="1107969"/>
                  <a:pt x="3013299" y="1079537"/>
                  <a:pt x="2978236" y="1079537"/>
                </a:cubicBezTo>
                <a:close/>
                <a:moveTo>
                  <a:pt x="2711569" y="1079537"/>
                </a:moveTo>
                <a:cubicBezTo>
                  <a:pt x="2676483" y="1079537"/>
                  <a:pt x="2648050" y="1107969"/>
                  <a:pt x="2648050" y="1143042"/>
                </a:cubicBezTo>
                <a:cubicBezTo>
                  <a:pt x="2648050" y="1178114"/>
                  <a:pt x="2676483" y="1206547"/>
                  <a:pt x="2711569" y="1206547"/>
                </a:cubicBezTo>
                <a:cubicBezTo>
                  <a:pt x="2746645" y="1206547"/>
                  <a:pt x="2775073" y="1178114"/>
                  <a:pt x="2775073" y="1143042"/>
                </a:cubicBezTo>
                <a:cubicBezTo>
                  <a:pt x="2775073" y="1107969"/>
                  <a:pt x="2746645" y="1079537"/>
                  <a:pt x="2711569" y="1079537"/>
                </a:cubicBezTo>
                <a:close/>
                <a:moveTo>
                  <a:pt x="2444817" y="1079537"/>
                </a:moveTo>
                <a:cubicBezTo>
                  <a:pt x="2409744" y="1079537"/>
                  <a:pt x="2381320" y="1107969"/>
                  <a:pt x="2381320" y="1143042"/>
                </a:cubicBezTo>
                <a:cubicBezTo>
                  <a:pt x="2381320" y="1178115"/>
                  <a:pt x="2409744" y="1206547"/>
                  <a:pt x="2444817" y="1206547"/>
                </a:cubicBezTo>
                <a:cubicBezTo>
                  <a:pt x="2479891" y="1206547"/>
                  <a:pt x="2508328" y="1178115"/>
                  <a:pt x="2508328" y="1143042"/>
                </a:cubicBezTo>
                <a:cubicBezTo>
                  <a:pt x="2508328" y="1107969"/>
                  <a:pt x="2479891" y="1079537"/>
                  <a:pt x="2444817" y="1079537"/>
                </a:cubicBezTo>
                <a:close/>
                <a:moveTo>
                  <a:pt x="2178139" y="1079537"/>
                </a:moveTo>
                <a:cubicBezTo>
                  <a:pt x="2143053" y="1079537"/>
                  <a:pt x="2114627" y="1107969"/>
                  <a:pt x="2114627" y="1143042"/>
                </a:cubicBezTo>
                <a:cubicBezTo>
                  <a:pt x="2114627" y="1178115"/>
                  <a:pt x="2143053" y="1206547"/>
                  <a:pt x="2178139" y="1206547"/>
                </a:cubicBezTo>
                <a:cubicBezTo>
                  <a:pt x="2213185" y="1206547"/>
                  <a:pt x="2241610" y="1178115"/>
                  <a:pt x="2241610" y="1143042"/>
                </a:cubicBezTo>
                <a:cubicBezTo>
                  <a:pt x="2241610" y="1107969"/>
                  <a:pt x="2213185" y="1079537"/>
                  <a:pt x="2178139" y="1079537"/>
                </a:cubicBezTo>
                <a:close/>
                <a:moveTo>
                  <a:pt x="4844996" y="1079536"/>
                </a:moveTo>
                <a:cubicBezTo>
                  <a:pt x="4809923" y="1079536"/>
                  <a:pt x="4781498" y="1107968"/>
                  <a:pt x="4781498" y="1143040"/>
                </a:cubicBezTo>
                <a:cubicBezTo>
                  <a:pt x="4781498" y="1178113"/>
                  <a:pt x="4809923" y="1206545"/>
                  <a:pt x="4844996" y="1206545"/>
                </a:cubicBezTo>
                <a:cubicBezTo>
                  <a:pt x="4880072" y="1206545"/>
                  <a:pt x="4908504" y="1178113"/>
                  <a:pt x="4908504" y="1143040"/>
                </a:cubicBezTo>
                <a:cubicBezTo>
                  <a:pt x="4908504" y="1107968"/>
                  <a:pt x="4880072" y="1079536"/>
                  <a:pt x="4844996" y="1079536"/>
                </a:cubicBezTo>
                <a:close/>
                <a:moveTo>
                  <a:pt x="4578343" y="1079536"/>
                </a:moveTo>
                <a:cubicBezTo>
                  <a:pt x="4543287" y="1079536"/>
                  <a:pt x="4514828" y="1107968"/>
                  <a:pt x="4514828" y="1143041"/>
                </a:cubicBezTo>
                <a:cubicBezTo>
                  <a:pt x="4514828" y="1178113"/>
                  <a:pt x="4543287" y="1206545"/>
                  <a:pt x="4578343" y="1206545"/>
                </a:cubicBezTo>
                <a:cubicBezTo>
                  <a:pt x="4613391" y="1206545"/>
                  <a:pt x="4641806" y="1178113"/>
                  <a:pt x="4641806" y="1143041"/>
                </a:cubicBezTo>
                <a:cubicBezTo>
                  <a:pt x="4641806" y="1107968"/>
                  <a:pt x="4613391" y="1079536"/>
                  <a:pt x="4578343" y="1079536"/>
                </a:cubicBezTo>
                <a:close/>
                <a:moveTo>
                  <a:pt x="4311612" y="1079536"/>
                </a:moveTo>
                <a:cubicBezTo>
                  <a:pt x="4276543" y="1079536"/>
                  <a:pt x="4248124" y="1107968"/>
                  <a:pt x="4248124" y="1143041"/>
                </a:cubicBezTo>
                <a:cubicBezTo>
                  <a:pt x="4248124" y="1178113"/>
                  <a:pt x="4276543" y="1206545"/>
                  <a:pt x="4311612" y="1206545"/>
                </a:cubicBezTo>
                <a:cubicBezTo>
                  <a:pt x="4346680" y="1206545"/>
                  <a:pt x="4375123" y="1178113"/>
                  <a:pt x="4375123" y="1143041"/>
                </a:cubicBezTo>
                <a:cubicBezTo>
                  <a:pt x="4375123" y="1107968"/>
                  <a:pt x="4346680" y="1079536"/>
                  <a:pt x="4311612" y="1079536"/>
                </a:cubicBezTo>
                <a:close/>
                <a:moveTo>
                  <a:pt x="4045002" y="1079536"/>
                </a:moveTo>
                <a:cubicBezTo>
                  <a:pt x="4009937" y="1079536"/>
                  <a:pt x="3981504" y="1107968"/>
                  <a:pt x="3981504" y="1143041"/>
                </a:cubicBezTo>
                <a:cubicBezTo>
                  <a:pt x="3981504" y="1178114"/>
                  <a:pt x="4009937" y="1206546"/>
                  <a:pt x="4045002" y="1206546"/>
                </a:cubicBezTo>
                <a:cubicBezTo>
                  <a:pt x="4079972" y="1206546"/>
                  <a:pt x="4108408" y="1178114"/>
                  <a:pt x="4108408" y="1143041"/>
                </a:cubicBezTo>
                <a:cubicBezTo>
                  <a:pt x="4108408" y="1107968"/>
                  <a:pt x="4079972" y="1079536"/>
                  <a:pt x="4045002" y="1079536"/>
                </a:cubicBezTo>
                <a:close/>
                <a:moveTo>
                  <a:pt x="3778300" y="1079536"/>
                </a:moveTo>
                <a:cubicBezTo>
                  <a:pt x="3743236" y="1079536"/>
                  <a:pt x="3714812" y="1107969"/>
                  <a:pt x="3714812" y="1143041"/>
                </a:cubicBezTo>
                <a:cubicBezTo>
                  <a:pt x="3714812" y="1178114"/>
                  <a:pt x="3743236" y="1206546"/>
                  <a:pt x="3778300" y="1206546"/>
                </a:cubicBezTo>
                <a:cubicBezTo>
                  <a:pt x="3813368" y="1206546"/>
                  <a:pt x="3841795" y="1178114"/>
                  <a:pt x="3841795" y="1143041"/>
                </a:cubicBezTo>
                <a:cubicBezTo>
                  <a:pt x="3841795" y="1107969"/>
                  <a:pt x="3813368" y="1079536"/>
                  <a:pt x="3778300" y="1079536"/>
                </a:cubicBezTo>
                <a:close/>
                <a:moveTo>
                  <a:pt x="6445168" y="1079535"/>
                </a:moveTo>
                <a:cubicBezTo>
                  <a:pt x="6410098" y="1079535"/>
                  <a:pt x="6381668" y="1107967"/>
                  <a:pt x="6381668" y="1143039"/>
                </a:cubicBezTo>
                <a:cubicBezTo>
                  <a:pt x="6381668" y="1178112"/>
                  <a:pt x="6410098" y="1206544"/>
                  <a:pt x="6445168" y="1206544"/>
                </a:cubicBezTo>
                <a:cubicBezTo>
                  <a:pt x="6480238" y="1206544"/>
                  <a:pt x="6508668" y="1178112"/>
                  <a:pt x="6508668" y="1143039"/>
                </a:cubicBezTo>
                <a:cubicBezTo>
                  <a:pt x="6508668" y="1107967"/>
                  <a:pt x="6480238" y="1079535"/>
                  <a:pt x="6445168" y="1079535"/>
                </a:cubicBezTo>
                <a:close/>
                <a:moveTo>
                  <a:pt x="6178468" y="1079535"/>
                </a:moveTo>
                <a:cubicBezTo>
                  <a:pt x="6143398" y="1079535"/>
                  <a:pt x="6114968" y="1107967"/>
                  <a:pt x="6114968" y="1143039"/>
                </a:cubicBezTo>
                <a:cubicBezTo>
                  <a:pt x="6114968" y="1178112"/>
                  <a:pt x="6143398" y="1206544"/>
                  <a:pt x="6178468" y="1206544"/>
                </a:cubicBezTo>
                <a:cubicBezTo>
                  <a:pt x="6213538" y="1206544"/>
                  <a:pt x="6241968" y="1178112"/>
                  <a:pt x="6241968" y="1143039"/>
                </a:cubicBezTo>
                <a:cubicBezTo>
                  <a:pt x="6241968" y="1107967"/>
                  <a:pt x="6213538" y="1079535"/>
                  <a:pt x="6178468" y="1079535"/>
                </a:cubicBezTo>
                <a:close/>
                <a:moveTo>
                  <a:pt x="5911769" y="1079535"/>
                </a:moveTo>
                <a:cubicBezTo>
                  <a:pt x="5876702" y="1079535"/>
                  <a:pt x="5848274" y="1107967"/>
                  <a:pt x="5848274" y="1143040"/>
                </a:cubicBezTo>
                <a:cubicBezTo>
                  <a:pt x="5848274" y="1178112"/>
                  <a:pt x="5876702" y="1206544"/>
                  <a:pt x="5911769" y="1206544"/>
                </a:cubicBezTo>
                <a:cubicBezTo>
                  <a:pt x="5946845" y="1206544"/>
                  <a:pt x="5975281" y="1178112"/>
                  <a:pt x="5975281" y="1143040"/>
                </a:cubicBezTo>
                <a:cubicBezTo>
                  <a:pt x="5975281" y="1107967"/>
                  <a:pt x="5946845" y="1079535"/>
                  <a:pt x="5911769" y="1079535"/>
                </a:cubicBezTo>
                <a:close/>
                <a:moveTo>
                  <a:pt x="5645088" y="1079535"/>
                </a:moveTo>
                <a:cubicBezTo>
                  <a:pt x="5610009" y="1079535"/>
                  <a:pt x="5581595" y="1107967"/>
                  <a:pt x="5581595" y="1143040"/>
                </a:cubicBezTo>
                <a:cubicBezTo>
                  <a:pt x="5581595" y="1178112"/>
                  <a:pt x="5610009" y="1206544"/>
                  <a:pt x="5645088" y="1206544"/>
                </a:cubicBezTo>
                <a:cubicBezTo>
                  <a:pt x="5680154" y="1206544"/>
                  <a:pt x="5708583" y="1178112"/>
                  <a:pt x="5708583" y="1143040"/>
                </a:cubicBezTo>
                <a:cubicBezTo>
                  <a:pt x="5708583" y="1107967"/>
                  <a:pt x="5680154" y="1079535"/>
                  <a:pt x="5645088" y="1079535"/>
                </a:cubicBezTo>
                <a:close/>
                <a:moveTo>
                  <a:pt x="5378407" y="1079535"/>
                </a:moveTo>
                <a:cubicBezTo>
                  <a:pt x="5343327" y="1079535"/>
                  <a:pt x="5314897" y="1107967"/>
                  <a:pt x="5314897" y="1143040"/>
                </a:cubicBezTo>
                <a:cubicBezTo>
                  <a:pt x="5314897" y="1178112"/>
                  <a:pt x="5343327" y="1206544"/>
                  <a:pt x="5378407" y="1206544"/>
                </a:cubicBezTo>
                <a:cubicBezTo>
                  <a:pt x="5413475" y="1206544"/>
                  <a:pt x="5441901" y="1178112"/>
                  <a:pt x="5441901" y="1143040"/>
                </a:cubicBezTo>
                <a:cubicBezTo>
                  <a:pt x="5441901" y="1107967"/>
                  <a:pt x="5413475" y="1079535"/>
                  <a:pt x="5378407" y="1079535"/>
                </a:cubicBezTo>
                <a:close/>
                <a:moveTo>
                  <a:pt x="5111694" y="1079535"/>
                </a:moveTo>
                <a:cubicBezTo>
                  <a:pt x="5076615" y="1079535"/>
                  <a:pt x="5048180" y="1107967"/>
                  <a:pt x="5048180" y="1143040"/>
                </a:cubicBezTo>
                <a:cubicBezTo>
                  <a:pt x="5048180" y="1178113"/>
                  <a:pt x="5076615" y="1206545"/>
                  <a:pt x="5111694" y="1206545"/>
                </a:cubicBezTo>
                <a:cubicBezTo>
                  <a:pt x="5146775" y="1206545"/>
                  <a:pt x="5175199" y="1178113"/>
                  <a:pt x="5175199" y="1143040"/>
                </a:cubicBezTo>
                <a:cubicBezTo>
                  <a:pt x="5175199" y="1107967"/>
                  <a:pt x="5146775" y="1079535"/>
                  <a:pt x="5111694" y="1079535"/>
                </a:cubicBezTo>
                <a:close/>
                <a:moveTo>
                  <a:pt x="7778668" y="1079534"/>
                </a:moveTo>
                <a:cubicBezTo>
                  <a:pt x="7743598" y="1079534"/>
                  <a:pt x="7715168" y="1107966"/>
                  <a:pt x="7715168" y="1143038"/>
                </a:cubicBezTo>
                <a:cubicBezTo>
                  <a:pt x="7715168" y="1178111"/>
                  <a:pt x="7743598" y="1206543"/>
                  <a:pt x="7778668" y="1206543"/>
                </a:cubicBezTo>
                <a:cubicBezTo>
                  <a:pt x="7813738" y="1206543"/>
                  <a:pt x="7842168" y="1178111"/>
                  <a:pt x="7842168" y="1143038"/>
                </a:cubicBezTo>
                <a:cubicBezTo>
                  <a:pt x="7842168" y="1107966"/>
                  <a:pt x="7813738" y="1079534"/>
                  <a:pt x="7778668" y="1079534"/>
                </a:cubicBezTo>
                <a:close/>
                <a:moveTo>
                  <a:pt x="7511968" y="1079534"/>
                </a:moveTo>
                <a:cubicBezTo>
                  <a:pt x="7476898" y="1079534"/>
                  <a:pt x="7448468" y="1107966"/>
                  <a:pt x="7448468" y="1143038"/>
                </a:cubicBezTo>
                <a:cubicBezTo>
                  <a:pt x="7448468" y="1178111"/>
                  <a:pt x="7476898" y="1206543"/>
                  <a:pt x="7511968" y="1206543"/>
                </a:cubicBezTo>
                <a:cubicBezTo>
                  <a:pt x="7547038" y="1206543"/>
                  <a:pt x="7575468" y="1178111"/>
                  <a:pt x="7575468" y="1143038"/>
                </a:cubicBezTo>
                <a:cubicBezTo>
                  <a:pt x="7575468" y="1107966"/>
                  <a:pt x="7547038" y="1079534"/>
                  <a:pt x="7511968" y="1079534"/>
                </a:cubicBezTo>
                <a:close/>
                <a:moveTo>
                  <a:pt x="7245268" y="1079534"/>
                </a:moveTo>
                <a:cubicBezTo>
                  <a:pt x="7210198" y="1079534"/>
                  <a:pt x="7181768" y="1107966"/>
                  <a:pt x="7181768" y="1143038"/>
                </a:cubicBezTo>
                <a:cubicBezTo>
                  <a:pt x="7181768" y="1178111"/>
                  <a:pt x="7210198" y="1206543"/>
                  <a:pt x="7245268" y="1206543"/>
                </a:cubicBezTo>
                <a:cubicBezTo>
                  <a:pt x="7280338" y="1206543"/>
                  <a:pt x="7308768" y="1178111"/>
                  <a:pt x="7308768" y="1143038"/>
                </a:cubicBezTo>
                <a:cubicBezTo>
                  <a:pt x="7308768" y="1107966"/>
                  <a:pt x="7280338" y="1079534"/>
                  <a:pt x="7245268" y="1079534"/>
                </a:cubicBezTo>
                <a:close/>
                <a:moveTo>
                  <a:pt x="6978568" y="1079534"/>
                </a:moveTo>
                <a:cubicBezTo>
                  <a:pt x="6943498" y="1079534"/>
                  <a:pt x="6915068" y="1107966"/>
                  <a:pt x="6915068" y="1143039"/>
                </a:cubicBezTo>
                <a:cubicBezTo>
                  <a:pt x="6915068" y="1178111"/>
                  <a:pt x="6943498" y="1206543"/>
                  <a:pt x="6978568" y="1206543"/>
                </a:cubicBezTo>
                <a:cubicBezTo>
                  <a:pt x="7013638" y="1206543"/>
                  <a:pt x="7042068" y="1178111"/>
                  <a:pt x="7042068" y="1143039"/>
                </a:cubicBezTo>
                <a:cubicBezTo>
                  <a:pt x="7042068" y="1107966"/>
                  <a:pt x="7013638" y="1079534"/>
                  <a:pt x="6978568" y="1079534"/>
                </a:cubicBezTo>
                <a:close/>
                <a:moveTo>
                  <a:pt x="6711868" y="1079534"/>
                </a:moveTo>
                <a:cubicBezTo>
                  <a:pt x="6676798" y="1079534"/>
                  <a:pt x="6648368" y="1107966"/>
                  <a:pt x="6648368" y="1143039"/>
                </a:cubicBezTo>
                <a:cubicBezTo>
                  <a:pt x="6648368" y="1178112"/>
                  <a:pt x="6676798" y="1206544"/>
                  <a:pt x="6711868" y="1206544"/>
                </a:cubicBezTo>
                <a:cubicBezTo>
                  <a:pt x="6746938" y="1206544"/>
                  <a:pt x="6775368" y="1178112"/>
                  <a:pt x="6775368" y="1143039"/>
                </a:cubicBezTo>
                <a:cubicBezTo>
                  <a:pt x="6775368" y="1107966"/>
                  <a:pt x="6746938" y="1079534"/>
                  <a:pt x="6711868" y="1079534"/>
                </a:cubicBezTo>
                <a:close/>
                <a:moveTo>
                  <a:pt x="9112168" y="1079533"/>
                </a:moveTo>
                <a:cubicBezTo>
                  <a:pt x="9077098" y="1079533"/>
                  <a:pt x="9048668" y="1107965"/>
                  <a:pt x="9048668" y="1143037"/>
                </a:cubicBezTo>
                <a:cubicBezTo>
                  <a:pt x="9048668" y="1178109"/>
                  <a:pt x="9077098" y="1206542"/>
                  <a:pt x="9112168" y="1206542"/>
                </a:cubicBezTo>
                <a:cubicBezTo>
                  <a:pt x="9147238" y="1206542"/>
                  <a:pt x="9175668" y="1178109"/>
                  <a:pt x="9175668" y="1143037"/>
                </a:cubicBezTo>
                <a:cubicBezTo>
                  <a:pt x="9175668" y="1107965"/>
                  <a:pt x="9147238" y="1079533"/>
                  <a:pt x="9112168" y="1079533"/>
                </a:cubicBezTo>
                <a:close/>
                <a:moveTo>
                  <a:pt x="8845468" y="1079533"/>
                </a:moveTo>
                <a:cubicBezTo>
                  <a:pt x="8810398" y="1079533"/>
                  <a:pt x="8781968" y="1107965"/>
                  <a:pt x="8781968" y="1143037"/>
                </a:cubicBezTo>
                <a:cubicBezTo>
                  <a:pt x="8781968" y="1178110"/>
                  <a:pt x="8810398" y="1206542"/>
                  <a:pt x="8845468" y="1206542"/>
                </a:cubicBezTo>
                <a:cubicBezTo>
                  <a:pt x="8880538" y="1206542"/>
                  <a:pt x="8908968" y="1178110"/>
                  <a:pt x="8908968" y="1143037"/>
                </a:cubicBezTo>
                <a:cubicBezTo>
                  <a:pt x="8908968" y="1107965"/>
                  <a:pt x="8880538" y="1079533"/>
                  <a:pt x="8845468" y="1079533"/>
                </a:cubicBezTo>
                <a:close/>
                <a:moveTo>
                  <a:pt x="8578768" y="1079533"/>
                </a:moveTo>
                <a:cubicBezTo>
                  <a:pt x="8543698" y="1079533"/>
                  <a:pt x="8515268" y="1107965"/>
                  <a:pt x="8515268" y="1143038"/>
                </a:cubicBezTo>
                <a:cubicBezTo>
                  <a:pt x="8515268" y="1178110"/>
                  <a:pt x="8543698" y="1206542"/>
                  <a:pt x="8578768" y="1206542"/>
                </a:cubicBezTo>
                <a:cubicBezTo>
                  <a:pt x="8613838" y="1206542"/>
                  <a:pt x="8642268" y="1178110"/>
                  <a:pt x="8642268" y="1143038"/>
                </a:cubicBezTo>
                <a:cubicBezTo>
                  <a:pt x="8642268" y="1107965"/>
                  <a:pt x="8613838" y="1079533"/>
                  <a:pt x="8578768" y="1079533"/>
                </a:cubicBezTo>
                <a:close/>
                <a:moveTo>
                  <a:pt x="8312068" y="1079533"/>
                </a:moveTo>
                <a:cubicBezTo>
                  <a:pt x="8276998" y="1079533"/>
                  <a:pt x="8248568" y="1107965"/>
                  <a:pt x="8248568" y="1143038"/>
                </a:cubicBezTo>
                <a:cubicBezTo>
                  <a:pt x="8248568" y="1178110"/>
                  <a:pt x="8276998" y="1206542"/>
                  <a:pt x="8312068" y="1206542"/>
                </a:cubicBezTo>
                <a:cubicBezTo>
                  <a:pt x="8347138" y="1206542"/>
                  <a:pt x="8375568" y="1178110"/>
                  <a:pt x="8375568" y="1143038"/>
                </a:cubicBezTo>
                <a:cubicBezTo>
                  <a:pt x="8375568" y="1107965"/>
                  <a:pt x="8347138" y="1079533"/>
                  <a:pt x="8312068" y="1079533"/>
                </a:cubicBezTo>
                <a:close/>
                <a:moveTo>
                  <a:pt x="8045368" y="1079533"/>
                </a:moveTo>
                <a:cubicBezTo>
                  <a:pt x="8010298" y="1079533"/>
                  <a:pt x="7981868" y="1107965"/>
                  <a:pt x="7981868" y="1143038"/>
                </a:cubicBezTo>
                <a:cubicBezTo>
                  <a:pt x="7981868" y="1178110"/>
                  <a:pt x="8010298" y="1206542"/>
                  <a:pt x="8045368" y="1206542"/>
                </a:cubicBezTo>
                <a:cubicBezTo>
                  <a:pt x="8080438" y="1206542"/>
                  <a:pt x="8108868" y="1178110"/>
                  <a:pt x="8108868" y="1143038"/>
                </a:cubicBezTo>
                <a:cubicBezTo>
                  <a:pt x="8108868" y="1107965"/>
                  <a:pt x="8080438" y="1079533"/>
                  <a:pt x="8045368" y="1079533"/>
                </a:cubicBezTo>
                <a:close/>
                <a:moveTo>
                  <a:pt x="10712368" y="1079532"/>
                </a:moveTo>
                <a:cubicBezTo>
                  <a:pt x="10677298" y="1079532"/>
                  <a:pt x="10648868" y="1107964"/>
                  <a:pt x="10648868" y="1143036"/>
                </a:cubicBezTo>
                <a:cubicBezTo>
                  <a:pt x="10648868" y="1178108"/>
                  <a:pt x="10677298" y="1206540"/>
                  <a:pt x="10712368" y="1206540"/>
                </a:cubicBezTo>
                <a:cubicBezTo>
                  <a:pt x="10747438" y="1206540"/>
                  <a:pt x="10775868" y="1178108"/>
                  <a:pt x="10775868" y="1143036"/>
                </a:cubicBezTo>
                <a:cubicBezTo>
                  <a:pt x="10775868" y="1107964"/>
                  <a:pt x="10747438" y="1079532"/>
                  <a:pt x="10712368" y="1079532"/>
                </a:cubicBezTo>
                <a:close/>
                <a:moveTo>
                  <a:pt x="10445668" y="1079532"/>
                </a:moveTo>
                <a:cubicBezTo>
                  <a:pt x="10410598" y="1079532"/>
                  <a:pt x="10382168" y="1107964"/>
                  <a:pt x="10382168" y="1143036"/>
                </a:cubicBezTo>
                <a:cubicBezTo>
                  <a:pt x="10382168" y="1178109"/>
                  <a:pt x="10410598" y="1206541"/>
                  <a:pt x="10445668" y="1206541"/>
                </a:cubicBezTo>
                <a:cubicBezTo>
                  <a:pt x="10480738" y="1206541"/>
                  <a:pt x="10509168" y="1178109"/>
                  <a:pt x="10509168" y="1143036"/>
                </a:cubicBezTo>
                <a:cubicBezTo>
                  <a:pt x="10509168" y="1107964"/>
                  <a:pt x="10480738" y="1079532"/>
                  <a:pt x="10445668" y="1079532"/>
                </a:cubicBezTo>
                <a:close/>
                <a:moveTo>
                  <a:pt x="10178968" y="1079532"/>
                </a:moveTo>
                <a:cubicBezTo>
                  <a:pt x="10143898" y="1079532"/>
                  <a:pt x="10115468" y="1107964"/>
                  <a:pt x="10115468" y="1143036"/>
                </a:cubicBezTo>
                <a:cubicBezTo>
                  <a:pt x="10115468" y="1178109"/>
                  <a:pt x="10143898" y="1206541"/>
                  <a:pt x="10178968" y="1206541"/>
                </a:cubicBezTo>
                <a:cubicBezTo>
                  <a:pt x="10214038" y="1206541"/>
                  <a:pt x="10242468" y="1178109"/>
                  <a:pt x="10242468" y="1143036"/>
                </a:cubicBezTo>
                <a:cubicBezTo>
                  <a:pt x="10242468" y="1107964"/>
                  <a:pt x="10214038" y="1079532"/>
                  <a:pt x="10178968" y="1079532"/>
                </a:cubicBezTo>
                <a:close/>
                <a:moveTo>
                  <a:pt x="9912268" y="1079532"/>
                </a:moveTo>
                <a:cubicBezTo>
                  <a:pt x="9877198" y="1079532"/>
                  <a:pt x="9848768" y="1107964"/>
                  <a:pt x="9848768" y="1143036"/>
                </a:cubicBezTo>
                <a:cubicBezTo>
                  <a:pt x="9848768" y="1178109"/>
                  <a:pt x="9877198" y="1206541"/>
                  <a:pt x="9912268" y="1206541"/>
                </a:cubicBezTo>
                <a:cubicBezTo>
                  <a:pt x="9947338" y="1206541"/>
                  <a:pt x="9975768" y="1178109"/>
                  <a:pt x="9975768" y="1143036"/>
                </a:cubicBezTo>
                <a:cubicBezTo>
                  <a:pt x="9975768" y="1107964"/>
                  <a:pt x="9947338" y="1079532"/>
                  <a:pt x="9912268" y="1079532"/>
                </a:cubicBezTo>
                <a:close/>
                <a:moveTo>
                  <a:pt x="9645568" y="1079532"/>
                </a:moveTo>
                <a:cubicBezTo>
                  <a:pt x="9610498" y="1079532"/>
                  <a:pt x="9582068" y="1107964"/>
                  <a:pt x="9582068" y="1143037"/>
                </a:cubicBezTo>
                <a:cubicBezTo>
                  <a:pt x="9582068" y="1178109"/>
                  <a:pt x="9610498" y="1206541"/>
                  <a:pt x="9645568" y="1206541"/>
                </a:cubicBezTo>
                <a:cubicBezTo>
                  <a:pt x="9680638" y="1206541"/>
                  <a:pt x="9709068" y="1178109"/>
                  <a:pt x="9709068" y="1143037"/>
                </a:cubicBezTo>
                <a:cubicBezTo>
                  <a:pt x="9709068" y="1107964"/>
                  <a:pt x="9680638" y="1079532"/>
                  <a:pt x="9645568" y="1079532"/>
                </a:cubicBezTo>
                <a:close/>
                <a:moveTo>
                  <a:pt x="9378868" y="1079532"/>
                </a:moveTo>
                <a:cubicBezTo>
                  <a:pt x="9343798" y="1079532"/>
                  <a:pt x="9315368" y="1107965"/>
                  <a:pt x="9315368" y="1143037"/>
                </a:cubicBezTo>
                <a:cubicBezTo>
                  <a:pt x="9315368" y="1178109"/>
                  <a:pt x="9343798" y="1206542"/>
                  <a:pt x="9378868" y="1206542"/>
                </a:cubicBezTo>
                <a:cubicBezTo>
                  <a:pt x="9413938" y="1206542"/>
                  <a:pt x="9442368" y="1178109"/>
                  <a:pt x="9442368" y="1143037"/>
                </a:cubicBezTo>
                <a:cubicBezTo>
                  <a:pt x="9442368" y="1107965"/>
                  <a:pt x="9413938" y="1079532"/>
                  <a:pt x="9378868" y="1079532"/>
                </a:cubicBezTo>
                <a:close/>
                <a:moveTo>
                  <a:pt x="11779168" y="1079531"/>
                </a:moveTo>
                <a:cubicBezTo>
                  <a:pt x="11744098" y="1079531"/>
                  <a:pt x="11715668" y="1107963"/>
                  <a:pt x="11715668" y="1143035"/>
                </a:cubicBezTo>
                <a:cubicBezTo>
                  <a:pt x="11715668" y="1178108"/>
                  <a:pt x="11744098" y="1206540"/>
                  <a:pt x="11779168" y="1206540"/>
                </a:cubicBezTo>
                <a:cubicBezTo>
                  <a:pt x="11814238" y="1206540"/>
                  <a:pt x="11842668" y="1178108"/>
                  <a:pt x="11842668" y="1143035"/>
                </a:cubicBezTo>
                <a:cubicBezTo>
                  <a:pt x="11842668" y="1107963"/>
                  <a:pt x="11814238" y="1079531"/>
                  <a:pt x="11779168" y="1079531"/>
                </a:cubicBezTo>
                <a:close/>
                <a:moveTo>
                  <a:pt x="11512468" y="1079531"/>
                </a:moveTo>
                <a:cubicBezTo>
                  <a:pt x="11477398" y="1079531"/>
                  <a:pt x="11448968" y="1107963"/>
                  <a:pt x="11448968" y="1143035"/>
                </a:cubicBezTo>
                <a:cubicBezTo>
                  <a:pt x="11448968" y="1178108"/>
                  <a:pt x="11477398" y="1206540"/>
                  <a:pt x="11512468" y="1206540"/>
                </a:cubicBezTo>
                <a:cubicBezTo>
                  <a:pt x="11547538" y="1206540"/>
                  <a:pt x="11575968" y="1178108"/>
                  <a:pt x="11575968" y="1143035"/>
                </a:cubicBezTo>
                <a:cubicBezTo>
                  <a:pt x="11575968" y="1107963"/>
                  <a:pt x="11547538" y="1079531"/>
                  <a:pt x="11512468" y="1079531"/>
                </a:cubicBezTo>
                <a:close/>
                <a:moveTo>
                  <a:pt x="11245768" y="1079531"/>
                </a:moveTo>
                <a:cubicBezTo>
                  <a:pt x="11210698" y="1079531"/>
                  <a:pt x="11182268" y="1107963"/>
                  <a:pt x="11182268" y="1143036"/>
                </a:cubicBezTo>
                <a:cubicBezTo>
                  <a:pt x="11182268" y="1178108"/>
                  <a:pt x="11210698" y="1206540"/>
                  <a:pt x="11245768" y="1206540"/>
                </a:cubicBezTo>
                <a:cubicBezTo>
                  <a:pt x="11280838" y="1206540"/>
                  <a:pt x="11309268" y="1178108"/>
                  <a:pt x="11309268" y="1143036"/>
                </a:cubicBezTo>
                <a:cubicBezTo>
                  <a:pt x="11309268" y="1107963"/>
                  <a:pt x="11280838" y="1079531"/>
                  <a:pt x="11245768" y="1079531"/>
                </a:cubicBezTo>
                <a:close/>
                <a:moveTo>
                  <a:pt x="10979068" y="1079531"/>
                </a:moveTo>
                <a:cubicBezTo>
                  <a:pt x="10943998" y="1079531"/>
                  <a:pt x="10915568" y="1107963"/>
                  <a:pt x="10915568" y="1143036"/>
                </a:cubicBezTo>
                <a:cubicBezTo>
                  <a:pt x="10915568" y="1178108"/>
                  <a:pt x="10943998" y="1206540"/>
                  <a:pt x="10979068" y="1206540"/>
                </a:cubicBezTo>
                <a:cubicBezTo>
                  <a:pt x="11014138" y="1206540"/>
                  <a:pt x="11042568" y="1178108"/>
                  <a:pt x="11042568" y="1143036"/>
                </a:cubicBezTo>
                <a:cubicBezTo>
                  <a:pt x="11042568" y="1107963"/>
                  <a:pt x="11014138" y="1079531"/>
                  <a:pt x="10979068" y="1079531"/>
                </a:cubicBezTo>
                <a:close/>
                <a:moveTo>
                  <a:pt x="844609" y="774734"/>
                </a:moveTo>
                <a:cubicBezTo>
                  <a:pt x="809539" y="774734"/>
                  <a:pt x="781109" y="803163"/>
                  <a:pt x="781109" y="838233"/>
                </a:cubicBezTo>
                <a:cubicBezTo>
                  <a:pt x="781109" y="873302"/>
                  <a:pt x="809539" y="901732"/>
                  <a:pt x="844609" y="901732"/>
                </a:cubicBezTo>
                <a:cubicBezTo>
                  <a:pt x="879678" y="901732"/>
                  <a:pt x="908108" y="873302"/>
                  <a:pt x="908108" y="838233"/>
                </a:cubicBezTo>
                <a:cubicBezTo>
                  <a:pt x="908108" y="803163"/>
                  <a:pt x="879678" y="774734"/>
                  <a:pt x="844609" y="774734"/>
                </a:cubicBezTo>
                <a:close/>
                <a:moveTo>
                  <a:pt x="577912" y="774734"/>
                </a:moveTo>
                <a:cubicBezTo>
                  <a:pt x="542843" y="774734"/>
                  <a:pt x="514413" y="803163"/>
                  <a:pt x="514413" y="838233"/>
                </a:cubicBezTo>
                <a:cubicBezTo>
                  <a:pt x="514413" y="873302"/>
                  <a:pt x="542843" y="901732"/>
                  <a:pt x="577912" y="901732"/>
                </a:cubicBezTo>
                <a:cubicBezTo>
                  <a:pt x="612982" y="901732"/>
                  <a:pt x="641411" y="873302"/>
                  <a:pt x="641411" y="838233"/>
                </a:cubicBezTo>
                <a:cubicBezTo>
                  <a:pt x="641411" y="803163"/>
                  <a:pt x="612982" y="774734"/>
                  <a:pt x="577912" y="774734"/>
                </a:cubicBezTo>
                <a:close/>
                <a:moveTo>
                  <a:pt x="311216" y="774734"/>
                </a:moveTo>
                <a:cubicBezTo>
                  <a:pt x="276147" y="774734"/>
                  <a:pt x="247717" y="803164"/>
                  <a:pt x="247717" y="838233"/>
                </a:cubicBezTo>
                <a:cubicBezTo>
                  <a:pt x="247717" y="873303"/>
                  <a:pt x="276147" y="901732"/>
                  <a:pt x="311216" y="901732"/>
                </a:cubicBezTo>
                <a:cubicBezTo>
                  <a:pt x="346286" y="901732"/>
                  <a:pt x="374715" y="873303"/>
                  <a:pt x="374715" y="838233"/>
                </a:cubicBezTo>
                <a:cubicBezTo>
                  <a:pt x="374715" y="803164"/>
                  <a:pt x="346286" y="774734"/>
                  <a:pt x="311216" y="774734"/>
                </a:cubicBezTo>
                <a:close/>
                <a:moveTo>
                  <a:pt x="2444817" y="774733"/>
                </a:moveTo>
                <a:cubicBezTo>
                  <a:pt x="2409744" y="774733"/>
                  <a:pt x="2381320" y="803162"/>
                  <a:pt x="2381320" y="838232"/>
                </a:cubicBezTo>
                <a:cubicBezTo>
                  <a:pt x="2381320" y="873301"/>
                  <a:pt x="2409744" y="901731"/>
                  <a:pt x="2444817" y="901731"/>
                </a:cubicBezTo>
                <a:cubicBezTo>
                  <a:pt x="2479891" y="901731"/>
                  <a:pt x="2508328" y="873301"/>
                  <a:pt x="2508328" y="838232"/>
                </a:cubicBezTo>
                <a:cubicBezTo>
                  <a:pt x="2508328" y="803162"/>
                  <a:pt x="2479891" y="774733"/>
                  <a:pt x="2444817" y="774733"/>
                </a:cubicBezTo>
                <a:close/>
                <a:moveTo>
                  <a:pt x="2178139" y="774733"/>
                </a:moveTo>
                <a:cubicBezTo>
                  <a:pt x="2143053" y="774733"/>
                  <a:pt x="2114627" y="803162"/>
                  <a:pt x="2114627" y="838232"/>
                </a:cubicBezTo>
                <a:cubicBezTo>
                  <a:pt x="2114627" y="873301"/>
                  <a:pt x="2143053" y="901731"/>
                  <a:pt x="2178139" y="901731"/>
                </a:cubicBezTo>
                <a:cubicBezTo>
                  <a:pt x="2213185" y="901731"/>
                  <a:pt x="2241610" y="873301"/>
                  <a:pt x="2241610" y="838232"/>
                </a:cubicBezTo>
                <a:cubicBezTo>
                  <a:pt x="2241610" y="803162"/>
                  <a:pt x="2213185" y="774733"/>
                  <a:pt x="2178139" y="774733"/>
                </a:cubicBezTo>
                <a:close/>
                <a:moveTo>
                  <a:pt x="1911402" y="774733"/>
                </a:moveTo>
                <a:cubicBezTo>
                  <a:pt x="1876325" y="774733"/>
                  <a:pt x="1847898" y="803162"/>
                  <a:pt x="1847898" y="838232"/>
                </a:cubicBezTo>
                <a:cubicBezTo>
                  <a:pt x="1847898" y="873302"/>
                  <a:pt x="1876325" y="901731"/>
                  <a:pt x="1911402" y="901731"/>
                </a:cubicBezTo>
                <a:cubicBezTo>
                  <a:pt x="1946471" y="901731"/>
                  <a:pt x="1974906" y="873302"/>
                  <a:pt x="1974906" y="838232"/>
                </a:cubicBezTo>
                <a:cubicBezTo>
                  <a:pt x="1974906" y="803162"/>
                  <a:pt x="1946471" y="774733"/>
                  <a:pt x="1911402" y="774733"/>
                </a:cubicBezTo>
                <a:close/>
                <a:moveTo>
                  <a:pt x="1644699" y="774733"/>
                </a:moveTo>
                <a:cubicBezTo>
                  <a:pt x="1609629" y="774733"/>
                  <a:pt x="1581200" y="803163"/>
                  <a:pt x="1581200" y="838232"/>
                </a:cubicBezTo>
                <a:cubicBezTo>
                  <a:pt x="1581200" y="873302"/>
                  <a:pt x="1609629" y="901731"/>
                  <a:pt x="1644699" y="901731"/>
                </a:cubicBezTo>
                <a:cubicBezTo>
                  <a:pt x="1679771" y="901731"/>
                  <a:pt x="1708202" y="873302"/>
                  <a:pt x="1708202" y="838232"/>
                </a:cubicBezTo>
                <a:cubicBezTo>
                  <a:pt x="1708202" y="803163"/>
                  <a:pt x="1679771" y="774733"/>
                  <a:pt x="1644699" y="774733"/>
                </a:cubicBezTo>
                <a:close/>
                <a:moveTo>
                  <a:pt x="1378001" y="774733"/>
                </a:moveTo>
                <a:cubicBezTo>
                  <a:pt x="1342932" y="774733"/>
                  <a:pt x="1314502" y="803163"/>
                  <a:pt x="1314502" y="838232"/>
                </a:cubicBezTo>
                <a:cubicBezTo>
                  <a:pt x="1314502" y="873302"/>
                  <a:pt x="1342932" y="901732"/>
                  <a:pt x="1378001" y="901732"/>
                </a:cubicBezTo>
                <a:cubicBezTo>
                  <a:pt x="1413071" y="901732"/>
                  <a:pt x="1441500" y="873302"/>
                  <a:pt x="1441500" y="838232"/>
                </a:cubicBezTo>
                <a:cubicBezTo>
                  <a:pt x="1441500" y="803163"/>
                  <a:pt x="1413071" y="774733"/>
                  <a:pt x="1378001" y="774733"/>
                </a:cubicBezTo>
                <a:close/>
                <a:moveTo>
                  <a:pt x="1111305" y="774733"/>
                </a:moveTo>
                <a:cubicBezTo>
                  <a:pt x="1076235" y="774733"/>
                  <a:pt x="1047806" y="803163"/>
                  <a:pt x="1047806" y="838232"/>
                </a:cubicBezTo>
                <a:cubicBezTo>
                  <a:pt x="1047806" y="873302"/>
                  <a:pt x="1076235" y="901732"/>
                  <a:pt x="1111305" y="901732"/>
                </a:cubicBezTo>
                <a:cubicBezTo>
                  <a:pt x="1146374" y="901732"/>
                  <a:pt x="1174804" y="873302"/>
                  <a:pt x="1174804" y="838232"/>
                </a:cubicBezTo>
                <a:cubicBezTo>
                  <a:pt x="1174804" y="803163"/>
                  <a:pt x="1146374" y="774733"/>
                  <a:pt x="1111305" y="774733"/>
                </a:cubicBezTo>
                <a:close/>
                <a:moveTo>
                  <a:pt x="3778300" y="774732"/>
                </a:moveTo>
                <a:cubicBezTo>
                  <a:pt x="3743236" y="774732"/>
                  <a:pt x="3714814" y="803161"/>
                  <a:pt x="3714814" y="838231"/>
                </a:cubicBezTo>
                <a:cubicBezTo>
                  <a:pt x="3714814" y="873300"/>
                  <a:pt x="3743236" y="901730"/>
                  <a:pt x="3778300" y="901730"/>
                </a:cubicBezTo>
                <a:cubicBezTo>
                  <a:pt x="3813368" y="901730"/>
                  <a:pt x="3841795" y="873300"/>
                  <a:pt x="3841795" y="838231"/>
                </a:cubicBezTo>
                <a:cubicBezTo>
                  <a:pt x="3841795" y="803161"/>
                  <a:pt x="3813368" y="774732"/>
                  <a:pt x="3778300" y="774732"/>
                </a:cubicBezTo>
                <a:close/>
                <a:moveTo>
                  <a:pt x="3511623" y="774732"/>
                </a:moveTo>
                <a:cubicBezTo>
                  <a:pt x="3476546" y="774732"/>
                  <a:pt x="3448109" y="803161"/>
                  <a:pt x="3448109" y="838231"/>
                </a:cubicBezTo>
                <a:cubicBezTo>
                  <a:pt x="3448109" y="873301"/>
                  <a:pt x="3476546" y="901730"/>
                  <a:pt x="3511623" y="901730"/>
                </a:cubicBezTo>
                <a:cubicBezTo>
                  <a:pt x="3546695" y="901730"/>
                  <a:pt x="3575121" y="873301"/>
                  <a:pt x="3575121" y="838231"/>
                </a:cubicBezTo>
                <a:cubicBezTo>
                  <a:pt x="3575121" y="803161"/>
                  <a:pt x="3546695" y="774732"/>
                  <a:pt x="3511623" y="774732"/>
                </a:cubicBezTo>
                <a:close/>
                <a:moveTo>
                  <a:pt x="3244887" y="774732"/>
                </a:moveTo>
                <a:cubicBezTo>
                  <a:pt x="3209824" y="774732"/>
                  <a:pt x="3181399" y="803162"/>
                  <a:pt x="3181399" y="838231"/>
                </a:cubicBezTo>
                <a:cubicBezTo>
                  <a:pt x="3181399" y="873301"/>
                  <a:pt x="3209824" y="901730"/>
                  <a:pt x="3244887" y="901730"/>
                </a:cubicBezTo>
                <a:cubicBezTo>
                  <a:pt x="3279952" y="901730"/>
                  <a:pt x="3308377" y="873301"/>
                  <a:pt x="3308377" y="838231"/>
                </a:cubicBezTo>
                <a:cubicBezTo>
                  <a:pt x="3308377" y="803162"/>
                  <a:pt x="3279952" y="774732"/>
                  <a:pt x="3244887" y="774732"/>
                </a:cubicBezTo>
                <a:close/>
                <a:moveTo>
                  <a:pt x="2978236" y="774732"/>
                </a:moveTo>
                <a:cubicBezTo>
                  <a:pt x="2943173" y="774732"/>
                  <a:pt x="2914748" y="803162"/>
                  <a:pt x="2914748" y="838231"/>
                </a:cubicBezTo>
                <a:cubicBezTo>
                  <a:pt x="2914748" y="873301"/>
                  <a:pt x="2943173" y="901731"/>
                  <a:pt x="2978236" y="901731"/>
                </a:cubicBezTo>
                <a:cubicBezTo>
                  <a:pt x="3013299" y="901731"/>
                  <a:pt x="3041724" y="873301"/>
                  <a:pt x="3041724" y="838231"/>
                </a:cubicBezTo>
                <a:cubicBezTo>
                  <a:pt x="3041724" y="803162"/>
                  <a:pt x="3013299" y="774732"/>
                  <a:pt x="2978236" y="774732"/>
                </a:cubicBezTo>
                <a:close/>
                <a:moveTo>
                  <a:pt x="2711569" y="774732"/>
                </a:moveTo>
                <a:cubicBezTo>
                  <a:pt x="2676487" y="774732"/>
                  <a:pt x="2648050" y="803162"/>
                  <a:pt x="2648050" y="838232"/>
                </a:cubicBezTo>
                <a:cubicBezTo>
                  <a:pt x="2648050" y="873301"/>
                  <a:pt x="2676487" y="901731"/>
                  <a:pt x="2711569" y="901731"/>
                </a:cubicBezTo>
                <a:cubicBezTo>
                  <a:pt x="2746645" y="901731"/>
                  <a:pt x="2775073" y="873301"/>
                  <a:pt x="2775073" y="838232"/>
                </a:cubicBezTo>
                <a:cubicBezTo>
                  <a:pt x="2775073" y="803162"/>
                  <a:pt x="2746645" y="774732"/>
                  <a:pt x="2711569" y="774732"/>
                </a:cubicBezTo>
                <a:close/>
                <a:moveTo>
                  <a:pt x="5378407" y="774731"/>
                </a:moveTo>
                <a:cubicBezTo>
                  <a:pt x="5343327" y="774731"/>
                  <a:pt x="5314897" y="803160"/>
                  <a:pt x="5314897" y="838230"/>
                </a:cubicBezTo>
                <a:cubicBezTo>
                  <a:pt x="5314897" y="873299"/>
                  <a:pt x="5343327" y="901729"/>
                  <a:pt x="5378407" y="901729"/>
                </a:cubicBezTo>
                <a:cubicBezTo>
                  <a:pt x="5413475" y="901729"/>
                  <a:pt x="5441901" y="873299"/>
                  <a:pt x="5441901" y="838230"/>
                </a:cubicBezTo>
                <a:cubicBezTo>
                  <a:pt x="5441901" y="803160"/>
                  <a:pt x="5413475" y="774731"/>
                  <a:pt x="5378407" y="774731"/>
                </a:cubicBezTo>
                <a:close/>
                <a:moveTo>
                  <a:pt x="5111694" y="774731"/>
                </a:moveTo>
                <a:cubicBezTo>
                  <a:pt x="5076615" y="774731"/>
                  <a:pt x="5048180" y="803160"/>
                  <a:pt x="5048180" y="838230"/>
                </a:cubicBezTo>
                <a:cubicBezTo>
                  <a:pt x="5048180" y="873300"/>
                  <a:pt x="5076615" y="901729"/>
                  <a:pt x="5111694" y="901729"/>
                </a:cubicBezTo>
                <a:cubicBezTo>
                  <a:pt x="5146775" y="901729"/>
                  <a:pt x="5175199" y="873300"/>
                  <a:pt x="5175199" y="838230"/>
                </a:cubicBezTo>
                <a:cubicBezTo>
                  <a:pt x="5175199" y="803160"/>
                  <a:pt x="5146775" y="774731"/>
                  <a:pt x="5111694" y="774731"/>
                </a:cubicBezTo>
                <a:close/>
                <a:moveTo>
                  <a:pt x="4844996" y="774731"/>
                </a:moveTo>
                <a:cubicBezTo>
                  <a:pt x="4809923" y="774731"/>
                  <a:pt x="4781498" y="803161"/>
                  <a:pt x="4781498" y="838230"/>
                </a:cubicBezTo>
                <a:cubicBezTo>
                  <a:pt x="4781498" y="873300"/>
                  <a:pt x="4809923" y="901729"/>
                  <a:pt x="4844996" y="901729"/>
                </a:cubicBezTo>
                <a:cubicBezTo>
                  <a:pt x="4880072" y="901729"/>
                  <a:pt x="4908504" y="873300"/>
                  <a:pt x="4908504" y="838230"/>
                </a:cubicBezTo>
                <a:cubicBezTo>
                  <a:pt x="4908504" y="803161"/>
                  <a:pt x="4880072" y="774731"/>
                  <a:pt x="4844996" y="774731"/>
                </a:cubicBezTo>
                <a:close/>
                <a:moveTo>
                  <a:pt x="4578343" y="774731"/>
                </a:moveTo>
                <a:cubicBezTo>
                  <a:pt x="4543287" y="774731"/>
                  <a:pt x="4514828" y="803161"/>
                  <a:pt x="4514828" y="838230"/>
                </a:cubicBezTo>
                <a:cubicBezTo>
                  <a:pt x="4514828" y="873300"/>
                  <a:pt x="4543287" y="901730"/>
                  <a:pt x="4578343" y="901730"/>
                </a:cubicBezTo>
                <a:cubicBezTo>
                  <a:pt x="4613391" y="901730"/>
                  <a:pt x="4641806" y="873300"/>
                  <a:pt x="4641806" y="838230"/>
                </a:cubicBezTo>
                <a:cubicBezTo>
                  <a:pt x="4641806" y="803161"/>
                  <a:pt x="4613391" y="774731"/>
                  <a:pt x="4578343" y="774731"/>
                </a:cubicBezTo>
                <a:close/>
                <a:moveTo>
                  <a:pt x="4311612" y="774731"/>
                </a:moveTo>
                <a:cubicBezTo>
                  <a:pt x="4276543" y="774731"/>
                  <a:pt x="4248124" y="803161"/>
                  <a:pt x="4248124" y="838230"/>
                </a:cubicBezTo>
                <a:cubicBezTo>
                  <a:pt x="4248124" y="873300"/>
                  <a:pt x="4276543" y="901730"/>
                  <a:pt x="4311612" y="901730"/>
                </a:cubicBezTo>
                <a:cubicBezTo>
                  <a:pt x="4346680" y="901730"/>
                  <a:pt x="4375123" y="873300"/>
                  <a:pt x="4375123" y="838230"/>
                </a:cubicBezTo>
                <a:cubicBezTo>
                  <a:pt x="4375123" y="803161"/>
                  <a:pt x="4346680" y="774731"/>
                  <a:pt x="4311612" y="774731"/>
                </a:cubicBezTo>
                <a:close/>
                <a:moveTo>
                  <a:pt x="4045003" y="774731"/>
                </a:moveTo>
                <a:cubicBezTo>
                  <a:pt x="4009937" y="774731"/>
                  <a:pt x="3981504" y="803161"/>
                  <a:pt x="3981504" y="838231"/>
                </a:cubicBezTo>
                <a:cubicBezTo>
                  <a:pt x="3981504" y="873300"/>
                  <a:pt x="4009937" y="901730"/>
                  <a:pt x="4045003" y="901730"/>
                </a:cubicBezTo>
                <a:cubicBezTo>
                  <a:pt x="4079972" y="901730"/>
                  <a:pt x="4108408" y="873300"/>
                  <a:pt x="4108408" y="838231"/>
                </a:cubicBezTo>
                <a:cubicBezTo>
                  <a:pt x="4108408" y="803161"/>
                  <a:pt x="4079972" y="774731"/>
                  <a:pt x="4045003" y="774731"/>
                </a:cubicBezTo>
                <a:close/>
                <a:moveTo>
                  <a:pt x="6978568" y="774730"/>
                </a:moveTo>
                <a:cubicBezTo>
                  <a:pt x="6943498" y="774730"/>
                  <a:pt x="6915068" y="803159"/>
                  <a:pt x="6915068" y="838229"/>
                </a:cubicBezTo>
                <a:cubicBezTo>
                  <a:pt x="6915068" y="873298"/>
                  <a:pt x="6943498" y="901728"/>
                  <a:pt x="6978568" y="901728"/>
                </a:cubicBezTo>
                <a:cubicBezTo>
                  <a:pt x="7013638" y="901728"/>
                  <a:pt x="7042068" y="873298"/>
                  <a:pt x="7042068" y="838229"/>
                </a:cubicBezTo>
                <a:cubicBezTo>
                  <a:pt x="7042068" y="803159"/>
                  <a:pt x="7013638" y="774730"/>
                  <a:pt x="6978568" y="774730"/>
                </a:cubicBezTo>
                <a:close/>
                <a:moveTo>
                  <a:pt x="6711868" y="774730"/>
                </a:moveTo>
                <a:cubicBezTo>
                  <a:pt x="6676798" y="774730"/>
                  <a:pt x="6648368" y="803159"/>
                  <a:pt x="6648368" y="838229"/>
                </a:cubicBezTo>
                <a:cubicBezTo>
                  <a:pt x="6648368" y="873299"/>
                  <a:pt x="6676798" y="901728"/>
                  <a:pt x="6711868" y="901728"/>
                </a:cubicBezTo>
                <a:cubicBezTo>
                  <a:pt x="6746938" y="901728"/>
                  <a:pt x="6775368" y="873299"/>
                  <a:pt x="6775368" y="838229"/>
                </a:cubicBezTo>
                <a:cubicBezTo>
                  <a:pt x="6775368" y="803159"/>
                  <a:pt x="6746938" y="774730"/>
                  <a:pt x="6711868" y="774730"/>
                </a:cubicBezTo>
                <a:close/>
                <a:moveTo>
                  <a:pt x="6445168" y="774730"/>
                </a:moveTo>
                <a:cubicBezTo>
                  <a:pt x="6410098" y="774730"/>
                  <a:pt x="6381668" y="803160"/>
                  <a:pt x="6381668" y="838229"/>
                </a:cubicBezTo>
                <a:cubicBezTo>
                  <a:pt x="6381668" y="873299"/>
                  <a:pt x="6410098" y="901728"/>
                  <a:pt x="6445168" y="901728"/>
                </a:cubicBezTo>
                <a:cubicBezTo>
                  <a:pt x="6480238" y="901728"/>
                  <a:pt x="6508668" y="873299"/>
                  <a:pt x="6508668" y="838229"/>
                </a:cubicBezTo>
                <a:cubicBezTo>
                  <a:pt x="6508668" y="803160"/>
                  <a:pt x="6480238" y="774730"/>
                  <a:pt x="6445168" y="774730"/>
                </a:cubicBezTo>
                <a:close/>
                <a:moveTo>
                  <a:pt x="6178468" y="774730"/>
                </a:moveTo>
                <a:cubicBezTo>
                  <a:pt x="6143398" y="774730"/>
                  <a:pt x="6114968" y="803160"/>
                  <a:pt x="6114968" y="838229"/>
                </a:cubicBezTo>
                <a:cubicBezTo>
                  <a:pt x="6114968" y="873299"/>
                  <a:pt x="6143398" y="901729"/>
                  <a:pt x="6178468" y="901729"/>
                </a:cubicBezTo>
                <a:cubicBezTo>
                  <a:pt x="6213538" y="901729"/>
                  <a:pt x="6241968" y="873299"/>
                  <a:pt x="6241968" y="838229"/>
                </a:cubicBezTo>
                <a:cubicBezTo>
                  <a:pt x="6241968" y="803160"/>
                  <a:pt x="6213538" y="774730"/>
                  <a:pt x="6178468" y="774730"/>
                </a:cubicBezTo>
                <a:close/>
                <a:moveTo>
                  <a:pt x="5911769" y="774730"/>
                </a:moveTo>
                <a:cubicBezTo>
                  <a:pt x="5876702" y="774730"/>
                  <a:pt x="5848274" y="803160"/>
                  <a:pt x="5848274" y="838229"/>
                </a:cubicBezTo>
                <a:cubicBezTo>
                  <a:pt x="5848274" y="873299"/>
                  <a:pt x="5876702" y="901729"/>
                  <a:pt x="5911769" y="901729"/>
                </a:cubicBezTo>
                <a:cubicBezTo>
                  <a:pt x="5946845" y="901729"/>
                  <a:pt x="5975281" y="873299"/>
                  <a:pt x="5975281" y="838229"/>
                </a:cubicBezTo>
                <a:cubicBezTo>
                  <a:pt x="5975281" y="803160"/>
                  <a:pt x="5946845" y="774730"/>
                  <a:pt x="5911769" y="774730"/>
                </a:cubicBezTo>
                <a:close/>
                <a:moveTo>
                  <a:pt x="5645088" y="774730"/>
                </a:moveTo>
                <a:cubicBezTo>
                  <a:pt x="5610009" y="774730"/>
                  <a:pt x="5581595" y="803160"/>
                  <a:pt x="5581595" y="838230"/>
                </a:cubicBezTo>
                <a:cubicBezTo>
                  <a:pt x="5581595" y="873299"/>
                  <a:pt x="5610009" y="901729"/>
                  <a:pt x="5645088" y="901729"/>
                </a:cubicBezTo>
                <a:cubicBezTo>
                  <a:pt x="5680154" y="901729"/>
                  <a:pt x="5708583" y="873299"/>
                  <a:pt x="5708583" y="838230"/>
                </a:cubicBezTo>
                <a:cubicBezTo>
                  <a:pt x="5708583" y="803160"/>
                  <a:pt x="5680154" y="774730"/>
                  <a:pt x="5645088" y="774730"/>
                </a:cubicBezTo>
                <a:close/>
                <a:moveTo>
                  <a:pt x="8578768" y="774729"/>
                </a:moveTo>
                <a:cubicBezTo>
                  <a:pt x="8543698" y="774729"/>
                  <a:pt x="8515268" y="803158"/>
                  <a:pt x="8515268" y="838228"/>
                </a:cubicBezTo>
                <a:cubicBezTo>
                  <a:pt x="8515268" y="873297"/>
                  <a:pt x="8543698" y="901727"/>
                  <a:pt x="8578768" y="901727"/>
                </a:cubicBezTo>
                <a:cubicBezTo>
                  <a:pt x="8613838" y="901727"/>
                  <a:pt x="8642268" y="873297"/>
                  <a:pt x="8642268" y="838228"/>
                </a:cubicBezTo>
                <a:cubicBezTo>
                  <a:pt x="8642268" y="803158"/>
                  <a:pt x="8613838" y="774729"/>
                  <a:pt x="8578768" y="774729"/>
                </a:cubicBezTo>
                <a:close/>
                <a:moveTo>
                  <a:pt x="8312068" y="774729"/>
                </a:moveTo>
                <a:cubicBezTo>
                  <a:pt x="8276998" y="774729"/>
                  <a:pt x="8248568" y="803158"/>
                  <a:pt x="8248568" y="838228"/>
                </a:cubicBezTo>
                <a:cubicBezTo>
                  <a:pt x="8248568" y="873298"/>
                  <a:pt x="8276998" y="901727"/>
                  <a:pt x="8312068" y="901727"/>
                </a:cubicBezTo>
                <a:cubicBezTo>
                  <a:pt x="8347138" y="901727"/>
                  <a:pt x="8375568" y="873298"/>
                  <a:pt x="8375568" y="838228"/>
                </a:cubicBezTo>
                <a:cubicBezTo>
                  <a:pt x="8375568" y="803158"/>
                  <a:pt x="8347138" y="774729"/>
                  <a:pt x="8312068" y="774729"/>
                </a:cubicBezTo>
                <a:close/>
                <a:moveTo>
                  <a:pt x="8045368" y="774729"/>
                </a:moveTo>
                <a:cubicBezTo>
                  <a:pt x="8010298" y="774729"/>
                  <a:pt x="7981868" y="803158"/>
                  <a:pt x="7981868" y="838228"/>
                </a:cubicBezTo>
                <a:cubicBezTo>
                  <a:pt x="7981868" y="873298"/>
                  <a:pt x="8010298" y="901727"/>
                  <a:pt x="8045368" y="901727"/>
                </a:cubicBezTo>
                <a:cubicBezTo>
                  <a:pt x="8080438" y="901727"/>
                  <a:pt x="8108868" y="873298"/>
                  <a:pt x="8108868" y="838228"/>
                </a:cubicBezTo>
                <a:cubicBezTo>
                  <a:pt x="8108868" y="803158"/>
                  <a:pt x="8080438" y="774729"/>
                  <a:pt x="8045368" y="774729"/>
                </a:cubicBezTo>
                <a:close/>
                <a:moveTo>
                  <a:pt x="7778668" y="774729"/>
                </a:moveTo>
                <a:cubicBezTo>
                  <a:pt x="7743598" y="774729"/>
                  <a:pt x="7715168" y="803159"/>
                  <a:pt x="7715168" y="838228"/>
                </a:cubicBezTo>
                <a:cubicBezTo>
                  <a:pt x="7715168" y="873298"/>
                  <a:pt x="7743598" y="901728"/>
                  <a:pt x="7778668" y="901728"/>
                </a:cubicBezTo>
                <a:cubicBezTo>
                  <a:pt x="7813738" y="901728"/>
                  <a:pt x="7842168" y="873298"/>
                  <a:pt x="7842168" y="838228"/>
                </a:cubicBezTo>
                <a:cubicBezTo>
                  <a:pt x="7842168" y="803159"/>
                  <a:pt x="7813738" y="774729"/>
                  <a:pt x="7778668" y="774729"/>
                </a:cubicBezTo>
                <a:close/>
                <a:moveTo>
                  <a:pt x="7511968" y="774729"/>
                </a:moveTo>
                <a:cubicBezTo>
                  <a:pt x="7476898" y="774729"/>
                  <a:pt x="7448468" y="803159"/>
                  <a:pt x="7448468" y="838228"/>
                </a:cubicBezTo>
                <a:cubicBezTo>
                  <a:pt x="7448468" y="873298"/>
                  <a:pt x="7476898" y="901728"/>
                  <a:pt x="7511968" y="901728"/>
                </a:cubicBezTo>
                <a:cubicBezTo>
                  <a:pt x="7547038" y="901728"/>
                  <a:pt x="7575468" y="873298"/>
                  <a:pt x="7575468" y="838228"/>
                </a:cubicBezTo>
                <a:cubicBezTo>
                  <a:pt x="7575468" y="803159"/>
                  <a:pt x="7547038" y="774729"/>
                  <a:pt x="7511968" y="774729"/>
                </a:cubicBezTo>
                <a:close/>
                <a:moveTo>
                  <a:pt x="7245268" y="774729"/>
                </a:moveTo>
                <a:cubicBezTo>
                  <a:pt x="7210198" y="774729"/>
                  <a:pt x="7181768" y="803159"/>
                  <a:pt x="7181768" y="838229"/>
                </a:cubicBezTo>
                <a:cubicBezTo>
                  <a:pt x="7181768" y="873298"/>
                  <a:pt x="7210198" y="901728"/>
                  <a:pt x="7245268" y="901728"/>
                </a:cubicBezTo>
                <a:cubicBezTo>
                  <a:pt x="7280338" y="901728"/>
                  <a:pt x="7308768" y="873298"/>
                  <a:pt x="7308768" y="838229"/>
                </a:cubicBezTo>
                <a:cubicBezTo>
                  <a:pt x="7308768" y="803159"/>
                  <a:pt x="7280338" y="774729"/>
                  <a:pt x="7245268" y="774729"/>
                </a:cubicBezTo>
                <a:close/>
                <a:moveTo>
                  <a:pt x="9912268" y="774728"/>
                </a:moveTo>
                <a:cubicBezTo>
                  <a:pt x="9877198" y="774728"/>
                  <a:pt x="9848768" y="803157"/>
                  <a:pt x="9848768" y="838227"/>
                </a:cubicBezTo>
                <a:cubicBezTo>
                  <a:pt x="9848768" y="873296"/>
                  <a:pt x="9877198" y="901726"/>
                  <a:pt x="9912268" y="901726"/>
                </a:cubicBezTo>
                <a:cubicBezTo>
                  <a:pt x="9947338" y="901726"/>
                  <a:pt x="9975768" y="873296"/>
                  <a:pt x="9975768" y="838227"/>
                </a:cubicBezTo>
                <a:cubicBezTo>
                  <a:pt x="9975768" y="803157"/>
                  <a:pt x="9947338" y="774728"/>
                  <a:pt x="9912268" y="774728"/>
                </a:cubicBezTo>
                <a:close/>
                <a:moveTo>
                  <a:pt x="9645568" y="774728"/>
                </a:moveTo>
                <a:cubicBezTo>
                  <a:pt x="9610498" y="774728"/>
                  <a:pt x="9582068" y="803158"/>
                  <a:pt x="9582068" y="838227"/>
                </a:cubicBezTo>
                <a:cubicBezTo>
                  <a:pt x="9582068" y="873297"/>
                  <a:pt x="9610498" y="901726"/>
                  <a:pt x="9645568" y="901726"/>
                </a:cubicBezTo>
                <a:cubicBezTo>
                  <a:pt x="9680638" y="901726"/>
                  <a:pt x="9709068" y="873297"/>
                  <a:pt x="9709068" y="838227"/>
                </a:cubicBezTo>
                <a:cubicBezTo>
                  <a:pt x="9709068" y="803158"/>
                  <a:pt x="9680638" y="774728"/>
                  <a:pt x="9645568" y="774728"/>
                </a:cubicBezTo>
                <a:close/>
                <a:moveTo>
                  <a:pt x="9378868" y="774728"/>
                </a:moveTo>
                <a:cubicBezTo>
                  <a:pt x="9343798" y="774728"/>
                  <a:pt x="9315368" y="803158"/>
                  <a:pt x="9315368" y="838227"/>
                </a:cubicBezTo>
                <a:cubicBezTo>
                  <a:pt x="9315368" y="873297"/>
                  <a:pt x="9343798" y="901727"/>
                  <a:pt x="9378868" y="901727"/>
                </a:cubicBezTo>
                <a:cubicBezTo>
                  <a:pt x="9413938" y="901727"/>
                  <a:pt x="9442368" y="873297"/>
                  <a:pt x="9442368" y="838227"/>
                </a:cubicBezTo>
                <a:cubicBezTo>
                  <a:pt x="9442368" y="803158"/>
                  <a:pt x="9413938" y="774728"/>
                  <a:pt x="9378868" y="774728"/>
                </a:cubicBezTo>
                <a:close/>
                <a:moveTo>
                  <a:pt x="9112168" y="774728"/>
                </a:moveTo>
                <a:cubicBezTo>
                  <a:pt x="9077098" y="774728"/>
                  <a:pt x="9048668" y="803158"/>
                  <a:pt x="9048668" y="838227"/>
                </a:cubicBezTo>
                <a:cubicBezTo>
                  <a:pt x="9048668" y="873297"/>
                  <a:pt x="9077098" y="901727"/>
                  <a:pt x="9112168" y="901727"/>
                </a:cubicBezTo>
                <a:cubicBezTo>
                  <a:pt x="9147238" y="901727"/>
                  <a:pt x="9175668" y="873297"/>
                  <a:pt x="9175668" y="838227"/>
                </a:cubicBezTo>
                <a:cubicBezTo>
                  <a:pt x="9175668" y="803158"/>
                  <a:pt x="9147238" y="774728"/>
                  <a:pt x="9112168" y="774728"/>
                </a:cubicBezTo>
                <a:close/>
                <a:moveTo>
                  <a:pt x="8845468" y="774728"/>
                </a:moveTo>
                <a:cubicBezTo>
                  <a:pt x="8810398" y="774728"/>
                  <a:pt x="8781968" y="803158"/>
                  <a:pt x="8781968" y="838228"/>
                </a:cubicBezTo>
                <a:cubicBezTo>
                  <a:pt x="8781968" y="873297"/>
                  <a:pt x="8810398" y="901727"/>
                  <a:pt x="8845468" y="901727"/>
                </a:cubicBezTo>
                <a:cubicBezTo>
                  <a:pt x="8880538" y="901727"/>
                  <a:pt x="8908968" y="873297"/>
                  <a:pt x="8908968" y="838228"/>
                </a:cubicBezTo>
                <a:cubicBezTo>
                  <a:pt x="8908968" y="803158"/>
                  <a:pt x="8880538" y="774728"/>
                  <a:pt x="8845468" y="774728"/>
                </a:cubicBezTo>
                <a:close/>
                <a:moveTo>
                  <a:pt x="11512468" y="774727"/>
                </a:moveTo>
                <a:cubicBezTo>
                  <a:pt x="11477398" y="774727"/>
                  <a:pt x="11448968" y="803156"/>
                  <a:pt x="11448968" y="838226"/>
                </a:cubicBezTo>
                <a:cubicBezTo>
                  <a:pt x="11448968" y="873296"/>
                  <a:pt x="11477398" y="901725"/>
                  <a:pt x="11512468" y="901725"/>
                </a:cubicBezTo>
                <a:cubicBezTo>
                  <a:pt x="11547538" y="901725"/>
                  <a:pt x="11575968" y="873296"/>
                  <a:pt x="11575968" y="838226"/>
                </a:cubicBezTo>
                <a:cubicBezTo>
                  <a:pt x="11575968" y="803156"/>
                  <a:pt x="11547538" y="774727"/>
                  <a:pt x="11512468" y="774727"/>
                </a:cubicBezTo>
                <a:close/>
                <a:moveTo>
                  <a:pt x="11245768" y="774727"/>
                </a:moveTo>
                <a:cubicBezTo>
                  <a:pt x="11210698" y="774727"/>
                  <a:pt x="11182268" y="803156"/>
                  <a:pt x="11182268" y="838226"/>
                </a:cubicBezTo>
                <a:cubicBezTo>
                  <a:pt x="11182268" y="873296"/>
                  <a:pt x="11210698" y="901725"/>
                  <a:pt x="11245768" y="901725"/>
                </a:cubicBezTo>
                <a:cubicBezTo>
                  <a:pt x="11280838" y="901725"/>
                  <a:pt x="11309268" y="873296"/>
                  <a:pt x="11309268" y="838226"/>
                </a:cubicBezTo>
                <a:cubicBezTo>
                  <a:pt x="11309268" y="803156"/>
                  <a:pt x="11280838" y="774727"/>
                  <a:pt x="11245768" y="774727"/>
                </a:cubicBezTo>
                <a:close/>
                <a:moveTo>
                  <a:pt x="10979068" y="774727"/>
                </a:moveTo>
                <a:cubicBezTo>
                  <a:pt x="10943998" y="774727"/>
                  <a:pt x="10915568" y="803157"/>
                  <a:pt x="10915568" y="838226"/>
                </a:cubicBezTo>
                <a:cubicBezTo>
                  <a:pt x="10915568" y="873296"/>
                  <a:pt x="10943998" y="901725"/>
                  <a:pt x="10979068" y="901725"/>
                </a:cubicBezTo>
                <a:cubicBezTo>
                  <a:pt x="11014138" y="901725"/>
                  <a:pt x="11042568" y="873296"/>
                  <a:pt x="11042568" y="838226"/>
                </a:cubicBezTo>
                <a:cubicBezTo>
                  <a:pt x="11042568" y="803157"/>
                  <a:pt x="11014138" y="774727"/>
                  <a:pt x="10979068" y="774727"/>
                </a:cubicBezTo>
                <a:close/>
                <a:moveTo>
                  <a:pt x="10712368" y="774727"/>
                </a:moveTo>
                <a:cubicBezTo>
                  <a:pt x="10677298" y="774727"/>
                  <a:pt x="10648868" y="803157"/>
                  <a:pt x="10648868" y="838226"/>
                </a:cubicBezTo>
                <a:cubicBezTo>
                  <a:pt x="10648868" y="873296"/>
                  <a:pt x="10677298" y="901726"/>
                  <a:pt x="10712368" y="901726"/>
                </a:cubicBezTo>
                <a:cubicBezTo>
                  <a:pt x="10747438" y="901726"/>
                  <a:pt x="10775868" y="873296"/>
                  <a:pt x="10775868" y="838226"/>
                </a:cubicBezTo>
                <a:cubicBezTo>
                  <a:pt x="10775868" y="803157"/>
                  <a:pt x="10747438" y="774727"/>
                  <a:pt x="10712368" y="774727"/>
                </a:cubicBezTo>
                <a:close/>
                <a:moveTo>
                  <a:pt x="10445668" y="774727"/>
                </a:moveTo>
                <a:cubicBezTo>
                  <a:pt x="10410598" y="774727"/>
                  <a:pt x="10382168" y="803157"/>
                  <a:pt x="10382168" y="838227"/>
                </a:cubicBezTo>
                <a:cubicBezTo>
                  <a:pt x="10382168" y="873296"/>
                  <a:pt x="10410598" y="901726"/>
                  <a:pt x="10445668" y="901726"/>
                </a:cubicBezTo>
                <a:cubicBezTo>
                  <a:pt x="10480738" y="901726"/>
                  <a:pt x="10509168" y="873296"/>
                  <a:pt x="10509168" y="838227"/>
                </a:cubicBezTo>
                <a:cubicBezTo>
                  <a:pt x="10509168" y="803157"/>
                  <a:pt x="10480738" y="774727"/>
                  <a:pt x="10445668" y="774727"/>
                </a:cubicBezTo>
                <a:close/>
                <a:moveTo>
                  <a:pt x="10178968" y="774727"/>
                </a:moveTo>
                <a:cubicBezTo>
                  <a:pt x="10143898" y="774727"/>
                  <a:pt x="10115468" y="803157"/>
                  <a:pt x="10115468" y="838227"/>
                </a:cubicBezTo>
                <a:cubicBezTo>
                  <a:pt x="10115468" y="873296"/>
                  <a:pt x="10143898" y="901726"/>
                  <a:pt x="10178968" y="901726"/>
                </a:cubicBezTo>
                <a:cubicBezTo>
                  <a:pt x="10214038" y="901726"/>
                  <a:pt x="10242468" y="873296"/>
                  <a:pt x="10242468" y="838227"/>
                </a:cubicBezTo>
                <a:cubicBezTo>
                  <a:pt x="10242468" y="803157"/>
                  <a:pt x="10214038" y="774727"/>
                  <a:pt x="10178968" y="774727"/>
                </a:cubicBezTo>
                <a:close/>
                <a:moveTo>
                  <a:pt x="11779168" y="774726"/>
                </a:moveTo>
                <a:cubicBezTo>
                  <a:pt x="11744098" y="774726"/>
                  <a:pt x="11715668" y="803156"/>
                  <a:pt x="11715668" y="838226"/>
                </a:cubicBezTo>
                <a:cubicBezTo>
                  <a:pt x="11715668" y="873295"/>
                  <a:pt x="11744098" y="901725"/>
                  <a:pt x="11779168" y="901725"/>
                </a:cubicBezTo>
                <a:cubicBezTo>
                  <a:pt x="11814238" y="901725"/>
                  <a:pt x="11842668" y="873295"/>
                  <a:pt x="11842668" y="838226"/>
                </a:cubicBezTo>
                <a:cubicBezTo>
                  <a:pt x="11842668" y="803156"/>
                  <a:pt x="11814238" y="774726"/>
                  <a:pt x="11779168" y="774726"/>
                </a:cubicBezTo>
                <a:close/>
                <a:moveTo>
                  <a:pt x="1098619" y="469946"/>
                </a:moveTo>
                <a:cubicBezTo>
                  <a:pt x="1063549" y="469946"/>
                  <a:pt x="1035120" y="498375"/>
                  <a:pt x="1035120" y="533445"/>
                </a:cubicBezTo>
                <a:cubicBezTo>
                  <a:pt x="1035120" y="568514"/>
                  <a:pt x="1063549" y="596944"/>
                  <a:pt x="1098619" y="596944"/>
                </a:cubicBezTo>
                <a:cubicBezTo>
                  <a:pt x="1133688" y="596944"/>
                  <a:pt x="1162118" y="568514"/>
                  <a:pt x="1162118" y="533445"/>
                </a:cubicBezTo>
                <a:cubicBezTo>
                  <a:pt x="1162118" y="498375"/>
                  <a:pt x="1133688" y="469946"/>
                  <a:pt x="1098619" y="469946"/>
                </a:cubicBezTo>
                <a:close/>
                <a:moveTo>
                  <a:pt x="831923" y="469946"/>
                </a:moveTo>
                <a:cubicBezTo>
                  <a:pt x="796853" y="469946"/>
                  <a:pt x="768424" y="498376"/>
                  <a:pt x="768424" y="533445"/>
                </a:cubicBezTo>
                <a:cubicBezTo>
                  <a:pt x="768424" y="568515"/>
                  <a:pt x="796853" y="596944"/>
                  <a:pt x="831923" y="596944"/>
                </a:cubicBezTo>
                <a:cubicBezTo>
                  <a:pt x="866992" y="596944"/>
                  <a:pt x="895422" y="568515"/>
                  <a:pt x="895422" y="533445"/>
                </a:cubicBezTo>
                <a:cubicBezTo>
                  <a:pt x="895422" y="498376"/>
                  <a:pt x="866992" y="469946"/>
                  <a:pt x="831923" y="469946"/>
                </a:cubicBezTo>
                <a:close/>
                <a:moveTo>
                  <a:pt x="565227" y="469946"/>
                </a:moveTo>
                <a:cubicBezTo>
                  <a:pt x="530157" y="469946"/>
                  <a:pt x="501728" y="498376"/>
                  <a:pt x="501728" y="533445"/>
                </a:cubicBezTo>
                <a:cubicBezTo>
                  <a:pt x="501728" y="568515"/>
                  <a:pt x="530157" y="596944"/>
                  <a:pt x="565227" y="596944"/>
                </a:cubicBezTo>
                <a:cubicBezTo>
                  <a:pt x="600296" y="596944"/>
                  <a:pt x="628726" y="568515"/>
                  <a:pt x="628726" y="533445"/>
                </a:cubicBezTo>
                <a:cubicBezTo>
                  <a:pt x="628726" y="498376"/>
                  <a:pt x="600296" y="469946"/>
                  <a:pt x="565227" y="469946"/>
                </a:cubicBezTo>
                <a:close/>
                <a:moveTo>
                  <a:pt x="298531" y="469946"/>
                </a:moveTo>
                <a:cubicBezTo>
                  <a:pt x="263461" y="469946"/>
                  <a:pt x="235032" y="498376"/>
                  <a:pt x="235032" y="533445"/>
                </a:cubicBezTo>
                <a:cubicBezTo>
                  <a:pt x="235032" y="568515"/>
                  <a:pt x="263461" y="596945"/>
                  <a:pt x="298531" y="596945"/>
                </a:cubicBezTo>
                <a:cubicBezTo>
                  <a:pt x="333600" y="596945"/>
                  <a:pt x="362030" y="568515"/>
                  <a:pt x="362030" y="533445"/>
                </a:cubicBezTo>
                <a:cubicBezTo>
                  <a:pt x="362030" y="498376"/>
                  <a:pt x="333600" y="469946"/>
                  <a:pt x="298531" y="469946"/>
                </a:cubicBezTo>
                <a:close/>
                <a:moveTo>
                  <a:pt x="2698871" y="469945"/>
                </a:moveTo>
                <a:cubicBezTo>
                  <a:pt x="2663799" y="469945"/>
                  <a:pt x="2635370" y="498374"/>
                  <a:pt x="2635370" y="533444"/>
                </a:cubicBezTo>
                <a:cubicBezTo>
                  <a:pt x="2635370" y="568513"/>
                  <a:pt x="2663799" y="596943"/>
                  <a:pt x="2698871" y="596943"/>
                </a:cubicBezTo>
                <a:cubicBezTo>
                  <a:pt x="2733965" y="596943"/>
                  <a:pt x="2762396" y="568513"/>
                  <a:pt x="2762396" y="533444"/>
                </a:cubicBezTo>
                <a:cubicBezTo>
                  <a:pt x="2762396" y="498374"/>
                  <a:pt x="2733965" y="469945"/>
                  <a:pt x="2698871" y="469945"/>
                </a:cubicBezTo>
                <a:close/>
                <a:moveTo>
                  <a:pt x="2432134" y="469945"/>
                </a:moveTo>
                <a:cubicBezTo>
                  <a:pt x="2397068" y="469945"/>
                  <a:pt x="2368636" y="498374"/>
                  <a:pt x="2368636" y="533444"/>
                </a:cubicBezTo>
                <a:cubicBezTo>
                  <a:pt x="2368636" y="568513"/>
                  <a:pt x="2397068" y="596943"/>
                  <a:pt x="2432134" y="596943"/>
                </a:cubicBezTo>
                <a:cubicBezTo>
                  <a:pt x="2467202" y="596943"/>
                  <a:pt x="2495641" y="568513"/>
                  <a:pt x="2495641" y="533444"/>
                </a:cubicBezTo>
                <a:cubicBezTo>
                  <a:pt x="2495641" y="498374"/>
                  <a:pt x="2467202" y="469945"/>
                  <a:pt x="2432134" y="469945"/>
                </a:cubicBezTo>
                <a:close/>
                <a:moveTo>
                  <a:pt x="2165442" y="469945"/>
                </a:moveTo>
                <a:cubicBezTo>
                  <a:pt x="2130377" y="469945"/>
                  <a:pt x="2101947" y="498375"/>
                  <a:pt x="2101947" y="533444"/>
                </a:cubicBezTo>
                <a:cubicBezTo>
                  <a:pt x="2101947" y="568514"/>
                  <a:pt x="2130377" y="596943"/>
                  <a:pt x="2165442" y="596943"/>
                </a:cubicBezTo>
                <a:cubicBezTo>
                  <a:pt x="2200515" y="596943"/>
                  <a:pt x="2228935" y="568514"/>
                  <a:pt x="2228935" y="533444"/>
                </a:cubicBezTo>
                <a:cubicBezTo>
                  <a:pt x="2228935" y="498375"/>
                  <a:pt x="2200515" y="469945"/>
                  <a:pt x="2165442" y="469945"/>
                </a:cubicBezTo>
                <a:close/>
                <a:moveTo>
                  <a:pt x="1898714" y="469945"/>
                </a:moveTo>
                <a:cubicBezTo>
                  <a:pt x="1863639" y="469945"/>
                  <a:pt x="1835214" y="498375"/>
                  <a:pt x="1835214" y="533444"/>
                </a:cubicBezTo>
                <a:cubicBezTo>
                  <a:pt x="1835214" y="568514"/>
                  <a:pt x="1863639" y="596943"/>
                  <a:pt x="1898714" y="596943"/>
                </a:cubicBezTo>
                <a:cubicBezTo>
                  <a:pt x="1933791" y="596943"/>
                  <a:pt x="1962216" y="568514"/>
                  <a:pt x="1962216" y="533444"/>
                </a:cubicBezTo>
                <a:cubicBezTo>
                  <a:pt x="1962216" y="498375"/>
                  <a:pt x="1933791" y="469945"/>
                  <a:pt x="1898714" y="469945"/>
                </a:cubicBezTo>
                <a:close/>
                <a:moveTo>
                  <a:pt x="1632014" y="469945"/>
                </a:moveTo>
                <a:cubicBezTo>
                  <a:pt x="1596942" y="469945"/>
                  <a:pt x="1568512" y="498375"/>
                  <a:pt x="1568512" y="533444"/>
                </a:cubicBezTo>
                <a:cubicBezTo>
                  <a:pt x="1568512" y="568514"/>
                  <a:pt x="1596942" y="596944"/>
                  <a:pt x="1632014" y="596944"/>
                </a:cubicBezTo>
                <a:cubicBezTo>
                  <a:pt x="1667081" y="596944"/>
                  <a:pt x="1695512" y="568514"/>
                  <a:pt x="1695512" y="533444"/>
                </a:cubicBezTo>
                <a:cubicBezTo>
                  <a:pt x="1695512" y="498375"/>
                  <a:pt x="1667081" y="469945"/>
                  <a:pt x="1632014" y="469945"/>
                </a:cubicBezTo>
                <a:close/>
                <a:moveTo>
                  <a:pt x="1365315" y="469945"/>
                </a:moveTo>
                <a:cubicBezTo>
                  <a:pt x="1330245" y="469945"/>
                  <a:pt x="1301816" y="498375"/>
                  <a:pt x="1301816" y="533445"/>
                </a:cubicBezTo>
                <a:cubicBezTo>
                  <a:pt x="1301816" y="568514"/>
                  <a:pt x="1330245" y="596944"/>
                  <a:pt x="1365315" y="596944"/>
                </a:cubicBezTo>
                <a:cubicBezTo>
                  <a:pt x="1400384" y="596944"/>
                  <a:pt x="1428814" y="568514"/>
                  <a:pt x="1428814" y="533445"/>
                </a:cubicBezTo>
                <a:cubicBezTo>
                  <a:pt x="1428814" y="498375"/>
                  <a:pt x="1400384" y="469945"/>
                  <a:pt x="1365315" y="469945"/>
                </a:cubicBezTo>
                <a:close/>
                <a:moveTo>
                  <a:pt x="4032336" y="469944"/>
                </a:moveTo>
                <a:cubicBezTo>
                  <a:pt x="3997246" y="469944"/>
                  <a:pt x="3968820" y="498373"/>
                  <a:pt x="3968820" y="533443"/>
                </a:cubicBezTo>
                <a:cubicBezTo>
                  <a:pt x="3968820" y="568512"/>
                  <a:pt x="3997246" y="596942"/>
                  <a:pt x="4032336" y="596942"/>
                </a:cubicBezTo>
                <a:cubicBezTo>
                  <a:pt x="4067393" y="596942"/>
                  <a:pt x="4095701" y="568512"/>
                  <a:pt x="4095701" y="533443"/>
                </a:cubicBezTo>
                <a:cubicBezTo>
                  <a:pt x="4095701" y="498373"/>
                  <a:pt x="4067393" y="469944"/>
                  <a:pt x="4032336" y="469944"/>
                </a:cubicBezTo>
                <a:close/>
                <a:moveTo>
                  <a:pt x="3765616" y="469944"/>
                </a:moveTo>
                <a:cubicBezTo>
                  <a:pt x="3730553" y="469944"/>
                  <a:pt x="3702132" y="498373"/>
                  <a:pt x="3702132" y="533443"/>
                </a:cubicBezTo>
                <a:cubicBezTo>
                  <a:pt x="3702132" y="568512"/>
                  <a:pt x="3730553" y="596942"/>
                  <a:pt x="3765616" y="596942"/>
                </a:cubicBezTo>
                <a:cubicBezTo>
                  <a:pt x="3800675" y="596942"/>
                  <a:pt x="3829104" y="568512"/>
                  <a:pt x="3829104" y="533443"/>
                </a:cubicBezTo>
                <a:cubicBezTo>
                  <a:pt x="3829104" y="498373"/>
                  <a:pt x="3800675" y="469944"/>
                  <a:pt x="3765616" y="469944"/>
                </a:cubicBezTo>
                <a:close/>
                <a:moveTo>
                  <a:pt x="3498937" y="469944"/>
                </a:moveTo>
                <a:cubicBezTo>
                  <a:pt x="3463858" y="469944"/>
                  <a:pt x="3435420" y="498374"/>
                  <a:pt x="3435420" y="533443"/>
                </a:cubicBezTo>
                <a:cubicBezTo>
                  <a:pt x="3435420" y="568513"/>
                  <a:pt x="3463858" y="596942"/>
                  <a:pt x="3498937" y="596942"/>
                </a:cubicBezTo>
                <a:cubicBezTo>
                  <a:pt x="3534004" y="596942"/>
                  <a:pt x="3562450" y="568513"/>
                  <a:pt x="3562450" y="533443"/>
                </a:cubicBezTo>
                <a:cubicBezTo>
                  <a:pt x="3562450" y="498374"/>
                  <a:pt x="3534004" y="469944"/>
                  <a:pt x="3498937" y="469944"/>
                </a:cubicBezTo>
                <a:close/>
                <a:moveTo>
                  <a:pt x="3232202" y="469944"/>
                </a:moveTo>
                <a:cubicBezTo>
                  <a:pt x="3197139" y="469944"/>
                  <a:pt x="3168715" y="498374"/>
                  <a:pt x="3168715" y="533443"/>
                </a:cubicBezTo>
                <a:cubicBezTo>
                  <a:pt x="3168715" y="568513"/>
                  <a:pt x="3197139" y="596942"/>
                  <a:pt x="3232202" y="596942"/>
                </a:cubicBezTo>
                <a:cubicBezTo>
                  <a:pt x="3267265" y="596942"/>
                  <a:pt x="3295689" y="568513"/>
                  <a:pt x="3295689" y="533443"/>
                </a:cubicBezTo>
                <a:cubicBezTo>
                  <a:pt x="3295689" y="498374"/>
                  <a:pt x="3267265" y="469944"/>
                  <a:pt x="3232202" y="469944"/>
                </a:cubicBezTo>
                <a:close/>
                <a:moveTo>
                  <a:pt x="2965556" y="469944"/>
                </a:moveTo>
                <a:cubicBezTo>
                  <a:pt x="2930493" y="469944"/>
                  <a:pt x="2902068" y="498374"/>
                  <a:pt x="2902068" y="533444"/>
                </a:cubicBezTo>
                <a:cubicBezTo>
                  <a:pt x="2902068" y="568513"/>
                  <a:pt x="2930493" y="596943"/>
                  <a:pt x="2965556" y="596943"/>
                </a:cubicBezTo>
                <a:cubicBezTo>
                  <a:pt x="3000619" y="596943"/>
                  <a:pt x="3029043" y="568513"/>
                  <a:pt x="3029043" y="533444"/>
                </a:cubicBezTo>
                <a:cubicBezTo>
                  <a:pt x="3029043" y="498374"/>
                  <a:pt x="3000619" y="469944"/>
                  <a:pt x="2965556" y="469944"/>
                </a:cubicBezTo>
                <a:close/>
                <a:moveTo>
                  <a:pt x="5365709" y="469943"/>
                </a:moveTo>
                <a:cubicBezTo>
                  <a:pt x="5330633" y="469943"/>
                  <a:pt x="5302216" y="498372"/>
                  <a:pt x="5302216" y="533442"/>
                </a:cubicBezTo>
                <a:cubicBezTo>
                  <a:pt x="5302216" y="568511"/>
                  <a:pt x="5330633" y="596941"/>
                  <a:pt x="5365709" y="596941"/>
                </a:cubicBezTo>
                <a:cubicBezTo>
                  <a:pt x="5400777" y="596941"/>
                  <a:pt x="5429204" y="568511"/>
                  <a:pt x="5429204" y="533442"/>
                </a:cubicBezTo>
                <a:cubicBezTo>
                  <a:pt x="5429204" y="498372"/>
                  <a:pt x="5400777" y="469943"/>
                  <a:pt x="5365709" y="469943"/>
                </a:cubicBezTo>
                <a:close/>
                <a:moveTo>
                  <a:pt x="5098992" y="469943"/>
                </a:moveTo>
                <a:cubicBezTo>
                  <a:pt x="5063915" y="469943"/>
                  <a:pt x="5035504" y="498372"/>
                  <a:pt x="5035504" y="533442"/>
                </a:cubicBezTo>
                <a:cubicBezTo>
                  <a:pt x="5035504" y="568511"/>
                  <a:pt x="5063915" y="596941"/>
                  <a:pt x="5098992" y="596941"/>
                </a:cubicBezTo>
                <a:cubicBezTo>
                  <a:pt x="5134073" y="596941"/>
                  <a:pt x="5162504" y="568511"/>
                  <a:pt x="5162504" y="533442"/>
                </a:cubicBezTo>
                <a:cubicBezTo>
                  <a:pt x="5162504" y="498372"/>
                  <a:pt x="5134073" y="469943"/>
                  <a:pt x="5098992" y="469943"/>
                </a:cubicBezTo>
                <a:close/>
                <a:moveTo>
                  <a:pt x="4832299" y="469943"/>
                </a:moveTo>
                <a:cubicBezTo>
                  <a:pt x="4797219" y="469943"/>
                  <a:pt x="4768790" y="498373"/>
                  <a:pt x="4768790" y="533442"/>
                </a:cubicBezTo>
                <a:cubicBezTo>
                  <a:pt x="4768790" y="568512"/>
                  <a:pt x="4797219" y="596941"/>
                  <a:pt x="4832299" y="596941"/>
                </a:cubicBezTo>
                <a:cubicBezTo>
                  <a:pt x="4867373" y="596941"/>
                  <a:pt x="4895808" y="568512"/>
                  <a:pt x="4895808" y="533442"/>
                </a:cubicBezTo>
                <a:cubicBezTo>
                  <a:pt x="4895808" y="498373"/>
                  <a:pt x="4867373" y="469943"/>
                  <a:pt x="4832299" y="469943"/>
                </a:cubicBezTo>
                <a:close/>
                <a:moveTo>
                  <a:pt x="4565659" y="469943"/>
                </a:moveTo>
                <a:cubicBezTo>
                  <a:pt x="4530579" y="469943"/>
                  <a:pt x="4502122" y="498373"/>
                  <a:pt x="4502122" y="533442"/>
                </a:cubicBezTo>
                <a:cubicBezTo>
                  <a:pt x="4502122" y="568512"/>
                  <a:pt x="4530579" y="596942"/>
                  <a:pt x="4565659" y="596942"/>
                </a:cubicBezTo>
                <a:cubicBezTo>
                  <a:pt x="4600705" y="596942"/>
                  <a:pt x="4629117" y="568512"/>
                  <a:pt x="4629117" y="533442"/>
                </a:cubicBezTo>
                <a:cubicBezTo>
                  <a:pt x="4629117" y="498373"/>
                  <a:pt x="4600705" y="469943"/>
                  <a:pt x="4565659" y="469943"/>
                </a:cubicBezTo>
                <a:close/>
                <a:moveTo>
                  <a:pt x="4298922" y="469943"/>
                </a:moveTo>
                <a:cubicBezTo>
                  <a:pt x="4263852" y="469943"/>
                  <a:pt x="4235426" y="498373"/>
                  <a:pt x="4235426" y="533443"/>
                </a:cubicBezTo>
                <a:cubicBezTo>
                  <a:pt x="4235426" y="568512"/>
                  <a:pt x="4263852" y="596942"/>
                  <a:pt x="4298922" y="596942"/>
                </a:cubicBezTo>
                <a:cubicBezTo>
                  <a:pt x="4333979" y="596942"/>
                  <a:pt x="4362411" y="568512"/>
                  <a:pt x="4362411" y="533443"/>
                </a:cubicBezTo>
                <a:cubicBezTo>
                  <a:pt x="4362411" y="498373"/>
                  <a:pt x="4333979" y="469943"/>
                  <a:pt x="4298922" y="469943"/>
                </a:cubicBezTo>
                <a:close/>
                <a:moveTo>
                  <a:pt x="6699168" y="469942"/>
                </a:moveTo>
                <a:cubicBezTo>
                  <a:pt x="6664098" y="469942"/>
                  <a:pt x="6635668" y="498371"/>
                  <a:pt x="6635668" y="533441"/>
                </a:cubicBezTo>
                <a:cubicBezTo>
                  <a:pt x="6635668" y="568510"/>
                  <a:pt x="6664098" y="596940"/>
                  <a:pt x="6699168" y="596940"/>
                </a:cubicBezTo>
                <a:cubicBezTo>
                  <a:pt x="6734238" y="596940"/>
                  <a:pt x="6762668" y="568510"/>
                  <a:pt x="6762668" y="533441"/>
                </a:cubicBezTo>
                <a:cubicBezTo>
                  <a:pt x="6762668" y="498371"/>
                  <a:pt x="6734238" y="469942"/>
                  <a:pt x="6699168" y="469942"/>
                </a:cubicBezTo>
                <a:close/>
                <a:moveTo>
                  <a:pt x="6432468" y="469942"/>
                </a:moveTo>
                <a:cubicBezTo>
                  <a:pt x="6397398" y="469942"/>
                  <a:pt x="6368968" y="498371"/>
                  <a:pt x="6368968" y="533441"/>
                </a:cubicBezTo>
                <a:cubicBezTo>
                  <a:pt x="6368968" y="568511"/>
                  <a:pt x="6397398" y="596940"/>
                  <a:pt x="6432468" y="596940"/>
                </a:cubicBezTo>
                <a:cubicBezTo>
                  <a:pt x="6467538" y="596940"/>
                  <a:pt x="6495968" y="568511"/>
                  <a:pt x="6495968" y="533441"/>
                </a:cubicBezTo>
                <a:cubicBezTo>
                  <a:pt x="6495968" y="498371"/>
                  <a:pt x="6467538" y="469942"/>
                  <a:pt x="6432468" y="469942"/>
                </a:cubicBezTo>
                <a:close/>
                <a:moveTo>
                  <a:pt x="6165768" y="469942"/>
                </a:moveTo>
                <a:cubicBezTo>
                  <a:pt x="6130698" y="469942"/>
                  <a:pt x="6102268" y="498372"/>
                  <a:pt x="6102268" y="533441"/>
                </a:cubicBezTo>
                <a:cubicBezTo>
                  <a:pt x="6102268" y="568511"/>
                  <a:pt x="6130698" y="596940"/>
                  <a:pt x="6165768" y="596940"/>
                </a:cubicBezTo>
                <a:cubicBezTo>
                  <a:pt x="6200838" y="596940"/>
                  <a:pt x="6229268" y="568511"/>
                  <a:pt x="6229268" y="533441"/>
                </a:cubicBezTo>
                <a:cubicBezTo>
                  <a:pt x="6229268" y="498372"/>
                  <a:pt x="6200838" y="469942"/>
                  <a:pt x="6165768" y="469942"/>
                </a:cubicBezTo>
                <a:close/>
                <a:moveTo>
                  <a:pt x="5899070" y="469942"/>
                </a:moveTo>
                <a:cubicBezTo>
                  <a:pt x="5864004" y="469942"/>
                  <a:pt x="5835571" y="498372"/>
                  <a:pt x="5835571" y="533441"/>
                </a:cubicBezTo>
                <a:cubicBezTo>
                  <a:pt x="5835571" y="568511"/>
                  <a:pt x="5864004" y="596941"/>
                  <a:pt x="5899070" y="596941"/>
                </a:cubicBezTo>
                <a:cubicBezTo>
                  <a:pt x="5934142" y="596941"/>
                  <a:pt x="5962580" y="568511"/>
                  <a:pt x="5962580" y="533441"/>
                </a:cubicBezTo>
                <a:cubicBezTo>
                  <a:pt x="5962580" y="498372"/>
                  <a:pt x="5934142" y="469942"/>
                  <a:pt x="5899070" y="469942"/>
                </a:cubicBezTo>
                <a:close/>
                <a:moveTo>
                  <a:pt x="5632393" y="469942"/>
                </a:moveTo>
                <a:cubicBezTo>
                  <a:pt x="5597324" y="469942"/>
                  <a:pt x="5568897" y="498372"/>
                  <a:pt x="5568897" y="533442"/>
                </a:cubicBezTo>
                <a:cubicBezTo>
                  <a:pt x="5568897" y="568511"/>
                  <a:pt x="5597324" y="596941"/>
                  <a:pt x="5632393" y="596941"/>
                </a:cubicBezTo>
                <a:cubicBezTo>
                  <a:pt x="5667457" y="596941"/>
                  <a:pt x="5695890" y="568511"/>
                  <a:pt x="5695890" y="533442"/>
                </a:cubicBezTo>
                <a:cubicBezTo>
                  <a:pt x="5695890" y="498372"/>
                  <a:pt x="5667457" y="469942"/>
                  <a:pt x="5632393" y="469942"/>
                </a:cubicBezTo>
                <a:close/>
                <a:moveTo>
                  <a:pt x="8032668" y="469941"/>
                </a:moveTo>
                <a:cubicBezTo>
                  <a:pt x="7997598" y="469941"/>
                  <a:pt x="7969168" y="498370"/>
                  <a:pt x="7969168" y="533440"/>
                </a:cubicBezTo>
                <a:cubicBezTo>
                  <a:pt x="7969168" y="568509"/>
                  <a:pt x="7997598" y="596939"/>
                  <a:pt x="8032668" y="596939"/>
                </a:cubicBezTo>
                <a:cubicBezTo>
                  <a:pt x="8067738" y="596939"/>
                  <a:pt x="8096168" y="568509"/>
                  <a:pt x="8096168" y="533440"/>
                </a:cubicBezTo>
                <a:cubicBezTo>
                  <a:pt x="8096168" y="498370"/>
                  <a:pt x="8067738" y="469941"/>
                  <a:pt x="8032668" y="469941"/>
                </a:cubicBezTo>
                <a:close/>
                <a:moveTo>
                  <a:pt x="7765968" y="469941"/>
                </a:moveTo>
                <a:cubicBezTo>
                  <a:pt x="7730898" y="469941"/>
                  <a:pt x="7702468" y="498370"/>
                  <a:pt x="7702468" y="533440"/>
                </a:cubicBezTo>
                <a:cubicBezTo>
                  <a:pt x="7702468" y="568510"/>
                  <a:pt x="7730898" y="596939"/>
                  <a:pt x="7765968" y="596939"/>
                </a:cubicBezTo>
                <a:cubicBezTo>
                  <a:pt x="7801038" y="596939"/>
                  <a:pt x="7829468" y="568510"/>
                  <a:pt x="7829468" y="533440"/>
                </a:cubicBezTo>
                <a:cubicBezTo>
                  <a:pt x="7829468" y="498370"/>
                  <a:pt x="7801038" y="469941"/>
                  <a:pt x="7765968" y="469941"/>
                </a:cubicBezTo>
                <a:close/>
                <a:moveTo>
                  <a:pt x="7499268" y="469941"/>
                </a:moveTo>
                <a:cubicBezTo>
                  <a:pt x="7464198" y="469941"/>
                  <a:pt x="7435768" y="498371"/>
                  <a:pt x="7435768" y="533440"/>
                </a:cubicBezTo>
                <a:cubicBezTo>
                  <a:pt x="7435768" y="568510"/>
                  <a:pt x="7464198" y="596939"/>
                  <a:pt x="7499268" y="596939"/>
                </a:cubicBezTo>
                <a:cubicBezTo>
                  <a:pt x="7534338" y="596939"/>
                  <a:pt x="7562768" y="568510"/>
                  <a:pt x="7562768" y="533440"/>
                </a:cubicBezTo>
                <a:cubicBezTo>
                  <a:pt x="7562768" y="498371"/>
                  <a:pt x="7534338" y="469941"/>
                  <a:pt x="7499268" y="469941"/>
                </a:cubicBezTo>
                <a:close/>
                <a:moveTo>
                  <a:pt x="7232568" y="469941"/>
                </a:moveTo>
                <a:cubicBezTo>
                  <a:pt x="7197498" y="469941"/>
                  <a:pt x="7169068" y="498371"/>
                  <a:pt x="7169068" y="533440"/>
                </a:cubicBezTo>
                <a:cubicBezTo>
                  <a:pt x="7169068" y="568510"/>
                  <a:pt x="7197498" y="596940"/>
                  <a:pt x="7232568" y="596940"/>
                </a:cubicBezTo>
                <a:cubicBezTo>
                  <a:pt x="7267638" y="596940"/>
                  <a:pt x="7296068" y="568510"/>
                  <a:pt x="7296068" y="533440"/>
                </a:cubicBezTo>
                <a:cubicBezTo>
                  <a:pt x="7296068" y="498371"/>
                  <a:pt x="7267638" y="469941"/>
                  <a:pt x="7232568" y="469941"/>
                </a:cubicBezTo>
                <a:close/>
                <a:moveTo>
                  <a:pt x="6965868" y="469941"/>
                </a:moveTo>
                <a:cubicBezTo>
                  <a:pt x="6930798" y="469941"/>
                  <a:pt x="6902368" y="498371"/>
                  <a:pt x="6902368" y="533441"/>
                </a:cubicBezTo>
                <a:cubicBezTo>
                  <a:pt x="6902368" y="568510"/>
                  <a:pt x="6930798" y="596940"/>
                  <a:pt x="6965868" y="596940"/>
                </a:cubicBezTo>
                <a:cubicBezTo>
                  <a:pt x="7000938" y="596940"/>
                  <a:pt x="7029368" y="568510"/>
                  <a:pt x="7029368" y="533441"/>
                </a:cubicBezTo>
                <a:cubicBezTo>
                  <a:pt x="7029368" y="498371"/>
                  <a:pt x="7000938" y="469941"/>
                  <a:pt x="6965868" y="469941"/>
                </a:cubicBezTo>
                <a:close/>
                <a:moveTo>
                  <a:pt x="9366168" y="469940"/>
                </a:moveTo>
                <a:cubicBezTo>
                  <a:pt x="9331098" y="469940"/>
                  <a:pt x="9302668" y="498369"/>
                  <a:pt x="9302668" y="533439"/>
                </a:cubicBezTo>
                <a:cubicBezTo>
                  <a:pt x="9302668" y="568508"/>
                  <a:pt x="9331098" y="596938"/>
                  <a:pt x="9366168" y="596938"/>
                </a:cubicBezTo>
                <a:cubicBezTo>
                  <a:pt x="9401238" y="596938"/>
                  <a:pt x="9429668" y="568508"/>
                  <a:pt x="9429668" y="533439"/>
                </a:cubicBezTo>
                <a:cubicBezTo>
                  <a:pt x="9429668" y="498369"/>
                  <a:pt x="9401238" y="469940"/>
                  <a:pt x="9366168" y="469940"/>
                </a:cubicBezTo>
                <a:close/>
                <a:moveTo>
                  <a:pt x="9099468" y="469940"/>
                </a:moveTo>
                <a:cubicBezTo>
                  <a:pt x="9064398" y="469940"/>
                  <a:pt x="9035968" y="498370"/>
                  <a:pt x="9035968" y="533439"/>
                </a:cubicBezTo>
                <a:cubicBezTo>
                  <a:pt x="9035968" y="568509"/>
                  <a:pt x="9064398" y="596938"/>
                  <a:pt x="9099468" y="596938"/>
                </a:cubicBezTo>
                <a:cubicBezTo>
                  <a:pt x="9134538" y="596938"/>
                  <a:pt x="9162968" y="568509"/>
                  <a:pt x="9162968" y="533439"/>
                </a:cubicBezTo>
                <a:cubicBezTo>
                  <a:pt x="9162968" y="498370"/>
                  <a:pt x="9134538" y="469940"/>
                  <a:pt x="9099468" y="469940"/>
                </a:cubicBezTo>
                <a:close/>
                <a:moveTo>
                  <a:pt x="8832768" y="469940"/>
                </a:moveTo>
                <a:cubicBezTo>
                  <a:pt x="8797698" y="469940"/>
                  <a:pt x="8769268" y="498370"/>
                  <a:pt x="8769268" y="533439"/>
                </a:cubicBezTo>
                <a:cubicBezTo>
                  <a:pt x="8769268" y="568509"/>
                  <a:pt x="8797698" y="596938"/>
                  <a:pt x="8832768" y="596938"/>
                </a:cubicBezTo>
                <a:cubicBezTo>
                  <a:pt x="8867838" y="596938"/>
                  <a:pt x="8896268" y="568509"/>
                  <a:pt x="8896268" y="533439"/>
                </a:cubicBezTo>
                <a:cubicBezTo>
                  <a:pt x="8896268" y="498370"/>
                  <a:pt x="8867838" y="469940"/>
                  <a:pt x="8832768" y="469940"/>
                </a:cubicBezTo>
                <a:close/>
                <a:moveTo>
                  <a:pt x="8566068" y="469940"/>
                </a:moveTo>
                <a:cubicBezTo>
                  <a:pt x="8530998" y="469940"/>
                  <a:pt x="8502568" y="498370"/>
                  <a:pt x="8502568" y="533439"/>
                </a:cubicBezTo>
                <a:cubicBezTo>
                  <a:pt x="8502568" y="568509"/>
                  <a:pt x="8530998" y="596939"/>
                  <a:pt x="8566068" y="596939"/>
                </a:cubicBezTo>
                <a:cubicBezTo>
                  <a:pt x="8601138" y="596939"/>
                  <a:pt x="8629568" y="568509"/>
                  <a:pt x="8629568" y="533439"/>
                </a:cubicBezTo>
                <a:cubicBezTo>
                  <a:pt x="8629568" y="498370"/>
                  <a:pt x="8601138" y="469940"/>
                  <a:pt x="8566068" y="469940"/>
                </a:cubicBezTo>
                <a:close/>
                <a:moveTo>
                  <a:pt x="8299368" y="469940"/>
                </a:moveTo>
                <a:cubicBezTo>
                  <a:pt x="8264298" y="469940"/>
                  <a:pt x="8235868" y="498370"/>
                  <a:pt x="8235868" y="533440"/>
                </a:cubicBezTo>
                <a:cubicBezTo>
                  <a:pt x="8235868" y="568509"/>
                  <a:pt x="8264298" y="596939"/>
                  <a:pt x="8299368" y="596939"/>
                </a:cubicBezTo>
                <a:cubicBezTo>
                  <a:pt x="8334438" y="596939"/>
                  <a:pt x="8362868" y="568509"/>
                  <a:pt x="8362868" y="533440"/>
                </a:cubicBezTo>
                <a:cubicBezTo>
                  <a:pt x="8362868" y="498370"/>
                  <a:pt x="8334438" y="469940"/>
                  <a:pt x="8299368" y="469940"/>
                </a:cubicBezTo>
                <a:close/>
                <a:moveTo>
                  <a:pt x="10699668" y="469939"/>
                </a:moveTo>
                <a:cubicBezTo>
                  <a:pt x="10664598" y="469939"/>
                  <a:pt x="10636168" y="498368"/>
                  <a:pt x="10636168" y="533438"/>
                </a:cubicBezTo>
                <a:cubicBezTo>
                  <a:pt x="10636168" y="568507"/>
                  <a:pt x="10664598" y="596937"/>
                  <a:pt x="10699668" y="596937"/>
                </a:cubicBezTo>
                <a:cubicBezTo>
                  <a:pt x="10734738" y="596937"/>
                  <a:pt x="10763168" y="568507"/>
                  <a:pt x="10763168" y="533438"/>
                </a:cubicBezTo>
                <a:cubicBezTo>
                  <a:pt x="10763168" y="498368"/>
                  <a:pt x="10734738" y="469939"/>
                  <a:pt x="10699668" y="469939"/>
                </a:cubicBezTo>
                <a:close/>
                <a:moveTo>
                  <a:pt x="10432968" y="469939"/>
                </a:moveTo>
                <a:cubicBezTo>
                  <a:pt x="10397898" y="469939"/>
                  <a:pt x="10369468" y="498369"/>
                  <a:pt x="10369468" y="533438"/>
                </a:cubicBezTo>
                <a:cubicBezTo>
                  <a:pt x="10369468" y="568508"/>
                  <a:pt x="10397898" y="596937"/>
                  <a:pt x="10432968" y="596937"/>
                </a:cubicBezTo>
                <a:cubicBezTo>
                  <a:pt x="10468038" y="596937"/>
                  <a:pt x="10496468" y="568508"/>
                  <a:pt x="10496468" y="533438"/>
                </a:cubicBezTo>
                <a:cubicBezTo>
                  <a:pt x="10496468" y="498369"/>
                  <a:pt x="10468038" y="469939"/>
                  <a:pt x="10432968" y="469939"/>
                </a:cubicBezTo>
                <a:close/>
                <a:moveTo>
                  <a:pt x="10166268" y="469939"/>
                </a:moveTo>
                <a:cubicBezTo>
                  <a:pt x="10131198" y="469939"/>
                  <a:pt x="10102768" y="498369"/>
                  <a:pt x="10102768" y="533438"/>
                </a:cubicBezTo>
                <a:cubicBezTo>
                  <a:pt x="10102768" y="568508"/>
                  <a:pt x="10131198" y="596937"/>
                  <a:pt x="10166268" y="596937"/>
                </a:cubicBezTo>
                <a:cubicBezTo>
                  <a:pt x="10201338" y="596937"/>
                  <a:pt x="10229768" y="568508"/>
                  <a:pt x="10229768" y="533438"/>
                </a:cubicBezTo>
                <a:cubicBezTo>
                  <a:pt x="10229768" y="498369"/>
                  <a:pt x="10201338" y="469939"/>
                  <a:pt x="10166268" y="469939"/>
                </a:cubicBezTo>
                <a:close/>
                <a:moveTo>
                  <a:pt x="9899568" y="469939"/>
                </a:moveTo>
                <a:cubicBezTo>
                  <a:pt x="9864498" y="469939"/>
                  <a:pt x="9836068" y="498369"/>
                  <a:pt x="9836068" y="533438"/>
                </a:cubicBezTo>
                <a:cubicBezTo>
                  <a:pt x="9836068" y="568508"/>
                  <a:pt x="9864498" y="596938"/>
                  <a:pt x="9899568" y="596938"/>
                </a:cubicBezTo>
                <a:cubicBezTo>
                  <a:pt x="9934638" y="596938"/>
                  <a:pt x="9963068" y="568508"/>
                  <a:pt x="9963068" y="533438"/>
                </a:cubicBezTo>
                <a:cubicBezTo>
                  <a:pt x="9963068" y="498369"/>
                  <a:pt x="9934638" y="469939"/>
                  <a:pt x="9899568" y="469939"/>
                </a:cubicBezTo>
                <a:close/>
                <a:moveTo>
                  <a:pt x="9632868" y="469939"/>
                </a:moveTo>
                <a:cubicBezTo>
                  <a:pt x="9597798" y="469939"/>
                  <a:pt x="9569368" y="498369"/>
                  <a:pt x="9569368" y="533439"/>
                </a:cubicBezTo>
                <a:cubicBezTo>
                  <a:pt x="9569368" y="568508"/>
                  <a:pt x="9597798" y="596938"/>
                  <a:pt x="9632868" y="596938"/>
                </a:cubicBezTo>
                <a:cubicBezTo>
                  <a:pt x="9667938" y="596938"/>
                  <a:pt x="9696368" y="568508"/>
                  <a:pt x="9696368" y="533439"/>
                </a:cubicBezTo>
                <a:cubicBezTo>
                  <a:pt x="9696368" y="498369"/>
                  <a:pt x="9667938" y="469939"/>
                  <a:pt x="9632868" y="469939"/>
                </a:cubicBezTo>
                <a:close/>
                <a:moveTo>
                  <a:pt x="11766468" y="469938"/>
                </a:moveTo>
                <a:cubicBezTo>
                  <a:pt x="11731398" y="469938"/>
                  <a:pt x="11702968" y="498368"/>
                  <a:pt x="11702968" y="533437"/>
                </a:cubicBezTo>
                <a:cubicBezTo>
                  <a:pt x="11702968" y="568507"/>
                  <a:pt x="11731398" y="596936"/>
                  <a:pt x="11766468" y="596936"/>
                </a:cubicBezTo>
                <a:cubicBezTo>
                  <a:pt x="11801538" y="596936"/>
                  <a:pt x="11829968" y="568507"/>
                  <a:pt x="11829968" y="533437"/>
                </a:cubicBezTo>
                <a:cubicBezTo>
                  <a:pt x="11829968" y="498368"/>
                  <a:pt x="11801538" y="469938"/>
                  <a:pt x="11766468" y="469938"/>
                </a:cubicBezTo>
                <a:close/>
                <a:moveTo>
                  <a:pt x="11499768" y="469938"/>
                </a:moveTo>
                <a:cubicBezTo>
                  <a:pt x="11464698" y="469938"/>
                  <a:pt x="11436268" y="498368"/>
                  <a:pt x="11436268" y="533437"/>
                </a:cubicBezTo>
                <a:cubicBezTo>
                  <a:pt x="11436268" y="568507"/>
                  <a:pt x="11464698" y="596936"/>
                  <a:pt x="11499768" y="596936"/>
                </a:cubicBezTo>
                <a:cubicBezTo>
                  <a:pt x="11534838" y="596936"/>
                  <a:pt x="11563268" y="568507"/>
                  <a:pt x="11563268" y="533437"/>
                </a:cubicBezTo>
                <a:cubicBezTo>
                  <a:pt x="11563268" y="498368"/>
                  <a:pt x="11534838" y="469938"/>
                  <a:pt x="11499768" y="469938"/>
                </a:cubicBezTo>
                <a:close/>
                <a:moveTo>
                  <a:pt x="11233068" y="469938"/>
                </a:moveTo>
                <a:cubicBezTo>
                  <a:pt x="11197998" y="469938"/>
                  <a:pt x="11169568" y="498368"/>
                  <a:pt x="11169568" y="533437"/>
                </a:cubicBezTo>
                <a:cubicBezTo>
                  <a:pt x="11169568" y="568507"/>
                  <a:pt x="11197998" y="596937"/>
                  <a:pt x="11233068" y="596937"/>
                </a:cubicBezTo>
                <a:cubicBezTo>
                  <a:pt x="11268138" y="596937"/>
                  <a:pt x="11296568" y="568507"/>
                  <a:pt x="11296568" y="533437"/>
                </a:cubicBezTo>
                <a:cubicBezTo>
                  <a:pt x="11296568" y="498368"/>
                  <a:pt x="11268138" y="469938"/>
                  <a:pt x="11233068" y="469938"/>
                </a:cubicBezTo>
                <a:close/>
                <a:moveTo>
                  <a:pt x="10966368" y="469938"/>
                </a:moveTo>
                <a:cubicBezTo>
                  <a:pt x="10931298" y="469938"/>
                  <a:pt x="10902868" y="498368"/>
                  <a:pt x="10902868" y="533438"/>
                </a:cubicBezTo>
                <a:cubicBezTo>
                  <a:pt x="10902868" y="568507"/>
                  <a:pt x="10931298" y="596937"/>
                  <a:pt x="10966368" y="596937"/>
                </a:cubicBezTo>
                <a:cubicBezTo>
                  <a:pt x="11001438" y="596937"/>
                  <a:pt x="11029868" y="568507"/>
                  <a:pt x="11029868" y="533438"/>
                </a:cubicBezTo>
                <a:cubicBezTo>
                  <a:pt x="11029868" y="498368"/>
                  <a:pt x="11001438" y="469938"/>
                  <a:pt x="10966368" y="469938"/>
                </a:cubicBezTo>
                <a:close/>
                <a:moveTo>
                  <a:pt x="1098619" y="165150"/>
                </a:moveTo>
                <a:cubicBezTo>
                  <a:pt x="1063549" y="165150"/>
                  <a:pt x="1035120" y="193579"/>
                  <a:pt x="1035120" y="228649"/>
                </a:cubicBezTo>
                <a:cubicBezTo>
                  <a:pt x="1035120" y="263718"/>
                  <a:pt x="1063549" y="292148"/>
                  <a:pt x="1098619" y="292148"/>
                </a:cubicBezTo>
                <a:cubicBezTo>
                  <a:pt x="1133688" y="292148"/>
                  <a:pt x="1162118" y="263718"/>
                  <a:pt x="1162118" y="228649"/>
                </a:cubicBezTo>
                <a:cubicBezTo>
                  <a:pt x="1162118" y="193579"/>
                  <a:pt x="1133688" y="165150"/>
                  <a:pt x="1098619" y="165150"/>
                </a:cubicBezTo>
                <a:close/>
                <a:moveTo>
                  <a:pt x="831923" y="165150"/>
                </a:moveTo>
                <a:cubicBezTo>
                  <a:pt x="796853" y="165150"/>
                  <a:pt x="768424" y="193580"/>
                  <a:pt x="768424" y="228649"/>
                </a:cubicBezTo>
                <a:cubicBezTo>
                  <a:pt x="768424" y="263719"/>
                  <a:pt x="796853" y="292148"/>
                  <a:pt x="831923" y="292148"/>
                </a:cubicBezTo>
                <a:cubicBezTo>
                  <a:pt x="866992" y="292148"/>
                  <a:pt x="895422" y="263719"/>
                  <a:pt x="895422" y="228649"/>
                </a:cubicBezTo>
                <a:cubicBezTo>
                  <a:pt x="895422" y="193580"/>
                  <a:pt x="866992" y="165150"/>
                  <a:pt x="831923" y="165150"/>
                </a:cubicBezTo>
                <a:close/>
                <a:moveTo>
                  <a:pt x="565227" y="165150"/>
                </a:moveTo>
                <a:cubicBezTo>
                  <a:pt x="530158" y="165150"/>
                  <a:pt x="501728" y="193580"/>
                  <a:pt x="501728" y="228649"/>
                </a:cubicBezTo>
                <a:cubicBezTo>
                  <a:pt x="501728" y="263719"/>
                  <a:pt x="530158" y="292148"/>
                  <a:pt x="565227" y="292148"/>
                </a:cubicBezTo>
                <a:cubicBezTo>
                  <a:pt x="600296" y="292148"/>
                  <a:pt x="628726" y="263719"/>
                  <a:pt x="628726" y="228649"/>
                </a:cubicBezTo>
                <a:cubicBezTo>
                  <a:pt x="628726" y="193580"/>
                  <a:pt x="600296" y="165150"/>
                  <a:pt x="565227" y="165150"/>
                </a:cubicBezTo>
                <a:close/>
                <a:moveTo>
                  <a:pt x="298531" y="165150"/>
                </a:moveTo>
                <a:cubicBezTo>
                  <a:pt x="263462" y="165150"/>
                  <a:pt x="235032" y="193580"/>
                  <a:pt x="235032" y="228649"/>
                </a:cubicBezTo>
                <a:cubicBezTo>
                  <a:pt x="235032" y="263719"/>
                  <a:pt x="263462" y="292149"/>
                  <a:pt x="298531" y="292149"/>
                </a:cubicBezTo>
                <a:cubicBezTo>
                  <a:pt x="333601" y="292149"/>
                  <a:pt x="362030" y="263719"/>
                  <a:pt x="362030" y="228649"/>
                </a:cubicBezTo>
                <a:cubicBezTo>
                  <a:pt x="362030" y="193580"/>
                  <a:pt x="333601" y="165150"/>
                  <a:pt x="298531" y="165150"/>
                </a:cubicBezTo>
                <a:close/>
                <a:moveTo>
                  <a:pt x="2698871" y="165149"/>
                </a:moveTo>
                <a:cubicBezTo>
                  <a:pt x="2663799" y="165149"/>
                  <a:pt x="2635370" y="193578"/>
                  <a:pt x="2635370" y="228648"/>
                </a:cubicBezTo>
                <a:cubicBezTo>
                  <a:pt x="2635370" y="263717"/>
                  <a:pt x="2663799" y="292147"/>
                  <a:pt x="2698871" y="292147"/>
                </a:cubicBezTo>
                <a:cubicBezTo>
                  <a:pt x="2733965" y="292147"/>
                  <a:pt x="2762397" y="263717"/>
                  <a:pt x="2762397" y="228648"/>
                </a:cubicBezTo>
                <a:cubicBezTo>
                  <a:pt x="2762397" y="193578"/>
                  <a:pt x="2733965" y="165149"/>
                  <a:pt x="2698871" y="165149"/>
                </a:cubicBezTo>
                <a:close/>
                <a:moveTo>
                  <a:pt x="2432135" y="165149"/>
                </a:moveTo>
                <a:cubicBezTo>
                  <a:pt x="2397068" y="165149"/>
                  <a:pt x="2368636" y="193578"/>
                  <a:pt x="2368636" y="228648"/>
                </a:cubicBezTo>
                <a:cubicBezTo>
                  <a:pt x="2368636" y="263717"/>
                  <a:pt x="2397068" y="292147"/>
                  <a:pt x="2432135" y="292147"/>
                </a:cubicBezTo>
                <a:cubicBezTo>
                  <a:pt x="2467202" y="292147"/>
                  <a:pt x="2495641" y="263717"/>
                  <a:pt x="2495641" y="228648"/>
                </a:cubicBezTo>
                <a:cubicBezTo>
                  <a:pt x="2495641" y="193578"/>
                  <a:pt x="2467202" y="165149"/>
                  <a:pt x="2432135" y="165149"/>
                </a:cubicBezTo>
                <a:close/>
                <a:moveTo>
                  <a:pt x="2165442" y="165149"/>
                </a:moveTo>
                <a:cubicBezTo>
                  <a:pt x="2130377" y="165149"/>
                  <a:pt x="2101947" y="193579"/>
                  <a:pt x="2101947" y="228648"/>
                </a:cubicBezTo>
                <a:cubicBezTo>
                  <a:pt x="2101947" y="263718"/>
                  <a:pt x="2130377" y="292147"/>
                  <a:pt x="2165442" y="292147"/>
                </a:cubicBezTo>
                <a:cubicBezTo>
                  <a:pt x="2200515" y="292147"/>
                  <a:pt x="2228935" y="263718"/>
                  <a:pt x="2228935" y="228648"/>
                </a:cubicBezTo>
                <a:cubicBezTo>
                  <a:pt x="2228935" y="193579"/>
                  <a:pt x="2200515" y="165149"/>
                  <a:pt x="2165442" y="165149"/>
                </a:cubicBezTo>
                <a:close/>
                <a:moveTo>
                  <a:pt x="1898714" y="165149"/>
                </a:moveTo>
                <a:cubicBezTo>
                  <a:pt x="1863639" y="165149"/>
                  <a:pt x="1835214" y="193579"/>
                  <a:pt x="1835214" y="228648"/>
                </a:cubicBezTo>
                <a:cubicBezTo>
                  <a:pt x="1835214" y="263718"/>
                  <a:pt x="1863639" y="292147"/>
                  <a:pt x="1898714" y="292147"/>
                </a:cubicBezTo>
                <a:cubicBezTo>
                  <a:pt x="1933791" y="292147"/>
                  <a:pt x="1962218" y="263718"/>
                  <a:pt x="1962218" y="228648"/>
                </a:cubicBezTo>
                <a:cubicBezTo>
                  <a:pt x="1962218" y="193579"/>
                  <a:pt x="1933791" y="165149"/>
                  <a:pt x="1898714" y="165149"/>
                </a:cubicBezTo>
                <a:close/>
                <a:moveTo>
                  <a:pt x="1632014" y="165149"/>
                </a:moveTo>
                <a:cubicBezTo>
                  <a:pt x="1596942" y="165149"/>
                  <a:pt x="1568513" y="193579"/>
                  <a:pt x="1568513" y="228648"/>
                </a:cubicBezTo>
                <a:cubicBezTo>
                  <a:pt x="1568513" y="263718"/>
                  <a:pt x="1596942" y="292148"/>
                  <a:pt x="1632014" y="292148"/>
                </a:cubicBezTo>
                <a:cubicBezTo>
                  <a:pt x="1667081" y="292148"/>
                  <a:pt x="1695513" y="263718"/>
                  <a:pt x="1695513" y="228648"/>
                </a:cubicBezTo>
                <a:cubicBezTo>
                  <a:pt x="1695513" y="193579"/>
                  <a:pt x="1667081" y="165149"/>
                  <a:pt x="1632014" y="165149"/>
                </a:cubicBezTo>
                <a:close/>
                <a:moveTo>
                  <a:pt x="1365315" y="165149"/>
                </a:moveTo>
                <a:cubicBezTo>
                  <a:pt x="1330245" y="165149"/>
                  <a:pt x="1301816" y="193579"/>
                  <a:pt x="1301816" y="228649"/>
                </a:cubicBezTo>
                <a:cubicBezTo>
                  <a:pt x="1301816" y="263718"/>
                  <a:pt x="1330245" y="292148"/>
                  <a:pt x="1365315" y="292148"/>
                </a:cubicBezTo>
                <a:cubicBezTo>
                  <a:pt x="1400384" y="292148"/>
                  <a:pt x="1428814" y="263718"/>
                  <a:pt x="1428814" y="228649"/>
                </a:cubicBezTo>
                <a:cubicBezTo>
                  <a:pt x="1428814" y="193579"/>
                  <a:pt x="1400384" y="165149"/>
                  <a:pt x="1365315" y="165149"/>
                </a:cubicBezTo>
                <a:close/>
                <a:moveTo>
                  <a:pt x="4032336" y="165148"/>
                </a:moveTo>
                <a:cubicBezTo>
                  <a:pt x="3997246" y="165148"/>
                  <a:pt x="3968820" y="193577"/>
                  <a:pt x="3968820" y="228647"/>
                </a:cubicBezTo>
                <a:cubicBezTo>
                  <a:pt x="3968820" y="263716"/>
                  <a:pt x="3997246" y="292146"/>
                  <a:pt x="4032336" y="292146"/>
                </a:cubicBezTo>
                <a:cubicBezTo>
                  <a:pt x="4067393" y="292146"/>
                  <a:pt x="4095701" y="263716"/>
                  <a:pt x="4095701" y="228647"/>
                </a:cubicBezTo>
                <a:cubicBezTo>
                  <a:pt x="4095701" y="193577"/>
                  <a:pt x="4067393" y="165148"/>
                  <a:pt x="4032336" y="165148"/>
                </a:cubicBezTo>
                <a:close/>
                <a:moveTo>
                  <a:pt x="3765616" y="165148"/>
                </a:moveTo>
                <a:cubicBezTo>
                  <a:pt x="3730553" y="165148"/>
                  <a:pt x="3702132" y="193577"/>
                  <a:pt x="3702132" y="228647"/>
                </a:cubicBezTo>
                <a:cubicBezTo>
                  <a:pt x="3702132" y="263716"/>
                  <a:pt x="3730553" y="292146"/>
                  <a:pt x="3765616" y="292146"/>
                </a:cubicBezTo>
                <a:cubicBezTo>
                  <a:pt x="3800675" y="292146"/>
                  <a:pt x="3829105" y="263716"/>
                  <a:pt x="3829105" y="228647"/>
                </a:cubicBezTo>
                <a:cubicBezTo>
                  <a:pt x="3829105" y="193577"/>
                  <a:pt x="3800675" y="165148"/>
                  <a:pt x="3765616" y="165148"/>
                </a:cubicBezTo>
                <a:close/>
                <a:moveTo>
                  <a:pt x="3498937" y="165148"/>
                </a:moveTo>
                <a:cubicBezTo>
                  <a:pt x="3463858" y="165148"/>
                  <a:pt x="3435420" y="193578"/>
                  <a:pt x="3435420" y="228647"/>
                </a:cubicBezTo>
                <a:cubicBezTo>
                  <a:pt x="3435420" y="263717"/>
                  <a:pt x="3463858" y="292146"/>
                  <a:pt x="3498937" y="292146"/>
                </a:cubicBezTo>
                <a:cubicBezTo>
                  <a:pt x="3534004" y="292146"/>
                  <a:pt x="3562450" y="263717"/>
                  <a:pt x="3562450" y="228647"/>
                </a:cubicBezTo>
                <a:cubicBezTo>
                  <a:pt x="3562450" y="193578"/>
                  <a:pt x="3534004" y="165148"/>
                  <a:pt x="3498937" y="165148"/>
                </a:cubicBezTo>
                <a:close/>
                <a:moveTo>
                  <a:pt x="3232202" y="165148"/>
                </a:moveTo>
                <a:cubicBezTo>
                  <a:pt x="3197140" y="165148"/>
                  <a:pt x="3168715" y="193578"/>
                  <a:pt x="3168715" y="228647"/>
                </a:cubicBezTo>
                <a:cubicBezTo>
                  <a:pt x="3168715" y="263717"/>
                  <a:pt x="3197140" y="292146"/>
                  <a:pt x="3232202" y="292146"/>
                </a:cubicBezTo>
                <a:cubicBezTo>
                  <a:pt x="3267265" y="292146"/>
                  <a:pt x="3295690" y="263717"/>
                  <a:pt x="3295690" y="228647"/>
                </a:cubicBezTo>
                <a:cubicBezTo>
                  <a:pt x="3295690" y="193578"/>
                  <a:pt x="3267265" y="165148"/>
                  <a:pt x="3232202" y="165148"/>
                </a:cubicBezTo>
                <a:close/>
                <a:moveTo>
                  <a:pt x="2965556" y="165148"/>
                </a:moveTo>
                <a:cubicBezTo>
                  <a:pt x="2930493" y="165148"/>
                  <a:pt x="2902069" y="193578"/>
                  <a:pt x="2902069" y="228648"/>
                </a:cubicBezTo>
                <a:cubicBezTo>
                  <a:pt x="2902069" y="263717"/>
                  <a:pt x="2930493" y="292147"/>
                  <a:pt x="2965556" y="292147"/>
                </a:cubicBezTo>
                <a:cubicBezTo>
                  <a:pt x="3000619" y="292147"/>
                  <a:pt x="3029043" y="263717"/>
                  <a:pt x="3029043" y="228648"/>
                </a:cubicBezTo>
                <a:cubicBezTo>
                  <a:pt x="3029043" y="193578"/>
                  <a:pt x="3000619" y="165148"/>
                  <a:pt x="2965556" y="165148"/>
                </a:cubicBezTo>
                <a:close/>
                <a:moveTo>
                  <a:pt x="5365711" y="165147"/>
                </a:moveTo>
                <a:cubicBezTo>
                  <a:pt x="5330633" y="165147"/>
                  <a:pt x="5302216" y="193576"/>
                  <a:pt x="5302216" y="228646"/>
                </a:cubicBezTo>
                <a:cubicBezTo>
                  <a:pt x="5302216" y="263715"/>
                  <a:pt x="5330633" y="292145"/>
                  <a:pt x="5365711" y="292145"/>
                </a:cubicBezTo>
                <a:cubicBezTo>
                  <a:pt x="5400777" y="292145"/>
                  <a:pt x="5429204" y="263715"/>
                  <a:pt x="5429204" y="228646"/>
                </a:cubicBezTo>
                <a:cubicBezTo>
                  <a:pt x="5429204" y="193576"/>
                  <a:pt x="5400777" y="165147"/>
                  <a:pt x="5365711" y="165147"/>
                </a:cubicBezTo>
                <a:close/>
                <a:moveTo>
                  <a:pt x="5098992" y="165147"/>
                </a:moveTo>
                <a:cubicBezTo>
                  <a:pt x="5063915" y="165147"/>
                  <a:pt x="5035504" y="193576"/>
                  <a:pt x="5035504" y="228646"/>
                </a:cubicBezTo>
                <a:cubicBezTo>
                  <a:pt x="5035504" y="263715"/>
                  <a:pt x="5063915" y="292145"/>
                  <a:pt x="5098992" y="292145"/>
                </a:cubicBezTo>
                <a:cubicBezTo>
                  <a:pt x="5134073" y="292145"/>
                  <a:pt x="5162504" y="263715"/>
                  <a:pt x="5162504" y="228646"/>
                </a:cubicBezTo>
                <a:cubicBezTo>
                  <a:pt x="5162504" y="193576"/>
                  <a:pt x="5134073" y="165147"/>
                  <a:pt x="5098992" y="165147"/>
                </a:cubicBezTo>
                <a:close/>
                <a:moveTo>
                  <a:pt x="4832299" y="165147"/>
                </a:moveTo>
                <a:cubicBezTo>
                  <a:pt x="4797219" y="165147"/>
                  <a:pt x="4768790" y="193577"/>
                  <a:pt x="4768790" y="228646"/>
                </a:cubicBezTo>
                <a:cubicBezTo>
                  <a:pt x="4768790" y="263716"/>
                  <a:pt x="4797219" y="292145"/>
                  <a:pt x="4832299" y="292145"/>
                </a:cubicBezTo>
                <a:cubicBezTo>
                  <a:pt x="4867373" y="292145"/>
                  <a:pt x="4895808" y="263716"/>
                  <a:pt x="4895808" y="228646"/>
                </a:cubicBezTo>
                <a:cubicBezTo>
                  <a:pt x="4895808" y="193577"/>
                  <a:pt x="4867373" y="165147"/>
                  <a:pt x="4832299" y="165147"/>
                </a:cubicBezTo>
                <a:close/>
                <a:moveTo>
                  <a:pt x="4565659" y="165147"/>
                </a:moveTo>
                <a:cubicBezTo>
                  <a:pt x="4530579" y="165147"/>
                  <a:pt x="4502122" y="193577"/>
                  <a:pt x="4502122" y="228646"/>
                </a:cubicBezTo>
                <a:cubicBezTo>
                  <a:pt x="4502122" y="263716"/>
                  <a:pt x="4530579" y="292146"/>
                  <a:pt x="4565659" y="292146"/>
                </a:cubicBezTo>
                <a:cubicBezTo>
                  <a:pt x="4600705" y="292146"/>
                  <a:pt x="4629117" y="263716"/>
                  <a:pt x="4629117" y="228646"/>
                </a:cubicBezTo>
                <a:cubicBezTo>
                  <a:pt x="4629117" y="193577"/>
                  <a:pt x="4600705" y="165147"/>
                  <a:pt x="4565659" y="165147"/>
                </a:cubicBezTo>
                <a:close/>
                <a:moveTo>
                  <a:pt x="4298922" y="165147"/>
                </a:moveTo>
                <a:cubicBezTo>
                  <a:pt x="4263852" y="165147"/>
                  <a:pt x="4235426" y="193577"/>
                  <a:pt x="4235426" y="228647"/>
                </a:cubicBezTo>
                <a:cubicBezTo>
                  <a:pt x="4235426" y="263716"/>
                  <a:pt x="4263852" y="292146"/>
                  <a:pt x="4298922" y="292146"/>
                </a:cubicBezTo>
                <a:cubicBezTo>
                  <a:pt x="4333979" y="292146"/>
                  <a:pt x="4362411" y="263716"/>
                  <a:pt x="4362411" y="228647"/>
                </a:cubicBezTo>
                <a:cubicBezTo>
                  <a:pt x="4362411" y="193577"/>
                  <a:pt x="4333979" y="165147"/>
                  <a:pt x="4298922" y="165147"/>
                </a:cubicBezTo>
                <a:close/>
                <a:moveTo>
                  <a:pt x="6699168" y="165146"/>
                </a:moveTo>
                <a:cubicBezTo>
                  <a:pt x="6664098" y="165146"/>
                  <a:pt x="6635668" y="193575"/>
                  <a:pt x="6635668" y="228645"/>
                </a:cubicBezTo>
                <a:cubicBezTo>
                  <a:pt x="6635668" y="263714"/>
                  <a:pt x="6664098" y="292144"/>
                  <a:pt x="6699168" y="292144"/>
                </a:cubicBezTo>
                <a:cubicBezTo>
                  <a:pt x="6734238" y="292144"/>
                  <a:pt x="6762668" y="263714"/>
                  <a:pt x="6762668" y="228645"/>
                </a:cubicBezTo>
                <a:cubicBezTo>
                  <a:pt x="6762668" y="193575"/>
                  <a:pt x="6734238" y="165146"/>
                  <a:pt x="6699168" y="165146"/>
                </a:cubicBezTo>
                <a:close/>
                <a:moveTo>
                  <a:pt x="6432468" y="165146"/>
                </a:moveTo>
                <a:cubicBezTo>
                  <a:pt x="6397398" y="165146"/>
                  <a:pt x="6368968" y="193575"/>
                  <a:pt x="6368968" y="228645"/>
                </a:cubicBezTo>
                <a:cubicBezTo>
                  <a:pt x="6368968" y="263715"/>
                  <a:pt x="6397398" y="292144"/>
                  <a:pt x="6432468" y="292144"/>
                </a:cubicBezTo>
                <a:cubicBezTo>
                  <a:pt x="6467538" y="292144"/>
                  <a:pt x="6495968" y="263715"/>
                  <a:pt x="6495968" y="228645"/>
                </a:cubicBezTo>
                <a:cubicBezTo>
                  <a:pt x="6495968" y="193575"/>
                  <a:pt x="6467538" y="165146"/>
                  <a:pt x="6432468" y="165146"/>
                </a:cubicBezTo>
                <a:close/>
                <a:moveTo>
                  <a:pt x="6165768" y="165146"/>
                </a:moveTo>
                <a:cubicBezTo>
                  <a:pt x="6130698" y="165146"/>
                  <a:pt x="6102268" y="193576"/>
                  <a:pt x="6102268" y="228645"/>
                </a:cubicBezTo>
                <a:cubicBezTo>
                  <a:pt x="6102268" y="263715"/>
                  <a:pt x="6130698" y="292144"/>
                  <a:pt x="6165768" y="292144"/>
                </a:cubicBezTo>
                <a:cubicBezTo>
                  <a:pt x="6200838" y="292144"/>
                  <a:pt x="6229268" y="263715"/>
                  <a:pt x="6229268" y="228645"/>
                </a:cubicBezTo>
                <a:cubicBezTo>
                  <a:pt x="6229268" y="193576"/>
                  <a:pt x="6200838" y="165146"/>
                  <a:pt x="6165768" y="165146"/>
                </a:cubicBezTo>
                <a:close/>
                <a:moveTo>
                  <a:pt x="5899070" y="165146"/>
                </a:moveTo>
                <a:cubicBezTo>
                  <a:pt x="5864004" y="165146"/>
                  <a:pt x="5835571" y="193576"/>
                  <a:pt x="5835571" y="228645"/>
                </a:cubicBezTo>
                <a:cubicBezTo>
                  <a:pt x="5835571" y="263715"/>
                  <a:pt x="5864004" y="292145"/>
                  <a:pt x="5899070" y="292145"/>
                </a:cubicBezTo>
                <a:cubicBezTo>
                  <a:pt x="5934142" y="292145"/>
                  <a:pt x="5962580" y="263715"/>
                  <a:pt x="5962580" y="228645"/>
                </a:cubicBezTo>
                <a:cubicBezTo>
                  <a:pt x="5962580" y="193576"/>
                  <a:pt x="5934142" y="165146"/>
                  <a:pt x="5899070" y="165146"/>
                </a:cubicBezTo>
                <a:close/>
                <a:moveTo>
                  <a:pt x="5632393" y="165146"/>
                </a:moveTo>
                <a:cubicBezTo>
                  <a:pt x="5597324" y="165146"/>
                  <a:pt x="5568897" y="193576"/>
                  <a:pt x="5568897" y="228646"/>
                </a:cubicBezTo>
                <a:cubicBezTo>
                  <a:pt x="5568897" y="263715"/>
                  <a:pt x="5597324" y="292145"/>
                  <a:pt x="5632393" y="292145"/>
                </a:cubicBezTo>
                <a:cubicBezTo>
                  <a:pt x="5667457" y="292145"/>
                  <a:pt x="5695890" y="263715"/>
                  <a:pt x="5695890" y="228646"/>
                </a:cubicBezTo>
                <a:cubicBezTo>
                  <a:pt x="5695890" y="193576"/>
                  <a:pt x="5667457" y="165146"/>
                  <a:pt x="5632393" y="165146"/>
                </a:cubicBezTo>
                <a:close/>
                <a:moveTo>
                  <a:pt x="8032668" y="165145"/>
                </a:moveTo>
                <a:cubicBezTo>
                  <a:pt x="7997598" y="165145"/>
                  <a:pt x="7969168" y="193574"/>
                  <a:pt x="7969168" y="228644"/>
                </a:cubicBezTo>
                <a:cubicBezTo>
                  <a:pt x="7969168" y="263713"/>
                  <a:pt x="7997598" y="292143"/>
                  <a:pt x="8032668" y="292143"/>
                </a:cubicBezTo>
                <a:cubicBezTo>
                  <a:pt x="8067738" y="292143"/>
                  <a:pt x="8096168" y="263713"/>
                  <a:pt x="8096168" y="228644"/>
                </a:cubicBezTo>
                <a:cubicBezTo>
                  <a:pt x="8096168" y="193574"/>
                  <a:pt x="8067738" y="165145"/>
                  <a:pt x="8032668" y="165145"/>
                </a:cubicBezTo>
                <a:close/>
                <a:moveTo>
                  <a:pt x="7765968" y="165145"/>
                </a:moveTo>
                <a:cubicBezTo>
                  <a:pt x="7730898" y="165145"/>
                  <a:pt x="7702468" y="193574"/>
                  <a:pt x="7702468" y="228644"/>
                </a:cubicBezTo>
                <a:cubicBezTo>
                  <a:pt x="7702468" y="263714"/>
                  <a:pt x="7730898" y="292143"/>
                  <a:pt x="7765968" y="292143"/>
                </a:cubicBezTo>
                <a:cubicBezTo>
                  <a:pt x="7801038" y="292143"/>
                  <a:pt x="7829468" y="263714"/>
                  <a:pt x="7829468" y="228644"/>
                </a:cubicBezTo>
                <a:cubicBezTo>
                  <a:pt x="7829468" y="193574"/>
                  <a:pt x="7801038" y="165145"/>
                  <a:pt x="7765968" y="165145"/>
                </a:cubicBezTo>
                <a:close/>
                <a:moveTo>
                  <a:pt x="7499268" y="165145"/>
                </a:moveTo>
                <a:cubicBezTo>
                  <a:pt x="7464198" y="165145"/>
                  <a:pt x="7435768" y="193575"/>
                  <a:pt x="7435768" y="228644"/>
                </a:cubicBezTo>
                <a:cubicBezTo>
                  <a:pt x="7435768" y="263714"/>
                  <a:pt x="7464198" y="292143"/>
                  <a:pt x="7499268" y="292143"/>
                </a:cubicBezTo>
                <a:cubicBezTo>
                  <a:pt x="7534338" y="292143"/>
                  <a:pt x="7562768" y="263714"/>
                  <a:pt x="7562768" y="228644"/>
                </a:cubicBezTo>
                <a:cubicBezTo>
                  <a:pt x="7562768" y="193575"/>
                  <a:pt x="7534338" y="165145"/>
                  <a:pt x="7499268" y="165145"/>
                </a:cubicBezTo>
                <a:close/>
                <a:moveTo>
                  <a:pt x="7232568" y="165145"/>
                </a:moveTo>
                <a:cubicBezTo>
                  <a:pt x="7197498" y="165145"/>
                  <a:pt x="7169068" y="193575"/>
                  <a:pt x="7169068" y="228644"/>
                </a:cubicBezTo>
                <a:cubicBezTo>
                  <a:pt x="7169068" y="263714"/>
                  <a:pt x="7197498" y="292144"/>
                  <a:pt x="7232568" y="292144"/>
                </a:cubicBezTo>
                <a:cubicBezTo>
                  <a:pt x="7267638" y="292144"/>
                  <a:pt x="7296068" y="263714"/>
                  <a:pt x="7296068" y="228644"/>
                </a:cubicBezTo>
                <a:cubicBezTo>
                  <a:pt x="7296068" y="193575"/>
                  <a:pt x="7267638" y="165145"/>
                  <a:pt x="7232568" y="165145"/>
                </a:cubicBezTo>
                <a:close/>
                <a:moveTo>
                  <a:pt x="6965868" y="165145"/>
                </a:moveTo>
                <a:cubicBezTo>
                  <a:pt x="6930798" y="165145"/>
                  <a:pt x="6902368" y="193575"/>
                  <a:pt x="6902368" y="228645"/>
                </a:cubicBezTo>
                <a:cubicBezTo>
                  <a:pt x="6902368" y="263714"/>
                  <a:pt x="6930798" y="292144"/>
                  <a:pt x="6965868" y="292144"/>
                </a:cubicBezTo>
                <a:cubicBezTo>
                  <a:pt x="7000938" y="292144"/>
                  <a:pt x="7029368" y="263714"/>
                  <a:pt x="7029368" y="228645"/>
                </a:cubicBezTo>
                <a:cubicBezTo>
                  <a:pt x="7029368" y="193575"/>
                  <a:pt x="7000938" y="165145"/>
                  <a:pt x="6965868" y="165145"/>
                </a:cubicBezTo>
                <a:close/>
                <a:moveTo>
                  <a:pt x="9366168" y="165144"/>
                </a:moveTo>
                <a:cubicBezTo>
                  <a:pt x="9331098" y="165144"/>
                  <a:pt x="9302668" y="193573"/>
                  <a:pt x="9302668" y="228643"/>
                </a:cubicBezTo>
                <a:cubicBezTo>
                  <a:pt x="9302668" y="263712"/>
                  <a:pt x="9331098" y="292142"/>
                  <a:pt x="9366168" y="292142"/>
                </a:cubicBezTo>
                <a:cubicBezTo>
                  <a:pt x="9401238" y="292142"/>
                  <a:pt x="9429668" y="263712"/>
                  <a:pt x="9429668" y="228643"/>
                </a:cubicBezTo>
                <a:cubicBezTo>
                  <a:pt x="9429668" y="193573"/>
                  <a:pt x="9401238" y="165144"/>
                  <a:pt x="9366168" y="165144"/>
                </a:cubicBezTo>
                <a:close/>
                <a:moveTo>
                  <a:pt x="9099468" y="165144"/>
                </a:moveTo>
                <a:cubicBezTo>
                  <a:pt x="9064398" y="165144"/>
                  <a:pt x="9035968" y="193574"/>
                  <a:pt x="9035968" y="228643"/>
                </a:cubicBezTo>
                <a:cubicBezTo>
                  <a:pt x="9035968" y="263713"/>
                  <a:pt x="9064398" y="292142"/>
                  <a:pt x="9099468" y="292142"/>
                </a:cubicBezTo>
                <a:cubicBezTo>
                  <a:pt x="9134538" y="292142"/>
                  <a:pt x="9162968" y="263713"/>
                  <a:pt x="9162968" y="228643"/>
                </a:cubicBezTo>
                <a:cubicBezTo>
                  <a:pt x="9162968" y="193574"/>
                  <a:pt x="9134538" y="165144"/>
                  <a:pt x="9099468" y="165144"/>
                </a:cubicBezTo>
                <a:close/>
                <a:moveTo>
                  <a:pt x="8832768" y="165144"/>
                </a:moveTo>
                <a:cubicBezTo>
                  <a:pt x="8797698" y="165144"/>
                  <a:pt x="8769268" y="193574"/>
                  <a:pt x="8769268" y="228643"/>
                </a:cubicBezTo>
                <a:cubicBezTo>
                  <a:pt x="8769268" y="263713"/>
                  <a:pt x="8797698" y="292142"/>
                  <a:pt x="8832768" y="292142"/>
                </a:cubicBezTo>
                <a:cubicBezTo>
                  <a:pt x="8867838" y="292142"/>
                  <a:pt x="8896268" y="263713"/>
                  <a:pt x="8896268" y="228643"/>
                </a:cubicBezTo>
                <a:cubicBezTo>
                  <a:pt x="8896268" y="193574"/>
                  <a:pt x="8867838" y="165144"/>
                  <a:pt x="8832768" y="165144"/>
                </a:cubicBezTo>
                <a:close/>
                <a:moveTo>
                  <a:pt x="8566068" y="165144"/>
                </a:moveTo>
                <a:cubicBezTo>
                  <a:pt x="8530998" y="165144"/>
                  <a:pt x="8502568" y="193574"/>
                  <a:pt x="8502568" y="228643"/>
                </a:cubicBezTo>
                <a:cubicBezTo>
                  <a:pt x="8502568" y="263713"/>
                  <a:pt x="8530998" y="292143"/>
                  <a:pt x="8566068" y="292143"/>
                </a:cubicBezTo>
                <a:cubicBezTo>
                  <a:pt x="8601138" y="292143"/>
                  <a:pt x="8629568" y="263713"/>
                  <a:pt x="8629568" y="228643"/>
                </a:cubicBezTo>
                <a:cubicBezTo>
                  <a:pt x="8629568" y="193574"/>
                  <a:pt x="8601138" y="165144"/>
                  <a:pt x="8566068" y="165144"/>
                </a:cubicBezTo>
                <a:close/>
                <a:moveTo>
                  <a:pt x="8299368" y="165144"/>
                </a:moveTo>
                <a:cubicBezTo>
                  <a:pt x="8264298" y="165144"/>
                  <a:pt x="8235868" y="193574"/>
                  <a:pt x="8235868" y="228644"/>
                </a:cubicBezTo>
                <a:cubicBezTo>
                  <a:pt x="8235868" y="263713"/>
                  <a:pt x="8264298" y="292143"/>
                  <a:pt x="8299368" y="292143"/>
                </a:cubicBezTo>
                <a:cubicBezTo>
                  <a:pt x="8334438" y="292143"/>
                  <a:pt x="8362868" y="263713"/>
                  <a:pt x="8362868" y="228644"/>
                </a:cubicBezTo>
                <a:cubicBezTo>
                  <a:pt x="8362868" y="193574"/>
                  <a:pt x="8334438" y="165144"/>
                  <a:pt x="8299368" y="165144"/>
                </a:cubicBezTo>
                <a:close/>
                <a:moveTo>
                  <a:pt x="10699668" y="165143"/>
                </a:moveTo>
                <a:cubicBezTo>
                  <a:pt x="10664598" y="165143"/>
                  <a:pt x="10636168" y="193572"/>
                  <a:pt x="10636168" y="228642"/>
                </a:cubicBezTo>
                <a:cubicBezTo>
                  <a:pt x="10636168" y="263711"/>
                  <a:pt x="10664598" y="292141"/>
                  <a:pt x="10699668" y="292141"/>
                </a:cubicBezTo>
                <a:cubicBezTo>
                  <a:pt x="10734738" y="292141"/>
                  <a:pt x="10763168" y="263711"/>
                  <a:pt x="10763168" y="228642"/>
                </a:cubicBezTo>
                <a:cubicBezTo>
                  <a:pt x="10763168" y="193572"/>
                  <a:pt x="10734738" y="165143"/>
                  <a:pt x="10699668" y="165143"/>
                </a:cubicBezTo>
                <a:close/>
                <a:moveTo>
                  <a:pt x="10432968" y="165143"/>
                </a:moveTo>
                <a:cubicBezTo>
                  <a:pt x="10397898" y="165143"/>
                  <a:pt x="10369468" y="193573"/>
                  <a:pt x="10369468" y="228642"/>
                </a:cubicBezTo>
                <a:cubicBezTo>
                  <a:pt x="10369468" y="263712"/>
                  <a:pt x="10397898" y="292141"/>
                  <a:pt x="10432968" y="292141"/>
                </a:cubicBezTo>
                <a:cubicBezTo>
                  <a:pt x="10468038" y="292141"/>
                  <a:pt x="10496468" y="263712"/>
                  <a:pt x="10496468" y="228642"/>
                </a:cubicBezTo>
                <a:cubicBezTo>
                  <a:pt x="10496468" y="193573"/>
                  <a:pt x="10468038" y="165143"/>
                  <a:pt x="10432968" y="165143"/>
                </a:cubicBezTo>
                <a:close/>
                <a:moveTo>
                  <a:pt x="10166268" y="165143"/>
                </a:moveTo>
                <a:cubicBezTo>
                  <a:pt x="10131198" y="165143"/>
                  <a:pt x="10102768" y="193573"/>
                  <a:pt x="10102768" y="228642"/>
                </a:cubicBezTo>
                <a:cubicBezTo>
                  <a:pt x="10102768" y="263712"/>
                  <a:pt x="10131198" y="292141"/>
                  <a:pt x="10166268" y="292141"/>
                </a:cubicBezTo>
                <a:cubicBezTo>
                  <a:pt x="10201338" y="292141"/>
                  <a:pt x="10229768" y="263712"/>
                  <a:pt x="10229768" y="228642"/>
                </a:cubicBezTo>
                <a:cubicBezTo>
                  <a:pt x="10229768" y="193573"/>
                  <a:pt x="10201338" y="165143"/>
                  <a:pt x="10166268" y="165143"/>
                </a:cubicBezTo>
                <a:close/>
                <a:moveTo>
                  <a:pt x="9899568" y="165143"/>
                </a:moveTo>
                <a:cubicBezTo>
                  <a:pt x="9864498" y="165143"/>
                  <a:pt x="9836068" y="193573"/>
                  <a:pt x="9836068" y="228642"/>
                </a:cubicBezTo>
                <a:cubicBezTo>
                  <a:pt x="9836068" y="263712"/>
                  <a:pt x="9864498" y="292142"/>
                  <a:pt x="9899568" y="292142"/>
                </a:cubicBezTo>
                <a:cubicBezTo>
                  <a:pt x="9934638" y="292142"/>
                  <a:pt x="9963068" y="263712"/>
                  <a:pt x="9963068" y="228642"/>
                </a:cubicBezTo>
                <a:cubicBezTo>
                  <a:pt x="9963068" y="193573"/>
                  <a:pt x="9934638" y="165143"/>
                  <a:pt x="9899568" y="165143"/>
                </a:cubicBezTo>
                <a:close/>
                <a:moveTo>
                  <a:pt x="9632868" y="165143"/>
                </a:moveTo>
                <a:cubicBezTo>
                  <a:pt x="9597798" y="165143"/>
                  <a:pt x="9569368" y="193573"/>
                  <a:pt x="9569368" y="228643"/>
                </a:cubicBezTo>
                <a:cubicBezTo>
                  <a:pt x="9569368" y="263712"/>
                  <a:pt x="9597798" y="292142"/>
                  <a:pt x="9632868" y="292142"/>
                </a:cubicBezTo>
                <a:cubicBezTo>
                  <a:pt x="9667938" y="292142"/>
                  <a:pt x="9696368" y="263712"/>
                  <a:pt x="9696368" y="228643"/>
                </a:cubicBezTo>
                <a:cubicBezTo>
                  <a:pt x="9696368" y="193573"/>
                  <a:pt x="9667938" y="165143"/>
                  <a:pt x="9632868" y="165143"/>
                </a:cubicBezTo>
                <a:close/>
                <a:moveTo>
                  <a:pt x="11766468" y="165142"/>
                </a:moveTo>
                <a:cubicBezTo>
                  <a:pt x="11731398" y="165142"/>
                  <a:pt x="11702968" y="193572"/>
                  <a:pt x="11702968" y="228641"/>
                </a:cubicBezTo>
                <a:cubicBezTo>
                  <a:pt x="11702968" y="263711"/>
                  <a:pt x="11731398" y="292140"/>
                  <a:pt x="11766468" y="292140"/>
                </a:cubicBezTo>
                <a:cubicBezTo>
                  <a:pt x="11801538" y="292140"/>
                  <a:pt x="11829968" y="263711"/>
                  <a:pt x="11829968" y="228641"/>
                </a:cubicBezTo>
                <a:cubicBezTo>
                  <a:pt x="11829968" y="193572"/>
                  <a:pt x="11801538" y="165142"/>
                  <a:pt x="11766468" y="165142"/>
                </a:cubicBezTo>
                <a:close/>
                <a:moveTo>
                  <a:pt x="11499768" y="165142"/>
                </a:moveTo>
                <a:cubicBezTo>
                  <a:pt x="11464698" y="165142"/>
                  <a:pt x="11436268" y="193572"/>
                  <a:pt x="11436268" y="228641"/>
                </a:cubicBezTo>
                <a:cubicBezTo>
                  <a:pt x="11436268" y="263711"/>
                  <a:pt x="11464698" y="292140"/>
                  <a:pt x="11499768" y="292140"/>
                </a:cubicBezTo>
                <a:cubicBezTo>
                  <a:pt x="11534838" y="292140"/>
                  <a:pt x="11563268" y="263711"/>
                  <a:pt x="11563268" y="228641"/>
                </a:cubicBezTo>
                <a:cubicBezTo>
                  <a:pt x="11563268" y="193572"/>
                  <a:pt x="11534838" y="165142"/>
                  <a:pt x="11499768" y="165142"/>
                </a:cubicBezTo>
                <a:close/>
                <a:moveTo>
                  <a:pt x="11233068" y="165142"/>
                </a:moveTo>
                <a:cubicBezTo>
                  <a:pt x="11197998" y="165142"/>
                  <a:pt x="11169568" y="193572"/>
                  <a:pt x="11169568" y="228641"/>
                </a:cubicBezTo>
                <a:cubicBezTo>
                  <a:pt x="11169568" y="263711"/>
                  <a:pt x="11197998" y="292141"/>
                  <a:pt x="11233068" y="292141"/>
                </a:cubicBezTo>
                <a:cubicBezTo>
                  <a:pt x="11268138" y="292141"/>
                  <a:pt x="11296568" y="263711"/>
                  <a:pt x="11296568" y="228641"/>
                </a:cubicBezTo>
                <a:cubicBezTo>
                  <a:pt x="11296568" y="193572"/>
                  <a:pt x="11268138" y="165142"/>
                  <a:pt x="11233068" y="165142"/>
                </a:cubicBezTo>
                <a:close/>
                <a:moveTo>
                  <a:pt x="10966368" y="165142"/>
                </a:moveTo>
                <a:cubicBezTo>
                  <a:pt x="10931298" y="165142"/>
                  <a:pt x="10902868" y="193572"/>
                  <a:pt x="10902868" y="228642"/>
                </a:cubicBezTo>
                <a:cubicBezTo>
                  <a:pt x="10902868" y="263711"/>
                  <a:pt x="10931298" y="292141"/>
                  <a:pt x="10966368" y="292141"/>
                </a:cubicBezTo>
                <a:cubicBezTo>
                  <a:pt x="11001438" y="292141"/>
                  <a:pt x="11029868" y="263711"/>
                  <a:pt x="11029868" y="228642"/>
                </a:cubicBezTo>
                <a:cubicBezTo>
                  <a:pt x="11029868" y="193572"/>
                  <a:pt x="11001438" y="165142"/>
                  <a:pt x="10966368" y="165142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005EB34-FF8D-89BF-DE83-0DD190D1FF6D}"/>
              </a:ext>
            </a:extLst>
          </p:cNvPr>
          <p:cNvSpPr/>
          <p:nvPr/>
        </p:nvSpPr>
        <p:spPr>
          <a:xfrm>
            <a:off x="-6036188" y="-3395357"/>
            <a:ext cx="23848143" cy="13414580"/>
          </a:xfrm>
          <a:custGeom>
            <a:avLst/>
            <a:gdLst>
              <a:gd name="connsiteX0" fmla="*/ 11893468 w 12192000"/>
              <a:gd name="connsiteY0" fmla="*/ 6565858 h 6858000"/>
              <a:gd name="connsiteX1" fmla="*/ 11829968 w 12192000"/>
              <a:gd name="connsiteY1" fmla="*/ 6629358 h 6858000"/>
              <a:gd name="connsiteX2" fmla="*/ 11893468 w 12192000"/>
              <a:gd name="connsiteY2" fmla="*/ 6692858 h 6858000"/>
              <a:gd name="connsiteX3" fmla="*/ 11956968 w 12192000"/>
              <a:gd name="connsiteY3" fmla="*/ 6629358 h 6858000"/>
              <a:gd name="connsiteX4" fmla="*/ 11893468 w 12192000"/>
              <a:gd name="connsiteY4" fmla="*/ 6565858 h 6858000"/>
              <a:gd name="connsiteX5" fmla="*/ 11626768 w 12192000"/>
              <a:gd name="connsiteY5" fmla="*/ 6565858 h 6858000"/>
              <a:gd name="connsiteX6" fmla="*/ 11563268 w 12192000"/>
              <a:gd name="connsiteY6" fmla="*/ 6629358 h 6858000"/>
              <a:gd name="connsiteX7" fmla="*/ 11626768 w 12192000"/>
              <a:gd name="connsiteY7" fmla="*/ 6692858 h 6858000"/>
              <a:gd name="connsiteX8" fmla="*/ 11690268 w 12192000"/>
              <a:gd name="connsiteY8" fmla="*/ 6629358 h 6858000"/>
              <a:gd name="connsiteX9" fmla="*/ 11626768 w 12192000"/>
              <a:gd name="connsiteY9" fmla="*/ 6565858 h 6858000"/>
              <a:gd name="connsiteX10" fmla="*/ 11360068 w 12192000"/>
              <a:gd name="connsiteY10" fmla="*/ 6565858 h 6858000"/>
              <a:gd name="connsiteX11" fmla="*/ 11296568 w 12192000"/>
              <a:gd name="connsiteY11" fmla="*/ 6629358 h 6858000"/>
              <a:gd name="connsiteX12" fmla="*/ 11360068 w 12192000"/>
              <a:gd name="connsiteY12" fmla="*/ 6692858 h 6858000"/>
              <a:gd name="connsiteX13" fmla="*/ 11423568 w 12192000"/>
              <a:gd name="connsiteY13" fmla="*/ 6629358 h 6858000"/>
              <a:gd name="connsiteX14" fmla="*/ 11360068 w 12192000"/>
              <a:gd name="connsiteY14" fmla="*/ 6565858 h 6858000"/>
              <a:gd name="connsiteX15" fmla="*/ 11093368 w 12192000"/>
              <a:gd name="connsiteY15" fmla="*/ 6565858 h 6858000"/>
              <a:gd name="connsiteX16" fmla="*/ 11029868 w 12192000"/>
              <a:gd name="connsiteY16" fmla="*/ 6629358 h 6858000"/>
              <a:gd name="connsiteX17" fmla="*/ 11093368 w 12192000"/>
              <a:gd name="connsiteY17" fmla="*/ 6692858 h 6858000"/>
              <a:gd name="connsiteX18" fmla="*/ 11156868 w 12192000"/>
              <a:gd name="connsiteY18" fmla="*/ 6629358 h 6858000"/>
              <a:gd name="connsiteX19" fmla="*/ 11093368 w 12192000"/>
              <a:gd name="connsiteY19" fmla="*/ 6565858 h 6858000"/>
              <a:gd name="connsiteX20" fmla="*/ 10826668 w 12192000"/>
              <a:gd name="connsiteY20" fmla="*/ 6565858 h 6858000"/>
              <a:gd name="connsiteX21" fmla="*/ 10763168 w 12192000"/>
              <a:gd name="connsiteY21" fmla="*/ 6629358 h 6858000"/>
              <a:gd name="connsiteX22" fmla="*/ 10826668 w 12192000"/>
              <a:gd name="connsiteY22" fmla="*/ 6692858 h 6858000"/>
              <a:gd name="connsiteX23" fmla="*/ 10890168 w 12192000"/>
              <a:gd name="connsiteY23" fmla="*/ 6629358 h 6858000"/>
              <a:gd name="connsiteX24" fmla="*/ 10826668 w 12192000"/>
              <a:gd name="connsiteY24" fmla="*/ 6565858 h 6858000"/>
              <a:gd name="connsiteX25" fmla="*/ 10559968 w 12192000"/>
              <a:gd name="connsiteY25" fmla="*/ 6565858 h 6858000"/>
              <a:gd name="connsiteX26" fmla="*/ 10496468 w 12192000"/>
              <a:gd name="connsiteY26" fmla="*/ 6629358 h 6858000"/>
              <a:gd name="connsiteX27" fmla="*/ 10559968 w 12192000"/>
              <a:gd name="connsiteY27" fmla="*/ 6692858 h 6858000"/>
              <a:gd name="connsiteX28" fmla="*/ 10623468 w 12192000"/>
              <a:gd name="connsiteY28" fmla="*/ 6629358 h 6858000"/>
              <a:gd name="connsiteX29" fmla="*/ 10559968 w 12192000"/>
              <a:gd name="connsiteY29" fmla="*/ 6565858 h 6858000"/>
              <a:gd name="connsiteX30" fmla="*/ 10293268 w 12192000"/>
              <a:gd name="connsiteY30" fmla="*/ 6565858 h 6858000"/>
              <a:gd name="connsiteX31" fmla="*/ 10229768 w 12192000"/>
              <a:gd name="connsiteY31" fmla="*/ 6629358 h 6858000"/>
              <a:gd name="connsiteX32" fmla="*/ 10293268 w 12192000"/>
              <a:gd name="connsiteY32" fmla="*/ 6692858 h 6858000"/>
              <a:gd name="connsiteX33" fmla="*/ 10356768 w 12192000"/>
              <a:gd name="connsiteY33" fmla="*/ 6629358 h 6858000"/>
              <a:gd name="connsiteX34" fmla="*/ 10293268 w 12192000"/>
              <a:gd name="connsiteY34" fmla="*/ 6565858 h 6858000"/>
              <a:gd name="connsiteX35" fmla="*/ 10026568 w 12192000"/>
              <a:gd name="connsiteY35" fmla="*/ 6565858 h 6858000"/>
              <a:gd name="connsiteX36" fmla="*/ 9963068 w 12192000"/>
              <a:gd name="connsiteY36" fmla="*/ 6629358 h 6858000"/>
              <a:gd name="connsiteX37" fmla="*/ 10026568 w 12192000"/>
              <a:gd name="connsiteY37" fmla="*/ 6692858 h 6858000"/>
              <a:gd name="connsiteX38" fmla="*/ 10090068 w 12192000"/>
              <a:gd name="connsiteY38" fmla="*/ 6629358 h 6858000"/>
              <a:gd name="connsiteX39" fmla="*/ 10026568 w 12192000"/>
              <a:gd name="connsiteY39" fmla="*/ 6565858 h 6858000"/>
              <a:gd name="connsiteX40" fmla="*/ 9759868 w 12192000"/>
              <a:gd name="connsiteY40" fmla="*/ 6565858 h 6858000"/>
              <a:gd name="connsiteX41" fmla="*/ 9696368 w 12192000"/>
              <a:gd name="connsiteY41" fmla="*/ 6629358 h 6858000"/>
              <a:gd name="connsiteX42" fmla="*/ 9759868 w 12192000"/>
              <a:gd name="connsiteY42" fmla="*/ 6692858 h 6858000"/>
              <a:gd name="connsiteX43" fmla="*/ 9823368 w 12192000"/>
              <a:gd name="connsiteY43" fmla="*/ 6629358 h 6858000"/>
              <a:gd name="connsiteX44" fmla="*/ 9759868 w 12192000"/>
              <a:gd name="connsiteY44" fmla="*/ 6565858 h 6858000"/>
              <a:gd name="connsiteX45" fmla="*/ 9493168 w 12192000"/>
              <a:gd name="connsiteY45" fmla="*/ 6565858 h 6858000"/>
              <a:gd name="connsiteX46" fmla="*/ 9429668 w 12192000"/>
              <a:gd name="connsiteY46" fmla="*/ 6629358 h 6858000"/>
              <a:gd name="connsiteX47" fmla="*/ 9493168 w 12192000"/>
              <a:gd name="connsiteY47" fmla="*/ 6692858 h 6858000"/>
              <a:gd name="connsiteX48" fmla="*/ 9556668 w 12192000"/>
              <a:gd name="connsiteY48" fmla="*/ 6629358 h 6858000"/>
              <a:gd name="connsiteX49" fmla="*/ 9493168 w 12192000"/>
              <a:gd name="connsiteY49" fmla="*/ 6565858 h 6858000"/>
              <a:gd name="connsiteX50" fmla="*/ 9226468 w 12192000"/>
              <a:gd name="connsiteY50" fmla="*/ 6565858 h 6858000"/>
              <a:gd name="connsiteX51" fmla="*/ 9162968 w 12192000"/>
              <a:gd name="connsiteY51" fmla="*/ 6629358 h 6858000"/>
              <a:gd name="connsiteX52" fmla="*/ 9226468 w 12192000"/>
              <a:gd name="connsiteY52" fmla="*/ 6692858 h 6858000"/>
              <a:gd name="connsiteX53" fmla="*/ 9289968 w 12192000"/>
              <a:gd name="connsiteY53" fmla="*/ 6629358 h 6858000"/>
              <a:gd name="connsiteX54" fmla="*/ 9226468 w 12192000"/>
              <a:gd name="connsiteY54" fmla="*/ 6565858 h 6858000"/>
              <a:gd name="connsiteX55" fmla="*/ 8959768 w 12192000"/>
              <a:gd name="connsiteY55" fmla="*/ 6565858 h 6858000"/>
              <a:gd name="connsiteX56" fmla="*/ 8896268 w 12192000"/>
              <a:gd name="connsiteY56" fmla="*/ 6629358 h 6858000"/>
              <a:gd name="connsiteX57" fmla="*/ 8959768 w 12192000"/>
              <a:gd name="connsiteY57" fmla="*/ 6692858 h 6858000"/>
              <a:gd name="connsiteX58" fmla="*/ 9023268 w 12192000"/>
              <a:gd name="connsiteY58" fmla="*/ 6629358 h 6858000"/>
              <a:gd name="connsiteX59" fmla="*/ 8959768 w 12192000"/>
              <a:gd name="connsiteY59" fmla="*/ 6565858 h 6858000"/>
              <a:gd name="connsiteX60" fmla="*/ 8693068 w 12192000"/>
              <a:gd name="connsiteY60" fmla="*/ 6565858 h 6858000"/>
              <a:gd name="connsiteX61" fmla="*/ 8629568 w 12192000"/>
              <a:gd name="connsiteY61" fmla="*/ 6629358 h 6858000"/>
              <a:gd name="connsiteX62" fmla="*/ 8693068 w 12192000"/>
              <a:gd name="connsiteY62" fmla="*/ 6692858 h 6858000"/>
              <a:gd name="connsiteX63" fmla="*/ 8756568 w 12192000"/>
              <a:gd name="connsiteY63" fmla="*/ 6629358 h 6858000"/>
              <a:gd name="connsiteX64" fmla="*/ 8693068 w 12192000"/>
              <a:gd name="connsiteY64" fmla="*/ 6565858 h 6858000"/>
              <a:gd name="connsiteX65" fmla="*/ 8426368 w 12192000"/>
              <a:gd name="connsiteY65" fmla="*/ 6565858 h 6858000"/>
              <a:gd name="connsiteX66" fmla="*/ 8362868 w 12192000"/>
              <a:gd name="connsiteY66" fmla="*/ 6629358 h 6858000"/>
              <a:gd name="connsiteX67" fmla="*/ 8426368 w 12192000"/>
              <a:gd name="connsiteY67" fmla="*/ 6692858 h 6858000"/>
              <a:gd name="connsiteX68" fmla="*/ 8489868 w 12192000"/>
              <a:gd name="connsiteY68" fmla="*/ 6629358 h 6858000"/>
              <a:gd name="connsiteX69" fmla="*/ 8426368 w 12192000"/>
              <a:gd name="connsiteY69" fmla="*/ 6565858 h 6858000"/>
              <a:gd name="connsiteX70" fmla="*/ 8159668 w 12192000"/>
              <a:gd name="connsiteY70" fmla="*/ 6565858 h 6858000"/>
              <a:gd name="connsiteX71" fmla="*/ 8096168 w 12192000"/>
              <a:gd name="connsiteY71" fmla="*/ 6629358 h 6858000"/>
              <a:gd name="connsiteX72" fmla="*/ 8159668 w 12192000"/>
              <a:gd name="connsiteY72" fmla="*/ 6692858 h 6858000"/>
              <a:gd name="connsiteX73" fmla="*/ 8223168 w 12192000"/>
              <a:gd name="connsiteY73" fmla="*/ 6629358 h 6858000"/>
              <a:gd name="connsiteX74" fmla="*/ 8159668 w 12192000"/>
              <a:gd name="connsiteY74" fmla="*/ 6565858 h 6858000"/>
              <a:gd name="connsiteX75" fmla="*/ 7892968 w 12192000"/>
              <a:gd name="connsiteY75" fmla="*/ 6565858 h 6858000"/>
              <a:gd name="connsiteX76" fmla="*/ 7829468 w 12192000"/>
              <a:gd name="connsiteY76" fmla="*/ 6629358 h 6858000"/>
              <a:gd name="connsiteX77" fmla="*/ 7892968 w 12192000"/>
              <a:gd name="connsiteY77" fmla="*/ 6692858 h 6858000"/>
              <a:gd name="connsiteX78" fmla="*/ 7956468 w 12192000"/>
              <a:gd name="connsiteY78" fmla="*/ 6629358 h 6858000"/>
              <a:gd name="connsiteX79" fmla="*/ 7892968 w 12192000"/>
              <a:gd name="connsiteY79" fmla="*/ 6565858 h 6858000"/>
              <a:gd name="connsiteX80" fmla="*/ 7626268 w 12192000"/>
              <a:gd name="connsiteY80" fmla="*/ 6565858 h 6858000"/>
              <a:gd name="connsiteX81" fmla="*/ 7562768 w 12192000"/>
              <a:gd name="connsiteY81" fmla="*/ 6629358 h 6858000"/>
              <a:gd name="connsiteX82" fmla="*/ 7626268 w 12192000"/>
              <a:gd name="connsiteY82" fmla="*/ 6692858 h 6858000"/>
              <a:gd name="connsiteX83" fmla="*/ 7689768 w 12192000"/>
              <a:gd name="connsiteY83" fmla="*/ 6629358 h 6858000"/>
              <a:gd name="connsiteX84" fmla="*/ 7626268 w 12192000"/>
              <a:gd name="connsiteY84" fmla="*/ 6565858 h 6858000"/>
              <a:gd name="connsiteX85" fmla="*/ 7359568 w 12192000"/>
              <a:gd name="connsiteY85" fmla="*/ 6565858 h 6858000"/>
              <a:gd name="connsiteX86" fmla="*/ 7296068 w 12192000"/>
              <a:gd name="connsiteY86" fmla="*/ 6629358 h 6858000"/>
              <a:gd name="connsiteX87" fmla="*/ 7359568 w 12192000"/>
              <a:gd name="connsiteY87" fmla="*/ 6692858 h 6858000"/>
              <a:gd name="connsiteX88" fmla="*/ 7423068 w 12192000"/>
              <a:gd name="connsiteY88" fmla="*/ 6629358 h 6858000"/>
              <a:gd name="connsiteX89" fmla="*/ 7359568 w 12192000"/>
              <a:gd name="connsiteY89" fmla="*/ 6565858 h 6858000"/>
              <a:gd name="connsiteX90" fmla="*/ 7092868 w 12192000"/>
              <a:gd name="connsiteY90" fmla="*/ 6565858 h 6858000"/>
              <a:gd name="connsiteX91" fmla="*/ 7029368 w 12192000"/>
              <a:gd name="connsiteY91" fmla="*/ 6629358 h 6858000"/>
              <a:gd name="connsiteX92" fmla="*/ 7092868 w 12192000"/>
              <a:gd name="connsiteY92" fmla="*/ 6692858 h 6858000"/>
              <a:gd name="connsiteX93" fmla="*/ 7156368 w 12192000"/>
              <a:gd name="connsiteY93" fmla="*/ 6629358 h 6858000"/>
              <a:gd name="connsiteX94" fmla="*/ 7092868 w 12192000"/>
              <a:gd name="connsiteY94" fmla="*/ 6565858 h 6858000"/>
              <a:gd name="connsiteX95" fmla="*/ 6826168 w 12192000"/>
              <a:gd name="connsiteY95" fmla="*/ 6565858 h 6858000"/>
              <a:gd name="connsiteX96" fmla="*/ 6762668 w 12192000"/>
              <a:gd name="connsiteY96" fmla="*/ 6629358 h 6858000"/>
              <a:gd name="connsiteX97" fmla="*/ 6826168 w 12192000"/>
              <a:gd name="connsiteY97" fmla="*/ 6692858 h 6858000"/>
              <a:gd name="connsiteX98" fmla="*/ 6889668 w 12192000"/>
              <a:gd name="connsiteY98" fmla="*/ 6629358 h 6858000"/>
              <a:gd name="connsiteX99" fmla="*/ 6826168 w 12192000"/>
              <a:gd name="connsiteY99" fmla="*/ 6565858 h 6858000"/>
              <a:gd name="connsiteX100" fmla="*/ 6559468 w 12192000"/>
              <a:gd name="connsiteY100" fmla="*/ 6565858 h 6858000"/>
              <a:gd name="connsiteX101" fmla="*/ 6495968 w 12192000"/>
              <a:gd name="connsiteY101" fmla="*/ 6629358 h 6858000"/>
              <a:gd name="connsiteX102" fmla="*/ 6559468 w 12192000"/>
              <a:gd name="connsiteY102" fmla="*/ 6692858 h 6858000"/>
              <a:gd name="connsiteX103" fmla="*/ 6622968 w 12192000"/>
              <a:gd name="connsiteY103" fmla="*/ 6629358 h 6858000"/>
              <a:gd name="connsiteX104" fmla="*/ 6559468 w 12192000"/>
              <a:gd name="connsiteY104" fmla="*/ 6565858 h 6858000"/>
              <a:gd name="connsiteX105" fmla="*/ 6292768 w 12192000"/>
              <a:gd name="connsiteY105" fmla="*/ 6565858 h 6858000"/>
              <a:gd name="connsiteX106" fmla="*/ 6229268 w 12192000"/>
              <a:gd name="connsiteY106" fmla="*/ 6629358 h 6858000"/>
              <a:gd name="connsiteX107" fmla="*/ 6292768 w 12192000"/>
              <a:gd name="connsiteY107" fmla="*/ 6692858 h 6858000"/>
              <a:gd name="connsiteX108" fmla="*/ 6356268 w 12192000"/>
              <a:gd name="connsiteY108" fmla="*/ 6629358 h 6858000"/>
              <a:gd name="connsiteX109" fmla="*/ 6292768 w 12192000"/>
              <a:gd name="connsiteY109" fmla="*/ 6565858 h 6858000"/>
              <a:gd name="connsiteX110" fmla="*/ 6026070 w 12192000"/>
              <a:gd name="connsiteY110" fmla="*/ 6565858 h 6858000"/>
              <a:gd name="connsiteX111" fmla="*/ 5962569 w 12192000"/>
              <a:gd name="connsiteY111" fmla="*/ 6629358 h 6858000"/>
              <a:gd name="connsiteX112" fmla="*/ 6026070 w 12192000"/>
              <a:gd name="connsiteY112" fmla="*/ 6692858 h 6858000"/>
              <a:gd name="connsiteX113" fmla="*/ 6089570 w 12192000"/>
              <a:gd name="connsiteY113" fmla="*/ 6629358 h 6858000"/>
              <a:gd name="connsiteX114" fmla="*/ 6026070 w 12192000"/>
              <a:gd name="connsiteY114" fmla="*/ 6565858 h 6858000"/>
              <a:gd name="connsiteX115" fmla="*/ 5759368 w 12192000"/>
              <a:gd name="connsiteY115" fmla="*/ 6565858 h 6858000"/>
              <a:gd name="connsiteX116" fmla="*/ 5695870 w 12192000"/>
              <a:gd name="connsiteY116" fmla="*/ 6629358 h 6858000"/>
              <a:gd name="connsiteX117" fmla="*/ 5759368 w 12192000"/>
              <a:gd name="connsiteY117" fmla="*/ 6692858 h 6858000"/>
              <a:gd name="connsiteX118" fmla="*/ 5822868 w 12192000"/>
              <a:gd name="connsiteY118" fmla="*/ 6629358 h 6858000"/>
              <a:gd name="connsiteX119" fmla="*/ 5759368 w 12192000"/>
              <a:gd name="connsiteY119" fmla="*/ 6565858 h 6858000"/>
              <a:gd name="connsiteX120" fmla="*/ 5492670 w 12192000"/>
              <a:gd name="connsiteY120" fmla="*/ 6565858 h 6858000"/>
              <a:gd name="connsiteX121" fmla="*/ 5429170 w 12192000"/>
              <a:gd name="connsiteY121" fmla="*/ 6629358 h 6858000"/>
              <a:gd name="connsiteX122" fmla="*/ 5492670 w 12192000"/>
              <a:gd name="connsiteY122" fmla="*/ 6692858 h 6858000"/>
              <a:gd name="connsiteX123" fmla="*/ 5556169 w 12192000"/>
              <a:gd name="connsiteY123" fmla="*/ 6629358 h 6858000"/>
              <a:gd name="connsiteX124" fmla="*/ 5492670 w 12192000"/>
              <a:gd name="connsiteY124" fmla="*/ 6565858 h 6858000"/>
              <a:gd name="connsiteX125" fmla="*/ 5225969 w 12192000"/>
              <a:gd name="connsiteY125" fmla="*/ 6565858 h 6858000"/>
              <a:gd name="connsiteX126" fmla="*/ 5162470 w 12192000"/>
              <a:gd name="connsiteY126" fmla="*/ 6629358 h 6858000"/>
              <a:gd name="connsiteX127" fmla="*/ 5225969 w 12192000"/>
              <a:gd name="connsiteY127" fmla="*/ 6692858 h 6858000"/>
              <a:gd name="connsiteX128" fmla="*/ 5289471 w 12192000"/>
              <a:gd name="connsiteY128" fmla="*/ 6629358 h 6858000"/>
              <a:gd name="connsiteX129" fmla="*/ 5225969 w 12192000"/>
              <a:gd name="connsiteY129" fmla="*/ 6565858 h 6858000"/>
              <a:gd name="connsiteX130" fmla="*/ 4959270 w 12192000"/>
              <a:gd name="connsiteY130" fmla="*/ 6565858 h 6858000"/>
              <a:gd name="connsiteX131" fmla="*/ 4895770 w 12192000"/>
              <a:gd name="connsiteY131" fmla="*/ 6629358 h 6858000"/>
              <a:gd name="connsiteX132" fmla="*/ 4959270 w 12192000"/>
              <a:gd name="connsiteY132" fmla="*/ 6692858 h 6858000"/>
              <a:gd name="connsiteX133" fmla="*/ 5022771 w 12192000"/>
              <a:gd name="connsiteY133" fmla="*/ 6629358 h 6858000"/>
              <a:gd name="connsiteX134" fmla="*/ 4959270 w 12192000"/>
              <a:gd name="connsiteY134" fmla="*/ 6565858 h 6858000"/>
              <a:gd name="connsiteX135" fmla="*/ 4692568 w 12192000"/>
              <a:gd name="connsiteY135" fmla="*/ 6565858 h 6858000"/>
              <a:gd name="connsiteX136" fmla="*/ 4629071 w 12192000"/>
              <a:gd name="connsiteY136" fmla="*/ 6629358 h 6858000"/>
              <a:gd name="connsiteX137" fmla="*/ 4692568 w 12192000"/>
              <a:gd name="connsiteY137" fmla="*/ 6692858 h 6858000"/>
              <a:gd name="connsiteX138" fmla="*/ 4756068 w 12192000"/>
              <a:gd name="connsiteY138" fmla="*/ 6629358 h 6858000"/>
              <a:gd name="connsiteX139" fmla="*/ 4692568 w 12192000"/>
              <a:gd name="connsiteY139" fmla="*/ 6565858 h 6858000"/>
              <a:gd name="connsiteX140" fmla="*/ 4425872 w 12192000"/>
              <a:gd name="connsiteY140" fmla="*/ 6565858 h 6858000"/>
              <a:gd name="connsiteX141" fmla="*/ 4362372 w 12192000"/>
              <a:gd name="connsiteY141" fmla="*/ 6629358 h 6858000"/>
              <a:gd name="connsiteX142" fmla="*/ 4425872 w 12192000"/>
              <a:gd name="connsiteY142" fmla="*/ 6692858 h 6858000"/>
              <a:gd name="connsiteX143" fmla="*/ 4489371 w 12192000"/>
              <a:gd name="connsiteY143" fmla="*/ 6629358 h 6858000"/>
              <a:gd name="connsiteX144" fmla="*/ 4425872 w 12192000"/>
              <a:gd name="connsiteY144" fmla="*/ 6565858 h 6858000"/>
              <a:gd name="connsiteX145" fmla="*/ 4159171 w 12192000"/>
              <a:gd name="connsiteY145" fmla="*/ 6565858 h 6858000"/>
              <a:gd name="connsiteX146" fmla="*/ 4095669 w 12192000"/>
              <a:gd name="connsiteY146" fmla="*/ 6629358 h 6858000"/>
              <a:gd name="connsiteX147" fmla="*/ 4159171 w 12192000"/>
              <a:gd name="connsiteY147" fmla="*/ 6692858 h 6858000"/>
              <a:gd name="connsiteX148" fmla="*/ 4222672 w 12192000"/>
              <a:gd name="connsiteY148" fmla="*/ 6629358 h 6858000"/>
              <a:gd name="connsiteX149" fmla="*/ 4159171 w 12192000"/>
              <a:gd name="connsiteY149" fmla="*/ 6565858 h 6858000"/>
              <a:gd name="connsiteX150" fmla="*/ 3892478 w 12192000"/>
              <a:gd name="connsiteY150" fmla="*/ 6565858 h 6858000"/>
              <a:gd name="connsiteX151" fmla="*/ 3828977 w 12192000"/>
              <a:gd name="connsiteY151" fmla="*/ 6629358 h 6858000"/>
              <a:gd name="connsiteX152" fmla="*/ 3892478 w 12192000"/>
              <a:gd name="connsiteY152" fmla="*/ 6692858 h 6858000"/>
              <a:gd name="connsiteX153" fmla="*/ 3955978 w 12192000"/>
              <a:gd name="connsiteY153" fmla="*/ 6629358 h 6858000"/>
              <a:gd name="connsiteX154" fmla="*/ 3892478 w 12192000"/>
              <a:gd name="connsiteY154" fmla="*/ 6565858 h 6858000"/>
              <a:gd name="connsiteX155" fmla="*/ 3625779 w 12192000"/>
              <a:gd name="connsiteY155" fmla="*/ 6565858 h 6858000"/>
              <a:gd name="connsiteX156" fmla="*/ 3562278 w 12192000"/>
              <a:gd name="connsiteY156" fmla="*/ 6629358 h 6858000"/>
              <a:gd name="connsiteX157" fmla="*/ 3625779 w 12192000"/>
              <a:gd name="connsiteY157" fmla="*/ 6692858 h 6858000"/>
              <a:gd name="connsiteX158" fmla="*/ 3689278 w 12192000"/>
              <a:gd name="connsiteY158" fmla="*/ 6629358 h 6858000"/>
              <a:gd name="connsiteX159" fmla="*/ 3625779 w 12192000"/>
              <a:gd name="connsiteY159" fmla="*/ 6565858 h 6858000"/>
              <a:gd name="connsiteX160" fmla="*/ 3359077 w 12192000"/>
              <a:gd name="connsiteY160" fmla="*/ 6565858 h 6858000"/>
              <a:gd name="connsiteX161" fmla="*/ 3295576 w 12192000"/>
              <a:gd name="connsiteY161" fmla="*/ 6629358 h 6858000"/>
              <a:gd name="connsiteX162" fmla="*/ 3359077 w 12192000"/>
              <a:gd name="connsiteY162" fmla="*/ 6692858 h 6858000"/>
              <a:gd name="connsiteX163" fmla="*/ 3422578 w 12192000"/>
              <a:gd name="connsiteY163" fmla="*/ 6629358 h 6858000"/>
              <a:gd name="connsiteX164" fmla="*/ 3359077 w 12192000"/>
              <a:gd name="connsiteY164" fmla="*/ 6565858 h 6858000"/>
              <a:gd name="connsiteX165" fmla="*/ 3092379 w 12192000"/>
              <a:gd name="connsiteY165" fmla="*/ 6565858 h 6858000"/>
              <a:gd name="connsiteX166" fmla="*/ 3028880 w 12192000"/>
              <a:gd name="connsiteY166" fmla="*/ 6629358 h 6858000"/>
              <a:gd name="connsiteX167" fmla="*/ 3092379 w 12192000"/>
              <a:gd name="connsiteY167" fmla="*/ 6692858 h 6858000"/>
              <a:gd name="connsiteX168" fmla="*/ 3155879 w 12192000"/>
              <a:gd name="connsiteY168" fmla="*/ 6629358 h 6858000"/>
              <a:gd name="connsiteX169" fmla="*/ 3092379 w 12192000"/>
              <a:gd name="connsiteY169" fmla="*/ 6565858 h 6858000"/>
              <a:gd name="connsiteX170" fmla="*/ 2825684 w 12192000"/>
              <a:gd name="connsiteY170" fmla="*/ 6565858 h 6858000"/>
              <a:gd name="connsiteX171" fmla="*/ 2762184 w 12192000"/>
              <a:gd name="connsiteY171" fmla="*/ 6629358 h 6858000"/>
              <a:gd name="connsiteX172" fmla="*/ 2825684 w 12192000"/>
              <a:gd name="connsiteY172" fmla="*/ 6692858 h 6858000"/>
              <a:gd name="connsiteX173" fmla="*/ 2889183 w 12192000"/>
              <a:gd name="connsiteY173" fmla="*/ 6629358 h 6858000"/>
              <a:gd name="connsiteX174" fmla="*/ 2825684 w 12192000"/>
              <a:gd name="connsiteY174" fmla="*/ 6565858 h 6858000"/>
              <a:gd name="connsiteX175" fmla="*/ 2558982 w 12192000"/>
              <a:gd name="connsiteY175" fmla="*/ 6565858 h 6858000"/>
              <a:gd name="connsiteX176" fmla="*/ 2495481 w 12192000"/>
              <a:gd name="connsiteY176" fmla="*/ 6629358 h 6858000"/>
              <a:gd name="connsiteX177" fmla="*/ 2558982 w 12192000"/>
              <a:gd name="connsiteY177" fmla="*/ 6692858 h 6858000"/>
              <a:gd name="connsiteX178" fmla="*/ 2622483 w 12192000"/>
              <a:gd name="connsiteY178" fmla="*/ 6629358 h 6858000"/>
              <a:gd name="connsiteX179" fmla="*/ 2558982 w 12192000"/>
              <a:gd name="connsiteY179" fmla="*/ 6565858 h 6858000"/>
              <a:gd name="connsiteX180" fmla="*/ 2292282 w 12192000"/>
              <a:gd name="connsiteY180" fmla="*/ 6565858 h 6858000"/>
              <a:gd name="connsiteX181" fmla="*/ 2228780 w 12192000"/>
              <a:gd name="connsiteY181" fmla="*/ 6629358 h 6858000"/>
              <a:gd name="connsiteX182" fmla="*/ 2292282 w 12192000"/>
              <a:gd name="connsiteY182" fmla="*/ 6692858 h 6858000"/>
              <a:gd name="connsiteX183" fmla="*/ 2355779 w 12192000"/>
              <a:gd name="connsiteY183" fmla="*/ 6629358 h 6858000"/>
              <a:gd name="connsiteX184" fmla="*/ 2292282 w 12192000"/>
              <a:gd name="connsiteY184" fmla="*/ 6565858 h 6858000"/>
              <a:gd name="connsiteX185" fmla="*/ 2025582 w 12192000"/>
              <a:gd name="connsiteY185" fmla="*/ 6565858 h 6858000"/>
              <a:gd name="connsiteX186" fmla="*/ 1962079 w 12192000"/>
              <a:gd name="connsiteY186" fmla="*/ 6629358 h 6858000"/>
              <a:gd name="connsiteX187" fmla="*/ 2025582 w 12192000"/>
              <a:gd name="connsiteY187" fmla="*/ 6692858 h 6858000"/>
              <a:gd name="connsiteX188" fmla="*/ 2089081 w 12192000"/>
              <a:gd name="connsiteY188" fmla="*/ 6629358 h 6858000"/>
              <a:gd name="connsiteX189" fmla="*/ 2025582 w 12192000"/>
              <a:gd name="connsiteY189" fmla="*/ 6565858 h 6858000"/>
              <a:gd name="connsiteX190" fmla="*/ 1758880 w 12192000"/>
              <a:gd name="connsiteY190" fmla="*/ 6565858 h 6858000"/>
              <a:gd name="connsiteX191" fmla="*/ 1695380 w 12192000"/>
              <a:gd name="connsiteY191" fmla="*/ 6629358 h 6858000"/>
              <a:gd name="connsiteX192" fmla="*/ 1758880 w 12192000"/>
              <a:gd name="connsiteY192" fmla="*/ 6692858 h 6858000"/>
              <a:gd name="connsiteX193" fmla="*/ 1822380 w 12192000"/>
              <a:gd name="connsiteY193" fmla="*/ 6629358 h 6858000"/>
              <a:gd name="connsiteX194" fmla="*/ 1758880 w 12192000"/>
              <a:gd name="connsiteY194" fmla="*/ 6565858 h 6858000"/>
              <a:gd name="connsiteX195" fmla="*/ 1492180 w 12192000"/>
              <a:gd name="connsiteY195" fmla="*/ 6565858 h 6858000"/>
              <a:gd name="connsiteX196" fmla="*/ 1428680 w 12192000"/>
              <a:gd name="connsiteY196" fmla="*/ 6629358 h 6858000"/>
              <a:gd name="connsiteX197" fmla="*/ 1492180 w 12192000"/>
              <a:gd name="connsiteY197" fmla="*/ 6692858 h 6858000"/>
              <a:gd name="connsiteX198" fmla="*/ 1555680 w 12192000"/>
              <a:gd name="connsiteY198" fmla="*/ 6629358 h 6858000"/>
              <a:gd name="connsiteX199" fmla="*/ 1492180 w 12192000"/>
              <a:gd name="connsiteY199" fmla="*/ 6565858 h 6858000"/>
              <a:gd name="connsiteX200" fmla="*/ 1225480 w 12192000"/>
              <a:gd name="connsiteY200" fmla="*/ 6565858 h 6858000"/>
              <a:gd name="connsiteX201" fmla="*/ 1161980 w 12192000"/>
              <a:gd name="connsiteY201" fmla="*/ 6629358 h 6858000"/>
              <a:gd name="connsiteX202" fmla="*/ 1225480 w 12192000"/>
              <a:gd name="connsiteY202" fmla="*/ 6692858 h 6858000"/>
              <a:gd name="connsiteX203" fmla="*/ 1288980 w 12192000"/>
              <a:gd name="connsiteY203" fmla="*/ 6629358 h 6858000"/>
              <a:gd name="connsiteX204" fmla="*/ 1225480 w 12192000"/>
              <a:gd name="connsiteY204" fmla="*/ 6565858 h 6858000"/>
              <a:gd name="connsiteX205" fmla="*/ 958781 w 12192000"/>
              <a:gd name="connsiteY205" fmla="*/ 6565858 h 6858000"/>
              <a:gd name="connsiteX206" fmla="*/ 895281 w 12192000"/>
              <a:gd name="connsiteY206" fmla="*/ 6629358 h 6858000"/>
              <a:gd name="connsiteX207" fmla="*/ 958781 w 12192000"/>
              <a:gd name="connsiteY207" fmla="*/ 6692858 h 6858000"/>
              <a:gd name="connsiteX208" fmla="*/ 1022281 w 12192000"/>
              <a:gd name="connsiteY208" fmla="*/ 6629358 h 6858000"/>
              <a:gd name="connsiteX209" fmla="*/ 958781 w 12192000"/>
              <a:gd name="connsiteY209" fmla="*/ 6565858 h 6858000"/>
              <a:gd name="connsiteX210" fmla="*/ 692082 w 12192000"/>
              <a:gd name="connsiteY210" fmla="*/ 6565858 h 6858000"/>
              <a:gd name="connsiteX211" fmla="*/ 628582 w 12192000"/>
              <a:gd name="connsiteY211" fmla="*/ 6629358 h 6858000"/>
              <a:gd name="connsiteX212" fmla="*/ 692082 w 12192000"/>
              <a:gd name="connsiteY212" fmla="*/ 6692858 h 6858000"/>
              <a:gd name="connsiteX213" fmla="*/ 755582 w 12192000"/>
              <a:gd name="connsiteY213" fmla="*/ 6629358 h 6858000"/>
              <a:gd name="connsiteX214" fmla="*/ 692082 w 12192000"/>
              <a:gd name="connsiteY214" fmla="*/ 6565858 h 6858000"/>
              <a:gd name="connsiteX215" fmla="*/ 425382 w 12192000"/>
              <a:gd name="connsiteY215" fmla="*/ 6565858 h 6858000"/>
              <a:gd name="connsiteX216" fmla="*/ 361882 w 12192000"/>
              <a:gd name="connsiteY216" fmla="*/ 6629358 h 6858000"/>
              <a:gd name="connsiteX217" fmla="*/ 425382 w 12192000"/>
              <a:gd name="connsiteY217" fmla="*/ 6692858 h 6858000"/>
              <a:gd name="connsiteX218" fmla="*/ 488882 w 12192000"/>
              <a:gd name="connsiteY218" fmla="*/ 6629358 h 6858000"/>
              <a:gd name="connsiteX219" fmla="*/ 425382 w 12192000"/>
              <a:gd name="connsiteY219" fmla="*/ 6565858 h 6858000"/>
              <a:gd name="connsiteX220" fmla="*/ 11893468 w 12192000"/>
              <a:gd name="connsiteY220" fmla="*/ 6261058 h 6858000"/>
              <a:gd name="connsiteX221" fmla="*/ 11829968 w 12192000"/>
              <a:gd name="connsiteY221" fmla="*/ 6324558 h 6858000"/>
              <a:gd name="connsiteX222" fmla="*/ 11893468 w 12192000"/>
              <a:gd name="connsiteY222" fmla="*/ 6388058 h 6858000"/>
              <a:gd name="connsiteX223" fmla="*/ 11956968 w 12192000"/>
              <a:gd name="connsiteY223" fmla="*/ 6324558 h 6858000"/>
              <a:gd name="connsiteX224" fmla="*/ 11893468 w 12192000"/>
              <a:gd name="connsiteY224" fmla="*/ 6261058 h 6858000"/>
              <a:gd name="connsiteX225" fmla="*/ 11626768 w 12192000"/>
              <a:gd name="connsiteY225" fmla="*/ 6261058 h 6858000"/>
              <a:gd name="connsiteX226" fmla="*/ 11563268 w 12192000"/>
              <a:gd name="connsiteY226" fmla="*/ 6324558 h 6858000"/>
              <a:gd name="connsiteX227" fmla="*/ 11626768 w 12192000"/>
              <a:gd name="connsiteY227" fmla="*/ 6388058 h 6858000"/>
              <a:gd name="connsiteX228" fmla="*/ 11690268 w 12192000"/>
              <a:gd name="connsiteY228" fmla="*/ 6324558 h 6858000"/>
              <a:gd name="connsiteX229" fmla="*/ 11626768 w 12192000"/>
              <a:gd name="connsiteY229" fmla="*/ 6261058 h 6858000"/>
              <a:gd name="connsiteX230" fmla="*/ 11360068 w 12192000"/>
              <a:gd name="connsiteY230" fmla="*/ 6261058 h 6858000"/>
              <a:gd name="connsiteX231" fmla="*/ 11296568 w 12192000"/>
              <a:gd name="connsiteY231" fmla="*/ 6324558 h 6858000"/>
              <a:gd name="connsiteX232" fmla="*/ 11360068 w 12192000"/>
              <a:gd name="connsiteY232" fmla="*/ 6388058 h 6858000"/>
              <a:gd name="connsiteX233" fmla="*/ 11423568 w 12192000"/>
              <a:gd name="connsiteY233" fmla="*/ 6324558 h 6858000"/>
              <a:gd name="connsiteX234" fmla="*/ 11360068 w 12192000"/>
              <a:gd name="connsiteY234" fmla="*/ 6261058 h 6858000"/>
              <a:gd name="connsiteX235" fmla="*/ 11093368 w 12192000"/>
              <a:gd name="connsiteY235" fmla="*/ 6261058 h 6858000"/>
              <a:gd name="connsiteX236" fmla="*/ 11029868 w 12192000"/>
              <a:gd name="connsiteY236" fmla="*/ 6324558 h 6858000"/>
              <a:gd name="connsiteX237" fmla="*/ 11093368 w 12192000"/>
              <a:gd name="connsiteY237" fmla="*/ 6388058 h 6858000"/>
              <a:gd name="connsiteX238" fmla="*/ 11156868 w 12192000"/>
              <a:gd name="connsiteY238" fmla="*/ 6324558 h 6858000"/>
              <a:gd name="connsiteX239" fmla="*/ 11093368 w 12192000"/>
              <a:gd name="connsiteY239" fmla="*/ 6261058 h 6858000"/>
              <a:gd name="connsiteX240" fmla="*/ 10826668 w 12192000"/>
              <a:gd name="connsiteY240" fmla="*/ 6261058 h 6858000"/>
              <a:gd name="connsiteX241" fmla="*/ 10763168 w 12192000"/>
              <a:gd name="connsiteY241" fmla="*/ 6324558 h 6858000"/>
              <a:gd name="connsiteX242" fmla="*/ 10826668 w 12192000"/>
              <a:gd name="connsiteY242" fmla="*/ 6388058 h 6858000"/>
              <a:gd name="connsiteX243" fmla="*/ 10890168 w 12192000"/>
              <a:gd name="connsiteY243" fmla="*/ 6324558 h 6858000"/>
              <a:gd name="connsiteX244" fmla="*/ 10826668 w 12192000"/>
              <a:gd name="connsiteY244" fmla="*/ 6261058 h 6858000"/>
              <a:gd name="connsiteX245" fmla="*/ 10559968 w 12192000"/>
              <a:gd name="connsiteY245" fmla="*/ 6261058 h 6858000"/>
              <a:gd name="connsiteX246" fmla="*/ 10496468 w 12192000"/>
              <a:gd name="connsiteY246" fmla="*/ 6324558 h 6858000"/>
              <a:gd name="connsiteX247" fmla="*/ 10559968 w 12192000"/>
              <a:gd name="connsiteY247" fmla="*/ 6388058 h 6858000"/>
              <a:gd name="connsiteX248" fmla="*/ 10623468 w 12192000"/>
              <a:gd name="connsiteY248" fmla="*/ 6324558 h 6858000"/>
              <a:gd name="connsiteX249" fmla="*/ 10559968 w 12192000"/>
              <a:gd name="connsiteY249" fmla="*/ 6261058 h 6858000"/>
              <a:gd name="connsiteX250" fmla="*/ 10293268 w 12192000"/>
              <a:gd name="connsiteY250" fmla="*/ 6261058 h 6858000"/>
              <a:gd name="connsiteX251" fmla="*/ 10229768 w 12192000"/>
              <a:gd name="connsiteY251" fmla="*/ 6324558 h 6858000"/>
              <a:gd name="connsiteX252" fmla="*/ 10293268 w 12192000"/>
              <a:gd name="connsiteY252" fmla="*/ 6388058 h 6858000"/>
              <a:gd name="connsiteX253" fmla="*/ 10356768 w 12192000"/>
              <a:gd name="connsiteY253" fmla="*/ 6324558 h 6858000"/>
              <a:gd name="connsiteX254" fmla="*/ 10293268 w 12192000"/>
              <a:gd name="connsiteY254" fmla="*/ 6261058 h 6858000"/>
              <a:gd name="connsiteX255" fmla="*/ 10026568 w 12192000"/>
              <a:gd name="connsiteY255" fmla="*/ 6261058 h 6858000"/>
              <a:gd name="connsiteX256" fmla="*/ 9963068 w 12192000"/>
              <a:gd name="connsiteY256" fmla="*/ 6324558 h 6858000"/>
              <a:gd name="connsiteX257" fmla="*/ 10026568 w 12192000"/>
              <a:gd name="connsiteY257" fmla="*/ 6388058 h 6858000"/>
              <a:gd name="connsiteX258" fmla="*/ 10090068 w 12192000"/>
              <a:gd name="connsiteY258" fmla="*/ 6324558 h 6858000"/>
              <a:gd name="connsiteX259" fmla="*/ 10026568 w 12192000"/>
              <a:gd name="connsiteY259" fmla="*/ 6261058 h 6858000"/>
              <a:gd name="connsiteX260" fmla="*/ 9759868 w 12192000"/>
              <a:gd name="connsiteY260" fmla="*/ 6261058 h 6858000"/>
              <a:gd name="connsiteX261" fmla="*/ 9696368 w 12192000"/>
              <a:gd name="connsiteY261" fmla="*/ 6324558 h 6858000"/>
              <a:gd name="connsiteX262" fmla="*/ 9759868 w 12192000"/>
              <a:gd name="connsiteY262" fmla="*/ 6388058 h 6858000"/>
              <a:gd name="connsiteX263" fmla="*/ 9823368 w 12192000"/>
              <a:gd name="connsiteY263" fmla="*/ 6324558 h 6858000"/>
              <a:gd name="connsiteX264" fmla="*/ 9759868 w 12192000"/>
              <a:gd name="connsiteY264" fmla="*/ 6261058 h 6858000"/>
              <a:gd name="connsiteX265" fmla="*/ 9493168 w 12192000"/>
              <a:gd name="connsiteY265" fmla="*/ 6261058 h 6858000"/>
              <a:gd name="connsiteX266" fmla="*/ 9429668 w 12192000"/>
              <a:gd name="connsiteY266" fmla="*/ 6324558 h 6858000"/>
              <a:gd name="connsiteX267" fmla="*/ 9493168 w 12192000"/>
              <a:gd name="connsiteY267" fmla="*/ 6388058 h 6858000"/>
              <a:gd name="connsiteX268" fmla="*/ 9556668 w 12192000"/>
              <a:gd name="connsiteY268" fmla="*/ 6324558 h 6858000"/>
              <a:gd name="connsiteX269" fmla="*/ 9493168 w 12192000"/>
              <a:gd name="connsiteY269" fmla="*/ 6261058 h 6858000"/>
              <a:gd name="connsiteX270" fmla="*/ 9226468 w 12192000"/>
              <a:gd name="connsiteY270" fmla="*/ 6261058 h 6858000"/>
              <a:gd name="connsiteX271" fmla="*/ 9162968 w 12192000"/>
              <a:gd name="connsiteY271" fmla="*/ 6324558 h 6858000"/>
              <a:gd name="connsiteX272" fmla="*/ 9226468 w 12192000"/>
              <a:gd name="connsiteY272" fmla="*/ 6388058 h 6858000"/>
              <a:gd name="connsiteX273" fmla="*/ 9289968 w 12192000"/>
              <a:gd name="connsiteY273" fmla="*/ 6324558 h 6858000"/>
              <a:gd name="connsiteX274" fmla="*/ 9226468 w 12192000"/>
              <a:gd name="connsiteY274" fmla="*/ 6261058 h 6858000"/>
              <a:gd name="connsiteX275" fmla="*/ 8959768 w 12192000"/>
              <a:gd name="connsiteY275" fmla="*/ 6261058 h 6858000"/>
              <a:gd name="connsiteX276" fmla="*/ 8896268 w 12192000"/>
              <a:gd name="connsiteY276" fmla="*/ 6324558 h 6858000"/>
              <a:gd name="connsiteX277" fmla="*/ 8959768 w 12192000"/>
              <a:gd name="connsiteY277" fmla="*/ 6388058 h 6858000"/>
              <a:gd name="connsiteX278" fmla="*/ 9023268 w 12192000"/>
              <a:gd name="connsiteY278" fmla="*/ 6324558 h 6858000"/>
              <a:gd name="connsiteX279" fmla="*/ 8959768 w 12192000"/>
              <a:gd name="connsiteY279" fmla="*/ 6261058 h 6858000"/>
              <a:gd name="connsiteX280" fmla="*/ 8693068 w 12192000"/>
              <a:gd name="connsiteY280" fmla="*/ 6261058 h 6858000"/>
              <a:gd name="connsiteX281" fmla="*/ 8629568 w 12192000"/>
              <a:gd name="connsiteY281" fmla="*/ 6324558 h 6858000"/>
              <a:gd name="connsiteX282" fmla="*/ 8693068 w 12192000"/>
              <a:gd name="connsiteY282" fmla="*/ 6388058 h 6858000"/>
              <a:gd name="connsiteX283" fmla="*/ 8756568 w 12192000"/>
              <a:gd name="connsiteY283" fmla="*/ 6324558 h 6858000"/>
              <a:gd name="connsiteX284" fmla="*/ 8693068 w 12192000"/>
              <a:gd name="connsiteY284" fmla="*/ 6261058 h 6858000"/>
              <a:gd name="connsiteX285" fmla="*/ 8426368 w 12192000"/>
              <a:gd name="connsiteY285" fmla="*/ 6261058 h 6858000"/>
              <a:gd name="connsiteX286" fmla="*/ 8362868 w 12192000"/>
              <a:gd name="connsiteY286" fmla="*/ 6324558 h 6858000"/>
              <a:gd name="connsiteX287" fmla="*/ 8426368 w 12192000"/>
              <a:gd name="connsiteY287" fmla="*/ 6388058 h 6858000"/>
              <a:gd name="connsiteX288" fmla="*/ 8489868 w 12192000"/>
              <a:gd name="connsiteY288" fmla="*/ 6324558 h 6858000"/>
              <a:gd name="connsiteX289" fmla="*/ 8426368 w 12192000"/>
              <a:gd name="connsiteY289" fmla="*/ 6261058 h 6858000"/>
              <a:gd name="connsiteX290" fmla="*/ 8159668 w 12192000"/>
              <a:gd name="connsiteY290" fmla="*/ 6261058 h 6858000"/>
              <a:gd name="connsiteX291" fmla="*/ 8096168 w 12192000"/>
              <a:gd name="connsiteY291" fmla="*/ 6324558 h 6858000"/>
              <a:gd name="connsiteX292" fmla="*/ 8159668 w 12192000"/>
              <a:gd name="connsiteY292" fmla="*/ 6388058 h 6858000"/>
              <a:gd name="connsiteX293" fmla="*/ 8223168 w 12192000"/>
              <a:gd name="connsiteY293" fmla="*/ 6324558 h 6858000"/>
              <a:gd name="connsiteX294" fmla="*/ 8159668 w 12192000"/>
              <a:gd name="connsiteY294" fmla="*/ 6261058 h 6858000"/>
              <a:gd name="connsiteX295" fmla="*/ 7892968 w 12192000"/>
              <a:gd name="connsiteY295" fmla="*/ 6261058 h 6858000"/>
              <a:gd name="connsiteX296" fmla="*/ 7829468 w 12192000"/>
              <a:gd name="connsiteY296" fmla="*/ 6324558 h 6858000"/>
              <a:gd name="connsiteX297" fmla="*/ 7892968 w 12192000"/>
              <a:gd name="connsiteY297" fmla="*/ 6388058 h 6858000"/>
              <a:gd name="connsiteX298" fmla="*/ 7956468 w 12192000"/>
              <a:gd name="connsiteY298" fmla="*/ 6324558 h 6858000"/>
              <a:gd name="connsiteX299" fmla="*/ 7892968 w 12192000"/>
              <a:gd name="connsiteY299" fmla="*/ 6261058 h 6858000"/>
              <a:gd name="connsiteX300" fmla="*/ 7626268 w 12192000"/>
              <a:gd name="connsiteY300" fmla="*/ 6261058 h 6858000"/>
              <a:gd name="connsiteX301" fmla="*/ 7562768 w 12192000"/>
              <a:gd name="connsiteY301" fmla="*/ 6324558 h 6858000"/>
              <a:gd name="connsiteX302" fmla="*/ 7626268 w 12192000"/>
              <a:gd name="connsiteY302" fmla="*/ 6388058 h 6858000"/>
              <a:gd name="connsiteX303" fmla="*/ 7689768 w 12192000"/>
              <a:gd name="connsiteY303" fmla="*/ 6324558 h 6858000"/>
              <a:gd name="connsiteX304" fmla="*/ 7626268 w 12192000"/>
              <a:gd name="connsiteY304" fmla="*/ 6261058 h 6858000"/>
              <a:gd name="connsiteX305" fmla="*/ 7359568 w 12192000"/>
              <a:gd name="connsiteY305" fmla="*/ 6261058 h 6858000"/>
              <a:gd name="connsiteX306" fmla="*/ 7296068 w 12192000"/>
              <a:gd name="connsiteY306" fmla="*/ 6324558 h 6858000"/>
              <a:gd name="connsiteX307" fmla="*/ 7359568 w 12192000"/>
              <a:gd name="connsiteY307" fmla="*/ 6388058 h 6858000"/>
              <a:gd name="connsiteX308" fmla="*/ 7423068 w 12192000"/>
              <a:gd name="connsiteY308" fmla="*/ 6324558 h 6858000"/>
              <a:gd name="connsiteX309" fmla="*/ 7359568 w 12192000"/>
              <a:gd name="connsiteY309" fmla="*/ 6261058 h 6858000"/>
              <a:gd name="connsiteX310" fmla="*/ 7092868 w 12192000"/>
              <a:gd name="connsiteY310" fmla="*/ 6261058 h 6858000"/>
              <a:gd name="connsiteX311" fmla="*/ 7029368 w 12192000"/>
              <a:gd name="connsiteY311" fmla="*/ 6324558 h 6858000"/>
              <a:gd name="connsiteX312" fmla="*/ 7092868 w 12192000"/>
              <a:gd name="connsiteY312" fmla="*/ 6388058 h 6858000"/>
              <a:gd name="connsiteX313" fmla="*/ 7156368 w 12192000"/>
              <a:gd name="connsiteY313" fmla="*/ 6324558 h 6858000"/>
              <a:gd name="connsiteX314" fmla="*/ 7092868 w 12192000"/>
              <a:gd name="connsiteY314" fmla="*/ 6261058 h 6858000"/>
              <a:gd name="connsiteX315" fmla="*/ 6826168 w 12192000"/>
              <a:gd name="connsiteY315" fmla="*/ 6261058 h 6858000"/>
              <a:gd name="connsiteX316" fmla="*/ 6762668 w 12192000"/>
              <a:gd name="connsiteY316" fmla="*/ 6324558 h 6858000"/>
              <a:gd name="connsiteX317" fmla="*/ 6826168 w 12192000"/>
              <a:gd name="connsiteY317" fmla="*/ 6388058 h 6858000"/>
              <a:gd name="connsiteX318" fmla="*/ 6889668 w 12192000"/>
              <a:gd name="connsiteY318" fmla="*/ 6324558 h 6858000"/>
              <a:gd name="connsiteX319" fmla="*/ 6826168 w 12192000"/>
              <a:gd name="connsiteY319" fmla="*/ 6261058 h 6858000"/>
              <a:gd name="connsiteX320" fmla="*/ 6559468 w 12192000"/>
              <a:gd name="connsiteY320" fmla="*/ 6261058 h 6858000"/>
              <a:gd name="connsiteX321" fmla="*/ 6495968 w 12192000"/>
              <a:gd name="connsiteY321" fmla="*/ 6324558 h 6858000"/>
              <a:gd name="connsiteX322" fmla="*/ 6559468 w 12192000"/>
              <a:gd name="connsiteY322" fmla="*/ 6388058 h 6858000"/>
              <a:gd name="connsiteX323" fmla="*/ 6622968 w 12192000"/>
              <a:gd name="connsiteY323" fmla="*/ 6324558 h 6858000"/>
              <a:gd name="connsiteX324" fmla="*/ 6559468 w 12192000"/>
              <a:gd name="connsiteY324" fmla="*/ 6261058 h 6858000"/>
              <a:gd name="connsiteX325" fmla="*/ 6292768 w 12192000"/>
              <a:gd name="connsiteY325" fmla="*/ 6261058 h 6858000"/>
              <a:gd name="connsiteX326" fmla="*/ 6229268 w 12192000"/>
              <a:gd name="connsiteY326" fmla="*/ 6324558 h 6858000"/>
              <a:gd name="connsiteX327" fmla="*/ 6292768 w 12192000"/>
              <a:gd name="connsiteY327" fmla="*/ 6388058 h 6858000"/>
              <a:gd name="connsiteX328" fmla="*/ 6356268 w 12192000"/>
              <a:gd name="connsiteY328" fmla="*/ 6324558 h 6858000"/>
              <a:gd name="connsiteX329" fmla="*/ 6292768 w 12192000"/>
              <a:gd name="connsiteY329" fmla="*/ 6261058 h 6858000"/>
              <a:gd name="connsiteX330" fmla="*/ 6026070 w 12192000"/>
              <a:gd name="connsiteY330" fmla="*/ 6261058 h 6858000"/>
              <a:gd name="connsiteX331" fmla="*/ 5962569 w 12192000"/>
              <a:gd name="connsiteY331" fmla="*/ 6324558 h 6858000"/>
              <a:gd name="connsiteX332" fmla="*/ 6026070 w 12192000"/>
              <a:gd name="connsiteY332" fmla="*/ 6388058 h 6858000"/>
              <a:gd name="connsiteX333" fmla="*/ 6089570 w 12192000"/>
              <a:gd name="connsiteY333" fmla="*/ 6324558 h 6858000"/>
              <a:gd name="connsiteX334" fmla="*/ 6026070 w 12192000"/>
              <a:gd name="connsiteY334" fmla="*/ 6261058 h 6858000"/>
              <a:gd name="connsiteX335" fmla="*/ 5759368 w 12192000"/>
              <a:gd name="connsiteY335" fmla="*/ 6261058 h 6858000"/>
              <a:gd name="connsiteX336" fmla="*/ 5695870 w 12192000"/>
              <a:gd name="connsiteY336" fmla="*/ 6324558 h 6858000"/>
              <a:gd name="connsiteX337" fmla="*/ 5759368 w 12192000"/>
              <a:gd name="connsiteY337" fmla="*/ 6388058 h 6858000"/>
              <a:gd name="connsiteX338" fmla="*/ 5822868 w 12192000"/>
              <a:gd name="connsiteY338" fmla="*/ 6324558 h 6858000"/>
              <a:gd name="connsiteX339" fmla="*/ 5759368 w 12192000"/>
              <a:gd name="connsiteY339" fmla="*/ 6261058 h 6858000"/>
              <a:gd name="connsiteX340" fmla="*/ 5492670 w 12192000"/>
              <a:gd name="connsiteY340" fmla="*/ 6261058 h 6858000"/>
              <a:gd name="connsiteX341" fmla="*/ 5429170 w 12192000"/>
              <a:gd name="connsiteY341" fmla="*/ 6324558 h 6858000"/>
              <a:gd name="connsiteX342" fmla="*/ 5492670 w 12192000"/>
              <a:gd name="connsiteY342" fmla="*/ 6388058 h 6858000"/>
              <a:gd name="connsiteX343" fmla="*/ 5556169 w 12192000"/>
              <a:gd name="connsiteY343" fmla="*/ 6324558 h 6858000"/>
              <a:gd name="connsiteX344" fmla="*/ 5492670 w 12192000"/>
              <a:gd name="connsiteY344" fmla="*/ 6261058 h 6858000"/>
              <a:gd name="connsiteX345" fmla="*/ 5225969 w 12192000"/>
              <a:gd name="connsiteY345" fmla="*/ 6261058 h 6858000"/>
              <a:gd name="connsiteX346" fmla="*/ 5162470 w 12192000"/>
              <a:gd name="connsiteY346" fmla="*/ 6324558 h 6858000"/>
              <a:gd name="connsiteX347" fmla="*/ 5225969 w 12192000"/>
              <a:gd name="connsiteY347" fmla="*/ 6388058 h 6858000"/>
              <a:gd name="connsiteX348" fmla="*/ 5289471 w 12192000"/>
              <a:gd name="connsiteY348" fmla="*/ 6324558 h 6858000"/>
              <a:gd name="connsiteX349" fmla="*/ 5225969 w 12192000"/>
              <a:gd name="connsiteY349" fmla="*/ 6261058 h 6858000"/>
              <a:gd name="connsiteX350" fmla="*/ 4959270 w 12192000"/>
              <a:gd name="connsiteY350" fmla="*/ 6261058 h 6858000"/>
              <a:gd name="connsiteX351" fmla="*/ 4895770 w 12192000"/>
              <a:gd name="connsiteY351" fmla="*/ 6324558 h 6858000"/>
              <a:gd name="connsiteX352" fmla="*/ 4959270 w 12192000"/>
              <a:gd name="connsiteY352" fmla="*/ 6388058 h 6858000"/>
              <a:gd name="connsiteX353" fmla="*/ 5022771 w 12192000"/>
              <a:gd name="connsiteY353" fmla="*/ 6324558 h 6858000"/>
              <a:gd name="connsiteX354" fmla="*/ 4959270 w 12192000"/>
              <a:gd name="connsiteY354" fmla="*/ 6261058 h 6858000"/>
              <a:gd name="connsiteX355" fmla="*/ 4692568 w 12192000"/>
              <a:gd name="connsiteY355" fmla="*/ 6261058 h 6858000"/>
              <a:gd name="connsiteX356" fmla="*/ 4629071 w 12192000"/>
              <a:gd name="connsiteY356" fmla="*/ 6324558 h 6858000"/>
              <a:gd name="connsiteX357" fmla="*/ 4692568 w 12192000"/>
              <a:gd name="connsiteY357" fmla="*/ 6388058 h 6858000"/>
              <a:gd name="connsiteX358" fmla="*/ 4756068 w 12192000"/>
              <a:gd name="connsiteY358" fmla="*/ 6324558 h 6858000"/>
              <a:gd name="connsiteX359" fmla="*/ 4692568 w 12192000"/>
              <a:gd name="connsiteY359" fmla="*/ 6261058 h 6858000"/>
              <a:gd name="connsiteX360" fmla="*/ 4425872 w 12192000"/>
              <a:gd name="connsiteY360" fmla="*/ 6261058 h 6858000"/>
              <a:gd name="connsiteX361" fmla="*/ 4362372 w 12192000"/>
              <a:gd name="connsiteY361" fmla="*/ 6324558 h 6858000"/>
              <a:gd name="connsiteX362" fmla="*/ 4425872 w 12192000"/>
              <a:gd name="connsiteY362" fmla="*/ 6388058 h 6858000"/>
              <a:gd name="connsiteX363" fmla="*/ 4489371 w 12192000"/>
              <a:gd name="connsiteY363" fmla="*/ 6324558 h 6858000"/>
              <a:gd name="connsiteX364" fmla="*/ 4425872 w 12192000"/>
              <a:gd name="connsiteY364" fmla="*/ 6261058 h 6858000"/>
              <a:gd name="connsiteX365" fmla="*/ 4159171 w 12192000"/>
              <a:gd name="connsiteY365" fmla="*/ 6261058 h 6858000"/>
              <a:gd name="connsiteX366" fmla="*/ 4095670 w 12192000"/>
              <a:gd name="connsiteY366" fmla="*/ 6324558 h 6858000"/>
              <a:gd name="connsiteX367" fmla="*/ 4159171 w 12192000"/>
              <a:gd name="connsiteY367" fmla="*/ 6388058 h 6858000"/>
              <a:gd name="connsiteX368" fmla="*/ 4222672 w 12192000"/>
              <a:gd name="connsiteY368" fmla="*/ 6324558 h 6858000"/>
              <a:gd name="connsiteX369" fmla="*/ 4159171 w 12192000"/>
              <a:gd name="connsiteY369" fmla="*/ 6261058 h 6858000"/>
              <a:gd name="connsiteX370" fmla="*/ 3892478 w 12192000"/>
              <a:gd name="connsiteY370" fmla="*/ 6261058 h 6858000"/>
              <a:gd name="connsiteX371" fmla="*/ 3828977 w 12192000"/>
              <a:gd name="connsiteY371" fmla="*/ 6324558 h 6858000"/>
              <a:gd name="connsiteX372" fmla="*/ 3892478 w 12192000"/>
              <a:gd name="connsiteY372" fmla="*/ 6388058 h 6858000"/>
              <a:gd name="connsiteX373" fmla="*/ 3955978 w 12192000"/>
              <a:gd name="connsiteY373" fmla="*/ 6324558 h 6858000"/>
              <a:gd name="connsiteX374" fmla="*/ 3892478 w 12192000"/>
              <a:gd name="connsiteY374" fmla="*/ 6261058 h 6858000"/>
              <a:gd name="connsiteX375" fmla="*/ 3625779 w 12192000"/>
              <a:gd name="connsiteY375" fmla="*/ 6261058 h 6858000"/>
              <a:gd name="connsiteX376" fmla="*/ 3562279 w 12192000"/>
              <a:gd name="connsiteY376" fmla="*/ 6324558 h 6858000"/>
              <a:gd name="connsiteX377" fmla="*/ 3625779 w 12192000"/>
              <a:gd name="connsiteY377" fmla="*/ 6388058 h 6858000"/>
              <a:gd name="connsiteX378" fmla="*/ 3689278 w 12192000"/>
              <a:gd name="connsiteY378" fmla="*/ 6324558 h 6858000"/>
              <a:gd name="connsiteX379" fmla="*/ 3625779 w 12192000"/>
              <a:gd name="connsiteY379" fmla="*/ 6261058 h 6858000"/>
              <a:gd name="connsiteX380" fmla="*/ 3359077 w 12192000"/>
              <a:gd name="connsiteY380" fmla="*/ 6261058 h 6858000"/>
              <a:gd name="connsiteX381" fmla="*/ 3295577 w 12192000"/>
              <a:gd name="connsiteY381" fmla="*/ 6324558 h 6858000"/>
              <a:gd name="connsiteX382" fmla="*/ 3359077 w 12192000"/>
              <a:gd name="connsiteY382" fmla="*/ 6388058 h 6858000"/>
              <a:gd name="connsiteX383" fmla="*/ 3422578 w 12192000"/>
              <a:gd name="connsiteY383" fmla="*/ 6324558 h 6858000"/>
              <a:gd name="connsiteX384" fmla="*/ 3359077 w 12192000"/>
              <a:gd name="connsiteY384" fmla="*/ 6261058 h 6858000"/>
              <a:gd name="connsiteX385" fmla="*/ 3092380 w 12192000"/>
              <a:gd name="connsiteY385" fmla="*/ 6261058 h 6858000"/>
              <a:gd name="connsiteX386" fmla="*/ 3028881 w 12192000"/>
              <a:gd name="connsiteY386" fmla="*/ 6324558 h 6858000"/>
              <a:gd name="connsiteX387" fmla="*/ 3092380 w 12192000"/>
              <a:gd name="connsiteY387" fmla="*/ 6388058 h 6858000"/>
              <a:gd name="connsiteX388" fmla="*/ 3155879 w 12192000"/>
              <a:gd name="connsiteY388" fmla="*/ 6324558 h 6858000"/>
              <a:gd name="connsiteX389" fmla="*/ 3092380 w 12192000"/>
              <a:gd name="connsiteY389" fmla="*/ 6261058 h 6858000"/>
              <a:gd name="connsiteX390" fmla="*/ 2825684 w 12192000"/>
              <a:gd name="connsiteY390" fmla="*/ 6261058 h 6858000"/>
              <a:gd name="connsiteX391" fmla="*/ 2762185 w 12192000"/>
              <a:gd name="connsiteY391" fmla="*/ 6324558 h 6858000"/>
              <a:gd name="connsiteX392" fmla="*/ 2825684 w 12192000"/>
              <a:gd name="connsiteY392" fmla="*/ 6388058 h 6858000"/>
              <a:gd name="connsiteX393" fmla="*/ 2889183 w 12192000"/>
              <a:gd name="connsiteY393" fmla="*/ 6324558 h 6858000"/>
              <a:gd name="connsiteX394" fmla="*/ 2825684 w 12192000"/>
              <a:gd name="connsiteY394" fmla="*/ 6261058 h 6858000"/>
              <a:gd name="connsiteX395" fmla="*/ 2558982 w 12192000"/>
              <a:gd name="connsiteY395" fmla="*/ 6261058 h 6858000"/>
              <a:gd name="connsiteX396" fmla="*/ 2495481 w 12192000"/>
              <a:gd name="connsiteY396" fmla="*/ 6324558 h 6858000"/>
              <a:gd name="connsiteX397" fmla="*/ 2558982 w 12192000"/>
              <a:gd name="connsiteY397" fmla="*/ 6388058 h 6858000"/>
              <a:gd name="connsiteX398" fmla="*/ 2622483 w 12192000"/>
              <a:gd name="connsiteY398" fmla="*/ 6324558 h 6858000"/>
              <a:gd name="connsiteX399" fmla="*/ 2558982 w 12192000"/>
              <a:gd name="connsiteY399" fmla="*/ 6261058 h 6858000"/>
              <a:gd name="connsiteX400" fmla="*/ 2292282 w 12192000"/>
              <a:gd name="connsiteY400" fmla="*/ 6261058 h 6858000"/>
              <a:gd name="connsiteX401" fmla="*/ 2228780 w 12192000"/>
              <a:gd name="connsiteY401" fmla="*/ 6324558 h 6858000"/>
              <a:gd name="connsiteX402" fmla="*/ 2292282 w 12192000"/>
              <a:gd name="connsiteY402" fmla="*/ 6388058 h 6858000"/>
              <a:gd name="connsiteX403" fmla="*/ 2355781 w 12192000"/>
              <a:gd name="connsiteY403" fmla="*/ 6324558 h 6858000"/>
              <a:gd name="connsiteX404" fmla="*/ 2292282 w 12192000"/>
              <a:gd name="connsiteY404" fmla="*/ 6261058 h 6858000"/>
              <a:gd name="connsiteX405" fmla="*/ 2025582 w 12192000"/>
              <a:gd name="connsiteY405" fmla="*/ 6261058 h 6858000"/>
              <a:gd name="connsiteX406" fmla="*/ 1962079 w 12192000"/>
              <a:gd name="connsiteY406" fmla="*/ 6324558 h 6858000"/>
              <a:gd name="connsiteX407" fmla="*/ 2025582 w 12192000"/>
              <a:gd name="connsiteY407" fmla="*/ 6388058 h 6858000"/>
              <a:gd name="connsiteX408" fmla="*/ 2089081 w 12192000"/>
              <a:gd name="connsiteY408" fmla="*/ 6324558 h 6858000"/>
              <a:gd name="connsiteX409" fmla="*/ 2025582 w 12192000"/>
              <a:gd name="connsiteY409" fmla="*/ 6261058 h 6858000"/>
              <a:gd name="connsiteX410" fmla="*/ 1758880 w 12192000"/>
              <a:gd name="connsiteY410" fmla="*/ 6261058 h 6858000"/>
              <a:gd name="connsiteX411" fmla="*/ 1695380 w 12192000"/>
              <a:gd name="connsiteY411" fmla="*/ 6324558 h 6858000"/>
              <a:gd name="connsiteX412" fmla="*/ 1758880 w 12192000"/>
              <a:gd name="connsiteY412" fmla="*/ 6388058 h 6858000"/>
              <a:gd name="connsiteX413" fmla="*/ 1822380 w 12192000"/>
              <a:gd name="connsiteY413" fmla="*/ 6324558 h 6858000"/>
              <a:gd name="connsiteX414" fmla="*/ 1758880 w 12192000"/>
              <a:gd name="connsiteY414" fmla="*/ 6261058 h 6858000"/>
              <a:gd name="connsiteX415" fmla="*/ 1492180 w 12192000"/>
              <a:gd name="connsiteY415" fmla="*/ 6261058 h 6858000"/>
              <a:gd name="connsiteX416" fmla="*/ 1428680 w 12192000"/>
              <a:gd name="connsiteY416" fmla="*/ 6324558 h 6858000"/>
              <a:gd name="connsiteX417" fmla="*/ 1492180 w 12192000"/>
              <a:gd name="connsiteY417" fmla="*/ 6388058 h 6858000"/>
              <a:gd name="connsiteX418" fmla="*/ 1555680 w 12192000"/>
              <a:gd name="connsiteY418" fmla="*/ 6324558 h 6858000"/>
              <a:gd name="connsiteX419" fmla="*/ 1492180 w 12192000"/>
              <a:gd name="connsiteY419" fmla="*/ 6261058 h 6858000"/>
              <a:gd name="connsiteX420" fmla="*/ 1225480 w 12192000"/>
              <a:gd name="connsiteY420" fmla="*/ 6261058 h 6858000"/>
              <a:gd name="connsiteX421" fmla="*/ 1161981 w 12192000"/>
              <a:gd name="connsiteY421" fmla="*/ 6324558 h 6858000"/>
              <a:gd name="connsiteX422" fmla="*/ 1225480 w 12192000"/>
              <a:gd name="connsiteY422" fmla="*/ 6388058 h 6858000"/>
              <a:gd name="connsiteX423" fmla="*/ 1288981 w 12192000"/>
              <a:gd name="connsiteY423" fmla="*/ 6324558 h 6858000"/>
              <a:gd name="connsiteX424" fmla="*/ 1225480 w 12192000"/>
              <a:gd name="connsiteY424" fmla="*/ 6261058 h 6858000"/>
              <a:gd name="connsiteX425" fmla="*/ 958781 w 12192000"/>
              <a:gd name="connsiteY425" fmla="*/ 6261058 h 6858000"/>
              <a:gd name="connsiteX426" fmla="*/ 895281 w 12192000"/>
              <a:gd name="connsiteY426" fmla="*/ 6324558 h 6858000"/>
              <a:gd name="connsiteX427" fmla="*/ 958781 w 12192000"/>
              <a:gd name="connsiteY427" fmla="*/ 6388058 h 6858000"/>
              <a:gd name="connsiteX428" fmla="*/ 1022281 w 12192000"/>
              <a:gd name="connsiteY428" fmla="*/ 6324558 h 6858000"/>
              <a:gd name="connsiteX429" fmla="*/ 958781 w 12192000"/>
              <a:gd name="connsiteY429" fmla="*/ 6261058 h 6858000"/>
              <a:gd name="connsiteX430" fmla="*/ 692082 w 12192000"/>
              <a:gd name="connsiteY430" fmla="*/ 6261058 h 6858000"/>
              <a:gd name="connsiteX431" fmla="*/ 628582 w 12192000"/>
              <a:gd name="connsiteY431" fmla="*/ 6324558 h 6858000"/>
              <a:gd name="connsiteX432" fmla="*/ 692082 w 12192000"/>
              <a:gd name="connsiteY432" fmla="*/ 6388058 h 6858000"/>
              <a:gd name="connsiteX433" fmla="*/ 755582 w 12192000"/>
              <a:gd name="connsiteY433" fmla="*/ 6324558 h 6858000"/>
              <a:gd name="connsiteX434" fmla="*/ 692082 w 12192000"/>
              <a:gd name="connsiteY434" fmla="*/ 6261058 h 6858000"/>
              <a:gd name="connsiteX435" fmla="*/ 425383 w 12192000"/>
              <a:gd name="connsiteY435" fmla="*/ 6261058 h 6858000"/>
              <a:gd name="connsiteX436" fmla="*/ 361883 w 12192000"/>
              <a:gd name="connsiteY436" fmla="*/ 6324558 h 6858000"/>
              <a:gd name="connsiteX437" fmla="*/ 425383 w 12192000"/>
              <a:gd name="connsiteY437" fmla="*/ 6388058 h 6858000"/>
              <a:gd name="connsiteX438" fmla="*/ 488882 w 12192000"/>
              <a:gd name="connsiteY438" fmla="*/ 6324558 h 6858000"/>
              <a:gd name="connsiteX439" fmla="*/ 425383 w 12192000"/>
              <a:gd name="connsiteY439" fmla="*/ 6261058 h 6858000"/>
              <a:gd name="connsiteX440" fmla="*/ 11880768 w 12192000"/>
              <a:gd name="connsiteY440" fmla="*/ 5956258 h 6858000"/>
              <a:gd name="connsiteX441" fmla="*/ 11817268 w 12192000"/>
              <a:gd name="connsiteY441" fmla="*/ 6019758 h 6858000"/>
              <a:gd name="connsiteX442" fmla="*/ 11880768 w 12192000"/>
              <a:gd name="connsiteY442" fmla="*/ 6083258 h 6858000"/>
              <a:gd name="connsiteX443" fmla="*/ 11944268 w 12192000"/>
              <a:gd name="connsiteY443" fmla="*/ 6019758 h 6858000"/>
              <a:gd name="connsiteX444" fmla="*/ 11880768 w 12192000"/>
              <a:gd name="connsiteY444" fmla="*/ 5956258 h 6858000"/>
              <a:gd name="connsiteX445" fmla="*/ 11614068 w 12192000"/>
              <a:gd name="connsiteY445" fmla="*/ 5956258 h 6858000"/>
              <a:gd name="connsiteX446" fmla="*/ 11550568 w 12192000"/>
              <a:gd name="connsiteY446" fmla="*/ 6019758 h 6858000"/>
              <a:gd name="connsiteX447" fmla="*/ 11614068 w 12192000"/>
              <a:gd name="connsiteY447" fmla="*/ 6083258 h 6858000"/>
              <a:gd name="connsiteX448" fmla="*/ 11677568 w 12192000"/>
              <a:gd name="connsiteY448" fmla="*/ 6019758 h 6858000"/>
              <a:gd name="connsiteX449" fmla="*/ 11614068 w 12192000"/>
              <a:gd name="connsiteY449" fmla="*/ 5956258 h 6858000"/>
              <a:gd name="connsiteX450" fmla="*/ 11347368 w 12192000"/>
              <a:gd name="connsiteY450" fmla="*/ 5956258 h 6858000"/>
              <a:gd name="connsiteX451" fmla="*/ 11283868 w 12192000"/>
              <a:gd name="connsiteY451" fmla="*/ 6019758 h 6858000"/>
              <a:gd name="connsiteX452" fmla="*/ 11347368 w 12192000"/>
              <a:gd name="connsiteY452" fmla="*/ 6083258 h 6858000"/>
              <a:gd name="connsiteX453" fmla="*/ 11410868 w 12192000"/>
              <a:gd name="connsiteY453" fmla="*/ 6019758 h 6858000"/>
              <a:gd name="connsiteX454" fmla="*/ 11347368 w 12192000"/>
              <a:gd name="connsiteY454" fmla="*/ 5956258 h 6858000"/>
              <a:gd name="connsiteX455" fmla="*/ 11080668 w 12192000"/>
              <a:gd name="connsiteY455" fmla="*/ 5956258 h 6858000"/>
              <a:gd name="connsiteX456" fmla="*/ 11017168 w 12192000"/>
              <a:gd name="connsiteY456" fmla="*/ 6019758 h 6858000"/>
              <a:gd name="connsiteX457" fmla="*/ 11080668 w 12192000"/>
              <a:gd name="connsiteY457" fmla="*/ 6083258 h 6858000"/>
              <a:gd name="connsiteX458" fmla="*/ 11144168 w 12192000"/>
              <a:gd name="connsiteY458" fmla="*/ 6019758 h 6858000"/>
              <a:gd name="connsiteX459" fmla="*/ 11080668 w 12192000"/>
              <a:gd name="connsiteY459" fmla="*/ 5956258 h 6858000"/>
              <a:gd name="connsiteX460" fmla="*/ 10813968 w 12192000"/>
              <a:gd name="connsiteY460" fmla="*/ 5956258 h 6858000"/>
              <a:gd name="connsiteX461" fmla="*/ 10750468 w 12192000"/>
              <a:gd name="connsiteY461" fmla="*/ 6019758 h 6858000"/>
              <a:gd name="connsiteX462" fmla="*/ 10813968 w 12192000"/>
              <a:gd name="connsiteY462" fmla="*/ 6083258 h 6858000"/>
              <a:gd name="connsiteX463" fmla="*/ 10877468 w 12192000"/>
              <a:gd name="connsiteY463" fmla="*/ 6019758 h 6858000"/>
              <a:gd name="connsiteX464" fmla="*/ 10813968 w 12192000"/>
              <a:gd name="connsiteY464" fmla="*/ 5956258 h 6858000"/>
              <a:gd name="connsiteX465" fmla="*/ 10547268 w 12192000"/>
              <a:gd name="connsiteY465" fmla="*/ 5956258 h 6858000"/>
              <a:gd name="connsiteX466" fmla="*/ 10483768 w 12192000"/>
              <a:gd name="connsiteY466" fmla="*/ 6019758 h 6858000"/>
              <a:gd name="connsiteX467" fmla="*/ 10547268 w 12192000"/>
              <a:gd name="connsiteY467" fmla="*/ 6083258 h 6858000"/>
              <a:gd name="connsiteX468" fmla="*/ 10610768 w 12192000"/>
              <a:gd name="connsiteY468" fmla="*/ 6019758 h 6858000"/>
              <a:gd name="connsiteX469" fmla="*/ 10547268 w 12192000"/>
              <a:gd name="connsiteY469" fmla="*/ 5956258 h 6858000"/>
              <a:gd name="connsiteX470" fmla="*/ 10280568 w 12192000"/>
              <a:gd name="connsiteY470" fmla="*/ 5956258 h 6858000"/>
              <a:gd name="connsiteX471" fmla="*/ 10217068 w 12192000"/>
              <a:gd name="connsiteY471" fmla="*/ 6019758 h 6858000"/>
              <a:gd name="connsiteX472" fmla="*/ 10280568 w 12192000"/>
              <a:gd name="connsiteY472" fmla="*/ 6083258 h 6858000"/>
              <a:gd name="connsiteX473" fmla="*/ 10344068 w 12192000"/>
              <a:gd name="connsiteY473" fmla="*/ 6019758 h 6858000"/>
              <a:gd name="connsiteX474" fmla="*/ 10280568 w 12192000"/>
              <a:gd name="connsiteY474" fmla="*/ 5956258 h 6858000"/>
              <a:gd name="connsiteX475" fmla="*/ 10013868 w 12192000"/>
              <a:gd name="connsiteY475" fmla="*/ 5956258 h 6858000"/>
              <a:gd name="connsiteX476" fmla="*/ 9950368 w 12192000"/>
              <a:gd name="connsiteY476" fmla="*/ 6019758 h 6858000"/>
              <a:gd name="connsiteX477" fmla="*/ 10013868 w 12192000"/>
              <a:gd name="connsiteY477" fmla="*/ 6083258 h 6858000"/>
              <a:gd name="connsiteX478" fmla="*/ 10077368 w 12192000"/>
              <a:gd name="connsiteY478" fmla="*/ 6019758 h 6858000"/>
              <a:gd name="connsiteX479" fmla="*/ 10013868 w 12192000"/>
              <a:gd name="connsiteY479" fmla="*/ 5956258 h 6858000"/>
              <a:gd name="connsiteX480" fmla="*/ 9747168 w 12192000"/>
              <a:gd name="connsiteY480" fmla="*/ 5956258 h 6858000"/>
              <a:gd name="connsiteX481" fmla="*/ 9683668 w 12192000"/>
              <a:gd name="connsiteY481" fmla="*/ 6019758 h 6858000"/>
              <a:gd name="connsiteX482" fmla="*/ 9747168 w 12192000"/>
              <a:gd name="connsiteY482" fmla="*/ 6083258 h 6858000"/>
              <a:gd name="connsiteX483" fmla="*/ 9810668 w 12192000"/>
              <a:gd name="connsiteY483" fmla="*/ 6019758 h 6858000"/>
              <a:gd name="connsiteX484" fmla="*/ 9747168 w 12192000"/>
              <a:gd name="connsiteY484" fmla="*/ 5956258 h 6858000"/>
              <a:gd name="connsiteX485" fmla="*/ 9480468 w 12192000"/>
              <a:gd name="connsiteY485" fmla="*/ 5956258 h 6858000"/>
              <a:gd name="connsiteX486" fmla="*/ 9416968 w 12192000"/>
              <a:gd name="connsiteY486" fmla="*/ 6019758 h 6858000"/>
              <a:gd name="connsiteX487" fmla="*/ 9480468 w 12192000"/>
              <a:gd name="connsiteY487" fmla="*/ 6083258 h 6858000"/>
              <a:gd name="connsiteX488" fmla="*/ 9543968 w 12192000"/>
              <a:gd name="connsiteY488" fmla="*/ 6019758 h 6858000"/>
              <a:gd name="connsiteX489" fmla="*/ 9480468 w 12192000"/>
              <a:gd name="connsiteY489" fmla="*/ 5956258 h 6858000"/>
              <a:gd name="connsiteX490" fmla="*/ 9213768 w 12192000"/>
              <a:gd name="connsiteY490" fmla="*/ 5956258 h 6858000"/>
              <a:gd name="connsiteX491" fmla="*/ 9150268 w 12192000"/>
              <a:gd name="connsiteY491" fmla="*/ 6019758 h 6858000"/>
              <a:gd name="connsiteX492" fmla="*/ 9213768 w 12192000"/>
              <a:gd name="connsiteY492" fmla="*/ 6083258 h 6858000"/>
              <a:gd name="connsiteX493" fmla="*/ 9277268 w 12192000"/>
              <a:gd name="connsiteY493" fmla="*/ 6019758 h 6858000"/>
              <a:gd name="connsiteX494" fmla="*/ 9213768 w 12192000"/>
              <a:gd name="connsiteY494" fmla="*/ 5956258 h 6858000"/>
              <a:gd name="connsiteX495" fmla="*/ 8947068 w 12192000"/>
              <a:gd name="connsiteY495" fmla="*/ 5956258 h 6858000"/>
              <a:gd name="connsiteX496" fmla="*/ 8883568 w 12192000"/>
              <a:gd name="connsiteY496" fmla="*/ 6019758 h 6858000"/>
              <a:gd name="connsiteX497" fmla="*/ 8947068 w 12192000"/>
              <a:gd name="connsiteY497" fmla="*/ 6083258 h 6858000"/>
              <a:gd name="connsiteX498" fmla="*/ 9010568 w 12192000"/>
              <a:gd name="connsiteY498" fmla="*/ 6019758 h 6858000"/>
              <a:gd name="connsiteX499" fmla="*/ 8947068 w 12192000"/>
              <a:gd name="connsiteY499" fmla="*/ 5956258 h 6858000"/>
              <a:gd name="connsiteX500" fmla="*/ 8680368 w 12192000"/>
              <a:gd name="connsiteY500" fmla="*/ 5956258 h 6858000"/>
              <a:gd name="connsiteX501" fmla="*/ 8616868 w 12192000"/>
              <a:gd name="connsiteY501" fmla="*/ 6019758 h 6858000"/>
              <a:gd name="connsiteX502" fmla="*/ 8680368 w 12192000"/>
              <a:gd name="connsiteY502" fmla="*/ 6083258 h 6858000"/>
              <a:gd name="connsiteX503" fmla="*/ 8743868 w 12192000"/>
              <a:gd name="connsiteY503" fmla="*/ 6019758 h 6858000"/>
              <a:gd name="connsiteX504" fmla="*/ 8680368 w 12192000"/>
              <a:gd name="connsiteY504" fmla="*/ 5956258 h 6858000"/>
              <a:gd name="connsiteX505" fmla="*/ 8413668 w 12192000"/>
              <a:gd name="connsiteY505" fmla="*/ 5956258 h 6858000"/>
              <a:gd name="connsiteX506" fmla="*/ 8350168 w 12192000"/>
              <a:gd name="connsiteY506" fmla="*/ 6019758 h 6858000"/>
              <a:gd name="connsiteX507" fmla="*/ 8413668 w 12192000"/>
              <a:gd name="connsiteY507" fmla="*/ 6083258 h 6858000"/>
              <a:gd name="connsiteX508" fmla="*/ 8477168 w 12192000"/>
              <a:gd name="connsiteY508" fmla="*/ 6019758 h 6858000"/>
              <a:gd name="connsiteX509" fmla="*/ 8413668 w 12192000"/>
              <a:gd name="connsiteY509" fmla="*/ 5956258 h 6858000"/>
              <a:gd name="connsiteX510" fmla="*/ 8146968 w 12192000"/>
              <a:gd name="connsiteY510" fmla="*/ 5956258 h 6858000"/>
              <a:gd name="connsiteX511" fmla="*/ 8083468 w 12192000"/>
              <a:gd name="connsiteY511" fmla="*/ 6019758 h 6858000"/>
              <a:gd name="connsiteX512" fmla="*/ 8146968 w 12192000"/>
              <a:gd name="connsiteY512" fmla="*/ 6083258 h 6858000"/>
              <a:gd name="connsiteX513" fmla="*/ 8210468 w 12192000"/>
              <a:gd name="connsiteY513" fmla="*/ 6019758 h 6858000"/>
              <a:gd name="connsiteX514" fmla="*/ 8146968 w 12192000"/>
              <a:gd name="connsiteY514" fmla="*/ 5956258 h 6858000"/>
              <a:gd name="connsiteX515" fmla="*/ 7880268 w 12192000"/>
              <a:gd name="connsiteY515" fmla="*/ 5956258 h 6858000"/>
              <a:gd name="connsiteX516" fmla="*/ 7816768 w 12192000"/>
              <a:gd name="connsiteY516" fmla="*/ 6019758 h 6858000"/>
              <a:gd name="connsiteX517" fmla="*/ 7880268 w 12192000"/>
              <a:gd name="connsiteY517" fmla="*/ 6083258 h 6858000"/>
              <a:gd name="connsiteX518" fmla="*/ 7943768 w 12192000"/>
              <a:gd name="connsiteY518" fmla="*/ 6019758 h 6858000"/>
              <a:gd name="connsiteX519" fmla="*/ 7880268 w 12192000"/>
              <a:gd name="connsiteY519" fmla="*/ 5956258 h 6858000"/>
              <a:gd name="connsiteX520" fmla="*/ 7613568 w 12192000"/>
              <a:gd name="connsiteY520" fmla="*/ 5956258 h 6858000"/>
              <a:gd name="connsiteX521" fmla="*/ 7550068 w 12192000"/>
              <a:gd name="connsiteY521" fmla="*/ 6019758 h 6858000"/>
              <a:gd name="connsiteX522" fmla="*/ 7613568 w 12192000"/>
              <a:gd name="connsiteY522" fmla="*/ 6083258 h 6858000"/>
              <a:gd name="connsiteX523" fmla="*/ 7677068 w 12192000"/>
              <a:gd name="connsiteY523" fmla="*/ 6019758 h 6858000"/>
              <a:gd name="connsiteX524" fmla="*/ 7613568 w 12192000"/>
              <a:gd name="connsiteY524" fmla="*/ 5956258 h 6858000"/>
              <a:gd name="connsiteX525" fmla="*/ 7346868 w 12192000"/>
              <a:gd name="connsiteY525" fmla="*/ 5956258 h 6858000"/>
              <a:gd name="connsiteX526" fmla="*/ 7283368 w 12192000"/>
              <a:gd name="connsiteY526" fmla="*/ 6019758 h 6858000"/>
              <a:gd name="connsiteX527" fmla="*/ 7346868 w 12192000"/>
              <a:gd name="connsiteY527" fmla="*/ 6083258 h 6858000"/>
              <a:gd name="connsiteX528" fmla="*/ 7410368 w 12192000"/>
              <a:gd name="connsiteY528" fmla="*/ 6019758 h 6858000"/>
              <a:gd name="connsiteX529" fmla="*/ 7346868 w 12192000"/>
              <a:gd name="connsiteY529" fmla="*/ 5956258 h 6858000"/>
              <a:gd name="connsiteX530" fmla="*/ 7080168 w 12192000"/>
              <a:gd name="connsiteY530" fmla="*/ 5956258 h 6858000"/>
              <a:gd name="connsiteX531" fmla="*/ 7016668 w 12192000"/>
              <a:gd name="connsiteY531" fmla="*/ 6019758 h 6858000"/>
              <a:gd name="connsiteX532" fmla="*/ 7080168 w 12192000"/>
              <a:gd name="connsiteY532" fmla="*/ 6083258 h 6858000"/>
              <a:gd name="connsiteX533" fmla="*/ 7143668 w 12192000"/>
              <a:gd name="connsiteY533" fmla="*/ 6019758 h 6858000"/>
              <a:gd name="connsiteX534" fmla="*/ 7080168 w 12192000"/>
              <a:gd name="connsiteY534" fmla="*/ 5956258 h 6858000"/>
              <a:gd name="connsiteX535" fmla="*/ 6813468 w 12192000"/>
              <a:gd name="connsiteY535" fmla="*/ 5956258 h 6858000"/>
              <a:gd name="connsiteX536" fmla="*/ 6749968 w 12192000"/>
              <a:gd name="connsiteY536" fmla="*/ 6019758 h 6858000"/>
              <a:gd name="connsiteX537" fmla="*/ 6813468 w 12192000"/>
              <a:gd name="connsiteY537" fmla="*/ 6083258 h 6858000"/>
              <a:gd name="connsiteX538" fmla="*/ 6876968 w 12192000"/>
              <a:gd name="connsiteY538" fmla="*/ 6019758 h 6858000"/>
              <a:gd name="connsiteX539" fmla="*/ 6813468 w 12192000"/>
              <a:gd name="connsiteY539" fmla="*/ 5956258 h 6858000"/>
              <a:gd name="connsiteX540" fmla="*/ 6546768 w 12192000"/>
              <a:gd name="connsiteY540" fmla="*/ 5956258 h 6858000"/>
              <a:gd name="connsiteX541" fmla="*/ 6483268 w 12192000"/>
              <a:gd name="connsiteY541" fmla="*/ 6019758 h 6858000"/>
              <a:gd name="connsiteX542" fmla="*/ 6546768 w 12192000"/>
              <a:gd name="connsiteY542" fmla="*/ 6083258 h 6858000"/>
              <a:gd name="connsiteX543" fmla="*/ 6610268 w 12192000"/>
              <a:gd name="connsiteY543" fmla="*/ 6019758 h 6858000"/>
              <a:gd name="connsiteX544" fmla="*/ 6546768 w 12192000"/>
              <a:gd name="connsiteY544" fmla="*/ 5956258 h 6858000"/>
              <a:gd name="connsiteX545" fmla="*/ 6280068 w 12192000"/>
              <a:gd name="connsiteY545" fmla="*/ 5956258 h 6858000"/>
              <a:gd name="connsiteX546" fmla="*/ 6216568 w 12192000"/>
              <a:gd name="connsiteY546" fmla="*/ 6019758 h 6858000"/>
              <a:gd name="connsiteX547" fmla="*/ 6280068 w 12192000"/>
              <a:gd name="connsiteY547" fmla="*/ 6083258 h 6858000"/>
              <a:gd name="connsiteX548" fmla="*/ 6343568 w 12192000"/>
              <a:gd name="connsiteY548" fmla="*/ 6019758 h 6858000"/>
              <a:gd name="connsiteX549" fmla="*/ 6280068 w 12192000"/>
              <a:gd name="connsiteY549" fmla="*/ 5956258 h 6858000"/>
              <a:gd name="connsiteX550" fmla="*/ 6013372 w 12192000"/>
              <a:gd name="connsiteY550" fmla="*/ 5956258 h 6858000"/>
              <a:gd name="connsiteX551" fmla="*/ 5949869 w 12192000"/>
              <a:gd name="connsiteY551" fmla="*/ 6019758 h 6858000"/>
              <a:gd name="connsiteX552" fmla="*/ 6013372 w 12192000"/>
              <a:gd name="connsiteY552" fmla="*/ 6083258 h 6858000"/>
              <a:gd name="connsiteX553" fmla="*/ 6076874 w 12192000"/>
              <a:gd name="connsiteY553" fmla="*/ 6019758 h 6858000"/>
              <a:gd name="connsiteX554" fmla="*/ 6013372 w 12192000"/>
              <a:gd name="connsiteY554" fmla="*/ 5956258 h 6858000"/>
              <a:gd name="connsiteX555" fmla="*/ 5746670 w 12192000"/>
              <a:gd name="connsiteY555" fmla="*/ 5956258 h 6858000"/>
              <a:gd name="connsiteX556" fmla="*/ 5683171 w 12192000"/>
              <a:gd name="connsiteY556" fmla="*/ 6019758 h 6858000"/>
              <a:gd name="connsiteX557" fmla="*/ 5746670 w 12192000"/>
              <a:gd name="connsiteY557" fmla="*/ 6083258 h 6858000"/>
              <a:gd name="connsiteX558" fmla="*/ 5810169 w 12192000"/>
              <a:gd name="connsiteY558" fmla="*/ 6019758 h 6858000"/>
              <a:gd name="connsiteX559" fmla="*/ 5746670 w 12192000"/>
              <a:gd name="connsiteY559" fmla="*/ 5956258 h 6858000"/>
              <a:gd name="connsiteX560" fmla="*/ 5479975 w 12192000"/>
              <a:gd name="connsiteY560" fmla="*/ 5956258 h 6858000"/>
              <a:gd name="connsiteX561" fmla="*/ 5416475 w 12192000"/>
              <a:gd name="connsiteY561" fmla="*/ 6019758 h 6858000"/>
              <a:gd name="connsiteX562" fmla="*/ 5479975 w 12192000"/>
              <a:gd name="connsiteY562" fmla="*/ 6083258 h 6858000"/>
              <a:gd name="connsiteX563" fmla="*/ 5543472 w 12192000"/>
              <a:gd name="connsiteY563" fmla="*/ 6019758 h 6858000"/>
              <a:gd name="connsiteX564" fmla="*/ 5479975 w 12192000"/>
              <a:gd name="connsiteY564" fmla="*/ 5956258 h 6858000"/>
              <a:gd name="connsiteX565" fmla="*/ 5213273 w 12192000"/>
              <a:gd name="connsiteY565" fmla="*/ 5956258 h 6858000"/>
              <a:gd name="connsiteX566" fmla="*/ 5149774 w 12192000"/>
              <a:gd name="connsiteY566" fmla="*/ 6019758 h 6858000"/>
              <a:gd name="connsiteX567" fmla="*/ 5213273 w 12192000"/>
              <a:gd name="connsiteY567" fmla="*/ 6083258 h 6858000"/>
              <a:gd name="connsiteX568" fmla="*/ 5276774 w 12192000"/>
              <a:gd name="connsiteY568" fmla="*/ 6019758 h 6858000"/>
              <a:gd name="connsiteX569" fmla="*/ 5213273 w 12192000"/>
              <a:gd name="connsiteY569" fmla="*/ 5956258 h 6858000"/>
              <a:gd name="connsiteX570" fmla="*/ 4946574 w 12192000"/>
              <a:gd name="connsiteY570" fmla="*/ 5956258 h 6858000"/>
              <a:gd name="connsiteX571" fmla="*/ 4883074 w 12192000"/>
              <a:gd name="connsiteY571" fmla="*/ 6019758 h 6858000"/>
              <a:gd name="connsiteX572" fmla="*/ 4946574 w 12192000"/>
              <a:gd name="connsiteY572" fmla="*/ 6083258 h 6858000"/>
              <a:gd name="connsiteX573" fmla="*/ 5010074 w 12192000"/>
              <a:gd name="connsiteY573" fmla="*/ 6019758 h 6858000"/>
              <a:gd name="connsiteX574" fmla="*/ 4946574 w 12192000"/>
              <a:gd name="connsiteY574" fmla="*/ 5956258 h 6858000"/>
              <a:gd name="connsiteX575" fmla="*/ 4679871 w 12192000"/>
              <a:gd name="connsiteY575" fmla="*/ 5956258 h 6858000"/>
              <a:gd name="connsiteX576" fmla="*/ 4616377 w 12192000"/>
              <a:gd name="connsiteY576" fmla="*/ 6019758 h 6858000"/>
              <a:gd name="connsiteX577" fmla="*/ 4679871 w 12192000"/>
              <a:gd name="connsiteY577" fmla="*/ 6083258 h 6858000"/>
              <a:gd name="connsiteX578" fmla="*/ 4743370 w 12192000"/>
              <a:gd name="connsiteY578" fmla="*/ 6019758 h 6858000"/>
              <a:gd name="connsiteX579" fmla="*/ 4679871 w 12192000"/>
              <a:gd name="connsiteY579" fmla="*/ 5956258 h 6858000"/>
              <a:gd name="connsiteX580" fmla="*/ 4413169 w 12192000"/>
              <a:gd name="connsiteY580" fmla="*/ 5956258 h 6858000"/>
              <a:gd name="connsiteX581" fmla="*/ 4349676 w 12192000"/>
              <a:gd name="connsiteY581" fmla="*/ 6019758 h 6858000"/>
              <a:gd name="connsiteX582" fmla="*/ 4413169 w 12192000"/>
              <a:gd name="connsiteY582" fmla="*/ 6083258 h 6858000"/>
              <a:gd name="connsiteX583" fmla="*/ 4476671 w 12192000"/>
              <a:gd name="connsiteY583" fmla="*/ 6019758 h 6858000"/>
              <a:gd name="connsiteX584" fmla="*/ 4413169 w 12192000"/>
              <a:gd name="connsiteY584" fmla="*/ 5956258 h 6858000"/>
              <a:gd name="connsiteX585" fmla="*/ 4146474 w 12192000"/>
              <a:gd name="connsiteY585" fmla="*/ 5956258 h 6858000"/>
              <a:gd name="connsiteX586" fmla="*/ 4082974 w 12192000"/>
              <a:gd name="connsiteY586" fmla="*/ 6019758 h 6858000"/>
              <a:gd name="connsiteX587" fmla="*/ 4146474 w 12192000"/>
              <a:gd name="connsiteY587" fmla="*/ 6083258 h 6858000"/>
              <a:gd name="connsiteX588" fmla="*/ 4209979 w 12192000"/>
              <a:gd name="connsiteY588" fmla="*/ 6019758 h 6858000"/>
              <a:gd name="connsiteX589" fmla="*/ 4146474 w 12192000"/>
              <a:gd name="connsiteY589" fmla="*/ 5956258 h 6858000"/>
              <a:gd name="connsiteX590" fmla="*/ 3879791 w 12192000"/>
              <a:gd name="connsiteY590" fmla="*/ 5956258 h 6858000"/>
              <a:gd name="connsiteX591" fmla="*/ 3816289 w 12192000"/>
              <a:gd name="connsiteY591" fmla="*/ 6019758 h 6858000"/>
              <a:gd name="connsiteX592" fmla="*/ 3879791 w 12192000"/>
              <a:gd name="connsiteY592" fmla="*/ 6083258 h 6858000"/>
              <a:gd name="connsiteX593" fmla="*/ 3943293 w 12192000"/>
              <a:gd name="connsiteY593" fmla="*/ 6019758 h 6858000"/>
              <a:gd name="connsiteX594" fmla="*/ 3879791 w 12192000"/>
              <a:gd name="connsiteY594" fmla="*/ 5956258 h 6858000"/>
              <a:gd name="connsiteX595" fmla="*/ 3613096 w 12192000"/>
              <a:gd name="connsiteY595" fmla="*/ 5956258 h 6858000"/>
              <a:gd name="connsiteX596" fmla="*/ 3549597 w 12192000"/>
              <a:gd name="connsiteY596" fmla="*/ 6019758 h 6858000"/>
              <a:gd name="connsiteX597" fmla="*/ 3613096 w 12192000"/>
              <a:gd name="connsiteY597" fmla="*/ 6083258 h 6858000"/>
              <a:gd name="connsiteX598" fmla="*/ 3676594 w 12192000"/>
              <a:gd name="connsiteY598" fmla="*/ 6019758 h 6858000"/>
              <a:gd name="connsiteX599" fmla="*/ 3613096 w 12192000"/>
              <a:gd name="connsiteY599" fmla="*/ 5956258 h 6858000"/>
              <a:gd name="connsiteX600" fmla="*/ 3346389 w 12192000"/>
              <a:gd name="connsiteY600" fmla="*/ 5956258 h 6858000"/>
              <a:gd name="connsiteX601" fmla="*/ 3282888 w 12192000"/>
              <a:gd name="connsiteY601" fmla="*/ 6019758 h 6858000"/>
              <a:gd name="connsiteX602" fmla="*/ 3346389 w 12192000"/>
              <a:gd name="connsiteY602" fmla="*/ 6083258 h 6858000"/>
              <a:gd name="connsiteX603" fmla="*/ 3409891 w 12192000"/>
              <a:gd name="connsiteY603" fmla="*/ 6019758 h 6858000"/>
              <a:gd name="connsiteX604" fmla="*/ 3346389 w 12192000"/>
              <a:gd name="connsiteY604" fmla="*/ 5956258 h 6858000"/>
              <a:gd name="connsiteX605" fmla="*/ 3079695 w 12192000"/>
              <a:gd name="connsiteY605" fmla="*/ 5956258 h 6858000"/>
              <a:gd name="connsiteX606" fmla="*/ 3016197 w 12192000"/>
              <a:gd name="connsiteY606" fmla="*/ 6019758 h 6858000"/>
              <a:gd name="connsiteX607" fmla="*/ 3079695 w 12192000"/>
              <a:gd name="connsiteY607" fmla="*/ 6083258 h 6858000"/>
              <a:gd name="connsiteX608" fmla="*/ 3143192 w 12192000"/>
              <a:gd name="connsiteY608" fmla="*/ 6019758 h 6858000"/>
              <a:gd name="connsiteX609" fmla="*/ 3079695 w 12192000"/>
              <a:gd name="connsiteY609" fmla="*/ 5956258 h 6858000"/>
              <a:gd name="connsiteX610" fmla="*/ 2813004 w 12192000"/>
              <a:gd name="connsiteY610" fmla="*/ 5956258 h 6858000"/>
              <a:gd name="connsiteX611" fmla="*/ 2749506 w 12192000"/>
              <a:gd name="connsiteY611" fmla="*/ 6019758 h 6858000"/>
              <a:gd name="connsiteX612" fmla="*/ 2813004 w 12192000"/>
              <a:gd name="connsiteY612" fmla="*/ 6083258 h 6858000"/>
              <a:gd name="connsiteX613" fmla="*/ 2876501 w 12192000"/>
              <a:gd name="connsiteY613" fmla="*/ 6019758 h 6858000"/>
              <a:gd name="connsiteX614" fmla="*/ 2813004 w 12192000"/>
              <a:gd name="connsiteY614" fmla="*/ 5956258 h 6858000"/>
              <a:gd name="connsiteX615" fmla="*/ 2546299 w 12192000"/>
              <a:gd name="connsiteY615" fmla="*/ 5956258 h 6858000"/>
              <a:gd name="connsiteX616" fmla="*/ 2482796 w 12192000"/>
              <a:gd name="connsiteY616" fmla="*/ 6019758 h 6858000"/>
              <a:gd name="connsiteX617" fmla="*/ 2546299 w 12192000"/>
              <a:gd name="connsiteY617" fmla="*/ 6083258 h 6858000"/>
              <a:gd name="connsiteX618" fmla="*/ 2609802 w 12192000"/>
              <a:gd name="connsiteY618" fmla="*/ 6019758 h 6858000"/>
              <a:gd name="connsiteX619" fmla="*/ 2546299 w 12192000"/>
              <a:gd name="connsiteY619" fmla="*/ 5956258 h 6858000"/>
              <a:gd name="connsiteX620" fmla="*/ 2279598 w 12192000"/>
              <a:gd name="connsiteY620" fmla="*/ 5956258 h 6858000"/>
              <a:gd name="connsiteX621" fmla="*/ 2216095 w 12192000"/>
              <a:gd name="connsiteY621" fmla="*/ 6019758 h 6858000"/>
              <a:gd name="connsiteX622" fmla="*/ 2279598 w 12192000"/>
              <a:gd name="connsiteY622" fmla="*/ 6083258 h 6858000"/>
              <a:gd name="connsiteX623" fmla="*/ 2343096 w 12192000"/>
              <a:gd name="connsiteY623" fmla="*/ 6019758 h 6858000"/>
              <a:gd name="connsiteX624" fmla="*/ 2279598 w 12192000"/>
              <a:gd name="connsiteY624" fmla="*/ 5956258 h 6858000"/>
              <a:gd name="connsiteX625" fmla="*/ 2012898 w 12192000"/>
              <a:gd name="connsiteY625" fmla="*/ 5956258 h 6858000"/>
              <a:gd name="connsiteX626" fmla="*/ 1949393 w 12192000"/>
              <a:gd name="connsiteY626" fmla="*/ 6019758 h 6858000"/>
              <a:gd name="connsiteX627" fmla="*/ 2012898 w 12192000"/>
              <a:gd name="connsiteY627" fmla="*/ 6083258 h 6858000"/>
              <a:gd name="connsiteX628" fmla="*/ 2076393 w 12192000"/>
              <a:gd name="connsiteY628" fmla="*/ 6019758 h 6858000"/>
              <a:gd name="connsiteX629" fmla="*/ 2012898 w 12192000"/>
              <a:gd name="connsiteY629" fmla="*/ 5956258 h 6858000"/>
              <a:gd name="connsiteX630" fmla="*/ 1746192 w 12192000"/>
              <a:gd name="connsiteY630" fmla="*/ 5956258 h 6858000"/>
              <a:gd name="connsiteX631" fmla="*/ 1682693 w 12192000"/>
              <a:gd name="connsiteY631" fmla="*/ 6019758 h 6858000"/>
              <a:gd name="connsiteX632" fmla="*/ 1746192 w 12192000"/>
              <a:gd name="connsiteY632" fmla="*/ 6083258 h 6858000"/>
              <a:gd name="connsiteX633" fmla="*/ 1809694 w 12192000"/>
              <a:gd name="connsiteY633" fmla="*/ 6019758 h 6858000"/>
              <a:gd name="connsiteX634" fmla="*/ 1746192 w 12192000"/>
              <a:gd name="connsiteY634" fmla="*/ 5956258 h 6858000"/>
              <a:gd name="connsiteX635" fmla="*/ 1479493 w 12192000"/>
              <a:gd name="connsiteY635" fmla="*/ 5956258 h 6858000"/>
              <a:gd name="connsiteX636" fmla="*/ 1415993 w 12192000"/>
              <a:gd name="connsiteY636" fmla="*/ 6019758 h 6858000"/>
              <a:gd name="connsiteX637" fmla="*/ 1479493 w 12192000"/>
              <a:gd name="connsiteY637" fmla="*/ 6083258 h 6858000"/>
              <a:gd name="connsiteX638" fmla="*/ 1542993 w 12192000"/>
              <a:gd name="connsiteY638" fmla="*/ 6019758 h 6858000"/>
              <a:gd name="connsiteX639" fmla="*/ 1479493 w 12192000"/>
              <a:gd name="connsiteY639" fmla="*/ 5956258 h 6858000"/>
              <a:gd name="connsiteX640" fmla="*/ 1212794 w 12192000"/>
              <a:gd name="connsiteY640" fmla="*/ 5956258 h 6858000"/>
              <a:gd name="connsiteX641" fmla="*/ 1149294 w 12192000"/>
              <a:gd name="connsiteY641" fmla="*/ 6019758 h 6858000"/>
              <a:gd name="connsiteX642" fmla="*/ 1212794 w 12192000"/>
              <a:gd name="connsiteY642" fmla="*/ 6083258 h 6858000"/>
              <a:gd name="connsiteX643" fmla="*/ 1276294 w 12192000"/>
              <a:gd name="connsiteY643" fmla="*/ 6019758 h 6858000"/>
              <a:gd name="connsiteX644" fmla="*/ 1212794 w 12192000"/>
              <a:gd name="connsiteY644" fmla="*/ 5956258 h 6858000"/>
              <a:gd name="connsiteX645" fmla="*/ 946095 w 12192000"/>
              <a:gd name="connsiteY645" fmla="*/ 5956258 h 6858000"/>
              <a:gd name="connsiteX646" fmla="*/ 882595 w 12192000"/>
              <a:gd name="connsiteY646" fmla="*/ 6019758 h 6858000"/>
              <a:gd name="connsiteX647" fmla="*/ 946095 w 12192000"/>
              <a:gd name="connsiteY647" fmla="*/ 6083258 h 6858000"/>
              <a:gd name="connsiteX648" fmla="*/ 1009595 w 12192000"/>
              <a:gd name="connsiteY648" fmla="*/ 6019758 h 6858000"/>
              <a:gd name="connsiteX649" fmla="*/ 946095 w 12192000"/>
              <a:gd name="connsiteY649" fmla="*/ 5956258 h 6858000"/>
              <a:gd name="connsiteX650" fmla="*/ 679396 w 12192000"/>
              <a:gd name="connsiteY650" fmla="*/ 5956258 h 6858000"/>
              <a:gd name="connsiteX651" fmla="*/ 615896 w 12192000"/>
              <a:gd name="connsiteY651" fmla="*/ 6019758 h 6858000"/>
              <a:gd name="connsiteX652" fmla="*/ 679396 w 12192000"/>
              <a:gd name="connsiteY652" fmla="*/ 6083258 h 6858000"/>
              <a:gd name="connsiteX653" fmla="*/ 742896 w 12192000"/>
              <a:gd name="connsiteY653" fmla="*/ 6019758 h 6858000"/>
              <a:gd name="connsiteX654" fmla="*/ 679396 w 12192000"/>
              <a:gd name="connsiteY654" fmla="*/ 5956258 h 6858000"/>
              <a:gd name="connsiteX655" fmla="*/ 412697 w 12192000"/>
              <a:gd name="connsiteY655" fmla="*/ 5956258 h 6858000"/>
              <a:gd name="connsiteX656" fmla="*/ 349197 w 12192000"/>
              <a:gd name="connsiteY656" fmla="*/ 6019758 h 6858000"/>
              <a:gd name="connsiteX657" fmla="*/ 412697 w 12192000"/>
              <a:gd name="connsiteY657" fmla="*/ 6083258 h 6858000"/>
              <a:gd name="connsiteX658" fmla="*/ 476197 w 12192000"/>
              <a:gd name="connsiteY658" fmla="*/ 6019758 h 6858000"/>
              <a:gd name="connsiteX659" fmla="*/ 412697 w 12192000"/>
              <a:gd name="connsiteY659" fmla="*/ 5956258 h 6858000"/>
              <a:gd name="connsiteX660" fmla="*/ 11880768 w 12192000"/>
              <a:gd name="connsiteY660" fmla="*/ 5651458 h 6858000"/>
              <a:gd name="connsiteX661" fmla="*/ 11817268 w 12192000"/>
              <a:gd name="connsiteY661" fmla="*/ 5714958 h 6858000"/>
              <a:gd name="connsiteX662" fmla="*/ 11880768 w 12192000"/>
              <a:gd name="connsiteY662" fmla="*/ 5778458 h 6858000"/>
              <a:gd name="connsiteX663" fmla="*/ 11944268 w 12192000"/>
              <a:gd name="connsiteY663" fmla="*/ 5714958 h 6858000"/>
              <a:gd name="connsiteX664" fmla="*/ 11880768 w 12192000"/>
              <a:gd name="connsiteY664" fmla="*/ 5651458 h 6858000"/>
              <a:gd name="connsiteX665" fmla="*/ 11614068 w 12192000"/>
              <a:gd name="connsiteY665" fmla="*/ 5651458 h 6858000"/>
              <a:gd name="connsiteX666" fmla="*/ 11550568 w 12192000"/>
              <a:gd name="connsiteY666" fmla="*/ 5714958 h 6858000"/>
              <a:gd name="connsiteX667" fmla="*/ 11614068 w 12192000"/>
              <a:gd name="connsiteY667" fmla="*/ 5778458 h 6858000"/>
              <a:gd name="connsiteX668" fmla="*/ 11677568 w 12192000"/>
              <a:gd name="connsiteY668" fmla="*/ 5714958 h 6858000"/>
              <a:gd name="connsiteX669" fmla="*/ 11614068 w 12192000"/>
              <a:gd name="connsiteY669" fmla="*/ 5651458 h 6858000"/>
              <a:gd name="connsiteX670" fmla="*/ 11347368 w 12192000"/>
              <a:gd name="connsiteY670" fmla="*/ 5651458 h 6858000"/>
              <a:gd name="connsiteX671" fmla="*/ 11283868 w 12192000"/>
              <a:gd name="connsiteY671" fmla="*/ 5714958 h 6858000"/>
              <a:gd name="connsiteX672" fmla="*/ 11347368 w 12192000"/>
              <a:gd name="connsiteY672" fmla="*/ 5778458 h 6858000"/>
              <a:gd name="connsiteX673" fmla="*/ 11410868 w 12192000"/>
              <a:gd name="connsiteY673" fmla="*/ 5714958 h 6858000"/>
              <a:gd name="connsiteX674" fmla="*/ 11347368 w 12192000"/>
              <a:gd name="connsiteY674" fmla="*/ 5651458 h 6858000"/>
              <a:gd name="connsiteX675" fmla="*/ 11080668 w 12192000"/>
              <a:gd name="connsiteY675" fmla="*/ 5651458 h 6858000"/>
              <a:gd name="connsiteX676" fmla="*/ 11017168 w 12192000"/>
              <a:gd name="connsiteY676" fmla="*/ 5714958 h 6858000"/>
              <a:gd name="connsiteX677" fmla="*/ 11080668 w 12192000"/>
              <a:gd name="connsiteY677" fmla="*/ 5778458 h 6858000"/>
              <a:gd name="connsiteX678" fmla="*/ 11144168 w 12192000"/>
              <a:gd name="connsiteY678" fmla="*/ 5714958 h 6858000"/>
              <a:gd name="connsiteX679" fmla="*/ 11080668 w 12192000"/>
              <a:gd name="connsiteY679" fmla="*/ 5651458 h 6858000"/>
              <a:gd name="connsiteX680" fmla="*/ 10813968 w 12192000"/>
              <a:gd name="connsiteY680" fmla="*/ 5651458 h 6858000"/>
              <a:gd name="connsiteX681" fmla="*/ 10750468 w 12192000"/>
              <a:gd name="connsiteY681" fmla="*/ 5714958 h 6858000"/>
              <a:gd name="connsiteX682" fmla="*/ 10813968 w 12192000"/>
              <a:gd name="connsiteY682" fmla="*/ 5778458 h 6858000"/>
              <a:gd name="connsiteX683" fmla="*/ 10877468 w 12192000"/>
              <a:gd name="connsiteY683" fmla="*/ 5714958 h 6858000"/>
              <a:gd name="connsiteX684" fmla="*/ 10813968 w 12192000"/>
              <a:gd name="connsiteY684" fmla="*/ 5651458 h 6858000"/>
              <a:gd name="connsiteX685" fmla="*/ 10547268 w 12192000"/>
              <a:gd name="connsiteY685" fmla="*/ 5651458 h 6858000"/>
              <a:gd name="connsiteX686" fmla="*/ 10483768 w 12192000"/>
              <a:gd name="connsiteY686" fmla="*/ 5714958 h 6858000"/>
              <a:gd name="connsiteX687" fmla="*/ 10547268 w 12192000"/>
              <a:gd name="connsiteY687" fmla="*/ 5778458 h 6858000"/>
              <a:gd name="connsiteX688" fmla="*/ 10610768 w 12192000"/>
              <a:gd name="connsiteY688" fmla="*/ 5714958 h 6858000"/>
              <a:gd name="connsiteX689" fmla="*/ 10547268 w 12192000"/>
              <a:gd name="connsiteY689" fmla="*/ 5651458 h 6858000"/>
              <a:gd name="connsiteX690" fmla="*/ 10280568 w 12192000"/>
              <a:gd name="connsiteY690" fmla="*/ 5651458 h 6858000"/>
              <a:gd name="connsiteX691" fmla="*/ 10217068 w 12192000"/>
              <a:gd name="connsiteY691" fmla="*/ 5714958 h 6858000"/>
              <a:gd name="connsiteX692" fmla="*/ 10280568 w 12192000"/>
              <a:gd name="connsiteY692" fmla="*/ 5778458 h 6858000"/>
              <a:gd name="connsiteX693" fmla="*/ 10344068 w 12192000"/>
              <a:gd name="connsiteY693" fmla="*/ 5714958 h 6858000"/>
              <a:gd name="connsiteX694" fmla="*/ 10280568 w 12192000"/>
              <a:gd name="connsiteY694" fmla="*/ 5651458 h 6858000"/>
              <a:gd name="connsiteX695" fmla="*/ 10013868 w 12192000"/>
              <a:gd name="connsiteY695" fmla="*/ 5651458 h 6858000"/>
              <a:gd name="connsiteX696" fmla="*/ 9950368 w 12192000"/>
              <a:gd name="connsiteY696" fmla="*/ 5714958 h 6858000"/>
              <a:gd name="connsiteX697" fmla="*/ 10013868 w 12192000"/>
              <a:gd name="connsiteY697" fmla="*/ 5778458 h 6858000"/>
              <a:gd name="connsiteX698" fmla="*/ 10077368 w 12192000"/>
              <a:gd name="connsiteY698" fmla="*/ 5714958 h 6858000"/>
              <a:gd name="connsiteX699" fmla="*/ 10013868 w 12192000"/>
              <a:gd name="connsiteY699" fmla="*/ 5651458 h 6858000"/>
              <a:gd name="connsiteX700" fmla="*/ 9747168 w 12192000"/>
              <a:gd name="connsiteY700" fmla="*/ 5651458 h 6858000"/>
              <a:gd name="connsiteX701" fmla="*/ 9683668 w 12192000"/>
              <a:gd name="connsiteY701" fmla="*/ 5714958 h 6858000"/>
              <a:gd name="connsiteX702" fmla="*/ 9747168 w 12192000"/>
              <a:gd name="connsiteY702" fmla="*/ 5778458 h 6858000"/>
              <a:gd name="connsiteX703" fmla="*/ 9810668 w 12192000"/>
              <a:gd name="connsiteY703" fmla="*/ 5714958 h 6858000"/>
              <a:gd name="connsiteX704" fmla="*/ 9747168 w 12192000"/>
              <a:gd name="connsiteY704" fmla="*/ 5651458 h 6858000"/>
              <a:gd name="connsiteX705" fmla="*/ 9480468 w 12192000"/>
              <a:gd name="connsiteY705" fmla="*/ 5651458 h 6858000"/>
              <a:gd name="connsiteX706" fmla="*/ 9416968 w 12192000"/>
              <a:gd name="connsiteY706" fmla="*/ 5714958 h 6858000"/>
              <a:gd name="connsiteX707" fmla="*/ 9480468 w 12192000"/>
              <a:gd name="connsiteY707" fmla="*/ 5778458 h 6858000"/>
              <a:gd name="connsiteX708" fmla="*/ 9543968 w 12192000"/>
              <a:gd name="connsiteY708" fmla="*/ 5714958 h 6858000"/>
              <a:gd name="connsiteX709" fmla="*/ 9480468 w 12192000"/>
              <a:gd name="connsiteY709" fmla="*/ 5651458 h 6858000"/>
              <a:gd name="connsiteX710" fmla="*/ 9213768 w 12192000"/>
              <a:gd name="connsiteY710" fmla="*/ 5651458 h 6858000"/>
              <a:gd name="connsiteX711" fmla="*/ 9150268 w 12192000"/>
              <a:gd name="connsiteY711" fmla="*/ 5714958 h 6858000"/>
              <a:gd name="connsiteX712" fmla="*/ 9213768 w 12192000"/>
              <a:gd name="connsiteY712" fmla="*/ 5778458 h 6858000"/>
              <a:gd name="connsiteX713" fmla="*/ 9277268 w 12192000"/>
              <a:gd name="connsiteY713" fmla="*/ 5714958 h 6858000"/>
              <a:gd name="connsiteX714" fmla="*/ 9213768 w 12192000"/>
              <a:gd name="connsiteY714" fmla="*/ 5651458 h 6858000"/>
              <a:gd name="connsiteX715" fmla="*/ 8947068 w 12192000"/>
              <a:gd name="connsiteY715" fmla="*/ 5651458 h 6858000"/>
              <a:gd name="connsiteX716" fmla="*/ 8883568 w 12192000"/>
              <a:gd name="connsiteY716" fmla="*/ 5714958 h 6858000"/>
              <a:gd name="connsiteX717" fmla="*/ 8947068 w 12192000"/>
              <a:gd name="connsiteY717" fmla="*/ 5778458 h 6858000"/>
              <a:gd name="connsiteX718" fmla="*/ 9010568 w 12192000"/>
              <a:gd name="connsiteY718" fmla="*/ 5714958 h 6858000"/>
              <a:gd name="connsiteX719" fmla="*/ 8947068 w 12192000"/>
              <a:gd name="connsiteY719" fmla="*/ 5651458 h 6858000"/>
              <a:gd name="connsiteX720" fmla="*/ 8680368 w 12192000"/>
              <a:gd name="connsiteY720" fmla="*/ 5651458 h 6858000"/>
              <a:gd name="connsiteX721" fmla="*/ 8616868 w 12192000"/>
              <a:gd name="connsiteY721" fmla="*/ 5714958 h 6858000"/>
              <a:gd name="connsiteX722" fmla="*/ 8680368 w 12192000"/>
              <a:gd name="connsiteY722" fmla="*/ 5778458 h 6858000"/>
              <a:gd name="connsiteX723" fmla="*/ 8743868 w 12192000"/>
              <a:gd name="connsiteY723" fmla="*/ 5714958 h 6858000"/>
              <a:gd name="connsiteX724" fmla="*/ 8680368 w 12192000"/>
              <a:gd name="connsiteY724" fmla="*/ 5651458 h 6858000"/>
              <a:gd name="connsiteX725" fmla="*/ 8413668 w 12192000"/>
              <a:gd name="connsiteY725" fmla="*/ 5651458 h 6858000"/>
              <a:gd name="connsiteX726" fmla="*/ 8350168 w 12192000"/>
              <a:gd name="connsiteY726" fmla="*/ 5714958 h 6858000"/>
              <a:gd name="connsiteX727" fmla="*/ 8413668 w 12192000"/>
              <a:gd name="connsiteY727" fmla="*/ 5778458 h 6858000"/>
              <a:gd name="connsiteX728" fmla="*/ 8477168 w 12192000"/>
              <a:gd name="connsiteY728" fmla="*/ 5714958 h 6858000"/>
              <a:gd name="connsiteX729" fmla="*/ 8413668 w 12192000"/>
              <a:gd name="connsiteY729" fmla="*/ 5651458 h 6858000"/>
              <a:gd name="connsiteX730" fmla="*/ 8146968 w 12192000"/>
              <a:gd name="connsiteY730" fmla="*/ 5651458 h 6858000"/>
              <a:gd name="connsiteX731" fmla="*/ 8083468 w 12192000"/>
              <a:gd name="connsiteY731" fmla="*/ 5714958 h 6858000"/>
              <a:gd name="connsiteX732" fmla="*/ 8146968 w 12192000"/>
              <a:gd name="connsiteY732" fmla="*/ 5778458 h 6858000"/>
              <a:gd name="connsiteX733" fmla="*/ 8210468 w 12192000"/>
              <a:gd name="connsiteY733" fmla="*/ 5714958 h 6858000"/>
              <a:gd name="connsiteX734" fmla="*/ 8146968 w 12192000"/>
              <a:gd name="connsiteY734" fmla="*/ 5651458 h 6858000"/>
              <a:gd name="connsiteX735" fmla="*/ 7880268 w 12192000"/>
              <a:gd name="connsiteY735" fmla="*/ 5651458 h 6858000"/>
              <a:gd name="connsiteX736" fmla="*/ 7816768 w 12192000"/>
              <a:gd name="connsiteY736" fmla="*/ 5714958 h 6858000"/>
              <a:gd name="connsiteX737" fmla="*/ 7880268 w 12192000"/>
              <a:gd name="connsiteY737" fmla="*/ 5778458 h 6858000"/>
              <a:gd name="connsiteX738" fmla="*/ 7943768 w 12192000"/>
              <a:gd name="connsiteY738" fmla="*/ 5714958 h 6858000"/>
              <a:gd name="connsiteX739" fmla="*/ 7880268 w 12192000"/>
              <a:gd name="connsiteY739" fmla="*/ 5651458 h 6858000"/>
              <a:gd name="connsiteX740" fmla="*/ 7613568 w 12192000"/>
              <a:gd name="connsiteY740" fmla="*/ 5651458 h 6858000"/>
              <a:gd name="connsiteX741" fmla="*/ 7550068 w 12192000"/>
              <a:gd name="connsiteY741" fmla="*/ 5714958 h 6858000"/>
              <a:gd name="connsiteX742" fmla="*/ 7613568 w 12192000"/>
              <a:gd name="connsiteY742" fmla="*/ 5778458 h 6858000"/>
              <a:gd name="connsiteX743" fmla="*/ 7677068 w 12192000"/>
              <a:gd name="connsiteY743" fmla="*/ 5714958 h 6858000"/>
              <a:gd name="connsiteX744" fmla="*/ 7613568 w 12192000"/>
              <a:gd name="connsiteY744" fmla="*/ 5651458 h 6858000"/>
              <a:gd name="connsiteX745" fmla="*/ 7346868 w 12192000"/>
              <a:gd name="connsiteY745" fmla="*/ 5651458 h 6858000"/>
              <a:gd name="connsiteX746" fmla="*/ 7283368 w 12192000"/>
              <a:gd name="connsiteY746" fmla="*/ 5714958 h 6858000"/>
              <a:gd name="connsiteX747" fmla="*/ 7346868 w 12192000"/>
              <a:gd name="connsiteY747" fmla="*/ 5778458 h 6858000"/>
              <a:gd name="connsiteX748" fmla="*/ 7410368 w 12192000"/>
              <a:gd name="connsiteY748" fmla="*/ 5714958 h 6858000"/>
              <a:gd name="connsiteX749" fmla="*/ 7346868 w 12192000"/>
              <a:gd name="connsiteY749" fmla="*/ 5651458 h 6858000"/>
              <a:gd name="connsiteX750" fmla="*/ 7080168 w 12192000"/>
              <a:gd name="connsiteY750" fmla="*/ 5651458 h 6858000"/>
              <a:gd name="connsiteX751" fmla="*/ 7016668 w 12192000"/>
              <a:gd name="connsiteY751" fmla="*/ 5714958 h 6858000"/>
              <a:gd name="connsiteX752" fmla="*/ 7080168 w 12192000"/>
              <a:gd name="connsiteY752" fmla="*/ 5778458 h 6858000"/>
              <a:gd name="connsiteX753" fmla="*/ 7143668 w 12192000"/>
              <a:gd name="connsiteY753" fmla="*/ 5714958 h 6858000"/>
              <a:gd name="connsiteX754" fmla="*/ 7080168 w 12192000"/>
              <a:gd name="connsiteY754" fmla="*/ 5651458 h 6858000"/>
              <a:gd name="connsiteX755" fmla="*/ 6813468 w 12192000"/>
              <a:gd name="connsiteY755" fmla="*/ 5651458 h 6858000"/>
              <a:gd name="connsiteX756" fmla="*/ 6749968 w 12192000"/>
              <a:gd name="connsiteY756" fmla="*/ 5714958 h 6858000"/>
              <a:gd name="connsiteX757" fmla="*/ 6813468 w 12192000"/>
              <a:gd name="connsiteY757" fmla="*/ 5778458 h 6858000"/>
              <a:gd name="connsiteX758" fmla="*/ 6876968 w 12192000"/>
              <a:gd name="connsiteY758" fmla="*/ 5714958 h 6858000"/>
              <a:gd name="connsiteX759" fmla="*/ 6813468 w 12192000"/>
              <a:gd name="connsiteY759" fmla="*/ 5651458 h 6858000"/>
              <a:gd name="connsiteX760" fmla="*/ 6546768 w 12192000"/>
              <a:gd name="connsiteY760" fmla="*/ 5651458 h 6858000"/>
              <a:gd name="connsiteX761" fmla="*/ 6483268 w 12192000"/>
              <a:gd name="connsiteY761" fmla="*/ 5714958 h 6858000"/>
              <a:gd name="connsiteX762" fmla="*/ 6546768 w 12192000"/>
              <a:gd name="connsiteY762" fmla="*/ 5778458 h 6858000"/>
              <a:gd name="connsiteX763" fmla="*/ 6610268 w 12192000"/>
              <a:gd name="connsiteY763" fmla="*/ 5714958 h 6858000"/>
              <a:gd name="connsiteX764" fmla="*/ 6546768 w 12192000"/>
              <a:gd name="connsiteY764" fmla="*/ 5651458 h 6858000"/>
              <a:gd name="connsiteX765" fmla="*/ 6280068 w 12192000"/>
              <a:gd name="connsiteY765" fmla="*/ 5651458 h 6858000"/>
              <a:gd name="connsiteX766" fmla="*/ 6216568 w 12192000"/>
              <a:gd name="connsiteY766" fmla="*/ 5714958 h 6858000"/>
              <a:gd name="connsiteX767" fmla="*/ 6280068 w 12192000"/>
              <a:gd name="connsiteY767" fmla="*/ 5778458 h 6858000"/>
              <a:gd name="connsiteX768" fmla="*/ 6343568 w 12192000"/>
              <a:gd name="connsiteY768" fmla="*/ 5714958 h 6858000"/>
              <a:gd name="connsiteX769" fmla="*/ 6280068 w 12192000"/>
              <a:gd name="connsiteY769" fmla="*/ 5651458 h 6858000"/>
              <a:gd name="connsiteX770" fmla="*/ 6013372 w 12192000"/>
              <a:gd name="connsiteY770" fmla="*/ 5651458 h 6858000"/>
              <a:gd name="connsiteX771" fmla="*/ 5949869 w 12192000"/>
              <a:gd name="connsiteY771" fmla="*/ 5714958 h 6858000"/>
              <a:gd name="connsiteX772" fmla="*/ 6013372 w 12192000"/>
              <a:gd name="connsiteY772" fmla="*/ 5778458 h 6858000"/>
              <a:gd name="connsiteX773" fmla="*/ 6076876 w 12192000"/>
              <a:gd name="connsiteY773" fmla="*/ 5714958 h 6858000"/>
              <a:gd name="connsiteX774" fmla="*/ 6013372 w 12192000"/>
              <a:gd name="connsiteY774" fmla="*/ 5651458 h 6858000"/>
              <a:gd name="connsiteX775" fmla="*/ 5746670 w 12192000"/>
              <a:gd name="connsiteY775" fmla="*/ 5651458 h 6858000"/>
              <a:gd name="connsiteX776" fmla="*/ 5683171 w 12192000"/>
              <a:gd name="connsiteY776" fmla="*/ 5714958 h 6858000"/>
              <a:gd name="connsiteX777" fmla="*/ 5746670 w 12192000"/>
              <a:gd name="connsiteY777" fmla="*/ 5778458 h 6858000"/>
              <a:gd name="connsiteX778" fmla="*/ 5810169 w 12192000"/>
              <a:gd name="connsiteY778" fmla="*/ 5714958 h 6858000"/>
              <a:gd name="connsiteX779" fmla="*/ 5746670 w 12192000"/>
              <a:gd name="connsiteY779" fmla="*/ 5651458 h 6858000"/>
              <a:gd name="connsiteX780" fmla="*/ 5479975 w 12192000"/>
              <a:gd name="connsiteY780" fmla="*/ 5651458 h 6858000"/>
              <a:gd name="connsiteX781" fmla="*/ 5416475 w 12192000"/>
              <a:gd name="connsiteY781" fmla="*/ 5714958 h 6858000"/>
              <a:gd name="connsiteX782" fmla="*/ 5479975 w 12192000"/>
              <a:gd name="connsiteY782" fmla="*/ 5778458 h 6858000"/>
              <a:gd name="connsiteX783" fmla="*/ 5543472 w 12192000"/>
              <a:gd name="connsiteY783" fmla="*/ 5714958 h 6858000"/>
              <a:gd name="connsiteX784" fmla="*/ 5479975 w 12192000"/>
              <a:gd name="connsiteY784" fmla="*/ 5651458 h 6858000"/>
              <a:gd name="connsiteX785" fmla="*/ 5213273 w 12192000"/>
              <a:gd name="connsiteY785" fmla="*/ 5651458 h 6858000"/>
              <a:gd name="connsiteX786" fmla="*/ 5149774 w 12192000"/>
              <a:gd name="connsiteY786" fmla="*/ 5714958 h 6858000"/>
              <a:gd name="connsiteX787" fmla="*/ 5213273 w 12192000"/>
              <a:gd name="connsiteY787" fmla="*/ 5778458 h 6858000"/>
              <a:gd name="connsiteX788" fmla="*/ 5276774 w 12192000"/>
              <a:gd name="connsiteY788" fmla="*/ 5714958 h 6858000"/>
              <a:gd name="connsiteX789" fmla="*/ 5213273 w 12192000"/>
              <a:gd name="connsiteY789" fmla="*/ 5651458 h 6858000"/>
              <a:gd name="connsiteX790" fmla="*/ 4946574 w 12192000"/>
              <a:gd name="connsiteY790" fmla="*/ 5651458 h 6858000"/>
              <a:gd name="connsiteX791" fmla="*/ 4883074 w 12192000"/>
              <a:gd name="connsiteY791" fmla="*/ 5714958 h 6858000"/>
              <a:gd name="connsiteX792" fmla="*/ 4946574 w 12192000"/>
              <a:gd name="connsiteY792" fmla="*/ 5778458 h 6858000"/>
              <a:gd name="connsiteX793" fmla="*/ 5010074 w 12192000"/>
              <a:gd name="connsiteY793" fmla="*/ 5714958 h 6858000"/>
              <a:gd name="connsiteX794" fmla="*/ 4946574 w 12192000"/>
              <a:gd name="connsiteY794" fmla="*/ 5651458 h 6858000"/>
              <a:gd name="connsiteX795" fmla="*/ 4679871 w 12192000"/>
              <a:gd name="connsiteY795" fmla="*/ 5651458 h 6858000"/>
              <a:gd name="connsiteX796" fmla="*/ 4616377 w 12192000"/>
              <a:gd name="connsiteY796" fmla="*/ 5714958 h 6858000"/>
              <a:gd name="connsiteX797" fmla="*/ 4679871 w 12192000"/>
              <a:gd name="connsiteY797" fmla="*/ 5778458 h 6858000"/>
              <a:gd name="connsiteX798" fmla="*/ 4743370 w 12192000"/>
              <a:gd name="connsiteY798" fmla="*/ 5714958 h 6858000"/>
              <a:gd name="connsiteX799" fmla="*/ 4679871 w 12192000"/>
              <a:gd name="connsiteY799" fmla="*/ 5651458 h 6858000"/>
              <a:gd name="connsiteX800" fmla="*/ 4413169 w 12192000"/>
              <a:gd name="connsiteY800" fmla="*/ 5651458 h 6858000"/>
              <a:gd name="connsiteX801" fmla="*/ 4349676 w 12192000"/>
              <a:gd name="connsiteY801" fmla="*/ 5714958 h 6858000"/>
              <a:gd name="connsiteX802" fmla="*/ 4413169 w 12192000"/>
              <a:gd name="connsiteY802" fmla="*/ 5778458 h 6858000"/>
              <a:gd name="connsiteX803" fmla="*/ 4476671 w 12192000"/>
              <a:gd name="connsiteY803" fmla="*/ 5714958 h 6858000"/>
              <a:gd name="connsiteX804" fmla="*/ 4413169 w 12192000"/>
              <a:gd name="connsiteY804" fmla="*/ 5651458 h 6858000"/>
              <a:gd name="connsiteX805" fmla="*/ 4146474 w 12192000"/>
              <a:gd name="connsiteY805" fmla="*/ 5651458 h 6858000"/>
              <a:gd name="connsiteX806" fmla="*/ 4082974 w 12192000"/>
              <a:gd name="connsiteY806" fmla="*/ 5714958 h 6858000"/>
              <a:gd name="connsiteX807" fmla="*/ 4146474 w 12192000"/>
              <a:gd name="connsiteY807" fmla="*/ 5778458 h 6858000"/>
              <a:gd name="connsiteX808" fmla="*/ 4209979 w 12192000"/>
              <a:gd name="connsiteY808" fmla="*/ 5714958 h 6858000"/>
              <a:gd name="connsiteX809" fmla="*/ 4146474 w 12192000"/>
              <a:gd name="connsiteY809" fmla="*/ 5651458 h 6858000"/>
              <a:gd name="connsiteX810" fmla="*/ 3879791 w 12192000"/>
              <a:gd name="connsiteY810" fmla="*/ 5651458 h 6858000"/>
              <a:gd name="connsiteX811" fmla="*/ 3816291 w 12192000"/>
              <a:gd name="connsiteY811" fmla="*/ 5714958 h 6858000"/>
              <a:gd name="connsiteX812" fmla="*/ 3879791 w 12192000"/>
              <a:gd name="connsiteY812" fmla="*/ 5778458 h 6858000"/>
              <a:gd name="connsiteX813" fmla="*/ 3943293 w 12192000"/>
              <a:gd name="connsiteY813" fmla="*/ 5714958 h 6858000"/>
              <a:gd name="connsiteX814" fmla="*/ 3879791 w 12192000"/>
              <a:gd name="connsiteY814" fmla="*/ 5651458 h 6858000"/>
              <a:gd name="connsiteX815" fmla="*/ 3613096 w 12192000"/>
              <a:gd name="connsiteY815" fmla="*/ 5651458 h 6858000"/>
              <a:gd name="connsiteX816" fmla="*/ 3549597 w 12192000"/>
              <a:gd name="connsiteY816" fmla="*/ 5714958 h 6858000"/>
              <a:gd name="connsiteX817" fmla="*/ 3613096 w 12192000"/>
              <a:gd name="connsiteY817" fmla="*/ 5778458 h 6858000"/>
              <a:gd name="connsiteX818" fmla="*/ 3676594 w 12192000"/>
              <a:gd name="connsiteY818" fmla="*/ 5714958 h 6858000"/>
              <a:gd name="connsiteX819" fmla="*/ 3613096 w 12192000"/>
              <a:gd name="connsiteY819" fmla="*/ 5651458 h 6858000"/>
              <a:gd name="connsiteX820" fmla="*/ 3346389 w 12192000"/>
              <a:gd name="connsiteY820" fmla="*/ 5651458 h 6858000"/>
              <a:gd name="connsiteX821" fmla="*/ 3282888 w 12192000"/>
              <a:gd name="connsiteY821" fmla="*/ 5714958 h 6858000"/>
              <a:gd name="connsiteX822" fmla="*/ 3346389 w 12192000"/>
              <a:gd name="connsiteY822" fmla="*/ 5778458 h 6858000"/>
              <a:gd name="connsiteX823" fmla="*/ 3409891 w 12192000"/>
              <a:gd name="connsiteY823" fmla="*/ 5714958 h 6858000"/>
              <a:gd name="connsiteX824" fmla="*/ 3346389 w 12192000"/>
              <a:gd name="connsiteY824" fmla="*/ 5651458 h 6858000"/>
              <a:gd name="connsiteX825" fmla="*/ 3079695 w 12192000"/>
              <a:gd name="connsiteY825" fmla="*/ 5651458 h 6858000"/>
              <a:gd name="connsiteX826" fmla="*/ 3016197 w 12192000"/>
              <a:gd name="connsiteY826" fmla="*/ 5714958 h 6858000"/>
              <a:gd name="connsiteX827" fmla="*/ 3079695 w 12192000"/>
              <a:gd name="connsiteY827" fmla="*/ 5778458 h 6858000"/>
              <a:gd name="connsiteX828" fmla="*/ 3143193 w 12192000"/>
              <a:gd name="connsiteY828" fmla="*/ 5714958 h 6858000"/>
              <a:gd name="connsiteX829" fmla="*/ 3079695 w 12192000"/>
              <a:gd name="connsiteY829" fmla="*/ 5651458 h 6858000"/>
              <a:gd name="connsiteX830" fmla="*/ 2813004 w 12192000"/>
              <a:gd name="connsiteY830" fmla="*/ 5651458 h 6858000"/>
              <a:gd name="connsiteX831" fmla="*/ 2749506 w 12192000"/>
              <a:gd name="connsiteY831" fmla="*/ 5714958 h 6858000"/>
              <a:gd name="connsiteX832" fmla="*/ 2813004 w 12192000"/>
              <a:gd name="connsiteY832" fmla="*/ 5778458 h 6858000"/>
              <a:gd name="connsiteX833" fmla="*/ 2876502 w 12192000"/>
              <a:gd name="connsiteY833" fmla="*/ 5714958 h 6858000"/>
              <a:gd name="connsiteX834" fmla="*/ 2813004 w 12192000"/>
              <a:gd name="connsiteY834" fmla="*/ 5651458 h 6858000"/>
              <a:gd name="connsiteX835" fmla="*/ 2546299 w 12192000"/>
              <a:gd name="connsiteY835" fmla="*/ 5651458 h 6858000"/>
              <a:gd name="connsiteX836" fmla="*/ 2482796 w 12192000"/>
              <a:gd name="connsiteY836" fmla="*/ 5714958 h 6858000"/>
              <a:gd name="connsiteX837" fmla="*/ 2546299 w 12192000"/>
              <a:gd name="connsiteY837" fmla="*/ 5778458 h 6858000"/>
              <a:gd name="connsiteX838" fmla="*/ 2609802 w 12192000"/>
              <a:gd name="connsiteY838" fmla="*/ 5714958 h 6858000"/>
              <a:gd name="connsiteX839" fmla="*/ 2546299 w 12192000"/>
              <a:gd name="connsiteY839" fmla="*/ 5651458 h 6858000"/>
              <a:gd name="connsiteX840" fmla="*/ 2279598 w 12192000"/>
              <a:gd name="connsiteY840" fmla="*/ 5651458 h 6858000"/>
              <a:gd name="connsiteX841" fmla="*/ 2216095 w 12192000"/>
              <a:gd name="connsiteY841" fmla="*/ 5714958 h 6858000"/>
              <a:gd name="connsiteX842" fmla="*/ 2279598 w 12192000"/>
              <a:gd name="connsiteY842" fmla="*/ 5778458 h 6858000"/>
              <a:gd name="connsiteX843" fmla="*/ 2343098 w 12192000"/>
              <a:gd name="connsiteY843" fmla="*/ 5714958 h 6858000"/>
              <a:gd name="connsiteX844" fmla="*/ 2279598 w 12192000"/>
              <a:gd name="connsiteY844" fmla="*/ 5651458 h 6858000"/>
              <a:gd name="connsiteX845" fmla="*/ 2012899 w 12192000"/>
              <a:gd name="connsiteY845" fmla="*/ 5651458 h 6858000"/>
              <a:gd name="connsiteX846" fmla="*/ 1949393 w 12192000"/>
              <a:gd name="connsiteY846" fmla="*/ 5714958 h 6858000"/>
              <a:gd name="connsiteX847" fmla="*/ 2012899 w 12192000"/>
              <a:gd name="connsiteY847" fmla="*/ 5778458 h 6858000"/>
              <a:gd name="connsiteX848" fmla="*/ 2076393 w 12192000"/>
              <a:gd name="connsiteY848" fmla="*/ 5714958 h 6858000"/>
              <a:gd name="connsiteX849" fmla="*/ 2012899 w 12192000"/>
              <a:gd name="connsiteY849" fmla="*/ 5651458 h 6858000"/>
              <a:gd name="connsiteX850" fmla="*/ 1746193 w 12192000"/>
              <a:gd name="connsiteY850" fmla="*/ 5651458 h 6858000"/>
              <a:gd name="connsiteX851" fmla="*/ 1682693 w 12192000"/>
              <a:gd name="connsiteY851" fmla="*/ 5714958 h 6858000"/>
              <a:gd name="connsiteX852" fmla="*/ 1746193 w 12192000"/>
              <a:gd name="connsiteY852" fmla="*/ 5778458 h 6858000"/>
              <a:gd name="connsiteX853" fmla="*/ 1809694 w 12192000"/>
              <a:gd name="connsiteY853" fmla="*/ 5714958 h 6858000"/>
              <a:gd name="connsiteX854" fmla="*/ 1746193 w 12192000"/>
              <a:gd name="connsiteY854" fmla="*/ 5651458 h 6858000"/>
              <a:gd name="connsiteX855" fmla="*/ 1479493 w 12192000"/>
              <a:gd name="connsiteY855" fmla="*/ 5651458 h 6858000"/>
              <a:gd name="connsiteX856" fmla="*/ 1415993 w 12192000"/>
              <a:gd name="connsiteY856" fmla="*/ 5714958 h 6858000"/>
              <a:gd name="connsiteX857" fmla="*/ 1479493 w 12192000"/>
              <a:gd name="connsiteY857" fmla="*/ 5778458 h 6858000"/>
              <a:gd name="connsiteX858" fmla="*/ 1542993 w 12192000"/>
              <a:gd name="connsiteY858" fmla="*/ 5714958 h 6858000"/>
              <a:gd name="connsiteX859" fmla="*/ 1479493 w 12192000"/>
              <a:gd name="connsiteY859" fmla="*/ 5651458 h 6858000"/>
              <a:gd name="connsiteX860" fmla="*/ 1212794 w 12192000"/>
              <a:gd name="connsiteY860" fmla="*/ 5651458 h 6858000"/>
              <a:gd name="connsiteX861" fmla="*/ 1149294 w 12192000"/>
              <a:gd name="connsiteY861" fmla="*/ 5714958 h 6858000"/>
              <a:gd name="connsiteX862" fmla="*/ 1212794 w 12192000"/>
              <a:gd name="connsiteY862" fmla="*/ 5778458 h 6858000"/>
              <a:gd name="connsiteX863" fmla="*/ 1276294 w 12192000"/>
              <a:gd name="connsiteY863" fmla="*/ 5714958 h 6858000"/>
              <a:gd name="connsiteX864" fmla="*/ 1212794 w 12192000"/>
              <a:gd name="connsiteY864" fmla="*/ 5651458 h 6858000"/>
              <a:gd name="connsiteX865" fmla="*/ 946095 w 12192000"/>
              <a:gd name="connsiteY865" fmla="*/ 5651458 h 6858000"/>
              <a:gd name="connsiteX866" fmla="*/ 882595 w 12192000"/>
              <a:gd name="connsiteY866" fmla="*/ 5714958 h 6858000"/>
              <a:gd name="connsiteX867" fmla="*/ 946095 w 12192000"/>
              <a:gd name="connsiteY867" fmla="*/ 5778458 h 6858000"/>
              <a:gd name="connsiteX868" fmla="*/ 1009595 w 12192000"/>
              <a:gd name="connsiteY868" fmla="*/ 5714958 h 6858000"/>
              <a:gd name="connsiteX869" fmla="*/ 946095 w 12192000"/>
              <a:gd name="connsiteY869" fmla="*/ 5651458 h 6858000"/>
              <a:gd name="connsiteX870" fmla="*/ 679396 w 12192000"/>
              <a:gd name="connsiteY870" fmla="*/ 5651458 h 6858000"/>
              <a:gd name="connsiteX871" fmla="*/ 615896 w 12192000"/>
              <a:gd name="connsiteY871" fmla="*/ 5714958 h 6858000"/>
              <a:gd name="connsiteX872" fmla="*/ 679396 w 12192000"/>
              <a:gd name="connsiteY872" fmla="*/ 5778458 h 6858000"/>
              <a:gd name="connsiteX873" fmla="*/ 742896 w 12192000"/>
              <a:gd name="connsiteY873" fmla="*/ 5714958 h 6858000"/>
              <a:gd name="connsiteX874" fmla="*/ 679396 w 12192000"/>
              <a:gd name="connsiteY874" fmla="*/ 5651458 h 6858000"/>
              <a:gd name="connsiteX875" fmla="*/ 412697 w 12192000"/>
              <a:gd name="connsiteY875" fmla="*/ 5651458 h 6858000"/>
              <a:gd name="connsiteX876" fmla="*/ 349197 w 12192000"/>
              <a:gd name="connsiteY876" fmla="*/ 5714958 h 6858000"/>
              <a:gd name="connsiteX877" fmla="*/ 412697 w 12192000"/>
              <a:gd name="connsiteY877" fmla="*/ 5778458 h 6858000"/>
              <a:gd name="connsiteX878" fmla="*/ 476197 w 12192000"/>
              <a:gd name="connsiteY878" fmla="*/ 5714958 h 6858000"/>
              <a:gd name="connsiteX879" fmla="*/ 412697 w 12192000"/>
              <a:gd name="connsiteY879" fmla="*/ 5651458 h 6858000"/>
              <a:gd name="connsiteX880" fmla="*/ 11868068 w 12192000"/>
              <a:gd name="connsiteY880" fmla="*/ 5346658 h 6858000"/>
              <a:gd name="connsiteX881" fmla="*/ 11804568 w 12192000"/>
              <a:gd name="connsiteY881" fmla="*/ 5410158 h 6858000"/>
              <a:gd name="connsiteX882" fmla="*/ 11868068 w 12192000"/>
              <a:gd name="connsiteY882" fmla="*/ 5473658 h 6858000"/>
              <a:gd name="connsiteX883" fmla="*/ 11931568 w 12192000"/>
              <a:gd name="connsiteY883" fmla="*/ 5410158 h 6858000"/>
              <a:gd name="connsiteX884" fmla="*/ 11868068 w 12192000"/>
              <a:gd name="connsiteY884" fmla="*/ 5346658 h 6858000"/>
              <a:gd name="connsiteX885" fmla="*/ 11601368 w 12192000"/>
              <a:gd name="connsiteY885" fmla="*/ 5346658 h 6858000"/>
              <a:gd name="connsiteX886" fmla="*/ 11537868 w 12192000"/>
              <a:gd name="connsiteY886" fmla="*/ 5410158 h 6858000"/>
              <a:gd name="connsiteX887" fmla="*/ 11601368 w 12192000"/>
              <a:gd name="connsiteY887" fmla="*/ 5473658 h 6858000"/>
              <a:gd name="connsiteX888" fmla="*/ 11664868 w 12192000"/>
              <a:gd name="connsiteY888" fmla="*/ 5410158 h 6858000"/>
              <a:gd name="connsiteX889" fmla="*/ 11601368 w 12192000"/>
              <a:gd name="connsiteY889" fmla="*/ 5346658 h 6858000"/>
              <a:gd name="connsiteX890" fmla="*/ 11334668 w 12192000"/>
              <a:gd name="connsiteY890" fmla="*/ 5346658 h 6858000"/>
              <a:gd name="connsiteX891" fmla="*/ 11271168 w 12192000"/>
              <a:gd name="connsiteY891" fmla="*/ 5410158 h 6858000"/>
              <a:gd name="connsiteX892" fmla="*/ 11334668 w 12192000"/>
              <a:gd name="connsiteY892" fmla="*/ 5473658 h 6858000"/>
              <a:gd name="connsiteX893" fmla="*/ 11398168 w 12192000"/>
              <a:gd name="connsiteY893" fmla="*/ 5410158 h 6858000"/>
              <a:gd name="connsiteX894" fmla="*/ 11334668 w 12192000"/>
              <a:gd name="connsiteY894" fmla="*/ 5346658 h 6858000"/>
              <a:gd name="connsiteX895" fmla="*/ 11067968 w 12192000"/>
              <a:gd name="connsiteY895" fmla="*/ 5346658 h 6858000"/>
              <a:gd name="connsiteX896" fmla="*/ 11004468 w 12192000"/>
              <a:gd name="connsiteY896" fmla="*/ 5410158 h 6858000"/>
              <a:gd name="connsiteX897" fmla="*/ 11067968 w 12192000"/>
              <a:gd name="connsiteY897" fmla="*/ 5473658 h 6858000"/>
              <a:gd name="connsiteX898" fmla="*/ 11131468 w 12192000"/>
              <a:gd name="connsiteY898" fmla="*/ 5410158 h 6858000"/>
              <a:gd name="connsiteX899" fmla="*/ 11067968 w 12192000"/>
              <a:gd name="connsiteY899" fmla="*/ 5346658 h 6858000"/>
              <a:gd name="connsiteX900" fmla="*/ 10801268 w 12192000"/>
              <a:gd name="connsiteY900" fmla="*/ 5346658 h 6858000"/>
              <a:gd name="connsiteX901" fmla="*/ 10737768 w 12192000"/>
              <a:gd name="connsiteY901" fmla="*/ 5410158 h 6858000"/>
              <a:gd name="connsiteX902" fmla="*/ 10801268 w 12192000"/>
              <a:gd name="connsiteY902" fmla="*/ 5473658 h 6858000"/>
              <a:gd name="connsiteX903" fmla="*/ 10864768 w 12192000"/>
              <a:gd name="connsiteY903" fmla="*/ 5410158 h 6858000"/>
              <a:gd name="connsiteX904" fmla="*/ 10801268 w 12192000"/>
              <a:gd name="connsiteY904" fmla="*/ 5346658 h 6858000"/>
              <a:gd name="connsiteX905" fmla="*/ 10534568 w 12192000"/>
              <a:gd name="connsiteY905" fmla="*/ 5346658 h 6858000"/>
              <a:gd name="connsiteX906" fmla="*/ 10471068 w 12192000"/>
              <a:gd name="connsiteY906" fmla="*/ 5410158 h 6858000"/>
              <a:gd name="connsiteX907" fmla="*/ 10534568 w 12192000"/>
              <a:gd name="connsiteY907" fmla="*/ 5473658 h 6858000"/>
              <a:gd name="connsiteX908" fmla="*/ 10598068 w 12192000"/>
              <a:gd name="connsiteY908" fmla="*/ 5410158 h 6858000"/>
              <a:gd name="connsiteX909" fmla="*/ 10534568 w 12192000"/>
              <a:gd name="connsiteY909" fmla="*/ 5346658 h 6858000"/>
              <a:gd name="connsiteX910" fmla="*/ 10267868 w 12192000"/>
              <a:gd name="connsiteY910" fmla="*/ 5346658 h 6858000"/>
              <a:gd name="connsiteX911" fmla="*/ 10204368 w 12192000"/>
              <a:gd name="connsiteY911" fmla="*/ 5410158 h 6858000"/>
              <a:gd name="connsiteX912" fmla="*/ 10267868 w 12192000"/>
              <a:gd name="connsiteY912" fmla="*/ 5473658 h 6858000"/>
              <a:gd name="connsiteX913" fmla="*/ 10331368 w 12192000"/>
              <a:gd name="connsiteY913" fmla="*/ 5410158 h 6858000"/>
              <a:gd name="connsiteX914" fmla="*/ 10267868 w 12192000"/>
              <a:gd name="connsiteY914" fmla="*/ 5346658 h 6858000"/>
              <a:gd name="connsiteX915" fmla="*/ 10001168 w 12192000"/>
              <a:gd name="connsiteY915" fmla="*/ 5346658 h 6858000"/>
              <a:gd name="connsiteX916" fmla="*/ 9937668 w 12192000"/>
              <a:gd name="connsiteY916" fmla="*/ 5410158 h 6858000"/>
              <a:gd name="connsiteX917" fmla="*/ 10001168 w 12192000"/>
              <a:gd name="connsiteY917" fmla="*/ 5473658 h 6858000"/>
              <a:gd name="connsiteX918" fmla="*/ 10064668 w 12192000"/>
              <a:gd name="connsiteY918" fmla="*/ 5410158 h 6858000"/>
              <a:gd name="connsiteX919" fmla="*/ 10001168 w 12192000"/>
              <a:gd name="connsiteY919" fmla="*/ 5346658 h 6858000"/>
              <a:gd name="connsiteX920" fmla="*/ 9734468 w 12192000"/>
              <a:gd name="connsiteY920" fmla="*/ 5346658 h 6858000"/>
              <a:gd name="connsiteX921" fmla="*/ 9670968 w 12192000"/>
              <a:gd name="connsiteY921" fmla="*/ 5410158 h 6858000"/>
              <a:gd name="connsiteX922" fmla="*/ 9734468 w 12192000"/>
              <a:gd name="connsiteY922" fmla="*/ 5473658 h 6858000"/>
              <a:gd name="connsiteX923" fmla="*/ 9797968 w 12192000"/>
              <a:gd name="connsiteY923" fmla="*/ 5410158 h 6858000"/>
              <a:gd name="connsiteX924" fmla="*/ 9734468 w 12192000"/>
              <a:gd name="connsiteY924" fmla="*/ 5346658 h 6858000"/>
              <a:gd name="connsiteX925" fmla="*/ 9467768 w 12192000"/>
              <a:gd name="connsiteY925" fmla="*/ 5346658 h 6858000"/>
              <a:gd name="connsiteX926" fmla="*/ 9404268 w 12192000"/>
              <a:gd name="connsiteY926" fmla="*/ 5410158 h 6858000"/>
              <a:gd name="connsiteX927" fmla="*/ 9467768 w 12192000"/>
              <a:gd name="connsiteY927" fmla="*/ 5473658 h 6858000"/>
              <a:gd name="connsiteX928" fmla="*/ 9531268 w 12192000"/>
              <a:gd name="connsiteY928" fmla="*/ 5410158 h 6858000"/>
              <a:gd name="connsiteX929" fmla="*/ 9467768 w 12192000"/>
              <a:gd name="connsiteY929" fmla="*/ 5346658 h 6858000"/>
              <a:gd name="connsiteX930" fmla="*/ 9201068 w 12192000"/>
              <a:gd name="connsiteY930" fmla="*/ 5346658 h 6858000"/>
              <a:gd name="connsiteX931" fmla="*/ 9137568 w 12192000"/>
              <a:gd name="connsiteY931" fmla="*/ 5410158 h 6858000"/>
              <a:gd name="connsiteX932" fmla="*/ 9201068 w 12192000"/>
              <a:gd name="connsiteY932" fmla="*/ 5473658 h 6858000"/>
              <a:gd name="connsiteX933" fmla="*/ 9264568 w 12192000"/>
              <a:gd name="connsiteY933" fmla="*/ 5410158 h 6858000"/>
              <a:gd name="connsiteX934" fmla="*/ 9201068 w 12192000"/>
              <a:gd name="connsiteY934" fmla="*/ 5346658 h 6858000"/>
              <a:gd name="connsiteX935" fmla="*/ 8934368 w 12192000"/>
              <a:gd name="connsiteY935" fmla="*/ 5346658 h 6858000"/>
              <a:gd name="connsiteX936" fmla="*/ 8870868 w 12192000"/>
              <a:gd name="connsiteY936" fmla="*/ 5410158 h 6858000"/>
              <a:gd name="connsiteX937" fmla="*/ 8934368 w 12192000"/>
              <a:gd name="connsiteY937" fmla="*/ 5473658 h 6858000"/>
              <a:gd name="connsiteX938" fmla="*/ 8997868 w 12192000"/>
              <a:gd name="connsiteY938" fmla="*/ 5410158 h 6858000"/>
              <a:gd name="connsiteX939" fmla="*/ 8934368 w 12192000"/>
              <a:gd name="connsiteY939" fmla="*/ 5346658 h 6858000"/>
              <a:gd name="connsiteX940" fmla="*/ 8667668 w 12192000"/>
              <a:gd name="connsiteY940" fmla="*/ 5346658 h 6858000"/>
              <a:gd name="connsiteX941" fmla="*/ 8604168 w 12192000"/>
              <a:gd name="connsiteY941" fmla="*/ 5410158 h 6858000"/>
              <a:gd name="connsiteX942" fmla="*/ 8667668 w 12192000"/>
              <a:gd name="connsiteY942" fmla="*/ 5473658 h 6858000"/>
              <a:gd name="connsiteX943" fmla="*/ 8731168 w 12192000"/>
              <a:gd name="connsiteY943" fmla="*/ 5410158 h 6858000"/>
              <a:gd name="connsiteX944" fmla="*/ 8667668 w 12192000"/>
              <a:gd name="connsiteY944" fmla="*/ 5346658 h 6858000"/>
              <a:gd name="connsiteX945" fmla="*/ 8400968 w 12192000"/>
              <a:gd name="connsiteY945" fmla="*/ 5346658 h 6858000"/>
              <a:gd name="connsiteX946" fmla="*/ 8337468 w 12192000"/>
              <a:gd name="connsiteY946" fmla="*/ 5410158 h 6858000"/>
              <a:gd name="connsiteX947" fmla="*/ 8400968 w 12192000"/>
              <a:gd name="connsiteY947" fmla="*/ 5473658 h 6858000"/>
              <a:gd name="connsiteX948" fmla="*/ 8464468 w 12192000"/>
              <a:gd name="connsiteY948" fmla="*/ 5410158 h 6858000"/>
              <a:gd name="connsiteX949" fmla="*/ 8400968 w 12192000"/>
              <a:gd name="connsiteY949" fmla="*/ 5346658 h 6858000"/>
              <a:gd name="connsiteX950" fmla="*/ 8134268 w 12192000"/>
              <a:gd name="connsiteY950" fmla="*/ 5346658 h 6858000"/>
              <a:gd name="connsiteX951" fmla="*/ 8070768 w 12192000"/>
              <a:gd name="connsiteY951" fmla="*/ 5410158 h 6858000"/>
              <a:gd name="connsiteX952" fmla="*/ 8134268 w 12192000"/>
              <a:gd name="connsiteY952" fmla="*/ 5473658 h 6858000"/>
              <a:gd name="connsiteX953" fmla="*/ 8197768 w 12192000"/>
              <a:gd name="connsiteY953" fmla="*/ 5410158 h 6858000"/>
              <a:gd name="connsiteX954" fmla="*/ 8134268 w 12192000"/>
              <a:gd name="connsiteY954" fmla="*/ 5346658 h 6858000"/>
              <a:gd name="connsiteX955" fmla="*/ 7867568 w 12192000"/>
              <a:gd name="connsiteY955" fmla="*/ 5346658 h 6858000"/>
              <a:gd name="connsiteX956" fmla="*/ 7804068 w 12192000"/>
              <a:gd name="connsiteY956" fmla="*/ 5410158 h 6858000"/>
              <a:gd name="connsiteX957" fmla="*/ 7867568 w 12192000"/>
              <a:gd name="connsiteY957" fmla="*/ 5473658 h 6858000"/>
              <a:gd name="connsiteX958" fmla="*/ 7931068 w 12192000"/>
              <a:gd name="connsiteY958" fmla="*/ 5410158 h 6858000"/>
              <a:gd name="connsiteX959" fmla="*/ 7867568 w 12192000"/>
              <a:gd name="connsiteY959" fmla="*/ 5346658 h 6858000"/>
              <a:gd name="connsiteX960" fmla="*/ 7600868 w 12192000"/>
              <a:gd name="connsiteY960" fmla="*/ 5346658 h 6858000"/>
              <a:gd name="connsiteX961" fmla="*/ 7537368 w 12192000"/>
              <a:gd name="connsiteY961" fmla="*/ 5410158 h 6858000"/>
              <a:gd name="connsiteX962" fmla="*/ 7600868 w 12192000"/>
              <a:gd name="connsiteY962" fmla="*/ 5473658 h 6858000"/>
              <a:gd name="connsiteX963" fmla="*/ 7664368 w 12192000"/>
              <a:gd name="connsiteY963" fmla="*/ 5410158 h 6858000"/>
              <a:gd name="connsiteX964" fmla="*/ 7600868 w 12192000"/>
              <a:gd name="connsiteY964" fmla="*/ 5346658 h 6858000"/>
              <a:gd name="connsiteX965" fmla="*/ 7334168 w 12192000"/>
              <a:gd name="connsiteY965" fmla="*/ 5346658 h 6858000"/>
              <a:gd name="connsiteX966" fmla="*/ 7270668 w 12192000"/>
              <a:gd name="connsiteY966" fmla="*/ 5410158 h 6858000"/>
              <a:gd name="connsiteX967" fmla="*/ 7334168 w 12192000"/>
              <a:gd name="connsiteY967" fmla="*/ 5473658 h 6858000"/>
              <a:gd name="connsiteX968" fmla="*/ 7397668 w 12192000"/>
              <a:gd name="connsiteY968" fmla="*/ 5410158 h 6858000"/>
              <a:gd name="connsiteX969" fmla="*/ 7334168 w 12192000"/>
              <a:gd name="connsiteY969" fmla="*/ 5346658 h 6858000"/>
              <a:gd name="connsiteX970" fmla="*/ 7067468 w 12192000"/>
              <a:gd name="connsiteY970" fmla="*/ 5346658 h 6858000"/>
              <a:gd name="connsiteX971" fmla="*/ 7003968 w 12192000"/>
              <a:gd name="connsiteY971" fmla="*/ 5410158 h 6858000"/>
              <a:gd name="connsiteX972" fmla="*/ 7067468 w 12192000"/>
              <a:gd name="connsiteY972" fmla="*/ 5473658 h 6858000"/>
              <a:gd name="connsiteX973" fmla="*/ 7130968 w 12192000"/>
              <a:gd name="connsiteY973" fmla="*/ 5410158 h 6858000"/>
              <a:gd name="connsiteX974" fmla="*/ 7067468 w 12192000"/>
              <a:gd name="connsiteY974" fmla="*/ 5346658 h 6858000"/>
              <a:gd name="connsiteX975" fmla="*/ 6800768 w 12192000"/>
              <a:gd name="connsiteY975" fmla="*/ 5346658 h 6858000"/>
              <a:gd name="connsiteX976" fmla="*/ 6737268 w 12192000"/>
              <a:gd name="connsiteY976" fmla="*/ 5410158 h 6858000"/>
              <a:gd name="connsiteX977" fmla="*/ 6800768 w 12192000"/>
              <a:gd name="connsiteY977" fmla="*/ 5473658 h 6858000"/>
              <a:gd name="connsiteX978" fmla="*/ 6864268 w 12192000"/>
              <a:gd name="connsiteY978" fmla="*/ 5410158 h 6858000"/>
              <a:gd name="connsiteX979" fmla="*/ 6800768 w 12192000"/>
              <a:gd name="connsiteY979" fmla="*/ 5346658 h 6858000"/>
              <a:gd name="connsiteX980" fmla="*/ 6534068 w 12192000"/>
              <a:gd name="connsiteY980" fmla="*/ 5346658 h 6858000"/>
              <a:gd name="connsiteX981" fmla="*/ 6470568 w 12192000"/>
              <a:gd name="connsiteY981" fmla="*/ 5410158 h 6858000"/>
              <a:gd name="connsiteX982" fmla="*/ 6534068 w 12192000"/>
              <a:gd name="connsiteY982" fmla="*/ 5473658 h 6858000"/>
              <a:gd name="connsiteX983" fmla="*/ 6597568 w 12192000"/>
              <a:gd name="connsiteY983" fmla="*/ 5410158 h 6858000"/>
              <a:gd name="connsiteX984" fmla="*/ 6534068 w 12192000"/>
              <a:gd name="connsiteY984" fmla="*/ 5346658 h 6858000"/>
              <a:gd name="connsiteX985" fmla="*/ 6267368 w 12192000"/>
              <a:gd name="connsiteY985" fmla="*/ 5346658 h 6858000"/>
              <a:gd name="connsiteX986" fmla="*/ 6203868 w 12192000"/>
              <a:gd name="connsiteY986" fmla="*/ 5410158 h 6858000"/>
              <a:gd name="connsiteX987" fmla="*/ 6267368 w 12192000"/>
              <a:gd name="connsiteY987" fmla="*/ 5473658 h 6858000"/>
              <a:gd name="connsiteX988" fmla="*/ 6330868 w 12192000"/>
              <a:gd name="connsiteY988" fmla="*/ 5410158 h 6858000"/>
              <a:gd name="connsiteX989" fmla="*/ 6267368 w 12192000"/>
              <a:gd name="connsiteY989" fmla="*/ 5346658 h 6858000"/>
              <a:gd name="connsiteX990" fmla="*/ 6000673 w 12192000"/>
              <a:gd name="connsiteY990" fmla="*/ 5346658 h 6858000"/>
              <a:gd name="connsiteX991" fmla="*/ 5937168 w 12192000"/>
              <a:gd name="connsiteY991" fmla="*/ 5410158 h 6858000"/>
              <a:gd name="connsiteX992" fmla="*/ 6000673 w 12192000"/>
              <a:gd name="connsiteY992" fmla="*/ 5473658 h 6858000"/>
              <a:gd name="connsiteX993" fmla="*/ 6064178 w 12192000"/>
              <a:gd name="connsiteY993" fmla="*/ 5410158 h 6858000"/>
              <a:gd name="connsiteX994" fmla="*/ 6000673 w 12192000"/>
              <a:gd name="connsiteY994" fmla="*/ 5346658 h 6858000"/>
              <a:gd name="connsiteX995" fmla="*/ 5733970 w 12192000"/>
              <a:gd name="connsiteY995" fmla="*/ 5346658 h 6858000"/>
              <a:gd name="connsiteX996" fmla="*/ 5670472 w 12192000"/>
              <a:gd name="connsiteY996" fmla="*/ 5410158 h 6858000"/>
              <a:gd name="connsiteX997" fmla="*/ 5733970 w 12192000"/>
              <a:gd name="connsiteY997" fmla="*/ 5473658 h 6858000"/>
              <a:gd name="connsiteX998" fmla="*/ 5797469 w 12192000"/>
              <a:gd name="connsiteY998" fmla="*/ 5410158 h 6858000"/>
              <a:gd name="connsiteX999" fmla="*/ 5733970 w 12192000"/>
              <a:gd name="connsiteY999" fmla="*/ 5346658 h 6858000"/>
              <a:gd name="connsiteX1000" fmla="*/ 5467276 w 12192000"/>
              <a:gd name="connsiteY1000" fmla="*/ 5346658 h 6858000"/>
              <a:gd name="connsiteX1001" fmla="*/ 5403779 w 12192000"/>
              <a:gd name="connsiteY1001" fmla="*/ 5410158 h 6858000"/>
              <a:gd name="connsiteX1002" fmla="*/ 5467276 w 12192000"/>
              <a:gd name="connsiteY1002" fmla="*/ 5473658 h 6858000"/>
              <a:gd name="connsiteX1003" fmla="*/ 5530776 w 12192000"/>
              <a:gd name="connsiteY1003" fmla="*/ 5410158 h 6858000"/>
              <a:gd name="connsiteX1004" fmla="*/ 5467276 w 12192000"/>
              <a:gd name="connsiteY1004" fmla="*/ 5346658 h 6858000"/>
              <a:gd name="connsiteX1005" fmla="*/ 5200579 w 12192000"/>
              <a:gd name="connsiteY1005" fmla="*/ 5346658 h 6858000"/>
              <a:gd name="connsiteX1006" fmla="*/ 5137078 w 12192000"/>
              <a:gd name="connsiteY1006" fmla="*/ 5410158 h 6858000"/>
              <a:gd name="connsiteX1007" fmla="*/ 5200579 w 12192000"/>
              <a:gd name="connsiteY1007" fmla="*/ 5473658 h 6858000"/>
              <a:gd name="connsiteX1008" fmla="*/ 5264078 w 12192000"/>
              <a:gd name="connsiteY1008" fmla="*/ 5410158 h 6858000"/>
              <a:gd name="connsiteX1009" fmla="*/ 5200579 w 12192000"/>
              <a:gd name="connsiteY1009" fmla="*/ 5346658 h 6858000"/>
              <a:gd name="connsiteX1010" fmla="*/ 4933876 w 12192000"/>
              <a:gd name="connsiteY1010" fmla="*/ 5346658 h 6858000"/>
              <a:gd name="connsiteX1011" fmla="*/ 4870377 w 12192000"/>
              <a:gd name="connsiteY1011" fmla="*/ 5410158 h 6858000"/>
              <a:gd name="connsiteX1012" fmla="*/ 4933876 w 12192000"/>
              <a:gd name="connsiteY1012" fmla="*/ 5473658 h 6858000"/>
              <a:gd name="connsiteX1013" fmla="*/ 4997377 w 12192000"/>
              <a:gd name="connsiteY1013" fmla="*/ 5410158 h 6858000"/>
              <a:gd name="connsiteX1014" fmla="*/ 4933876 w 12192000"/>
              <a:gd name="connsiteY1014" fmla="*/ 5346658 h 6858000"/>
              <a:gd name="connsiteX1015" fmla="*/ 4667174 w 12192000"/>
              <a:gd name="connsiteY1015" fmla="*/ 5346658 h 6858000"/>
              <a:gd name="connsiteX1016" fmla="*/ 4603684 w 12192000"/>
              <a:gd name="connsiteY1016" fmla="*/ 5410158 h 6858000"/>
              <a:gd name="connsiteX1017" fmla="*/ 4667174 w 12192000"/>
              <a:gd name="connsiteY1017" fmla="*/ 5473658 h 6858000"/>
              <a:gd name="connsiteX1018" fmla="*/ 4730669 w 12192000"/>
              <a:gd name="connsiteY1018" fmla="*/ 5410158 h 6858000"/>
              <a:gd name="connsiteX1019" fmla="*/ 4667174 w 12192000"/>
              <a:gd name="connsiteY1019" fmla="*/ 5346658 h 6858000"/>
              <a:gd name="connsiteX1020" fmla="*/ 4400478 w 12192000"/>
              <a:gd name="connsiteY1020" fmla="*/ 5346658 h 6858000"/>
              <a:gd name="connsiteX1021" fmla="*/ 4336975 w 12192000"/>
              <a:gd name="connsiteY1021" fmla="*/ 5410158 h 6858000"/>
              <a:gd name="connsiteX1022" fmla="*/ 4400478 w 12192000"/>
              <a:gd name="connsiteY1022" fmla="*/ 5473658 h 6858000"/>
              <a:gd name="connsiteX1023" fmla="*/ 4463982 w 12192000"/>
              <a:gd name="connsiteY1023" fmla="*/ 5410158 h 6858000"/>
              <a:gd name="connsiteX1024" fmla="*/ 4400478 w 12192000"/>
              <a:gd name="connsiteY1024" fmla="*/ 5346658 h 6858000"/>
              <a:gd name="connsiteX1025" fmla="*/ 4133777 w 12192000"/>
              <a:gd name="connsiteY1025" fmla="*/ 5346658 h 6858000"/>
              <a:gd name="connsiteX1026" fmla="*/ 4070307 w 12192000"/>
              <a:gd name="connsiteY1026" fmla="*/ 5410158 h 6858000"/>
              <a:gd name="connsiteX1027" fmla="*/ 4133777 w 12192000"/>
              <a:gd name="connsiteY1027" fmla="*/ 5473658 h 6858000"/>
              <a:gd name="connsiteX1028" fmla="*/ 4197282 w 12192000"/>
              <a:gd name="connsiteY1028" fmla="*/ 5410158 h 6858000"/>
              <a:gd name="connsiteX1029" fmla="*/ 4133777 w 12192000"/>
              <a:gd name="connsiteY1029" fmla="*/ 5346658 h 6858000"/>
              <a:gd name="connsiteX1030" fmla="*/ 3867105 w 12192000"/>
              <a:gd name="connsiteY1030" fmla="*/ 5346658 h 6858000"/>
              <a:gd name="connsiteX1031" fmla="*/ 3803602 w 12192000"/>
              <a:gd name="connsiteY1031" fmla="*/ 5410158 h 6858000"/>
              <a:gd name="connsiteX1032" fmla="*/ 3867105 w 12192000"/>
              <a:gd name="connsiteY1032" fmla="*/ 5473658 h 6858000"/>
              <a:gd name="connsiteX1033" fmla="*/ 3930609 w 12192000"/>
              <a:gd name="connsiteY1033" fmla="*/ 5410158 h 6858000"/>
              <a:gd name="connsiteX1034" fmla="*/ 3867105 w 12192000"/>
              <a:gd name="connsiteY1034" fmla="*/ 5346658 h 6858000"/>
              <a:gd name="connsiteX1035" fmla="*/ 3600409 w 12192000"/>
              <a:gd name="connsiteY1035" fmla="*/ 5346658 h 6858000"/>
              <a:gd name="connsiteX1036" fmla="*/ 3536912 w 12192000"/>
              <a:gd name="connsiteY1036" fmla="*/ 5410158 h 6858000"/>
              <a:gd name="connsiteX1037" fmla="*/ 3600409 w 12192000"/>
              <a:gd name="connsiteY1037" fmla="*/ 5473658 h 6858000"/>
              <a:gd name="connsiteX1038" fmla="*/ 3663909 w 12192000"/>
              <a:gd name="connsiteY1038" fmla="*/ 5410158 h 6858000"/>
              <a:gd name="connsiteX1039" fmla="*/ 3600409 w 12192000"/>
              <a:gd name="connsiteY1039" fmla="*/ 5346658 h 6858000"/>
              <a:gd name="connsiteX1040" fmla="*/ 3333699 w 12192000"/>
              <a:gd name="connsiteY1040" fmla="*/ 5346658 h 6858000"/>
              <a:gd name="connsiteX1041" fmla="*/ 3270200 w 12192000"/>
              <a:gd name="connsiteY1041" fmla="*/ 5410158 h 6858000"/>
              <a:gd name="connsiteX1042" fmla="*/ 3333699 w 12192000"/>
              <a:gd name="connsiteY1042" fmla="*/ 5473658 h 6858000"/>
              <a:gd name="connsiteX1043" fmla="*/ 3397203 w 12192000"/>
              <a:gd name="connsiteY1043" fmla="*/ 5410158 h 6858000"/>
              <a:gd name="connsiteX1044" fmla="*/ 3333699 w 12192000"/>
              <a:gd name="connsiteY1044" fmla="*/ 5346658 h 6858000"/>
              <a:gd name="connsiteX1045" fmla="*/ 3067010 w 12192000"/>
              <a:gd name="connsiteY1045" fmla="*/ 5346658 h 6858000"/>
              <a:gd name="connsiteX1046" fmla="*/ 3003514 w 12192000"/>
              <a:gd name="connsiteY1046" fmla="*/ 5410158 h 6858000"/>
              <a:gd name="connsiteX1047" fmla="*/ 3067010 w 12192000"/>
              <a:gd name="connsiteY1047" fmla="*/ 5473658 h 6858000"/>
              <a:gd name="connsiteX1048" fmla="*/ 3130508 w 12192000"/>
              <a:gd name="connsiteY1048" fmla="*/ 5410158 h 6858000"/>
              <a:gd name="connsiteX1049" fmla="*/ 3067010 w 12192000"/>
              <a:gd name="connsiteY1049" fmla="*/ 5346658 h 6858000"/>
              <a:gd name="connsiteX1050" fmla="*/ 2800324 w 12192000"/>
              <a:gd name="connsiteY1050" fmla="*/ 5346658 h 6858000"/>
              <a:gd name="connsiteX1051" fmla="*/ 2736827 w 12192000"/>
              <a:gd name="connsiteY1051" fmla="*/ 5410158 h 6858000"/>
              <a:gd name="connsiteX1052" fmla="*/ 2800324 w 12192000"/>
              <a:gd name="connsiteY1052" fmla="*/ 5473658 h 6858000"/>
              <a:gd name="connsiteX1053" fmla="*/ 2863822 w 12192000"/>
              <a:gd name="connsiteY1053" fmla="*/ 5410158 h 6858000"/>
              <a:gd name="connsiteX1054" fmla="*/ 2800324 w 12192000"/>
              <a:gd name="connsiteY1054" fmla="*/ 5346658 h 6858000"/>
              <a:gd name="connsiteX1055" fmla="*/ 2533615 w 12192000"/>
              <a:gd name="connsiteY1055" fmla="*/ 5346658 h 6858000"/>
              <a:gd name="connsiteX1056" fmla="*/ 2470111 w 12192000"/>
              <a:gd name="connsiteY1056" fmla="*/ 5410158 h 6858000"/>
              <a:gd name="connsiteX1057" fmla="*/ 2533615 w 12192000"/>
              <a:gd name="connsiteY1057" fmla="*/ 5473658 h 6858000"/>
              <a:gd name="connsiteX1058" fmla="*/ 2597120 w 12192000"/>
              <a:gd name="connsiteY1058" fmla="*/ 5410158 h 6858000"/>
              <a:gd name="connsiteX1059" fmla="*/ 2533615 w 12192000"/>
              <a:gd name="connsiteY1059" fmla="*/ 5346658 h 6858000"/>
              <a:gd name="connsiteX1060" fmla="*/ 2266911 w 12192000"/>
              <a:gd name="connsiteY1060" fmla="*/ 5346658 h 6858000"/>
              <a:gd name="connsiteX1061" fmla="*/ 2203415 w 12192000"/>
              <a:gd name="connsiteY1061" fmla="*/ 5410158 h 6858000"/>
              <a:gd name="connsiteX1062" fmla="*/ 2266911 w 12192000"/>
              <a:gd name="connsiteY1062" fmla="*/ 5473658 h 6858000"/>
              <a:gd name="connsiteX1063" fmla="*/ 2330416 w 12192000"/>
              <a:gd name="connsiteY1063" fmla="*/ 5410158 h 6858000"/>
              <a:gd name="connsiteX1064" fmla="*/ 2266911 w 12192000"/>
              <a:gd name="connsiteY1064" fmla="*/ 5346658 h 6858000"/>
              <a:gd name="connsiteX1065" fmla="*/ 2000214 w 12192000"/>
              <a:gd name="connsiteY1065" fmla="*/ 5346658 h 6858000"/>
              <a:gd name="connsiteX1066" fmla="*/ 1936708 w 12192000"/>
              <a:gd name="connsiteY1066" fmla="*/ 5410158 h 6858000"/>
              <a:gd name="connsiteX1067" fmla="*/ 2000214 w 12192000"/>
              <a:gd name="connsiteY1067" fmla="*/ 5473658 h 6858000"/>
              <a:gd name="connsiteX1068" fmla="*/ 2063716 w 12192000"/>
              <a:gd name="connsiteY1068" fmla="*/ 5410158 h 6858000"/>
              <a:gd name="connsiteX1069" fmla="*/ 2000214 w 12192000"/>
              <a:gd name="connsiteY1069" fmla="*/ 5346658 h 6858000"/>
              <a:gd name="connsiteX1070" fmla="*/ 1733506 w 12192000"/>
              <a:gd name="connsiteY1070" fmla="*/ 5346658 h 6858000"/>
              <a:gd name="connsiteX1071" fmla="*/ 1670006 w 12192000"/>
              <a:gd name="connsiteY1071" fmla="*/ 5410158 h 6858000"/>
              <a:gd name="connsiteX1072" fmla="*/ 1733506 w 12192000"/>
              <a:gd name="connsiteY1072" fmla="*/ 5473658 h 6858000"/>
              <a:gd name="connsiteX1073" fmla="*/ 1797005 w 12192000"/>
              <a:gd name="connsiteY1073" fmla="*/ 5410158 h 6858000"/>
              <a:gd name="connsiteX1074" fmla="*/ 1733506 w 12192000"/>
              <a:gd name="connsiteY1074" fmla="*/ 5346658 h 6858000"/>
              <a:gd name="connsiteX1075" fmla="*/ 1466807 w 12192000"/>
              <a:gd name="connsiteY1075" fmla="*/ 5346658 h 6858000"/>
              <a:gd name="connsiteX1076" fmla="*/ 1403307 w 12192000"/>
              <a:gd name="connsiteY1076" fmla="*/ 5410158 h 6858000"/>
              <a:gd name="connsiteX1077" fmla="*/ 1466807 w 12192000"/>
              <a:gd name="connsiteY1077" fmla="*/ 5473658 h 6858000"/>
              <a:gd name="connsiteX1078" fmla="*/ 1530306 w 12192000"/>
              <a:gd name="connsiteY1078" fmla="*/ 5410158 h 6858000"/>
              <a:gd name="connsiteX1079" fmla="*/ 1466807 w 12192000"/>
              <a:gd name="connsiteY1079" fmla="*/ 5346658 h 6858000"/>
              <a:gd name="connsiteX1080" fmla="*/ 1200108 w 12192000"/>
              <a:gd name="connsiteY1080" fmla="*/ 5346658 h 6858000"/>
              <a:gd name="connsiteX1081" fmla="*/ 1136608 w 12192000"/>
              <a:gd name="connsiteY1081" fmla="*/ 5410158 h 6858000"/>
              <a:gd name="connsiteX1082" fmla="*/ 1200108 w 12192000"/>
              <a:gd name="connsiteY1082" fmla="*/ 5473658 h 6858000"/>
              <a:gd name="connsiteX1083" fmla="*/ 1263608 w 12192000"/>
              <a:gd name="connsiteY1083" fmla="*/ 5410158 h 6858000"/>
              <a:gd name="connsiteX1084" fmla="*/ 1200108 w 12192000"/>
              <a:gd name="connsiteY1084" fmla="*/ 5346658 h 6858000"/>
              <a:gd name="connsiteX1085" fmla="*/ 933409 w 12192000"/>
              <a:gd name="connsiteY1085" fmla="*/ 5346658 h 6858000"/>
              <a:gd name="connsiteX1086" fmla="*/ 869909 w 12192000"/>
              <a:gd name="connsiteY1086" fmla="*/ 5410158 h 6858000"/>
              <a:gd name="connsiteX1087" fmla="*/ 933409 w 12192000"/>
              <a:gd name="connsiteY1087" fmla="*/ 5473658 h 6858000"/>
              <a:gd name="connsiteX1088" fmla="*/ 996909 w 12192000"/>
              <a:gd name="connsiteY1088" fmla="*/ 5410158 h 6858000"/>
              <a:gd name="connsiteX1089" fmla="*/ 933409 w 12192000"/>
              <a:gd name="connsiteY1089" fmla="*/ 5346658 h 6858000"/>
              <a:gd name="connsiteX1090" fmla="*/ 666710 w 12192000"/>
              <a:gd name="connsiteY1090" fmla="*/ 5346658 h 6858000"/>
              <a:gd name="connsiteX1091" fmla="*/ 603211 w 12192000"/>
              <a:gd name="connsiteY1091" fmla="*/ 5410158 h 6858000"/>
              <a:gd name="connsiteX1092" fmla="*/ 666710 w 12192000"/>
              <a:gd name="connsiteY1092" fmla="*/ 5473658 h 6858000"/>
              <a:gd name="connsiteX1093" fmla="*/ 730210 w 12192000"/>
              <a:gd name="connsiteY1093" fmla="*/ 5410158 h 6858000"/>
              <a:gd name="connsiteX1094" fmla="*/ 666710 w 12192000"/>
              <a:gd name="connsiteY1094" fmla="*/ 5346658 h 6858000"/>
              <a:gd name="connsiteX1095" fmla="*/ 400012 w 12192000"/>
              <a:gd name="connsiteY1095" fmla="*/ 5346658 h 6858000"/>
              <a:gd name="connsiteX1096" fmla="*/ 336512 w 12192000"/>
              <a:gd name="connsiteY1096" fmla="*/ 5410158 h 6858000"/>
              <a:gd name="connsiteX1097" fmla="*/ 400012 w 12192000"/>
              <a:gd name="connsiteY1097" fmla="*/ 5473658 h 6858000"/>
              <a:gd name="connsiteX1098" fmla="*/ 463512 w 12192000"/>
              <a:gd name="connsiteY1098" fmla="*/ 5410158 h 6858000"/>
              <a:gd name="connsiteX1099" fmla="*/ 400012 w 12192000"/>
              <a:gd name="connsiteY1099" fmla="*/ 5346658 h 6858000"/>
              <a:gd name="connsiteX1100" fmla="*/ 11868068 w 12192000"/>
              <a:gd name="connsiteY1100" fmla="*/ 5041858 h 6858000"/>
              <a:gd name="connsiteX1101" fmla="*/ 11804568 w 12192000"/>
              <a:gd name="connsiteY1101" fmla="*/ 5105358 h 6858000"/>
              <a:gd name="connsiteX1102" fmla="*/ 11868068 w 12192000"/>
              <a:gd name="connsiteY1102" fmla="*/ 5168858 h 6858000"/>
              <a:gd name="connsiteX1103" fmla="*/ 11931568 w 12192000"/>
              <a:gd name="connsiteY1103" fmla="*/ 5105358 h 6858000"/>
              <a:gd name="connsiteX1104" fmla="*/ 11868068 w 12192000"/>
              <a:gd name="connsiteY1104" fmla="*/ 5041858 h 6858000"/>
              <a:gd name="connsiteX1105" fmla="*/ 11601368 w 12192000"/>
              <a:gd name="connsiteY1105" fmla="*/ 5041858 h 6858000"/>
              <a:gd name="connsiteX1106" fmla="*/ 11537868 w 12192000"/>
              <a:gd name="connsiteY1106" fmla="*/ 5105358 h 6858000"/>
              <a:gd name="connsiteX1107" fmla="*/ 11601368 w 12192000"/>
              <a:gd name="connsiteY1107" fmla="*/ 5168858 h 6858000"/>
              <a:gd name="connsiteX1108" fmla="*/ 11664868 w 12192000"/>
              <a:gd name="connsiteY1108" fmla="*/ 5105358 h 6858000"/>
              <a:gd name="connsiteX1109" fmla="*/ 11601368 w 12192000"/>
              <a:gd name="connsiteY1109" fmla="*/ 5041858 h 6858000"/>
              <a:gd name="connsiteX1110" fmla="*/ 11334668 w 12192000"/>
              <a:gd name="connsiteY1110" fmla="*/ 5041858 h 6858000"/>
              <a:gd name="connsiteX1111" fmla="*/ 11271168 w 12192000"/>
              <a:gd name="connsiteY1111" fmla="*/ 5105358 h 6858000"/>
              <a:gd name="connsiteX1112" fmla="*/ 11334668 w 12192000"/>
              <a:gd name="connsiteY1112" fmla="*/ 5168858 h 6858000"/>
              <a:gd name="connsiteX1113" fmla="*/ 11398168 w 12192000"/>
              <a:gd name="connsiteY1113" fmla="*/ 5105358 h 6858000"/>
              <a:gd name="connsiteX1114" fmla="*/ 11334668 w 12192000"/>
              <a:gd name="connsiteY1114" fmla="*/ 5041858 h 6858000"/>
              <a:gd name="connsiteX1115" fmla="*/ 11067968 w 12192000"/>
              <a:gd name="connsiteY1115" fmla="*/ 5041858 h 6858000"/>
              <a:gd name="connsiteX1116" fmla="*/ 11004468 w 12192000"/>
              <a:gd name="connsiteY1116" fmla="*/ 5105358 h 6858000"/>
              <a:gd name="connsiteX1117" fmla="*/ 11067968 w 12192000"/>
              <a:gd name="connsiteY1117" fmla="*/ 5168858 h 6858000"/>
              <a:gd name="connsiteX1118" fmla="*/ 11131468 w 12192000"/>
              <a:gd name="connsiteY1118" fmla="*/ 5105358 h 6858000"/>
              <a:gd name="connsiteX1119" fmla="*/ 11067968 w 12192000"/>
              <a:gd name="connsiteY1119" fmla="*/ 5041858 h 6858000"/>
              <a:gd name="connsiteX1120" fmla="*/ 10801268 w 12192000"/>
              <a:gd name="connsiteY1120" fmla="*/ 5041858 h 6858000"/>
              <a:gd name="connsiteX1121" fmla="*/ 10737768 w 12192000"/>
              <a:gd name="connsiteY1121" fmla="*/ 5105358 h 6858000"/>
              <a:gd name="connsiteX1122" fmla="*/ 10801268 w 12192000"/>
              <a:gd name="connsiteY1122" fmla="*/ 5168858 h 6858000"/>
              <a:gd name="connsiteX1123" fmla="*/ 10864768 w 12192000"/>
              <a:gd name="connsiteY1123" fmla="*/ 5105358 h 6858000"/>
              <a:gd name="connsiteX1124" fmla="*/ 10801268 w 12192000"/>
              <a:gd name="connsiteY1124" fmla="*/ 5041858 h 6858000"/>
              <a:gd name="connsiteX1125" fmla="*/ 10534568 w 12192000"/>
              <a:gd name="connsiteY1125" fmla="*/ 5041858 h 6858000"/>
              <a:gd name="connsiteX1126" fmla="*/ 10471068 w 12192000"/>
              <a:gd name="connsiteY1126" fmla="*/ 5105358 h 6858000"/>
              <a:gd name="connsiteX1127" fmla="*/ 10534568 w 12192000"/>
              <a:gd name="connsiteY1127" fmla="*/ 5168858 h 6858000"/>
              <a:gd name="connsiteX1128" fmla="*/ 10598068 w 12192000"/>
              <a:gd name="connsiteY1128" fmla="*/ 5105358 h 6858000"/>
              <a:gd name="connsiteX1129" fmla="*/ 10534568 w 12192000"/>
              <a:gd name="connsiteY1129" fmla="*/ 5041858 h 6858000"/>
              <a:gd name="connsiteX1130" fmla="*/ 10267868 w 12192000"/>
              <a:gd name="connsiteY1130" fmla="*/ 5041858 h 6858000"/>
              <a:gd name="connsiteX1131" fmla="*/ 10204368 w 12192000"/>
              <a:gd name="connsiteY1131" fmla="*/ 5105358 h 6858000"/>
              <a:gd name="connsiteX1132" fmla="*/ 10267868 w 12192000"/>
              <a:gd name="connsiteY1132" fmla="*/ 5168858 h 6858000"/>
              <a:gd name="connsiteX1133" fmla="*/ 10331368 w 12192000"/>
              <a:gd name="connsiteY1133" fmla="*/ 5105358 h 6858000"/>
              <a:gd name="connsiteX1134" fmla="*/ 10267868 w 12192000"/>
              <a:gd name="connsiteY1134" fmla="*/ 5041858 h 6858000"/>
              <a:gd name="connsiteX1135" fmla="*/ 10001168 w 12192000"/>
              <a:gd name="connsiteY1135" fmla="*/ 5041858 h 6858000"/>
              <a:gd name="connsiteX1136" fmla="*/ 9937668 w 12192000"/>
              <a:gd name="connsiteY1136" fmla="*/ 5105358 h 6858000"/>
              <a:gd name="connsiteX1137" fmla="*/ 10001168 w 12192000"/>
              <a:gd name="connsiteY1137" fmla="*/ 5168858 h 6858000"/>
              <a:gd name="connsiteX1138" fmla="*/ 10064668 w 12192000"/>
              <a:gd name="connsiteY1138" fmla="*/ 5105358 h 6858000"/>
              <a:gd name="connsiteX1139" fmla="*/ 10001168 w 12192000"/>
              <a:gd name="connsiteY1139" fmla="*/ 5041858 h 6858000"/>
              <a:gd name="connsiteX1140" fmla="*/ 9734468 w 12192000"/>
              <a:gd name="connsiteY1140" fmla="*/ 5041858 h 6858000"/>
              <a:gd name="connsiteX1141" fmla="*/ 9670968 w 12192000"/>
              <a:gd name="connsiteY1141" fmla="*/ 5105358 h 6858000"/>
              <a:gd name="connsiteX1142" fmla="*/ 9734468 w 12192000"/>
              <a:gd name="connsiteY1142" fmla="*/ 5168858 h 6858000"/>
              <a:gd name="connsiteX1143" fmla="*/ 9797968 w 12192000"/>
              <a:gd name="connsiteY1143" fmla="*/ 5105358 h 6858000"/>
              <a:gd name="connsiteX1144" fmla="*/ 9734468 w 12192000"/>
              <a:gd name="connsiteY1144" fmla="*/ 5041858 h 6858000"/>
              <a:gd name="connsiteX1145" fmla="*/ 9467768 w 12192000"/>
              <a:gd name="connsiteY1145" fmla="*/ 5041858 h 6858000"/>
              <a:gd name="connsiteX1146" fmla="*/ 9404268 w 12192000"/>
              <a:gd name="connsiteY1146" fmla="*/ 5105358 h 6858000"/>
              <a:gd name="connsiteX1147" fmla="*/ 9467768 w 12192000"/>
              <a:gd name="connsiteY1147" fmla="*/ 5168858 h 6858000"/>
              <a:gd name="connsiteX1148" fmla="*/ 9531268 w 12192000"/>
              <a:gd name="connsiteY1148" fmla="*/ 5105358 h 6858000"/>
              <a:gd name="connsiteX1149" fmla="*/ 9467768 w 12192000"/>
              <a:gd name="connsiteY1149" fmla="*/ 5041858 h 6858000"/>
              <a:gd name="connsiteX1150" fmla="*/ 9201068 w 12192000"/>
              <a:gd name="connsiteY1150" fmla="*/ 5041858 h 6858000"/>
              <a:gd name="connsiteX1151" fmla="*/ 9137568 w 12192000"/>
              <a:gd name="connsiteY1151" fmla="*/ 5105358 h 6858000"/>
              <a:gd name="connsiteX1152" fmla="*/ 9201068 w 12192000"/>
              <a:gd name="connsiteY1152" fmla="*/ 5168858 h 6858000"/>
              <a:gd name="connsiteX1153" fmla="*/ 9264568 w 12192000"/>
              <a:gd name="connsiteY1153" fmla="*/ 5105358 h 6858000"/>
              <a:gd name="connsiteX1154" fmla="*/ 9201068 w 12192000"/>
              <a:gd name="connsiteY1154" fmla="*/ 5041858 h 6858000"/>
              <a:gd name="connsiteX1155" fmla="*/ 8934368 w 12192000"/>
              <a:gd name="connsiteY1155" fmla="*/ 5041858 h 6858000"/>
              <a:gd name="connsiteX1156" fmla="*/ 8870868 w 12192000"/>
              <a:gd name="connsiteY1156" fmla="*/ 5105358 h 6858000"/>
              <a:gd name="connsiteX1157" fmla="*/ 8934368 w 12192000"/>
              <a:gd name="connsiteY1157" fmla="*/ 5168858 h 6858000"/>
              <a:gd name="connsiteX1158" fmla="*/ 8997868 w 12192000"/>
              <a:gd name="connsiteY1158" fmla="*/ 5105358 h 6858000"/>
              <a:gd name="connsiteX1159" fmla="*/ 8934368 w 12192000"/>
              <a:gd name="connsiteY1159" fmla="*/ 5041858 h 6858000"/>
              <a:gd name="connsiteX1160" fmla="*/ 8667668 w 12192000"/>
              <a:gd name="connsiteY1160" fmla="*/ 5041858 h 6858000"/>
              <a:gd name="connsiteX1161" fmla="*/ 8604168 w 12192000"/>
              <a:gd name="connsiteY1161" fmla="*/ 5105358 h 6858000"/>
              <a:gd name="connsiteX1162" fmla="*/ 8667668 w 12192000"/>
              <a:gd name="connsiteY1162" fmla="*/ 5168858 h 6858000"/>
              <a:gd name="connsiteX1163" fmla="*/ 8731168 w 12192000"/>
              <a:gd name="connsiteY1163" fmla="*/ 5105358 h 6858000"/>
              <a:gd name="connsiteX1164" fmla="*/ 8667668 w 12192000"/>
              <a:gd name="connsiteY1164" fmla="*/ 5041858 h 6858000"/>
              <a:gd name="connsiteX1165" fmla="*/ 8400968 w 12192000"/>
              <a:gd name="connsiteY1165" fmla="*/ 5041858 h 6858000"/>
              <a:gd name="connsiteX1166" fmla="*/ 8337468 w 12192000"/>
              <a:gd name="connsiteY1166" fmla="*/ 5105358 h 6858000"/>
              <a:gd name="connsiteX1167" fmla="*/ 8400968 w 12192000"/>
              <a:gd name="connsiteY1167" fmla="*/ 5168858 h 6858000"/>
              <a:gd name="connsiteX1168" fmla="*/ 8464468 w 12192000"/>
              <a:gd name="connsiteY1168" fmla="*/ 5105358 h 6858000"/>
              <a:gd name="connsiteX1169" fmla="*/ 8400968 w 12192000"/>
              <a:gd name="connsiteY1169" fmla="*/ 5041858 h 6858000"/>
              <a:gd name="connsiteX1170" fmla="*/ 8134268 w 12192000"/>
              <a:gd name="connsiteY1170" fmla="*/ 5041858 h 6858000"/>
              <a:gd name="connsiteX1171" fmla="*/ 8070768 w 12192000"/>
              <a:gd name="connsiteY1171" fmla="*/ 5105358 h 6858000"/>
              <a:gd name="connsiteX1172" fmla="*/ 8134268 w 12192000"/>
              <a:gd name="connsiteY1172" fmla="*/ 5168858 h 6858000"/>
              <a:gd name="connsiteX1173" fmla="*/ 8197768 w 12192000"/>
              <a:gd name="connsiteY1173" fmla="*/ 5105358 h 6858000"/>
              <a:gd name="connsiteX1174" fmla="*/ 8134268 w 12192000"/>
              <a:gd name="connsiteY1174" fmla="*/ 5041858 h 6858000"/>
              <a:gd name="connsiteX1175" fmla="*/ 7867568 w 12192000"/>
              <a:gd name="connsiteY1175" fmla="*/ 5041858 h 6858000"/>
              <a:gd name="connsiteX1176" fmla="*/ 7804068 w 12192000"/>
              <a:gd name="connsiteY1176" fmla="*/ 5105358 h 6858000"/>
              <a:gd name="connsiteX1177" fmla="*/ 7867568 w 12192000"/>
              <a:gd name="connsiteY1177" fmla="*/ 5168858 h 6858000"/>
              <a:gd name="connsiteX1178" fmla="*/ 7931068 w 12192000"/>
              <a:gd name="connsiteY1178" fmla="*/ 5105358 h 6858000"/>
              <a:gd name="connsiteX1179" fmla="*/ 7867568 w 12192000"/>
              <a:gd name="connsiteY1179" fmla="*/ 5041858 h 6858000"/>
              <a:gd name="connsiteX1180" fmla="*/ 7600868 w 12192000"/>
              <a:gd name="connsiteY1180" fmla="*/ 5041858 h 6858000"/>
              <a:gd name="connsiteX1181" fmla="*/ 7537368 w 12192000"/>
              <a:gd name="connsiteY1181" fmla="*/ 5105358 h 6858000"/>
              <a:gd name="connsiteX1182" fmla="*/ 7600868 w 12192000"/>
              <a:gd name="connsiteY1182" fmla="*/ 5168858 h 6858000"/>
              <a:gd name="connsiteX1183" fmla="*/ 7664368 w 12192000"/>
              <a:gd name="connsiteY1183" fmla="*/ 5105358 h 6858000"/>
              <a:gd name="connsiteX1184" fmla="*/ 7600868 w 12192000"/>
              <a:gd name="connsiteY1184" fmla="*/ 5041858 h 6858000"/>
              <a:gd name="connsiteX1185" fmla="*/ 7334168 w 12192000"/>
              <a:gd name="connsiteY1185" fmla="*/ 5041858 h 6858000"/>
              <a:gd name="connsiteX1186" fmla="*/ 7270668 w 12192000"/>
              <a:gd name="connsiteY1186" fmla="*/ 5105358 h 6858000"/>
              <a:gd name="connsiteX1187" fmla="*/ 7334168 w 12192000"/>
              <a:gd name="connsiteY1187" fmla="*/ 5168858 h 6858000"/>
              <a:gd name="connsiteX1188" fmla="*/ 7397668 w 12192000"/>
              <a:gd name="connsiteY1188" fmla="*/ 5105358 h 6858000"/>
              <a:gd name="connsiteX1189" fmla="*/ 7334168 w 12192000"/>
              <a:gd name="connsiteY1189" fmla="*/ 5041858 h 6858000"/>
              <a:gd name="connsiteX1190" fmla="*/ 7067468 w 12192000"/>
              <a:gd name="connsiteY1190" fmla="*/ 5041858 h 6858000"/>
              <a:gd name="connsiteX1191" fmla="*/ 7003968 w 12192000"/>
              <a:gd name="connsiteY1191" fmla="*/ 5105358 h 6858000"/>
              <a:gd name="connsiteX1192" fmla="*/ 7067468 w 12192000"/>
              <a:gd name="connsiteY1192" fmla="*/ 5168858 h 6858000"/>
              <a:gd name="connsiteX1193" fmla="*/ 7130968 w 12192000"/>
              <a:gd name="connsiteY1193" fmla="*/ 5105358 h 6858000"/>
              <a:gd name="connsiteX1194" fmla="*/ 7067468 w 12192000"/>
              <a:gd name="connsiteY1194" fmla="*/ 5041858 h 6858000"/>
              <a:gd name="connsiteX1195" fmla="*/ 6800768 w 12192000"/>
              <a:gd name="connsiteY1195" fmla="*/ 5041858 h 6858000"/>
              <a:gd name="connsiteX1196" fmla="*/ 6737268 w 12192000"/>
              <a:gd name="connsiteY1196" fmla="*/ 5105358 h 6858000"/>
              <a:gd name="connsiteX1197" fmla="*/ 6800768 w 12192000"/>
              <a:gd name="connsiteY1197" fmla="*/ 5168858 h 6858000"/>
              <a:gd name="connsiteX1198" fmla="*/ 6864268 w 12192000"/>
              <a:gd name="connsiteY1198" fmla="*/ 5105358 h 6858000"/>
              <a:gd name="connsiteX1199" fmla="*/ 6800768 w 12192000"/>
              <a:gd name="connsiteY1199" fmla="*/ 5041858 h 6858000"/>
              <a:gd name="connsiteX1200" fmla="*/ 6534068 w 12192000"/>
              <a:gd name="connsiteY1200" fmla="*/ 5041858 h 6858000"/>
              <a:gd name="connsiteX1201" fmla="*/ 6470568 w 12192000"/>
              <a:gd name="connsiteY1201" fmla="*/ 5105358 h 6858000"/>
              <a:gd name="connsiteX1202" fmla="*/ 6534068 w 12192000"/>
              <a:gd name="connsiteY1202" fmla="*/ 5168858 h 6858000"/>
              <a:gd name="connsiteX1203" fmla="*/ 6597568 w 12192000"/>
              <a:gd name="connsiteY1203" fmla="*/ 5105358 h 6858000"/>
              <a:gd name="connsiteX1204" fmla="*/ 6534068 w 12192000"/>
              <a:gd name="connsiteY1204" fmla="*/ 5041858 h 6858000"/>
              <a:gd name="connsiteX1205" fmla="*/ 6267368 w 12192000"/>
              <a:gd name="connsiteY1205" fmla="*/ 5041858 h 6858000"/>
              <a:gd name="connsiteX1206" fmla="*/ 6203868 w 12192000"/>
              <a:gd name="connsiteY1206" fmla="*/ 5105358 h 6858000"/>
              <a:gd name="connsiteX1207" fmla="*/ 6267368 w 12192000"/>
              <a:gd name="connsiteY1207" fmla="*/ 5168858 h 6858000"/>
              <a:gd name="connsiteX1208" fmla="*/ 6330868 w 12192000"/>
              <a:gd name="connsiteY1208" fmla="*/ 5105358 h 6858000"/>
              <a:gd name="connsiteX1209" fmla="*/ 6267368 w 12192000"/>
              <a:gd name="connsiteY1209" fmla="*/ 5041858 h 6858000"/>
              <a:gd name="connsiteX1210" fmla="*/ 6000673 w 12192000"/>
              <a:gd name="connsiteY1210" fmla="*/ 5041858 h 6858000"/>
              <a:gd name="connsiteX1211" fmla="*/ 5937168 w 12192000"/>
              <a:gd name="connsiteY1211" fmla="*/ 5105358 h 6858000"/>
              <a:gd name="connsiteX1212" fmla="*/ 6000673 w 12192000"/>
              <a:gd name="connsiteY1212" fmla="*/ 5168858 h 6858000"/>
              <a:gd name="connsiteX1213" fmla="*/ 6064178 w 12192000"/>
              <a:gd name="connsiteY1213" fmla="*/ 5105358 h 6858000"/>
              <a:gd name="connsiteX1214" fmla="*/ 6000673 w 12192000"/>
              <a:gd name="connsiteY1214" fmla="*/ 5041858 h 6858000"/>
              <a:gd name="connsiteX1215" fmla="*/ 5733970 w 12192000"/>
              <a:gd name="connsiteY1215" fmla="*/ 5041858 h 6858000"/>
              <a:gd name="connsiteX1216" fmla="*/ 5670472 w 12192000"/>
              <a:gd name="connsiteY1216" fmla="*/ 5105358 h 6858000"/>
              <a:gd name="connsiteX1217" fmla="*/ 5733970 w 12192000"/>
              <a:gd name="connsiteY1217" fmla="*/ 5168858 h 6858000"/>
              <a:gd name="connsiteX1218" fmla="*/ 5797469 w 12192000"/>
              <a:gd name="connsiteY1218" fmla="*/ 5105358 h 6858000"/>
              <a:gd name="connsiteX1219" fmla="*/ 5733970 w 12192000"/>
              <a:gd name="connsiteY1219" fmla="*/ 5041858 h 6858000"/>
              <a:gd name="connsiteX1220" fmla="*/ 5467276 w 12192000"/>
              <a:gd name="connsiteY1220" fmla="*/ 5041858 h 6858000"/>
              <a:gd name="connsiteX1221" fmla="*/ 5403779 w 12192000"/>
              <a:gd name="connsiteY1221" fmla="*/ 5105358 h 6858000"/>
              <a:gd name="connsiteX1222" fmla="*/ 5467276 w 12192000"/>
              <a:gd name="connsiteY1222" fmla="*/ 5168858 h 6858000"/>
              <a:gd name="connsiteX1223" fmla="*/ 5530776 w 12192000"/>
              <a:gd name="connsiteY1223" fmla="*/ 5105358 h 6858000"/>
              <a:gd name="connsiteX1224" fmla="*/ 5467276 w 12192000"/>
              <a:gd name="connsiteY1224" fmla="*/ 5041858 h 6858000"/>
              <a:gd name="connsiteX1225" fmla="*/ 5200579 w 12192000"/>
              <a:gd name="connsiteY1225" fmla="*/ 5041858 h 6858000"/>
              <a:gd name="connsiteX1226" fmla="*/ 5137078 w 12192000"/>
              <a:gd name="connsiteY1226" fmla="*/ 5105358 h 6858000"/>
              <a:gd name="connsiteX1227" fmla="*/ 5200579 w 12192000"/>
              <a:gd name="connsiteY1227" fmla="*/ 5168858 h 6858000"/>
              <a:gd name="connsiteX1228" fmla="*/ 5264078 w 12192000"/>
              <a:gd name="connsiteY1228" fmla="*/ 5105358 h 6858000"/>
              <a:gd name="connsiteX1229" fmla="*/ 5200579 w 12192000"/>
              <a:gd name="connsiteY1229" fmla="*/ 5041858 h 6858000"/>
              <a:gd name="connsiteX1230" fmla="*/ 4933876 w 12192000"/>
              <a:gd name="connsiteY1230" fmla="*/ 5041858 h 6858000"/>
              <a:gd name="connsiteX1231" fmla="*/ 4870377 w 12192000"/>
              <a:gd name="connsiteY1231" fmla="*/ 5105358 h 6858000"/>
              <a:gd name="connsiteX1232" fmla="*/ 4933876 w 12192000"/>
              <a:gd name="connsiteY1232" fmla="*/ 5168858 h 6858000"/>
              <a:gd name="connsiteX1233" fmla="*/ 4997377 w 12192000"/>
              <a:gd name="connsiteY1233" fmla="*/ 5105358 h 6858000"/>
              <a:gd name="connsiteX1234" fmla="*/ 4933876 w 12192000"/>
              <a:gd name="connsiteY1234" fmla="*/ 5041858 h 6858000"/>
              <a:gd name="connsiteX1235" fmla="*/ 4667174 w 12192000"/>
              <a:gd name="connsiteY1235" fmla="*/ 5041858 h 6858000"/>
              <a:gd name="connsiteX1236" fmla="*/ 4603684 w 12192000"/>
              <a:gd name="connsiteY1236" fmla="*/ 5105358 h 6858000"/>
              <a:gd name="connsiteX1237" fmla="*/ 4667174 w 12192000"/>
              <a:gd name="connsiteY1237" fmla="*/ 5168858 h 6858000"/>
              <a:gd name="connsiteX1238" fmla="*/ 4730670 w 12192000"/>
              <a:gd name="connsiteY1238" fmla="*/ 5105358 h 6858000"/>
              <a:gd name="connsiteX1239" fmla="*/ 4667174 w 12192000"/>
              <a:gd name="connsiteY1239" fmla="*/ 5041858 h 6858000"/>
              <a:gd name="connsiteX1240" fmla="*/ 4400478 w 12192000"/>
              <a:gd name="connsiteY1240" fmla="*/ 5041858 h 6858000"/>
              <a:gd name="connsiteX1241" fmla="*/ 4336975 w 12192000"/>
              <a:gd name="connsiteY1241" fmla="*/ 5105358 h 6858000"/>
              <a:gd name="connsiteX1242" fmla="*/ 4400478 w 12192000"/>
              <a:gd name="connsiteY1242" fmla="*/ 5168858 h 6858000"/>
              <a:gd name="connsiteX1243" fmla="*/ 4463982 w 12192000"/>
              <a:gd name="connsiteY1243" fmla="*/ 5105358 h 6858000"/>
              <a:gd name="connsiteX1244" fmla="*/ 4400478 w 12192000"/>
              <a:gd name="connsiteY1244" fmla="*/ 5041858 h 6858000"/>
              <a:gd name="connsiteX1245" fmla="*/ 4133777 w 12192000"/>
              <a:gd name="connsiteY1245" fmla="*/ 5041858 h 6858000"/>
              <a:gd name="connsiteX1246" fmla="*/ 4070307 w 12192000"/>
              <a:gd name="connsiteY1246" fmla="*/ 5105358 h 6858000"/>
              <a:gd name="connsiteX1247" fmla="*/ 4133777 w 12192000"/>
              <a:gd name="connsiteY1247" fmla="*/ 5168858 h 6858000"/>
              <a:gd name="connsiteX1248" fmla="*/ 4197282 w 12192000"/>
              <a:gd name="connsiteY1248" fmla="*/ 5105358 h 6858000"/>
              <a:gd name="connsiteX1249" fmla="*/ 4133777 w 12192000"/>
              <a:gd name="connsiteY1249" fmla="*/ 5041858 h 6858000"/>
              <a:gd name="connsiteX1250" fmla="*/ 3867105 w 12192000"/>
              <a:gd name="connsiteY1250" fmla="*/ 5041858 h 6858000"/>
              <a:gd name="connsiteX1251" fmla="*/ 3803603 w 12192000"/>
              <a:gd name="connsiteY1251" fmla="*/ 5105358 h 6858000"/>
              <a:gd name="connsiteX1252" fmla="*/ 3867105 w 12192000"/>
              <a:gd name="connsiteY1252" fmla="*/ 5168858 h 6858000"/>
              <a:gd name="connsiteX1253" fmla="*/ 3930609 w 12192000"/>
              <a:gd name="connsiteY1253" fmla="*/ 5105358 h 6858000"/>
              <a:gd name="connsiteX1254" fmla="*/ 3867105 w 12192000"/>
              <a:gd name="connsiteY1254" fmla="*/ 5041858 h 6858000"/>
              <a:gd name="connsiteX1255" fmla="*/ 3600409 w 12192000"/>
              <a:gd name="connsiteY1255" fmla="*/ 5041858 h 6858000"/>
              <a:gd name="connsiteX1256" fmla="*/ 3536912 w 12192000"/>
              <a:gd name="connsiteY1256" fmla="*/ 5105358 h 6858000"/>
              <a:gd name="connsiteX1257" fmla="*/ 3600409 w 12192000"/>
              <a:gd name="connsiteY1257" fmla="*/ 5168858 h 6858000"/>
              <a:gd name="connsiteX1258" fmla="*/ 3663909 w 12192000"/>
              <a:gd name="connsiteY1258" fmla="*/ 5105358 h 6858000"/>
              <a:gd name="connsiteX1259" fmla="*/ 3600409 w 12192000"/>
              <a:gd name="connsiteY1259" fmla="*/ 5041858 h 6858000"/>
              <a:gd name="connsiteX1260" fmla="*/ 3333699 w 12192000"/>
              <a:gd name="connsiteY1260" fmla="*/ 5041858 h 6858000"/>
              <a:gd name="connsiteX1261" fmla="*/ 3270201 w 12192000"/>
              <a:gd name="connsiteY1261" fmla="*/ 5105358 h 6858000"/>
              <a:gd name="connsiteX1262" fmla="*/ 3333699 w 12192000"/>
              <a:gd name="connsiteY1262" fmla="*/ 5168858 h 6858000"/>
              <a:gd name="connsiteX1263" fmla="*/ 3397204 w 12192000"/>
              <a:gd name="connsiteY1263" fmla="*/ 5105358 h 6858000"/>
              <a:gd name="connsiteX1264" fmla="*/ 3333699 w 12192000"/>
              <a:gd name="connsiteY1264" fmla="*/ 5041858 h 6858000"/>
              <a:gd name="connsiteX1265" fmla="*/ 3067011 w 12192000"/>
              <a:gd name="connsiteY1265" fmla="*/ 5041858 h 6858000"/>
              <a:gd name="connsiteX1266" fmla="*/ 3003514 w 12192000"/>
              <a:gd name="connsiteY1266" fmla="*/ 5105358 h 6858000"/>
              <a:gd name="connsiteX1267" fmla="*/ 3067011 w 12192000"/>
              <a:gd name="connsiteY1267" fmla="*/ 5168858 h 6858000"/>
              <a:gd name="connsiteX1268" fmla="*/ 3130508 w 12192000"/>
              <a:gd name="connsiteY1268" fmla="*/ 5105358 h 6858000"/>
              <a:gd name="connsiteX1269" fmla="*/ 3067011 w 12192000"/>
              <a:gd name="connsiteY1269" fmla="*/ 5041858 h 6858000"/>
              <a:gd name="connsiteX1270" fmla="*/ 2800325 w 12192000"/>
              <a:gd name="connsiteY1270" fmla="*/ 5041858 h 6858000"/>
              <a:gd name="connsiteX1271" fmla="*/ 2736827 w 12192000"/>
              <a:gd name="connsiteY1271" fmla="*/ 5105358 h 6858000"/>
              <a:gd name="connsiteX1272" fmla="*/ 2800325 w 12192000"/>
              <a:gd name="connsiteY1272" fmla="*/ 5168858 h 6858000"/>
              <a:gd name="connsiteX1273" fmla="*/ 2863822 w 12192000"/>
              <a:gd name="connsiteY1273" fmla="*/ 5105358 h 6858000"/>
              <a:gd name="connsiteX1274" fmla="*/ 2800325 w 12192000"/>
              <a:gd name="connsiteY1274" fmla="*/ 5041858 h 6858000"/>
              <a:gd name="connsiteX1275" fmla="*/ 2533616 w 12192000"/>
              <a:gd name="connsiteY1275" fmla="*/ 5041858 h 6858000"/>
              <a:gd name="connsiteX1276" fmla="*/ 2470111 w 12192000"/>
              <a:gd name="connsiteY1276" fmla="*/ 5105358 h 6858000"/>
              <a:gd name="connsiteX1277" fmla="*/ 2533616 w 12192000"/>
              <a:gd name="connsiteY1277" fmla="*/ 5168858 h 6858000"/>
              <a:gd name="connsiteX1278" fmla="*/ 2597120 w 12192000"/>
              <a:gd name="connsiteY1278" fmla="*/ 5105358 h 6858000"/>
              <a:gd name="connsiteX1279" fmla="*/ 2533616 w 12192000"/>
              <a:gd name="connsiteY1279" fmla="*/ 5041858 h 6858000"/>
              <a:gd name="connsiteX1280" fmla="*/ 2266911 w 12192000"/>
              <a:gd name="connsiteY1280" fmla="*/ 5041858 h 6858000"/>
              <a:gd name="connsiteX1281" fmla="*/ 2203415 w 12192000"/>
              <a:gd name="connsiteY1281" fmla="*/ 5105358 h 6858000"/>
              <a:gd name="connsiteX1282" fmla="*/ 2266911 w 12192000"/>
              <a:gd name="connsiteY1282" fmla="*/ 5168858 h 6858000"/>
              <a:gd name="connsiteX1283" fmla="*/ 2330416 w 12192000"/>
              <a:gd name="connsiteY1283" fmla="*/ 5105358 h 6858000"/>
              <a:gd name="connsiteX1284" fmla="*/ 2266911 w 12192000"/>
              <a:gd name="connsiteY1284" fmla="*/ 5041858 h 6858000"/>
              <a:gd name="connsiteX1285" fmla="*/ 2000214 w 12192000"/>
              <a:gd name="connsiteY1285" fmla="*/ 5041858 h 6858000"/>
              <a:gd name="connsiteX1286" fmla="*/ 1936708 w 12192000"/>
              <a:gd name="connsiteY1286" fmla="*/ 5105358 h 6858000"/>
              <a:gd name="connsiteX1287" fmla="*/ 2000214 w 12192000"/>
              <a:gd name="connsiteY1287" fmla="*/ 5168858 h 6858000"/>
              <a:gd name="connsiteX1288" fmla="*/ 2063716 w 12192000"/>
              <a:gd name="connsiteY1288" fmla="*/ 5105358 h 6858000"/>
              <a:gd name="connsiteX1289" fmla="*/ 2000214 w 12192000"/>
              <a:gd name="connsiteY1289" fmla="*/ 5041858 h 6858000"/>
              <a:gd name="connsiteX1290" fmla="*/ 1733506 w 12192000"/>
              <a:gd name="connsiteY1290" fmla="*/ 5041858 h 6858000"/>
              <a:gd name="connsiteX1291" fmla="*/ 1670006 w 12192000"/>
              <a:gd name="connsiteY1291" fmla="*/ 5105358 h 6858000"/>
              <a:gd name="connsiteX1292" fmla="*/ 1733506 w 12192000"/>
              <a:gd name="connsiteY1292" fmla="*/ 5168858 h 6858000"/>
              <a:gd name="connsiteX1293" fmla="*/ 1797007 w 12192000"/>
              <a:gd name="connsiteY1293" fmla="*/ 5105358 h 6858000"/>
              <a:gd name="connsiteX1294" fmla="*/ 1733506 w 12192000"/>
              <a:gd name="connsiteY1294" fmla="*/ 5041858 h 6858000"/>
              <a:gd name="connsiteX1295" fmla="*/ 1466807 w 12192000"/>
              <a:gd name="connsiteY1295" fmla="*/ 5041858 h 6858000"/>
              <a:gd name="connsiteX1296" fmla="*/ 1403307 w 12192000"/>
              <a:gd name="connsiteY1296" fmla="*/ 5105358 h 6858000"/>
              <a:gd name="connsiteX1297" fmla="*/ 1466807 w 12192000"/>
              <a:gd name="connsiteY1297" fmla="*/ 5168858 h 6858000"/>
              <a:gd name="connsiteX1298" fmla="*/ 1530307 w 12192000"/>
              <a:gd name="connsiteY1298" fmla="*/ 5105358 h 6858000"/>
              <a:gd name="connsiteX1299" fmla="*/ 1466807 w 12192000"/>
              <a:gd name="connsiteY1299" fmla="*/ 5041858 h 6858000"/>
              <a:gd name="connsiteX1300" fmla="*/ 1200108 w 12192000"/>
              <a:gd name="connsiteY1300" fmla="*/ 5041858 h 6858000"/>
              <a:gd name="connsiteX1301" fmla="*/ 1136608 w 12192000"/>
              <a:gd name="connsiteY1301" fmla="*/ 5105358 h 6858000"/>
              <a:gd name="connsiteX1302" fmla="*/ 1200108 w 12192000"/>
              <a:gd name="connsiteY1302" fmla="*/ 5168858 h 6858000"/>
              <a:gd name="connsiteX1303" fmla="*/ 1263608 w 12192000"/>
              <a:gd name="connsiteY1303" fmla="*/ 5105358 h 6858000"/>
              <a:gd name="connsiteX1304" fmla="*/ 1200108 w 12192000"/>
              <a:gd name="connsiteY1304" fmla="*/ 5041858 h 6858000"/>
              <a:gd name="connsiteX1305" fmla="*/ 933409 w 12192000"/>
              <a:gd name="connsiteY1305" fmla="*/ 5041858 h 6858000"/>
              <a:gd name="connsiteX1306" fmla="*/ 869910 w 12192000"/>
              <a:gd name="connsiteY1306" fmla="*/ 5105358 h 6858000"/>
              <a:gd name="connsiteX1307" fmla="*/ 933409 w 12192000"/>
              <a:gd name="connsiteY1307" fmla="*/ 5168858 h 6858000"/>
              <a:gd name="connsiteX1308" fmla="*/ 996909 w 12192000"/>
              <a:gd name="connsiteY1308" fmla="*/ 5105358 h 6858000"/>
              <a:gd name="connsiteX1309" fmla="*/ 933409 w 12192000"/>
              <a:gd name="connsiteY1309" fmla="*/ 5041858 h 6858000"/>
              <a:gd name="connsiteX1310" fmla="*/ 666711 w 12192000"/>
              <a:gd name="connsiteY1310" fmla="*/ 5041858 h 6858000"/>
              <a:gd name="connsiteX1311" fmla="*/ 603211 w 12192000"/>
              <a:gd name="connsiteY1311" fmla="*/ 5105358 h 6858000"/>
              <a:gd name="connsiteX1312" fmla="*/ 666711 w 12192000"/>
              <a:gd name="connsiteY1312" fmla="*/ 5168858 h 6858000"/>
              <a:gd name="connsiteX1313" fmla="*/ 730210 w 12192000"/>
              <a:gd name="connsiteY1313" fmla="*/ 5105358 h 6858000"/>
              <a:gd name="connsiteX1314" fmla="*/ 666711 w 12192000"/>
              <a:gd name="connsiteY1314" fmla="*/ 5041858 h 6858000"/>
              <a:gd name="connsiteX1315" fmla="*/ 400012 w 12192000"/>
              <a:gd name="connsiteY1315" fmla="*/ 5041858 h 6858000"/>
              <a:gd name="connsiteX1316" fmla="*/ 336512 w 12192000"/>
              <a:gd name="connsiteY1316" fmla="*/ 5105358 h 6858000"/>
              <a:gd name="connsiteX1317" fmla="*/ 400012 w 12192000"/>
              <a:gd name="connsiteY1317" fmla="*/ 5168858 h 6858000"/>
              <a:gd name="connsiteX1318" fmla="*/ 463512 w 12192000"/>
              <a:gd name="connsiteY1318" fmla="*/ 5105358 h 6858000"/>
              <a:gd name="connsiteX1319" fmla="*/ 400012 w 12192000"/>
              <a:gd name="connsiteY1319" fmla="*/ 5041858 h 6858000"/>
              <a:gd name="connsiteX1320" fmla="*/ 11855368 w 12192000"/>
              <a:gd name="connsiteY1320" fmla="*/ 4737058 h 6858000"/>
              <a:gd name="connsiteX1321" fmla="*/ 11791868 w 12192000"/>
              <a:gd name="connsiteY1321" fmla="*/ 4800558 h 6858000"/>
              <a:gd name="connsiteX1322" fmla="*/ 11855368 w 12192000"/>
              <a:gd name="connsiteY1322" fmla="*/ 4864058 h 6858000"/>
              <a:gd name="connsiteX1323" fmla="*/ 11918868 w 12192000"/>
              <a:gd name="connsiteY1323" fmla="*/ 4800558 h 6858000"/>
              <a:gd name="connsiteX1324" fmla="*/ 11855368 w 12192000"/>
              <a:gd name="connsiteY1324" fmla="*/ 4737058 h 6858000"/>
              <a:gd name="connsiteX1325" fmla="*/ 11588668 w 12192000"/>
              <a:gd name="connsiteY1325" fmla="*/ 4737058 h 6858000"/>
              <a:gd name="connsiteX1326" fmla="*/ 11525168 w 12192000"/>
              <a:gd name="connsiteY1326" fmla="*/ 4800558 h 6858000"/>
              <a:gd name="connsiteX1327" fmla="*/ 11588668 w 12192000"/>
              <a:gd name="connsiteY1327" fmla="*/ 4864058 h 6858000"/>
              <a:gd name="connsiteX1328" fmla="*/ 11652168 w 12192000"/>
              <a:gd name="connsiteY1328" fmla="*/ 4800558 h 6858000"/>
              <a:gd name="connsiteX1329" fmla="*/ 11588668 w 12192000"/>
              <a:gd name="connsiteY1329" fmla="*/ 4737058 h 6858000"/>
              <a:gd name="connsiteX1330" fmla="*/ 11321968 w 12192000"/>
              <a:gd name="connsiteY1330" fmla="*/ 4737058 h 6858000"/>
              <a:gd name="connsiteX1331" fmla="*/ 11258468 w 12192000"/>
              <a:gd name="connsiteY1331" fmla="*/ 4800558 h 6858000"/>
              <a:gd name="connsiteX1332" fmla="*/ 11321968 w 12192000"/>
              <a:gd name="connsiteY1332" fmla="*/ 4864058 h 6858000"/>
              <a:gd name="connsiteX1333" fmla="*/ 11385468 w 12192000"/>
              <a:gd name="connsiteY1333" fmla="*/ 4800558 h 6858000"/>
              <a:gd name="connsiteX1334" fmla="*/ 11321968 w 12192000"/>
              <a:gd name="connsiteY1334" fmla="*/ 4737058 h 6858000"/>
              <a:gd name="connsiteX1335" fmla="*/ 11055268 w 12192000"/>
              <a:gd name="connsiteY1335" fmla="*/ 4737058 h 6858000"/>
              <a:gd name="connsiteX1336" fmla="*/ 10991768 w 12192000"/>
              <a:gd name="connsiteY1336" fmla="*/ 4800558 h 6858000"/>
              <a:gd name="connsiteX1337" fmla="*/ 11055268 w 12192000"/>
              <a:gd name="connsiteY1337" fmla="*/ 4864058 h 6858000"/>
              <a:gd name="connsiteX1338" fmla="*/ 11118768 w 12192000"/>
              <a:gd name="connsiteY1338" fmla="*/ 4800558 h 6858000"/>
              <a:gd name="connsiteX1339" fmla="*/ 11055268 w 12192000"/>
              <a:gd name="connsiteY1339" fmla="*/ 4737058 h 6858000"/>
              <a:gd name="connsiteX1340" fmla="*/ 10788568 w 12192000"/>
              <a:gd name="connsiteY1340" fmla="*/ 4737058 h 6858000"/>
              <a:gd name="connsiteX1341" fmla="*/ 10725068 w 12192000"/>
              <a:gd name="connsiteY1341" fmla="*/ 4800558 h 6858000"/>
              <a:gd name="connsiteX1342" fmla="*/ 10788568 w 12192000"/>
              <a:gd name="connsiteY1342" fmla="*/ 4864058 h 6858000"/>
              <a:gd name="connsiteX1343" fmla="*/ 10852068 w 12192000"/>
              <a:gd name="connsiteY1343" fmla="*/ 4800558 h 6858000"/>
              <a:gd name="connsiteX1344" fmla="*/ 10788568 w 12192000"/>
              <a:gd name="connsiteY1344" fmla="*/ 4737058 h 6858000"/>
              <a:gd name="connsiteX1345" fmla="*/ 10521868 w 12192000"/>
              <a:gd name="connsiteY1345" fmla="*/ 4737058 h 6858000"/>
              <a:gd name="connsiteX1346" fmla="*/ 10458368 w 12192000"/>
              <a:gd name="connsiteY1346" fmla="*/ 4800558 h 6858000"/>
              <a:gd name="connsiteX1347" fmla="*/ 10521868 w 12192000"/>
              <a:gd name="connsiteY1347" fmla="*/ 4864058 h 6858000"/>
              <a:gd name="connsiteX1348" fmla="*/ 10585368 w 12192000"/>
              <a:gd name="connsiteY1348" fmla="*/ 4800558 h 6858000"/>
              <a:gd name="connsiteX1349" fmla="*/ 10521868 w 12192000"/>
              <a:gd name="connsiteY1349" fmla="*/ 4737058 h 6858000"/>
              <a:gd name="connsiteX1350" fmla="*/ 10255168 w 12192000"/>
              <a:gd name="connsiteY1350" fmla="*/ 4737058 h 6858000"/>
              <a:gd name="connsiteX1351" fmla="*/ 10191668 w 12192000"/>
              <a:gd name="connsiteY1351" fmla="*/ 4800558 h 6858000"/>
              <a:gd name="connsiteX1352" fmla="*/ 10255168 w 12192000"/>
              <a:gd name="connsiteY1352" fmla="*/ 4864058 h 6858000"/>
              <a:gd name="connsiteX1353" fmla="*/ 10318668 w 12192000"/>
              <a:gd name="connsiteY1353" fmla="*/ 4800558 h 6858000"/>
              <a:gd name="connsiteX1354" fmla="*/ 10255168 w 12192000"/>
              <a:gd name="connsiteY1354" fmla="*/ 4737058 h 6858000"/>
              <a:gd name="connsiteX1355" fmla="*/ 9988468 w 12192000"/>
              <a:gd name="connsiteY1355" fmla="*/ 4737058 h 6858000"/>
              <a:gd name="connsiteX1356" fmla="*/ 9924968 w 12192000"/>
              <a:gd name="connsiteY1356" fmla="*/ 4800558 h 6858000"/>
              <a:gd name="connsiteX1357" fmla="*/ 9988468 w 12192000"/>
              <a:gd name="connsiteY1357" fmla="*/ 4864058 h 6858000"/>
              <a:gd name="connsiteX1358" fmla="*/ 10051968 w 12192000"/>
              <a:gd name="connsiteY1358" fmla="*/ 4800558 h 6858000"/>
              <a:gd name="connsiteX1359" fmla="*/ 9988468 w 12192000"/>
              <a:gd name="connsiteY1359" fmla="*/ 4737058 h 6858000"/>
              <a:gd name="connsiteX1360" fmla="*/ 9721768 w 12192000"/>
              <a:gd name="connsiteY1360" fmla="*/ 4737058 h 6858000"/>
              <a:gd name="connsiteX1361" fmla="*/ 9658268 w 12192000"/>
              <a:gd name="connsiteY1361" fmla="*/ 4800558 h 6858000"/>
              <a:gd name="connsiteX1362" fmla="*/ 9721768 w 12192000"/>
              <a:gd name="connsiteY1362" fmla="*/ 4864058 h 6858000"/>
              <a:gd name="connsiteX1363" fmla="*/ 9785268 w 12192000"/>
              <a:gd name="connsiteY1363" fmla="*/ 4800558 h 6858000"/>
              <a:gd name="connsiteX1364" fmla="*/ 9721768 w 12192000"/>
              <a:gd name="connsiteY1364" fmla="*/ 4737058 h 6858000"/>
              <a:gd name="connsiteX1365" fmla="*/ 9455068 w 12192000"/>
              <a:gd name="connsiteY1365" fmla="*/ 4737058 h 6858000"/>
              <a:gd name="connsiteX1366" fmla="*/ 9391568 w 12192000"/>
              <a:gd name="connsiteY1366" fmla="*/ 4800558 h 6858000"/>
              <a:gd name="connsiteX1367" fmla="*/ 9455068 w 12192000"/>
              <a:gd name="connsiteY1367" fmla="*/ 4864058 h 6858000"/>
              <a:gd name="connsiteX1368" fmla="*/ 9518568 w 12192000"/>
              <a:gd name="connsiteY1368" fmla="*/ 4800558 h 6858000"/>
              <a:gd name="connsiteX1369" fmla="*/ 9455068 w 12192000"/>
              <a:gd name="connsiteY1369" fmla="*/ 4737058 h 6858000"/>
              <a:gd name="connsiteX1370" fmla="*/ 9188368 w 12192000"/>
              <a:gd name="connsiteY1370" fmla="*/ 4737058 h 6858000"/>
              <a:gd name="connsiteX1371" fmla="*/ 9124868 w 12192000"/>
              <a:gd name="connsiteY1371" fmla="*/ 4800558 h 6858000"/>
              <a:gd name="connsiteX1372" fmla="*/ 9188368 w 12192000"/>
              <a:gd name="connsiteY1372" fmla="*/ 4864058 h 6858000"/>
              <a:gd name="connsiteX1373" fmla="*/ 9251868 w 12192000"/>
              <a:gd name="connsiteY1373" fmla="*/ 4800558 h 6858000"/>
              <a:gd name="connsiteX1374" fmla="*/ 9188368 w 12192000"/>
              <a:gd name="connsiteY1374" fmla="*/ 4737058 h 6858000"/>
              <a:gd name="connsiteX1375" fmla="*/ 8921668 w 12192000"/>
              <a:gd name="connsiteY1375" fmla="*/ 4737058 h 6858000"/>
              <a:gd name="connsiteX1376" fmla="*/ 8858168 w 12192000"/>
              <a:gd name="connsiteY1376" fmla="*/ 4800558 h 6858000"/>
              <a:gd name="connsiteX1377" fmla="*/ 8921668 w 12192000"/>
              <a:gd name="connsiteY1377" fmla="*/ 4864058 h 6858000"/>
              <a:gd name="connsiteX1378" fmla="*/ 8985168 w 12192000"/>
              <a:gd name="connsiteY1378" fmla="*/ 4800558 h 6858000"/>
              <a:gd name="connsiteX1379" fmla="*/ 8921668 w 12192000"/>
              <a:gd name="connsiteY1379" fmla="*/ 4737058 h 6858000"/>
              <a:gd name="connsiteX1380" fmla="*/ 8654968 w 12192000"/>
              <a:gd name="connsiteY1380" fmla="*/ 4737058 h 6858000"/>
              <a:gd name="connsiteX1381" fmla="*/ 8591468 w 12192000"/>
              <a:gd name="connsiteY1381" fmla="*/ 4800558 h 6858000"/>
              <a:gd name="connsiteX1382" fmla="*/ 8654968 w 12192000"/>
              <a:gd name="connsiteY1382" fmla="*/ 4864058 h 6858000"/>
              <a:gd name="connsiteX1383" fmla="*/ 8718468 w 12192000"/>
              <a:gd name="connsiteY1383" fmla="*/ 4800558 h 6858000"/>
              <a:gd name="connsiteX1384" fmla="*/ 8654968 w 12192000"/>
              <a:gd name="connsiteY1384" fmla="*/ 4737058 h 6858000"/>
              <a:gd name="connsiteX1385" fmla="*/ 8388268 w 12192000"/>
              <a:gd name="connsiteY1385" fmla="*/ 4737058 h 6858000"/>
              <a:gd name="connsiteX1386" fmla="*/ 8324768 w 12192000"/>
              <a:gd name="connsiteY1386" fmla="*/ 4800558 h 6858000"/>
              <a:gd name="connsiteX1387" fmla="*/ 8388268 w 12192000"/>
              <a:gd name="connsiteY1387" fmla="*/ 4864058 h 6858000"/>
              <a:gd name="connsiteX1388" fmla="*/ 8451768 w 12192000"/>
              <a:gd name="connsiteY1388" fmla="*/ 4800558 h 6858000"/>
              <a:gd name="connsiteX1389" fmla="*/ 8388268 w 12192000"/>
              <a:gd name="connsiteY1389" fmla="*/ 4737058 h 6858000"/>
              <a:gd name="connsiteX1390" fmla="*/ 8121568 w 12192000"/>
              <a:gd name="connsiteY1390" fmla="*/ 4737058 h 6858000"/>
              <a:gd name="connsiteX1391" fmla="*/ 8058068 w 12192000"/>
              <a:gd name="connsiteY1391" fmla="*/ 4800558 h 6858000"/>
              <a:gd name="connsiteX1392" fmla="*/ 8121568 w 12192000"/>
              <a:gd name="connsiteY1392" fmla="*/ 4864058 h 6858000"/>
              <a:gd name="connsiteX1393" fmla="*/ 8185068 w 12192000"/>
              <a:gd name="connsiteY1393" fmla="*/ 4800558 h 6858000"/>
              <a:gd name="connsiteX1394" fmla="*/ 8121568 w 12192000"/>
              <a:gd name="connsiteY1394" fmla="*/ 4737058 h 6858000"/>
              <a:gd name="connsiteX1395" fmla="*/ 7854868 w 12192000"/>
              <a:gd name="connsiteY1395" fmla="*/ 4737058 h 6858000"/>
              <a:gd name="connsiteX1396" fmla="*/ 7791368 w 12192000"/>
              <a:gd name="connsiteY1396" fmla="*/ 4800558 h 6858000"/>
              <a:gd name="connsiteX1397" fmla="*/ 7854868 w 12192000"/>
              <a:gd name="connsiteY1397" fmla="*/ 4864058 h 6858000"/>
              <a:gd name="connsiteX1398" fmla="*/ 7918368 w 12192000"/>
              <a:gd name="connsiteY1398" fmla="*/ 4800558 h 6858000"/>
              <a:gd name="connsiteX1399" fmla="*/ 7854868 w 12192000"/>
              <a:gd name="connsiteY1399" fmla="*/ 4737058 h 6858000"/>
              <a:gd name="connsiteX1400" fmla="*/ 7588168 w 12192000"/>
              <a:gd name="connsiteY1400" fmla="*/ 4737058 h 6858000"/>
              <a:gd name="connsiteX1401" fmla="*/ 7524668 w 12192000"/>
              <a:gd name="connsiteY1401" fmla="*/ 4800558 h 6858000"/>
              <a:gd name="connsiteX1402" fmla="*/ 7588168 w 12192000"/>
              <a:gd name="connsiteY1402" fmla="*/ 4864058 h 6858000"/>
              <a:gd name="connsiteX1403" fmla="*/ 7651668 w 12192000"/>
              <a:gd name="connsiteY1403" fmla="*/ 4800558 h 6858000"/>
              <a:gd name="connsiteX1404" fmla="*/ 7588168 w 12192000"/>
              <a:gd name="connsiteY1404" fmla="*/ 4737058 h 6858000"/>
              <a:gd name="connsiteX1405" fmla="*/ 7321468 w 12192000"/>
              <a:gd name="connsiteY1405" fmla="*/ 4737058 h 6858000"/>
              <a:gd name="connsiteX1406" fmla="*/ 7257968 w 12192000"/>
              <a:gd name="connsiteY1406" fmla="*/ 4800558 h 6858000"/>
              <a:gd name="connsiteX1407" fmla="*/ 7321468 w 12192000"/>
              <a:gd name="connsiteY1407" fmla="*/ 4864058 h 6858000"/>
              <a:gd name="connsiteX1408" fmla="*/ 7384968 w 12192000"/>
              <a:gd name="connsiteY1408" fmla="*/ 4800558 h 6858000"/>
              <a:gd name="connsiteX1409" fmla="*/ 7321468 w 12192000"/>
              <a:gd name="connsiteY1409" fmla="*/ 4737058 h 6858000"/>
              <a:gd name="connsiteX1410" fmla="*/ 7054768 w 12192000"/>
              <a:gd name="connsiteY1410" fmla="*/ 4737058 h 6858000"/>
              <a:gd name="connsiteX1411" fmla="*/ 6991268 w 12192000"/>
              <a:gd name="connsiteY1411" fmla="*/ 4800558 h 6858000"/>
              <a:gd name="connsiteX1412" fmla="*/ 7054768 w 12192000"/>
              <a:gd name="connsiteY1412" fmla="*/ 4864058 h 6858000"/>
              <a:gd name="connsiteX1413" fmla="*/ 7118268 w 12192000"/>
              <a:gd name="connsiteY1413" fmla="*/ 4800558 h 6858000"/>
              <a:gd name="connsiteX1414" fmla="*/ 7054768 w 12192000"/>
              <a:gd name="connsiteY1414" fmla="*/ 4737058 h 6858000"/>
              <a:gd name="connsiteX1415" fmla="*/ 6788068 w 12192000"/>
              <a:gd name="connsiteY1415" fmla="*/ 4737058 h 6858000"/>
              <a:gd name="connsiteX1416" fmla="*/ 6724568 w 12192000"/>
              <a:gd name="connsiteY1416" fmla="*/ 4800558 h 6858000"/>
              <a:gd name="connsiteX1417" fmla="*/ 6788068 w 12192000"/>
              <a:gd name="connsiteY1417" fmla="*/ 4864058 h 6858000"/>
              <a:gd name="connsiteX1418" fmla="*/ 6851568 w 12192000"/>
              <a:gd name="connsiteY1418" fmla="*/ 4800558 h 6858000"/>
              <a:gd name="connsiteX1419" fmla="*/ 6788068 w 12192000"/>
              <a:gd name="connsiteY1419" fmla="*/ 4737058 h 6858000"/>
              <a:gd name="connsiteX1420" fmla="*/ 6521368 w 12192000"/>
              <a:gd name="connsiteY1420" fmla="*/ 4737058 h 6858000"/>
              <a:gd name="connsiteX1421" fmla="*/ 6457868 w 12192000"/>
              <a:gd name="connsiteY1421" fmla="*/ 4800558 h 6858000"/>
              <a:gd name="connsiteX1422" fmla="*/ 6521368 w 12192000"/>
              <a:gd name="connsiteY1422" fmla="*/ 4864058 h 6858000"/>
              <a:gd name="connsiteX1423" fmla="*/ 6584868 w 12192000"/>
              <a:gd name="connsiteY1423" fmla="*/ 4800558 h 6858000"/>
              <a:gd name="connsiteX1424" fmla="*/ 6521368 w 12192000"/>
              <a:gd name="connsiteY1424" fmla="*/ 4737058 h 6858000"/>
              <a:gd name="connsiteX1425" fmla="*/ 6254668 w 12192000"/>
              <a:gd name="connsiteY1425" fmla="*/ 4737058 h 6858000"/>
              <a:gd name="connsiteX1426" fmla="*/ 6191168 w 12192000"/>
              <a:gd name="connsiteY1426" fmla="*/ 4800558 h 6858000"/>
              <a:gd name="connsiteX1427" fmla="*/ 6254668 w 12192000"/>
              <a:gd name="connsiteY1427" fmla="*/ 4864058 h 6858000"/>
              <a:gd name="connsiteX1428" fmla="*/ 6318168 w 12192000"/>
              <a:gd name="connsiteY1428" fmla="*/ 4800558 h 6858000"/>
              <a:gd name="connsiteX1429" fmla="*/ 6254668 w 12192000"/>
              <a:gd name="connsiteY1429" fmla="*/ 4737058 h 6858000"/>
              <a:gd name="connsiteX1430" fmla="*/ 5987973 w 12192000"/>
              <a:gd name="connsiteY1430" fmla="*/ 4737058 h 6858000"/>
              <a:gd name="connsiteX1431" fmla="*/ 5924469 w 12192000"/>
              <a:gd name="connsiteY1431" fmla="*/ 4800558 h 6858000"/>
              <a:gd name="connsiteX1432" fmla="*/ 5987973 w 12192000"/>
              <a:gd name="connsiteY1432" fmla="*/ 4864058 h 6858000"/>
              <a:gd name="connsiteX1433" fmla="*/ 6051479 w 12192000"/>
              <a:gd name="connsiteY1433" fmla="*/ 4800558 h 6858000"/>
              <a:gd name="connsiteX1434" fmla="*/ 5987973 w 12192000"/>
              <a:gd name="connsiteY1434" fmla="*/ 4737058 h 6858000"/>
              <a:gd name="connsiteX1435" fmla="*/ 5721271 w 12192000"/>
              <a:gd name="connsiteY1435" fmla="*/ 4737058 h 6858000"/>
              <a:gd name="connsiteX1436" fmla="*/ 5657772 w 12192000"/>
              <a:gd name="connsiteY1436" fmla="*/ 4800558 h 6858000"/>
              <a:gd name="connsiteX1437" fmla="*/ 5721271 w 12192000"/>
              <a:gd name="connsiteY1437" fmla="*/ 4864058 h 6858000"/>
              <a:gd name="connsiteX1438" fmla="*/ 5784771 w 12192000"/>
              <a:gd name="connsiteY1438" fmla="*/ 4800558 h 6858000"/>
              <a:gd name="connsiteX1439" fmla="*/ 5721271 w 12192000"/>
              <a:gd name="connsiteY1439" fmla="*/ 4737058 h 6858000"/>
              <a:gd name="connsiteX1440" fmla="*/ 5454579 w 12192000"/>
              <a:gd name="connsiteY1440" fmla="*/ 4737058 h 6858000"/>
              <a:gd name="connsiteX1441" fmla="*/ 5391083 w 12192000"/>
              <a:gd name="connsiteY1441" fmla="*/ 4800558 h 6858000"/>
              <a:gd name="connsiteX1442" fmla="*/ 5454579 w 12192000"/>
              <a:gd name="connsiteY1442" fmla="*/ 4864058 h 6858000"/>
              <a:gd name="connsiteX1443" fmla="*/ 5518077 w 12192000"/>
              <a:gd name="connsiteY1443" fmla="*/ 4800558 h 6858000"/>
              <a:gd name="connsiteX1444" fmla="*/ 5454579 w 12192000"/>
              <a:gd name="connsiteY1444" fmla="*/ 4737058 h 6858000"/>
              <a:gd name="connsiteX1445" fmla="*/ 5187881 w 12192000"/>
              <a:gd name="connsiteY1445" fmla="*/ 4737058 h 6858000"/>
              <a:gd name="connsiteX1446" fmla="*/ 5124380 w 12192000"/>
              <a:gd name="connsiteY1446" fmla="*/ 4800558 h 6858000"/>
              <a:gd name="connsiteX1447" fmla="*/ 5187881 w 12192000"/>
              <a:gd name="connsiteY1447" fmla="*/ 4864058 h 6858000"/>
              <a:gd name="connsiteX1448" fmla="*/ 5251377 w 12192000"/>
              <a:gd name="connsiteY1448" fmla="*/ 4800558 h 6858000"/>
              <a:gd name="connsiteX1449" fmla="*/ 5187881 w 12192000"/>
              <a:gd name="connsiteY1449" fmla="*/ 4737058 h 6858000"/>
              <a:gd name="connsiteX1450" fmla="*/ 4921178 w 12192000"/>
              <a:gd name="connsiteY1450" fmla="*/ 4737058 h 6858000"/>
              <a:gd name="connsiteX1451" fmla="*/ 4857680 w 12192000"/>
              <a:gd name="connsiteY1451" fmla="*/ 4800558 h 6858000"/>
              <a:gd name="connsiteX1452" fmla="*/ 4921178 w 12192000"/>
              <a:gd name="connsiteY1452" fmla="*/ 4864058 h 6858000"/>
              <a:gd name="connsiteX1453" fmla="*/ 4984679 w 12192000"/>
              <a:gd name="connsiteY1453" fmla="*/ 4800558 h 6858000"/>
              <a:gd name="connsiteX1454" fmla="*/ 4921178 w 12192000"/>
              <a:gd name="connsiteY1454" fmla="*/ 4737058 h 6858000"/>
              <a:gd name="connsiteX1455" fmla="*/ 4654480 w 12192000"/>
              <a:gd name="connsiteY1455" fmla="*/ 4737058 h 6858000"/>
              <a:gd name="connsiteX1456" fmla="*/ 4590993 w 12192000"/>
              <a:gd name="connsiteY1456" fmla="*/ 4800558 h 6858000"/>
              <a:gd name="connsiteX1457" fmla="*/ 4654480 w 12192000"/>
              <a:gd name="connsiteY1457" fmla="*/ 4864058 h 6858000"/>
              <a:gd name="connsiteX1458" fmla="*/ 4717970 w 12192000"/>
              <a:gd name="connsiteY1458" fmla="*/ 4800558 h 6858000"/>
              <a:gd name="connsiteX1459" fmla="*/ 4654480 w 12192000"/>
              <a:gd name="connsiteY1459" fmla="*/ 4737058 h 6858000"/>
              <a:gd name="connsiteX1460" fmla="*/ 4387783 w 12192000"/>
              <a:gd name="connsiteY1460" fmla="*/ 4737058 h 6858000"/>
              <a:gd name="connsiteX1461" fmla="*/ 4324287 w 12192000"/>
              <a:gd name="connsiteY1461" fmla="*/ 4800558 h 6858000"/>
              <a:gd name="connsiteX1462" fmla="*/ 4387783 w 12192000"/>
              <a:gd name="connsiteY1462" fmla="*/ 4864058 h 6858000"/>
              <a:gd name="connsiteX1463" fmla="*/ 4451293 w 12192000"/>
              <a:gd name="connsiteY1463" fmla="*/ 4800558 h 6858000"/>
              <a:gd name="connsiteX1464" fmla="*/ 4387783 w 12192000"/>
              <a:gd name="connsiteY1464" fmla="*/ 4737058 h 6858000"/>
              <a:gd name="connsiteX1465" fmla="*/ 4121075 w 12192000"/>
              <a:gd name="connsiteY1465" fmla="*/ 4737058 h 6858000"/>
              <a:gd name="connsiteX1466" fmla="*/ 4057621 w 12192000"/>
              <a:gd name="connsiteY1466" fmla="*/ 4800558 h 6858000"/>
              <a:gd name="connsiteX1467" fmla="*/ 4121075 w 12192000"/>
              <a:gd name="connsiteY1467" fmla="*/ 4864058 h 6858000"/>
              <a:gd name="connsiteX1468" fmla="*/ 4184584 w 12192000"/>
              <a:gd name="connsiteY1468" fmla="*/ 4800558 h 6858000"/>
              <a:gd name="connsiteX1469" fmla="*/ 4121075 w 12192000"/>
              <a:gd name="connsiteY1469" fmla="*/ 4737058 h 6858000"/>
              <a:gd name="connsiteX1470" fmla="*/ 3854418 w 12192000"/>
              <a:gd name="connsiteY1470" fmla="*/ 4737058 h 6858000"/>
              <a:gd name="connsiteX1471" fmla="*/ 3790917 w 12192000"/>
              <a:gd name="connsiteY1471" fmla="*/ 4800558 h 6858000"/>
              <a:gd name="connsiteX1472" fmla="*/ 3854418 w 12192000"/>
              <a:gd name="connsiteY1472" fmla="*/ 4864058 h 6858000"/>
              <a:gd name="connsiteX1473" fmla="*/ 3917924 w 12192000"/>
              <a:gd name="connsiteY1473" fmla="*/ 4800558 h 6858000"/>
              <a:gd name="connsiteX1474" fmla="*/ 3854418 w 12192000"/>
              <a:gd name="connsiteY1474" fmla="*/ 4737058 h 6858000"/>
              <a:gd name="connsiteX1475" fmla="*/ 3587728 w 12192000"/>
              <a:gd name="connsiteY1475" fmla="*/ 4737058 h 6858000"/>
              <a:gd name="connsiteX1476" fmla="*/ 3524227 w 12192000"/>
              <a:gd name="connsiteY1476" fmla="*/ 4800558 h 6858000"/>
              <a:gd name="connsiteX1477" fmla="*/ 3587728 w 12192000"/>
              <a:gd name="connsiteY1477" fmla="*/ 4864058 h 6858000"/>
              <a:gd name="connsiteX1478" fmla="*/ 3651227 w 12192000"/>
              <a:gd name="connsiteY1478" fmla="*/ 4800558 h 6858000"/>
              <a:gd name="connsiteX1479" fmla="*/ 3587728 w 12192000"/>
              <a:gd name="connsiteY1479" fmla="*/ 4737058 h 6858000"/>
              <a:gd name="connsiteX1480" fmla="*/ 3321010 w 12192000"/>
              <a:gd name="connsiteY1480" fmla="*/ 4737058 h 6858000"/>
              <a:gd name="connsiteX1481" fmla="*/ 3257513 w 12192000"/>
              <a:gd name="connsiteY1481" fmla="*/ 4800558 h 6858000"/>
              <a:gd name="connsiteX1482" fmla="*/ 3321010 w 12192000"/>
              <a:gd name="connsiteY1482" fmla="*/ 4864058 h 6858000"/>
              <a:gd name="connsiteX1483" fmla="*/ 3384516 w 12192000"/>
              <a:gd name="connsiteY1483" fmla="*/ 4800558 h 6858000"/>
              <a:gd name="connsiteX1484" fmla="*/ 3321010 w 12192000"/>
              <a:gd name="connsiteY1484" fmla="*/ 4737058 h 6858000"/>
              <a:gd name="connsiteX1485" fmla="*/ 3054327 w 12192000"/>
              <a:gd name="connsiteY1485" fmla="*/ 4737058 h 6858000"/>
              <a:gd name="connsiteX1486" fmla="*/ 2990832 w 12192000"/>
              <a:gd name="connsiteY1486" fmla="*/ 4800558 h 6858000"/>
              <a:gd name="connsiteX1487" fmla="*/ 3054327 w 12192000"/>
              <a:gd name="connsiteY1487" fmla="*/ 4864058 h 6858000"/>
              <a:gd name="connsiteX1488" fmla="*/ 3117823 w 12192000"/>
              <a:gd name="connsiteY1488" fmla="*/ 4800558 h 6858000"/>
              <a:gd name="connsiteX1489" fmla="*/ 3054327 w 12192000"/>
              <a:gd name="connsiteY1489" fmla="*/ 4737058 h 6858000"/>
              <a:gd name="connsiteX1490" fmla="*/ 2787646 w 12192000"/>
              <a:gd name="connsiteY1490" fmla="*/ 4737058 h 6858000"/>
              <a:gd name="connsiteX1491" fmla="*/ 2724150 w 12192000"/>
              <a:gd name="connsiteY1491" fmla="*/ 4800558 h 6858000"/>
              <a:gd name="connsiteX1492" fmla="*/ 2787646 w 12192000"/>
              <a:gd name="connsiteY1492" fmla="*/ 4864058 h 6858000"/>
              <a:gd name="connsiteX1493" fmla="*/ 2851141 w 12192000"/>
              <a:gd name="connsiteY1493" fmla="*/ 4800558 h 6858000"/>
              <a:gd name="connsiteX1494" fmla="*/ 2787646 w 12192000"/>
              <a:gd name="connsiteY1494" fmla="*/ 4737058 h 6858000"/>
              <a:gd name="connsiteX1495" fmla="*/ 2520931 w 12192000"/>
              <a:gd name="connsiteY1495" fmla="*/ 4737058 h 6858000"/>
              <a:gd name="connsiteX1496" fmla="*/ 2457425 w 12192000"/>
              <a:gd name="connsiteY1496" fmla="*/ 4800558 h 6858000"/>
              <a:gd name="connsiteX1497" fmla="*/ 2520931 w 12192000"/>
              <a:gd name="connsiteY1497" fmla="*/ 4864058 h 6858000"/>
              <a:gd name="connsiteX1498" fmla="*/ 2584437 w 12192000"/>
              <a:gd name="connsiteY1498" fmla="*/ 4800558 h 6858000"/>
              <a:gd name="connsiteX1499" fmla="*/ 2520931 w 12192000"/>
              <a:gd name="connsiteY1499" fmla="*/ 4737058 h 6858000"/>
              <a:gd name="connsiteX1500" fmla="*/ 2254228 w 12192000"/>
              <a:gd name="connsiteY1500" fmla="*/ 4737058 h 6858000"/>
              <a:gd name="connsiteX1501" fmla="*/ 2190729 w 12192000"/>
              <a:gd name="connsiteY1501" fmla="*/ 4800558 h 6858000"/>
              <a:gd name="connsiteX1502" fmla="*/ 2254228 w 12192000"/>
              <a:gd name="connsiteY1502" fmla="*/ 4864058 h 6858000"/>
              <a:gd name="connsiteX1503" fmla="*/ 2317738 w 12192000"/>
              <a:gd name="connsiteY1503" fmla="*/ 4800558 h 6858000"/>
              <a:gd name="connsiteX1504" fmla="*/ 2254228 w 12192000"/>
              <a:gd name="connsiteY1504" fmla="*/ 4737058 h 6858000"/>
              <a:gd name="connsiteX1505" fmla="*/ 1987530 w 12192000"/>
              <a:gd name="connsiteY1505" fmla="*/ 4737058 h 6858000"/>
              <a:gd name="connsiteX1506" fmla="*/ 1924021 w 12192000"/>
              <a:gd name="connsiteY1506" fmla="*/ 4800558 h 6858000"/>
              <a:gd name="connsiteX1507" fmla="*/ 1987530 w 12192000"/>
              <a:gd name="connsiteY1507" fmla="*/ 4864058 h 6858000"/>
              <a:gd name="connsiteX1508" fmla="*/ 2051030 w 12192000"/>
              <a:gd name="connsiteY1508" fmla="*/ 4800558 h 6858000"/>
              <a:gd name="connsiteX1509" fmla="*/ 1987530 w 12192000"/>
              <a:gd name="connsiteY1509" fmla="*/ 4737058 h 6858000"/>
              <a:gd name="connsiteX1510" fmla="*/ 1720819 w 12192000"/>
              <a:gd name="connsiteY1510" fmla="*/ 4737058 h 6858000"/>
              <a:gd name="connsiteX1511" fmla="*/ 1657319 w 12192000"/>
              <a:gd name="connsiteY1511" fmla="*/ 4800558 h 6858000"/>
              <a:gd name="connsiteX1512" fmla="*/ 1720819 w 12192000"/>
              <a:gd name="connsiteY1512" fmla="*/ 4864058 h 6858000"/>
              <a:gd name="connsiteX1513" fmla="*/ 1784319 w 12192000"/>
              <a:gd name="connsiteY1513" fmla="*/ 4800558 h 6858000"/>
              <a:gd name="connsiteX1514" fmla="*/ 1720819 w 12192000"/>
              <a:gd name="connsiteY1514" fmla="*/ 4737058 h 6858000"/>
              <a:gd name="connsiteX1515" fmla="*/ 1454120 w 12192000"/>
              <a:gd name="connsiteY1515" fmla="*/ 4737058 h 6858000"/>
              <a:gd name="connsiteX1516" fmla="*/ 1390620 w 12192000"/>
              <a:gd name="connsiteY1516" fmla="*/ 4800558 h 6858000"/>
              <a:gd name="connsiteX1517" fmla="*/ 1454120 w 12192000"/>
              <a:gd name="connsiteY1517" fmla="*/ 4864058 h 6858000"/>
              <a:gd name="connsiteX1518" fmla="*/ 1517620 w 12192000"/>
              <a:gd name="connsiteY1518" fmla="*/ 4800558 h 6858000"/>
              <a:gd name="connsiteX1519" fmla="*/ 1454120 w 12192000"/>
              <a:gd name="connsiteY1519" fmla="*/ 4737058 h 6858000"/>
              <a:gd name="connsiteX1520" fmla="*/ 1187422 w 12192000"/>
              <a:gd name="connsiteY1520" fmla="*/ 4737058 h 6858000"/>
              <a:gd name="connsiteX1521" fmla="*/ 1123922 w 12192000"/>
              <a:gd name="connsiteY1521" fmla="*/ 4800558 h 6858000"/>
              <a:gd name="connsiteX1522" fmla="*/ 1187422 w 12192000"/>
              <a:gd name="connsiteY1522" fmla="*/ 4864058 h 6858000"/>
              <a:gd name="connsiteX1523" fmla="*/ 1250921 w 12192000"/>
              <a:gd name="connsiteY1523" fmla="*/ 4800558 h 6858000"/>
              <a:gd name="connsiteX1524" fmla="*/ 1187422 w 12192000"/>
              <a:gd name="connsiteY1524" fmla="*/ 4737058 h 6858000"/>
              <a:gd name="connsiteX1525" fmla="*/ 920723 w 12192000"/>
              <a:gd name="connsiteY1525" fmla="*/ 4737058 h 6858000"/>
              <a:gd name="connsiteX1526" fmla="*/ 857223 w 12192000"/>
              <a:gd name="connsiteY1526" fmla="*/ 4800558 h 6858000"/>
              <a:gd name="connsiteX1527" fmla="*/ 920723 w 12192000"/>
              <a:gd name="connsiteY1527" fmla="*/ 4864058 h 6858000"/>
              <a:gd name="connsiteX1528" fmla="*/ 984223 w 12192000"/>
              <a:gd name="connsiteY1528" fmla="*/ 4800558 h 6858000"/>
              <a:gd name="connsiteX1529" fmla="*/ 920723 w 12192000"/>
              <a:gd name="connsiteY1529" fmla="*/ 4737058 h 6858000"/>
              <a:gd name="connsiteX1530" fmla="*/ 654025 w 12192000"/>
              <a:gd name="connsiteY1530" fmla="*/ 4737058 h 6858000"/>
              <a:gd name="connsiteX1531" fmla="*/ 590525 w 12192000"/>
              <a:gd name="connsiteY1531" fmla="*/ 4800558 h 6858000"/>
              <a:gd name="connsiteX1532" fmla="*/ 654025 w 12192000"/>
              <a:gd name="connsiteY1532" fmla="*/ 4864058 h 6858000"/>
              <a:gd name="connsiteX1533" fmla="*/ 717525 w 12192000"/>
              <a:gd name="connsiteY1533" fmla="*/ 4800558 h 6858000"/>
              <a:gd name="connsiteX1534" fmla="*/ 654025 w 12192000"/>
              <a:gd name="connsiteY1534" fmla="*/ 4737058 h 6858000"/>
              <a:gd name="connsiteX1535" fmla="*/ 387327 w 12192000"/>
              <a:gd name="connsiteY1535" fmla="*/ 4737058 h 6858000"/>
              <a:gd name="connsiteX1536" fmla="*/ 323827 w 12192000"/>
              <a:gd name="connsiteY1536" fmla="*/ 4800558 h 6858000"/>
              <a:gd name="connsiteX1537" fmla="*/ 387327 w 12192000"/>
              <a:gd name="connsiteY1537" fmla="*/ 4864058 h 6858000"/>
              <a:gd name="connsiteX1538" fmla="*/ 450826 w 12192000"/>
              <a:gd name="connsiteY1538" fmla="*/ 4800558 h 6858000"/>
              <a:gd name="connsiteX1539" fmla="*/ 387327 w 12192000"/>
              <a:gd name="connsiteY1539" fmla="*/ 4737058 h 6858000"/>
              <a:gd name="connsiteX1540" fmla="*/ 11855368 w 12192000"/>
              <a:gd name="connsiteY1540" fmla="*/ 4432258 h 6858000"/>
              <a:gd name="connsiteX1541" fmla="*/ 11791868 w 12192000"/>
              <a:gd name="connsiteY1541" fmla="*/ 4495758 h 6858000"/>
              <a:gd name="connsiteX1542" fmla="*/ 11855368 w 12192000"/>
              <a:gd name="connsiteY1542" fmla="*/ 4559258 h 6858000"/>
              <a:gd name="connsiteX1543" fmla="*/ 11918868 w 12192000"/>
              <a:gd name="connsiteY1543" fmla="*/ 4495758 h 6858000"/>
              <a:gd name="connsiteX1544" fmla="*/ 11855368 w 12192000"/>
              <a:gd name="connsiteY1544" fmla="*/ 4432258 h 6858000"/>
              <a:gd name="connsiteX1545" fmla="*/ 11588668 w 12192000"/>
              <a:gd name="connsiteY1545" fmla="*/ 4432258 h 6858000"/>
              <a:gd name="connsiteX1546" fmla="*/ 11525168 w 12192000"/>
              <a:gd name="connsiteY1546" fmla="*/ 4495758 h 6858000"/>
              <a:gd name="connsiteX1547" fmla="*/ 11588668 w 12192000"/>
              <a:gd name="connsiteY1547" fmla="*/ 4559258 h 6858000"/>
              <a:gd name="connsiteX1548" fmla="*/ 11652168 w 12192000"/>
              <a:gd name="connsiteY1548" fmla="*/ 4495758 h 6858000"/>
              <a:gd name="connsiteX1549" fmla="*/ 11588668 w 12192000"/>
              <a:gd name="connsiteY1549" fmla="*/ 4432258 h 6858000"/>
              <a:gd name="connsiteX1550" fmla="*/ 11321968 w 12192000"/>
              <a:gd name="connsiteY1550" fmla="*/ 4432258 h 6858000"/>
              <a:gd name="connsiteX1551" fmla="*/ 11258468 w 12192000"/>
              <a:gd name="connsiteY1551" fmla="*/ 4495758 h 6858000"/>
              <a:gd name="connsiteX1552" fmla="*/ 11321968 w 12192000"/>
              <a:gd name="connsiteY1552" fmla="*/ 4559258 h 6858000"/>
              <a:gd name="connsiteX1553" fmla="*/ 11385468 w 12192000"/>
              <a:gd name="connsiteY1553" fmla="*/ 4495758 h 6858000"/>
              <a:gd name="connsiteX1554" fmla="*/ 11321968 w 12192000"/>
              <a:gd name="connsiteY1554" fmla="*/ 4432258 h 6858000"/>
              <a:gd name="connsiteX1555" fmla="*/ 11055268 w 12192000"/>
              <a:gd name="connsiteY1555" fmla="*/ 4432258 h 6858000"/>
              <a:gd name="connsiteX1556" fmla="*/ 10991768 w 12192000"/>
              <a:gd name="connsiteY1556" fmla="*/ 4495758 h 6858000"/>
              <a:gd name="connsiteX1557" fmla="*/ 11055268 w 12192000"/>
              <a:gd name="connsiteY1557" fmla="*/ 4559258 h 6858000"/>
              <a:gd name="connsiteX1558" fmla="*/ 11118768 w 12192000"/>
              <a:gd name="connsiteY1558" fmla="*/ 4495758 h 6858000"/>
              <a:gd name="connsiteX1559" fmla="*/ 11055268 w 12192000"/>
              <a:gd name="connsiteY1559" fmla="*/ 4432258 h 6858000"/>
              <a:gd name="connsiteX1560" fmla="*/ 10788568 w 12192000"/>
              <a:gd name="connsiteY1560" fmla="*/ 4432258 h 6858000"/>
              <a:gd name="connsiteX1561" fmla="*/ 10725068 w 12192000"/>
              <a:gd name="connsiteY1561" fmla="*/ 4495758 h 6858000"/>
              <a:gd name="connsiteX1562" fmla="*/ 10788568 w 12192000"/>
              <a:gd name="connsiteY1562" fmla="*/ 4559258 h 6858000"/>
              <a:gd name="connsiteX1563" fmla="*/ 10852068 w 12192000"/>
              <a:gd name="connsiteY1563" fmla="*/ 4495758 h 6858000"/>
              <a:gd name="connsiteX1564" fmla="*/ 10788568 w 12192000"/>
              <a:gd name="connsiteY1564" fmla="*/ 4432258 h 6858000"/>
              <a:gd name="connsiteX1565" fmla="*/ 10521868 w 12192000"/>
              <a:gd name="connsiteY1565" fmla="*/ 4432258 h 6858000"/>
              <a:gd name="connsiteX1566" fmla="*/ 10458368 w 12192000"/>
              <a:gd name="connsiteY1566" fmla="*/ 4495758 h 6858000"/>
              <a:gd name="connsiteX1567" fmla="*/ 10521868 w 12192000"/>
              <a:gd name="connsiteY1567" fmla="*/ 4559258 h 6858000"/>
              <a:gd name="connsiteX1568" fmla="*/ 10585368 w 12192000"/>
              <a:gd name="connsiteY1568" fmla="*/ 4495758 h 6858000"/>
              <a:gd name="connsiteX1569" fmla="*/ 10521868 w 12192000"/>
              <a:gd name="connsiteY1569" fmla="*/ 4432258 h 6858000"/>
              <a:gd name="connsiteX1570" fmla="*/ 10255168 w 12192000"/>
              <a:gd name="connsiteY1570" fmla="*/ 4432258 h 6858000"/>
              <a:gd name="connsiteX1571" fmla="*/ 10191668 w 12192000"/>
              <a:gd name="connsiteY1571" fmla="*/ 4495758 h 6858000"/>
              <a:gd name="connsiteX1572" fmla="*/ 10255168 w 12192000"/>
              <a:gd name="connsiteY1572" fmla="*/ 4559258 h 6858000"/>
              <a:gd name="connsiteX1573" fmla="*/ 10318668 w 12192000"/>
              <a:gd name="connsiteY1573" fmla="*/ 4495758 h 6858000"/>
              <a:gd name="connsiteX1574" fmla="*/ 10255168 w 12192000"/>
              <a:gd name="connsiteY1574" fmla="*/ 4432258 h 6858000"/>
              <a:gd name="connsiteX1575" fmla="*/ 9988468 w 12192000"/>
              <a:gd name="connsiteY1575" fmla="*/ 4432258 h 6858000"/>
              <a:gd name="connsiteX1576" fmla="*/ 9924968 w 12192000"/>
              <a:gd name="connsiteY1576" fmla="*/ 4495758 h 6858000"/>
              <a:gd name="connsiteX1577" fmla="*/ 9988468 w 12192000"/>
              <a:gd name="connsiteY1577" fmla="*/ 4559258 h 6858000"/>
              <a:gd name="connsiteX1578" fmla="*/ 10051968 w 12192000"/>
              <a:gd name="connsiteY1578" fmla="*/ 4495758 h 6858000"/>
              <a:gd name="connsiteX1579" fmla="*/ 9988468 w 12192000"/>
              <a:gd name="connsiteY1579" fmla="*/ 4432258 h 6858000"/>
              <a:gd name="connsiteX1580" fmla="*/ 9721768 w 12192000"/>
              <a:gd name="connsiteY1580" fmla="*/ 4432258 h 6858000"/>
              <a:gd name="connsiteX1581" fmla="*/ 9658268 w 12192000"/>
              <a:gd name="connsiteY1581" fmla="*/ 4495758 h 6858000"/>
              <a:gd name="connsiteX1582" fmla="*/ 9721768 w 12192000"/>
              <a:gd name="connsiteY1582" fmla="*/ 4559258 h 6858000"/>
              <a:gd name="connsiteX1583" fmla="*/ 9785268 w 12192000"/>
              <a:gd name="connsiteY1583" fmla="*/ 4495758 h 6858000"/>
              <a:gd name="connsiteX1584" fmla="*/ 9721768 w 12192000"/>
              <a:gd name="connsiteY1584" fmla="*/ 4432258 h 6858000"/>
              <a:gd name="connsiteX1585" fmla="*/ 9455068 w 12192000"/>
              <a:gd name="connsiteY1585" fmla="*/ 4432258 h 6858000"/>
              <a:gd name="connsiteX1586" fmla="*/ 9391568 w 12192000"/>
              <a:gd name="connsiteY1586" fmla="*/ 4495758 h 6858000"/>
              <a:gd name="connsiteX1587" fmla="*/ 9455068 w 12192000"/>
              <a:gd name="connsiteY1587" fmla="*/ 4559258 h 6858000"/>
              <a:gd name="connsiteX1588" fmla="*/ 9518568 w 12192000"/>
              <a:gd name="connsiteY1588" fmla="*/ 4495758 h 6858000"/>
              <a:gd name="connsiteX1589" fmla="*/ 9455068 w 12192000"/>
              <a:gd name="connsiteY1589" fmla="*/ 4432258 h 6858000"/>
              <a:gd name="connsiteX1590" fmla="*/ 9188368 w 12192000"/>
              <a:gd name="connsiteY1590" fmla="*/ 4432258 h 6858000"/>
              <a:gd name="connsiteX1591" fmla="*/ 9124868 w 12192000"/>
              <a:gd name="connsiteY1591" fmla="*/ 4495758 h 6858000"/>
              <a:gd name="connsiteX1592" fmla="*/ 9188368 w 12192000"/>
              <a:gd name="connsiteY1592" fmla="*/ 4559258 h 6858000"/>
              <a:gd name="connsiteX1593" fmla="*/ 9251868 w 12192000"/>
              <a:gd name="connsiteY1593" fmla="*/ 4495758 h 6858000"/>
              <a:gd name="connsiteX1594" fmla="*/ 9188368 w 12192000"/>
              <a:gd name="connsiteY1594" fmla="*/ 4432258 h 6858000"/>
              <a:gd name="connsiteX1595" fmla="*/ 8921668 w 12192000"/>
              <a:gd name="connsiteY1595" fmla="*/ 4432258 h 6858000"/>
              <a:gd name="connsiteX1596" fmla="*/ 8858168 w 12192000"/>
              <a:gd name="connsiteY1596" fmla="*/ 4495758 h 6858000"/>
              <a:gd name="connsiteX1597" fmla="*/ 8921668 w 12192000"/>
              <a:gd name="connsiteY1597" fmla="*/ 4559258 h 6858000"/>
              <a:gd name="connsiteX1598" fmla="*/ 8985168 w 12192000"/>
              <a:gd name="connsiteY1598" fmla="*/ 4495758 h 6858000"/>
              <a:gd name="connsiteX1599" fmla="*/ 8921668 w 12192000"/>
              <a:gd name="connsiteY1599" fmla="*/ 4432258 h 6858000"/>
              <a:gd name="connsiteX1600" fmla="*/ 8654968 w 12192000"/>
              <a:gd name="connsiteY1600" fmla="*/ 4432258 h 6858000"/>
              <a:gd name="connsiteX1601" fmla="*/ 8591468 w 12192000"/>
              <a:gd name="connsiteY1601" fmla="*/ 4495758 h 6858000"/>
              <a:gd name="connsiteX1602" fmla="*/ 8654968 w 12192000"/>
              <a:gd name="connsiteY1602" fmla="*/ 4559258 h 6858000"/>
              <a:gd name="connsiteX1603" fmla="*/ 8718468 w 12192000"/>
              <a:gd name="connsiteY1603" fmla="*/ 4495758 h 6858000"/>
              <a:gd name="connsiteX1604" fmla="*/ 8654968 w 12192000"/>
              <a:gd name="connsiteY1604" fmla="*/ 4432258 h 6858000"/>
              <a:gd name="connsiteX1605" fmla="*/ 8388268 w 12192000"/>
              <a:gd name="connsiteY1605" fmla="*/ 4432258 h 6858000"/>
              <a:gd name="connsiteX1606" fmla="*/ 8324768 w 12192000"/>
              <a:gd name="connsiteY1606" fmla="*/ 4495758 h 6858000"/>
              <a:gd name="connsiteX1607" fmla="*/ 8388268 w 12192000"/>
              <a:gd name="connsiteY1607" fmla="*/ 4559258 h 6858000"/>
              <a:gd name="connsiteX1608" fmla="*/ 8451768 w 12192000"/>
              <a:gd name="connsiteY1608" fmla="*/ 4495758 h 6858000"/>
              <a:gd name="connsiteX1609" fmla="*/ 8388268 w 12192000"/>
              <a:gd name="connsiteY1609" fmla="*/ 4432258 h 6858000"/>
              <a:gd name="connsiteX1610" fmla="*/ 8121568 w 12192000"/>
              <a:gd name="connsiteY1610" fmla="*/ 4432258 h 6858000"/>
              <a:gd name="connsiteX1611" fmla="*/ 8058068 w 12192000"/>
              <a:gd name="connsiteY1611" fmla="*/ 4495758 h 6858000"/>
              <a:gd name="connsiteX1612" fmla="*/ 8121568 w 12192000"/>
              <a:gd name="connsiteY1612" fmla="*/ 4559258 h 6858000"/>
              <a:gd name="connsiteX1613" fmla="*/ 8185068 w 12192000"/>
              <a:gd name="connsiteY1613" fmla="*/ 4495758 h 6858000"/>
              <a:gd name="connsiteX1614" fmla="*/ 8121568 w 12192000"/>
              <a:gd name="connsiteY1614" fmla="*/ 4432258 h 6858000"/>
              <a:gd name="connsiteX1615" fmla="*/ 7854868 w 12192000"/>
              <a:gd name="connsiteY1615" fmla="*/ 4432258 h 6858000"/>
              <a:gd name="connsiteX1616" fmla="*/ 7791368 w 12192000"/>
              <a:gd name="connsiteY1616" fmla="*/ 4495758 h 6858000"/>
              <a:gd name="connsiteX1617" fmla="*/ 7854868 w 12192000"/>
              <a:gd name="connsiteY1617" fmla="*/ 4559258 h 6858000"/>
              <a:gd name="connsiteX1618" fmla="*/ 7918368 w 12192000"/>
              <a:gd name="connsiteY1618" fmla="*/ 4495758 h 6858000"/>
              <a:gd name="connsiteX1619" fmla="*/ 7854868 w 12192000"/>
              <a:gd name="connsiteY1619" fmla="*/ 4432258 h 6858000"/>
              <a:gd name="connsiteX1620" fmla="*/ 7588168 w 12192000"/>
              <a:gd name="connsiteY1620" fmla="*/ 4432258 h 6858000"/>
              <a:gd name="connsiteX1621" fmla="*/ 7524668 w 12192000"/>
              <a:gd name="connsiteY1621" fmla="*/ 4495758 h 6858000"/>
              <a:gd name="connsiteX1622" fmla="*/ 7588168 w 12192000"/>
              <a:gd name="connsiteY1622" fmla="*/ 4559258 h 6858000"/>
              <a:gd name="connsiteX1623" fmla="*/ 7651668 w 12192000"/>
              <a:gd name="connsiteY1623" fmla="*/ 4495758 h 6858000"/>
              <a:gd name="connsiteX1624" fmla="*/ 7588168 w 12192000"/>
              <a:gd name="connsiteY1624" fmla="*/ 4432258 h 6858000"/>
              <a:gd name="connsiteX1625" fmla="*/ 7321468 w 12192000"/>
              <a:gd name="connsiteY1625" fmla="*/ 4432258 h 6858000"/>
              <a:gd name="connsiteX1626" fmla="*/ 7257968 w 12192000"/>
              <a:gd name="connsiteY1626" fmla="*/ 4495758 h 6858000"/>
              <a:gd name="connsiteX1627" fmla="*/ 7321468 w 12192000"/>
              <a:gd name="connsiteY1627" fmla="*/ 4559258 h 6858000"/>
              <a:gd name="connsiteX1628" fmla="*/ 7384968 w 12192000"/>
              <a:gd name="connsiteY1628" fmla="*/ 4495758 h 6858000"/>
              <a:gd name="connsiteX1629" fmla="*/ 7321468 w 12192000"/>
              <a:gd name="connsiteY1629" fmla="*/ 4432258 h 6858000"/>
              <a:gd name="connsiteX1630" fmla="*/ 7054768 w 12192000"/>
              <a:gd name="connsiteY1630" fmla="*/ 4432258 h 6858000"/>
              <a:gd name="connsiteX1631" fmla="*/ 6991268 w 12192000"/>
              <a:gd name="connsiteY1631" fmla="*/ 4495758 h 6858000"/>
              <a:gd name="connsiteX1632" fmla="*/ 7054768 w 12192000"/>
              <a:gd name="connsiteY1632" fmla="*/ 4559258 h 6858000"/>
              <a:gd name="connsiteX1633" fmla="*/ 7118268 w 12192000"/>
              <a:gd name="connsiteY1633" fmla="*/ 4495758 h 6858000"/>
              <a:gd name="connsiteX1634" fmla="*/ 7054768 w 12192000"/>
              <a:gd name="connsiteY1634" fmla="*/ 4432258 h 6858000"/>
              <a:gd name="connsiteX1635" fmla="*/ 6788068 w 12192000"/>
              <a:gd name="connsiteY1635" fmla="*/ 4432258 h 6858000"/>
              <a:gd name="connsiteX1636" fmla="*/ 6724568 w 12192000"/>
              <a:gd name="connsiteY1636" fmla="*/ 4495758 h 6858000"/>
              <a:gd name="connsiteX1637" fmla="*/ 6788068 w 12192000"/>
              <a:gd name="connsiteY1637" fmla="*/ 4559258 h 6858000"/>
              <a:gd name="connsiteX1638" fmla="*/ 6851568 w 12192000"/>
              <a:gd name="connsiteY1638" fmla="*/ 4495758 h 6858000"/>
              <a:gd name="connsiteX1639" fmla="*/ 6788068 w 12192000"/>
              <a:gd name="connsiteY1639" fmla="*/ 4432258 h 6858000"/>
              <a:gd name="connsiteX1640" fmla="*/ 6521368 w 12192000"/>
              <a:gd name="connsiteY1640" fmla="*/ 4432258 h 6858000"/>
              <a:gd name="connsiteX1641" fmla="*/ 6457868 w 12192000"/>
              <a:gd name="connsiteY1641" fmla="*/ 4495758 h 6858000"/>
              <a:gd name="connsiteX1642" fmla="*/ 6521368 w 12192000"/>
              <a:gd name="connsiteY1642" fmla="*/ 4559258 h 6858000"/>
              <a:gd name="connsiteX1643" fmla="*/ 6584868 w 12192000"/>
              <a:gd name="connsiteY1643" fmla="*/ 4495758 h 6858000"/>
              <a:gd name="connsiteX1644" fmla="*/ 6521368 w 12192000"/>
              <a:gd name="connsiteY1644" fmla="*/ 4432258 h 6858000"/>
              <a:gd name="connsiteX1645" fmla="*/ 6254668 w 12192000"/>
              <a:gd name="connsiteY1645" fmla="*/ 4432258 h 6858000"/>
              <a:gd name="connsiteX1646" fmla="*/ 6191168 w 12192000"/>
              <a:gd name="connsiteY1646" fmla="*/ 4495758 h 6858000"/>
              <a:gd name="connsiteX1647" fmla="*/ 6254668 w 12192000"/>
              <a:gd name="connsiteY1647" fmla="*/ 4559258 h 6858000"/>
              <a:gd name="connsiteX1648" fmla="*/ 6318168 w 12192000"/>
              <a:gd name="connsiteY1648" fmla="*/ 4495758 h 6858000"/>
              <a:gd name="connsiteX1649" fmla="*/ 6254668 w 12192000"/>
              <a:gd name="connsiteY1649" fmla="*/ 4432258 h 6858000"/>
              <a:gd name="connsiteX1650" fmla="*/ 5987973 w 12192000"/>
              <a:gd name="connsiteY1650" fmla="*/ 4432258 h 6858000"/>
              <a:gd name="connsiteX1651" fmla="*/ 5924469 w 12192000"/>
              <a:gd name="connsiteY1651" fmla="*/ 4495758 h 6858000"/>
              <a:gd name="connsiteX1652" fmla="*/ 5987973 w 12192000"/>
              <a:gd name="connsiteY1652" fmla="*/ 4559258 h 6858000"/>
              <a:gd name="connsiteX1653" fmla="*/ 6051479 w 12192000"/>
              <a:gd name="connsiteY1653" fmla="*/ 4495758 h 6858000"/>
              <a:gd name="connsiteX1654" fmla="*/ 5987973 w 12192000"/>
              <a:gd name="connsiteY1654" fmla="*/ 4432258 h 6858000"/>
              <a:gd name="connsiteX1655" fmla="*/ 5721271 w 12192000"/>
              <a:gd name="connsiteY1655" fmla="*/ 4432258 h 6858000"/>
              <a:gd name="connsiteX1656" fmla="*/ 5657772 w 12192000"/>
              <a:gd name="connsiteY1656" fmla="*/ 4495758 h 6858000"/>
              <a:gd name="connsiteX1657" fmla="*/ 5721271 w 12192000"/>
              <a:gd name="connsiteY1657" fmla="*/ 4559258 h 6858000"/>
              <a:gd name="connsiteX1658" fmla="*/ 5784771 w 12192000"/>
              <a:gd name="connsiteY1658" fmla="*/ 4495758 h 6858000"/>
              <a:gd name="connsiteX1659" fmla="*/ 5721271 w 12192000"/>
              <a:gd name="connsiteY1659" fmla="*/ 4432258 h 6858000"/>
              <a:gd name="connsiteX1660" fmla="*/ 5454579 w 12192000"/>
              <a:gd name="connsiteY1660" fmla="*/ 4432258 h 6858000"/>
              <a:gd name="connsiteX1661" fmla="*/ 5391083 w 12192000"/>
              <a:gd name="connsiteY1661" fmla="*/ 4495758 h 6858000"/>
              <a:gd name="connsiteX1662" fmla="*/ 5454579 w 12192000"/>
              <a:gd name="connsiteY1662" fmla="*/ 4559258 h 6858000"/>
              <a:gd name="connsiteX1663" fmla="*/ 5518077 w 12192000"/>
              <a:gd name="connsiteY1663" fmla="*/ 4495758 h 6858000"/>
              <a:gd name="connsiteX1664" fmla="*/ 5454579 w 12192000"/>
              <a:gd name="connsiteY1664" fmla="*/ 4432258 h 6858000"/>
              <a:gd name="connsiteX1665" fmla="*/ 5187881 w 12192000"/>
              <a:gd name="connsiteY1665" fmla="*/ 4432258 h 6858000"/>
              <a:gd name="connsiteX1666" fmla="*/ 5124380 w 12192000"/>
              <a:gd name="connsiteY1666" fmla="*/ 4495758 h 6858000"/>
              <a:gd name="connsiteX1667" fmla="*/ 5187881 w 12192000"/>
              <a:gd name="connsiteY1667" fmla="*/ 4559258 h 6858000"/>
              <a:gd name="connsiteX1668" fmla="*/ 5251377 w 12192000"/>
              <a:gd name="connsiteY1668" fmla="*/ 4495758 h 6858000"/>
              <a:gd name="connsiteX1669" fmla="*/ 5187881 w 12192000"/>
              <a:gd name="connsiteY1669" fmla="*/ 4432258 h 6858000"/>
              <a:gd name="connsiteX1670" fmla="*/ 4921178 w 12192000"/>
              <a:gd name="connsiteY1670" fmla="*/ 4432258 h 6858000"/>
              <a:gd name="connsiteX1671" fmla="*/ 4857680 w 12192000"/>
              <a:gd name="connsiteY1671" fmla="*/ 4495758 h 6858000"/>
              <a:gd name="connsiteX1672" fmla="*/ 4921178 w 12192000"/>
              <a:gd name="connsiteY1672" fmla="*/ 4559258 h 6858000"/>
              <a:gd name="connsiteX1673" fmla="*/ 4984679 w 12192000"/>
              <a:gd name="connsiteY1673" fmla="*/ 4495758 h 6858000"/>
              <a:gd name="connsiteX1674" fmla="*/ 4921178 w 12192000"/>
              <a:gd name="connsiteY1674" fmla="*/ 4432258 h 6858000"/>
              <a:gd name="connsiteX1675" fmla="*/ 4654480 w 12192000"/>
              <a:gd name="connsiteY1675" fmla="*/ 4432258 h 6858000"/>
              <a:gd name="connsiteX1676" fmla="*/ 4590993 w 12192000"/>
              <a:gd name="connsiteY1676" fmla="*/ 4495758 h 6858000"/>
              <a:gd name="connsiteX1677" fmla="*/ 4654480 w 12192000"/>
              <a:gd name="connsiteY1677" fmla="*/ 4559258 h 6858000"/>
              <a:gd name="connsiteX1678" fmla="*/ 4717970 w 12192000"/>
              <a:gd name="connsiteY1678" fmla="*/ 4495758 h 6858000"/>
              <a:gd name="connsiteX1679" fmla="*/ 4654480 w 12192000"/>
              <a:gd name="connsiteY1679" fmla="*/ 4432258 h 6858000"/>
              <a:gd name="connsiteX1680" fmla="*/ 4387783 w 12192000"/>
              <a:gd name="connsiteY1680" fmla="*/ 4432258 h 6858000"/>
              <a:gd name="connsiteX1681" fmla="*/ 4324287 w 12192000"/>
              <a:gd name="connsiteY1681" fmla="*/ 4495758 h 6858000"/>
              <a:gd name="connsiteX1682" fmla="*/ 4387783 w 12192000"/>
              <a:gd name="connsiteY1682" fmla="*/ 4559258 h 6858000"/>
              <a:gd name="connsiteX1683" fmla="*/ 4451293 w 12192000"/>
              <a:gd name="connsiteY1683" fmla="*/ 4495758 h 6858000"/>
              <a:gd name="connsiteX1684" fmla="*/ 4387783 w 12192000"/>
              <a:gd name="connsiteY1684" fmla="*/ 4432258 h 6858000"/>
              <a:gd name="connsiteX1685" fmla="*/ 4121075 w 12192000"/>
              <a:gd name="connsiteY1685" fmla="*/ 4432258 h 6858000"/>
              <a:gd name="connsiteX1686" fmla="*/ 4057621 w 12192000"/>
              <a:gd name="connsiteY1686" fmla="*/ 4495758 h 6858000"/>
              <a:gd name="connsiteX1687" fmla="*/ 4121075 w 12192000"/>
              <a:gd name="connsiteY1687" fmla="*/ 4559258 h 6858000"/>
              <a:gd name="connsiteX1688" fmla="*/ 4184584 w 12192000"/>
              <a:gd name="connsiteY1688" fmla="*/ 4495758 h 6858000"/>
              <a:gd name="connsiteX1689" fmla="*/ 4121075 w 12192000"/>
              <a:gd name="connsiteY1689" fmla="*/ 4432258 h 6858000"/>
              <a:gd name="connsiteX1690" fmla="*/ 3854418 w 12192000"/>
              <a:gd name="connsiteY1690" fmla="*/ 4432258 h 6858000"/>
              <a:gd name="connsiteX1691" fmla="*/ 3790917 w 12192000"/>
              <a:gd name="connsiteY1691" fmla="*/ 4495758 h 6858000"/>
              <a:gd name="connsiteX1692" fmla="*/ 3854418 w 12192000"/>
              <a:gd name="connsiteY1692" fmla="*/ 4559258 h 6858000"/>
              <a:gd name="connsiteX1693" fmla="*/ 3917924 w 12192000"/>
              <a:gd name="connsiteY1693" fmla="*/ 4495758 h 6858000"/>
              <a:gd name="connsiteX1694" fmla="*/ 3854418 w 12192000"/>
              <a:gd name="connsiteY1694" fmla="*/ 4432258 h 6858000"/>
              <a:gd name="connsiteX1695" fmla="*/ 3587728 w 12192000"/>
              <a:gd name="connsiteY1695" fmla="*/ 4432258 h 6858000"/>
              <a:gd name="connsiteX1696" fmla="*/ 3524227 w 12192000"/>
              <a:gd name="connsiteY1696" fmla="*/ 4495758 h 6858000"/>
              <a:gd name="connsiteX1697" fmla="*/ 3587728 w 12192000"/>
              <a:gd name="connsiteY1697" fmla="*/ 4559258 h 6858000"/>
              <a:gd name="connsiteX1698" fmla="*/ 3651227 w 12192000"/>
              <a:gd name="connsiteY1698" fmla="*/ 4495758 h 6858000"/>
              <a:gd name="connsiteX1699" fmla="*/ 3587728 w 12192000"/>
              <a:gd name="connsiteY1699" fmla="*/ 4432258 h 6858000"/>
              <a:gd name="connsiteX1700" fmla="*/ 3321010 w 12192000"/>
              <a:gd name="connsiteY1700" fmla="*/ 4432258 h 6858000"/>
              <a:gd name="connsiteX1701" fmla="*/ 3257513 w 12192000"/>
              <a:gd name="connsiteY1701" fmla="*/ 4495758 h 6858000"/>
              <a:gd name="connsiteX1702" fmla="*/ 3321010 w 12192000"/>
              <a:gd name="connsiteY1702" fmla="*/ 4559258 h 6858000"/>
              <a:gd name="connsiteX1703" fmla="*/ 3384516 w 12192000"/>
              <a:gd name="connsiteY1703" fmla="*/ 4495758 h 6858000"/>
              <a:gd name="connsiteX1704" fmla="*/ 3321010 w 12192000"/>
              <a:gd name="connsiteY1704" fmla="*/ 4432258 h 6858000"/>
              <a:gd name="connsiteX1705" fmla="*/ 3054327 w 12192000"/>
              <a:gd name="connsiteY1705" fmla="*/ 4432258 h 6858000"/>
              <a:gd name="connsiteX1706" fmla="*/ 2990832 w 12192000"/>
              <a:gd name="connsiteY1706" fmla="*/ 4495758 h 6858000"/>
              <a:gd name="connsiteX1707" fmla="*/ 3054327 w 12192000"/>
              <a:gd name="connsiteY1707" fmla="*/ 4559258 h 6858000"/>
              <a:gd name="connsiteX1708" fmla="*/ 3117823 w 12192000"/>
              <a:gd name="connsiteY1708" fmla="*/ 4495758 h 6858000"/>
              <a:gd name="connsiteX1709" fmla="*/ 3054327 w 12192000"/>
              <a:gd name="connsiteY1709" fmla="*/ 4432258 h 6858000"/>
              <a:gd name="connsiteX1710" fmla="*/ 2787647 w 12192000"/>
              <a:gd name="connsiteY1710" fmla="*/ 4432258 h 6858000"/>
              <a:gd name="connsiteX1711" fmla="*/ 2724150 w 12192000"/>
              <a:gd name="connsiteY1711" fmla="*/ 4495758 h 6858000"/>
              <a:gd name="connsiteX1712" fmla="*/ 2787647 w 12192000"/>
              <a:gd name="connsiteY1712" fmla="*/ 4559258 h 6858000"/>
              <a:gd name="connsiteX1713" fmla="*/ 2851142 w 12192000"/>
              <a:gd name="connsiteY1713" fmla="*/ 4495758 h 6858000"/>
              <a:gd name="connsiteX1714" fmla="*/ 2787647 w 12192000"/>
              <a:gd name="connsiteY1714" fmla="*/ 4432258 h 6858000"/>
              <a:gd name="connsiteX1715" fmla="*/ 2520932 w 12192000"/>
              <a:gd name="connsiteY1715" fmla="*/ 4432258 h 6858000"/>
              <a:gd name="connsiteX1716" fmla="*/ 2457425 w 12192000"/>
              <a:gd name="connsiteY1716" fmla="*/ 4495758 h 6858000"/>
              <a:gd name="connsiteX1717" fmla="*/ 2520932 w 12192000"/>
              <a:gd name="connsiteY1717" fmla="*/ 4559258 h 6858000"/>
              <a:gd name="connsiteX1718" fmla="*/ 2584438 w 12192000"/>
              <a:gd name="connsiteY1718" fmla="*/ 4495758 h 6858000"/>
              <a:gd name="connsiteX1719" fmla="*/ 2520932 w 12192000"/>
              <a:gd name="connsiteY1719" fmla="*/ 4432258 h 6858000"/>
              <a:gd name="connsiteX1720" fmla="*/ 2254228 w 12192000"/>
              <a:gd name="connsiteY1720" fmla="*/ 4432258 h 6858000"/>
              <a:gd name="connsiteX1721" fmla="*/ 2190729 w 12192000"/>
              <a:gd name="connsiteY1721" fmla="*/ 4495758 h 6858000"/>
              <a:gd name="connsiteX1722" fmla="*/ 2254228 w 12192000"/>
              <a:gd name="connsiteY1722" fmla="*/ 4559258 h 6858000"/>
              <a:gd name="connsiteX1723" fmla="*/ 2317738 w 12192000"/>
              <a:gd name="connsiteY1723" fmla="*/ 4495758 h 6858000"/>
              <a:gd name="connsiteX1724" fmla="*/ 2254228 w 12192000"/>
              <a:gd name="connsiteY1724" fmla="*/ 4432258 h 6858000"/>
              <a:gd name="connsiteX1725" fmla="*/ 1987530 w 12192000"/>
              <a:gd name="connsiteY1725" fmla="*/ 4432258 h 6858000"/>
              <a:gd name="connsiteX1726" fmla="*/ 1924021 w 12192000"/>
              <a:gd name="connsiteY1726" fmla="*/ 4495758 h 6858000"/>
              <a:gd name="connsiteX1727" fmla="*/ 1987530 w 12192000"/>
              <a:gd name="connsiteY1727" fmla="*/ 4559258 h 6858000"/>
              <a:gd name="connsiteX1728" fmla="*/ 2051030 w 12192000"/>
              <a:gd name="connsiteY1728" fmla="*/ 4495758 h 6858000"/>
              <a:gd name="connsiteX1729" fmla="*/ 1987530 w 12192000"/>
              <a:gd name="connsiteY1729" fmla="*/ 4432258 h 6858000"/>
              <a:gd name="connsiteX1730" fmla="*/ 1720819 w 12192000"/>
              <a:gd name="connsiteY1730" fmla="*/ 4432258 h 6858000"/>
              <a:gd name="connsiteX1731" fmla="*/ 1657319 w 12192000"/>
              <a:gd name="connsiteY1731" fmla="*/ 4495758 h 6858000"/>
              <a:gd name="connsiteX1732" fmla="*/ 1720819 w 12192000"/>
              <a:gd name="connsiteY1732" fmla="*/ 4559258 h 6858000"/>
              <a:gd name="connsiteX1733" fmla="*/ 1784320 w 12192000"/>
              <a:gd name="connsiteY1733" fmla="*/ 4495758 h 6858000"/>
              <a:gd name="connsiteX1734" fmla="*/ 1720819 w 12192000"/>
              <a:gd name="connsiteY1734" fmla="*/ 4432258 h 6858000"/>
              <a:gd name="connsiteX1735" fmla="*/ 1454120 w 12192000"/>
              <a:gd name="connsiteY1735" fmla="*/ 4432258 h 6858000"/>
              <a:gd name="connsiteX1736" fmla="*/ 1390620 w 12192000"/>
              <a:gd name="connsiteY1736" fmla="*/ 4495758 h 6858000"/>
              <a:gd name="connsiteX1737" fmla="*/ 1454120 w 12192000"/>
              <a:gd name="connsiteY1737" fmla="*/ 4559258 h 6858000"/>
              <a:gd name="connsiteX1738" fmla="*/ 1517620 w 12192000"/>
              <a:gd name="connsiteY1738" fmla="*/ 4495758 h 6858000"/>
              <a:gd name="connsiteX1739" fmla="*/ 1454120 w 12192000"/>
              <a:gd name="connsiteY1739" fmla="*/ 4432258 h 6858000"/>
              <a:gd name="connsiteX1740" fmla="*/ 1187422 w 12192000"/>
              <a:gd name="connsiteY1740" fmla="*/ 4432258 h 6858000"/>
              <a:gd name="connsiteX1741" fmla="*/ 1123922 w 12192000"/>
              <a:gd name="connsiteY1741" fmla="*/ 4495758 h 6858000"/>
              <a:gd name="connsiteX1742" fmla="*/ 1187422 w 12192000"/>
              <a:gd name="connsiteY1742" fmla="*/ 4559258 h 6858000"/>
              <a:gd name="connsiteX1743" fmla="*/ 1250921 w 12192000"/>
              <a:gd name="connsiteY1743" fmla="*/ 4495758 h 6858000"/>
              <a:gd name="connsiteX1744" fmla="*/ 1187422 w 12192000"/>
              <a:gd name="connsiteY1744" fmla="*/ 4432258 h 6858000"/>
              <a:gd name="connsiteX1745" fmla="*/ 920723 w 12192000"/>
              <a:gd name="connsiteY1745" fmla="*/ 4432258 h 6858000"/>
              <a:gd name="connsiteX1746" fmla="*/ 857224 w 12192000"/>
              <a:gd name="connsiteY1746" fmla="*/ 4495758 h 6858000"/>
              <a:gd name="connsiteX1747" fmla="*/ 920723 w 12192000"/>
              <a:gd name="connsiteY1747" fmla="*/ 4559258 h 6858000"/>
              <a:gd name="connsiteX1748" fmla="*/ 984223 w 12192000"/>
              <a:gd name="connsiteY1748" fmla="*/ 4495758 h 6858000"/>
              <a:gd name="connsiteX1749" fmla="*/ 920723 w 12192000"/>
              <a:gd name="connsiteY1749" fmla="*/ 4432258 h 6858000"/>
              <a:gd name="connsiteX1750" fmla="*/ 654025 w 12192000"/>
              <a:gd name="connsiteY1750" fmla="*/ 4432258 h 6858000"/>
              <a:gd name="connsiteX1751" fmla="*/ 590525 w 12192000"/>
              <a:gd name="connsiteY1751" fmla="*/ 4495758 h 6858000"/>
              <a:gd name="connsiteX1752" fmla="*/ 654025 w 12192000"/>
              <a:gd name="connsiteY1752" fmla="*/ 4559258 h 6858000"/>
              <a:gd name="connsiteX1753" fmla="*/ 717525 w 12192000"/>
              <a:gd name="connsiteY1753" fmla="*/ 4495758 h 6858000"/>
              <a:gd name="connsiteX1754" fmla="*/ 654025 w 12192000"/>
              <a:gd name="connsiteY1754" fmla="*/ 4432258 h 6858000"/>
              <a:gd name="connsiteX1755" fmla="*/ 387327 w 12192000"/>
              <a:gd name="connsiteY1755" fmla="*/ 4432258 h 6858000"/>
              <a:gd name="connsiteX1756" fmla="*/ 323827 w 12192000"/>
              <a:gd name="connsiteY1756" fmla="*/ 4495758 h 6858000"/>
              <a:gd name="connsiteX1757" fmla="*/ 387327 w 12192000"/>
              <a:gd name="connsiteY1757" fmla="*/ 4559258 h 6858000"/>
              <a:gd name="connsiteX1758" fmla="*/ 450826 w 12192000"/>
              <a:gd name="connsiteY1758" fmla="*/ 4495758 h 6858000"/>
              <a:gd name="connsiteX1759" fmla="*/ 387327 w 12192000"/>
              <a:gd name="connsiteY1759" fmla="*/ 4432258 h 6858000"/>
              <a:gd name="connsiteX1760" fmla="*/ 11842668 w 12192000"/>
              <a:gd name="connsiteY1760" fmla="*/ 4127458 h 6858000"/>
              <a:gd name="connsiteX1761" fmla="*/ 11779168 w 12192000"/>
              <a:gd name="connsiteY1761" fmla="*/ 4190958 h 6858000"/>
              <a:gd name="connsiteX1762" fmla="*/ 11842668 w 12192000"/>
              <a:gd name="connsiteY1762" fmla="*/ 4254458 h 6858000"/>
              <a:gd name="connsiteX1763" fmla="*/ 11906168 w 12192000"/>
              <a:gd name="connsiteY1763" fmla="*/ 4190958 h 6858000"/>
              <a:gd name="connsiteX1764" fmla="*/ 11842668 w 12192000"/>
              <a:gd name="connsiteY1764" fmla="*/ 4127458 h 6858000"/>
              <a:gd name="connsiteX1765" fmla="*/ 11575968 w 12192000"/>
              <a:gd name="connsiteY1765" fmla="*/ 4127458 h 6858000"/>
              <a:gd name="connsiteX1766" fmla="*/ 11512468 w 12192000"/>
              <a:gd name="connsiteY1766" fmla="*/ 4190958 h 6858000"/>
              <a:gd name="connsiteX1767" fmla="*/ 11575968 w 12192000"/>
              <a:gd name="connsiteY1767" fmla="*/ 4254458 h 6858000"/>
              <a:gd name="connsiteX1768" fmla="*/ 11639468 w 12192000"/>
              <a:gd name="connsiteY1768" fmla="*/ 4190958 h 6858000"/>
              <a:gd name="connsiteX1769" fmla="*/ 11575968 w 12192000"/>
              <a:gd name="connsiteY1769" fmla="*/ 4127458 h 6858000"/>
              <a:gd name="connsiteX1770" fmla="*/ 11309268 w 12192000"/>
              <a:gd name="connsiteY1770" fmla="*/ 4127458 h 6858000"/>
              <a:gd name="connsiteX1771" fmla="*/ 11245768 w 12192000"/>
              <a:gd name="connsiteY1771" fmla="*/ 4190958 h 6858000"/>
              <a:gd name="connsiteX1772" fmla="*/ 11309268 w 12192000"/>
              <a:gd name="connsiteY1772" fmla="*/ 4254458 h 6858000"/>
              <a:gd name="connsiteX1773" fmla="*/ 11372768 w 12192000"/>
              <a:gd name="connsiteY1773" fmla="*/ 4190958 h 6858000"/>
              <a:gd name="connsiteX1774" fmla="*/ 11309268 w 12192000"/>
              <a:gd name="connsiteY1774" fmla="*/ 4127458 h 6858000"/>
              <a:gd name="connsiteX1775" fmla="*/ 11042568 w 12192000"/>
              <a:gd name="connsiteY1775" fmla="*/ 4127458 h 6858000"/>
              <a:gd name="connsiteX1776" fmla="*/ 10979068 w 12192000"/>
              <a:gd name="connsiteY1776" fmla="*/ 4190958 h 6858000"/>
              <a:gd name="connsiteX1777" fmla="*/ 11042568 w 12192000"/>
              <a:gd name="connsiteY1777" fmla="*/ 4254458 h 6858000"/>
              <a:gd name="connsiteX1778" fmla="*/ 11106068 w 12192000"/>
              <a:gd name="connsiteY1778" fmla="*/ 4190958 h 6858000"/>
              <a:gd name="connsiteX1779" fmla="*/ 11042568 w 12192000"/>
              <a:gd name="connsiteY1779" fmla="*/ 4127458 h 6858000"/>
              <a:gd name="connsiteX1780" fmla="*/ 10775868 w 12192000"/>
              <a:gd name="connsiteY1780" fmla="*/ 4127458 h 6858000"/>
              <a:gd name="connsiteX1781" fmla="*/ 10712368 w 12192000"/>
              <a:gd name="connsiteY1781" fmla="*/ 4190958 h 6858000"/>
              <a:gd name="connsiteX1782" fmla="*/ 10775868 w 12192000"/>
              <a:gd name="connsiteY1782" fmla="*/ 4254458 h 6858000"/>
              <a:gd name="connsiteX1783" fmla="*/ 10839368 w 12192000"/>
              <a:gd name="connsiteY1783" fmla="*/ 4190958 h 6858000"/>
              <a:gd name="connsiteX1784" fmla="*/ 10775868 w 12192000"/>
              <a:gd name="connsiteY1784" fmla="*/ 4127458 h 6858000"/>
              <a:gd name="connsiteX1785" fmla="*/ 10509168 w 12192000"/>
              <a:gd name="connsiteY1785" fmla="*/ 4127458 h 6858000"/>
              <a:gd name="connsiteX1786" fmla="*/ 10445668 w 12192000"/>
              <a:gd name="connsiteY1786" fmla="*/ 4190958 h 6858000"/>
              <a:gd name="connsiteX1787" fmla="*/ 10509168 w 12192000"/>
              <a:gd name="connsiteY1787" fmla="*/ 4254458 h 6858000"/>
              <a:gd name="connsiteX1788" fmla="*/ 10572668 w 12192000"/>
              <a:gd name="connsiteY1788" fmla="*/ 4190958 h 6858000"/>
              <a:gd name="connsiteX1789" fmla="*/ 10509168 w 12192000"/>
              <a:gd name="connsiteY1789" fmla="*/ 4127458 h 6858000"/>
              <a:gd name="connsiteX1790" fmla="*/ 10242468 w 12192000"/>
              <a:gd name="connsiteY1790" fmla="*/ 4127458 h 6858000"/>
              <a:gd name="connsiteX1791" fmla="*/ 10178968 w 12192000"/>
              <a:gd name="connsiteY1791" fmla="*/ 4190958 h 6858000"/>
              <a:gd name="connsiteX1792" fmla="*/ 10242468 w 12192000"/>
              <a:gd name="connsiteY1792" fmla="*/ 4254458 h 6858000"/>
              <a:gd name="connsiteX1793" fmla="*/ 10305968 w 12192000"/>
              <a:gd name="connsiteY1793" fmla="*/ 4190958 h 6858000"/>
              <a:gd name="connsiteX1794" fmla="*/ 10242468 w 12192000"/>
              <a:gd name="connsiteY1794" fmla="*/ 4127458 h 6858000"/>
              <a:gd name="connsiteX1795" fmla="*/ 9975768 w 12192000"/>
              <a:gd name="connsiteY1795" fmla="*/ 4127458 h 6858000"/>
              <a:gd name="connsiteX1796" fmla="*/ 9912268 w 12192000"/>
              <a:gd name="connsiteY1796" fmla="*/ 4190958 h 6858000"/>
              <a:gd name="connsiteX1797" fmla="*/ 9975768 w 12192000"/>
              <a:gd name="connsiteY1797" fmla="*/ 4254458 h 6858000"/>
              <a:gd name="connsiteX1798" fmla="*/ 10039268 w 12192000"/>
              <a:gd name="connsiteY1798" fmla="*/ 4190958 h 6858000"/>
              <a:gd name="connsiteX1799" fmla="*/ 9975768 w 12192000"/>
              <a:gd name="connsiteY1799" fmla="*/ 4127458 h 6858000"/>
              <a:gd name="connsiteX1800" fmla="*/ 9709068 w 12192000"/>
              <a:gd name="connsiteY1800" fmla="*/ 4127458 h 6858000"/>
              <a:gd name="connsiteX1801" fmla="*/ 9645568 w 12192000"/>
              <a:gd name="connsiteY1801" fmla="*/ 4190958 h 6858000"/>
              <a:gd name="connsiteX1802" fmla="*/ 9709068 w 12192000"/>
              <a:gd name="connsiteY1802" fmla="*/ 4254458 h 6858000"/>
              <a:gd name="connsiteX1803" fmla="*/ 9772568 w 12192000"/>
              <a:gd name="connsiteY1803" fmla="*/ 4190958 h 6858000"/>
              <a:gd name="connsiteX1804" fmla="*/ 9709068 w 12192000"/>
              <a:gd name="connsiteY1804" fmla="*/ 4127458 h 6858000"/>
              <a:gd name="connsiteX1805" fmla="*/ 9442368 w 12192000"/>
              <a:gd name="connsiteY1805" fmla="*/ 4127458 h 6858000"/>
              <a:gd name="connsiteX1806" fmla="*/ 9378868 w 12192000"/>
              <a:gd name="connsiteY1806" fmla="*/ 4190958 h 6858000"/>
              <a:gd name="connsiteX1807" fmla="*/ 9442368 w 12192000"/>
              <a:gd name="connsiteY1807" fmla="*/ 4254458 h 6858000"/>
              <a:gd name="connsiteX1808" fmla="*/ 9505868 w 12192000"/>
              <a:gd name="connsiteY1808" fmla="*/ 4190958 h 6858000"/>
              <a:gd name="connsiteX1809" fmla="*/ 9442368 w 12192000"/>
              <a:gd name="connsiteY1809" fmla="*/ 4127458 h 6858000"/>
              <a:gd name="connsiteX1810" fmla="*/ 9175668 w 12192000"/>
              <a:gd name="connsiteY1810" fmla="*/ 4127458 h 6858000"/>
              <a:gd name="connsiteX1811" fmla="*/ 9112168 w 12192000"/>
              <a:gd name="connsiteY1811" fmla="*/ 4190958 h 6858000"/>
              <a:gd name="connsiteX1812" fmla="*/ 9175668 w 12192000"/>
              <a:gd name="connsiteY1812" fmla="*/ 4254458 h 6858000"/>
              <a:gd name="connsiteX1813" fmla="*/ 9239168 w 12192000"/>
              <a:gd name="connsiteY1813" fmla="*/ 4190958 h 6858000"/>
              <a:gd name="connsiteX1814" fmla="*/ 9175668 w 12192000"/>
              <a:gd name="connsiteY1814" fmla="*/ 4127458 h 6858000"/>
              <a:gd name="connsiteX1815" fmla="*/ 8908968 w 12192000"/>
              <a:gd name="connsiteY1815" fmla="*/ 4127458 h 6858000"/>
              <a:gd name="connsiteX1816" fmla="*/ 8845468 w 12192000"/>
              <a:gd name="connsiteY1816" fmla="*/ 4190958 h 6858000"/>
              <a:gd name="connsiteX1817" fmla="*/ 8908968 w 12192000"/>
              <a:gd name="connsiteY1817" fmla="*/ 4254458 h 6858000"/>
              <a:gd name="connsiteX1818" fmla="*/ 8972468 w 12192000"/>
              <a:gd name="connsiteY1818" fmla="*/ 4190958 h 6858000"/>
              <a:gd name="connsiteX1819" fmla="*/ 8908968 w 12192000"/>
              <a:gd name="connsiteY1819" fmla="*/ 4127458 h 6858000"/>
              <a:gd name="connsiteX1820" fmla="*/ 8642268 w 12192000"/>
              <a:gd name="connsiteY1820" fmla="*/ 4127458 h 6858000"/>
              <a:gd name="connsiteX1821" fmla="*/ 8578768 w 12192000"/>
              <a:gd name="connsiteY1821" fmla="*/ 4190958 h 6858000"/>
              <a:gd name="connsiteX1822" fmla="*/ 8642268 w 12192000"/>
              <a:gd name="connsiteY1822" fmla="*/ 4254458 h 6858000"/>
              <a:gd name="connsiteX1823" fmla="*/ 8705768 w 12192000"/>
              <a:gd name="connsiteY1823" fmla="*/ 4190958 h 6858000"/>
              <a:gd name="connsiteX1824" fmla="*/ 8642268 w 12192000"/>
              <a:gd name="connsiteY1824" fmla="*/ 4127458 h 6858000"/>
              <a:gd name="connsiteX1825" fmla="*/ 8375568 w 12192000"/>
              <a:gd name="connsiteY1825" fmla="*/ 4127458 h 6858000"/>
              <a:gd name="connsiteX1826" fmla="*/ 8312068 w 12192000"/>
              <a:gd name="connsiteY1826" fmla="*/ 4190958 h 6858000"/>
              <a:gd name="connsiteX1827" fmla="*/ 8375568 w 12192000"/>
              <a:gd name="connsiteY1827" fmla="*/ 4254458 h 6858000"/>
              <a:gd name="connsiteX1828" fmla="*/ 8439068 w 12192000"/>
              <a:gd name="connsiteY1828" fmla="*/ 4190958 h 6858000"/>
              <a:gd name="connsiteX1829" fmla="*/ 8375568 w 12192000"/>
              <a:gd name="connsiteY1829" fmla="*/ 4127458 h 6858000"/>
              <a:gd name="connsiteX1830" fmla="*/ 8108868 w 12192000"/>
              <a:gd name="connsiteY1830" fmla="*/ 4127458 h 6858000"/>
              <a:gd name="connsiteX1831" fmla="*/ 8045368 w 12192000"/>
              <a:gd name="connsiteY1831" fmla="*/ 4190958 h 6858000"/>
              <a:gd name="connsiteX1832" fmla="*/ 8108868 w 12192000"/>
              <a:gd name="connsiteY1832" fmla="*/ 4254458 h 6858000"/>
              <a:gd name="connsiteX1833" fmla="*/ 8172368 w 12192000"/>
              <a:gd name="connsiteY1833" fmla="*/ 4190958 h 6858000"/>
              <a:gd name="connsiteX1834" fmla="*/ 8108868 w 12192000"/>
              <a:gd name="connsiteY1834" fmla="*/ 4127458 h 6858000"/>
              <a:gd name="connsiteX1835" fmla="*/ 7842168 w 12192000"/>
              <a:gd name="connsiteY1835" fmla="*/ 4127458 h 6858000"/>
              <a:gd name="connsiteX1836" fmla="*/ 7778668 w 12192000"/>
              <a:gd name="connsiteY1836" fmla="*/ 4190958 h 6858000"/>
              <a:gd name="connsiteX1837" fmla="*/ 7842168 w 12192000"/>
              <a:gd name="connsiteY1837" fmla="*/ 4254458 h 6858000"/>
              <a:gd name="connsiteX1838" fmla="*/ 7905668 w 12192000"/>
              <a:gd name="connsiteY1838" fmla="*/ 4190958 h 6858000"/>
              <a:gd name="connsiteX1839" fmla="*/ 7842168 w 12192000"/>
              <a:gd name="connsiteY1839" fmla="*/ 4127458 h 6858000"/>
              <a:gd name="connsiteX1840" fmla="*/ 7575468 w 12192000"/>
              <a:gd name="connsiteY1840" fmla="*/ 4127458 h 6858000"/>
              <a:gd name="connsiteX1841" fmla="*/ 7511968 w 12192000"/>
              <a:gd name="connsiteY1841" fmla="*/ 4190958 h 6858000"/>
              <a:gd name="connsiteX1842" fmla="*/ 7575468 w 12192000"/>
              <a:gd name="connsiteY1842" fmla="*/ 4254458 h 6858000"/>
              <a:gd name="connsiteX1843" fmla="*/ 7638968 w 12192000"/>
              <a:gd name="connsiteY1843" fmla="*/ 4190958 h 6858000"/>
              <a:gd name="connsiteX1844" fmla="*/ 7575468 w 12192000"/>
              <a:gd name="connsiteY1844" fmla="*/ 4127458 h 6858000"/>
              <a:gd name="connsiteX1845" fmla="*/ 7308768 w 12192000"/>
              <a:gd name="connsiteY1845" fmla="*/ 4127458 h 6858000"/>
              <a:gd name="connsiteX1846" fmla="*/ 7245268 w 12192000"/>
              <a:gd name="connsiteY1846" fmla="*/ 4190958 h 6858000"/>
              <a:gd name="connsiteX1847" fmla="*/ 7308768 w 12192000"/>
              <a:gd name="connsiteY1847" fmla="*/ 4254458 h 6858000"/>
              <a:gd name="connsiteX1848" fmla="*/ 7372268 w 12192000"/>
              <a:gd name="connsiteY1848" fmla="*/ 4190958 h 6858000"/>
              <a:gd name="connsiteX1849" fmla="*/ 7308768 w 12192000"/>
              <a:gd name="connsiteY1849" fmla="*/ 4127458 h 6858000"/>
              <a:gd name="connsiteX1850" fmla="*/ 7042068 w 12192000"/>
              <a:gd name="connsiteY1850" fmla="*/ 4127458 h 6858000"/>
              <a:gd name="connsiteX1851" fmla="*/ 6978568 w 12192000"/>
              <a:gd name="connsiteY1851" fmla="*/ 4190958 h 6858000"/>
              <a:gd name="connsiteX1852" fmla="*/ 7042068 w 12192000"/>
              <a:gd name="connsiteY1852" fmla="*/ 4254458 h 6858000"/>
              <a:gd name="connsiteX1853" fmla="*/ 7105568 w 12192000"/>
              <a:gd name="connsiteY1853" fmla="*/ 4190958 h 6858000"/>
              <a:gd name="connsiteX1854" fmla="*/ 7042068 w 12192000"/>
              <a:gd name="connsiteY1854" fmla="*/ 4127458 h 6858000"/>
              <a:gd name="connsiteX1855" fmla="*/ 6775368 w 12192000"/>
              <a:gd name="connsiteY1855" fmla="*/ 4127458 h 6858000"/>
              <a:gd name="connsiteX1856" fmla="*/ 6711868 w 12192000"/>
              <a:gd name="connsiteY1856" fmla="*/ 4190958 h 6858000"/>
              <a:gd name="connsiteX1857" fmla="*/ 6775368 w 12192000"/>
              <a:gd name="connsiteY1857" fmla="*/ 4254458 h 6858000"/>
              <a:gd name="connsiteX1858" fmla="*/ 6838868 w 12192000"/>
              <a:gd name="connsiteY1858" fmla="*/ 4190958 h 6858000"/>
              <a:gd name="connsiteX1859" fmla="*/ 6775368 w 12192000"/>
              <a:gd name="connsiteY1859" fmla="*/ 4127458 h 6858000"/>
              <a:gd name="connsiteX1860" fmla="*/ 6508668 w 12192000"/>
              <a:gd name="connsiteY1860" fmla="*/ 4127458 h 6858000"/>
              <a:gd name="connsiteX1861" fmla="*/ 6445168 w 12192000"/>
              <a:gd name="connsiteY1861" fmla="*/ 4190958 h 6858000"/>
              <a:gd name="connsiteX1862" fmla="*/ 6508668 w 12192000"/>
              <a:gd name="connsiteY1862" fmla="*/ 4254458 h 6858000"/>
              <a:gd name="connsiteX1863" fmla="*/ 6572168 w 12192000"/>
              <a:gd name="connsiteY1863" fmla="*/ 4190958 h 6858000"/>
              <a:gd name="connsiteX1864" fmla="*/ 6508668 w 12192000"/>
              <a:gd name="connsiteY1864" fmla="*/ 4127458 h 6858000"/>
              <a:gd name="connsiteX1865" fmla="*/ 6241968 w 12192000"/>
              <a:gd name="connsiteY1865" fmla="*/ 4127458 h 6858000"/>
              <a:gd name="connsiteX1866" fmla="*/ 6178468 w 12192000"/>
              <a:gd name="connsiteY1866" fmla="*/ 4190958 h 6858000"/>
              <a:gd name="connsiteX1867" fmla="*/ 6241968 w 12192000"/>
              <a:gd name="connsiteY1867" fmla="*/ 4254458 h 6858000"/>
              <a:gd name="connsiteX1868" fmla="*/ 6305468 w 12192000"/>
              <a:gd name="connsiteY1868" fmla="*/ 4190958 h 6858000"/>
              <a:gd name="connsiteX1869" fmla="*/ 6241968 w 12192000"/>
              <a:gd name="connsiteY1869" fmla="*/ 4127458 h 6858000"/>
              <a:gd name="connsiteX1870" fmla="*/ 5975275 w 12192000"/>
              <a:gd name="connsiteY1870" fmla="*/ 4127458 h 6858000"/>
              <a:gd name="connsiteX1871" fmla="*/ 5911768 w 12192000"/>
              <a:gd name="connsiteY1871" fmla="*/ 4190958 h 6858000"/>
              <a:gd name="connsiteX1872" fmla="*/ 5975275 w 12192000"/>
              <a:gd name="connsiteY1872" fmla="*/ 4254458 h 6858000"/>
              <a:gd name="connsiteX1873" fmla="*/ 6038782 w 12192000"/>
              <a:gd name="connsiteY1873" fmla="*/ 4190958 h 6858000"/>
              <a:gd name="connsiteX1874" fmla="*/ 5975275 w 12192000"/>
              <a:gd name="connsiteY1874" fmla="*/ 4127458 h 6858000"/>
              <a:gd name="connsiteX1875" fmla="*/ 5708575 w 12192000"/>
              <a:gd name="connsiteY1875" fmla="*/ 4127458 h 6858000"/>
              <a:gd name="connsiteX1876" fmla="*/ 5645077 w 12192000"/>
              <a:gd name="connsiteY1876" fmla="*/ 4190958 h 6858000"/>
              <a:gd name="connsiteX1877" fmla="*/ 5708575 w 12192000"/>
              <a:gd name="connsiteY1877" fmla="*/ 4254458 h 6858000"/>
              <a:gd name="connsiteX1878" fmla="*/ 5772073 w 12192000"/>
              <a:gd name="connsiteY1878" fmla="*/ 4190958 h 6858000"/>
              <a:gd name="connsiteX1879" fmla="*/ 5708575 w 12192000"/>
              <a:gd name="connsiteY1879" fmla="*/ 4127458 h 6858000"/>
              <a:gd name="connsiteX1880" fmla="*/ 5441882 w 12192000"/>
              <a:gd name="connsiteY1880" fmla="*/ 4127458 h 6858000"/>
              <a:gd name="connsiteX1881" fmla="*/ 5378386 w 12192000"/>
              <a:gd name="connsiteY1881" fmla="*/ 4190958 h 6858000"/>
              <a:gd name="connsiteX1882" fmla="*/ 5441882 w 12192000"/>
              <a:gd name="connsiteY1882" fmla="*/ 4254458 h 6858000"/>
              <a:gd name="connsiteX1883" fmla="*/ 5505384 w 12192000"/>
              <a:gd name="connsiteY1883" fmla="*/ 4190958 h 6858000"/>
              <a:gd name="connsiteX1884" fmla="*/ 5441882 w 12192000"/>
              <a:gd name="connsiteY1884" fmla="*/ 4127458 h 6858000"/>
              <a:gd name="connsiteX1885" fmla="*/ 5175183 w 12192000"/>
              <a:gd name="connsiteY1885" fmla="*/ 4127458 h 6858000"/>
              <a:gd name="connsiteX1886" fmla="*/ 5111682 w 12192000"/>
              <a:gd name="connsiteY1886" fmla="*/ 4190958 h 6858000"/>
              <a:gd name="connsiteX1887" fmla="*/ 5175183 w 12192000"/>
              <a:gd name="connsiteY1887" fmla="*/ 4254458 h 6858000"/>
              <a:gd name="connsiteX1888" fmla="*/ 5238674 w 12192000"/>
              <a:gd name="connsiteY1888" fmla="*/ 4190958 h 6858000"/>
              <a:gd name="connsiteX1889" fmla="*/ 5175183 w 12192000"/>
              <a:gd name="connsiteY1889" fmla="*/ 4127458 h 6858000"/>
              <a:gd name="connsiteX1890" fmla="*/ 4908488 w 12192000"/>
              <a:gd name="connsiteY1890" fmla="*/ 4127458 h 6858000"/>
              <a:gd name="connsiteX1891" fmla="*/ 4844981 w 12192000"/>
              <a:gd name="connsiteY1891" fmla="*/ 4190958 h 6858000"/>
              <a:gd name="connsiteX1892" fmla="*/ 4908488 w 12192000"/>
              <a:gd name="connsiteY1892" fmla="*/ 4254458 h 6858000"/>
              <a:gd name="connsiteX1893" fmla="*/ 4971983 w 12192000"/>
              <a:gd name="connsiteY1893" fmla="*/ 4190958 h 6858000"/>
              <a:gd name="connsiteX1894" fmla="*/ 4908488 w 12192000"/>
              <a:gd name="connsiteY1894" fmla="*/ 4127458 h 6858000"/>
              <a:gd name="connsiteX1895" fmla="*/ 4641785 w 12192000"/>
              <a:gd name="connsiteY1895" fmla="*/ 4127458 h 6858000"/>
              <a:gd name="connsiteX1896" fmla="*/ 4578303 w 12192000"/>
              <a:gd name="connsiteY1896" fmla="*/ 4190958 h 6858000"/>
              <a:gd name="connsiteX1897" fmla="*/ 4641785 w 12192000"/>
              <a:gd name="connsiteY1897" fmla="*/ 4254458 h 6858000"/>
              <a:gd name="connsiteX1898" fmla="*/ 4705269 w 12192000"/>
              <a:gd name="connsiteY1898" fmla="*/ 4190958 h 6858000"/>
              <a:gd name="connsiteX1899" fmla="*/ 4641785 w 12192000"/>
              <a:gd name="connsiteY1899" fmla="*/ 4127458 h 6858000"/>
              <a:gd name="connsiteX1900" fmla="*/ 4375094 w 12192000"/>
              <a:gd name="connsiteY1900" fmla="*/ 4127458 h 6858000"/>
              <a:gd name="connsiteX1901" fmla="*/ 4311589 w 12192000"/>
              <a:gd name="connsiteY1901" fmla="*/ 4190958 h 6858000"/>
              <a:gd name="connsiteX1902" fmla="*/ 4375094 w 12192000"/>
              <a:gd name="connsiteY1902" fmla="*/ 4254458 h 6858000"/>
              <a:gd name="connsiteX1903" fmla="*/ 4438605 w 12192000"/>
              <a:gd name="connsiteY1903" fmla="*/ 4190958 h 6858000"/>
              <a:gd name="connsiteX1904" fmla="*/ 4375094 w 12192000"/>
              <a:gd name="connsiteY1904" fmla="*/ 4127458 h 6858000"/>
              <a:gd name="connsiteX1905" fmla="*/ 4108385 w 12192000"/>
              <a:gd name="connsiteY1905" fmla="*/ 4127458 h 6858000"/>
              <a:gd name="connsiteX1906" fmla="*/ 4044935 w 12192000"/>
              <a:gd name="connsiteY1906" fmla="*/ 4190958 h 6858000"/>
              <a:gd name="connsiteX1907" fmla="*/ 4108385 w 12192000"/>
              <a:gd name="connsiteY1907" fmla="*/ 4254458 h 6858000"/>
              <a:gd name="connsiteX1908" fmla="*/ 4171880 w 12192000"/>
              <a:gd name="connsiteY1908" fmla="*/ 4190958 h 6858000"/>
              <a:gd name="connsiteX1909" fmla="*/ 4108385 w 12192000"/>
              <a:gd name="connsiteY1909" fmla="*/ 4127458 h 6858000"/>
              <a:gd name="connsiteX1910" fmla="*/ 3841729 w 12192000"/>
              <a:gd name="connsiteY1910" fmla="*/ 4127458 h 6858000"/>
              <a:gd name="connsiteX1911" fmla="*/ 3778231 w 12192000"/>
              <a:gd name="connsiteY1911" fmla="*/ 4190958 h 6858000"/>
              <a:gd name="connsiteX1912" fmla="*/ 3841729 w 12192000"/>
              <a:gd name="connsiteY1912" fmla="*/ 4254458 h 6858000"/>
              <a:gd name="connsiteX1913" fmla="*/ 3905237 w 12192000"/>
              <a:gd name="connsiteY1913" fmla="*/ 4190958 h 6858000"/>
              <a:gd name="connsiteX1914" fmla="*/ 3841729 w 12192000"/>
              <a:gd name="connsiteY1914" fmla="*/ 4127458 h 6858000"/>
              <a:gd name="connsiteX1915" fmla="*/ 3575042 w 12192000"/>
              <a:gd name="connsiteY1915" fmla="*/ 4127458 h 6858000"/>
              <a:gd name="connsiteX1916" fmla="*/ 3511543 w 12192000"/>
              <a:gd name="connsiteY1916" fmla="*/ 4190958 h 6858000"/>
              <a:gd name="connsiteX1917" fmla="*/ 3575042 w 12192000"/>
              <a:gd name="connsiteY1917" fmla="*/ 4254458 h 6858000"/>
              <a:gd name="connsiteX1918" fmla="*/ 3638543 w 12192000"/>
              <a:gd name="connsiteY1918" fmla="*/ 4190958 h 6858000"/>
              <a:gd name="connsiteX1919" fmla="*/ 3575042 w 12192000"/>
              <a:gd name="connsiteY1919" fmla="*/ 4127458 h 6858000"/>
              <a:gd name="connsiteX1920" fmla="*/ 3308320 w 12192000"/>
              <a:gd name="connsiteY1920" fmla="*/ 4127458 h 6858000"/>
              <a:gd name="connsiteX1921" fmla="*/ 3244826 w 12192000"/>
              <a:gd name="connsiteY1921" fmla="*/ 4190958 h 6858000"/>
              <a:gd name="connsiteX1922" fmla="*/ 3308320 w 12192000"/>
              <a:gd name="connsiteY1922" fmla="*/ 4254458 h 6858000"/>
              <a:gd name="connsiteX1923" fmla="*/ 3371827 w 12192000"/>
              <a:gd name="connsiteY1923" fmla="*/ 4190958 h 6858000"/>
              <a:gd name="connsiteX1924" fmla="*/ 3308320 w 12192000"/>
              <a:gd name="connsiteY1924" fmla="*/ 4127458 h 6858000"/>
              <a:gd name="connsiteX1925" fmla="*/ 3041644 w 12192000"/>
              <a:gd name="connsiteY1925" fmla="*/ 4127458 h 6858000"/>
              <a:gd name="connsiteX1926" fmla="*/ 2978150 w 12192000"/>
              <a:gd name="connsiteY1926" fmla="*/ 4190958 h 6858000"/>
              <a:gd name="connsiteX1927" fmla="*/ 3041644 w 12192000"/>
              <a:gd name="connsiteY1927" fmla="*/ 4254458 h 6858000"/>
              <a:gd name="connsiteX1928" fmla="*/ 3105138 w 12192000"/>
              <a:gd name="connsiteY1928" fmla="*/ 4190958 h 6858000"/>
              <a:gd name="connsiteX1929" fmla="*/ 3041644 w 12192000"/>
              <a:gd name="connsiteY1929" fmla="*/ 4127458 h 6858000"/>
              <a:gd name="connsiteX1930" fmla="*/ 2774968 w 12192000"/>
              <a:gd name="connsiteY1930" fmla="*/ 4127458 h 6858000"/>
              <a:gd name="connsiteX1931" fmla="*/ 2711466 w 12192000"/>
              <a:gd name="connsiteY1931" fmla="*/ 4190958 h 6858000"/>
              <a:gd name="connsiteX1932" fmla="*/ 2774968 w 12192000"/>
              <a:gd name="connsiteY1932" fmla="*/ 4254458 h 6858000"/>
              <a:gd name="connsiteX1933" fmla="*/ 2838463 w 12192000"/>
              <a:gd name="connsiteY1933" fmla="*/ 4190958 h 6858000"/>
              <a:gd name="connsiteX1934" fmla="*/ 2774968 w 12192000"/>
              <a:gd name="connsiteY1934" fmla="*/ 4127458 h 6858000"/>
              <a:gd name="connsiteX1935" fmla="*/ 2508246 w 12192000"/>
              <a:gd name="connsiteY1935" fmla="*/ 4127458 h 6858000"/>
              <a:gd name="connsiteX1936" fmla="*/ 2444739 w 12192000"/>
              <a:gd name="connsiteY1936" fmla="*/ 4190958 h 6858000"/>
              <a:gd name="connsiteX1937" fmla="*/ 2508246 w 12192000"/>
              <a:gd name="connsiteY1937" fmla="*/ 4254458 h 6858000"/>
              <a:gd name="connsiteX1938" fmla="*/ 2571754 w 12192000"/>
              <a:gd name="connsiteY1938" fmla="*/ 4190958 h 6858000"/>
              <a:gd name="connsiteX1939" fmla="*/ 2508246 w 12192000"/>
              <a:gd name="connsiteY1939" fmla="*/ 4127458 h 6858000"/>
              <a:gd name="connsiteX1940" fmla="*/ 2241539 w 12192000"/>
              <a:gd name="connsiteY1940" fmla="*/ 4127458 h 6858000"/>
              <a:gd name="connsiteX1941" fmla="*/ 2178052 w 12192000"/>
              <a:gd name="connsiteY1941" fmla="*/ 4190958 h 6858000"/>
              <a:gd name="connsiteX1942" fmla="*/ 2241539 w 12192000"/>
              <a:gd name="connsiteY1942" fmla="*/ 4254458 h 6858000"/>
              <a:gd name="connsiteX1943" fmla="*/ 2305054 w 12192000"/>
              <a:gd name="connsiteY1943" fmla="*/ 4190958 h 6858000"/>
              <a:gd name="connsiteX1944" fmla="*/ 2241539 w 12192000"/>
              <a:gd name="connsiteY1944" fmla="*/ 4127458 h 6858000"/>
              <a:gd name="connsiteX1945" fmla="*/ 1974836 w 12192000"/>
              <a:gd name="connsiteY1945" fmla="*/ 4127458 h 6858000"/>
              <a:gd name="connsiteX1946" fmla="*/ 1911333 w 12192000"/>
              <a:gd name="connsiteY1946" fmla="*/ 4190958 h 6858000"/>
              <a:gd name="connsiteX1947" fmla="*/ 1974836 w 12192000"/>
              <a:gd name="connsiteY1947" fmla="*/ 4254458 h 6858000"/>
              <a:gd name="connsiteX1948" fmla="*/ 2038343 w 12192000"/>
              <a:gd name="connsiteY1948" fmla="*/ 4190958 h 6858000"/>
              <a:gd name="connsiteX1949" fmla="*/ 1974836 w 12192000"/>
              <a:gd name="connsiteY1949" fmla="*/ 4127458 h 6858000"/>
              <a:gd name="connsiteX1950" fmla="*/ 1708134 w 12192000"/>
              <a:gd name="connsiteY1950" fmla="*/ 4127458 h 6858000"/>
              <a:gd name="connsiteX1951" fmla="*/ 1644632 w 12192000"/>
              <a:gd name="connsiteY1951" fmla="*/ 4190958 h 6858000"/>
              <a:gd name="connsiteX1952" fmla="*/ 1708134 w 12192000"/>
              <a:gd name="connsiteY1952" fmla="*/ 4254458 h 6858000"/>
              <a:gd name="connsiteX1953" fmla="*/ 1771633 w 12192000"/>
              <a:gd name="connsiteY1953" fmla="*/ 4190958 h 6858000"/>
              <a:gd name="connsiteX1954" fmla="*/ 1708134 w 12192000"/>
              <a:gd name="connsiteY1954" fmla="*/ 4127458 h 6858000"/>
              <a:gd name="connsiteX1955" fmla="*/ 1441433 w 12192000"/>
              <a:gd name="connsiteY1955" fmla="*/ 4127458 h 6858000"/>
              <a:gd name="connsiteX1956" fmla="*/ 1377934 w 12192000"/>
              <a:gd name="connsiteY1956" fmla="*/ 4190958 h 6858000"/>
              <a:gd name="connsiteX1957" fmla="*/ 1441433 w 12192000"/>
              <a:gd name="connsiteY1957" fmla="*/ 4254458 h 6858000"/>
              <a:gd name="connsiteX1958" fmla="*/ 1504933 w 12192000"/>
              <a:gd name="connsiteY1958" fmla="*/ 4190958 h 6858000"/>
              <a:gd name="connsiteX1959" fmla="*/ 1441433 w 12192000"/>
              <a:gd name="connsiteY1959" fmla="*/ 4127458 h 6858000"/>
              <a:gd name="connsiteX1960" fmla="*/ 1174735 w 12192000"/>
              <a:gd name="connsiteY1960" fmla="*/ 4127458 h 6858000"/>
              <a:gd name="connsiteX1961" fmla="*/ 1111236 w 12192000"/>
              <a:gd name="connsiteY1961" fmla="*/ 4190958 h 6858000"/>
              <a:gd name="connsiteX1962" fmla="*/ 1174735 w 12192000"/>
              <a:gd name="connsiteY1962" fmla="*/ 4254458 h 6858000"/>
              <a:gd name="connsiteX1963" fmla="*/ 1238235 w 12192000"/>
              <a:gd name="connsiteY1963" fmla="*/ 4190958 h 6858000"/>
              <a:gd name="connsiteX1964" fmla="*/ 1174735 w 12192000"/>
              <a:gd name="connsiteY1964" fmla="*/ 4127458 h 6858000"/>
              <a:gd name="connsiteX1965" fmla="*/ 908037 w 12192000"/>
              <a:gd name="connsiteY1965" fmla="*/ 4127458 h 6858000"/>
              <a:gd name="connsiteX1966" fmla="*/ 844538 w 12192000"/>
              <a:gd name="connsiteY1966" fmla="*/ 4190958 h 6858000"/>
              <a:gd name="connsiteX1967" fmla="*/ 908037 w 12192000"/>
              <a:gd name="connsiteY1967" fmla="*/ 4254458 h 6858000"/>
              <a:gd name="connsiteX1968" fmla="*/ 971537 w 12192000"/>
              <a:gd name="connsiteY1968" fmla="*/ 4190958 h 6858000"/>
              <a:gd name="connsiteX1969" fmla="*/ 908037 w 12192000"/>
              <a:gd name="connsiteY1969" fmla="*/ 4127458 h 6858000"/>
              <a:gd name="connsiteX1970" fmla="*/ 641339 w 12192000"/>
              <a:gd name="connsiteY1970" fmla="*/ 4127458 h 6858000"/>
              <a:gd name="connsiteX1971" fmla="*/ 577840 w 12192000"/>
              <a:gd name="connsiteY1971" fmla="*/ 4190958 h 6858000"/>
              <a:gd name="connsiteX1972" fmla="*/ 641339 w 12192000"/>
              <a:gd name="connsiteY1972" fmla="*/ 4254458 h 6858000"/>
              <a:gd name="connsiteX1973" fmla="*/ 704839 w 12192000"/>
              <a:gd name="connsiteY1973" fmla="*/ 4190958 h 6858000"/>
              <a:gd name="connsiteX1974" fmla="*/ 641339 w 12192000"/>
              <a:gd name="connsiteY1974" fmla="*/ 4127458 h 6858000"/>
              <a:gd name="connsiteX1975" fmla="*/ 374641 w 12192000"/>
              <a:gd name="connsiteY1975" fmla="*/ 4127458 h 6858000"/>
              <a:gd name="connsiteX1976" fmla="*/ 311142 w 12192000"/>
              <a:gd name="connsiteY1976" fmla="*/ 4190958 h 6858000"/>
              <a:gd name="connsiteX1977" fmla="*/ 374641 w 12192000"/>
              <a:gd name="connsiteY1977" fmla="*/ 4254458 h 6858000"/>
              <a:gd name="connsiteX1978" fmla="*/ 438141 w 12192000"/>
              <a:gd name="connsiteY1978" fmla="*/ 4190958 h 6858000"/>
              <a:gd name="connsiteX1979" fmla="*/ 374641 w 12192000"/>
              <a:gd name="connsiteY1979" fmla="*/ 4127458 h 6858000"/>
              <a:gd name="connsiteX1980" fmla="*/ 11842668 w 12192000"/>
              <a:gd name="connsiteY1980" fmla="*/ 3822658 h 6858000"/>
              <a:gd name="connsiteX1981" fmla="*/ 11779168 w 12192000"/>
              <a:gd name="connsiteY1981" fmla="*/ 3886158 h 6858000"/>
              <a:gd name="connsiteX1982" fmla="*/ 11842668 w 12192000"/>
              <a:gd name="connsiteY1982" fmla="*/ 3949658 h 6858000"/>
              <a:gd name="connsiteX1983" fmla="*/ 11906168 w 12192000"/>
              <a:gd name="connsiteY1983" fmla="*/ 3886158 h 6858000"/>
              <a:gd name="connsiteX1984" fmla="*/ 11842668 w 12192000"/>
              <a:gd name="connsiteY1984" fmla="*/ 3822658 h 6858000"/>
              <a:gd name="connsiteX1985" fmla="*/ 11575968 w 12192000"/>
              <a:gd name="connsiteY1985" fmla="*/ 3822658 h 6858000"/>
              <a:gd name="connsiteX1986" fmla="*/ 11512468 w 12192000"/>
              <a:gd name="connsiteY1986" fmla="*/ 3886158 h 6858000"/>
              <a:gd name="connsiteX1987" fmla="*/ 11575968 w 12192000"/>
              <a:gd name="connsiteY1987" fmla="*/ 3949658 h 6858000"/>
              <a:gd name="connsiteX1988" fmla="*/ 11639468 w 12192000"/>
              <a:gd name="connsiteY1988" fmla="*/ 3886158 h 6858000"/>
              <a:gd name="connsiteX1989" fmla="*/ 11575968 w 12192000"/>
              <a:gd name="connsiteY1989" fmla="*/ 3822658 h 6858000"/>
              <a:gd name="connsiteX1990" fmla="*/ 11309268 w 12192000"/>
              <a:gd name="connsiteY1990" fmla="*/ 3822658 h 6858000"/>
              <a:gd name="connsiteX1991" fmla="*/ 11245768 w 12192000"/>
              <a:gd name="connsiteY1991" fmla="*/ 3886158 h 6858000"/>
              <a:gd name="connsiteX1992" fmla="*/ 11309268 w 12192000"/>
              <a:gd name="connsiteY1992" fmla="*/ 3949658 h 6858000"/>
              <a:gd name="connsiteX1993" fmla="*/ 11372768 w 12192000"/>
              <a:gd name="connsiteY1993" fmla="*/ 3886158 h 6858000"/>
              <a:gd name="connsiteX1994" fmla="*/ 11309268 w 12192000"/>
              <a:gd name="connsiteY1994" fmla="*/ 3822658 h 6858000"/>
              <a:gd name="connsiteX1995" fmla="*/ 11042568 w 12192000"/>
              <a:gd name="connsiteY1995" fmla="*/ 3822658 h 6858000"/>
              <a:gd name="connsiteX1996" fmla="*/ 10979068 w 12192000"/>
              <a:gd name="connsiteY1996" fmla="*/ 3886158 h 6858000"/>
              <a:gd name="connsiteX1997" fmla="*/ 11042568 w 12192000"/>
              <a:gd name="connsiteY1997" fmla="*/ 3949658 h 6858000"/>
              <a:gd name="connsiteX1998" fmla="*/ 11106068 w 12192000"/>
              <a:gd name="connsiteY1998" fmla="*/ 3886158 h 6858000"/>
              <a:gd name="connsiteX1999" fmla="*/ 11042568 w 12192000"/>
              <a:gd name="connsiteY1999" fmla="*/ 3822658 h 6858000"/>
              <a:gd name="connsiteX2000" fmla="*/ 10775868 w 12192000"/>
              <a:gd name="connsiteY2000" fmla="*/ 3822658 h 6858000"/>
              <a:gd name="connsiteX2001" fmla="*/ 10712368 w 12192000"/>
              <a:gd name="connsiteY2001" fmla="*/ 3886158 h 6858000"/>
              <a:gd name="connsiteX2002" fmla="*/ 10775868 w 12192000"/>
              <a:gd name="connsiteY2002" fmla="*/ 3949658 h 6858000"/>
              <a:gd name="connsiteX2003" fmla="*/ 10839368 w 12192000"/>
              <a:gd name="connsiteY2003" fmla="*/ 3886158 h 6858000"/>
              <a:gd name="connsiteX2004" fmla="*/ 10775868 w 12192000"/>
              <a:gd name="connsiteY2004" fmla="*/ 3822658 h 6858000"/>
              <a:gd name="connsiteX2005" fmla="*/ 10509168 w 12192000"/>
              <a:gd name="connsiteY2005" fmla="*/ 3822658 h 6858000"/>
              <a:gd name="connsiteX2006" fmla="*/ 10445668 w 12192000"/>
              <a:gd name="connsiteY2006" fmla="*/ 3886158 h 6858000"/>
              <a:gd name="connsiteX2007" fmla="*/ 10509168 w 12192000"/>
              <a:gd name="connsiteY2007" fmla="*/ 3949658 h 6858000"/>
              <a:gd name="connsiteX2008" fmla="*/ 10572668 w 12192000"/>
              <a:gd name="connsiteY2008" fmla="*/ 3886158 h 6858000"/>
              <a:gd name="connsiteX2009" fmla="*/ 10509168 w 12192000"/>
              <a:gd name="connsiteY2009" fmla="*/ 3822658 h 6858000"/>
              <a:gd name="connsiteX2010" fmla="*/ 10242468 w 12192000"/>
              <a:gd name="connsiteY2010" fmla="*/ 3822658 h 6858000"/>
              <a:gd name="connsiteX2011" fmla="*/ 10178968 w 12192000"/>
              <a:gd name="connsiteY2011" fmla="*/ 3886158 h 6858000"/>
              <a:gd name="connsiteX2012" fmla="*/ 10242468 w 12192000"/>
              <a:gd name="connsiteY2012" fmla="*/ 3949658 h 6858000"/>
              <a:gd name="connsiteX2013" fmla="*/ 10305968 w 12192000"/>
              <a:gd name="connsiteY2013" fmla="*/ 3886158 h 6858000"/>
              <a:gd name="connsiteX2014" fmla="*/ 10242468 w 12192000"/>
              <a:gd name="connsiteY2014" fmla="*/ 3822658 h 6858000"/>
              <a:gd name="connsiteX2015" fmla="*/ 9975768 w 12192000"/>
              <a:gd name="connsiteY2015" fmla="*/ 3822658 h 6858000"/>
              <a:gd name="connsiteX2016" fmla="*/ 9912268 w 12192000"/>
              <a:gd name="connsiteY2016" fmla="*/ 3886158 h 6858000"/>
              <a:gd name="connsiteX2017" fmla="*/ 9975768 w 12192000"/>
              <a:gd name="connsiteY2017" fmla="*/ 3949658 h 6858000"/>
              <a:gd name="connsiteX2018" fmla="*/ 10039268 w 12192000"/>
              <a:gd name="connsiteY2018" fmla="*/ 3886158 h 6858000"/>
              <a:gd name="connsiteX2019" fmla="*/ 9975768 w 12192000"/>
              <a:gd name="connsiteY2019" fmla="*/ 3822658 h 6858000"/>
              <a:gd name="connsiteX2020" fmla="*/ 9709068 w 12192000"/>
              <a:gd name="connsiteY2020" fmla="*/ 3822658 h 6858000"/>
              <a:gd name="connsiteX2021" fmla="*/ 9645568 w 12192000"/>
              <a:gd name="connsiteY2021" fmla="*/ 3886158 h 6858000"/>
              <a:gd name="connsiteX2022" fmla="*/ 9709068 w 12192000"/>
              <a:gd name="connsiteY2022" fmla="*/ 3949658 h 6858000"/>
              <a:gd name="connsiteX2023" fmla="*/ 9772568 w 12192000"/>
              <a:gd name="connsiteY2023" fmla="*/ 3886158 h 6858000"/>
              <a:gd name="connsiteX2024" fmla="*/ 9709068 w 12192000"/>
              <a:gd name="connsiteY2024" fmla="*/ 3822658 h 6858000"/>
              <a:gd name="connsiteX2025" fmla="*/ 9442368 w 12192000"/>
              <a:gd name="connsiteY2025" fmla="*/ 3822658 h 6858000"/>
              <a:gd name="connsiteX2026" fmla="*/ 9378868 w 12192000"/>
              <a:gd name="connsiteY2026" fmla="*/ 3886158 h 6858000"/>
              <a:gd name="connsiteX2027" fmla="*/ 9442368 w 12192000"/>
              <a:gd name="connsiteY2027" fmla="*/ 3949658 h 6858000"/>
              <a:gd name="connsiteX2028" fmla="*/ 9505868 w 12192000"/>
              <a:gd name="connsiteY2028" fmla="*/ 3886158 h 6858000"/>
              <a:gd name="connsiteX2029" fmla="*/ 9442368 w 12192000"/>
              <a:gd name="connsiteY2029" fmla="*/ 3822658 h 6858000"/>
              <a:gd name="connsiteX2030" fmla="*/ 9175668 w 12192000"/>
              <a:gd name="connsiteY2030" fmla="*/ 3822658 h 6858000"/>
              <a:gd name="connsiteX2031" fmla="*/ 9112168 w 12192000"/>
              <a:gd name="connsiteY2031" fmla="*/ 3886158 h 6858000"/>
              <a:gd name="connsiteX2032" fmla="*/ 9175668 w 12192000"/>
              <a:gd name="connsiteY2032" fmla="*/ 3949658 h 6858000"/>
              <a:gd name="connsiteX2033" fmla="*/ 9239168 w 12192000"/>
              <a:gd name="connsiteY2033" fmla="*/ 3886158 h 6858000"/>
              <a:gd name="connsiteX2034" fmla="*/ 9175668 w 12192000"/>
              <a:gd name="connsiteY2034" fmla="*/ 3822658 h 6858000"/>
              <a:gd name="connsiteX2035" fmla="*/ 8908968 w 12192000"/>
              <a:gd name="connsiteY2035" fmla="*/ 3822658 h 6858000"/>
              <a:gd name="connsiteX2036" fmla="*/ 8845468 w 12192000"/>
              <a:gd name="connsiteY2036" fmla="*/ 3886158 h 6858000"/>
              <a:gd name="connsiteX2037" fmla="*/ 8908968 w 12192000"/>
              <a:gd name="connsiteY2037" fmla="*/ 3949658 h 6858000"/>
              <a:gd name="connsiteX2038" fmla="*/ 8972468 w 12192000"/>
              <a:gd name="connsiteY2038" fmla="*/ 3886158 h 6858000"/>
              <a:gd name="connsiteX2039" fmla="*/ 8908968 w 12192000"/>
              <a:gd name="connsiteY2039" fmla="*/ 3822658 h 6858000"/>
              <a:gd name="connsiteX2040" fmla="*/ 8642268 w 12192000"/>
              <a:gd name="connsiteY2040" fmla="*/ 3822658 h 6858000"/>
              <a:gd name="connsiteX2041" fmla="*/ 8578768 w 12192000"/>
              <a:gd name="connsiteY2041" fmla="*/ 3886158 h 6858000"/>
              <a:gd name="connsiteX2042" fmla="*/ 8642268 w 12192000"/>
              <a:gd name="connsiteY2042" fmla="*/ 3949658 h 6858000"/>
              <a:gd name="connsiteX2043" fmla="*/ 8705768 w 12192000"/>
              <a:gd name="connsiteY2043" fmla="*/ 3886158 h 6858000"/>
              <a:gd name="connsiteX2044" fmla="*/ 8642268 w 12192000"/>
              <a:gd name="connsiteY2044" fmla="*/ 3822658 h 6858000"/>
              <a:gd name="connsiteX2045" fmla="*/ 8375568 w 12192000"/>
              <a:gd name="connsiteY2045" fmla="*/ 3822658 h 6858000"/>
              <a:gd name="connsiteX2046" fmla="*/ 8312068 w 12192000"/>
              <a:gd name="connsiteY2046" fmla="*/ 3886158 h 6858000"/>
              <a:gd name="connsiteX2047" fmla="*/ 8375568 w 12192000"/>
              <a:gd name="connsiteY2047" fmla="*/ 3949658 h 6858000"/>
              <a:gd name="connsiteX2048" fmla="*/ 8439068 w 12192000"/>
              <a:gd name="connsiteY2048" fmla="*/ 3886158 h 6858000"/>
              <a:gd name="connsiteX2049" fmla="*/ 8375568 w 12192000"/>
              <a:gd name="connsiteY2049" fmla="*/ 3822658 h 6858000"/>
              <a:gd name="connsiteX2050" fmla="*/ 8108868 w 12192000"/>
              <a:gd name="connsiteY2050" fmla="*/ 3822658 h 6858000"/>
              <a:gd name="connsiteX2051" fmla="*/ 8045368 w 12192000"/>
              <a:gd name="connsiteY2051" fmla="*/ 3886158 h 6858000"/>
              <a:gd name="connsiteX2052" fmla="*/ 8108868 w 12192000"/>
              <a:gd name="connsiteY2052" fmla="*/ 3949658 h 6858000"/>
              <a:gd name="connsiteX2053" fmla="*/ 8172368 w 12192000"/>
              <a:gd name="connsiteY2053" fmla="*/ 3886158 h 6858000"/>
              <a:gd name="connsiteX2054" fmla="*/ 8108868 w 12192000"/>
              <a:gd name="connsiteY2054" fmla="*/ 3822658 h 6858000"/>
              <a:gd name="connsiteX2055" fmla="*/ 7842168 w 12192000"/>
              <a:gd name="connsiteY2055" fmla="*/ 3822658 h 6858000"/>
              <a:gd name="connsiteX2056" fmla="*/ 7778668 w 12192000"/>
              <a:gd name="connsiteY2056" fmla="*/ 3886158 h 6858000"/>
              <a:gd name="connsiteX2057" fmla="*/ 7842168 w 12192000"/>
              <a:gd name="connsiteY2057" fmla="*/ 3949658 h 6858000"/>
              <a:gd name="connsiteX2058" fmla="*/ 7905668 w 12192000"/>
              <a:gd name="connsiteY2058" fmla="*/ 3886158 h 6858000"/>
              <a:gd name="connsiteX2059" fmla="*/ 7842168 w 12192000"/>
              <a:gd name="connsiteY2059" fmla="*/ 3822658 h 6858000"/>
              <a:gd name="connsiteX2060" fmla="*/ 7575468 w 12192000"/>
              <a:gd name="connsiteY2060" fmla="*/ 3822658 h 6858000"/>
              <a:gd name="connsiteX2061" fmla="*/ 7511968 w 12192000"/>
              <a:gd name="connsiteY2061" fmla="*/ 3886158 h 6858000"/>
              <a:gd name="connsiteX2062" fmla="*/ 7575468 w 12192000"/>
              <a:gd name="connsiteY2062" fmla="*/ 3949658 h 6858000"/>
              <a:gd name="connsiteX2063" fmla="*/ 7638968 w 12192000"/>
              <a:gd name="connsiteY2063" fmla="*/ 3886158 h 6858000"/>
              <a:gd name="connsiteX2064" fmla="*/ 7575468 w 12192000"/>
              <a:gd name="connsiteY2064" fmla="*/ 3822658 h 6858000"/>
              <a:gd name="connsiteX2065" fmla="*/ 7308768 w 12192000"/>
              <a:gd name="connsiteY2065" fmla="*/ 3822658 h 6858000"/>
              <a:gd name="connsiteX2066" fmla="*/ 7245268 w 12192000"/>
              <a:gd name="connsiteY2066" fmla="*/ 3886158 h 6858000"/>
              <a:gd name="connsiteX2067" fmla="*/ 7308768 w 12192000"/>
              <a:gd name="connsiteY2067" fmla="*/ 3949658 h 6858000"/>
              <a:gd name="connsiteX2068" fmla="*/ 7372268 w 12192000"/>
              <a:gd name="connsiteY2068" fmla="*/ 3886158 h 6858000"/>
              <a:gd name="connsiteX2069" fmla="*/ 7308768 w 12192000"/>
              <a:gd name="connsiteY2069" fmla="*/ 3822658 h 6858000"/>
              <a:gd name="connsiteX2070" fmla="*/ 7042068 w 12192000"/>
              <a:gd name="connsiteY2070" fmla="*/ 3822658 h 6858000"/>
              <a:gd name="connsiteX2071" fmla="*/ 6978568 w 12192000"/>
              <a:gd name="connsiteY2071" fmla="*/ 3886158 h 6858000"/>
              <a:gd name="connsiteX2072" fmla="*/ 7042068 w 12192000"/>
              <a:gd name="connsiteY2072" fmla="*/ 3949658 h 6858000"/>
              <a:gd name="connsiteX2073" fmla="*/ 7105568 w 12192000"/>
              <a:gd name="connsiteY2073" fmla="*/ 3886158 h 6858000"/>
              <a:gd name="connsiteX2074" fmla="*/ 7042068 w 12192000"/>
              <a:gd name="connsiteY2074" fmla="*/ 3822658 h 6858000"/>
              <a:gd name="connsiteX2075" fmla="*/ 6775368 w 12192000"/>
              <a:gd name="connsiteY2075" fmla="*/ 3822658 h 6858000"/>
              <a:gd name="connsiteX2076" fmla="*/ 6711868 w 12192000"/>
              <a:gd name="connsiteY2076" fmla="*/ 3886158 h 6858000"/>
              <a:gd name="connsiteX2077" fmla="*/ 6775368 w 12192000"/>
              <a:gd name="connsiteY2077" fmla="*/ 3949658 h 6858000"/>
              <a:gd name="connsiteX2078" fmla="*/ 6838868 w 12192000"/>
              <a:gd name="connsiteY2078" fmla="*/ 3886158 h 6858000"/>
              <a:gd name="connsiteX2079" fmla="*/ 6775368 w 12192000"/>
              <a:gd name="connsiteY2079" fmla="*/ 3822658 h 6858000"/>
              <a:gd name="connsiteX2080" fmla="*/ 6508668 w 12192000"/>
              <a:gd name="connsiteY2080" fmla="*/ 3822658 h 6858000"/>
              <a:gd name="connsiteX2081" fmla="*/ 6445168 w 12192000"/>
              <a:gd name="connsiteY2081" fmla="*/ 3886158 h 6858000"/>
              <a:gd name="connsiteX2082" fmla="*/ 6508668 w 12192000"/>
              <a:gd name="connsiteY2082" fmla="*/ 3949658 h 6858000"/>
              <a:gd name="connsiteX2083" fmla="*/ 6572168 w 12192000"/>
              <a:gd name="connsiteY2083" fmla="*/ 3886158 h 6858000"/>
              <a:gd name="connsiteX2084" fmla="*/ 6508668 w 12192000"/>
              <a:gd name="connsiteY2084" fmla="*/ 3822658 h 6858000"/>
              <a:gd name="connsiteX2085" fmla="*/ 6241968 w 12192000"/>
              <a:gd name="connsiteY2085" fmla="*/ 3822658 h 6858000"/>
              <a:gd name="connsiteX2086" fmla="*/ 6178468 w 12192000"/>
              <a:gd name="connsiteY2086" fmla="*/ 3886158 h 6858000"/>
              <a:gd name="connsiteX2087" fmla="*/ 6241968 w 12192000"/>
              <a:gd name="connsiteY2087" fmla="*/ 3949658 h 6858000"/>
              <a:gd name="connsiteX2088" fmla="*/ 6305468 w 12192000"/>
              <a:gd name="connsiteY2088" fmla="*/ 3886158 h 6858000"/>
              <a:gd name="connsiteX2089" fmla="*/ 6241968 w 12192000"/>
              <a:gd name="connsiteY2089" fmla="*/ 3822658 h 6858000"/>
              <a:gd name="connsiteX2090" fmla="*/ 5975275 w 12192000"/>
              <a:gd name="connsiteY2090" fmla="*/ 3822658 h 6858000"/>
              <a:gd name="connsiteX2091" fmla="*/ 5911768 w 12192000"/>
              <a:gd name="connsiteY2091" fmla="*/ 3886158 h 6858000"/>
              <a:gd name="connsiteX2092" fmla="*/ 5975275 w 12192000"/>
              <a:gd name="connsiteY2092" fmla="*/ 3949658 h 6858000"/>
              <a:gd name="connsiteX2093" fmla="*/ 6038782 w 12192000"/>
              <a:gd name="connsiteY2093" fmla="*/ 3886158 h 6858000"/>
              <a:gd name="connsiteX2094" fmla="*/ 5975275 w 12192000"/>
              <a:gd name="connsiteY2094" fmla="*/ 3822658 h 6858000"/>
              <a:gd name="connsiteX2095" fmla="*/ 5708575 w 12192000"/>
              <a:gd name="connsiteY2095" fmla="*/ 3822658 h 6858000"/>
              <a:gd name="connsiteX2096" fmla="*/ 5645077 w 12192000"/>
              <a:gd name="connsiteY2096" fmla="*/ 3886158 h 6858000"/>
              <a:gd name="connsiteX2097" fmla="*/ 5708575 w 12192000"/>
              <a:gd name="connsiteY2097" fmla="*/ 3949658 h 6858000"/>
              <a:gd name="connsiteX2098" fmla="*/ 5772073 w 12192000"/>
              <a:gd name="connsiteY2098" fmla="*/ 3886158 h 6858000"/>
              <a:gd name="connsiteX2099" fmla="*/ 5708575 w 12192000"/>
              <a:gd name="connsiteY2099" fmla="*/ 3822658 h 6858000"/>
              <a:gd name="connsiteX2100" fmla="*/ 5441882 w 12192000"/>
              <a:gd name="connsiteY2100" fmla="*/ 3822658 h 6858000"/>
              <a:gd name="connsiteX2101" fmla="*/ 5378386 w 12192000"/>
              <a:gd name="connsiteY2101" fmla="*/ 3886158 h 6858000"/>
              <a:gd name="connsiteX2102" fmla="*/ 5441882 w 12192000"/>
              <a:gd name="connsiteY2102" fmla="*/ 3949658 h 6858000"/>
              <a:gd name="connsiteX2103" fmla="*/ 5505384 w 12192000"/>
              <a:gd name="connsiteY2103" fmla="*/ 3886158 h 6858000"/>
              <a:gd name="connsiteX2104" fmla="*/ 5441882 w 12192000"/>
              <a:gd name="connsiteY2104" fmla="*/ 3822658 h 6858000"/>
              <a:gd name="connsiteX2105" fmla="*/ 5175183 w 12192000"/>
              <a:gd name="connsiteY2105" fmla="*/ 3822658 h 6858000"/>
              <a:gd name="connsiteX2106" fmla="*/ 5111682 w 12192000"/>
              <a:gd name="connsiteY2106" fmla="*/ 3886158 h 6858000"/>
              <a:gd name="connsiteX2107" fmla="*/ 5175183 w 12192000"/>
              <a:gd name="connsiteY2107" fmla="*/ 3949658 h 6858000"/>
              <a:gd name="connsiteX2108" fmla="*/ 5238674 w 12192000"/>
              <a:gd name="connsiteY2108" fmla="*/ 3886158 h 6858000"/>
              <a:gd name="connsiteX2109" fmla="*/ 5175183 w 12192000"/>
              <a:gd name="connsiteY2109" fmla="*/ 3822658 h 6858000"/>
              <a:gd name="connsiteX2110" fmla="*/ 4908488 w 12192000"/>
              <a:gd name="connsiteY2110" fmla="*/ 3822658 h 6858000"/>
              <a:gd name="connsiteX2111" fmla="*/ 4844981 w 12192000"/>
              <a:gd name="connsiteY2111" fmla="*/ 3886158 h 6858000"/>
              <a:gd name="connsiteX2112" fmla="*/ 4908488 w 12192000"/>
              <a:gd name="connsiteY2112" fmla="*/ 3949658 h 6858000"/>
              <a:gd name="connsiteX2113" fmla="*/ 4971983 w 12192000"/>
              <a:gd name="connsiteY2113" fmla="*/ 3886158 h 6858000"/>
              <a:gd name="connsiteX2114" fmla="*/ 4908488 w 12192000"/>
              <a:gd name="connsiteY2114" fmla="*/ 3822658 h 6858000"/>
              <a:gd name="connsiteX2115" fmla="*/ 4641785 w 12192000"/>
              <a:gd name="connsiteY2115" fmla="*/ 3822658 h 6858000"/>
              <a:gd name="connsiteX2116" fmla="*/ 4578303 w 12192000"/>
              <a:gd name="connsiteY2116" fmla="*/ 3886158 h 6858000"/>
              <a:gd name="connsiteX2117" fmla="*/ 4641785 w 12192000"/>
              <a:gd name="connsiteY2117" fmla="*/ 3949658 h 6858000"/>
              <a:gd name="connsiteX2118" fmla="*/ 4705269 w 12192000"/>
              <a:gd name="connsiteY2118" fmla="*/ 3886158 h 6858000"/>
              <a:gd name="connsiteX2119" fmla="*/ 4641785 w 12192000"/>
              <a:gd name="connsiteY2119" fmla="*/ 3822658 h 6858000"/>
              <a:gd name="connsiteX2120" fmla="*/ 4375094 w 12192000"/>
              <a:gd name="connsiteY2120" fmla="*/ 3822658 h 6858000"/>
              <a:gd name="connsiteX2121" fmla="*/ 4311589 w 12192000"/>
              <a:gd name="connsiteY2121" fmla="*/ 3886158 h 6858000"/>
              <a:gd name="connsiteX2122" fmla="*/ 4375094 w 12192000"/>
              <a:gd name="connsiteY2122" fmla="*/ 3949658 h 6858000"/>
              <a:gd name="connsiteX2123" fmla="*/ 4438605 w 12192000"/>
              <a:gd name="connsiteY2123" fmla="*/ 3886158 h 6858000"/>
              <a:gd name="connsiteX2124" fmla="*/ 4375094 w 12192000"/>
              <a:gd name="connsiteY2124" fmla="*/ 3822658 h 6858000"/>
              <a:gd name="connsiteX2125" fmla="*/ 4108385 w 12192000"/>
              <a:gd name="connsiteY2125" fmla="*/ 3822658 h 6858000"/>
              <a:gd name="connsiteX2126" fmla="*/ 4044936 w 12192000"/>
              <a:gd name="connsiteY2126" fmla="*/ 3886158 h 6858000"/>
              <a:gd name="connsiteX2127" fmla="*/ 4108385 w 12192000"/>
              <a:gd name="connsiteY2127" fmla="*/ 3949658 h 6858000"/>
              <a:gd name="connsiteX2128" fmla="*/ 4171880 w 12192000"/>
              <a:gd name="connsiteY2128" fmla="*/ 3886158 h 6858000"/>
              <a:gd name="connsiteX2129" fmla="*/ 4108385 w 12192000"/>
              <a:gd name="connsiteY2129" fmla="*/ 3822658 h 6858000"/>
              <a:gd name="connsiteX2130" fmla="*/ 3841729 w 12192000"/>
              <a:gd name="connsiteY2130" fmla="*/ 3822658 h 6858000"/>
              <a:gd name="connsiteX2131" fmla="*/ 3778231 w 12192000"/>
              <a:gd name="connsiteY2131" fmla="*/ 3886158 h 6858000"/>
              <a:gd name="connsiteX2132" fmla="*/ 3841729 w 12192000"/>
              <a:gd name="connsiteY2132" fmla="*/ 3949658 h 6858000"/>
              <a:gd name="connsiteX2133" fmla="*/ 3905237 w 12192000"/>
              <a:gd name="connsiteY2133" fmla="*/ 3886158 h 6858000"/>
              <a:gd name="connsiteX2134" fmla="*/ 3841729 w 12192000"/>
              <a:gd name="connsiteY2134" fmla="*/ 3822658 h 6858000"/>
              <a:gd name="connsiteX2135" fmla="*/ 3575042 w 12192000"/>
              <a:gd name="connsiteY2135" fmla="*/ 3822658 h 6858000"/>
              <a:gd name="connsiteX2136" fmla="*/ 3511543 w 12192000"/>
              <a:gd name="connsiteY2136" fmla="*/ 3886158 h 6858000"/>
              <a:gd name="connsiteX2137" fmla="*/ 3575042 w 12192000"/>
              <a:gd name="connsiteY2137" fmla="*/ 3949658 h 6858000"/>
              <a:gd name="connsiteX2138" fmla="*/ 3638543 w 12192000"/>
              <a:gd name="connsiteY2138" fmla="*/ 3886158 h 6858000"/>
              <a:gd name="connsiteX2139" fmla="*/ 3575042 w 12192000"/>
              <a:gd name="connsiteY2139" fmla="*/ 3822658 h 6858000"/>
              <a:gd name="connsiteX2140" fmla="*/ 3308320 w 12192000"/>
              <a:gd name="connsiteY2140" fmla="*/ 3822658 h 6858000"/>
              <a:gd name="connsiteX2141" fmla="*/ 3244826 w 12192000"/>
              <a:gd name="connsiteY2141" fmla="*/ 3886158 h 6858000"/>
              <a:gd name="connsiteX2142" fmla="*/ 3308320 w 12192000"/>
              <a:gd name="connsiteY2142" fmla="*/ 3949658 h 6858000"/>
              <a:gd name="connsiteX2143" fmla="*/ 3371827 w 12192000"/>
              <a:gd name="connsiteY2143" fmla="*/ 3886158 h 6858000"/>
              <a:gd name="connsiteX2144" fmla="*/ 3308320 w 12192000"/>
              <a:gd name="connsiteY2144" fmla="*/ 3822658 h 6858000"/>
              <a:gd name="connsiteX2145" fmla="*/ 3041644 w 12192000"/>
              <a:gd name="connsiteY2145" fmla="*/ 3822658 h 6858000"/>
              <a:gd name="connsiteX2146" fmla="*/ 2978150 w 12192000"/>
              <a:gd name="connsiteY2146" fmla="*/ 3886158 h 6858000"/>
              <a:gd name="connsiteX2147" fmla="*/ 3041644 w 12192000"/>
              <a:gd name="connsiteY2147" fmla="*/ 3949658 h 6858000"/>
              <a:gd name="connsiteX2148" fmla="*/ 3105138 w 12192000"/>
              <a:gd name="connsiteY2148" fmla="*/ 3886158 h 6858000"/>
              <a:gd name="connsiteX2149" fmla="*/ 3041644 w 12192000"/>
              <a:gd name="connsiteY2149" fmla="*/ 3822658 h 6858000"/>
              <a:gd name="connsiteX2150" fmla="*/ 2774968 w 12192000"/>
              <a:gd name="connsiteY2150" fmla="*/ 3822658 h 6858000"/>
              <a:gd name="connsiteX2151" fmla="*/ 2711466 w 12192000"/>
              <a:gd name="connsiteY2151" fmla="*/ 3886158 h 6858000"/>
              <a:gd name="connsiteX2152" fmla="*/ 2774968 w 12192000"/>
              <a:gd name="connsiteY2152" fmla="*/ 3949658 h 6858000"/>
              <a:gd name="connsiteX2153" fmla="*/ 2838463 w 12192000"/>
              <a:gd name="connsiteY2153" fmla="*/ 3886158 h 6858000"/>
              <a:gd name="connsiteX2154" fmla="*/ 2774968 w 12192000"/>
              <a:gd name="connsiteY2154" fmla="*/ 3822658 h 6858000"/>
              <a:gd name="connsiteX2155" fmla="*/ 2508246 w 12192000"/>
              <a:gd name="connsiteY2155" fmla="*/ 3822658 h 6858000"/>
              <a:gd name="connsiteX2156" fmla="*/ 2444739 w 12192000"/>
              <a:gd name="connsiteY2156" fmla="*/ 3886158 h 6858000"/>
              <a:gd name="connsiteX2157" fmla="*/ 2508246 w 12192000"/>
              <a:gd name="connsiteY2157" fmla="*/ 3949658 h 6858000"/>
              <a:gd name="connsiteX2158" fmla="*/ 2571755 w 12192000"/>
              <a:gd name="connsiteY2158" fmla="*/ 3886158 h 6858000"/>
              <a:gd name="connsiteX2159" fmla="*/ 2508246 w 12192000"/>
              <a:gd name="connsiteY2159" fmla="*/ 3822658 h 6858000"/>
              <a:gd name="connsiteX2160" fmla="*/ 2241539 w 12192000"/>
              <a:gd name="connsiteY2160" fmla="*/ 3822658 h 6858000"/>
              <a:gd name="connsiteX2161" fmla="*/ 2178052 w 12192000"/>
              <a:gd name="connsiteY2161" fmla="*/ 3886158 h 6858000"/>
              <a:gd name="connsiteX2162" fmla="*/ 2241539 w 12192000"/>
              <a:gd name="connsiteY2162" fmla="*/ 3949658 h 6858000"/>
              <a:gd name="connsiteX2163" fmla="*/ 2305054 w 12192000"/>
              <a:gd name="connsiteY2163" fmla="*/ 3886158 h 6858000"/>
              <a:gd name="connsiteX2164" fmla="*/ 2241539 w 12192000"/>
              <a:gd name="connsiteY2164" fmla="*/ 3822658 h 6858000"/>
              <a:gd name="connsiteX2165" fmla="*/ 1974836 w 12192000"/>
              <a:gd name="connsiteY2165" fmla="*/ 3822658 h 6858000"/>
              <a:gd name="connsiteX2166" fmla="*/ 1911333 w 12192000"/>
              <a:gd name="connsiteY2166" fmla="*/ 3886158 h 6858000"/>
              <a:gd name="connsiteX2167" fmla="*/ 1974836 w 12192000"/>
              <a:gd name="connsiteY2167" fmla="*/ 3949658 h 6858000"/>
              <a:gd name="connsiteX2168" fmla="*/ 2038343 w 12192000"/>
              <a:gd name="connsiteY2168" fmla="*/ 3886158 h 6858000"/>
              <a:gd name="connsiteX2169" fmla="*/ 1974836 w 12192000"/>
              <a:gd name="connsiteY2169" fmla="*/ 3822658 h 6858000"/>
              <a:gd name="connsiteX2170" fmla="*/ 1708134 w 12192000"/>
              <a:gd name="connsiteY2170" fmla="*/ 3822658 h 6858000"/>
              <a:gd name="connsiteX2171" fmla="*/ 1644632 w 12192000"/>
              <a:gd name="connsiteY2171" fmla="*/ 3886158 h 6858000"/>
              <a:gd name="connsiteX2172" fmla="*/ 1708134 w 12192000"/>
              <a:gd name="connsiteY2172" fmla="*/ 3949658 h 6858000"/>
              <a:gd name="connsiteX2173" fmla="*/ 1771633 w 12192000"/>
              <a:gd name="connsiteY2173" fmla="*/ 3886158 h 6858000"/>
              <a:gd name="connsiteX2174" fmla="*/ 1708134 w 12192000"/>
              <a:gd name="connsiteY2174" fmla="*/ 3822658 h 6858000"/>
              <a:gd name="connsiteX2175" fmla="*/ 1441434 w 12192000"/>
              <a:gd name="connsiteY2175" fmla="*/ 3822658 h 6858000"/>
              <a:gd name="connsiteX2176" fmla="*/ 1377934 w 12192000"/>
              <a:gd name="connsiteY2176" fmla="*/ 3886158 h 6858000"/>
              <a:gd name="connsiteX2177" fmla="*/ 1441434 w 12192000"/>
              <a:gd name="connsiteY2177" fmla="*/ 3949658 h 6858000"/>
              <a:gd name="connsiteX2178" fmla="*/ 1504933 w 12192000"/>
              <a:gd name="connsiteY2178" fmla="*/ 3886158 h 6858000"/>
              <a:gd name="connsiteX2179" fmla="*/ 1441434 w 12192000"/>
              <a:gd name="connsiteY2179" fmla="*/ 3822658 h 6858000"/>
              <a:gd name="connsiteX2180" fmla="*/ 1174736 w 12192000"/>
              <a:gd name="connsiteY2180" fmla="*/ 3822658 h 6858000"/>
              <a:gd name="connsiteX2181" fmla="*/ 1111236 w 12192000"/>
              <a:gd name="connsiteY2181" fmla="*/ 3886158 h 6858000"/>
              <a:gd name="connsiteX2182" fmla="*/ 1174736 w 12192000"/>
              <a:gd name="connsiteY2182" fmla="*/ 3949658 h 6858000"/>
              <a:gd name="connsiteX2183" fmla="*/ 1238235 w 12192000"/>
              <a:gd name="connsiteY2183" fmla="*/ 3886158 h 6858000"/>
              <a:gd name="connsiteX2184" fmla="*/ 1174736 w 12192000"/>
              <a:gd name="connsiteY2184" fmla="*/ 3822658 h 6858000"/>
              <a:gd name="connsiteX2185" fmla="*/ 908038 w 12192000"/>
              <a:gd name="connsiteY2185" fmla="*/ 3822658 h 6858000"/>
              <a:gd name="connsiteX2186" fmla="*/ 844538 w 12192000"/>
              <a:gd name="connsiteY2186" fmla="*/ 3886158 h 6858000"/>
              <a:gd name="connsiteX2187" fmla="*/ 908038 w 12192000"/>
              <a:gd name="connsiteY2187" fmla="*/ 3949658 h 6858000"/>
              <a:gd name="connsiteX2188" fmla="*/ 971537 w 12192000"/>
              <a:gd name="connsiteY2188" fmla="*/ 3886158 h 6858000"/>
              <a:gd name="connsiteX2189" fmla="*/ 908038 w 12192000"/>
              <a:gd name="connsiteY2189" fmla="*/ 3822658 h 6858000"/>
              <a:gd name="connsiteX2190" fmla="*/ 641339 w 12192000"/>
              <a:gd name="connsiteY2190" fmla="*/ 3822658 h 6858000"/>
              <a:gd name="connsiteX2191" fmla="*/ 577840 w 12192000"/>
              <a:gd name="connsiteY2191" fmla="*/ 3886158 h 6858000"/>
              <a:gd name="connsiteX2192" fmla="*/ 641339 w 12192000"/>
              <a:gd name="connsiteY2192" fmla="*/ 3949658 h 6858000"/>
              <a:gd name="connsiteX2193" fmla="*/ 704839 w 12192000"/>
              <a:gd name="connsiteY2193" fmla="*/ 3886158 h 6858000"/>
              <a:gd name="connsiteX2194" fmla="*/ 641339 w 12192000"/>
              <a:gd name="connsiteY2194" fmla="*/ 3822658 h 6858000"/>
              <a:gd name="connsiteX2195" fmla="*/ 374641 w 12192000"/>
              <a:gd name="connsiteY2195" fmla="*/ 3822658 h 6858000"/>
              <a:gd name="connsiteX2196" fmla="*/ 311142 w 12192000"/>
              <a:gd name="connsiteY2196" fmla="*/ 3886158 h 6858000"/>
              <a:gd name="connsiteX2197" fmla="*/ 374641 w 12192000"/>
              <a:gd name="connsiteY2197" fmla="*/ 3949658 h 6858000"/>
              <a:gd name="connsiteX2198" fmla="*/ 438141 w 12192000"/>
              <a:gd name="connsiteY2198" fmla="*/ 3886158 h 6858000"/>
              <a:gd name="connsiteX2199" fmla="*/ 374641 w 12192000"/>
              <a:gd name="connsiteY2199" fmla="*/ 3822658 h 6858000"/>
              <a:gd name="connsiteX2200" fmla="*/ 11829968 w 12192000"/>
              <a:gd name="connsiteY2200" fmla="*/ 3517858 h 6858000"/>
              <a:gd name="connsiteX2201" fmla="*/ 11766468 w 12192000"/>
              <a:gd name="connsiteY2201" fmla="*/ 3581358 h 6858000"/>
              <a:gd name="connsiteX2202" fmla="*/ 11829968 w 12192000"/>
              <a:gd name="connsiteY2202" fmla="*/ 3644858 h 6858000"/>
              <a:gd name="connsiteX2203" fmla="*/ 11893468 w 12192000"/>
              <a:gd name="connsiteY2203" fmla="*/ 3581358 h 6858000"/>
              <a:gd name="connsiteX2204" fmla="*/ 11829968 w 12192000"/>
              <a:gd name="connsiteY2204" fmla="*/ 3517858 h 6858000"/>
              <a:gd name="connsiteX2205" fmla="*/ 11563268 w 12192000"/>
              <a:gd name="connsiteY2205" fmla="*/ 3517858 h 6858000"/>
              <a:gd name="connsiteX2206" fmla="*/ 11499768 w 12192000"/>
              <a:gd name="connsiteY2206" fmla="*/ 3581358 h 6858000"/>
              <a:gd name="connsiteX2207" fmla="*/ 11563268 w 12192000"/>
              <a:gd name="connsiteY2207" fmla="*/ 3644858 h 6858000"/>
              <a:gd name="connsiteX2208" fmla="*/ 11626768 w 12192000"/>
              <a:gd name="connsiteY2208" fmla="*/ 3581358 h 6858000"/>
              <a:gd name="connsiteX2209" fmla="*/ 11563268 w 12192000"/>
              <a:gd name="connsiteY2209" fmla="*/ 3517858 h 6858000"/>
              <a:gd name="connsiteX2210" fmla="*/ 11296568 w 12192000"/>
              <a:gd name="connsiteY2210" fmla="*/ 3517858 h 6858000"/>
              <a:gd name="connsiteX2211" fmla="*/ 11233068 w 12192000"/>
              <a:gd name="connsiteY2211" fmla="*/ 3581358 h 6858000"/>
              <a:gd name="connsiteX2212" fmla="*/ 11296568 w 12192000"/>
              <a:gd name="connsiteY2212" fmla="*/ 3644858 h 6858000"/>
              <a:gd name="connsiteX2213" fmla="*/ 11360068 w 12192000"/>
              <a:gd name="connsiteY2213" fmla="*/ 3581358 h 6858000"/>
              <a:gd name="connsiteX2214" fmla="*/ 11296568 w 12192000"/>
              <a:gd name="connsiteY2214" fmla="*/ 3517858 h 6858000"/>
              <a:gd name="connsiteX2215" fmla="*/ 11029868 w 12192000"/>
              <a:gd name="connsiteY2215" fmla="*/ 3517858 h 6858000"/>
              <a:gd name="connsiteX2216" fmla="*/ 10966368 w 12192000"/>
              <a:gd name="connsiteY2216" fmla="*/ 3581358 h 6858000"/>
              <a:gd name="connsiteX2217" fmla="*/ 11029868 w 12192000"/>
              <a:gd name="connsiteY2217" fmla="*/ 3644858 h 6858000"/>
              <a:gd name="connsiteX2218" fmla="*/ 11093368 w 12192000"/>
              <a:gd name="connsiteY2218" fmla="*/ 3581358 h 6858000"/>
              <a:gd name="connsiteX2219" fmla="*/ 11029868 w 12192000"/>
              <a:gd name="connsiteY2219" fmla="*/ 3517858 h 6858000"/>
              <a:gd name="connsiteX2220" fmla="*/ 10763168 w 12192000"/>
              <a:gd name="connsiteY2220" fmla="*/ 3517858 h 6858000"/>
              <a:gd name="connsiteX2221" fmla="*/ 10699668 w 12192000"/>
              <a:gd name="connsiteY2221" fmla="*/ 3581358 h 6858000"/>
              <a:gd name="connsiteX2222" fmla="*/ 10763168 w 12192000"/>
              <a:gd name="connsiteY2222" fmla="*/ 3644858 h 6858000"/>
              <a:gd name="connsiteX2223" fmla="*/ 10826668 w 12192000"/>
              <a:gd name="connsiteY2223" fmla="*/ 3581358 h 6858000"/>
              <a:gd name="connsiteX2224" fmla="*/ 10763168 w 12192000"/>
              <a:gd name="connsiteY2224" fmla="*/ 3517858 h 6858000"/>
              <a:gd name="connsiteX2225" fmla="*/ 10496468 w 12192000"/>
              <a:gd name="connsiteY2225" fmla="*/ 3517858 h 6858000"/>
              <a:gd name="connsiteX2226" fmla="*/ 10432968 w 12192000"/>
              <a:gd name="connsiteY2226" fmla="*/ 3581358 h 6858000"/>
              <a:gd name="connsiteX2227" fmla="*/ 10496468 w 12192000"/>
              <a:gd name="connsiteY2227" fmla="*/ 3644858 h 6858000"/>
              <a:gd name="connsiteX2228" fmla="*/ 10559968 w 12192000"/>
              <a:gd name="connsiteY2228" fmla="*/ 3581358 h 6858000"/>
              <a:gd name="connsiteX2229" fmla="*/ 10496468 w 12192000"/>
              <a:gd name="connsiteY2229" fmla="*/ 3517858 h 6858000"/>
              <a:gd name="connsiteX2230" fmla="*/ 10229768 w 12192000"/>
              <a:gd name="connsiteY2230" fmla="*/ 3517858 h 6858000"/>
              <a:gd name="connsiteX2231" fmla="*/ 10166268 w 12192000"/>
              <a:gd name="connsiteY2231" fmla="*/ 3581358 h 6858000"/>
              <a:gd name="connsiteX2232" fmla="*/ 10229768 w 12192000"/>
              <a:gd name="connsiteY2232" fmla="*/ 3644858 h 6858000"/>
              <a:gd name="connsiteX2233" fmla="*/ 10293268 w 12192000"/>
              <a:gd name="connsiteY2233" fmla="*/ 3581358 h 6858000"/>
              <a:gd name="connsiteX2234" fmla="*/ 10229768 w 12192000"/>
              <a:gd name="connsiteY2234" fmla="*/ 3517858 h 6858000"/>
              <a:gd name="connsiteX2235" fmla="*/ 9963068 w 12192000"/>
              <a:gd name="connsiteY2235" fmla="*/ 3517858 h 6858000"/>
              <a:gd name="connsiteX2236" fmla="*/ 9899568 w 12192000"/>
              <a:gd name="connsiteY2236" fmla="*/ 3581358 h 6858000"/>
              <a:gd name="connsiteX2237" fmla="*/ 9963068 w 12192000"/>
              <a:gd name="connsiteY2237" fmla="*/ 3644858 h 6858000"/>
              <a:gd name="connsiteX2238" fmla="*/ 10026568 w 12192000"/>
              <a:gd name="connsiteY2238" fmla="*/ 3581358 h 6858000"/>
              <a:gd name="connsiteX2239" fmla="*/ 9963068 w 12192000"/>
              <a:gd name="connsiteY2239" fmla="*/ 3517858 h 6858000"/>
              <a:gd name="connsiteX2240" fmla="*/ 9696368 w 12192000"/>
              <a:gd name="connsiteY2240" fmla="*/ 3517858 h 6858000"/>
              <a:gd name="connsiteX2241" fmla="*/ 9632868 w 12192000"/>
              <a:gd name="connsiteY2241" fmla="*/ 3581358 h 6858000"/>
              <a:gd name="connsiteX2242" fmla="*/ 9696368 w 12192000"/>
              <a:gd name="connsiteY2242" fmla="*/ 3644858 h 6858000"/>
              <a:gd name="connsiteX2243" fmla="*/ 9759868 w 12192000"/>
              <a:gd name="connsiteY2243" fmla="*/ 3581358 h 6858000"/>
              <a:gd name="connsiteX2244" fmla="*/ 9696368 w 12192000"/>
              <a:gd name="connsiteY2244" fmla="*/ 3517858 h 6858000"/>
              <a:gd name="connsiteX2245" fmla="*/ 9429668 w 12192000"/>
              <a:gd name="connsiteY2245" fmla="*/ 3517858 h 6858000"/>
              <a:gd name="connsiteX2246" fmla="*/ 9366168 w 12192000"/>
              <a:gd name="connsiteY2246" fmla="*/ 3581358 h 6858000"/>
              <a:gd name="connsiteX2247" fmla="*/ 9429668 w 12192000"/>
              <a:gd name="connsiteY2247" fmla="*/ 3644858 h 6858000"/>
              <a:gd name="connsiteX2248" fmla="*/ 9493168 w 12192000"/>
              <a:gd name="connsiteY2248" fmla="*/ 3581358 h 6858000"/>
              <a:gd name="connsiteX2249" fmla="*/ 9429668 w 12192000"/>
              <a:gd name="connsiteY2249" fmla="*/ 3517858 h 6858000"/>
              <a:gd name="connsiteX2250" fmla="*/ 9162968 w 12192000"/>
              <a:gd name="connsiteY2250" fmla="*/ 3517858 h 6858000"/>
              <a:gd name="connsiteX2251" fmla="*/ 9099468 w 12192000"/>
              <a:gd name="connsiteY2251" fmla="*/ 3581358 h 6858000"/>
              <a:gd name="connsiteX2252" fmla="*/ 9162968 w 12192000"/>
              <a:gd name="connsiteY2252" fmla="*/ 3644858 h 6858000"/>
              <a:gd name="connsiteX2253" fmla="*/ 9226468 w 12192000"/>
              <a:gd name="connsiteY2253" fmla="*/ 3581358 h 6858000"/>
              <a:gd name="connsiteX2254" fmla="*/ 9162968 w 12192000"/>
              <a:gd name="connsiteY2254" fmla="*/ 3517858 h 6858000"/>
              <a:gd name="connsiteX2255" fmla="*/ 8896268 w 12192000"/>
              <a:gd name="connsiteY2255" fmla="*/ 3517858 h 6858000"/>
              <a:gd name="connsiteX2256" fmla="*/ 8832768 w 12192000"/>
              <a:gd name="connsiteY2256" fmla="*/ 3581358 h 6858000"/>
              <a:gd name="connsiteX2257" fmla="*/ 8896268 w 12192000"/>
              <a:gd name="connsiteY2257" fmla="*/ 3644858 h 6858000"/>
              <a:gd name="connsiteX2258" fmla="*/ 8959768 w 12192000"/>
              <a:gd name="connsiteY2258" fmla="*/ 3581358 h 6858000"/>
              <a:gd name="connsiteX2259" fmla="*/ 8896268 w 12192000"/>
              <a:gd name="connsiteY2259" fmla="*/ 3517858 h 6858000"/>
              <a:gd name="connsiteX2260" fmla="*/ 8629568 w 12192000"/>
              <a:gd name="connsiteY2260" fmla="*/ 3517858 h 6858000"/>
              <a:gd name="connsiteX2261" fmla="*/ 8566068 w 12192000"/>
              <a:gd name="connsiteY2261" fmla="*/ 3581358 h 6858000"/>
              <a:gd name="connsiteX2262" fmla="*/ 8629568 w 12192000"/>
              <a:gd name="connsiteY2262" fmla="*/ 3644858 h 6858000"/>
              <a:gd name="connsiteX2263" fmla="*/ 8693068 w 12192000"/>
              <a:gd name="connsiteY2263" fmla="*/ 3581358 h 6858000"/>
              <a:gd name="connsiteX2264" fmla="*/ 8629568 w 12192000"/>
              <a:gd name="connsiteY2264" fmla="*/ 3517858 h 6858000"/>
              <a:gd name="connsiteX2265" fmla="*/ 8362868 w 12192000"/>
              <a:gd name="connsiteY2265" fmla="*/ 3517858 h 6858000"/>
              <a:gd name="connsiteX2266" fmla="*/ 8299368 w 12192000"/>
              <a:gd name="connsiteY2266" fmla="*/ 3581358 h 6858000"/>
              <a:gd name="connsiteX2267" fmla="*/ 8362868 w 12192000"/>
              <a:gd name="connsiteY2267" fmla="*/ 3644858 h 6858000"/>
              <a:gd name="connsiteX2268" fmla="*/ 8426368 w 12192000"/>
              <a:gd name="connsiteY2268" fmla="*/ 3581358 h 6858000"/>
              <a:gd name="connsiteX2269" fmla="*/ 8362868 w 12192000"/>
              <a:gd name="connsiteY2269" fmla="*/ 3517858 h 6858000"/>
              <a:gd name="connsiteX2270" fmla="*/ 8096168 w 12192000"/>
              <a:gd name="connsiteY2270" fmla="*/ 3517858 h 6858000"/>
              <a:gd name="connsiteX2271" fmla="*/ 8032668 w 12192000"/>
              <a:gd name="connsiteY2271" fmla="*/ 3581358 h 6858000"/>
              <a:gd name="connsiteX2272" fmla="*/ 8096168 w 12192000"/>
              <a:gd name="connsiteY2272" fmla="*/ 3644858 h 6858000"/>
              <a:gd name="connsiteX2273" fmla="*/ 8159668 w 12192000"/>
              <a:gd name="connsiteY2273" fmla="*/ 3581358 h 6858000"/>
              <a:gd name="connsiteX2274" fmla="*/ 8096168 w 12192000"/>
              <a:gd name="connsiteY2274" fmla="*/ 3517858 h 6858000"/>
              <a:gd name="connsiteX2275" fmla="*/ 7829468 w 12192000"/>
              <a:gd name="connsiteY2275" fmla="*/ 3517858 h 6858000"/>
              <a:gd name="connsiteX2276" fmla="*/ 7765968 w 12192000"/>
              <a:gd name="connsiteY2276" fmla="*/ 3581358 h 6858000"/>
              <a:gd name="connsiteX2277" fmla="*/ 7829468 w 12192000"/>
              <a:gd name="connsiteY2277" fmla="*/ 3644858 h 6858000"/>
              <a:gd name="connsiteX2278" fmla="*/ 7892968 w 12192000"/>
              <a:gd name="connsiteY2278" fmla="*/ 3581358 h 6858000"/>
              <a:gd name="connsiteX2279" fmla="*/ 7829468 w 12192000"/>
              <a:gd name="connsiteY2279" fmla="*/ 3517858 h 6858000"/>
              <a:gd name="connsiteX2280" fmla="*/ 7562768 w 12192000"/>
              <a:gd name="connsiteY2280" fmla="*/ 3517858 h 6858000"/>
              <a:gd name="connsiteX2281" fmla="*/ 7499268 w 12192000"/>
              <a:gd name="connsiteY2281" fmla="*/ 3581358 h 6858000"/>
              <a:gd name="connsiteX2282" fmla="*/ 7562768 w 12192000"/>
              <a:gd name="connsiteY2282" fmla="*/ 3644858 h 6858000"/>
              <a:gd name="connsiteX2283" fmla="*/ 7626268 w 12192000"/>
              <a:gd name="connsiteY2283" fmla="*/ 3581358 h 6858000"/>
              <a:gd name="connsiteX2284" fmla="*/ 7562768 w 12192000"/>
              <a:gd name="connsiteY2284" fmla="*/ 3517858 h 6858000"/>
              <a:gd name="connsiteX2285" fmla="*/ 7296068 w 12192000"/>
              <a:gd name="connsiteY2285" fmla="*/ 3517858 h 6858000"/>
              <a:gd name="connsiteX2286" fmla="*/ 7232568 w 12192000"/>
              <a:gd name="connsiteY2286" fmla="*/ 3581358 h 6858000"/>
              <a:gd name="connsiteX2287" fmla="*/ 7296068 w 12192000"/>
              <a:gd name="connsiteY2287" fmla="*/ 3644858 h 6858000"/>
              <a:gd name="connsiteX2288" fmla="*/ 7359568 w 12192000"/>
              <a:gd name="connsiteY2288" fmla="*/ 3581358 h 6858000"/>
              <a:gd name="connsiteX2289" fmla="*/ 7296068 w 12192000"/>
              <a:gd name="connsiteY2289" fmla="*/ 3517858 h 6858000"/>
              <a:gd name="connsiteX2290" fmla="*/ 7029368 w 12192000"/>
              <a:gd name="connsiteY2290" fmla="*/ 3517858 h 6858000"/>
              <a:gd name="connsiteX2291" fmla="*/ 6965868 w 12192000"/>
              <a:gd name="connsiteY2291" fmla="*/ 3581358 h 6858000"/>
              <a:gd name="connsiteX2292" fmla="*/ 7029368 w 12192000"/>
              <a:gd name="connsiteY2292" fmla="*/ 3644858 h 6858000"/>
              <a:gd name="connsiteX2293" fmla="*/ 7092868 w 12192000"/>
              <a:gd name="connsiteY2293" fmla="*/ 3581358 h 6858000"/>
              <a:gd name="connsiteX2294" fmla="*/ 7029368 w 12192000"/>
              <a:gd name="connsiteY2294" fmla="*/ 3517858 h 6858000"/>
              <a:gd name="connsiteX2295" fmla="*/ 6762668 w 12192000"/>
              <a:gd name="connsiteY2295" fmla="*/ 3517858 h 6858000"/>
              <a:gd name="connsiteX2296" fmla="*/ 6699168 w 12192000"/>
              <a:gd name="connsiteY2296" fmla="*/ 3581358 h 6858000"/>
              <a:gd name="connsiteX2297" fmla="*/ 6762668 w 12192000"/>
              <a:gd name="connsiteY2297" fmla="*/ 3644858 h 6858000"/>
              <a:gd name="connsiteX2298" fmla="*/ 6826168 w 12192000"/>
              <a:gd name="connsiteY2298" fmla="*/ 3581358 h 6858000"/>
              <a:gd name="connsiteX2299" fmla="*/ 6762668 w 12192000"/>
              <a:gd name="connsiteY2299" fmla="*/ 3517858 h 6858000"/>
              <a:gd name="connsiteX2300" fmla="*/ 6495968 w 12192000"/>
              <a:gd name="connsiteY2300" fmla="*/ 3517858 h 6858000"/>
              <a:gd name="connsiteX2301" fmla="*/ 6432468 w 12192000"/>
              <a:gd name="connsiteY2301" fmla="*/ 3581358 h 6858000"/>
              <a:gd name="connsiteX2302" fmla="*/ 6495968 w 12192000"/>
              <a:gd name="connsiteY2302" fmla="*/ 3644858 h 6858000"/>
              <a:gd name="connsiteX2303" fmla="*/ 6559468 w 12192000"/>
              <a:gd name="connsiteY2303" fmla="*/ 3581358 h 6858000"/>
              <a:gd name="connsiteX2304" fmla="*/ 6495968 w 12192000"/>
              <a:gd name="connsiteY2304" fmla="*/ 3517858 h 6858000"/>
              <a:gd name="connsiteX2305" fmla="*/ 6229268 w 12192000"/>
              <a:gd name="connsiteY2305" fmla="*/ 3517858 h 6858000"/>
              <a:gd name="connsiteX2306" fmla="*/ 6165768 w 12192000"/>
              <a:gd name="connsiteY2306" fmla="*/ 3581358 h 6858000"/>
              <a:gd name="connsiteX2307" fmla="*/ 6229268 w 12192000"/>
              <a:gd name="connsiteY2307" fmla="*/ 3644858 h 6858000"/>
              <a:gd name="connsiteX2308" fmla="*/ 6292768 w 12192000"/>
              <a:gd name="connsiteY2308" fmla="*/ 3581358 h 6858000"/>
              <a:gd name="connsiteX2309" fmla="*/ 6229268 w 12192000"/>
              <a:gd name="connsiteY2309" fmla="*/ 3517858 h 6858000"/>
              <a:gd name="connsiteX2310" fmla="*/ 5962574 w 12192000"/>
              <a:gd name="connsiteY2310" fmla="*/ 3517858 h 6858000"/>
              <a:gd name="connsiteX2311" fmla="*/ 5899070 w 12192000"/>
              <a:gd name="connsiteY2311" fmla="*/ 3581358 h 6858000"/>
              <a:gd name="connsiteX2312" fmla="*/ 5962574 w 12192000"/>
              <a:gd name="connsiteY2312" fmla="*/ 3644858 h 6858000"/>
              <a:gd name="connsiteX2313" fmla="*/ 6026082 w 12192000"/>
              <a:gd name="connsiteY2313" fmla="*/ 3581358 h 6858000"/>
              <a:gd name="connsiteX2314" fmla="*/ 5962574 w 12192000"/>
              <a:gd name="connsiteY2314" fmla="*/ 3517858 h 6858000"/>
              <a:gd name="connsiteX2315" fmla="*/ 5695880 w 12192000"/>
              <a:gd name="connsiteY2315" fmla="*/ 3517858 h 6858000"/>
              <a:gd name="connsiteX2316" fmla="*/ 5632380 w 12192000"/>
              <a:gd name="connsiteY2316" fmla="*/ 3581358 h 6858000"/>
              <a:gd name="connsiteX2317" fmla="*/ 5695880 w 12192000"/>
              <a:gd name="connsiteY2317" fmla="*/ 3644858 h 6858000"/>
              <a:gd name="connsiteX2318" fmla="*/ 5759373 w 12192000"/>
              <a:gd name="connsiteY2318" fmla="*/ 3581358 h 6858000"/>
              <a:gd name="connsiteX2319" fmla="*/ 5695880 w 12192000"/>
              <a:gd name="connsiteY2319" fmla="*/ 3517858 h 6858000"/>
              <a:gd name="connsiteX2320" fmla="*/ 5429188 w 12192000"/>
              <a:gd name="connsiteY2320" fmla="*/ 3517858 h 6858000"/>
              <a:gd name="connsiteX2321" fmla="*/ 5365689 w 12192000"/>
              <a:gd name="connsiteY2321" fmla="*/ 3581358 h 6858000"/>
              <a:gd name="connsiteX2322" fmla="*/ 5429188 w 12192000"/>
              <a:gd name="connsiteY2322" fmla="*/ 3644858 h 6858000"/>
              <a:gd name="connsiteX2323" fmla="*/ 5492684 w 12192000"/>
              <a:gd name="connsiteY2323" fmla="*/ 3581358 h 6858000"/>
              <a:gd name="connsiteX2324" fmla="*/ 5429188 w 12192000"/>
              <a:gd name="connsiteY2324" fmla="*/ 3517858 h 6858000"/>
              <a:gd name="connsiteX2325" fmla="*/ 5162487 w 12192000"/>
              <a:gd name="connsiteY2325" fmla="*/ 3517858 h 6858000"/>
              <a:gd name="connsiteX2326" fmla="*/ 5098981 w 12192000"/>
              <a:gd name="connsiteY2326" fmla="*/ 3581358 h 6858000"/>
              <a:gd name="connsiteX2327" fmla="*/ 5162487 w 12192000"/>
              <a:gd name="connsiteY2327" fmla="*/ 3644858 h 6858000"/>
              <a:gd name="connsiteX2328" fmla="*/ 5225975 w 12192000"/>
              <a:gd name="connsiteY2328" fmla="*/ 3581358 h 6858000"/>
              <a:gd name="connsiteX2329" fmla="*/ 5162487 w 12192000"/>
              <a:gd name="connsiteY2329" fmla="*/ 3517858 h 6858000"/>
              <a:gd name="connsiteX2330" fmla="*/ 4895790 w 12192000"/>
              <a:gd name="connsiteY2330" fmla="*/ 3517858 h 6858000"/>
              <a:gd name="connsiteX2331" fmla="*/ 4832285 w 12192000"/>
              <a:gd name="connsiteY2331" fmla="*/ 3581358 h 6858000"/>
              <a:gd name="connsiteX2332" fmla="*/ 4895790 w 12192000"/>
              <a:gd name="connsiteY2332" fmla="*/ 3644858 h 6858000"/>
              <a:gd name="connsiteX2333" fmla="*/ 4959288 w 12192000"/>
              <a:gd name="connsiteY2333" fmla="*/ 3581358 h 6858000"/>
              <a:gd name="connsiteX2334" fmla="*/ 4895790 w 12192000"/>
              <a:gd name="connsiteY2334" fmla="*/ 3517858 h 6858000"/>
              <a:gd name="connsiteX2335" fmla="*/ 4629095 w 12192000"/>
              <a:gd name="connsiteY2335" fmla="*/ 3517858 h 6858000"/>
              <a:gd name="connsiteX2336" fmla="*/ 4565615 w 12192000"/>
              <a:gd name="connsiteY2336" fmla="*/ 3581358 h 6858000"/>
              <a:gd name="connsiteX2337" fmla="*/ 4629095 w 12192000"/>
              <a:gd name="connsiteY2337" fmla="*/ 3644858 h 6858000"/>
              <a:gd name="connsiteX2338" fmla="*/ 4692573 w 12192000"/>
              <a:gd name="connsiteY2338" fmla="*/ 3581358 h 6858000"/>
              <a:gd name="connsiteX2339" fmla="*/ 4629095 w 12192000"/>
              <a:gd name="connsiteY2339" fmla="*/ 3517858 h 6858000"/>
              <a:gd name="connsiteX2340" fmla="*/ 4362395 w 12192000"/>
              <a:gd name="connsiteY2340" fmla="*/ 3517858 h 6858000"/>
              <a:gd name="connsiteX2341" fmla="*/ 4298899 w 12192000"/>
              <a:gd name="connsiteY2341" fmla="*/ 3581358 h 6858000"/>
              <a:gd name="connsiteX2342" fmla="*/ 4362395 w 12192000"/>
              <a:gd name="connsiteY2342" fmla="*/ 3644858 h 6858000"/>
              <a:gd name="connsiteX2343" fmla="*/ 4425899 w 12192000"/>
              <a:gd name="connsiteY2343" fmla="*/ 3581358 h 6858000"/>
              <a:gd name="connsiteX2344" fmla="*/ 4362395 w 12192000"/>
              <a:gd name="connsiteY2344" fmla="*/ 3517858 h 6858000"/>
              <a:gd name="connsiteX2345" fmla="*/ 4095685 w 12192000"/>
              <a:gd name="connsiteY2345" fmla="*/ 3517858 h 6858000"/>
              <a:gd name="connsiteX2346" fmla="*/ 4032255 w 12192000"/>
              <a:gd name="connsiteY2346" fmla="*/ 3581358 h 6858000"/>
              <a:gd name="connsiteX2347" fmla="*/ 4095685 w 12192000"/>
              <a:gd name="connsiteY2347" fmla="*/ 3644858 h 6858000"/>
              <a:gd name="connsiteX2348" fmla="*/ 4159187 w 12192000"/>
              <a:gd name="connsiteY2348" fmla="*/ 3581358 h 6858000"/>
              <a:gd name="connsiteX2349" fmla="*/ 4095685 w 12192000"/>
              <a:gd name="connsiteY2349" fmla="*/ 3517858 h 6858000"/>
              <a:gd name="connsiteX2350" fmla="*/ 3829041 w 12192000"/>
              <a:gd name="connsiteY2350" fmla="*/ 3517858 h 6858000"/>
              <a:gd name="connsiteX2351" fmla="*/ 3765547 w 12192000"/>
              <a:gd name="connsiteY2351" fmla="*/ 3581358 h 6858000"/>
              <a:gd name="connsiteX2352" fmla="*/ 3829041 w 12192000"/>
              <a:gd name="connsiteY2352" fmla="*/ 3644858 h 6858000"/>
              <a:gd name="connsiteX2353" fmla="*/ 3892547 w 12192000"/>
              <a:gd name="connsiteY2353" fmla="*/ 3581358 h 6858000"/>
              <a:gd name="connsiteX2354" fmla="*/ 3829041 w 12192000"/>
              <a:gd name="connsiteY2354" fmla="*/ 3517858 h 6858000"/>
              <a:gd name="connsiteX2355" fmla="*/ 3562364 w 12192000"/>
              <a:gd name="connsiteY2355" fmla="*/ 3517858 h 6858000"/>
              <a:gd name="connsiteX2356" fmla="*/ 3498857 w 12192000"/>
              <a:gd name="connsiteY2356" fmla="*/ 3581358 h 6858000"/>
              <a:gd name="connsiteX2357" fmla="*/ 3562364 w 12192000"/>
              <a:gd name="connsiteY2357" fmla="*/ 3644858 h 6858000"/>
              <a:gd name="connsiteX2358" fmla="*/ 3625859 w 12192000"/>
              <a:gd name="connsiteY2358" fmla="*/ 3581358 h 6858000"/>
              <a:gd name="connsiteX2359" fmla="*/ 3562364 w 12192000"/>
              <a:gd name="connsiteY2359" fmla="*/ 3517858 h 6858000"/>
              <a:gd name="connsiteX2360" fmla="*/ 3295633 w 12192000"/>
              <a:gd name="connsiteY2360" fmla="*/ 3517858 h 6858000"/>
              <a:gd name="connsiteX2361" fmla="*/ 3232140 w 12192000"/>
              <a:gd name="connsiteY2361" fmla="*/ 3581358 h 6858000"/>
              <a:gd name="connsiteX2362" fmla="*/ 3295633 w 12192000"/>
              <a:gd name="connsiteY2362" fmla="*/ 3644858 h 6858000"/>
              <a:gd name="connsiteX2363" fmla="*/ 3359138 w 12192000"/>
              <a:gd name="connsiteY2363" fmla="*/ 3581358 h 6858000"/>
              <a:gd name="connsiteX2364" fmla="*/ 3295633 w 12192000"/>
              <a:gd name="connsiteY2364" fmla="*/ 3517858 h 6858000"/>
              <a:gd name="connsiteX2365" fmla="*/ 3028961 w 12192000"/>
              <a:gd name="connsiteY2365" fmla="*/ 3517858 h 6858000"/>
              <a:gd name="connsiteX2366" fmla="*/ 2965468 w 12192000"/>
              <a:gd name="connsiteY2366" fmla="*/ 3581358 h 6858000"/>
              <a:gd name="connsiteX2367" fmla="*/ 3028961 w 12192000"/>
              <a:gd name="connsiteY2367" fmla="*/ 3644858 h 6858000"/>
              <a:gd name="connsiteX2368" fmla="*/ 3092455 w 12192000"/>
              <a:gd name="connsiteY2368" fmla="*/ 3581358 h 6858000"/>
              <a:gd name="connsiteX2369" fmla="*/ 3028961 w 12192000"/>
              <a:gd name="connsiteY2369" fmla="*/ 3517858 h 6858000"/>
              <a:gd name="connsiteX2370" fmla="*/ 2762290 w 12192000"/>
              <a:gd name="connsiteY2370" fmla="*/ 3517858 h 6858000"/>
              <a:gd name="connsiteX2371" fmla="*/ 2698776 w 12192000"/>
              <a:gd name="connsiteY2371" fmla="*/ 3581358 h 6858000"/>
              <a:gd name="connsiteX2372" fmla="*/ 2762290 w 12192000"/>
              <a:gd name="connsiteY2372" fmla="*/ 3644858 h 6858000"/>
              <a:gd name="connsiteX2373" fmla="*/ 2825784 w 12192000"/>
              <a:gd name="connsiteY2373" fmla="*/ 3581358 h 6858000"/>
              <a:gd name="connsiteX2374" fmla="*/ 2762290 w 12192000"/>
              <a:gd name="connsiteY2374" fmla="*/ 3517858 h 6858000"/>
              <a:gd name="connsiteX2375" fmla="*/ 2495561 w 12192000"/>
              <a:gd name="connsiteY2375" fmla="*/ 3517858 h 6858000"/>
              <a:gd name="connsiteX2376" fmla="*/ 2432057 w 12192000"/>
              <a:gd name="connsiteY2376" fmla="*/ 3581358 h 6858000"/>
              <a:gd name="connsiteX2377" fmla="*/ 2495561 w 12192000"/>
              <a:gd name="connsiteY2377" fmla="*/ 3644858 h 6858000"/>
              <a:gd name="connsiteX2378" fmla="*/ 2559070 w 12192000"/>
              <a:gd name="connsiteY2378" fmla="*/ 3581358 h 6858000"/>
              <a:gd name="connsiteX2379" fmla="*/ 2495561 w 12192000"/>
              <a:gd name="connsiteY2379" fmla="*/ 3517858 h 6858000"/>
              <a:gd name="connsiteX2380" fmla="*/ 2228855 w 12192000"/>
              <a:gd name="connsiteY2380" fmla="*/ 3517858 h 6858000"/>
              <a:gd name="connsiteX2381" fmla="*/ 2165361 w 12192000"/>
              <a:gd name="connsiteY2381" fmla="*/ 3581358 h 6858000"/>
              <a:gd name="connsiteX2382" fmla="*/ 2228855 w 12192000"/>
              <a:gd name="connsiteY2382" fmla="*/ 3644858 h 6858000"/>
              <a:gd name="connsiteX2383" fmla="*/ 2292366 w 12192000"/>
              <a:gd name="connsiteY2383" fmla="*/ 3581358 h 6858000"/>
              <a:gd name="connsiteX2384" fmla="*/ 2228855 w 12192000"/>
              <a:gd name="connsiteY2384" fmla="*/ 3517858 h 6858000"/>
              <a:gd name="connsiteX2385" fmla="*/ 1962148 w 12192000"/>
              <a:gd name="connsiteY2385" fmla="*/ 3517858 h 6858000"/>
              <a:gd name="connsiteX2386" fmla="*/ 1898646 w 12192000"/>
              <a:gd name="connsiteY2386" fmla="*/ 3581358 h 6858000"/>
              <a:gd name="connsiteX2387" fmla="*/ 1962148 w 12192000"/>
              <a:gd name="connsiteY2387" fmla="*/ 3644858 h 6858000"/>
              <a:gd name="connsiteX2388" fmla="*/ 2025661 w 12192000"/>
              <a:gd name="connsiteY2388" fmla="*/ 3581358 h 6858000"/>
              <a:gd name="connsiteX2389" fmla="*/ 1962148 w 12192000"/>
              <a:gd name="connsiteY2389" fmla="*/ 3517858 h 6858000"/>
              <a:gd name="connsiteX2390" fmla="*/ 1695447 w 12192000"/>
              <a:gd name="connsiteY2390" fmla="*/ 3517858 h 6858000"/>
              <a:gd name="connsiteX2391" fmla="*/ 1631947 w 12192000"/>
              <a:gd name="connsiteY2391" fmla="*/ 3581358 h 6858000"/>
              <a:gd name="connsiteX2392" fmla="*/ 1695447 w 12192000"/>
              <a:gd name="connsiteY2392" fmla="*/ 3644858 h 6858000"/>
              <a:gd name="connsiteX2393" fmla="*/ 1758947 w 12192000"/>
              <a:gd name="connsiteY2393" fmla="*/ 3581358 h 6858000"/>
              <a:gd name="connsiteX2394" fmla="*/ 1695447 w 12192000"/>
              <a:gd name="connsiteY2394" fmla="*/ 3517858 h 6858000"/>
              <a:gd name="connsiteX2395" fmla="*/ 1428747 w 12192000"/>
              <a:gd name="connsiteY2395" fmla="*/ 3517858 h 6858000"/>
              <a:gd name="connsiteX2396" fmla="*/ 1365247 w 12192000"/>
              <a:gd name="connsiteY2396" fmla="*/ 3581358 h 6858000"/>
              <a:gd name="connsiteX2397" fmla="*/ 1428747 w 12192000"/>
              <a:gd name="connsiteY2397" fmla="*/ 3644858 h 6858000"/>
              <a:gd name="connsiteX2398" fmla="*/ 1492247 w 12192000"/>
              <a:gd name="connsiteY2398" fmla="*/ 3581358 h 6858000"/>
              <a:gd name="connsiteX2399" fmla="*/ 1428747 w 12192000"/>
              <a:gd name="connsiteY2399" fmla="*/ 3517858 h 6858000"/>
              <a:gd name="connsiteX2400" fmla="*/ 1162049 w 12192000"/>
              <a:gd name="connsiteY2400" fmla="*/ 3517858 h 6858000"/>
              <a:gd name="connsiteX2401" fmla="*/ 1098550 w 12192000"/>
              <a:gd name="connsiteY2401" fmla="*/ 3581358 h 6858000"/>
              <a:gd name="connsiteX2402" fmla="*/ 1162049 w 12192000"/>
              <a:gd name="connsiteY2402" fmla="*/ 3644858 h 6858000"/>
              <a:gd name="connsiteX2403" fmla="*/ 1225549 w 12192000"/>
              <a:gd name="connsiteY2403" fmla="*/ 3581358 h 6858000"/>
              <a:gd name="connsiteX2404" fmla="*/ 1162049 w 12192000"/>
              <a:gd name="connsiteY2404" fmla="*/ 3517858 h 6858000"/>
              <a:gd name="connsiteX2405" fmla="*/ 895352 w 12192000"/>
              <a:gd name="connsiteY2405" fmla="*/ 3517858 h 6858000"/>
              <a:gd name="connsiteX2406" fmla="*/ 831852 w 12192000"/>
              <a:gd name="connsiteY2406" fmla="*/ 3581358 h 6858000"/>
              <a:gd name="connsiteX2407" fmla="*/ 895352 w 12192000"/>
              <a:gd name="connsiteY2407" fmla="*/ 3644858 h 6858000"/>
              <a:gd name="connsiteX2408" fmla="*/ 958851 w 12192000"/>
              <a:gd name="connsiteY2408" fmla="*/ 3581358 h 6858000"/>
              <a:gd name="connsiteX2409" fmla="*/ 895352 w 12192000"/>
              <a:gd name="connsiteY2409" fmla="*/ 3517858 h 6858000"/>
              <a:gd name="connsiteX2410" fmla="*/ 628654 w 12192000"/>
              <a:gd name="connsiteY2410" fmla="*/ 3517858 h 6858000"/>
              <a:gd name="connsiteX2411" fmla="*/ 565154 w 12192000"/>
              <a:gd name="connsiteY2411" fmla="*/ 3581358 h 6858000"/>
              <a:gd name="connsiteX2412" fmla="*/ 628654 w 12192000"/>
              <a:gd name="connsiteY2412" fmla="*/ 3644858 h 6858000"/>
              <a:gd name="connsiteX2413" fmla="*/ 692153 w 12192000"/>
              <a:gd name="connsiteY2413" fmla="*/ 3581358 h 6858000"/>
              <a:gd name="connsiteX2414" fmla="*/ 628654 w 12192000"/>
              <a:gd name="connsiteY2414" fmla="*/ 3517858 h 6858000"/>
              <a:gd name="connsiteX2415" fmla="*/ 361956 w 12192000"/>
              <a:gd name="connsiteY2415" fmla="*/ 3517858 h 6858000"/>
              <a:gd name="connsiteX2416" fmla="*/ 298457 w 12192000"/>
              <a:gd name="connsiteY2416" fmla="*/ 3581358 h 6858000"/>
              <a:gd name="connsiteX2417" fmla="*/ 361956 w 12192000"/>
              <a:gd name="connsiteY2417" fmla="*/ 3644858 h 6858000"/>
              <a:gd name="connsiteX2418" fmla="*/ 425456 w 12192000"/>
              <a:gd name="connsiteY2418" fmla="*/ 3581358 h 6858000"/>
              <a:gd name="connsiteX2419" fmla="*/ 361956 w 12192000"/>
              <a:gd name="connsiteY2419" fmla="*/ 3517858 h 6858000"/>
              <a:gd name="connsiteX2420" fmla="*/ 2228855 w 12192000"/>
              <a:gd name="connsiteY2420" fmla="*/ 3213099 h 6858000"/>
              <a:gd name="connsiteX2421" fmla="*/ 2165361 w 12192000"/>
              <a:gd name="connsiteY2421" fmla="*/ 3276581 h 6858000"/>
              <a:gd name="connsiteX2422" fmla="*/ 2228855 w 12192000"/>
              <a:gd name="connsiteY2422" fmla="*/ 3340062 h 6858000"/>
              <a:gd name="connsiteX2423" fmla="*/ 2292366 w 12192000"/>
              <a:gd name="connsiteY2423" fmla="*/ 3276581 h 6858000"/>
              <a:gd name="connsiteX2424" fmla="*/ 2228855 w 12192000"/>
              <a:gd name="connsiteY2424" fmla="*/ 3213099 h 6858000"/>
              <a:gd name="connsiteX2425" fmla="*/ 1962148 w 12192000"/>
              <a:gd name="connsiteY2425" fmla="*/ 3213099 h 6858000"/>
              <a:gd name="connsiteX2426" fmla="*/ 1898646 w 12192000"/>
              <a:gd name="connsiteY2426" fmla="*/ 3276581 h 6858000"/>
              <a:gd name="connsiteX2427" fmla="*/ 1962148 w 12192000"/>
              <a:gd name="connsiteY2427" fmla="*/ 3340062 h 6858000"/>
              <a:gd name="connsiteX2428" fmla="*/ 2025661 w 12192000"/>
              <a:gd name="connsiteY2428" fmla="*/ 3276581 h 6858000"/>
              <a:gd name="connsiteX2429" fmla="*/ 1962148 w 12192000"/>
              <a:gd name="connsiteY2429" fmla="*/ 3213099 h 6858000"/>
              <a:gd name="connsiteX2430" fmla="*/ 1695447 w 12192000"/>
              <a:gd name="connsiteY2430" fmla="*/ 3213099 h 6858000"/>
              <a:gd name="connsiteX2431" fmla="*/ 1631947 w 12192000"/>
              <a:gd name="connsiteY2431" fmla="*/ 3276581 h 6858000"/>
              <a:gd name="connsiteX2432" fmla="*/ 1695447 w 12192000"/>
              <a:gd name="connsiteY2432" fmla="*/ 3340062 h 6858000"/>
              <a:gd name="connsiteX2433" fmla="*/ 1758947 w 12192000"/>
              <a:gd name="connsiteY2433" fmla="*/ 3276581 h 6858000"/>
              <a:gd name="connsiteX2434" fmla="*/ 1695447 w 12192000"/>
              <a:gd name="connsiteY2434" fmla="*/ 3213099 h 6858000"/>
              <a:gd name="connsiteX2435" fmla="*/ 1428747 w 12192000"/>
              <a:gd name="connsiteY2435" fmla="*/ 3213099 h 6858000"/>
              <a:gd name="connsiteX2436" fmla="*/ 1365247 w 12192000"/>
              <a:gd name="connsiteY2436" fmla="*/ 3276581 h 6858000"/>
              <a:gd name="connsiteX2437" fmla="*/ 1428747 w 12192000"/>
              <a:gd name="connsiteY2437" fmla="*/ 3340062 h 6858000"/>
              <a:gd name="connsiteX2438" fmla="*/ 1492247 w 12192000"/>
              <a:gd name="connsiteY2438" fmla="*/ 3276581 h 6858000"/>
              <a:gd name="connsiteX2439" fmla="*/ 1428747 w 12192000"/>
              <a:gd name="connsiteY2439" fmla="*/ 3213099 h 6858000"/>
              <a:gd name="connsiteX2440" fmla="*/ 1162049 w 12192000"/>
              <a:gd name="connsiteY2440" fmla="*/ 3213099 h 6858000"/>
              <a:gd name="connsiteX2441" fmla="*/ 1098550 w 12192000"/>
              <a:gd name="connsiteY2441" fmla="*/ 3276581 h 6858000"/>
              <a:gd name="connsiteX2442" fmla="*/ 1162049 w 12192000"/>
              <a:gd name="connsiteY2442" fmla="*/ 3340062 h 6858000"/>
              <a:gd name="connsiteX2443" fmla="*/ 1225549 w 12192000"/>
              <a:gd name="connsiteY2443" fmla="*/ 3276581 h 6858000"/>
              <a:gd name="connsiteX2444" fmla="*/ 1162049 w 12192000"/>
              <a:gd name="connsiteY2444" fmla="*/ 3213099 h 6858000"/>
              <a:gd name="connsiteX2445" fmla="*/ 895352 w 12192000"/>
              <a:gd name="connsiteY2445" fmla="*/ 3213099 h 6858000"/>
              <a:gd name="connsiteX2446" fmla="*/ 831852 w 12192000"/>
              <a:gd name="connsiteY2446" fmla="*/ 3276581 h 6858000"/>
              <a:gd name="connsiteX2447" fmla="*/ 895352 w 12192000"/>
              <a:gd name="connsiteY2447" fmla="*/ 3340064 h 6858000"/>
              <a:gd name="connsiteX2448" fmla="*/ 958851 w 12192000"/>
              <a:gd name="connsiteY2448" fmla="*/ 3276581 h 6858000"/>
              <a:gd name="connsiteX2449" fmla="*/ 895352 w 12192000"/>
              <a:gd name="connsiteY2449" fmla="*/ 3213099 h 6858000"/>
              <a:gd name="connsiteX2450" fmla="*/ 628654 w 12192000"/>
              <a:gd name="connsiteY2450" fmla="*/ 3213099 h 6858000"/>
              <a:gd name="connsiteX2451" fmla="*/ 565155 w 12192000"/>
              <a:gd name="connsiteY2451" fmla="*/ 3276581 h 6858000"/>
              <a:gd name="connsiteX2452" fmla="*/ 628654 w 12192000"/>
              <a:gd name="connsiteY2452" fmla="*/ 3340064 h 6858000"/>
              <a:gd name="connsiteX2453" fmla="*/ 692154 w 12192000"/>
              <a:gd name="connsiteY2453" fmla="*/ 3276581 h 6858000"/>
              <a:gd name="connsiteX2454" fmla="*/ 628654 w 12192000"/>
              <a:gd name="connsiteY2454" fmla="*/ 3213099 h 6858000"/>
              <a:gd name="connsiteX2455" fmla="*/ 361956 w 12192000"/>
              <a:gd name="connsiteY2455" fmla="*/ 3213099 h 6858000"/>
              <a:gd name="connsiteX2456" fmla="*/ 298457 w 12192000"/>
              <a:gd name="connsiteY2456" fmla="*/ 3276581 h 6858000"/>
              <a:gd name="connsiteX2457" fmla="*/ 361956 w 12192000"/>
              <a:gd name="connsiteY2457" fmla="*/ 3340064 h 6858000"/>
              <a:gd name="connsiteX2458" fmla="*/ 425456 w 12192000"/>
              <a:gd name="connsiteY2458" fmla="*/ 3276581 h 6858000"/>
              <a:gd name="connsiteX2459" fmla="*/ 361956 w 12192000"/>
              <a:gd name="connsiteY2459" fmla="*/ 3213099 h 6858000"/>
              <a:gd name="connsiteX2460" fmla="*/ 5429188 w 12192000"/>
              <a:gd name="connsiteY2460" fmla="*/ 3213097 h 6858000"/>
              <a:gd name="connsiteX2461" fmla="*/ 5365689 w 12192000"/>
              <a:gd name="connsiteY2461" fmla="*/ 3276580 h 6858000"/>
              <a:gd name="connsiteX2462" fmla="*/ 5429188 w 12192000"/>
              <a:gd name="connsiteY2462" fmla="*/ 3340062 h 6858000"/>
              <a:gd name="connsiteX2463" fmla="*/ 5492684 w 12192000"/>
              <a:gd name="connsiteY2463" fmla="*/ 3276580 h 6858000"/>
              <a:gd name="connsiteX2464" fmla="*/ 5429188 w 12192000"/>
              <a:gd name="connsiteY2464" fmla="*/ 3213097 h 6858000"/>
              <a:gd name="connsiteX2465" fmla="*/ 5162487 w 12192000"/>
              <a:gd name="connsiteY2465" fmla="*/ 3213097 h 6858000"/>
              <a:gd name="connsiteX2466" fmla="*/ 5098981 w 12192000"/>
              <a:gd name="connsiteY2466" fmla="*/ 3276580 h 6858000"/>
              <a:gd name="connsiteX2467" fmla="*/ 5162487 w 12192000"/>
              <a:gd name="connsiteY2467" fmla="*/ 3340062 h 6858000"/>
              <a:gd name="connsiteX2468" fmla="*/ 5225975 w 12192000"/>
              <a:gd name="connsiteY2468" fmla="*/ 3276580 h 6858000"/>
              <a:gd name="connsiteX2469" fmla="*/ 5162487 w 12192000"/>
              <a:gd name="connsiteY2469" fmla="*/ 3213097 h 6858000"/>
              <a:gd name="connsiteX2470" fmla="*/ 4895790 w 12192000"/>
              <a:gd name="connsiteY2470" fmla="*/ 3213097 h 6858000"/>
              <a:gd name="connsiteX2471" fmla="*/ 4832285 w 12192000"/>
              <a:gd name="connsiteY2471" fmla="*/ 3276580 h 6858000"/>
              <a:gd name="connsiteX2472" fmla="*/ 4895790 w 12192000"/>
              <a:gd name="connsiteY2472" fmla="*/ 3340062 h 6858000"/>
              <a:gd name="connsiteX2473" fmla="*/ 4959288 w 12192000"/>
              <a:gd name="connsiteY2473" fmla="*/ 3276580 h 6858000"/>
              <a:gd name="connsiteX2474" fmla="*/ 4895790 w 12192000"/>
              <a:gd name="connsiteY2474" fmla="*/ 3213097 h 6858000"/>
              <a:gd name="connsiteX2475" fmla="*/ 4629095 w 12192000"/>
              <a:gd name="connsiteY2475" fmla="*/ 3213097 h 6858000"/>
              <a:gd name="connsiteX2476" fmla="*/ 4565615 w 12192000"/>
              <a:gd name="connsiteY2476" fmla="*/ 3276580 h 6858000"/>
              <a:gd name="connsiteX2477" fmla="*/ 4629095 w 12192000"/>
              <a:gd name="connsiteY2477" fmla="*/ 3340062 h 6858000"/>
              <a:gd name="connsiteX2478" fmla="*/ 4692573 w 12192000"/>
              <a:gd name="connsiteY2478" fmla="*/ 3276580 h 6858000"/>
              <a:gd name="connsiteX2479" fmla="*/ 4629095 w 12192000"/>
              <a:gd name="connsiteY2479" fmla="*/ 3213097 h 6858000"/>
              <a:gd name="connsiteX2480" fmla="*/ 4362395 w 12192000"/>
              <a:gd name="connsiteY2480" fmla="*/ 3213097 h 6858000"/>
              <a:gd name="connsiteX2481" fmla="*/ 4298899 w 12192000"/>
              <a:gd name="connsiteY2481" fmla="*/ 3276580 h 6858000"/>
              <a:gd name="connsiteX2482" fmla="*/ 4362395 w 12192000"/>
              <a:gd name="connsiteY2482" fmla="*/ 3340062 h 6858000"/>
              <a:gd name="connsiteX2483" fmla="*/ 4425899 w 12192000"/>
              <a:gd name="connsiteY2483" fmla="*/ 3276580 h 6858000"/>
              <a:gd name="connsiteX2484" fmla="*/ 4362395 w 12192000"/>
              <a:gd name="connsiteY2484" fmla="*/ 3213097 h 6858000"/>
              <a:gd name="connsiteX2485" fmla="*/ 4095685 w 12192000"/>
              <a:gd name="connsiteY2485" fmla="*/ 3213097 h 6858000"/>
              <a:gd name="connsiteX2486" fmla="*/ 4032255 w 12192000"/>
              <a:gd name="connsiteY2486" fmla="*/ 3276580 h 6858000"/>
              <a:gd name="connsiteX2487" fmla="*/ 4095685 w 12192000"/>
              <a:gd name="connsiteY2487" fmla="*/ 3340062 h 6858000"/>
              <a:gd name="connsiteX2488" fmla="*/ 4159187 w 12192000"/>
              <a:gd name="connsiteY2488" fmla="*/ 3276580 h 6858000"/>
              <a:gd name="connsiteX2489" fmla="*/ 4095685 w 12192000"/>
              <a:gd name="connsiteY2489" fmla="*/ 3213097 h 6858000"/>
              <a:gd name="connsiteX2490" fmla="*/ 3829041 w 12192000"/>
              <a:gd name="connsiteY2490" fmla="*/ 3213097 h 6858000"/>
              <a:gd name="connsiteX2491" fmla="*/ 3765547 w 12192000"/>
              <a:gd name="connsiteY2491" fmla="*/ 3276580 h 6858000"/>
              <a:gd name="connsiteX2492" fmla="*/ 3829041 w 12192000"/>
              <a:gd name="connsiteY2492" fmla="*/ 3340062 h 6858000"/>
              <a:gd name="connsiteX2493" fmla="*/ 3892547 w 12192000"/>
              <a:gd name="connsiteY2493" fmla="*/ 3276580 h 6858000"/>
              <a:gd name="connsiteX2494" fmla="*/ 3829041 w 12192000"/>
              <a:gd name="connsiteY2494" fmla="*/ 3213097 h 6858000"/>
              <a:gd name="connsiteX2495" fmla="*/ 3562364 w 12192000"/>
              <a:gd name="connsiteY2495" fmla="*/ 3213097 h 6858000"/>
              <a:gd name="connsiteX2496" fmla="*/ 3498858 w 12192000"/>
              <a:gd name="connsiteY2496" fmla="*/ 3276580 h 6858000"/>
              <a:gd name="connsiteX2497" fmla="*/ 3562364 w 12192000"/>
              <a:gd name="connsiteY2497" fmla="*/ 3340062 h 6858000"/>
              <a:gd name="connsiteX2498" fmla="*/ 3625859 w 12192000"/>
              <a:gd name="connsiteY2498" fmla="*/ 3276580 h 6858000"/>
              <a:gd name="connsiteX2499" fmla="*/ 3562364 w 12192000"/>
              <a:gd name="connsiteY2499" fmla="*/ 3213097 h 6858000"/>
              <a:gd name="connsiteX2500" fmla="*/ 3295633 w 12192000"/>
              <a:gd name="connsiteY2500" fmla="*/ 3213097 h 6858000"/>
              <a:gd name="connsiteX2501" fmla="*/ 3232140 w 12192000"/>
              <a:gd name="connsiteY2501" fmla="*/ 3276580 h 6858000"/>
              <a:gd name="connsiteX2502" fmla="*/ 3295633 w 12192000"/>
              <a:gd name="connsiteY2502" fmla="*/ 3340062 h 6858000"/>
              <a:gd name="connsiteX2503" fmla="*/ 3359138 w 12192000"/>
              <a:gd name="connsiteY2503" fmla="*/ 3276580 h 6858000"/>
              <a:gd name="connsiteX2504" fmla="*/ 3295633 w 12192000"/>
              <a:gd name="connsiteY2504" fmla="*/ 3213097 h 6858000"/>
              <a:gd name="connsiteX2505" fmla="*/ 3028961 w 12192000"/>
              <a:gd name="connsiteY2505" fmla="*/ 3213097 h 6858000"/>
              <a:gd name="connsiteX2506" fmla="*/ 2965468 w 12192000"/>
              <a:gd name="connsiteY2506" fmla="*/ 3276580 h 6858000"/>
              <a:gd name="connsiteX2507" fmla="*/ 3028961 w 12192000"/>
              <a:gd name="connsiteY2507" fmla="*/ 3340062 h 6858000"/>
              <a:gd name="connsiteX2508" fmla="*/ 3092456 w 12192000"/>
              <a:gd name="connsiteY2508" fmla="*/ 3276580 h 6858000"/>
              <a:gd name="connsiteX2509" fmla="*/ 3028961 w 12192000"/>
              <a:gd name="connsiteY2509" fmla="*/ 3213097 h 6858000"/>
              <a:gd name="connsiteX2510" fmla="*/ 2762291 w 12192000"/>
              <a:gd name="connsiteY2510" fmla="*/ 3213097 h 6858000"/>
              <a:gd name="connsiteX2511" fmla="*/ 2698776 w 12192000"/>
              <a:gd name="connsiteY2511" fmla="*/ 3276580 h 6858000"/>
              <a:gd name="connsiteX2512" fmla="*/ 2762291 w 12192000"/>
              <a:gd name="connsiteY2512" fmla="*/ 3340062 h 6858000"/>
              <a:gd name="connsiteX2513" fmla="*/ 2825784 w 12192000"/>
              <a:gd name="connsiteY2513" fmla="*/ 3276580 h 6858000"/>
              <a:gd name="connsiteX2514" fmla="*/ 2762291 w 12192000"/>
              <a:gd name="connsiteY2514" fmla="*/ 3213097 h 6858000"/>
              <a:gd name="connsiteX2515" fmla="*/ 2495561 w 12192000"/>
              <a:gd name="connsiteY2515" fmla="*/ 3213097 h 6858000"/>
              <a:gd name="connsiteX2516" fmla="*/ 2432059 w 12192000"/>
              <a:gd name="connsiteY2516" fmla="*/ 3276580 h 6858000"/>
              <a:gd name="connsiteX2517" fmla="*/ 2495561 w 12192000"/>
              <a:gd name="connsiteY2517" fmla="*/ 3340062 h 6858000"/>
              <a:gd name="connsiteX2518" fmla="*/ 2559071 w 12192000"/>
              <a:gd name="connsiteY2518" fmla="*/ 3276580 h 6858000"/>
              <a:gd name="connsiteX2519" fmla="*/ 2495561 w 12192000"/>
              <a:gd name="connsiteY2519" fmla="*/ 3213097 h 6858000"/>
              <a:gd name="connsiteX2520" fmla="*/ 8362868 w 12192000"/>
              <a:gd name="connsiteY2520" fmla="*/ 3213095 h 6858000"/>
              <a:gd name="connsiteX2521" fmla="*/ 8299368 w 12192000"/>
              <a:gd name="connsiteY2521" fmla="*/ 3276578 h 6858000"/>
              <a:gd name="connsiteX2522" fmla="*/ 8362868 w 12192000"/>
              <a:gd name="connsiteY2522" fmla="*/ 3340062 h 6858000"/>
              <a:gd name="connsiteX2523" fmla="*/ 8426368 w 12192000"/>
              <a:gd name="connsiteY2523" fmla="*/ 3276578 h 6858000"/>
              <a:gd name="connsiteX2524" fmla="*/ 8362868 w 12192000"/>
              <a:gd name="connsiteY2524" fmla="*/ 3213095 h 6858000"/>
              <a:gd name="connsiteX2525" fmla="*/ 8096168 w 12192000"/>
              <a:gd name="connsiteY2525" fmla="*/ 3213095 h 6858000"/>
              <a:gd name="connsiteX2526" fmla="*/ 8032668 w 12192000"/>
              <a:gd name="connsiteY2526" fmla="*/ 3276578 h 6858000"/>
              <a:gd name="connsiteX2527" fmla="*/ 8096168 w 12192000"/>
              <a:gd name="connsiteY2527" fmla="*/ 3340062 h 6858000"/>
              <a:gd name="connsiteX2528" fmla="*/ 8159668 w 12192000"/>
              <a:gd name="connsiteY2528" fmla="*/ 3276578 h 6858000"/>
              <a:gd name="connsiteX2529" fmla="*/ 8096168 w 12192000"/>
              <a:gd name="connsiteY2529" fmla="*/ 3213095 h 6858000"/>
              <a:gd name="connsiteX2530" fmla="*/ 7829468 w 12192000"/>
              <a:gd name="connsiteY2530" fmla="*/ 3213095 h 6858000"/>
              <a:gd name="connsiteX2531" fmla="*/ 7765968 w 12192000"/>
              <a:gd name="connsiteY2531" fmla="*/ 3276578 h 6858000"/>
              <a:gd name="connsiteX2532" fmla="*/ 7829468 w 12192000"/>
              <a:gd name="connsiteY2532" fmla="*/ 3340062 h 6858000"/>
              <a:gd name="connsiteX2533" fmla="*/ 7892968 w 12192000"/>
              <a:gd name="connsiteY2533" fmla="*/ 3276578 h 6858000"/>
              <a:gd name="connsiteX2534" fmla="*/ 7829468 w 12192000"/>
              <a:gd name="connsiteY2534" fmla="*/ 3213095 h 6858000"/>
              <a:gd name="connsiteX2535" fmla="*/ 7562768 w 12192000"/>
              <a:gd name="connsiteY2535" fmla="*/ 3213095 h 6858000"/>
              <a:gd name="connsiteX2536" fmla="*/ 7499268 w 12192000"/>
              <a:gd name="connsiteY2536" fmla="*/ 3276578 h 6858000"/>
              <a:gd name="connsiteX2537" fmla="*/ 7562768 w 12192000"/>
              <a:gd name="connsiteY2537" fmla="*/ 3340062 h 6858000"/>
              <a:gd name="connsiteX2538" fmla="*/ 7626268 w 12192000"/>
              <a:gd name="connsiteY2538" fmla="*/ 3276578 h 6858000"/>
              <a:gd name="connsiteX2539" fmla="*/ 7562768 w 12192000"/>
              <a:gd name="connsiteY2539" fmla="*/ 3213095 h 6858000"/>
              <a:gd name="connsiteX2540" fmla="*/ 7296068 w 12192000"/>
              <a:gd name="connsiteY2540" fmla="*/ 3213095 h 6858000"/>
              <a:gd name="connsiteX2541" fmla="*/ 7232568 w 12192000"/>
              <a:gd name="connsiteY2541" fmla="*/ 3276578 h 6858000"/>
              <a:gd name="connsiteX2542" fmla="*/ 7296068 w 12192000"/>
              <a:gd name="connsiteY2542" fmla="*/ 3340062 h 6858000"/>
              <a:gd name="connsiteX2543" fmla="*/ 7359568 w 12192000"/>
              <a:gd name="connsiteY2543" fmla="*/ 3276578 h 6858000"/>
              <a:gd name="connsiteX2544" fmla="*/ 7296068 w 12192000"/>
              <a:gd name="connsiteY2544" fmla="*/ 3213095 h 6858000"/>
              <a:gd name="connsiteX2545" fmla="*/ 7029368 w 12192000"/>
              <a:gd name="connsiteY2545" fmla="*/ 3213095 h 6858000"/>
              <a:gd name="connsiteX2546" fmla="*/ 6965868 w 12192000"/>
              <a:gd name="connsiteY2546" fmla="*/ 3276580 h 6858000"/>
              <a:gd name="connsiteX2547" fmla="*/ 7029368 w 12192000"/>
              <a:gd name="connsiteY2547" fmla="*/ 3340062 h 6858000"/>
              <a:gd name="connsiteX2548" fmla="*/ 7092868 w 12192000"/>
              <a:gd name="connsiteY2548" fmla="*/ 3276580 h 6858000"/>
              <a:gd name="connsiteX2549" fmla="*/ 7029368 w 12192000"/>
              <a:gd name="connsiteY2549" fmla="*/ 3213095 h 6858000"/>
              <a:gd name="connsiteX2550" fmla="*/ 6762668 w 12192000"/>
              <a:gd name="connsiteY2550" fmla="*/ 3213095 h 6858000"/>
              <a:gd name="connsiteX2551" fmla="*/ 6699168 w 12192000"/>
              <a:gd name="connsiteY2551" fmla="*/ 3276580 h 6858000"/>
              <a:gd name="connsiteX2552" fmla="*/ 6762668 w 12192000"/>
              <a:gd name="connsiteY2552" fmla="*/ 3340062 h 6858000"/>
              <a:gd name="connsiteX2553" fmla="*/ 6826168 w 12192000"/>
              <a:gd name="connsiteY2553" fmla="*/ 3276580 h 6858000"/>
              <a:gd name="connsiteX2554" fmla="*/ 6762668 w 12192000"/>
              <a:gd name="connsiteY2554" fmla="*/ 3213095 h 6858000"/>
              <a:gd name="connsiteX2555" fmla="*/ 6495968 w 12192000"/>
              <a:gd name="connsiteY2555" fmla="*/ 3213095 h 6858000"/>
              <a:gd name="connsiteX2556" fmla="*/ 6432468 w 12192000"/>
              <a:gd name="connsiteY2556" fmla="*/ 3276580 h 6858000"/>
              <a:gd name="connsiteX2557" fmla="*/ 6495968 w 12192000"/>
              <a:gd name="connsiteY2557" fmla="*/ 3340062 h 6858000"/>
              <a:gd name="connsiteX2558" fmla="*/ 6559468 w 12192000"/>
              <a:gd name="connsiteY2558" fmla="*/ 3276580 h 6858000"/>
              <a:gd name="connsiteX2559" fmla="*/ 6495968 w 12192000"/>
              <a:gd name="connsiteY2559" fmla="*/ 3213095 h 6858000"/>
              <a:gd name="connsiteX2560" fmla="*/ 6229268 w 12192000"/>
              <a:gd name="connsiteY2560" fmla="*/ 3213095 h 6858000"/>
              <a:gd name="connsiteX2561" fmla="*/ 6165768 w 12192000"/>
              <a:gd name="connsiteY2561" fmla="*/ 3276580 h 6858000"/>
              <a:gd name="connsiteX2562" fmla="*/ 6229268 w 12192000"/>
              <a:gd name="connsiteY2562" fmla="*/ 3340062 h 6858000"/>
              <a:gd name="connsiteX2563" fmla="*/ 6292768 w 12192000"/>
              <a:gd name="connsiteY2563" fmla="*/ 3276580 h 6858000"/>
              <a:gd name="connsiteX2564" fmla="*/ 6229268 w 12192000"/>
              <a:gd name="connsiteY2564" fmla="*/ 3213095 h 6858000"/>
              <a:gd name="connsiteX2565" fmla="*/ 5962574 w 12192000"/>
              <a:gd name="connsiteY2565" fmla="*/ 3213095 h 6858000"/>
              <a:gd name="connsiteX2566" fmla="*/ 5899070 w 12192000"/>
              <a:gd name="connsiteY2566" fmla="*/ 3276580 h 6858000"/>
              <a:gd name="connsiteX2567" fmla="*/ 5962574 w 12192000"/>
              <a:gd name="connsiteY2567" fmla="*/ 3340062 h 6858000"/>
              <a:gd name="connsiteX2568" fmla="*/ 6026082 w 12192000"/>
              <a:gd name="connsiteY2568" fmla="*/ 3276580 h 6858000"/>
              <a:gd name="connsiteX2569" fmla="*/ 5962574 w 12192000"/>
              <a:gd name="connsiteY2569" fmla="*/ 3213095 h 6858000"/>
              <a:gd name="connsiteX2570" fmla="*/ 5695880 w 12192000"/>
              <a:gd name="connsiteY2570" fmla="*/ 3213095 h 6858000"/>
              <a:gd name="connsiteX2571" fmla="*/ 5632380 w 12192000"/>
              <a:gd name="connsiteY2571" fmla="*/ 3276580 h 6858000"/>
              <a:gd name="connsiteX2572" fmla="*/ 5695880 w 12192000"/>
              <a:gd name="connsiteY2572" fmla="*/ 3340062 h 6858000"/>
              <a:gd name="connsiteX2573" fmla="*/ 5759373 w 12192000"/>
              <a:gd name="connsiteY2573" fmla="*/ 3276580 h 6858000"/>
              <a:gd name="connsiteX2574" fmla="*/ 5695880 w 12192000"/>
              <a:gd name="connsiteY2574" fmla="*/ 3213095 h 6858000"/>
              <a:gd name="connsiteX2575" fmla="*/ 11296568 w 12192000"/>
              <a:gd name="connsiteY2575" fmla="*/ 3213093 h 6858000"/>
              <a:gd name="connsiteX2576" fmla="*/ 11233068 w 12192000"/>
              <a:gd name="connsiteY2576" fmla="*/ 3276578 h 6858000"/>
              <a:gd name="connsiteX2577" fmla="*/ 11296568 w 12192000"/>
              <a:gd name="connsiteY2577" fmla="*/ 3340062 h 6858000"/>
              <a:gd name="connsiteX2578" fmla="*/ 11360068 w 12192000"/>
              <a:gd name="connsiteY2578" fmla="*/ 3276578 h 6858000"/>
              <a:gd name="connsiteX2579" fmla="*/ 11296568 w 12192000"/>
              <a:gd name="connsiteY2579" fmla="*/ 3213093 h 6858000"/>
              <a:gd name="connsiteX2580" fmla="*/ 11029868 w 12192000"/>
              <a:gd name="connsiteY2580" fmla="*/ 3213093 h 6858000"/>
              <a:gd name="connsiteX2581" fmla="*/ 10966368 w 12192000"/>
              <a:gd name="connsiteY2581" fmla="*/ 3276578 h 6858000"/>
              <a:gd name="connsiteX2582" fmla="*/ 11029868 w 12192000"/>
              <a:gd name="connsiteY2582" fmla="*/ 3340062 h 6858000"/>
              <a:gd name="connsiteX2583" fmla="*/ 11093368 w 12192000"/>
              <a:gd name="connsiteY2583" fmla="*/ 3276578 h 6858000"/>
              <a:gd name="connsiteX2584" fmla="*/ 11029868 w 12192000"/>
              <a:gd name="connsiteY2584" fmla="*/ 3213093 h 6858000"/>
              <a:gd name="connsiteX2585" fmla="*/ 10763168 w 12192000"/>
              <a:gd name="connsiteY2585" fmla="*/ 3213093 h 6858000"/>
              <a:gd name="connsiteX2586" fmla="*/ 10699668 w 12192000"/>
              <a:gd name="connsiteY2586" fmla="*/ 3276578 h 6858000"/>
              <a:gd name="connsiteX2587" fmla="*/ 10763168 w 12192000"/>
              <a:gd name="connsiteY2587" fmla="*/ 3340062 h 6858000"/>
              <a:gd name="connsiteX2588" fmla="*/ 10826668 w 12192000"/>
              <a:gd name="connsiteY2588" fmla="*/ 3276578 h 6858000"/>
              <a:gd name="connsiteX2589" fmla="*/ 10763168 w 12192000"/>
              <a:gd name="connsiteY2589" fmla="*/ 3213093 h 6858000"/>
              <a:gd name="connsiteX2590" fmla="*/ 10496468 w 12192000"/>
              <a:gd name="connsiteY2590" fmla="*/ 3213093 h 6858000"/>
              <a:gd name="connsiteX2591" fmla="*/ 10432968 w 12192000"/>
              <a:gd name="connsiteY2591" fmla="*/ 3276578 h 6858000"/>
              <a:gd name="connsiteX2592" fmla="*/ 10496468 w 12192000"/>
              <a:gd name="connsiteY2592" fmla="*/ 3340062 h 6858000"/>
              <a:gd name="connsiteX2593" fmla="*/ 10559968 w 12192000"/>
              <a:gd name="connsiteY2593" fmla="*/ 3276578 h 6858000"/>
              <a:gd name="connsiteX2594" fmla="*/ 10496468 w 12192000"/>
              <a:gd name="connsiteY2594" fmla="*/ 3213093 h 6858000"/>
              <a:gd name="connsiteX2595" fmla="*/ 10229768 w 12192000"/>
              <a:gd name="connsiteY2595" fmla="*/ 3213093 h 6858000"/>
              <a:gd name="connsiteX2596" fmla="*/ 10166268 w 12192000"/>
              <a:gd name="connsiteY2596" fmla="*/ 3276578 h 6858000"/>
              <a:gd name="connsiteX2597" fmla="*/ 10229768 w 12192000"/>
              <a:gd name="connsiteY2597" fmla="*/ 3340062 h 6858000"/>
              <a:gd name="connsiteX2598" fmla="*/ 10293268 w 12192000"/>
              <a:gd name="connsiteY2598" fmla="*/ 3276578 h 6858000"/>
              <a:gd name="connsiteX2599" fmla="*/ 10229768 w 12192000"/>
              <a:gd name="connsiteY2599" fmla="*/ 3213093 h 6858000"/>
              <a:gd name="connsiteX2600" fmla="*/ 9963068 w 12192000"/>
              <a:gd name="connsiteY2600" fmla="*/ 3213093 h 6858000"/>
              <a:gd name="connsiteX2601" fmla="*/ 9899568 w 12192000"/>
              <a:gd name="connsiteY2601" fmla="*/ 3276578 h 6858000"/>
              <a:gd name="connsiteX2602" fmla="*/ 9963068 w 12192000"/>
              <a:gd name="connsiteY2602" fmla="*/ 3340062 h 6858000"/>
              <a:gd name="connsiteX2603" fmla="*/ 10026568 w 12192000"/>
              <a:gd name="connsiteY2603" fmla="*/ 3276578 h 6858000"/>
              <a:gd name="connsiteX2604" fmla="*/ 9963068 w 12192000"/>
              <a:gd name="connsiteY2604" fmla="*/ 3213093 h 6858000"/>
              <a:gd name="connsiteX2605" fmla="*/ 9696368 w 12192000"/>
              <a:gd name="connsiteY2605" fmla="*/ 3213093 h 6858000"/>
              <a:gd name="connsiteX2606" fmla="*/ 9632868 w 12192000"/>
              <a:gd name="connsiteY2606" fmla="*/ 3276578 h 6858000"/>
              <a:gd name="connsiteX2607" fmla="*/ 9696368 w 12192000"/>
              <a:gd name="connsiteY2607" fmla="*/ 3340062 h 6858000"/>
              <a:gd name="connsiteX2608" fmla="*/ 9759868 w 12192000"/>
              <a:gd name="connsiteY2608" fmla="*/ 3276578 h 6858000"/>
              <a:gd name="connsiteX2609" fmla="*/ 9696368 w 12192000"/>
              <a:gd name="connsiteY2609" fmla="*/ 3213093 h 6858000"/>
              <a:gd name="connsiteX2610" fmla="*/ 9429668 w 12192000"/>
              <a:gd name="connsiteY2610" fmla="*/ 3213093 h 6858000"/>
              <a:gd name="connsiteX2611" fmla="*/ 9366168 w 12192000"/>
              <a:gd name="connsiteY2611" fmla="*/ 3276578 h 6858000"/>
              <a:gd name="connsiteX2612" fmla="*/ 9429668 w 12192000"/>
              <a:gd name="connsiteY2612" fmla="*/ 3340062 h 6858000"/>
              <a:gd name="connsiteX2613" fmla="*/ 9493168 w 12192000"/>
              <a:gd name="connsiteY2613" fmla="*/ 3276578 h 6858000"/>
              <a:gd name="connsiteX2614" fmla="*/ 9429668 w 12192000"/>
              <a:gd name="connsiteY2614" fmla="*/ 3213093 h 6858000"/>
              <a:gd name="connsiteX2615" fmla="*/ 9162968 w 12192000"/>
              <a:gd name="connsiteY2615" fmla="*/ 3213093 h 6858000"/>
              <a:gd name="connsiteX2616" fmla="*/ 9099468 w 12192000"/>
              <a:gd name="connsiteY2616" fmla="*/ 3276578 h 6858000"/>
              <a:gd name="connsiteX2617" fmla="*/ 9162968 w 12192000"/>
              <a:gd name="connsiteY2617" fmla="*/ 3340062 h 6858000"/>
              <a:gd name="connsiteX2618" fmla="*/ 9226468 w 12192000"/>
              <a:gd name="connsiteY2618" fmla="*/ 3276578 h 6858000"/>
              <a:gd name="connsiteX2619" fmla="*/ 9162968 w 12192000"/>
              <a:gd name="connsiteY2619" fmla="*/ 3213093 h 6858000"/>
              <a:gd name="connsiteX2620" fmla="*/ 8896268 w 12192000"/>
              <a:gd name="connsiteY2620" fmla="*/ 3213093 h 6858000"/>
              <a:gd name="connsiteX2621" fmla="*/ 8832768 w 12192000"/>
              <a:gd name="connsiteY2621" fmla="*/ 3276578 h 6858000"/>
              <a:gd name="connsiteX2622" fmla="*/ 8896268 w 12192000"/>
              <a:gd name="connsiteY2622" fmla="*/ 3340062 h 6858000"/>
              <a:gd name="connsiteX2623" fmla="*/ 8959768 w 12192000"/>
              <a:gd name="connsiteY2623" fmla="*/ 3276578 h 6858000"/>
              <a:gd name="connsiteX2624" fmla="*/ 8896268 w 12192000"/>
              <a:gd name="connsiteY2624" fmla="*/ 3213093 h 6858000"/>
              <a:gd name="connsiteX2625" fmla="*/ 8629568 w 12192000"/>
              <a:gd name="connsiteY2625" fmla="*/ 3213093 h 6858000"/>
              <a:gd name="connsiteX2626" fmla="*/ 8566068 w 12192000"/>
              <a:gd name="connsiteY2626" fmla="*/ 3276578 h 6858000"/>
              <a:gd name="connsiteX2627" fmla="*/ 8629568 w 12192000"/>
              <a:gd name="connsiteY2627" fmla="*/ 3340062 h 6858000"/>
              <a:gd name="connsiteX2628" fmla="*/ 8693068 w 12192000"/>
              <a:gd name="connsiteY2628" fmla="*/ 3276578 h 6858000"/>
              <a:gd name="connsiteX2629" fmla="*/ 8629568 w 12192000"/>
              <a:gd name="connsiteY2629" fmla="*/ 3213093 h 6858000"/>
              <a:gd name="connsiteX2630" fmla="*/ 11829968 w 12192000"/>
              <a:gd name="connsiteY2630" fmla="*/ 3213091 h 6858000"/>
              <a:gd name="connsiteX2631" fmla="*/ 11766468 w 12192000"/>
              <a:gd name="connsiteY2631" fmla="*/ 3276578 h 6858000"/>
              <a:gd name="connsiteX2632" fmla="*/ 11829968 w 12192000"/>
              <a:gd name="connsiteY2632" fmla="*/ 3340062 h 6858000"/>
              <a:gd name="connsiteX2633" fmla="*/ 11893468 w 12192000"/>
              <a:gd name="connsiteY2633" fmla="*/ 3276578 h 6858000"/>
              <a:gd name="connsiteX2634" fmla="*/ 11829968 w 12192000"/>
              <a:gd name="connsiteY2634" fmla="*/ 3213091 h 6858000"/>
              <a:gd name="connsiteX2635" fmla="*/ 11563268 w 12192000"/>
              <a:gd name="connsiteY2635" fmla="*/ 3213091 h 6858000"/>
              <a:gd name="connsiteX2636" fmla="*/ 11499768 w 12192000"/>
              <a:gd name="connsiteY2636" fmla="*/ 3276578 h 6858000"/>
              <a:gd name="connsiteX2637" fmla="*/ 11563268 w 12192000"/>
              <a:gd name="connsiteY2637" fmla="*/ 3340062 h 6858000"/>
              <a:gd name="connsiteX2638" fmla="*/ 11626768 w 12192000"/>
              <a:gd name="connsiteY2638" fmla="*/ 3276578 h 6858000"/>
              <a:gd name="connsiteX2639" fmla="*/ 11563268 w 12192000"/>
              <a:gd name="connsiteY2639" fmla="*/ 3213091 h 6858000"/>
              <a:gd name="connsiteX2640" fmla="*/ 615968 w 12192000"/>
              <a:gd name="connsiteY2640" fmla="*/ 2908405 h 6858000"/>
              <a:gd name="connsiteX2641" fmla="*/ 552469 w 12192000"/>
              <a:gd name="connsiteY2641" fmla="*/ 2971885 h 6858000"/>
              <a:gd name="connsiteX2642" fmla="*/ 615968 w 12192000"/>
              <a:gd name="connsiteY2642" fmla="*/ 3035364 h 6858000"/>
              <a:gd name="connsiteX2643" fmla="*/ 679468 w 12192000"/>
              <a:gd name="connsiteY2643" fmla="*/ 2971885 h 6858000"/>
              <a:gd name="connsiteX2644" fmla="*/ 615968 w 12192000"/>
              <a:gd name="connsiteY2644" fmla="*/ 2908405 h 6858000"/>
              <a:gd name="connsiteX2645" fmla="*/ 349271 w 12192000"/>
              <a:gd name="connsiteY2645" fmla="*/ 2908405 h 6858000"/>
              <a:gd name="connsiteX2646" fmla="*/ 285772 w 12192000"/>
              <a:gd name="connsiteY2646" fmla="*/ 2971885 h 6858000"/>
              <a:gd name="connsiteX2647" fmla="*/ 349271 w 12192000"/>
              <a:gd name="connsiteY2647" fmla="*/ 3035364 h 6858000"/>
              <a:gd name="connsiteX2648" fmla="*/ 412770 w 12192000"/>
              <a:gd name="connsiteY2648" fmla="*/ 2971885 h 6858000"/>
              <a:gd name="connsiteX2649" fmla="*/ 349271 w 12192000"/>
              <a:gd name="connsiteY2649" fmla="*/ 2908405 h 6858000"/>
              <a:gd name="connsiteX2650" fmla="*/ 1416060 w 12192000"/>
              <a:gd name="connsiteY2650" fmla="*/ 2908404 h 6858000"/>
              <a:gd name="connsiteX2651" fmla="*/ 1352561 w 12192000"/>
              <a:gd name="connsiteY2651" fmla="*/ 2971883 h 6858000"/>
              <a:gd name="connsiteX2652" fmla="*/ 1416060 w 12192000"/>
              <a:gd name="connsiteY2652" fmla="*/ 3035362 h 6858000"/>
              <a:gd name="connsiteX2653" fmla="*/ 1479560 w 12192000"/>
              <a:gd name="connsiteY2653" fmla="*/ 2971883 h 6858000"/>
              <a:gd name="connsiteX2654" fmla="*/ 1416060 w 12192000"/>
              <a:gd name="connsiteY2654" fmla="*/ 2908404 h 6858000"/>
              <a:gd name="connsiteX2655" fmla="*/ 1149363 w 12192000"/>
              <a:gd name="connsiteY2655" fmla="*/ 2908404 h 6858000"/>
              <a:gd name="connsiteX2656" fmla="*/ 1085864 w 12192000"/>
              <a:gd name="connsiteY2656" fmla="*/ 2971883 h 6858000"/>
              <a:gd name="connsiteX2657" fmla="*/ 1149363 w 12192000"/>
              <a:gd name="connsiteY2657" fmla="*/ 3035362 h 6858000"/>
              <a:gd name="connsiteX2658" fmla="*/ 1212862 w 12192000"/>
              <a:gd name="connsiteY2658" fmla="*/ 2971883 h 6858000"/>
              <a:gd name="connsiteX2659" fmla="*/ 1149363 w 12192000"/>
              <a:gd name="connsiteY2659" fmla="*/ 2908404 h 6858000"/>
              <a:gd name="connsiteX2660" fmla="*/ 882666 w 12192000"/>
              <a:gd name="connsiteY2660" fmla="*/ 2908404 h 6858000"/>
              <a:gd name="connsiteX2661" fmla="*/ 819166 w 12192000"/>
              <a:gd name="connsiteY2661" fmla="*/ 2971883 h 6858000"/>
              <a:gd name="connsiteX2662" fmla="*/ 882666 w 12192000"/>
              <a:gd name="connsiteY2662" fmla="*/ 3035364 h 6858000"/>
              <a:gd name="connsiteX2663" fmla="*/ 946165 w 12192000"/>
              <a:gd name="connsiteY2663" fmla="*/ 2971883 h 6858000"/>
              <a:gd name="connsiteX2664" fmla="*/ 882666 w 12192000"/>
              <a:gd name="connsiteY2664" fmla="*/ 2908404 h 6858000"/>
              <a:gd name="connsiteX2665" fmla="*/ 2482874 w 12192000"/>
              <a:gd name="connsiteY2665" fmla="*/ 2908402 h 6858000"/>
              <a:gd name="connsiteX2666" fmla="*/ 2419370 w 12192000"/>
              <a:gd name="connsiteY2666" fmla="*/ 2971881 h 6858000"/>
              <a:gd name="connsiteX2667" fmla="*/ 2482874 w 12192000"/>
              <a:gd name="connsiteY2667" fmla="*/ 3035360 h 6858000"/>
              <a:gd name="connsiteX2668" fmla="*/ 2546385 w 12192000"/>
              <a:gd name="connsiteY2668" fmla="*/ 2971881 h 6858000"/>
              <a:gd name="connsiteX2669" fmla="*/ 2482874 w 12192000"/>
              <a:gd name="connsiteY2669" fmla="*/ 2908402 h 6858000"/>
              <a:gd name="connsiteX2670" fmla="*/ 2216173 w 12192000"/>
              <a:gd name="connsiteY2670" fmla="*/ 2908402 h 6858000"/>
              <a:gd name="connsiteX2671" fmla="*/ 2152679 w 12192000"/>
              <a:gd name="connsiteY2671" fmla="*/ 2971881 h 6858000"/>
              <a:gd name="connsiteX2672" fmla="*/ 2216173 w 12192000"/>
              <a:gd name="connsiteY2672" fmla="*/ 3035360 h 6858000"/>
              <a:gd name="connsiteX2673" fmla="*/ 2279681 w 12192000"/>
              <a:gd name="connsiteY2673" fmla="*/ 2971881 h 6858000"/>
              <a:gd name="connsiteX2674" fmla="*/ 2216173 w 12192000"/>
              <a:gd name="connsiteY2674" fmla="*/ 2908402 h 6858000"/>
              <a:gd name="connsiteX2675" fmla="*/ 1949461 w 12192000"/>
              <a:gd name="connsiteY2675" fmla="*/ 2908402 h 6858000"/>
              <a:gd name="connsiteX2676" fmla="*/ 1885958 w 12192000"/>
              <a:gd name="connsiteY2676" fmla="*/ 2971883 h 6858000"/>
              <a:gd name="connsiteX2677" fmla="*/ 1949461 w 12192000"/>
              <a:gd name="connsiteY2677" fmla="*/ 3035362 h 6858000"/>
              <a:gd name="connsiteX2678" fmla="*/ 2012981 w 12192000"/>
              <a:gd name="connsiteY2678" fmla="*/ 2971883 h 6858000"/>
              <a:gd name="connsiteX2679" fmla="*/ 1949461 w 12192000"/>
              <a:gd name="connsiteY2679" fmla="*/ 2908402 h 6858000"/>
              <a:gd name="connsiteX2680" fmla="*/ 1682759 w 12192000"/>
              <a:gd name="connsiteY2680" fmla="*/ 2908402 h 6858000"/>
              <a:gd name="connsiteX2681" fmla="*/ 1619260 w 12192000"/>
              <a:gd name="connsiteY2681" fmla="*/ 2971883 h 6858000"/>
              <a:gd name="connsiteX2682" fmla="*/ 1682759 w 12192000"/>
              <a:gd name="connsiteY2682" fmla="*/ 3035362 h 6858000"/>
              <a:gd name="connsiteX2683" fmla="*/ 1746259 w 12192000"/>
              <a:gd name="connsiteY2683" fmla="*/ 2971883 h 6858000"/>
              <a:gd name="connsiteX2684" fmla="*/ 1682759 w 12192000"/>
              <a:gd name="connsiteY2684" fmla="*/ 2908402 h 6858000"/>
              <a:gd name="connsiteX2685" fmla="*/ 3549680 w 12192000"/>
              <a:gd name="connsiteY2685" fmla="*/ 2908400 h 6858000"/>
              <a:gd name="connsiteX2686" fmla="*/ 3486172 w 12192000"/>
              <a:gd name="connsiteY2686" fmla="*/ 2971879 h 6858000"/>
              <a:gd name="connsiteX2687" fmla="*/ 3549680 w 12192000"/>
              <a:gd name="connsiteY2687" fmla="*/ 3035360 h 6858000"/>
              <a:gd name="connsiteX2688" fmla="*/ 3613176 w 12192000"/>
              <a:gd name="connsiteY2688" fmla="*/ 2971879 h 6858000"/>
              <a:gd name="connsiteX2689" fmla="*/ 3549680 w 12192000"/>
              <a:gd name="connsiteY2689" fmla="*/ 2908400 h 6858000"/>
              <a:gd name="connsiteX2690" fmla="*/ 3282946 w 12192000"/>
              <a:gd name="connsiteY2690" fmla="*/ 2908400 h 6858000"/>
              <a:gd name="connsiteX2691" fmla="*/ 3219454 w 12192000"/>
              <a:gd name="connsiteY2691" fmla="*/ 2971879 h 6858000"/>
              <a:gd name="connsiteX2692" fmla="*/ 3282946 w 12192000"/>
              <a:gd name="connsiteY2692" fmla="*/ 3035360 h 6858000"/>
              <a:gd name="connsiteX2693" fmla="*/ 3346448 w 12192000"/>
              <a:gd name="connsiteY2693" fmla="*/ 2971879 h 6858000"/>
              <a:gd name="connsiteX2694" fmla="*/ 3282946 w 12192000"/>
              <a:gd name="connsiteY2694" fmla="*/ 2908400 h 6858000"/>
              <a:gd name="connsiteX2695" fmla="*/ 3016279 w 12192000"/>
              <a:gd name="connsiteY2695" fmla="*/ 2908400 h 6858000"/>
              <a:gd name="connsiteX2696" fmla="*/ 2952787 w 12192000"/>
              <a:gd name="connsiteY2696" fmla="*/ 2971881 h 6858000"/>
              <a:gd name="connsiteX2697" fmla="*/ 3016279 w 12192000"/>
              <a:gd name="connsiteY2697" fmla="*/ 3035360 h 6858000"/>
              <a:gd name="connsiteX2698" fmla="*/ 3079772 w 12192000"/>
              <a:gd name="connsiteY2698" fmla="*/ 2971881 h 6858000"/>
              <a:gd name="connsiteX2699" fmla="*/ 3016279 w 12192000"/>
              <a:gd name="connsiteY2699" fmla="*/ 2908400 h 6858000"/>
              <a:gd name="connsiteX2700" fmla="*/ 2749613 w 12192000"/>
              <a:gd name="connsiteY2700" fmla="*/ 2908400 h 6858000"/>
              <a:gd name="connsiteX2701" fmla="*/ 2686082 w 12192000"/>
              <a:gd name="connsiteY2701" fmla="*/ 2971881 h 6858000"/>
              <a:gd name="connsiteX2702" fmla="*/ 2749613 w 12192000"/>
              <a:gd name="connsiteY2702" fmla="*/ 3035360 h 6858000"/>
              <a:gd name="connsiteX2703" fmla="*/ 2813105 w 12192000"/>
              <a:gd name="connsiteY2703" fmla="*/ 2971881 h 6858000"/>
              <a:gd name="connsiteX2704" fmla="*/ 2749613 w 12192000"/>
              <a:gd name="connsiteY2704" fmla="*/ 2908400 h 6858000"/>
              <a:gd name="connsiteX2705" fmla="*/ 4616405 w 12192000"/>
              <a:gd name="connsiteY2705" fmla="*/ 2908398 h 6858000"/>
              <a:gd name="connsiteX2706" fmla="*/ 4552900 w 12192000"/>
              <a:gd name="connsiteY2706" fmla="*/ 2971878 h 6858000"/>
              <a:gd name="connsiteX2707" fmla="*/ 4616405 w 12192000"/>
              <a:gd name="connsiteY2707" fmla="*/ 3035359 h 6858000"/>
              <a:gd name="connsiteX2708" fmla="*/ 4679879 w 12192000"/>
              <a:gd name="connsiteY2708" fmla="*/ 2971878 h 6858000"/>
              <a:gd name="connsiteX2709" fmla="*/ 4616405 w 12192000"/>
              <a:gd name="connsiteY2709" fmla="*/ 2908398 h 6858000"/>
              <a:gd name="connsiteX2710" fmla="*/ 4349694 w 12192000"/>
              <a:gd name="connsiteY2710" fmla="*/ 2908398 h 6858000"/>
              <a:gd name="connsiteX2711" fmla="*/ 4286199 w 12192000"/>
              <a:gd name="connsiteY2711" fmla="*/ 2971878 h 6858000"/>
              <a:gd name="connsiteX2712" fmla="*/ 4349694 w 12192000"/>
              <a:gd name="connsiteY2712" fmla="*/ 3035359 h 6858000"/>
              <a:gd name="connsiteX2713" fmla="*/ 4413179 w 12192000"/>
              <a:gd name="connsiteY2713" fmla="*/ 2971878 h 6858000"/>
              <a:gd name="connsiteX2714" fmla="*/ 4349694 w 12192000"/>
              <a:gd name="connsiteY2714" fmla="*/ 2908398 h 6858000"/>
              <a:gd name="connsiteX2715" fmla="*/ 4082994 w 12192000"/>
              <a:gd name="connsiteY2715" fmla="*/ 2908398 h 6858000"/>
              <a:gd name="connsiteX2716" fmla="*/ 4019556 w 12192000"/>
              <a:gd name="connsiteY2716" fmla="*/ 2971879 h 6858000"/>
              <a:gd name="connsiteX2717" fmla="*/ 4082994 w 12192000"/>
              <a:gd name="connsiteY2717" fmla="*/ 3035359 h 6858000"/>
              <a:gd name="connsiteX2718" fmla="*/ 4146498 w 12192000"/>
              <a:gd name="connsiteY2718" fmla="*/ 2971879 h 6858000"/>
              <a:gd name="connsiteX2719" fmla="*/ 4082994 w 12192000"/>
              <a:gd name="connsiteY2719" fmla="*/ 2908398 h 6858000"/>
              <a:gd name="connsiteX2720" fmla="*/ 3816356 w 12192000"/>
              <a:gd name="connsiteY2720" fmla="*/ 2908398 h 6858000"/>
              <a:gd name="connsiteX2721" fmla="*/ 3752862 w 12192000"/>
              <a:gd name="connsiteY2721" fmla="*/ 2971879 h 6858000"/>
              <a:gd name="connsiteX2722" fmla="*/ 3816356 w 12192000"/>
              <a:gd name="connsiteY2722" fmla="*/ 3035359 h 6858000"/>
              <a:gd name="connsiteX2723" fmla="*/ 3879862 w 12192000"/>
              <a:gd name="connsiteY2723" fmla="*/ 2971879 h 6858000"/>
              <a:gd name="connsiteX2724" fmla="*/ 3816356 w 12192000"/>
              <a:gd name="connsiteY2724" fmla="*/ 2908398 h 6858000"/>
              <a:gd name="connsiteX2725" fmla="*/ 5416495 w 12192000"/>
              <a:gd name="connsiteY2725" fmla="*/ 2908397 h 6858000"/>
              <a:gd name="connsiteX2726" fmla="*/ 5352995 w 12192000"/>
              <a:gd name="connsiteY2726" fmla="*/ 2971876 h 6858000"/>
              <a:gd name="connsiteX2727" fmla="*/ 5416495 w 12192000"/>
              <a:gd name="connsiteY2727" fmla="*/ 3035357 h 6858000"/>
              <a:gd name="connsiteX2728" fmla="*/ 5479994 w 12192000"/>
              <a:gd name="connsiteY2728" fmla="*/ 2971876 h 6858000"/>
              <a:gd name="connsiteX2729" fmla="*/ 5416495 w 12192000"/>
              <a:gd name="connsiteY2729" fmla="*/ 2908397 h 6858000"/>
              <a:gd name="connsiteX2730" fmla="*/ 5149793 w 12192000"/>
              <a:gd name="connsiteY2730" fmla="*/ 2908397 h 6858000"/>
              <a:gd name="connsiteX2731" fmla="*/ 5086284 w 12192000"/>
              <a:gd name="connsiteY2731" fmla="*/ 2971878 h 6858000"/>
              <a:gd name="connsiteX2732" fmla="*/ 5149793 w 12192000"/>
              <a:gd name="connsiteY2732" fmla="*/ 3035357 h 6858000"/>
              <a:gd name="connsiteX2733" fmla="*/ 5213289 w 12192000"/>
              <a:gd name="connsiteY2733" fmla="*/ 2971878 h 6858000"/>
              <a:gd name="connsiteX2734" fmla="*/ 5149793 w 12192000"/>
              <a:gd name="connsiteY2734" fmla="*/ 2908397 h 6858000"/>
              <a:gd name="connsiteX2735" fmla="*/ 4883094 w 12192000"/>
              <a:gd name="connsiteY2735" fmla="*/ 2908397 h 6858000"/>
              <a:gd name="connsiteX2736" fmla="*/ 4819583 w 12192000"/>
              <a:gd name="connsiteY2736" fmla="*/ 2971878 h 6858000"/>
              <a:gd name="connsiteX2737" fmla="*/ 4883094 w 12192000"/>
              <a:gd name="connsiteY2737" fmla="*/ 3035359 h 6858000"/>
              <a:gd name="connsiteX2738" fmla="*/ 4946597 w 12192000"/>
              <a:gd name="connsiteY2738" fmla="*/ 2971878 h 6858000"/>
              <a:gd name="connsiteX2739" fmla="*/ 4883094 w 12192000"/>
              <a:gd name="connsiteY2739" fmla="*/ 2908397 h 6858000"/>
              <a:gd name="connsiteX2740" fmla="*/ 6483268 w 12192000"/>
              <a:gd name="connsiteY2740" fmla="*/ 2908395 h 6858000"/>
              <a:gd name="connsiteX2741" fmla="*/ 6419768 w 12192000"/>
              <a:gd name="connsiteY2741" fmla="*/ 2971876 h 6858000"/>
              <a:gd name="connsiteX2742" fmla="*/ 6483268 w 12192000"/>
              <a:gd name="connsiteY2742" fmla="*/ 3035355 h 6858000"/>
              <a:gd name="connsiteX2743" fmla="*/ 6546768 w 12192000"/>
              <a:gd name="connsiteY2743" fmla="*/ 2971876 h 6858000"/>
              <a:gd name="connsiteX2744" fmla="*/ 6483268 w 12192000"/>
              <a:gd name="connsiteY2744" fmla="*/ 2908395 h 6858000"/>
              <a:gd name="connsiteX2745" fmla="*/ 6216568 w 12192000"/>
              <a:gd name="connsiteY2745" fmla="*/ 2908395 h 6858000"/>
              <a:gd name="connsiteX2746" fmla="*/ 6153068 w 12192000"/>
              <a:gd name="connsiteY2746" fmla="*/ 2971876 h 6858000"/>
              <a:gd name="connsiteX2747" fmla="*/ 6216568 w 12192000"/>
              <a:gd name="connsiteY2747" fmla="*/ 3035357 h 6858000"/>
              <a:gd name="connsiteX2748" fmla="*/ 6280068 w 12192000"/>
              <a:gd name="connsiteY2748" fmla="*/ 2971876 h 6858000"/>
              <a:gd name="connsiteX2749" fmla="*/ 6216568 w 12192000"/>
              <a:gd name="connsiteY2749" fmla="*/ 2908395 h 6858000"/>
              <a:gd name="connsiteX2750" fmla="*/ 5949873 w 12192000"/>
              <a:gd name="connsiteY2750" fmla="*/ 2908395 h 6858000"/>
              <a:gd name="connsiteX2751" fmla="*/ 5886370 w 12192000"/>
              <a:gd name="connsiteY2751" fmla="*/ 2971876 h 6858000"/>
              <a:gd name="connsiteX2752" fmla="*/ 5949873 w 12192000"/>
              <a:gd name="connsiteY2752" fmla="*/ 3035357 h 6858000"/>
              <a:gd name="connsiteX2753" fmla="*/ 6013385 w 12192000"/>
              <a:gd name="connsiteY2753" fmla="*/ 2971876 h 6858000"/>
              <a:gd name="connsiteX2754" fmla="*/ 5949873 w 12192000"/>
              <a:gd name="connsiteY2754" fmla="*/ 2908395 h 6858000"/>
              <a:gd name="connsiteX2755" fmla="*/ 5683180 w 12192000"/>
              <a:gd name="connsiteY2755" fmla="*/ 2908395 h 6858000"/>
              <a:gd name="connsiteX2756" fmla="*/ 5619681 w 12192000"/>
              <a:gd name="connsiteY2756" fmla="*/ 2971876 h 6858000"/>
              <a:gd name="connsiteX2757" fmla="*/ 5683180 w 12192000"/>
              <a:gd name="connsiteY2757" fmla="*/ 3035357 h 6858000"/>
              <a:gd name="connsiteX2758" fmla="*/ 5746675 w 12192000"/>
              <a:gd name="connsiteY2758" fmla="*/ 2971876 h 6858000"/>
              <a:gd name="connsiteX2759" fmla="*/ 5683180 w 12192000"/>
              <a:gd name="connsiteY2759" fmla="*/ 2908395 h 6858000"/>
              <a:gd name="connsiteX2760" fmla="*/ 7283368 w 12192000"/>
              <a:gd name="connsiteY2760" fmla="*/ 2908393 h 6858000"/>
              <a:gd name="connsiteX2761" fmla="*/ 7219868 w 12192000"/>
              <a:gd name="connsiteY2761" fmla="*/ 2971874 h 6858000"/>
              <a:gd name="connsiteX2762" fmla="*/ 7283368 w 12192000"/>
              <a:gd name="connsiteY2762" fmla="*/ 3035355 h 6858000"/>
              <a:gd name="connsiteX2763" fmla="*/ 7346868 w 12192000"/>
              <a:gd name="connsiteY2763" fmla="*/ 2971874 h 6858000"/>
              <a:gd name="connsiteX2764" fmla="*/ 7283368 w 12192000"/>
              <a:gd name="connsiteY2764" fmla="*/ 2908393 h 6858000"/>
              <a:gd name="connsiteX2765" fmla="*/ 7016668 w 12192000"/>
              <a:gd name="connsiteY2765" fmla="*/ 2908393 h 6858000"/>
              <a:gd name="connsiteX2766" fmla="*/ 6953168 w 12192000"/>
              <a:gd name="connsiteY2766" fmla="*/ 2971874 h 6858000"/>
              <a:gd name="connsiteX2767" fmla="*/ 7016668 w 12192000"/>
              <a:gd name="connsiteY2767" fmla="*/ 3035355 h 6858000"/>
              <a:gd name="connsiteX2768" fmla="*/ 7080168 w 12192000"/>
              <a:gd name="connsiteY2768" fmla="*/ 2971874 h 6858000"/>
              <a:gd name="connsiteX2769" fmla="*/ 7016668 w 12192000"/>
              <a:gd name="connsiteY2769" fmla="*/ 2908393 h 6858000"/>
              <a:gd name="connsiteX2770" fmla="*/ 6749968 w 12192000"/>
              <a:gd name="connsiteY2770" fmla="*/ 2908393 h 6858000"/>
              <a:gd name="connsiteX2771" fmla="*/ 6686468 w 12192000"/>
              <a:gd name="connsiteY2771" fmla="*/ 2971874 h 6858000"/>
              <a:gd name="connsiteX2772" fmla="*/ 6749968 w 12192000"/>
              <a:gd name="connsiteY2772" fmla="*/ 3035355 h 6858000"/>
              <a:gd name="connsiteX2773" fmla="*/ 6813468 w 12192000"/>
              <a:gd name="connsiteY2773" fmla="*/ 2971874 h 6858000"/>
              <a:gd name="connsiteX2774" fmla="*/ 6749968 w 12192000"/>
              <a:gd name="connsiteY2774" fmla="*/ 2908393 h 6858000"/>
              <a:gd name="connsiteX2775" fmla="*/ 8616868 w 12192000"/>
              <a:gd name="connsiteY2775" fmla="*/ 2908391 h 6858000"/>
              <a:gd name="connsiteX2776" fmla="*/ 8553368 w 12192000"/>
              <a:gd name="connsiteY2776" fmla="*/ 2971872 h 6858000"/>
              <a:gd name="connsiteX2777" fmla="*/ 8616868 w 12192000"/>
              <a:gd name="connsiteY2777" fmla="*/ 3035353 h 6858000"/>
              <a:gd name="connsiteX2778" fmla="*/ 8680368 w 12192000"/>
              <a:gd name="connsiteY2778" fmla="*/ 2971872 h 6858000"/>
              <a:gd name="connsiteX2779" fmla="*/ 8616868 w 12192000"/>
              <a:gd name="connsiteY2779" fmla="*/ 2908391 h 6858000"/>
              <a:gd name="connsiteX2780" fmla="*/ 8350168 w 12192000"/>
              <a:gd name="connsiteY2780" fmla="*/ 2908391 h 6858000"/>
              <a:gd name="connsiteX2781" fmla="*/ 8286668 w 12192000"/>
              <a:gd name="connsiteY2781" fmla="*/ 2971872 h 6858000"/>
              <a:gd name="connsiteX2782" fmla="*/ 8350168 w 12192000"/>
              <a:gd name="connsiteY2782" fmla="*/ 3035353 h 6858000"/>
              <a:gd name="connsiteX2783" fmla="*/ 8413668 w 12192000"/>
              <a:gd name="connsiteY2783" fmla="*/ 2971872 h 6858000"/>
              <a:gd name="connsiteX2784" fmla="*/ 8350168 w 12192000"/>
              <a:gd name="connsiteY2784" fmla="*/ 2908391 h 6858000"/>
              <a:gd name="connsiteX2785" fmla="*/ 8083468 w 12192000"/>
              <a:gd name="connsiteY2785" fmla="*/ 2908391 h 6858000"/>
              <a:gd name="connsiteX2786" fmla="*/ 8019968 w 12192000"/>
              <a:gd name="connsiteY2786" fmla="*/ 2971872 h 6858000"/>
              <a:gd name="connsiteX2787" fmla="*/ 8083468 w 12192000"/>
              <a:gd name="connsiteY2787" fmla="*/ 3035353 h 6858000"/>
              <a:gd name="connsiteX2788" fmla="*/ 8146968 w 12192000"/>
              <a:gd name="connsiteY2788" fmla="*/ 2971872 h 6858000"/>
              <a:gd name="connsiteX2789" fmla="*/ 8083468 w 12192000"/>
              <a:gd name="connsiteY2789" fmla="*/ 2908391 h 6858000"/>
              <a:gd name="connsiteX2790" fmla="*/ 7816768 w 12192000"/>
              <a:gd name="connsiteY2790" fmla="*/ 2908391 h 6858000"/>
              <a:gd name="connsiteX2791" fmla="*/ 7753268 w 12192000"/>
              <a:gd name="connsiteY2791" fmla="*/ 2971872 h 6858000"/>
              <a:gd name="connsiteX2792" fmla="*/ 7816768 w 12192000"/>
              <a:gd name="connsiteY2792" fmla="*/ 3035353 h 6858000"/>
              <a:gd name="connsiteX2793" fmla="*/ 7880268 w 12192000"/>
              <a:gd name="connsiteY2793" fmla="*/ 2971872 h 6858000"/>
              <a:gd name="connsiteX2794" fmla="*/ 7816768 w 12192000"/>
              <a:gd name="connsiteY2794" fmla="*/ 2908391 h 6858000"/>
              <a:gd name="connsiteX2795" fmla="*/ 7550068 w 12192000"/>
              <a:gd name="connsiteY2795" fmla="*/ 2908391 h 6858000"/>
              <a:gd name="connsiteX2796" fmla="*/ 7486568 w 12192000"/>
              <a:gd name="connsiteY2796" fmla="*/ 2971874 h 6858000"/>
              <a:gd name="connsiteX2797" fmla="*/ 7550068 w 12192000"/>
              <a:gd name="connsiteY2797" fmla="*/ 3035355 h 6858000"/>
              <a:gd name="connsiteX2798" fmla="*/ 7613568 w 12192000"/>
              <a:gd name="connsiteY2798" fmla="*/ 2971874 h 6858000"/>
              <a:gd name="connsiteX2799" fmla="*/ 7550068 w 12192000"/>
              <a:gd name="connsiteY2799" fmla="*/ 2908391 h 6858000"/>
              <a:gd name="connsiteX2800" fmla="*/ 9416968 w 12192000"/>
              <a:gd name="connsiteY2800" fmla="*/ 2908390 h 6858000"/>
              <a:gd name="connsiteX2801" fmla="*/ 9353468 w 12192000"/>
              <a:gd name="connsiteY2801" fmla="*/ 2971871 h 6858000"/>
              <a:gd name="connsiteX2802" fmla="*/ 9416968 w 12192000"/>
              <a:gd name="connsiteY2802" fmla="*/ 3035352 h 6858000"/>
              <a:gd name="connsiteX2803" fmla="*/ 9480468 w 12192000"/>
              <a:gd name="connsiteY2803" fmla="*/ 2971871 h 6858000"/>
              <a:gd name="connsiteX2804" fmla="*/ 9416968 w 12192000"/>
              <a:gd name="connsiteY2804" fmla="*/ 2908390 h 6858000"/>
              <a:gd name="connsiteX2805" fmla="*/ 9150268 w 12192000"/>
              <a:gd name="connsiteY2805" fmla="*/ 2908390 h 6858000"/>
              <a:gd name="connsiteX2806" fmla="*/ 9086768 w 12192000"/>
              <a:gd name="connsiteY2806" fmla="*/ 2971871 h 6858000"/>
              <a:gd name="connsiteX2807" fmla="*/ 9150268 w 12192000"/>
              <a:gd name="connsiteY2807" fmla="*/ 3035353 h 6858000"/>
              <a:gd name="connsiteX2808" fmla="*/ 9213768 w 12192000"/>
              <a:gd name="connsiteY2808" fmla="*/ 2971871 h 6858000"/>
              <a:gd name="connsiteX2809" fmla="*/ 9150268 w 12192000"/>
              <a:gd name="connsiteY2809" fmla="*/ 2908390 h 6858000"/>
              <a:gd name="connsiteX2810" fmla="*/ 8883568 w 12192000"/>
              <a:gd name="connsiteY2810" fmla="*/ 2908390 h 6858000"/>
              <a:gd name="connsiteX2811" fmla="*/ 8820068 w 12192000"/>
              <a:gd name="connsiteY2811" fmla="*/ 2971872 h 6858000"/>
              <a:gd name="connsiteX2812" fmla="*/ 8883568 w 12192000"/>
              <a:gd name="connsiteY2812" fmla="*/ 3035353 h 6858000"/>
              <a:gd name="connsiteX2813" fmla="*/ 8947068 w 12192000"/>
              <a:gd name="connsiteY2813" fmla="*/ 2971872 h 6858000"/>
              <a:gd name="connsiteX2814" fmla="*/ 8883568 w 12192000"/>
              <a:gd name="connsiteY2814" fmla="*/ 2908390 h 6858000"/>
              <a:gd name="connsiteX2815" fmla="*/ 10483768 w 12192000"/>
              <a:gd name="connsiteY2815" fmla="*/ 2908388 h 6858000"/>
              <a:gd name="connsiteX2816" fmla="*/ 10420268 w 12192000"/>
              <a:gd name="connsiteY2816" fmla="*/ 2971869 h 6858000"/>
              <a:gd name="connsiteX2817" fmla="*/ 10483768 w 12192000"/>
              <a:gd name="connsiteY2817" fmla="*/ 3035350 h 6858000"/>
              <a:gd name="connsiteX2818" fmla="*/ 10547268 w 12192000"/>
              <a:gd name="connsiteY2818" fmla="*/ 2971869 h 6858000"/>
              <a:gd name="connsiteX2819" fmla="*/ 10483768 w 12192000"/>
              <a:gd name="connsiteY2819" fmla="*/ 2908388 h 6858000"/>
              <a:gd name="connsiteX2820" fmla="*/ 10217068 w 12192000"/>
              <a:gd name="connsiteY2820" fmla="*/ 2908388 h 6858000"/>
              <a:gd name="connsiteX2821" fmla="*/ 10153568 w 12192000"/>
              <a:gd name="connsiteY2821" fmla="*/ 2971869 h 6858000"/>
              <a:gd name="connsiteX2822" fmla="*/ 10217068 w 12192000"/>
              <a:gd name="connsiteY2822" fmla="*/ 3035352 h 6858000"/>
              <a:gd name="connsiteX2823" fmla="*/ 10280568 w 12192000"/>
              <a:gd name="connsiteY2823" fmla="*/ 2971869 h 6858000"/>
              <a:gd name="connsiteX2824" fmla="*/ 10217068 w 12192000"/>
              <a:gd name="connsiteY2824" fmla="*/ 2908388 h 6858000"/>
              <a:gd name="connsiteX2825" fmla="*/ 9950368 w 12192000"/>
              <a:gd name="connsiteY2825" fmla="*/ 2908388 h 6858000"/>
              <a:gd name="connsiteX2826" fmla="*/ 9886868 w 12192000"/>
              <a:gd name="connsiteY2826" fmla="*/ 2971869 h 6858000"/>
              <a:gd name="connsiteX2827" fmla="*/ 9950368 w 12192000"/>
              <a:gd name="connsiteY2827" fmla="*/ 3035352 h 6858000"/>
              <a:gd name="connsiteX2828" fmla="*/ 10013868 w 12192000"/>
              <a:gd name="connsiteY2828" fmla="*/ 2971869 h 6858000"/>
              <a:gd name="connsiteX2829" fmla="*/ 9950368 w 12192000"/>
              <a:gd name="connsiteY2829" fmla="*/ 2908388 h 6858000"/>
              <a:gd name="connsiteX2830" fmla="*/ 9683668 w 12192000"/>
              <a:gd name="connsiteY2830" fmla="*/ 2908388 h 6858000"/>
              <a:gd name="connsiteX2831" fmla="*/ 9620168 w 12192000"/>
              <a:gd name="connsiteY2831" fmla="*/ 2971871 h 6858000"/>
              <a:gd name="connsiteX2832" fmla="*/ 9683668 w 12192000"/>
              <a:gd name="connsiteY2832" fmla="*/ 3035352 h 6858000"/>
              <a:gd name="connsiteX2833" fmla="*/ 9747168 w 12192000"/>
              <a:gd name="connsiteY2833" fmla="*/ 2971871 h 6858000"/>
              <a:gd name="connsiteX2834" fmla="*/ 9683668 w 12192000"/>
              <a:gd name="connsiteY2834" fmla="*/ 2908388 h 6858000"/>
              <a:gd name="connsiteX2835" fmla="*/ 11283868 w 12192000"/>
              <a:gd name="connsiteY2835" fmla="*/ 2908386 h 6858000"/>
              <a:gd name="connsiteX2836" fmla="*/ 11220368 w 12192000"/>
              <a:gd name="connsiteY2836" fmla="*/ 2971867 h 6858000"/>
              <a:gd name="connsiteX2837" fmla="*/ 11283868 w 12192000"/>
              <a:gd name="connsiteY2837" fmla="*/ 3035350 h 6858000"/>
              <a:gd name="connsiteX2838" fmla="*/ 11347368 w 12192000"/>
              <a:gd name="connsiteY2838" fmla="*/ 2971867 h 6858000"/>
              <a:gd name="connsiteX2839" fmla="*/ 11283868 w 12192000"/>
              <a:gd name="connsiteY2839" fmla="*/ 2908386 h 6858000"/>
              <a:gd name="connsiteX2840" fmla="*/ 11017168 w 12192000"/>
              <a:gd name="connsiteY2840" fmla="*/ 2908386 h 6858000"/>
              <a:gd name="connsiteX2841" fmla="*/ 10953668 w 12192000"/>
              <a:gd name="connsiteY2841" fmla="*/ 2971869 h 6858000"/>
              <a:gd name="connsiteX2842" fmla="*/ 11017168 w 12192000"/>
              <a:gd name="connsiteY2842" fmla="*/ 3035350 h 6858000"/>
              <a:gd name="connsiteX2843" fmla="*/ 11080668 w 12192000"/>
              <a:gd name="connsiteY2843" fmla="*/ 2971869 h 6858000"/>
              <a:gd name="connsiteX2844" fmla="*/ 11017168 w 12192000"/>
              <a:gd name="connsiteY2844" fmla="*/ 2908386 h 6858000"/>
              <a:gd name="connsiteX2845" fmla="*/ 10750468 w 12192000"/>
              <a:gd name="connsiteY2845" fmla="*/ 2908386 h 6858000"/>
              <a:gd name="connsiteX2846" fmla="*/ 10686968 w 12192000"/>
              <a:gd name="connsiteY2846" fmla="*/ 2971869 h 6858000"/>
              <a:gd name="connsiteX2847" fmla="*/ 10750468 w 12192000"/>
              <a:gd name="connsiteY2847" fmla="*/ 3035350 h 6858000"/>
              <a:gd name="connsiteX2848" fmla="*/ 10813968 w 12192000"/>
              <a:gd name="connsiteY2848" fmla="*/ 2971869 h 6858000"/>
              <a:gd name="connsiteX2849" fmla="*/ 10750468 w 12192000"/>
              <a:gd name="connsiteY2849" fmla="*/ 2908386 h 6858000"/>
              <a:gd name="connsiteX2850" fmla="*/ 11817268 w 12192000"/>
              <a:gd name="connsiteY2850" fmla="*/ 2908384 h 6858000"/>
              <a:gd name="connsiteX2851" fmla="*/ 11753768 w 12192000"/>
              <a:gd name="connsiteY2851" fmla="*/ 2971867 h 6858000"/>
              <a:gd name="connsiteX2852" fmla="*/ 11817268 w 12192000"/>
              <a:gd name="connsiteY2852" fmla="*/ 3035350 h 6858000"/>
              <a:gd name="connsiteX2853" fmla="*/ 11880768 w 12192000"/>
              <a:gd name="connsiteY2853" fmla="*/ 2971867 h 6858000"/>
              <a:gd name="connsiteX2854" fmla="*/ 11817268 w 12192000"/>
              <a:gd name="connsiteY2854" fmla="*/ 2908384 h 6858000"/>
              <a:gd name="connsiteX2855" fmla="*/ 11550568 w 12192000"/>
              <a:gd name="connsiteY2855" fmla="*/ 2908384 h 6858000"/>
              <a:gd name="connsiteX2856" fmla="*/ 11487068 w 12192000"/>
              <a:gd name="connsiteY2856" fmla="*/ 2971867 h 6858000"/>
              <a:gd name="connsiteX2857" fmla="*/ 11550568 w 12192000"/>
              <a:gd name="connsiteY2857" fmla="*/ 3035350 h 6858000"/>
              <a:gd name="connsiteX2858" fmla="*/ 11614068 w 12192000"/>
              <a:gd name="connsiteY2858" fmla="*/ 2971867 h 6858000"/>
              <a:gd name="connsiteX2859" fmla="*/ 11550568 w 12192000"/>
              <a:gd name="connsiteY2859" fmla="*/ 2908384 h 6858000"/>
              <a:gd name="connsiteX2860" fmla="*/ 349271 w 12192000"/>
              <a:gd name="connsiteY2860" fmla="*/ 2603543 h 6858000"/>
              <a:gd name="connsiteX2861" fmla="*/ 285772 w 12192000"/>
              <a:gd name="connsiteY2861" fmla="*/ 2667053 h 6858000"/>
              <a:gd name="connsiteX2862" fmla="*/ 349271 w 12192000"/>
              <a:gd name="connsiteY2862" fmla="*/ 2730561 h 6858000"/>
              <a:gd name="connsiteX2863" fmla="*/ 412771 w 12192000"/>
              <a:gd name="connsiteY2863" fmla="*/ 2667053 h 6858000"/>
              <a:gd name="connsiteX2864" fmla="*/ 349271 w 12192000"/>
              <a:gd name="connsiteY2864" fmla="*/ 2603543 h 6858000"/>
              <a:gd name="connsiteX2865" fmla="*/ 1149363 w 12192000"/>
              <a:gd name="connsiteY2865" fmla="*/ 2603542 h 6858000"/>
              <a:gd name="connsiteX2866" fmla="*/ 1085864 w 12192000"/>
              <a:gd name="connsiteY2866" fmla="*/ 2667048 h 6858000"/>
              <a:gd name="connsiteX2867" fmla="*/ 1149363 w 12192000"/>
              <a:gd name="connsiteY2867" fmla="*/ 2730559 h 6858000"/>
              <a:gd name="connsiteX2868" fmla="*/ 1212863 w 12192000"/>
              <a:gd name="connsiteY2868" fmla="*/ 2667048 h 6858000"/>
              <a:gd name="connsiteX2869" fmla="*/ 1149363 w 12192000"/>
              <a:gd name="connsiteY2869" fmla="*/ 2603542 h 6858000"/>
              <a:gd name="connsiteX2870" fmla="*/ 882666 w 12192000"/>
              <a:gd name="connsiteY2870" fmla="*/ 2603542 h 6858000"/>
              <a:gd name="connsiteX2871" fmla="*/ 819166 w 12192000"/>
              <a:gd name="connsiteY2871" fmla="*/ 2667048 h 6858000"/>
              <a:gd name="connsiteX2872" fmla="*/ 882666 w 12192000"/>
              <a:gd name="connsiteY2872" fmla="*/ 2730559 h 6858000"/>
              <a:gd name="connsiteX2873" fmla="*/ 946165 w 12192000"/>
              <a:gd name="connsiteY2873" fmla="*/ 2667048 h 6858000"/>
              <a:gd name="connsiteX2874" fmla="*/ 882666 w 12192000"/>
              <a:gd name="connsiteY2874" fmla="*/ 2603542 h 6858000"/>
              <a:gd name="connsiteX2875" fmla="*/ 615969 w 12192000"/>
              <a:gd name="connsiteY2875" fmla="*/ 2603542 h 6858000"/>
              <a:gd name="connsiteX2876" fmla="*/ 552469 w 12192000"/>
              <a:gd name="connsiteY2876" fmla="*/ 2667053 h 6858000"/>
              <a:gd name="connsiteX2877" fmla="*/ 615969 w 12192000"/>
              <a:gd name="connsiteY2877" fmla="*/ 2730559 h 6858000"/>
              <a:gd name="connsiteX2878" fmla="*/ 679468 w 12192000"/>
              <a:gd name="connsiteY2878" fmla="*/ 2667053 h 6858000"/>
              <a:gd name="connsiteX2879" fmla="*/ 615969 w 12192000"/>
              <a:gd name="connsiteY2879" fmla="*/ 2603542 h 6858000"/>
              <a:gd name="connsiteX2880" fmla="*/ 2216173 w 12192000"/>
              <a:gd name="connsiteY2880" fmla="*/ 2603541 h 6858000"/>
              <a:gd name="connsiteX2881" fmla="*/ 2152679 w 12192000"/>
              <a:gd name="connsiteY2881" fmla="*/ 2667048 h 6858000"/>
              <a:gd name="connsiteX2882" fmla="*/ 2216173 w 12192000"/>
              <a:gd name="connsiteY2882" fmla="*/ 2730558 h 6858000"/>
              <a:gd name="connsiteX2883" fmla="*/ 2279681 w 12192000"/>
              <a:gd name="connsiteY2883" fmla="*/ 2667048 h 6858000"/>
              <a:gd name="connsiteX2884" fmla="*/ 2216173 w 12192000"/>
              <a:gd name="connsiteY2884" fmla="*/ 2603541 h 6858000"/>
              <a:gd name="connsiteX2885" fmla="*/ 1949461 w 12192000"/>
              <a:gd name="connsiteY2885" fmla="*/ 2603541 h 6858000"/>
              <a:gd name="connsiteX2886" fmla="*/ 1885958 w 12192000"/>
              <a:gd name="connsiteY2886" fmla="*/ 2667048 h 6858000"/>
              <a:gd name="connsiteX2887" fmla="*/ 1949461 w 12192000"/>
              <a:gd name="connsiteY2887" fmla="*/ 2730558 h 6858000"/>
              <a:gd name="connsiteX2888" fmla="*/ 2012981 w 12192000"/>
              <a:gd name="connsiteY2888" fmla="*/ 2667048 h 6858000"/>
              <a:gd name="connsiteX2889" fmla="*/ 1949461 w 12192000"/>
              <a:gd name="connsiteY2889" fmla="*/ 2603541 h 6858000"/>
              <a:gd name="connsiteX2890" fmla="*/ 1682759 w 12192000"/>
              <a:gd name="connsiteY2890" fmla="*/ 2603541 h 6858000"/>
              <a:gd name="connsiteX2891" fmla="*/ 1619260 w 12192000"/>
              <a:gd name="connsiteY2891" fmla="*/ 2667048 h 6858000"/>
              <a:gd name="connsiteX2892" fmla="*/ 1682759 w 12192000"/>
              <a:gd name="connsiteY2892" fmla="*/ 2730558 h 6858000"/>
              <a:gd name="connsiteX2893" fmla="*/ 1746259 w 12192000"/>
              <a:gd name="connsiteY2893" fmla="*/ 2667048 h 6858000"/>
              <a:gd name="connsiteX2894" fmla="*/ 1682759 w 12192000"/>
              <a:gd name="connsiteY2894" fmla="*/ 2603541 h 6858000"/>
              <a:gd name="connsiteX2895" fmla="*/ 1416060 w 12192000"/>
              <a:gd name="connsiteY2895" fmla="*/ 2603541 h 6858000"/>
              <a:gd name="connsiteX2896" fmla="*/ 1352561 w 12192000"/>
              <a:gd name="connsiteY2896" fmla="*/ 2667048 h 6858000"/>
              <a:gd name="connsiteX2897" fmla="*/ 1416060 w 12192000"/>
              <a:gd name="connsiteY2897" fmla="*/ 2730559 h 6858000"/>
              <a:gd name="connsiteX2898" fmla="*/ 1479560 w 12192000"/>
              <a:gd name="connsiteY2898" fmla="*/ 2667048 h 6858000"/>
              <a:gd name="connsiteX2899" fmla="*/ 1416060 w 12192000"/>
              <a:gd name="connsiteY2899" fmla="*/ 2603541 h 6858000"/>
              <a:gd name="connsiteX2900" fmla="*/ 3549680 w 12192000"/>
              <a:gd name="connsiteY2900" fmla="*/ 2603540 h 6858000"/>
              <a:gd name="connsiteX2901" fmla="*/ 3486172 w 12192000"/>
              <a:gd name="connsiteY2901" fmla="*/ 2667048 h 6858000"/>
              <a:gd name="connsiteX2902" fmla="*/ 3549680 w 12192000"/>
              <a:gd name="connsiteY2902" fmla="*/ 2730556 h 6858000"/>
              <a:gd name="connsiteX2903" fmla="*/ 3613176 w 12192000"/>
              <a:gd name="connsiteY2903" fmla="*/ 2667048 h 6858000"/>
              <a:gd name="connsiteX2904" fmla="*/ 3549680 w 12192000"/>
              <a:gd name="connsiteY2904" fmla="*/ 2603540 h 6858000"/>
              <a:gd name="connsiteX2905" fmla="*/ 3282946 w 12192000"/>
              <a:gd name="connsiteY2905" fmla="*/ 2603540 h 6858000"/>
              <a:gd name="connsiteX2906" fmla="*/ 3219454 w 12192000"/>
              <a:gd name="connsiteY2906" fmla="*/ 2667048 h 6858000"/>
              <a:gd name="connsiteX2907" fmla="*/ 3282946 w 12192000"/>
              <a:gd name="connsiteY2907" fmla="*/ 2730558 h 6858000"/>
              <a:gd name="connsiteX2908" fmla="*/ 3346448 w 12192000"/>
              <a:gd name="connsiteY2908" fmla="*/ 2667048 h 6858000"/>
              <a:gd name="connsiteX2909" fmla="*/ 3282946 w 12192000"/>
              <a:gd name="connsiteY2909" fmla="*/ 2603540 h 6858000"/>
              <a:gd name="connsiteX2910" fmla="*/ 3016279 w 12192000"/>
              <a:gd name="connsiteY2910" fmla="*/ 2603540 h 6858000"/>
              <a:gd name="connsiteX2911" fmla="*/ 2952787 w 12192000"/>
              <a:gd name="connsiteY2911" fmla="*/ 2667048 h 6858000"/>
              <a:gd name="connsiteX2912" fmla="*/ 3016279 w 12192000"/>
              <a:gd name="connsiteY2912" fmla="*/ 2730558 h 6858000"/>
              <a:gd name="connsiteX2913" fmla="*/ 3079772 w 12192000"/>
              <a:gd name="connsiteY2913" fmla="*/ 2667048 h 6858000"/>
              <a:gd name="connsiteX2914" fmla="*/ 3016279 w 12192000"/>
              <a:gd name="connsiteY2914" fmla="*/ 2603540 h 6858000"/>
              <a:gd name="connsiteX2915" fmla="*/ 2749613 w 12192000"/>
              <a:gd name="connsiteY2915" fmla="*/ 2603540 h 6858000"/>
              <a:gd name="connsiteX2916" fmla="*/ 2686084 w 12192000"/>
              <a:gd name="connsiteY2916" fmla="*/ 2667048 h 6858000"/>
              <a:gd name="connsiteX2917" fmla="*/ 2749613 w 12192000"/>
              <a:gd name="connsiteY2917" fmla="*/ 2730558 h 6858000"/>
              <a:gd name="connsiteX2918" fmla="*/ 2813105 w 12192000"/>
              <a:gd name="connsiteY2918" fmla="*/ 2667048 h 6858000"/>
              <a:gd name="connsiteX2919" fmla="*/ 2749613 w 12192000"/>
              <a:gd name="connsiteY2919" fmla="*/ 2603540 h 6858000"/>
              <a:gd name="connsiteX2920" fmla="*/ 2482874 w 12192000"/>
              <a:gd name="connsiteY2920" fmla="*/ 2603540 h 6858000"/>
              <a:gd name="connsiteX2921" fmla="*/ 2419370 w 12192000"/>
              <a:gd name="connsiteY2921" fmla="*/ 2667048 h 6858000"/>
              <a:gd name="connsiteX2922" fmla="*/ 2482874 w 12192000"/>
              <a:gd name="connsiteY2922" fmla="*/ 2730558 h 6858000"/>
              <a:gd name="connsiteX2923" fmla="*/ 2546386 w 12192000"/>
              <a:gd name="connsiteY2923" fmla="*/ 2667048 h 6858000"/>
              <a:gd name="connsiteX2924" fmla="*/ 2482874 w 12192000"/>
              <a:gd name="connsiteY2924" fmla="*/ 2603540 h 6858000"/>
              <a:gd name="connsiteX2925" fmla="*/ 4616405 w 12192000"/>
              <a:gd name="connsiteY2925" fmla="*/ 2603539 h 6858000"/>
              <a:gd name="connsiteX2926" fmla="*/ 4552900 w 12192000"/>
              <a:gd name="connsiteY2926" fmla="*/ 2667048 h 6858000"/>
              <a:gd name="connsiteX2927" fmla="*/ 4616405 w 12192000"/>
              <a:gd name="connsiteY2927" fmla="*/ 2730556 h 6858000"/>
              <a:gd name="connsiteX2928" fmla="*/ 4679879 w 12192000"/>
              <a:gd name="connsiteY2928" fmla="*/ 2667048 h 6858000"/>
              <a:gd name="connsiteX2929" fmla="*/ 4616405 w 12192000"/>
              <a:gd name="connsiteY2929" fmla="*/ 2603539 h 6858000"/>
              <a:gd name="connsiteX2930" fmla="*/ 4349694 w 12192000"/>
              <a:gd name="connsiteY2930" fmla="*/ 2603539 h 6858000"/>
              <a:gd name="connsiteX2931" fmla="*/ 4286199 w 12192000"/>
              <a:gd name="connsiteY2931" fmla="*/ 2667048 h 6858000"/>
              <a:gd name="connsiteX2932" fmla="*/ 4349694 w 12192000"/>
              <a:gd name="connsiteY2932" fmla="*/ 2730556 h 6858000"/>
              <a:gd name="connsiteX2933" fmla="*/ 4413179 w 12192000"/>
              <a:gd name="connsiteY2933" fmla="*/ 2667048 h 6858000"/>
              <a:gd name="connsiteX2934" fmla="*/ 4349694 w 12192000"/>
              <a:gd name="connsiteY2934" fmla="*/ 2603539 h 6858000"/>
              <a:gd name="connsiteX2935" fmla="*/ 4082994 w 12192000"/>
              <a:gd name="connsiteY2935" fmla="*/ 2603539 h 6858000"/>
              <a:gd name="connsiteX2936" fmla="*/ 4019556 w 12192000"/>
              <a:gd name="connsiteY2936" fmla="*/ 2667048 h 6858000"/>
              <a:gd name="connsiteX2937" fmla="*/ 4082994 w 12192000"/>
              <a:gd name="connsiteY2937" fmla="*/ 2730556 h 6858000"/>
              <a:gd name="connsiteX2938" fmla="*/ 4146498 w 12192000"/>
              <a:gd name="connsiteY2938" fmla="*/ 2667048 h 6858000"/>
              <a:gd name="connsiteX2939" fmla="*/ 4082994 w 12192000"/>
              <a:gd name="connsiteY2939" fmla="*/ 2603539 h 6858000"/>
              <a:gd name="connsiteX2940" fmla="*/ 3816356 w 12192000"/>
              <a:gd name="connsiteY2940" fmla="*/ 2603539 h 6858000"/>
              <a:gd name="connsiteX2941" fmla="*/ 3752863 w 12192000"/>
              <a:gd name="connsiteY2941" fmla="*/ 2667048 h 6858000"/>
              <a:gd name="connsiteX2942" fmla="*/ 3816356 w 12192000"/>
              <a:gd name="connsiteY2942" fmla="*/ 2730556 h 6858000"/>
              <a:gd name="connsiteX2943" fmla="*/ 3879862 w 12192000"/>
              <a:gd name="connsiteY2943" fmla="*/ 2667048 h 6858000"/>
              <a:gd name="connsiteX2944" fmla="*/ 3816356 w 12192000"/>
              <a:gd name="connsiteY2944" fmla="*/ 2603539 h 6858000"/>
              <a:gd name="connsiteX2945" fmla="*/ 5149793 w 12192000"/>
              <a:gd name="connsiteY2945" fmla="*/ 2603538 h 6858000"/>
              <a:gd name="connsiteX2946" fmla="*/ 5086284 w 12192000"/>
              <a:gd name="connsiteY2946" fmla="*/ 2667048 h 6858000"/>
              <a:gd name="connsiteX2947" fmla="*/ 5149793 w 12192000"/>
              <a:gd name="connsiteY2947" fmla="*/ 2730554 h 6858000"/>
              <a:gd name="connsiteX2948" fmla="*/ 5213289 w 12192000"/>
              <a:gd name="connsiteY2948" fmla="*/ 2667048 h 6858000"/>
              <a:gd name="connsiteX2949" fmla="*/ 5149793 w 12192000"/>
              <a:gd name="connsiteY2949" fmla="*/ 2603538 h 6858000"/>
              <a:gd name="connsiteX2950" fmla="*/ 4883094 w 12192000"/>
              <a:gd name="connsiteY2950" fmla="*/ 2603538 h 6858000"/>
              <a:gd name="connsiteX2951" fmla="*/ 4819583 w 12192000"/>
              <a:gd name="connsiteY2951" fmla="*/ 2667048 h 6858000"/>
              <a:gd name="connsiteX2952" fmla="*/ 4883094 w 12192000"/>
              <a:gd name="connsiteY2952" fmla="*/ 2730554 h 6858000"/>
              <a:gd name="connsiteX2953" fmla="*/ 4946597 w 12192000"/>
              <a:gd name="connsiteY2953" fmla="*/ 2667048 h 6858000"/>
              <a:gd name="connsiteX2954" fmla="*/ 4883094 w 12192000"/>
              <a:gd name="connsiteY2954" fmla="*/ 2603538 h 6858000"/>
              <a:gd name="connsiteX2955" fmla="*/ 6216568 w 12192000"/>
              <a:gd name="connsiteY2955" fmla="*/ 2603537 h 6858000"/>
              <a:gd name="connsiteX2956" fmla="*/ 6153068 w 12192000"/>
              <a:gd name="connsiteY2956" fmla="*/ 2667040 h 6858000"/>
              <a:gd name="connsiteX2957" fmla="*/ 6216568 w 12192000"/>
              <a:gd name="connsiteY2957" fmla="*/ 2730553 h 6858000"/>
              <a:gd name="connsiteX2958" fmla="*/ 6280068 w 12192000"/>
              <a:gd name="connsiteY2958" fmla="*/ 2667040 h 6858000"/>
              <a:gd name="connsiteX2959" fmla="*/ 6216568 w 12192000"/>
              <a:gd name="connsiteY2959" fmla="*/ 2603537 h 6858000"/>
              <a:gd name="connsiteX2960" fmla="*/ 5949873 w 12192000"/>
              <a:gd name="connsiteY2960" fmla="*/ 2603537 h 6858000"/>
              <a:gd name="connsiteX2961" fmla="*/ 5886370 w 12192000"/>
              <a:gd name="connsiteY2961" fmla="*/ 2667040 h 6858000"/>
              <a:gd name="connsiteX2962" fmla="*/ 5949873 w 12192000"/>
              <a:gd name="connsiteY2962" fmla="*/ 2730553 h 6858000"/>
              <a:gd name="connsiteX2963" fmla="*/ 6013385 w 12192000"/>
              <a:gd name="connsiteY2963" fmla="*/ 2667040 h 6858000"/>
              <a:gd name="connsiteX2964" fmla="*/ 5949873 w 12192000"/>
              <a:gd name="connsiteY2964" fmla="*/ 2603537 h 6858000"/>
              <a:gd name="connsiteX2965" fmla="*/ 5683180 w 12192000"/>
              <a:gd name="connsiteY2965" fmla="*/ 2603537 h 6858000"/>
              <a:gd name="connsiteX2966" fmla="*/ 5619681 w 12192000"/>
              <a:gd name="connsiteY2966" fmla="*/ 2667048 h 6858000"/>
              <a:gd name="connsiteX2967" fmla="*/ 5683180 w 12192000"/>
              <a:gd name="connsiteY2967" fmla="*/ 2730554 h 6858000"/>
              <a:gd name="connsiteX2968" fmla="*/ 5746675 w 12192000"/>
              <a:gd name="connsiteY2968" fmla="*/ 2667048 h 6858000"/>
              <a:gd name="connsiteX2969" fmla="*/ 5683180 w 12192000"/>
              <a:gd name="connsiteY2969" fmla="*/ 2603537 h 6858000"/>
              <a:gd name="connsiteX2970" fmla="*/ 5416495 w 12192000"/>
              <a:gd name="connsiteY2970" fmla="*/ 2603537 h 6858000"/>
              <a:gd name="connsiteX2971" fmla="*/ 5352995 w 12192000"/>
              <a:gd name="connsiteY2971" fmla="*/ 2667048 h 6858000"/>
              <a:gd name="connsiteX2972" fmla="*/ 5416495 w 12192000"/>
              <a:gd name="connsiteY2972" fmla="*/ 2730554 h 6858000"/>
              <a:gd name="connsiteX2973" fmla="*/ 5479994 w 12192000"/>
              <a:gd name="connsiteY2973" fmla="*/ 2667048 h 6858000"/>
              <a:gd name="connsiteX2974" fmla="*/ 5416495 w 12192000"/>
              <a:gd name="connsiteY2974" fmla="*/ 2603537 h 6858000"/>
              <a:gd name="connsiteX2975" fmla="*/ 7016668 w 12192000"/>
              <a:gd name="connsiteY2975" fmla="*/ 2603536 h 6858000"/>
              <a:gd name="connsiteX2976" fmla="*/ 6953168 w 12192000"/>
              <a:gd name="connsiteY2976" fmla="*/ 2667040 h 6858000"/>
              <a:gd name="connsiteX2977" fmla="*/ 7016668 w 12192000"/>
              <a:gd name="connsiteY2977" fmla="*/ 2730553 h 6858000"/>
              <a:gd name="connsiteX2978" fmla="*/ 7080168 w 12192000"/>
              <a:gd name="connsiteY2978" fmla="*/ 2667040 h 6858000"/>
              <a:gd name="connsiteX2979" fmla="*/ 7016668 w 12192000"/>
              <a:gd name="connsiteY2979" fmla="*/ 2603536 h 6858000"/>
              <a:gd name="connsiteX2980" fmla="*/ 6749968 w 12192000"/>
              <a:gd name="connsiteY2980" fmla="*/ 2603536 h 6858000"/>
              <a:gd name="connsiteX2981" fmla="*/ 6686468 w 12192000"/>
              <a:gd name="connsiteY2981" fmla="*/ 2667040 h 6858000"/>
              <a:gd name="connsiteX2982" fmla="*/ 6749968 w 12192000"/>
              <a:gd name="connsiteY2982" fmla="*/ 2730553 h 6858000"/>
              <a:gd name="connsiteX2983" fmla="*/ 6813468 w 12192000"/>
              <a:gd name="connsiteY2983" fmla="*/ 2667040 h 6858000"/>
              <a:gd name="connsiteX2984" fmla="*/ 6749968 w 12192000"/>
              <a:gd name="connsiteY2984" fmla="*/ 2603536 h 6858000"/>
              <a:gd name="connsiteX2985" fmla="*/ 6483268 w 12192000"/>
              <a:gd name="connsiteY2985" fmla="*/ 2603536 h 6858000"/>
              <a:gd name="connsiteX2986" fmla="*/ 6419768 w 12192000"/>
              <a:gd name="connsiteY2986" fmla="*/ 2667040 h 6858000"/>
              <a:gd name="connsiteX2987" fmla="*/ 6483268 w 12192000"/>
              <a:gd name="connsiteY2987" fmla="*/ 2730553 h 6858000"/>
              <a:gd name="connsiteX2988" fmla="*/ 6546768 w 12192000"/>
              <a:gd name="connsiteY2988" fmla="*/ 2667040 h 6858000"/>
              <a:gd name="connsiteX2989" fmla="*/ 6483268 w 12192000"/>
              <a:gd name="connsiteY2989" fmla="*/ 2603536 h 6858000"/>
              <a:gd name="connsiteX2990" fmla="*/ 7550068 w 12192000"/>
              <a:gd name="connsiteY2990" fmla="*/ 2603535 h 6858000"/>
              <a:gd name="connsiteX2991" fmla="*/ 7486568 w 12192000"/>
              <a:gd name="connsiteY2991" fmla="*/ 2667040 h 6858000"/>
              <a:gd name="connsiteX2992" fmla="*/ 7550068 w 12192000"/>
              <a:gd name="connsiteY2992" fmla="*/ 2730553 h 6858000"/>
              <a:gd name="connsiteX2993" fmla="*/ 7613568 w 12192000"/>
              <a:gd name="connsiteY2993" fmla="*/ 2667040 h 6858000"/>
              <a:gd name="connsiteX2994" fmla="*/ 7550068 w 12192000"/>
              <a:gd name="connsiteY2994" fmla="*/ 2603535 h 6858000"/>
              <a:gd name="connsiteX2995" fmla="*/ 7283368 w 12192000"/>
              <a:gd name="connsiteY2995" fmla="*/ 2603535 h 6858000"/>
              <a:gd name="connsiteX2996" fmla="*/ 7219868 w 12192000"/>
              <a:gd name="connsiteY2996" fmla="*/ 2667040 h 6858000"/>
              <a:gd name="connsiteX2997" fmla="*/ 7283368 w 12192000"/>
              <a:gd name="connsiteY2997" fmla="*/ 2730553 h 6858000"/>
              <a:gd name="connsiteX2998" fmla="*/ 7346868 w 12192000"/>
              <a:gd name="connsiteY2998" fmla="*/ 2667040 h 6858000"/>
              <a:gd name="connsiteX2999" fmla="*/ 7283368 w 12192000"/>
              <a:gd name="connsiteY2999" fmla="*/ 2603535 h 6858000"/>
              <a:gd name="connsiteX3000" fmla="*/ 9416968 w 12192000"/>
              <a:gd name="connsiteY3000" fmla="*/ 2603534 h 6858000"/>
              <a:gd name="connsiteX3001" fmla="*/ 9353468 w 12192000"/>
              <a:gd name="connsiteY3001" fmla="*/ 2667040 h 6858000"/>
              <a:gd name="connsiteX3002" fmla="*/ 9416968 w 12192000"/>
              <a:gd name="connsiteY3002" fmla="*/ 2730549 h 6858000"/>
              <a:gd name="connsiteX3003" fmla="*/ 9480468 w 12192000"/>
              <a:gd name="connsiteY3003" fmla="*/ 2667040 h 6858000"/>
              <a:gd name="connsiteX3004" fmla="*/ 9416968 w 12192000"/>
              <a:gd name="connsiteY3004" fmla="*/ 2603534 h 6858000"/>
              <a:gd name="connsiteX3005" fmla="*/ 9150268 w 12192000"/>
              <a:gd name="connsiteY3005" fmla="*/ 2603534 h 6858000"/>
              <a:gd name="connsiteX3006" fmla="*/ 9086768 w 12192000"/>
              <a:gd name="connsiteY3006" fmla="*/ 2667040 h 6858000"/>
              <a:gd name="connsiteX3007" fmla="*/ 9150268 w 12192000"/>
              <a:gd name="connsiteY3007" fmla="*/ 2730549 h 6858000"/>
              <a:gd name="connsiteX3008" fmla="*/ 9213768 w 12192000"/>
              <a:gd name="connsiteY3008" fmla="*/ 2667040 h 6858000"/>
              <a:gd name="connsiteX3009" fmla="*/ 9150268 w 12192000"/>
              <a:gd name="connsiteY3009" fmla="*/ 2603534 h 6858000"/>
              <a:gd name="connsiteX3010" fmla="*/ 8883568 w 12192000"/>
              <a:gd name="connsiteY3010" fmla="*/ 2603534 h 6858000"/>
              <a:gd name="connsiteX3011" fmla="*/ 8820068 w 12192000"/>
              <a:gd name="connsiteY3011" fmla="*/ 2667040 h 6858000"/>
              <a:gd name="connsiteX3012" fmla="*/ 8883568 w 12192000"/>
              <a:gd name="connsiteY3012" fmla="*/ 2730551 h 6858000"/>
              <a:gd name="connsiteX3013" fmla="*/ 8947068 w 12192000"/>
              <a:gd name="connsiteY3013" fmla="*/ 2667040 h 6858000"/>
              <a:gd name="connsiteX3014" fmla="*/ 8883568 w 12192000"/>
              <a:gd name="connsiteY3014" fmla="*/ 2603534 h 6858000"/>
              <a:gd name="connsiteX3015" fmla="*/ 8616868 w 12192000"/>
              <a:gd name="connsiteY3015" fmla="*/ 2603534 h 6858000"/>
              <a:gd name="connsiteX3016" fmla="*/ 8553368 w 12192000"/>
              <a:gd name="connsiteY3016" fmla="*/ 2667040 h 6858000"/>
              <a:gd name="connsiteX3017" fmla="*/ 8616868 w 12192000"/>
              <a:gd name="connsiteY3017" fmla="*/ 2730551 h 6858000"/>
              <a:gd name="connsiteX3018" fmla="*/ 8680368 w 12192000"/>
              <a:gd name="connsiteY3018" fmla="*/ 2667040 h 6858000"/>
              <a:gd name="connsiteX3019" fmla="*/ 8616868 w 12192000"/>
              <a:gd name="connsiteY3019" fmla="*/ 2603534 h 6858000"/>
              <a:gd name="connsiteX3020" fmla="*/ 8350168 w 12192000"/>
              <a:gd name="connsiteY3020" fmla="*/ 2603534 h 6858000"/>
              <a:gd name="connsiteX3021" fmla="*/ 8286668 w 12192000"/>
              <a:gd name="connsiteY3021" fmla="*/ 2667040 h 6858000"/>
              <a:gd name="connsiteX3022" fmla="*/ 8350168 w 12192000"/>
              <a:gd name="connsiteY3022" fmla="*/ 2730551 h 6858000"/>
              <a:gd name="connsiteX3023" fmla="*/ 8413668 w 12192000"/>
              <a:gd name="connsiteY3023" fmla="*/ 2667040 h 6858000"/>
              <a:gd name="connsiteX3024" fmla="*/ 8350168 w 12192000"/>
              <a:gd name="connsiteY3024" fmla="*/ 2603534 h 6858000"/>
              <a:gd name="connsiteX3025" fmla="*/ 8083468 w 12192000"/>
              <a:gd name="connsiteY3025" fmla="*/ 2603534 h 6858000"/>
              <a:gd name="connsiteX3026" fmla="*/ 8019968 w 12192000"/>
              <a:gd name="connsiteY3026" fmla="*/ 2667040 h 6858000"/>
              <a:gd name="connsiteX3027" fmla="*/ 8083468 w 12192000"/>
              <a:gd name="connsiteY3027" fmla="*/ 2730551 h 6858000"/>
              <a:gd name="connsiteX3028" fmla="*/ 8146968 w 12192000"/>
              <a:gd name="connsiteY3028" fmla="*/ 2667040 h 6858000"/>
              <a:gd name="connsiteX3029" fmla="*/ 8083468 w 12192000"/>
              <a:gd name="connsiteY3029" fmla="*/ 2603534 h 6858000"/>
              <a:gd name="connsiteX3030" fmla="*/ 7816768 w 12192000"/>
              <a:gd name="connsiteY3030" fmla="*/ 2603534 h 6858000"/>
              <a:gd name="connsiteX3031" fmla="*/ 7753268 w 12192000"/>
              <a:gd name="connsiteY3031" fmla="*/ 2667040 h 6858000"/>
              <a:gd name="connsiteX3032" fmla="*/ 7816768 w 12192000"/>
              <a:gd name="connsiteY3032" fmla="*/ 2730551 h 6858000"/>
              <a:gd name="connsiteX3033" fmla="*/ 7880268 w 12192000"/>
              <a:gd name="connsiteY3033" fmla="*/ 2667040 h 6858000"/>
              <a:gd name="connsiteX3034" fmla="*/ 7816768 w 12192000"/>
              <a:gd name="connsiteY3034" fmla="*/ 2603534 h 6858000"/>
              <a:gd name="connsiteX3035" fmla="*/ 10483768 w 12192000"/>
              <a:gd name="connsiteY3035" fmla="*/ 2603533 h 6858000"/>
              <a:gd name="connsiteX3036" fmla="*/ 10420268 w 12192000"/>
              <a:gd name="connsiteY3036" fmla="*/ 2667037 h 6858000"/>
              <a:gd name="connsiteX3037" fmla="*/ 10483768 w 12192000"/>
              <a:gd name="connsiteY3037" fmla="*/ 2730548 h 6858000"/>
              <a:gd name="connsiteX3038" fmla="*/ 10547268 w 12192000"/>
              <a:gd name="connsiteY3038" fmla="*/ 2667037 h 6858000"/>
              <a:gd name="connsiteX3039" fmla="*/ 10483768 w 12192000"/>
              <a:gd name="connsiteY3039" fmla="*/ 2603533 h 6858000"/>
              <a:gd name="connsiteX3040" fmla="*/ 10217068 w 12192000"/>
              <a:gd name="connsiteY3040" fmla="*/ 2603533 h 6858000"/>
              <a:gd name="connsiteX3041" fmla="*/ 10153568 w 12192000"/>
              <a:gd name="connsiteY3041" fmla="*/ 2667037 h 6858000"/>
              <a:gd name="connsiteX3042" fmla="*/ 10217068 w 12192000"/>
              <a:gd name="connsiteY3042" fmla="*/ 2730548 h 6858000"/>
              <a:gd name="connsiteX3043" fmla="*/ 10280568 w 12192000"/>
              <a:gd name="connsiteY3043" fmla="*/ 2667037 h 6858000"/>
              <a:gd name="connsiteX3044" fmla="*/ 10217068 w 12192000"/>
              <a:gd name="connsiteY3044" fmla="*/ 2603533 h 6858000"/>
              <a:gd name="connsiteX3045" fmla="*/ 9950368 w 12192000"/>
              <a:gd name="connsiteY3045" fmla="*/ 2603533 h 6858000"/>
              <a:gd name="connsiteX3046" fmla="*/ 9886868 w 12192000"/>
              <a:gd name="connsiteY3046" fmla="*/ 2667037 h 6858000"/>
              <a:gd name="connsiteX3047" fmla="*/ 9950368 w 12192000"/>
              <a:gd name="connsiteY3047" fmla="*/ 2730549 h 6858000"/>
              <a:gd name="connsiteX3048" fmla="*/ 10013868 w 12192000"/>
              <a:gd name="connsiteY3048" fmla="*/ 2667037 h 6858000"/>
              <a:gd name="connsiteX3049" fmla="*/ 9950368 w 12192000"/>
              <a:gd name="connsiteY3049" fmla="*/ 2603533 h 6858000"/>
              <a:gd name="connsiteX3050" fmla="*/ 9683668 w 12192000"/>
              <a:gd name="connsiteY3050" fmla="*/ 2603533 h 6858000"/>
              <a:gd name="connsiteX3051" fmla="*/ 9620168 w 12192000"/>
              <a:gd name="connsiteY3051" fmla="*/ 2667040 h 6858000"/>
              <a:gd name="connsiteX3052" fmla="*/ 9683668 w 12192000"/>
              <a:gd name="connsiteY3052" fmla="*/ 2730549 h 6858000"/>
              <a:gd name="connsiteX3053" fmla="*/ 9747168 w 12192000"/>
              <a:gd name="connsiteY3053" fmla="*/ 2667040 h 6858000"/>
              <a:gd name="connsiteX3054" fmla="*/ 9683668 w 12192000"/>
              <a:gd name="connsiteY3054" fmla="*/ 2603533 h 6858000"/>
              <a:gd name="connsiteX3055" fmla="*/ 11017168 w 12192000"/>
              <a:gd name="connsiteY3055" fmla="*/ 2603532 h 6858000"/>
              <a:gd name="connsiteX3056" fmla="*/ 10953668 w 12192000"/>
              <a:gd name="connsiteY3056" fmla="*/ 2667037 h 6858000"/>
              <a:gd name="connsiteX3057" fmla="*/ 11017168 w 12192000"/>
              <a:gd name="connsiteY3057" fmla="*/ 2730548 h 6858000"/>
              <a:gd name="connsiteX3058" fmla="*/ 11080668 w 12192000"/>
              <a:gd name="connsiteY3058" fmla="*/ 2667037 h 6858000"/>
              <a:gd name="connsiteX3059" fmla="*/ 11017168 w 12192000"/>
              <a:gd name="connsiteY3059" fmla="*/ 2603532 h 6858000"/>
              <a:gd name="connsiteX3060" fmla="*/ 10750468 w 12192000"/>
              <a:gd name="connsiteY3060" fmla="*/ 2603532 h 6858000"/>
              <a:gd name="connsiteX3061" fmla="*/ 10686968 w 12192000"/>
              <a:gd name="connsiteY3061" fmla="*/ 2667037 h 6858000"/>
              <a:gd name="connsiteX3062" fmla="*/ 10750468 w 12192000"/>
              <a:gd name="connsiteY3062" fmla="*/ 2730548 h 6858000"/>
              <a:gd name="connsiteX3063" fmla="*/ 10813968 w 12192000"/>
              <a:gd name="connsiteY3063" fmla="*/ 2667037 h 6858000"/>
              <a:gd name="connsiteX3064" fmla="*/ 10750468 w 12192000"/>
              <a:gd name="connsiteY3064" fmla="*/ 2603532 h 6858000"/>
              <a:gd name="connsiteX3065" fmla="*/ 11817268 w 12192000"/>
              <a:gd name="connsiteY3065" fmla="*/ 2603531 h 6858000"/>
              <a:gd name="connsiteX3066" fmla="*/ 11753768 w 12192000"/>
              <a:gd name="connsiteY3066" fmla="*/ 2667033 h 6858000"/>
              <a:gd name="connsiteX3067" fmla="*/ 11817268 w 12192000"/>
              <a:gd name="connsiteY3067" fmla="*/ 2730548 h 6858000"/>
              <a:gd name="connsiteX3068" fmla="*/ 11880768 w 12192000"/>
              <a:gd name="connsiteY3068" fmla="*/ 2667033 h 6858000"/>
              <a:gd name="connsiteX3069" fmla="*/ 11817268 w 12192000"/>
              <a:gd name="connsiteY3069" fmla="*/ 2603531 h 6858000"/>
              <a:gd name="connsiteX3070" fmla="*/ 11550568 w 12192000"/>
              <a:gd name="connsiteY3070" fmla="*/ 2603531 h 6858000"/>
              <a:gd name="connsiteX3071" fmla="*/ 11487068 w 12192000"/>
              <a:gd name="connsiteY3071" fmla="*/ 2667033 h 6858000"/>
              <a:gd name="connsiteX3072" fmla="*/ 11550568 w 12192000"/>
              <a:gd name="connsiteY3072" fmla="*/ 2730548 h 6858000"/>
              <a:gd name="connsiteX3073" fmla="*/ 11614068 w 12192000"/>
              <a:gd name="connsiteY3073" fmla="*/ 2667033 h 6858000"/>
              <a:gd name="connsiteX3074" fmla="*/ 11550568 w 12192000"/>
              <a:gd name="connsiteY3074" fmla="*/ 2603531 h 6858000"/>
              <a:gd name="connsiteX3075" fmla="*/ 11283868 w 12192000"/>
              <a:gd name="connsiteY3075" fmla="*/ 2603531 h 6858000"/>
              <a:gd name="connsiteX3076" fmla="*/ 11220368 w 12192000"/>
              <a:gd name="connsiteY3076" fmla="*/ 2667037 h 6858000"/>
              <a:gd name="connsiteX3077" fmla="*/ 11283868 w 12192000"/>
              <a:gd name="connsiteY3077" fmla="*/ 2730548 h 6858000"/>
              <a:gd name="connsiteX3078" fmla="*/ 11347368 w 12192000"/>
              <a:gd name="connsiteY3078" fmla="*/ 2667037 h 6858000"/>
              <a:gd name="connsiteX3079" fmla="*/ 11283868 w 12192000"/>
              <a:gd name="connsiteY3079" fmla="*/ 2603531 h 6858000"/>
              <a:gd name="connsiteX3080" fmla="*/ 1136677 w 12192000"/>
              <a:gd name="connsiteY3080" fmla="*/ 2298672 h 6858000"/>
              <a:gd name="connsiteX3081" fmla="*/ 1073178 w 12192000"/>
              <a:gd name="connsiteY3081" fmla="*/ 2362189 h 6858000"/>
              <a:gd name="connsiteX3082" fmla="*/ 1136677 w 12192000"/>
              <a:gd name="connsiteY3082" fmla="*/ 2425706 h 6858000"/>
              <a:gd name="connsiteX3083" fmla="*/ 1200176 w 12192000"/>
              <a:gd name="connsiteY3083" fmla="*/ 2362189 h 6858000"/>
              <a:gd name="connsiteX3084" fmla="*/ 1136677 w 12192000"/>
              <a:gd name="connsiteY3084" fmla="*/ 2298672 h 6858000"/>
              <a:gd name="connsiteX3085" fmla="*/ 869980 w 12192000"/>
              <a:gd name="connsiteY3085" fmla="*/ 2298672 h 6858000"/>
              <a:gd name="connsiteX3086" fmla="*/ 806481 w 12192000"/>
              <a:gd name="connsiteY3086" fmla="*/ 2362189 h 6858000"/>
              <a:gd name="connsiteX3087" fmla="*/ 869980 w 12192000"/>
              <a:gd name="connsiteY3087" fmla="*/ 2425706 h 6858000"/>
              <a:gd name="connsiteX3088" fmla="*/ 933479 w 12192000"/>
              <a:gd name="connsiteY3088" fmla="*/ 2362189 h 6858000"/>
              <a:gd name="connsiteX3089" fmla="*/ 869980 w 12192000"/>
              <a:gd name="connsiteY3089" fmla="*/ 2298672 h 6858000"/>
              <a:gd name="connsiteX3090" fmla="*/ 603283 w 12192000"/>
              <a:gd name="connsiteY3090" fmla="*/ 2298672 h 6858000"/>
              <a:gd name="connsiteX3091" fmla="*/ 539784 w 12192000"/>
              <a:gd name="connsiteY3091" fmla="*/ 2362189 h 6858000"/>
              <a:gd name="connsiteX3092" fmla="*/ 603283 w 12192000"/>
              <a:gd name="connsiteY3092" fmla="*/ 2425706 h 6858000"/>
              <a:gd name="connsiteX3093" fmla="*/ 666782 w 12192000"/>
              <a:gd name="connsiteY3093" fmla="*/ 2362189 h 6858000"/>
              <a:gd name="connsiteX3094" fmla="*/ 603283 w 12192000"/>
              <a:gd name="connsiteY3094" fmla="*/ 2298672 h 6858000"/>
              <a:gd name="connsiteX3095" fmla="*/ 336586 w 12192000"/>
              <a:gd name="connsiteY3095" fmla="*/ 2298672 h 6858000"/>
              <a:gd name="connsiteX3096" fmla="*/ 273087 w 12192000"/>
              <a:gd name="connsiteY3096" fmla="*/ 2362190 h 6858000"/>
              <a:gd name="connsiteX3097" fmla="*/ 336586 w 12192000"/>
              <a:gd name="connsiteY3097" fmla="*/ 2425706 h 6858000"/>
              <a:gd name="connsiteX3098" fmla="*/ 400085 w 12192000"/>
              <a:gd name="connsiteY3098" fmla="*/ 2362190 h 6858000"/>
              <a:gd name="connsiteX3099" fmla="*/ 336586 w 12192000"/>
              <a:gd name="connsiteY3099" fmla="*/ 2298672 h 6858000"/>
              <a:gd name="connsiteX3100" fmla="*/ 11804568 w 12192000"/>
              <a:gd name="connsiteY3100" fmla="*/ 2298671 h 6858000"/>
              <a:gd name="connsiteX3101" fmla="*/ 11741068 w 12192000"/>
              <a:gd name="connsiteY3101" fmla="*/ 2362185 h 6858000"/>
              <a:gd name="connsiteX3102" fmla="*/ 11804568 w 12192000"/>
              <a:gd name="connsiteY3102" fmla="*/ 2425701 h 6858000"/>
              <a:gd name="connsiteX3103" fmla="*/ 11868068 w 12192000"/>
              <a:gd name="connsiteY3103" fmla="*/ 2362185 h 6858000"/>
              <a:gd name="connsiteX3104" fmla="*/ 11804568 w 12192000"/>
              <a:gd name="connsiteY3104" fmla="*/ 2298671 h 6858000"/>
              <a:gd name="connsiteX3105" fmla="*/ 11537868 w 12192000"/>
              <a:gd name="connsiteY3105" fmla="*/ 2298671 h 6858000"/>
              <a:gd name="connsiteX3106" fmla="*/ 11474368 w 12192000"/>
              <a:gd name="connsiteY3106" fmla="*/ 2362185 h 6858000"/>
              <a:gd name="connsiteX3107" fmla="*/ 11537868 w 12192000"/>
              <a:gd name="connsiteY3107" fmla="*/ 2425701 h 6858000"/>
              <a:gd name="connsiteX3108" fmla="*/ 11601368 w 12192000"/>
              <a:gd name="connsiteY3108" fmla="*/ 2362185 h 6858000"/>
              <a:gd name="connsiteX3109" fmla="*/ 11537868 w 12192000"/>
              <a:gd name="connsiteY3109" fmla="*/ 2298671 h 6858000"/>
              <a:gd name="connsiteX3110" fmla="*/ 11271168 w 12192000"/>
              <a:gd name="connsiteY3110" fmla="*/ 2298671 h 6858000"/>
              <a:gd name="connsiteX3111" fmla="*/ 11207668 w 12192000"/>
              <a:gd name="connsiteY3111" fmla="*/ 2362185 h 6858000"/>
              <a:gd name="connsiteX3112" fmla="*/ 11271168 w 12192000"/>
              <a:gd name="connsiteY3112" fmla="*/ 2425701 h 6858000"/>
              <a:gd name="connsiteX3113" fmla="*/ 11334668 w 12192000"/>
              <a:gd name="connsiteY3113" fmla="*/ 2362185 h 6858000"/>
              <a:gd name="connsiteX3114" fmla="*/ 11271168 w 12192000"/>
              <a:gd name="connsiteY3114" fmla="*/ 2298671 h 6858000"/>
              <a:gd name="connsiteX3115" fmla="*/ 11004468 w 12192000"/>
              <a:gd name="connsiteY3115" fmla="*/ 2298671 h 6858000"/>
              <a:gd name="connsiteX3116" fmla="*/ 10940968 w 12192000"/>
              <a:gd name="connsiteY3116" fmla="*/ 2362186 h 6858000"/>
              <a:gd name="connsiteX3117" fmla="*/ 11004468 w 12192000"/>
              <a:gd name="connsiteY3117" fmla="*/ 2425701 h 6858000"/>
              <a:gd name="connsiteX3118" fmla="*/ 11067968 w 12192000"/>
              <a:gd name="connsiteY3118" fmla="*/ 2362186 h 6858000"/>
              <a:gd name="connsiteX3119" fmla="*/ 11004468 w 12192000"/>
              <a:gd name="connsiteY3119" fmla="*/ 2298671 h 6858000"/>
              <a:gd name="connsiteX3120" fmla="*/ 10737768 w 12192000"/>
              <a:gd name="connsiteY3120" fmla="*/ 2298671 h 6858000"/>
              <a:gd name="connsiteX3121" fmla="*/ 10674268 w 12192000"/>
              <a:gd name="connsiteY3121" fmla="*/ 2362186 h 6858000"/>
              <a:gd name="connsiteX3122" fmla="*/ 10737768 w 12192000"/>
              <a:gd name="connsiteY3122" fmla="*/ 2425701 h 6858000"/>
              <a:gd name="connsiteX3123" fmla="*/ 10801268 w 12192000"/>
              <a:gd name="connsiteY3123" fmla="*/ 2362186 h 6858000"/>
              <a:gd name="connsiteX3124" fmla="*/ 10737768 w 12192000"/>
              <a:gd name="connsiteY3124" fmla="*/ 2298671 h 6858000"/>
              <a:gd name="connsiteX3125" fmla="*/ 10471068 w 12192000"/>
              <a:gd name="connsiteY3125" fmla="*/ 2298671 h 6858000"/>
              <a:gd name="connsiteX3126" fmla="*/ 10407568 w 12192000"/>
              <a:gd name="connsiteY3126" fmla="*/ 2362186 h 6858000"/>
              <a:gd name="connsiteX3127" fmla="*/ 10471068 w 12192000"/>
              <a:gd name="connsiteY3127" fmla="*/ 2425701 h 6858000"/>
              <a:gd name="connsiteX3128" fmla="*/ 10534568 w 12192000"/>
              <a:gd name="connsiteY3128" fmla="*/ 2362186 h 6858000"/>
              <a:gd name="connsiteX3129" fmla="*/ 10471068 w 12192000"/>
              <a:gd name="connsiteY3129" fmla="*/ 2298671 h 6858000"/>
              <a:gd name="connsiteX3130" fmla="*/ 10204368 w 12192000"/>
              <a:gd name="connsiteY3130" fmla="*/ 2298671 h 6858000"/>
              <a:gd name="connsiteX3131" fmla="*/ 10140868 w 12192000"/>
              <a:gd name="connsiteY3131" fmla="*/ 2362186 h 6858000"/>
              <a:gd name="connsiteX3132" fmla="*/ 10204368 w 12192000"/>
              <a:gd name="connsiteY3132" fmla="*/ 2425702 h 6858000"/>
              <a:gd name="connsiteX3133" fmla="*/ 10267868 w 12192000"/>
              <a:gd name="connsiteY3133" fmla="*/ 2362186 h 6858000"/>
              <a:gd name="connsiteX3134" fmla="*/ 10204368 w 12192000"/>
              <a:gd name="connsiteY3134" fmla="*/ 2298671 h 6858000"/>
              <a:gd name="connsiteX3135" fmla="*/ 9937668 w 12192000"/>
              <a:gd name="connsiteY3135" fmla="*/ 2298671 h 6858000"/>
              <a:gd name="connsiteX3136" fmla="*/ 9874168 w 12192000"/>
              <a:gd name="connsiteY3136" fmla="*/ 2362186 h 6858000"/>
              <a:gd name="connsiteX3137" fmla="*/ 9937668 w 12192000"/>
              <a:gd name="connsiteY3137" fmla="*/ 2425702 h 6858000"/>
              <a:gd name="connsiteX3138" fmla="*/ 10001168 w 12192000"/>
              <a:gd name="connsiteY3138" fmla="*/ 2362186 h 6858000"/>
              <a:gd name="connsiteX3139" fmla="*/ 9937668 w 12192000"/>
              <a:gd name="connsiteY3139" fmla="*/ 2298671 h 6858000"/>
              <a:gd name="connsiteX3140" fmla="*/ 9670968 w 12192000"/>
              <a:gd name="connsiteY3140" fmla="*/ 2298671 h 6858000"/>
              <a:gd name="connsiteX3141" fmla="*/ 9607468 w 12192000"/>
              <a:gd name="connsiteY3141" fmla="*/ 2362186 h 6858000"/>
              <a:gd name="connsiteX3142" fmla="*/ 9670968 w 12192000"/>
              <a:gd name="connsiteY3142" fmla="*/ 2425702 h 6858000"/>
              <a:gd name="connsiteX3143" fmla="*/ 9734468 w 12192000"/>
              <a:gd name="connsiteY3143" fmla="*/ 2362186 h 6858000"/>
              <a:gd name="connsiteX3144" fmla="*/ 9670968 w 12192000"/>
              <a:gd name="connsiteY3144" fmla="*/ 2298671 h 6858000"/>
              <a:gd name="connsiteX3145" fmla="*/ 9404268 w 12192000"/>
              <a:gd name="connsiteY3145" fmla="*/ 2298671 h 6858000"/>
              <a:gd name="connsiteX3146" fmla="*/ 9340768 w 12192000"/>
              <a:gd name="connsiteY3146" fmla="*/ 2362186 h 6858000"/>
              <a:gd name="connsiteX3147" fmla="*/ 9404268 w 12192000"/>
              <a:gd name="connsiteY3147" fmla="*/ 2425702 h 6858000"/>
              <a:gd name="connsiteX3148" fmla="*/ 9467768 w 12192000"/>
              <a:gd name="connsiteY3148" fmla="*/ 2362186 h 6858000"/>
              <a:gd name="connsiteX3149" fmla="*/ 9404268 w 12192000"/>
              <a:gd name="connsiteY3149" fmla="*/ 2298671 h 6858000"/>
              <a:gd name="connsiteX3150" fmla="*/ 9137568 w 12192000"/>
              <a:gd name="connsiteY3150" fmla="*/ 2298671 h 6858000"/>
              <a:gd name="connsiteX3151" fmla="*/ 9074068 w 12192000"/>
              <a:gd name="connsiteY3151" fmla="*/ 2362186 h 6858000"/>
              <a:gd name="connsiteX3152" fmla="*/ 9137568 w 12192000"/>
              <a:gd name="connsiteY3152" fmla="*/ 2425702 h 6858000"/>
              <a:gd name="connsiteX3153" fmla="*/ 9201068 w 12192000"/>
              <a:gd name="connsiteY3153" fmla="*/ 2362186 h 6858000"/>
              <a:gd name="connsiteX3154" fmla="*/ 9137568 w 12192000"/>
              <a:gd name="connsiteY3154" fmla="*/ 2298671 h 6858000"/>
              <a:gd name="connsiteX3155" fmla="*/ 8870868 w 12192000"/>
              <a:gd name="connsiteY3155" fmla="*/ 2298671 h 6858000"/>
              <a:gd name="connsiteX3156" fmla="*/ 8807368 w 12192000"/>
              <a:gd name="connsiteY3156" fmla="*/ 2362186 h 6858000"/>
              <a:gd name="connsiteX3157" fmla="*/ 8870868 w 12192000"/>
              <a:gd name="connsiteY3157" fmla="*/ 2425702 h 6858000"/>
              <a:gd name="connsiteX3158" fmla="*/ 8934368 w 12192000"/>
              <a:gd name="connsiteY3158" fmla="*/ 2362186 h 6858000"/>
              <a:gd name="connsiteX3159" fmla="*/ 8870868 w 12192000"/>
              <a:gd name="connsiteY3159" fmla="*/ 2298671 h 6858000"/>
              <a:gd name="connsiteX3160" fmla="*/ 8604168 w 12192000"/>
              <a:gd name="connsiteY3160" fmla="*/ 2298671 h 6858000"/>
              <a:gd name="connsiteX3161" fmla="*/ 8540668 w 12192000"/>
              <a:gd name="connsiteY3161" fmla="*/ 2362186 h 6858000"/>
              <a:gd name="connsiteX3162" fmla="*/ 8604168 w 12192000"/>
              <a:gd name="connsiteY3162" fmla="*/ 2425702 h 6858000"/>
              <a:gd name="connsiteX3163" fmla="*/ 8667668 w 12192000"/>
              <a:gd name="connsiteY3163" fmla="*/ 2362186 h 6858000"/>
              <a:gd name="connsiteX3164" fmla="*/ 8604168 w 12192000"/>
              <a:gd name="connsiteY3164" fmla="*/ 2298671 h 6858000"/>
              <a:gd name="connsiteX3165" fmla="*/ 8337468 w 12192000"/>
              <a:gd name="connsiteY3165" fmla="*/ 2298671 h 6858000"/>
              <a:gd name="connsiteX3166" fmla="*/ 8273968 w 12192000"/>
              <a:gd name="connsiteY3166" fmla="*/ 2362187 h 6858000"/>
              <a:gd name="connsiteX3167" fmla="*/ 8337468 w 12192000"/>
              <a:gd name="connsiteY3167" fmla="*/ 2425702 h 6858000"/>
              <a:gd name="connsiteX3168" fmla="*/ 8400968 w 12192000"/>
              <a:gd name="connsiteY3168" fmla="*/ 2362187 h 6858000"/>
              <a:gd name="connsiteX3169" fmla="*/ 8337468 w 12192000"/>
              <a:gd name="connsiteY3169" fmla="*/ 2298671 h 6858000"/>
              <a:gd name="connsiteX3170" fmla="*/ 8070768 w 12192000"/>
              <a:gd name="connsiteY3170" fmla="*/ 2298671 h 6858000"/>
              <a:gd name="connsiteX3171" fmla="*/ 8007268 w 12192000"/>
              <a:gd name="connsiteY3171" fmla="*/ 2362187 h 6858000"/>
              <a:gd name="connsiteX3172" fmla="*/ 8070768 w 12192000"/>
              <a:gd name="connsiteY3172" fmla="*/ 2425702 h 6858000"/>
              <a:gd name="connsiteX3173" fmla="*/ 8134268 w 12192000"/>
              <a:gd name="connsiteY3173" fmla="*/ 2362187 h 6858000"/>
              <a:gd name="connsiteX3174" fmla="*/ 8070768 w 12192000"/>
              <a:gd name="connsiteY3174" fmla="*/ 2298671 h 6858000"/>
              <a:gd name="connsiteX3175" fmla="*/ 7804068 w 12192000"/>
              <a:gd name="connsiteY3175" fmla="*/ 2298671 h 6858000"/>
              <a:gd name="connsiteX3176" fmla="*/ 7740568 w 12192000"/>
              <a:gd name="connsiteY3176" fmla="*/ 2362187 h 6858000"/>
              <a:gd name="connsiteX3177" fmla="*/ 7804068 w 12192000"/>
              <a:gd name="connsiteY3177" fmla="*/ 2425702 h 6858000"/>
              <a:gd name="connsiteX3178" fmla="*/ 7867568 w 12192000"/>
              <a:gd name="connsiteY3178" fmla="*/ 2362187 h 6858000"/>
              <a:gd name="connsiteX3179" fmla="*/ 7804068 w 12192000"/>
              <a:gd name="connsiteY3179" fmla="*/ 2298671 h 6858000"/>
              <a:gd name="connsiteX3180" fmla="*/ 7537368 w 12192000"/>
              <a:gd name="connsiteY3180" fmla="*/ 2298671 h 6858000"/>
              <a:gd name="connsiteX3181" fmla="*/ 7473868 w 12192000"/>
              <a:gd name="connsiteY3181" fmla="*/ 2362187 h 6858000"/>
              <a:gd name="connsiteX3182" fmla="*/ 7537368 w 12192000"/>
              <a:gd name="connsiteY3182" fmla="*/ 2425702 h 6858000"/>
              <a:gd name="connsiteX3183" fmla="*/ 7600868 w 12192000"/>
              <a:gd name="connsiteY3183" fmla="*/ 2362187 h 6858000"/>
              <a:gd name="connsiteX3184" fmla="*/ 7537368 w 12192000"/>
              <a:gd name="connsiteY3184" fmla="*/ 2298671 h 6858000"/>
              <a:gd name="connsiteX3185" fmla="*/ 7270668 w 12192000"/>
              <a:gd name="connsiteY3185" fmla="*/ 2298671 h 6858000"/>
              <a:gd name="connsiteX3186" fmla="*/ 7207168 w 12192000"/>
              <a:gd name="connsiteY3186" fmla="*/ 2362187 h 6858000"/>
              <a:gd name="connsiteX3187" fmla="*/ 7270668 w 12192000"/>
              <a:gd name="connsiteY3187" fmla="*/ 2425702 h 6858000"/>
              <a:gd name="connsiteX3188" fmla="*/ 7334168 w 12192000"/>
              <a:gd name="connsiteY3188" fmla="*/ 2362187 h 6858000"/>
              <a:gd name="connsiteX3189" fmla="*/ 7270668 w 12192000"/>
              <a:gd name="connsiteY3189" fmla="*/ 2298671 h 6858000"/>
              <a:gd name="connsiteX3190" fmla="*/ 7003968 w 12192000"/>
              <a:gd name="connsiteY3190" fmla="*/ 2298671 h 6858000"/>
              <a:gd name="connsiteX3191" fmla="*/ 6940468 w 12192000"/>
              <a:gd name="connsiteY3191" fmla="*/ 2362187 h 6858000"/>
              <a:gd name="connsiteX3192" fmla="*/ 7003968 w 12192000"/>
              <a:gd name="connsiteY3192" fmla="*/ 2425702 h 6858000"/>
              <a:gd name="connsiteX3193" fmla="*/ 7067468 w 12192000"/>
              <a:gd name="connsiteY3193" fmla="*/ 2362187 h 6858000"/>
              <a:gd name="connsiteX3194" fmla="*/ 7003968 w 12192000"/>
              <a:gd name="connsiteY3194" fmla="*/ 2298671 h 6858000"/>
              <a:gd name="connsiteX3195" fmla="*/ 6737268 w 12192000"/>
              <a:gd name="connsiteY3195" fmla="*/ 2298671 h 6858000"/>
              <a:gd name="connsiteX3196" fmla="*/ 6673768 w 12192000"/>
              <a:gd name="connsiteY3196" fmla="*/ 2362187 h 6858000"/>
              <a:gd name="connsiteX3197" fmla="*/ 6737268 w 12192000"/>
              <a:gd name="connsiteY3197" fmla="*/ 2425703 h 6858000"/>
              <a:gd name="connsiteX3198" fmla="*/ 6800768 w 12192000"/>
              <a:gd name="connsiteY3198" fmla="*/ 2362187 h 6858000"/>
              <a:gd name="connsiteX3199" fmla="*/ 6737268 w 12192000"/>
              <a:gd name="connsiteY3199" fmla="*/ 2298671 h 6858000"/>
              <a:gd name="connsiteX3200" fmla="*/ 6470568 w 12192000"/>
              <a:gd name="connsiteY3200" fmla="*/ 2298671 h 6858000"/>
              <a:gd name="connsiteX3201" fmla="*/ 6407068 w 12192000"/>
              <a:gd name="connsiteY3201" fmla="*/ 2362187 h 6858000"/>
              <a:gd name="connsiteX3202" fmla="*/ 6470568 w 12192000"/>
              <a:gd name="connsiteY3202" fmla="*/ 2425703 h 6858000"/>
              <a:gd name="connsiteX3203" fmla="*/ 6534068 w 12192000"/>
              <a:gd name="connsiteY3203" fmla="*/ 2362187 h 6858000"/>
              <a:gd name="connsiteX3204" fmla="*/ 6470568 w 12192000"/>
              <a:gd name="connsiteY3204" fmla="*/ 2298671 h 6858000"/>
              <a:gd name="connsiteX3205" fmla="*/ 6203868 w 12192000"/>
              <a:gd name="connsiteY3205" fmla="*/ 2298671 h 6858000"/>
              <a:gd name="connsiteX3206" fmla="*/ 6140368 w 12192000"/>
              <a:gd name="connsiteY3206" fmla="*/ 2362187 h 6858000"/>
              <a:gd name="connsiteX3207" fmla="*/ 6203868 w 12192000"/>
              <a:gd name="connsiteY3207" fmla="*/ 2425703 h 6858000"/>
              <a:gd name="connsiteX3208" fmla="*/ 6267368 w 12192000"/>
              <a:gd name="connsiteY3208" fmla="*/ 2362187 h 6858000"/>
              <a:gd name="connsiteX3209" fmla="*/ 6203868 w 12192000"/>
              <a:gd name="connsiteY3209" fmla="*/ 2298671 h 6858000"/>
              <a:gd name="connsiteX3210" fmla="*/ 5937172 w 12192000"/>
              <a:gd name="connsiteY3210" fmla="*/ 2298671 h 6858000"/>
              <a:gd name="connsiteX3211" fmla="*/ 5873671 w 12192000"/>
              <a:gd name="connsiteY3211" fmla="*/ 2362187 h 6858000"/>
              <a:gd name="connsiteX3212" fmla="*/ 5937172 w 12192000"/>
              <a:gd name="connsiteY3212" fmla="*/ 2425703 h 6858000"/>
              <a:gd name="connsiteX3213" fmla="*/ 6000684 w 12192000"/>
              <a:gd name="connsiteY3213" fmla="*/ 2362187 h 6858000"/>
              <a:gd name="connsiteX3214" fmla="*/ 5937172 w 12192000"/>
              <a:gd name="connsiteY3214" fmla="*/ 2298671 h 6858000"/>
              <a:gd name="connsiteX3215" fmla="*/ 5670482 w 12192000"/>
              <a:gd name="connsiteY3215" fmla="*/ 2298671 h 6858000"/>
              <a:gd name="connsiteX3216" fmla="*/ 5606977 w 12192000"/>
              <a:gd name="connsiteY3216" fmla="*/ 2362187 h 6858000"/>
              <a:gd name="connsiteX3217" fmla="*/ 5670482 w 12192000"/>
              <a:gd name="connsiteY3217" fmla="*/ 2425703 h 6858000"/>
              <a:gd name="connsiteX3218" fmla="*/ 5733974 w 12192000"/>
              <a:gd name="connsiteY3218" fmla="*/ 2362187 h 6858000"/>
              <a:gd name="connsiteX3219" fmla="*/ 5670482 w 12192000"/>
              <a:gd name="connsiteY3219" fmla="*/ 2298671 h 6858000"/>
              <a:gd name="connsiteX3220" fmla="*/ 5403800 w 12192000"/>
              <a:gd name="connsiteY3220" fmla="*/ 2298671 h 6858000"/>
              <a:gd name="connsiteX3221" fmla="*/ 5340281 w 12192000"/>
              <a:gd name="connsiteY3221" fmla="*/ 2362188 h 6858000"/>
              <a:gd name="connsiteX3222" fmla="*/ 5403800 w 12192000"/>
              <a:gd name="connsiteY3222" fmla="*/ 2425704 h 6858000"/>
              <a:gd name="connsiteX3223" fmla="*/ 5467294 w 12192000"/>
              <a:gd name="connsiteY3223" fmla="*/ 2362188 h 6858000"/>
              <a:gd name="connsiteX3224" fmla="*/ 5403800 w 12192000"/>
              <a:gd name="connsiteY3224" fmla="*/ 2298671 h 6858000"/>
              <a:gd name="connsiteX3225" fmla="*/ 5137096 w 12192000"/>
              <a:gd name="connsiteY3225" fmla="*/ 2298671 h 6858000"/>
              <a:gd name="connsiteX3226" fmla="*/ 5073582 w 12192000"/>
              <a:gd name="connsiteY3226" fmla="*/ 2362188 h 6858000"/>
              <a:gd name="connsiteX3227" fmla="*/ 5137096 w 12192000"/>
              <a:gd name="connsiteY3227" fmla="*/ 2425704 h 6858000"/>
              <a:gd name="connsiteX3228" fmla="*/ 5200605 w 12192000"/>
              <a:gd name="connsiteY3228" fmla="*/ 2362188 h 6858000"/>
              <a:gd name="connsiteX3229" fmla="*/ 5137096 w 12192000"/>
              <a:gd name="connsiteY3229" fmla="*/ 2298671 h 6858000"/>
              <a:gd name="connsiteX3230" fmla="*/ 4870395 w 12192000"/>
              <a:gd name="connsiteY3230" fmla="*/ 2298671 h 6858000"/>
              <a:gd name="connsiteX3231" fmla="*/ 4806884 w 12192000"/>
              <a:gd name="connsiteY3231" fmla="*/ 2362188 h 6858000"/>
              <a:gd name="connsiteX3232" fmla="*/ 4870395 w 12192000"/>
              <a:gd name="connsiteY3232" fmla="*/ 2425704 h 6858000"/>
              <a:gd name="connsiteX3233" fmla="*/ 4933895 w 12192000"/>
              <a:gd name="connsiteY3233" fmla="*/ 2362188 h 6858000"/>
              <a:gd name="connsiteX3234" fmla="*/ 4870395 w 12192000"/>
              <a:gd name="connsiteY3234" fmla="*/ 2298671 h 6858000"/>
              <a:gd name="connsiteX3235" fmla="*/ 4603715 w 12192000"/>
              <a:gd name="connsiteY3235" fmla="*/ 2298671 h 6858000"/>
              <a:gd name="connsiteX3236" fmla="*/ 4540235 w 12192000"/>
              <a:gd name="connsiteY3236" fmla="*/ 2362188 h 6858000"/>
              <a:gd name="connsiteX3237" fmla="*/ 4603715 w 12192000"/>
              <a:gd name="connsiteY3237" fmla="*/ 2425704 h 6858000"/>
              <a:gd name="connsiteX3238" fmla="*/ 4667187 w 12192000"/>
              <a:gd name="connsiteY3238" fmla="*/ 2362188 h 6858000"/>
              <a:gd name="connsiteX3239" fmla="*/ 4603715 w 12192000"/>
              <a:gd name="connsiteY3239" fmla="*/ 2298671 h 6858000"/>
              <a:gd name="connsiteX3240" fmla="*/ 4336996 w 12192000"/>
              <a:gd name="connsiteY3240" fmla="*/ 2298671 h 6858000"/>
              <a:gd name="connsiteX3241" fmla="*/ 4273506 w 12192000"/>
              <a:gd name="connsiteY3241" fmla="*/ 2362188 h 6858000"/>
              <a:gd name="connsiteX3242" fmla="*/ 4336996 w 12192000"/>
              <a:gd name="connsiteY3242" fmla="*/ 2425704 h 6858000"/>
              <a:gd name="connsiteX3243" fmla="*/ 4400498 w 12192000"/>
              <a:gd name="connsiteY3243" fmla="*/ 2362188 h 6858000"/>
              <a:gd name="connsiteX3244" fmla="*/ 4336996 w 12192000"/>
              <a:gd name="connsiteY3244" fmla="*/ 2298671 h 6858000"/>
              <a:gd name="connsiteX3245" fmla="*/ 4070379 w 12192000"/>
              <a:gd name="connsiteY3245" fmla="*/ 2298671 h 6858000"/>
              <a:gd name="connsiteX3246" fmla="*/ 4006877 w 12192000"/>
              <a:gd name="connsiteY3246" fmla="*/ 2362188 h 6858000"/>
              <a:gd name="connsiteX3247" fmla="*/ 4070379 w 12192000"/>
              <a:gd name="connsiteY3247" fmla="*/ 2425704 h 6858000"/>
              <a:gd name="connsiteX3248" fmla="*/ 4133800 w 12192000"/>
              <a:gd name="connsiteY3248" fmla="*/ 2362188 h 6858000"/>
              <a:gd name="connsiteX3249" fmla="*/ 4070379 w 12192000"/>
              <a:gd name="connsiteY3249" fmla="*/ 2298671 h 6858000"/>
              <a:gd name="connsiteX3250" fmla="*/ 3803667 w 12192000"/>
              <a:gd name="connsiteY3250" fmla="*/ 2298671 h 6858000"/>
              <a:gd name="connsiteX3251" fmla="*/ 3740178 w 12192000"/>
              <a:gd name="connsiteY3251" fmla="*/ 2362188 h 6858000"/>
              <a:gd name="connsiteX3252" fmla="*/ 3803667 w 12192000"/>
              <a:gd name="connsiteY3252" fmla="*/ 2425704 h 6858000"/>
              <a:gd name="connsiteX3253" fmla="*/ 3867174 w 12192000"/>
              <a:gd name="connsiteY3253" fmla="*/ 2362188 h 6858000"/>
              <a:gd name="connsiteX3254" fmla="*/ 3803667 w 12192000"/>
              <a:gd name="connsiteY3254" fmla="*/ 2298671 h 6858000"/>
              <a:gd name="connsiteX3255" fmla="*/ 3536988 w 12192000"/>
              <a:gd name="connsiteY3255" fmla="*/ 2298671 h 6858000"/>
              <a:gd name="connsiteX3256" fmla="*/ 3473485 w 12192000"/>
              <a:gd name="connsiteY3256" fmla="*/ 2362188 h 6858000"/>
              <a:gd name="connsiteX3257" fmla="*/ 3536988 w 12192000"/>
              <a:gd name="connsiteY3257" fmla="*/ 2425705 h 6858000"/>
              <a:gd name="connsiteX3258" fmla="*/ 3600494 w 12192000"/>
              <a:gd name="connsiteY3258" fmla="*/ 2362188 h 6858000"/>
              <a:gd name="connsiteX3259" fmla="*/ 3536988 w 12192000"/>
              <a:gd name="connsiteY3259" fmla="*/ 2298671 h 6858000"/>
              <a:gd name="connsiteX3260" fmla="*/ 3270259 w 12192000"/>
              <a:gd name="connsiteY3260" fmla="*/ 2298671 h 6858000"/>
              <a:gd name="connsiteX3261" fmla="*/ 3206768 w 12192000"/>
              <a:gd name="connsiteY3261" fmla="*/ 2362188 h 6858000"/>
              <a:gd name="connsiteX3262" fmla="*/ 3270259 w 12192000"/>
              <a:gd name="connsiteY3262" fmla="*/ 2425705 h 6858000"/>
              <a:gd name="connsiteX3263" fmla="*/ 3333757 w 12192000"/>
              <a:gd name="connsiteY3263" fmla="*/ 2362188 h 6858000"/>
              <a:gd name="connsiteX3264" fmla="*/ 3270259 w 12192000"/>
              <a:gd name="connsiteY3264" fmla="*/ 2298671 h 6858000"/>
              <a:gd name="connsiteX3265" fmla="*/ 3003598 w 12192000"/>
              <a:gd name="connsiteY3265" fmla="*/ 2298671 h 6858000"/>
              <a:gd name="connsiteX3266" fmla="*/ 2940107 w 12192000"/>
              <a:gd name="connsiteY3266" fmla="*/ 2362188 h 6858000"/>
              <a:gd name="connsiteX3267" fmla="*/ 3003598 w 12192000"/>
              <a:gd name="connsiteY3267" fmla="*/ 2425705 h 6858000"/>
              <a:gd name="connsiteX3268" fmla="*/ 3067089 w 12192000"/>
              <a:gd name="connsiteY3268" fmla="*/ 2362188 h 6858000"/>
              <a:gd name="connsiteX3269" fmla="*/ 3003598 w 12192000"/>
              <a:gd name="connsiteY3269" fmla="*/ 2298671 h 6858000"/>
              <a:gd name="connsiteX3270" fmla="*/ 2736934 w 12192000"/>
              <a:gd name="connsiteY3270" fmla="*/ 2298671 h 6858000"/>
              <a:gd name="connsiteX3271" fmla="*/ 2673414 w 12192000"/>
              <a:gd name="connsiteY3271" fmla="*/ 2362189 h 6858000"/>
              <a:gd name="connsiteX3272" fmla="*/ 2736934 w 12192000"/>
              <a:gd name="connsiteY3272" fmla="*/ 2425705 h 6858000"/>
              <a:gd name="connsiteX3273" fmla="*/ 2800427 w 12192000"/>
              <a:gd name="connsiteY3273" fmla="*/ 2362189 h 6858000"/>
              <a:gd name="connsiteX3274" fmla="*/ 2736934 w 12192000"/>
              <a:gd name="connsiteY3274" fmla="*/ 2298671 h 6858000"/>
              <a:gd name="connsiteX3275" fmla="*/ 2470187 w 12192000"/>
              <a:gd name="connsiteY3275" fmla="*/ 2298671 h 6858000"/>
              <a:gd name="connsiteX3276" fmla="*/ 2406681 w 12192000"/>
              <a:gd name="connsiteY3276" fmla="*/ 2362189 h 6858000"/>
              <a:gd name="connsiteX3277" fmla="*/ 2470187 w 12192000"/>
              <a:gd name="connsiteY3277" fmla="*/ 2425705 h 6858000"/>
              <a:gd name="connsiteX3278" fmla="*/ 2533700 w 12192000"/>
              <a:gd name="connsiteY3278" fmla="*/ 2362189 h 6858000"/>
              <a:gd name="connsiteX3279" fmla="*/ 2470187 w 12192000"/>
              <a:gd name="connsiteY3279" fmla="*/ 2298671 h 6858000"/>
              <a:gd name="connsiteX3280" fmla="*/ 2203499 w 12192000"/>
              <a:gd name="connsiteY3280" fmla="*/ 2298671 h 6858000"/>
              <a:gd name="connsiteX3281" fmla="*/ 2139993 w 12192000"/>
              <a:gd name="connsiteY3281" fmla="*/ 2362189 h 6858000"/>
              <a:gd name="connsiteX3282" fmla="*/ 2203499 w 12192000"/>
              <a:gd name="connsiteY3282" fmla="*/ 2425705 h 6858000"/>
              <a:gd name="connsiteX3283" fmla="*/ 2266991 w 12192000"/>
              <a:gd name="connsiteY3283" fmla="*/ 2362189 h 6858000"/>
              <a:gd name="connsiteX3284" fmla="*/ 2203499 w 12192000"/>
              <a:gd name="connsiteY3284" fmla="*/ 2298671 h 6858000"/>
              <a:gd name="connsiteX3285" fmla="*/ 1936778 w 12192000"/>
              <a:gd name="connsiteY3285" fmla="*/ 2298671 h 6858000"/>
              <a:gd name="connsiteX3286" fmla="*/ 1873269 w 12192000"/>
              <a:gd name="connsiteY3286" fmla="*/ 2362189 h 6858000"/>
              <a:gd name="connsiteX3287" fmla="*/ 1936778 w 12192000"/>
              <a:gd name="connsiteY3287" fmla="*/ 2425706 h 6858000"/>
              <a:gd name="connsiteX3288" fmla="*/ 2000296 w 12192000"/>
              <a:gd name="connsiteY3288" fmla="*/ 2362189 h 6858000"/>
              <a:gd name="connsiteX3289" fmla="*/ 1936778 w 12192000"/>
              <a:gd name="connsiteY3289" fmla="*/ 2298671 h 6858000"/>
              <a:gd name="connsiteX3290" fmla="*/ 1670074 w 12192000"/>
              <a:gd name="connsiteY3290" fmla="*/ 2298671 h 6858000"/>
              <a:gd name="connsiteX3291" fmla="*/ 1606572 w 12192000"/>
              <a:gd name="connsiteY3291" fmla="*/ 2362189 h 6858000"/>
              <a:gd name="connsiteX3292" fmla="*/ 1670074 w 12192000"/>
              <a:gd name="connsiteY3292" fmla="*/ 2425706 h 6858000"/>
              <a:gd name="connsiteX3293" fmla="*/ 1733572 w 12192000"/>
              <a:gd name="connsiteY3293" fmla="*/ 2362189 h 6858000"/>
              <a:gd name="connsiteX3294" fmla="*/ 1670074 w 12192000"/>
              <a:gd name="connsiteY3294" fmla="*/ 2298671 h 6858000"/>
              <a:gd name="connsiteX3295" fmla="*/ 1403374 w 12192000"/>
              <a:gd name="connsiteY3295" fmla="*/ 2298671 h 6858000"/>
              <a:gd name="connsiteX3296" fmla="*/ 1339875 w 12192000"/>
              <a:gd name="connsiteY3296" fmla="*/ 2362189 h 6858000"/>
              <a:gd name="connsiteX3297" fmla="*/ 1403374 w 12192000"/>
              <a:gd name="connsiteY3297" fmla="*/ 2425706 h 6858000"/>
              <a:gd name="connsiteX3298" fmla="*/ 1466874 w 12192000"/>
              <a:gd name="connsiteY3298" fmla="*/ 2362189 h 6858000"/>
              <a:gd name="connsiteX3299" fmla="*/ 1403374 w 12192000"/>
              <a:gd name="connsiteY3299" fmla="*/ 2298671 h 6858000"/>
              <a:gd name="connsiteX3300" fmla="*/ 2203499 w 12192000"/>
              <a:gd name="connsiteY3300" fmla="*/ 1993925 h 6858000"/>
              <a:gd name="connsiteX3301" fmla="*/ 2139993 w 12192000"/>
              <a:gd name="connsiteY3301" fmla="*/ 2057424 h 6858000"/>
              <a:gd name="connsiteX3302" fmla="*/ 2203499 w 12192000"/>
              <a:gd name="connsiteY3302" fmla="*/ 2120937 h 6858000"/>
              <a:gd name="connsiteX3303" fmla="*/ 2266991 w 12192000"/>
              <a:gd name="connsiteY3303" fmla="*/ 2057424 h 6858000"/>
              <a:gd name="connsiteX3304" fmla="*/ 2203499 w 12192000"/>
              <a:gd name="connsiteY3304" fmla="*/ 1993925 h 6858000"/>
              <a:gd name="connsiteX3305" fmla="*/ 1936779 w 12192000"/>
              <a:gd name="connsiteY3305" fmla="*/ 1993925 h 6858000"/>
              <a:gd name="connsiteX3306" fmla="*/ 1873269 w 12192000"/>
              <a:gd name="connsiteY3306" fmla="*/ 2057424 h 6858000"/>
              <a:gd name="connsiteX3307" fmla="*/ 1936779 w 12192000"/>
              <a:gd name="connsiteY3307" fmla="*/ 2120937 h 6858000"/>
              <a:gd name="connsiteX3308" fmla="*/ 2000296 w 12192000"/>
              <a:gd name="connsiteY3308" fmla="*/ 2057424 h 6858000"/>
              <a:gd name="connsiteX3309" fmla="*/ 1936779 w 12192000"/>
              <a:gd name="connsiteY3309" fmla="*/ 1993925 h 6858000"/>
              <a:gd name="connsiteX3310" fmla="*/ 1670074 w 12192000"/>
              <a:gd name="connsiteY3310" fmla="*/ 1993925 h 6858000"/>
              <a:gd name="connsiteX3311" fmla="*/ 1606572 w 12192000"/>
              <a:gd name="connsiteY3311" fmla="*/ 2057424 h 6858000"/>
              <a:gd name="connsiteX3312" fmla="*/ 1670074 w 12192000"/>
              <a:gd name="connsiteY3312" fmla="*/ 2120937 h 6858000"/>
              <a:gd name="connsiteX3313" fmla="*/ 1733573 w 12192000"/>
              <a:gd name="connsiteY3313" fmla="*/ 2057424 h 6858000"/>
              <a:gd name="connsiteX3314" fmla="*/ 1670074 w 12192000"/>
              <a:gd name="connsiteY3314" fmla="*/ 1993925 h 6858000"/>
              <a:gd name="connsiteX3315" fmla="*/ 1403374 w 12192000"/>
              <a:gd name="connsiteY3315" fmla="*/ 1993925 h 6858000"/>
              <a:gd name="connsiteX3316" fmla="*/ 1339875 w 12192000"/>
              <a:gd name="connsiteY3316" fmla="*/ 2057424 h 6858000"/>
              <a:gd name="connsiteX3317" fmla="*/ 1403374 w 12192000"/>
              <a:gd name="connsiteY3317" fmla="*/ 2120939 h 6858000"/>
              <a:gd name="connsiteX3318" fmla="*/ 1466874 w 12192000"/>
              <a:gd name="connsiteY3318" fmla="*/ 2057424 h 6858000"/>
              <a:gd name="connsiteX3319" fmla="*/ 1403374 w 12192000"/>
              <a:gd name="connsiteY3319" fmla="*/ 1993925 h 6858000"/>
              <a:gd name="connsiteX3320" fmla="*/ 1136677 w 12192000"/>
              <a:gd name="connsiteY3320" fmla="*/ 1993925 h 6858000"/>
              <a:gd name="connsiteX3321" fmla="*/ 1073178 w 12192000"/>
              <a:gd name="connsiteY3321" fmla="*/ 2057424 h 6858000"/>
              <a:gd name="connsiteX3322" fmla="*/ 1136677 w 12192000"/>
              <a:gd name="connsiteY3322" fmla="*/ 2120939 h 6858000"/>
              <a:gd name="connsiteX3323" fmla="*/ 1200176 w 12192000"/>
              <a:gd name="connsiteY3323" fmla="*/ 2057424 h 6858000"/>
              <a:gd name="connsiteX3324" fmla="*/ 1136677 w 12192000"/>
              <a:gd name="connsiteY3324" fmla="*/ 1993925 h 6858000"/>
              <a:gd name="connsiteX3325" fmla="*/ 869980 w 12192000"/>
              <a:gd name="connsiteY3325" fmla="*/ 1993925 h 6858000"/>
              <a:gd name="connsiteX3326" fmla="*/ 806481 w 12192000"/>
              <a:gd name="connsiteY3326" fmla="*/ 2057424 h 6858000"/>
              <a:gd name="connsiteX3327" fmla="*/ 869980 w 12192000"/>
              <a:gd name="connsiteY3327" fmla="*/ 2120939 h 6858000"/>
              <a:gd name="connsiteX3328" fmla="*/ 933479 w 12192000"/>
              <a:gd name="connsiteY3328" fmla="*/ 2057424 h 6858000"/>
              <a:gd name="connsiteX3329" fmla="*/ 869980 w 12192000"/>
              <a:gd name="connsiteY3329" fmla="*/ 1993925 h 6858000"/>
              <a:gd name="connsiteX3330" fmla="*/ 603283 w 12192000"/>
              <a:gd name="connsiteY3330" fmla="*/ 1993925 h 6858000"/>
              <a:gd name="connsiteX3331" fmla="*/ 539784 w 12192000"/>
              <a:gd name="connsiteY3331" fmla="*/ 2057424 h 6858000"/>
              <a:gd name="connsiteX3332" fmla="*/ 603283 w 12192000"/>
              <a:gd name="connsiteY3332" fmla="*/ 2120939 h 6858000"/>
              <a:gd name="connsiteX3333" fmla="*/ 666783 w 12192000"/>
              <a:gd name="connsiteY3333" fmla="*/ 2057424 h 6858000"/>
              <a:gd name="connsiteX3334" fmla="*/ 603283 w 12192000"/>
              <a:gd name="connsiteY3334" fmla="*/ 1993925 h 6858000"/>
              <a:gd name="connsiteX3335" fmla="*/ 336586 w 12192000"/>
              <a:gd name="connsiteY3335" fmla="*/ 1993925 h 6858000"/>
              <a:gd name="connsiteX3336" fmla="*/ 273087 w 12192000"/>
              <a:gd name="connsiteY3336" fmla="*/ 2057424 h 6858000"/>
              <a:gd name="connsiteX3337" fmla="*/ 336586 w 12192000"/>
              <a:gd name="connsiteY3337" fmla="*/ 2120939 h 6858000"/>
              <a:gd name="connsiteX3338" fmla="*/ 400086 w 12192000"/>
              <a:gd name="connsiteY3338" fmla="*/ 2057424 h 6858000"/>
              <a:gd name="connsiteX3339" fmla="*/ 336586 w 12192000"/>
              <a:gd name="connsiteY3339" fmla="*/ 1993925 h 6858000"/>
              <a:gd name="connsiteX3340" fmla="*/ 5670482 w 12192000"/>
              <a:gd name="connsiteY3340" fmla="*/ 1993923 h 6858000"/>
              <a:gd name="connsiteX3341" fmla="*/ 5606977 w 12192000"/>
              <a:gd name="connsiteY3341" fmla="*/ 2057420 h 6858000"/>
              <a:gd name="connsiteX3342" fmla="*/ 5670482 w 12192000"/>
              <a:gd name="connsiteY3342" fmla="*/ 2120933 h 6858000"/>
              <a:gd name="connsiteX3343" fmla="*/ 5733974 w 12192000"/>
              <a:gd name="connsiteY3343" fmla="*/ 2057420 h 6858000"/>
              <a:gd name="connsiteX3344" fmla="*/ 5670482 w 12192000"/>
              <a:gd name="connsiteY3344" fmla="*/ 1993923 h 6858000"/>
              <a:gd name="connsiteX3345" fmla="*/ 5403800 w 12192000"/>
              <a:gd name="connsiteY3345" fmla="*/ 1993923 h 6858000"/>
              <a:gd name="connsiteX3346" fmla="*/ 5340281 w 12192000"/>
              <a:gd name="connsiteY3346" fmla="*/ 2057422 h 6858000"/>
              <a:gd name="connsiteX3347" fmla="*/ 5403800 w 12192000"/>
              <a:gd name="connsiteY3347" fmla="*/ 2120933 h 6858000"/>
              <a:gd name="connsiteX3348" fmla="*/ 5467294 w 12192000"/>
              <a:gd name="connsiteY3348" fmla="*/ 2057422 h 6858000"/>
              <a:gd name="connsiteX3349" fmla="*/ 5403800 w 12192000"/>
              <a:gd name="connsiteY3349" fmla="*/ 1993923 h 6858000"/>
              <a:gd name="connsiteX3350" fmla="*/ 5137096 w 12192000"/>
              <a:gd name="connsiteY3350" fmla="*/ 1993923 h 6858000"/>
              <a:gd name="connsiteX3351" fmla="*/ 5073582 w 12192000"/>
              <a:gd name="connsiteY3351" fmla="*/ 2057422 h 6858000"/>
              <a:gd name="connsiteX3352" fmla="*/ 5137096 w 12192000"/>
              <a:gd name="connsiteY3352" fmla="*/ 2120933 h 6858000"/>
              <a:gd name="connsiteX3353" fmla="*/ 5200605 w 12192000"/>
              <a:gd name="connsiteY3353" fmla="*/ 2057422 h 6858000"/>
              <a:gd name="connsiteX3354" fmla="*/ 5137096 w 12192000"/>
              <a:gd name="connsiteY3354" fmla="*/ 1993923 h 6858000"/>
              <a:gd name="connsiteX3355" fmla="*/ 4870395 w 12192000"/>
              <a:gd name="connsiteY3355" fmla="*/ 1993923 h 6858000"/>
              <a:gd name="connsiteX3356" fmla="*/ 4806884 w 12192000"/>
              <a:gd name="connsiteY3356" fmla="*/ 2057422 h 6858000"/>
              <a:gd name="connsiteX3357" fmla="*/ 4870395 w 12192000"/>
              <a:gd name="connsiteY3357" fmla="*/ 2120933 h 6858000"/>
              <a:gd name="connsiteX3358" fmla="*/ 4933895 w 12192000"/>
              <a:gd name="connsiteY3358" fmla="*/ 2057422 h 6858000"/>
              <a:gd name="connsiteX3359" fmla="*/ 4870395 w 12192000"/>
              <a:gd name="connsiteY3359" fmla="*/ 1993923 h 6858000"/>
              <a:gd name="connsiteX3360" fmla="*/ 4603715 w 12192000"/>
              <a:gd name="connsiteY3360" fmla="*/ 1993923 h 6858000"/>
              <a:gd name="connsiteX3361" fmla="*/ 4540235 w 12192000"/>
              <a:gd name="connsiteY3361" fmla="*/ 2057422 h 6858000"/>
              <a:gd name="connsiteX3362" fmla="*/ 4603715 w 12192000"/>
              <a:gd name="connsiteY3362" fmla="*/ 2120933 h 6858000"/>
              <a:gd name="connsiteX3363" fmla="*/ 4667187 w 12192000"/>
              <a:gd name="connsiteY3363" fmla="*/ 2057422 h 6858000"/>
              <a:gd name="connsiteX3364" fmla="*/ 4603715 w 12192000"/>
              <a:gd name="connsiteY3364" fmla="*/ 1993923 h 6858000"/>
              <a:gd name="connsiteX3365" fmla="*/ 4336996 w 12192000"/>
              <a:gd name="connsiteY3365" fmla="*/ 1993923 h 6858000"/>
              <a:gd name="connsiteX3366" fmla="*/ 4273506 w 12192000"/>
              <a:gd name="connsiteY3366" fmla="*/ 2057422 h 6858000"/>
              <a:gd name="connsiteX3367" fmla="*/ 4336996 w 12192000"/>
              <a:gd name="connsiteY3367" fmla="*/ 2120936 h 6858000"/>
              <a:gd name="connsiteX3368" fmla="*/ 4400498 w 12192000"/>
              <a:gd name="connsiteY3368" fmla="*/ 2057422 h 6858000"/>
              <a:gd name="connsiteX3369" fmla="*/ 4336996 w 12192000"/>
              <a:gd name="connsiteY3369" fmla="*/ 1993923 h 6858000"/>
              <a:gd name="connsiteX3370" fmla="*/ 4070380 w 12192000"/>
              <a:gd name="connsiteY3370" fmla="*/ 1993923 h 6858000"/>
              <a:gd name="connsiteX3371" fmla="*/ 4006877 w 12192000"/>
              <a:gd name="connsiteY3371" fmla="*/ 2057422 h 6858000"/>
              <a:gd name="connsiteX3372" fmla="*/ 4070380 w 12192000"/>
              <a:gd name="connsiteY3372" fmla="*/ 2120936 h 6858000"/>
              <a:gd name="connsiteX3373" fmla="*/ 4133800 w 12192000"/>
              <a:gd name="connsiteY3373" fmla="*/ 2057422 h 6858000"/>
              <a:gd name="connsiteX3374" fmla="*/ 4070380 w 12192000"/>
              <a:gd name="connsiteY3374" fmla="*/ 1993923 h 6858000"/>
              <a:gd name="connsiteX3375" fmla="*/ 3803667 w 12192000"/>
              <a:gd name="connsiteY3375" fmla="*/ 1993923 h 6858000"/>
              <a:gd name="connsiteX3376" fmla="*/ 3740179 w 12192000"/>
              <a:gd name="connsiteY3376" fmla="*/ 2057422 h 6858000"/>
              <a:gd name="connsiteX3377" fmla="*/ 3803667 w 12192000"/>
              <a:gd name="connsiteY3377" fmla="*/ 2120936 h 6858000"/>
              <a:gd name="connsiteX3378" fmla="*/ 3867174 w 12192000"/>
              <a:gd name="connsiteY3378" fmla="*/ 2057422 h 6858000"/>
              <a:gd name="connsiteX3379" fmla="*/ 3803667 w 12192000"/>
              <a:gd name="connsiteY3379" fmla="*/ 1993923 h 6858000"/>
              <a:gd name="connsiteX3380" fmla="*/ 3536988 w 12192000"/>
              <a:gd name="connsiteY3380" fmla="*/ 1993923 h 6858000"/>
              <a:gd name="connsiteX3381" fmla="*/ 3473486 w 12192000"/>
              <a:gd name="connsiteY3381" fmla="*/ 2057422 h 6858000"/>
              <a:gd name="connsiteX3382" fmla="*/ 3536988 w 12192000"/>
              <a:gd name="connsiteY3382" fmla="*/ 2120936 h 6858000"/>
              <a:gd name="connsiteX3383" fmla="*/ 3600494 w 12192000"/>
              <a:gd name="connsiteY3383" fmla="*/ 2057422 h 6858000"/>
              <a:gd name="connsiteX3384" fmla="*/ 3536988 w 12192000"/>
              <a:gd name="connsiteY3384" fmla="*/ 1993923 h 6858000"/>
              <a:gd name="connsiteX3385" fmla="*/ 3270259 w 12192000"/>
              <a:gd name="connsiteY3385" fmla="*/ 1993923 h 6858000"/>
              <a:gd name="connsiteX3386" fmla="*/ 3206768 w 12192000"/>
              <a:gd name="connsiteY3386" fmla="*/ 2057422 h 6858000"/>
              <a:gd name="connsiteX3387" fmla="*/ 3270259 w 12192000"/>
              <a:gd name="connsiteY3387" fmla="*/ 2120937 h 6858000"/>
              <a:gd name="connsiteX3388" fmla="*/ 3333757 w 12192000"/>
              <a:gd name="connsiteY3388" fmla="*/ 2057422 h 6858000"/>
              <a:gd name="connsiteX3389" fmla="*/ 3270259 w 12192000"/>
              <a:gd name="connsiteY3389" fmla="*/ 1993923 h 6858000"/>
              <a:gd name="connsiteX3390" fmla="*/ 3003598 w 12192000"/>
              <a:gd name="connsiteY3390" fmla="*/ 1993923 h 6858000"/>
              <a:gd name="connsiteX3391" fmla="*/ 2940107 w 12192000"/>
              <a:gd name="connsiteY3391" fmla="*/ 2057422 h 6858000"/>
              <a:gd name="connsiteX3392" fmla="*/ 3003598 w 12192000"/>
              <a:gd name="connsiteY3392" fmla="*/ 2120937 h 6858000"/>
              <a:gd name="connsiteX3393" fmla="*/ 3067089 w 12192000"/>
              <a:gd name="connsiteY3393" fmla="*/ 2057422 h 6858000"/>
              <a:gd name="connsiteX3394" fmla="*/ 3003598 w 12192000"/>
              <a:gd name="connsiteY3394" fmla="*/ 1993923 h 6858000"/>
              <a:gd name="connsiteX3395" fmla="*/ 2736934 w 12192000"/>
              <a:gd name="connsiteY3395" fmla="*/ 1993923 h 6858000"/>
              <a:gd name="connsiteX3396" fmla="*/ 2673414 w 12192000"/>
              <a:gd name="connsiteY3396" fmla="*/ 2057422 h 6858000"/>
              <a:gd name="connsiteX3397" fmla="*/ 2736934 w 12192000"/>
              <a:gd name="connsiteY3397" fmla="*/ 2120937 h 6858000"/>
              <a:gd name="connsiteX3398" fmla="*/ 2800427 w 12192000"/>
              <a:gd name="connsiteY3398" fmla="*/ 2057422 h 6858000"/>
              <a:gd name="connsiteX3399" fmla="*/ 2736934 w 12192000"/>
              <a:gd name="connsiteY3399" fmla="*/ 1993923 h 6858000"/>
              <a:gd name="connsiteX3400" fmla="*/ 2470187 w 12192000"/>
              <a:gd name="connsiteY3400" fmla="*/ 1993923 h 6858000"/>
              <a:gd name="connsiteX3401" fmla="*/ 2406681 w 12192000"/>
              <a:gd name="connsiteY3401" fmla="*/ 2057422 h 6858000"/>
              <a:gd name="connsiteX3402" fmla="*/ 2470187 w 12192000"/>
              <a:gd name="connsiteY3402" fmla="*/ 2120937 h 6858000"/>
              <a:gd name="connsiteX3403" fmla="*/ 2533701 w 12192000"/>
              <a:gd name="connsiteY3403" fmla="*/ 2057422 h 6858000"/>
              <a:gd name="connsiteX3404" fmla="*/ 2470187 w 12192000"/>
              <a:gd name="connsiteY3404" fmla="*/ 1993923 h 6858000"/>
              <a:gd name="connsiteX3405" fmla="*/ 6737268 w 12192000"/>
              <a:gd name="connsiteY3405" fmla="*/ 1993920 h 6858000"/>
              <a:gd name="connsiteX3406" fmla="*/ 6673768 w 12192000"/>
              <a:gd name="connsiteY3406" fmla="*/ 2057420 h 6858000"/>
              <a:gd name="connsiteX3407" fmla="*/ 6737268 w 12192000"/>
              <a:gd name="connsiteY3407" fmla="*/ 2120933 h 6858000"/>
              <a:gd name="connsiteX3408" fmla="*/ 6800768 w 12192000"/>
              <a:gd name="connsiteY3408" fmla="*/ 2057420 h 6858000"/>
              <a:gd name="connsiteX3409" fmla="*/ 6737268 w 12192000"/>
              <a:gd name="connsiteY3409" fmla="*/ 1993920 h 6858000"/>
              <a:gd name="connsiteX3410" fmla="*/ 6470568 w 12192000"/>
              <a:gd name="connsiteY3410" fmla="*/ 1993920 h 6858000"/>
              <a:gd name="connsiteX3411" fmla="*/ 6407068 w 12192000"/>
              <a:gd name="connsiteY3411" fmla="*/ 2057420 h 6858000"/>
              <a:gd name="connsiteX3412" fmla="*/ 6470568 w 12192000"/>
              <a:gd name="connsiteY3412" fmla="*/ 2120933 h 6858000"/>
              <a:gd name="connsiteX3413" fmla="*/ 6534068 w 12192000"/>
              <a:gd name="connsiteY3413" fmla="*/ 2057420 h 6858000"/>
              <a:gd name="connsiteX3414" fmla="*/ 6470568 w 12192000"/>
              <a:gd name="connsiteY3414" fmla="*/ 1993920 h 6858000"/>
              <a:gd name="connsiteX3415" fmla="*/ 6203868 w 12192000"/>
              <a:gd name="connsiteY3415" fmla="*/ 1993920 h 6858000"/>
              <a:gd name="connsiteX3416" fmla="*/ 6140368 w 12192000"/>
              <a:gd name="connsiteY3416" fmla="*/ 2057420 h 6858000"/>
              <a:gd name="connsiteX3417" fmla="*/ 6203868 w 12192000"/>
              <a:gd name="connsiteY3417" fmla="*/ 2120933 h 6858000"/>
              <a:gd name="connsiteX3418" fmla="*/ 6267368 w 12192000"/>
              <a:gd name="connsiteY3418" fmla="*/ 2057420 h 6858000"/>
              <a:gd name="connsiteX3419" fmla="*/ 6203868 w 12192000"/>
              <a:gd name="connsiteY3419" fmla="*/ 1993920 h 6858000"/>
              <a:gd name="connsiteX3420" fmla="*/ 5937172 w 12192000"/>
              <a:gd name="connsiteY3420" fmla="*/ 1993920 h 6858000"/>
              <a:gd name="connsiteX3421" fmla="*/ 5873671 w 12192000"/>
              <a:gd name="connsiteY3421" fmla="*/ 2057420 h 6858000"/>
              <a:gd name="connsiteX3422" fmla="*/ 5937172 w 12192000"/>
              <a:gd name="connsiteY3422" fmla="*/ 2120933 h 6858000"/>
              <a:gd name="connsiteX3423" fmla="*/ 6000684 w 12192000"/>
              <a:gd name="connsiteY3423" fmla="*/ 2057420 h 6858000"/>
              <a:gd name="connsiteX3424" fmla="*/ 5937172 w 12192000"/>
              <a:gd name="connsiteY3424" fmla="*/ 1993920 h 6858000"/>
              <a:gd name="connsiteX3425" fmla="*/ 10471068 w 12192000"/>
              <a:gd name="connsiteY3425" fmla="*/ 1993919 h 6858000"/>
              <a:gd name="connsiteX3426" fmla="*/ 10407568 w 12192000"/>
              <a:gd name="connsiteY3426" fmla="*/ 2057419 h 6858000"/>
              <a:gd name="connsiteX3427" fmla="*/ 10471068 w 12192000"/>
              <a:gd name="connsiteY3427" fmla="*/ 2120932 h 6858000"/>
              <a:gd name="connsiteX3428" fmla="*/ 10534568 w 12192000"/>
              <a:gd name="connsiteY3428" fmla="*/ 2057419 h 6858000"/>
              <a:gd name="connsiteX3429" fmla="*/ 10471068 w 12192000"/>
              <a:gd name="connsiteY3429" fmla="*/ 1993919 h 6858000"/>
              <a:gd name="connsiteX3430" fmla="*/ 10204368 w 12192000"/>
              <a:gd name="connsiteY3430" fmla="*/ 1993919 h 6858000"/>
              <a:gd name="connsiteX3431" fmla="*/ 10140868 w 12192000"/>
              <a:gd name="connsiteY3431" fmla="*/ 2057419 h 6858000"/>
              <a:gd name="connsiteX3432" fmla="*/ 10204368 w 12192000"/>
              <a:gd name="connsiteY3432" fmla="*/ 2120932 h 6858000"/>
              <a:gd name="connsiteX3433" fmla="*/ 10267868 w 12192000"/>
              <a:gd name="connsiteY3433" fmla="*/ 2057419 h 6858000"/>
              <a:gd name="connsiteX3434" fmla="*/ 10204368 w 12192000"/>
              <a:gd name="connsiteY3434" fmla="*/ 1993919 h 6858000"/>
              <a:gd name="connsiteX3435" fmla="*/ 9937668 w 12192000"/>
              <a:gd name="connsiteY3435" fmla="*/ 1993919 h 6858000"/>
              <a:gd name="connsiteX3436" fmla="*/ 9874168 w 12192000"/>
              <a:gd name="connsiteY3436" fmla="*/ 2057419 h 6858000"/>
              <a:gd name="connsiteX3437" fmla="*/ 9937668 w 12192000"/>
              <a:gd name="connsiteY3437" fmla="*/ 2120932 h 6858000"/>
              <a:gd name="connsiteX3438" fmla="*/ 10001168 w 12192000"/>
              <a:gd name="connsiteY3438" fmla="*/ 2057419 h 6858000"/>
              <a:gd name="connsiteX3439" fmla="*/ 9937668 w 12192000"/>
              <a:gd name="connsiteY3439" fmla="*/ 1993919 h 6858000"/>
              <a:gd name="connsiteX3440" fmla="*/ 9670968 w 12192000"/>
              <a:gd name="connsiteY3440" fmla="*/ 1993919 h 6858000"/>
              <a:gd name="connsiteX3441" fmla="*/ 9607468 w 12192000"/>
              <a:gd name="connsiteY3441" fmla="*/ 2057419 h 6858000"/>
              <a:gd name="connsiteX3442" fmla="*/ 9670968 w 12192000"/>
              <a:gd name="connsiteY3442" fmla="*/ 2120932 h 6858000"/>
              <a:gd name="connsiteX3443" fmla="*/ 9734468 w 12192000"/>
              <a:gd name="connsiteY3443" fmla="*/ 2057419 h 6858000"/>
              <a:gd name="connsiteX3444" fmla="*/ 9670968 w 12192000"/>
              <a:gd name="connsiteY3444" fmla="*/ 1993919 h 6858000"/>
              <a:gd name="connsiteX3445" fmla="*/ 9404268 w 12192000"/>
              <a:gd name="connsiteY3445" fmla="*/ 1993919 h 6858000"/>
              <a:gd name="connsiteX3446" fmla="*/ 9340768 w 12192000"/>
              <a:gd name="connsiteY3446" fmla="*/ 2057419 h 6858000"/>
              <a:gd name="connsiteX3447" fmla="*/ 9404268 w 12192000"/>
              <a:gd name="connsiteY3447" fmla="*/ 2120932 h 6858000"/>
              <a:gd name="connsiteX3448" fmla="*/ 9467768 w 12192000"/>
              <a:gd name="connsiteY3448" fmla="*/ 2057419 h 6858000"/>
              <a:gd name="connsiteX3449" fmla="*/ 9404268 w 12192000"/>
              <a:gd name="connsiteY3449" fmla="*/ 1993919 h 6858000"/>
              <a:gd name="connsiteX3450" fmla="*/ 9137568 w 12192000"/>
              <a:gd name="connsiteY3450" fmla="*/ 1993919 h 6858000"/>
              <a:gd name="connsiteX3451" fmla="*/ 9074068 w 12192000"/>
              <a:gd name="connsiteY3451" fmla="*/ 2057419 h 6858000"/>
              <a:gd name="connsiteX3452" fmla="*/ 9137568 w 12192000"/>
              <a:gd name="connsiteY3452" fmla="*/ 2120932 h 6858000"/>
              <a:gd name="connsiteX3453" fmla="*/ 9201068 w 12192000"/>
              <a:gd name="connsiteY3453" fmla="*/ 2057419 h 6858000"/>
              <a:gd name="connsiteX3454" fmla="*/ 9137568 w 12192000"/>
              <a:gd name="connsiteY3454" fmla="*/ 1993919 h 6858000"/>
              <a:gd name="connsiteX3455" fmla="*/ 8870868 w 12192000"/>
              <a:gd name="connsiteY3455" fmla="*/ 1993919 h 6858000"/>
              <a:gd name="connsiteX3456" fmla="*/ 8807368 w 12192000"/>
              <a:gd name="connsiteY3456" fmla="*/ 2057419 h 6858000"/>
              <a:gd name="connsiteX3457" fmla="*/ 8870868 w 12192000"/>
              <a:gd name="connsiteY3457" fmla="*/ 2120932 h 6858000"/>
              <a:gd name="connsiteX3458" fmla="*/ 8934368 w 12192000"/>
              <a:gd name="connsiteY3458" fmla="*/ 2057419 h 6858000"/>
              <a:gd name="connsiteX3459" fmla="*/ 8870868 w 12192000"/>
              <a:gd name="connsiteY3459" fmla="*/ 1993919 h 6858000"/>
              <a:gd name="connsiteX3460" fmla="*/ 8604168 w 12192000"/>
              <a:gd name="connsiteY3460" fmla="*/ 1993919 h 6858000"/>
              <a:gd name="connsiteX3461" fmla="*/ 8540668 w 12192000"/>
              <a:gd name="connsiteY3461" fmla="*/ 2057419 h 6858000"/>
              <a:gd name="connsiteX3462" fmla="*/ 8604168 w 12192000"/>
              <a:gd name="connsiteY3462" fmla="*/ 2120932 h 6858000"/>
              <a:gd name="connsiteX3463" fmla="*/ 8667668 w 12192000"/>
              <a:gd name="connsiteY3463" fmla="*/ 2057419 h 6858000"/>
              <a:gd name="connsiteX3464" fmla="*/ 8604168 w 12192000"/>
              <a:gd name="connsiteY3464" fmla="*/ 1993919 h 6858000"/>
              <a:gd name="connsiteX3465" fmla="*/ 8337468 w 12192000"/>
              <a:gd name="connsiteY3465" fmla="*/ 1993919 h 6858000"/>
              <a:gd name="connsiteX3466" fmla="*/ 8273968 w 12192000"/>
              <a:gd name="connsiteY3466" fmla="*/ 2057419 h 6858000"/>
              <a:gd name="connsiteX3467" fmla="*/ 8337468 w 12192000"/>
              <a:gd name="connsiteY3467" fmla="*/ 2120932 h 6858000"/>
              <a:gd name="connsiteX3468" fmla="*/ 8400968 w 12192000"/>
              <a:gd name="connsiteY3468" fmla="*/ 2057419 h 6858000"/>
              <a:gd name="connsiteX3469" fmla="*/ 8337468 w 12192000"/>
              <a:gd name="connsiteY3469" fmla="*/ 1993919 h 6858000"/>
              <a:gd name="connsiteX3470" fmla="*/ 8070768 w 12192000"/>
              <a:gd name="connsiteY3470" fmla="*/ 1993919 h 6858000"/>
              <a:gd name="connsiteX3471" fmla="*/ 8007268 w 12192000"/>
              <a:gd name="connsiteY3471" fmla="*/ 2057419 h 6858000"/>
              <a:gd name="connsiteX3472" fmla="*/ 8070768 w 12192000"/>
              <a:gd name="connsiteY3472" fmla="*/ 2120933 h 6858000"/>
              <a:gd name="connsiteX3473" fmla="*/ 8134268 w 12192000"/>
              <a:gd name="connsiteY3473" fmla="*/ 2057419 h 6858000"/>
              <a:gd name="connsiteX3474" fmla="*/ 8070768 w 12192000"/>
              <a:gd name="connsiteY3474" fmla="*/ 1993919 h 6858000"/>
              <a:gd name="connsiteX3475" fmla="*/ 7804068 w 12192000"/>
              <a:gd name="connsiteY3475" fmla="*/ 1993919 h 6858000"/>
              <a:gd name="connsiteX3476" fmla="*/ 7740568 w 12192000"/>
              <a:gd name="connsiteY3476" fmla="*/ 2057420 h 6858000"/>
              <a:gd name="connsiteX3477" fmla="*/ 7804068 w 12192000"/>
              <a:gd name="connsiteY3477" fmla="*/ 2120933 h 6858000"/>
              <a:gd name="connsiteX3478" fmla="*/ 7867568 w 12192000"/>
              <a:gd name="connsiteY3478" fmla="*/ 2057420 h 6858000"/>
              <a:gd name="connsiteX3479" fmla="*/ 7804068 w 12192000"/>
              <a:gd name="connsiteY3479" fmla="*/ 1993919 h 6858000"/>
              <a:gd name="connsiteX3480" fmla="*/ 7537368 w 12192000"/>
              <a:gd name="connsiteY3480" fmla="*/ 1993919 h 6858000"/>
              <a:gd name="connsiteX3481" fmla="*/ 7473868 w 12192000"/>
              <a:gd name="connsiteY3481" fmla="*/ 2057420 h 6858000"/>
              <a:gd name="connsiteX3482" fmla="*/ 7537368 w 12192000"/>
              <a:gd name="connsiteY3482" fmla="*/ 2120933 h 6858000"/>
              <a:gd name="connsiteX3483" fmla="*/ 7600868 w 12192000"/>
              <a:gd name="connsiteY3483" fmla="*/ 2057420 h 6858000"/>
              <a:gd name="connsiteX3484" fmla="*/ 7537368 w 12192000"/>
              <a:gd name="connsiteY3484" fmla="*/ 1993919 h 6858000"/>
              <a:gd name="connsiteX3485" fmla="*/ 7270668 w 12192000"/>
              <a:gd name="connsiteY3485" fmla="*/ 1993919 h 6858000"/>
              <a:gd name="connsiteX3486" fmla="*/ 7207168 w 12192000"/>
              <a:gd name="connsiteY3486" fmla="*/ 2057420 h 6858000"/>
              <a:gd name="connsiteX3487" fmla="*/ 7270668 w 12192000"/>
              <a:gd name="connsiteY3487" fmla="*/ 2120933 h 6858000"/>
              <a:gd name="connsiteX3488" fmla="*/ 7334168 w 12192000"/>
              <a:gd name="connsiteY3488" fmla="*/ 2057420 h 6858000"/>
              <a:gd name="connsiteX3489" fmla="*/ 7270668 w 12192000"/>
              <a:gd name="connsiteY3489" fmla="*/ 1993919 h 6858000"/>
              <a:gd name="connsiteX3490" fmla="*/ 7003968 w 12192000"/>
              <a:gd name="connsiteY3490" fmla="*/ 1993919 h 6858000"/>
              <a:gd name="connsiteX3491" fmla="*/ 6940468 w 12192000"/>
              <a:gd name="connsiteY3491" fmla="*/ 2057420 h 6858000"/>
              <a:gd name="connsiteX3492" fmla="*/ 7003968 w 12192000"/>
              <a:gd name="connsiteY3492" fmla="*/ 2120933 h 6858000"/>
              <a:gd name="connsiteX3493" fmla="*/ 7067468 w 12192000"/>
              <a:gd name="connsiteY3493" fmla="*/ 2057420 h 6858000"/>
              <a:gd name="connsiteX3494" fmla="*/ 7003968 w 12192000"/>
              <a:gd name="connsiteY3494" fmla="*/ 1993919 h 6858000"/>
              <a:gd name="connsiteX3495" fmla="*/ 11804568 w 12192000"/>
              <a:gd name="connsiteY3495" fmla="*/ 1993916 h 6858000"/>
              <a:gd name="connsiteX3496" fmla="*/ 11741068 w 12192000"/>
              <a:gd name="connsiteY3496" fmla="*/ 2057417 h 6858000"/>
              <a:gd name="connsiteX3497" fmla="*/ 11804568 w 12192000"/>
              <a:gd name="connsiteY3497" fmla="*/ 2120932 h 6858000"/>
              <a:gd name="connsiteX3498" fmla="*/ 11868068 w 12192000"/>
              <a:gd name="connsiteY3498" fmla="*/ 2057417 h 6858000"/>
              <a:gd name="connsiteX3499" fmla="*/ 11804568 w 12192000"/>
              <a:gd name="connsiteY3499" fmla="*/ 1993916 h 6858000"/>
              <a:gd name="connsiteX3500" fmla="*/ 11537868 w 12192000"/>
              <a:gd name="connsiteY3500" fmla="*/ 1993916 h 6858000"/>
              <a:gd name="connsiteX3501" fmla="*/ 11474368 w 12192000"/>
              <a:gd name="connsiteY3501" fmla="*/ 2057417 h 6858000"/>
              <a:gd name="connsiteX3502" fmla="*/ 11537868 w 12192000"/>
              <a:gd name="connsiteY3502" fmla="*/ 2120932 h 6858000"/>
              <a:gd name="connsiteX3503" fmla="*/ 11601368 w 12192000"/>
              <a:gd name="connsiteY3503" fmla="*/ 2057417 h 6858000"/>
              <a:gd name="connsiteX3504" fmla="*/ 11537868 w 12192000"/>
              <a:gd name="connsiteY3504" fmla="*/ 1993916 h 6858000"/>
              <a:gd name="connsiteX3505" fmla="*/ 11271168 w 12192000"/>
              <a:gd name="connsiteY3505" fmla="*/ 1993916 h 6858000"/>
              <a:gd name="connsiteX3506" fmla="*/ 11207668 w 12192000"/>
              <a:gd name="connsiteY3506" fmla="*/ 2057417 h 6858000"/>
              <a:gd name="connsiteX3507" fmla="*/ 11271168 w 12192000"/>
              <a:gd name="connsiteY3507" fmla="*/ 2120932 h 6858000"/>
              <a:gd name="connsiteX3508" fmla="*/ 11334668 w 12192000"/>
              <a:gd name="connsiteY3508" fmla="*/ 2057417 h 6858000"/>
              <a:gd name="connsiteX3509" fmla="*/ 11271168 w 12192000"/>
              <a:gd name="connsiteY3509" fmla="*/ 1993916 h 6858000"/>
              <a:gd name="connsiteX3510" fmla="*/ 11004468 w 12192000"/>
              <a:gd name="connsiteY3510" fmla="*/ 1993916 h 6858000"/>
              <a:gd name="connsiteX3511" fmla="*/ 10940968 w 12192000"/>
              <a:gd name="connsiteY3511" fmla="*/ 2057417 h 6858000"/>
              <a:gd name="connsiteX3512" fmla="*/ 11004468 w 12192000"/>
              <a:gd name="connsiteY3512" fmla="*/ 2120932 h 6858000"/>
              <a:gd name="connsiteX3513" fmla="*/ 11067968 w 12192000"/>
              <a:gd name="connsiteY3513" fmla="*/ 2057417 h 6858000"/>
              <a:gd name="connsiteX3514" fmla="*/ 11004468 w 12192000"/>
              <a:gd name="connsiteY3514" fmla="*/ 1993916 h 6858000"/>
              <a:gd name="connsiteX3515" fmla="*/ 10737768 w 12192000"/>
              <a:gd name="connsiteY3515" fmla="*/ 1993916 h 6858000"/>
              <a:gd name="connsiteX3516" fmla="*/ 10674268 w 12192000"/>
              <a:gd name="connsiteY3516" fmla="*/ 2057417 h 6858000"/>
              <a:gd name="connsiteX3517" fmla="*/ 10737768 w 12192000"/>
              <a:gd name="connsiteY3517" fmla="*/ 2120932 h 6858000"/>
              <a:gd name="connsiteX3518" fmla="*/ 10801268 w 12192000"/>
              <a:gd name="connsiteY3518" fmla="*/ 2057417 h 6858000"/>
              <a:gd name="connsiteX3519" fmla="*/ 10737768 w 12192000"/>
              <a:gd name="connsiteY3519" fmla="*/ 1993916 h 6858000"/>
              <a:gd name="connsiteX3520" fmla="*/ 590598 w 12192000"/>
              <a:gd name="connsiteY3520" fmla="*/ 1689145 h 6858000"/>
              <a:gd name="connsiteX3521" fmla="*/ 527098 w 12192000"/>
              <a:gd name="connsiteY3521" fmla="*/ 1752641 h 6858000"/>
              <a:gd name="connsiteX3522" fmla="*/ 590598 w 12192000"/>
              <a:gd name="connsiteY3522" fmla="*/ 1816138 h 6858000"/>
              <a:gd name="connsiteX3523" fmla="*/ 654097 w 12192000"/>
              <a:gd name="connsiteY3523" fmla="*/ 1752641 h 6858000"/>
              <a:gd name="connsiteX3524" fmla="*/ 590598 w 12192000"/>
              <a:gd name="connsiteY3524" fmla="*/ 1689145 h 6858000"/>
              <a:gd name="connsiteX3525" fmla="*/ 323901 w 12192000"/>
              <a:gd name="connsiteY3525" fmla="*/ 1689145 h 6858000"/>
              <a:gd name="connsiteX3526" fmla="*/ 260402 w 12192000"/>
              <a:gd name="connsiteY3526" fmla="*/ 1752642 h 6858000"/>
              <a:gd name="connsiteX3527" fmla="*/ 323901 w 12192000"/>
              <a:gd name="connsiteY3527" fmla="*/ 1816138 h 6858000"/>
              <a:gd name="connsiteX3528" fmla="*/ 387400 w 12192000"/>
              <a:gd name="connsiteY3528" fmla="*/ 1752642 h 6858000"/>
              <a:gd name="connsiteX3529" fmla="*/ 323901 w 12192000"/>
              <a:gd name="connsiteY3529" fmla="*/ 1689145 h 6858000"/>
              <a:gd name="connsiteX3530" fmla="*/ 1657384 w 12192000"/>
              <a:gd name="connsiteY3530" fmla="*/ 1689144 h 6858000"/>
              <a:gd name="connsiteX3531" fmla="*/ 1593886 w 12192000"/>
              <a:gd name="connsiteY3531" fmla="*/ 1752640 h 6858000"/>
              <a:gd name="connsiteX3532" fmla="*/ 1657384 w 12192000"/>
              <a:gd name="connsiteY3532" fmla="*/ 1816137 h 6858000"/>
              <a:gd name="connsiteX3533" fmla="*/ 1720885 w 12192000"/>
              <a:gd name="connsiteY3533" fmla="*/ 1752640 h 6858000"/>
              <a:gd name="connsiteX3534" fmla="*/ 1657384 w 12192000"/>
              <a:gd name="connsiteY3534" fmla="*/ 1689144 h 6858000"/>
              <a:gd name="connsiteX3535" fmla="*/ 1390687 w 12192000"/>
              <a:gd name="connsiteY3535" fmla="*/ 1689144 h 6858000"/>
              <a:gd name="connsiteX3536" fmla="*/ 1327188 w 12192000"/>
              <a:gd name="connsiteY3536" fmla="*/ 1752641 h 6858000"/>
              <a:gd name="connsiteX3537" fmla="*/ 1390687 w 12192000"/>
              <a:gd name="connsiteY3537" fmla="*/ 1816137 h 6858000"/>
              <a:gd name="connsiteX3538" fmla="*/ 1454187 w 12192000"/>
              <a:gd name="connsiteY3538" fmla="*/ 1752641 h 6858000"/>
              <a:gd name="connsiteX3539" fmla="*/ 1390687 w 12192000"/>
              <a:gd name="connsiteY3539" fmla="*/ 1689144 h 6858000"/>
              <a:gd name="connsiteX3540" fmla="*/ 1123991 w 12192000"/>
              <a:gd name="connsiteY3540" fmla="*/ 1689144 h 6858000"/>
              <a:gd name="connsiteX3541" fmla="*/ 1060491 w 12192000"/>
              <a:gd name="connsiteY3541" fmla="*/ 1752641 h 6858000"/>
              <a:gd name="connsiteX3542" fmla="*/ 1123991 w 12192000"/>
              <a:gd name="connsiteY3542" fmla="*/ 1816138 h 6858000"/>
              <a:gd name="connsiteX3543" fmla="*/ 1187490 w 12192000"/>
              <a:gd name="connsiteY3543" fmla="*/ 1752641 h 6858000"/>
              <a:gd name="connsiteX3544" fmla="*/ 1123991 w 12192000"/>
              <a:gd name="connsiteY3544" fmla="*/ 1689144 h 6858000"/>
              <a:gd name="connsiteX3545" fmla="*/ 857294 w 12192000"/>
              <a:gd name="connsiteY3545" fmla="*/ 1689144 h 6858000"/>
              <a:gd name="connsiteX3546" fmla="*/ 793795 w 12192000"/>
              <a:gd name="connsiteY3546" fmla="*/ 1752641 h 6858000"/>
              <a:gd name="connsiteX3547" fmla="*/ 857294 w 12192000"/>
              <a:gd name="connsiteY3547" fmla="*/ 1816138 h 6858000"/>
              <a:gd name="connsiteX3548" fmla="*/ 920793 w 12192000"/>
              <a:gd name="connsiteY3548" fmla="*/ 1752641 h 6858000"/>
              <a:gd name="connsiteX3549" fmla="*/ 857294 w 12192000"/>
              <a:gd name="connsiteY3549" fmla="*/ 1689144 h 6858000"/>
              <a:gd name="connsiteX3550" fmla="*/ 2990917 w 12192000"/>
              <a:gd name="connsiteY3550" fmla="*/ 1689143 h 6858000"/>
              <a:gd name="connsiteX3551" fmla="*/ 2927427 w 12192000"/>
              <a:gd name="connsiteY3551" fmla="*/ 1752639 h 6858000"/>
              <a:gd name="connsiteX3552" fmla="*/ 2990917 w 12192000"/>
              <a:gd name="connsiteY3552" fmla="*/ 1816136 h 6858000"/>
              <a:gd name="connsiteX3553" fmla="*/ 3054407 w 12192000"/>
              <a:gd name="connsiteY3553" fmla="*/ 1752639 h 6858000"/>
              <a:gd name="connsiteX3554" fmla="*/ 2990917 w 12192000"/>
              <a:gd name="connsiteY3554" fmla="*/ 1689143 h 6858000"/>
              <a:gd name="connsiteX3555" fmla="*/ 2724260 w 12192000"/>
              <a:gd name="connsiteY3555" fmla="*/ 1689143 h 6858000"/>
              <a:gd name="connsiteX3556" fmla="*/ 2660740 w 12192000"/>
              <a:gd name="connsiteY3556" fmla="*/ 1752640 h 6858000"/>
              <a:gd name="connsiteX3557" fmla="*/ 2724260 w 12192000"/>
              <a:gd name="connsiteY3557" fmla="*/ 1816136 h 6858000"/>
              <a:gd name="connsiteX3558" fmla="*/ 2787750 w 12192000"/>
              <a:gd name="connsiteY3558" fmla="*/ 1752640 h 6858000"/>
              <a:gd name="connsiteX3559" fmla="*/ 2724260 w 12192000"/>
              <a:gd name="connsiteY3559" fmla="*/ 1689143 h 6858000"/>
              <a:gd name="connsiteX3560" fmla="*/ 2457500 w 12192000"/>
              <a:gd name="connsiteY3560" fmla="*/ 1689143 h 6858000"/>
              <a:gd name="connsiteX3561" fmla="*/ 2394006 w 12192000"/>
              <a:gd name="connsiteY3561" fmla="*/ 1752640 h 6858000"/>
              <a:gd name="connsiteX3562" fmla="*/ 2457500 w 12192000"/>
              <a:gd name="connsiteY3562" fmla="*/ 1816137 h 6858000"/>
              <a:gd name="connsiteX3563" fmla="*/ 2521015 w 12192000"/>
              <a:gd name="connsiteY3563" fmla="*/ 1752640 h 6858000"/>
              <a:gd name="connsiteX3564" fmla="*/ 2457500 w 12192000"/>
              <a:gd name="connsiteY3564" fmla="*/ 1689143 h 6858000"/>
              <a:gd name="connsiteX3565" fmla="*/ 2190807 w 12192000"/>
              <a:gd name="connsiteY3565" fmla="*/ 1689143 h 6858000"/>
              <a:gd name="connsiteX3566" fmla="*/ 2127318 w 12192000"/>
              <a:gd name="connsiteY3566" fmla="*/ 1752640 h 6858000"/>
              <a:gd name="connsiteX3567" fmla="*/ 2190807 w 12192000"/>
              <a:gd name="connsiteY3567" fmla="*/ 1816137 h 6858000"/>
              <a:gd name="connsiteX3568" fmla="*/ 2254301 w 12192000"/>
              <a:gd name="connsiteY3568" fmla="*/ 1752640 h 6858000"/>
              <a:gd name="connsiteX3569" fmla="*/ 2190807 w 12192000"/>
              <a:gd name="connsiteY3569" fmla="*/ 1689143 h 6858000"/>
              <a:gd name="connsiteX3570" fmla="*/ 1924092 w 12192000"/>
              <a:gd name="connsiteY3570" fmla="*/ 1689143 h 6858000"/>
              <a:gd name="connsiteX3571" fmla="*/ 1860584 w 12192000"/>
              <a:gd name="connsiteY3571" fmla="*/ 1752640 h 6858000"/>
              <a:gd name="connsiteX3572" fmla="*/ 1924092 w 12192000"/>
              <a:gd name="connsiteY3572" fmla="*/ 1816137 h 6858000"/>
              <a:gd name="connsiteX3573" fmla="*/ 1987612 w 12192000"/>
              <a:gd name="connsiteY3573" fmla="*/ 1752640 h 6858000"/>
              <a:gd name="connsiteX3574" fmla="*/ 1924092 w 12192000"/>
              <a:gd name="connsiteY3574" fmla="*/ 1689143 h 6858000"/>
              <a:gd name="connsiteX3575" fmla="*/ 4057695 w 12192000"/>
              <a:gd name="connsiteY3575" fmla="*/ 1689142 h 6858000"/>
              <a:gd name="connsiteX3576" fmla="*/ 3994189 w 12192000"/>
              <a:gd name="connsiteY3576" fmla="*/ 1752638 h 6858000"/>
              <a:gd name="connsiteX3577" fmla="*/ 4057695 w 12192000"/>
              <a:gd name="connsiteY3577" fmla="*/ 1816135 h 6858000"/>
              <a:gd name="connsiteX3578" fmla="*/ 4121092 w 12192000"/>
              <a:gd name="connsiteY3578" fmla="*/ 1752638 h 6858000"/>
              <a:gd name="connsiteX3579" fmla="*/ 4057695 w 12192000"/>
              <a:gd name="connsiteY3579" fmla="*/ 1689142 h 6858000"/>
              <a:gd name="connsiteX3580" fmla="*/ 3790981 w 12192000"/>
              <a:gd name="connsiteY3580" fmla="*/ 1689142 h 6858000"/>
              <a:gd name="connsiteX3581" fmla="*/ 3727495 w 12192000"/>
              <a:gd name="connsiteY3581" fmla="*/ 1752639 h 6858000"/>
              <a:gd name="connsiteX3582" fmla="*/ 3790981 w 12192000"/>
              <a:gd name="connsiteY3582" fmla="*/ 1816135 h 6858000"/>
              <a:gd name="connsiteX3583" fmla="*/ 3854483 w 12192000"/>
              <a:gd name="connsiteY3583" fmla="*/ 1752639 h 6858000"/>
              <a:gd name="connsiteX3584" fmla="*/ 3790981 w 12192000"/>
              <a:gd name="connsiteY3584" fmla="*/ 1689142 h 6858000"/>
              <a:gd name="connsiteX3585" fmla="*/ 3524306 w 12192000"/>
              <a:gd name="connsiteY3585" fmla="*/ 1689142 h 6858000"/>
              <a:gd name="connsiteX3586" fmla="*/ 3460797 w 12192000"/>
              <a:gd name="connsiteY3586" fmla="*/ 1752639 h 6858000"/>
              <a:gd name="connsiteX3587" fmla="*/ 3524306 w 12192000"/>
              <a:gd name="connsiteY3587" fmla="*/ 1816136 h 6858000"/>
              <a:gd name="connsiteX3588" fmla="*/ 3587804 w 12192000"/>
              <a:gd name="connsiteY3588" fmla="*/ 1752639 h 6858000"/>
              <a:gd name="connsiteX3589" fmla="*/ 3524306 w 12192000"/>
              <a:gd name="connsiteY3589" fmla="*/ 1689142 h 6858000"/>
              <a:gd name="connsiteX3590" fmla="*/ 3257573 w 12192000"/>
              <a:gd name="connsiteY3590" fmla="*/ 1689142 h 6858000"/>
              <a:gd name="connsiteX3591" fmla="*/ 3194083 w 12192000"/>
              <a:gd name="connsiteY3591" fmla="*/ 1752639 h 6858000"/>
              <a:gd name="connsiteX3592" fmla="*/ 3257573 w 12192000"/>
              <a:gd name="connsiteY3592" fmla="*/ 1816136 h 6858000"/>
              <a:gd name="connsiteX3593" fmla="*/ 3321065 w 12192000"/>
              <a:gd name="connsiteY3593" fmla="*/ 1752639 h 6858000"/>
              <a:gd name="connsiteX3594" fmla="*/ 3257573 w 12192000"/>
              <a:gd name="connsiteY3594" fmla="*/ 1689142 h 6858000"/>
              <a:gd name="connsiteX3595" fmla="*/ 5391099 w 12192000"/>
              <a:gd name="connsiteY3595" fmla="*/ 1689141 h 6858000"/>
              <a:gd name="connsiteX3596" fmla="*/ 5327599 w 12192000"/>
              <a:gd name="connsiteY3596" fmla="*/ 1752637 h 6858000"/>
              <a:gd name="connsiteX3597" fmla="*/ 5391099 w 12192000"/>
              <a:gd name="connsiteY3597" fmla="*/ 1816134 h 6858000"/>
              <a:gd name="connsiteX3598" fmla="*/ 5454596 w 12192000"/>
              <a:gd name="connsiteY3598" fmla="*/ 1752637 h 6858000"/>
              <a:gd name="connsiteX3599" fmla="*/ 5391099 w 12192000"/>
              <a:gd name="connsiteY3599" fmla="*/ 1689141 h 6858000"/>
              <a:gd name="connsiteX3600" fmla="*/ 5124395 w 12192000"/>
              <a:gd name="connsiteY3600" fmla="*/ 1689141 h 6858000"/>
              <a:gd name="connsiteX3601" fmla="*/ 5060881 w 12192000"/>
              <a:gd name="connsiteY3601" fmla="*/ 1752638 h 6858000"/>
              <a:gd name="connsiteX3602" fmla="*/ 5124395 w 12192000"/>
              <a:gd name="connsiteY3602" fmla="*/ 1816135 h 6858000"/>
              <a:gd name="connsiteX3603" fmla="*/ 5187901 w 12192000"/>
              <a:gd name="connsiteY3603" fmla="*/ 1752638 h 6858000"/>
              <a:gd name="connsiteX3604" fmla="*/ 5124395 w 12192000"/>
              <a:gd name="connsiteY3604" fmla="*/ 1689141 h 6858000"/>
              <a:gd name="connsiteX3605" fmla="*/ 4857694 w 12192000"/>
              <a:gd name="connsiteY3605" fmla="*/ 1689141 h 6858000"/>
              <a:gd name="connsiteX3606" fmla="*/ 4794186 w 12192000"/>
              <a:gd name="connsiteY3606" fmla="*/ 1752638 h 6858000"/>
              <a:gd name="connsiteX3607" fmla="*/ 4857694 w 12192000"/>
              <a:gd name="connsiteY3607" fmla="*/ 1816135 h 6858000"/>
              <a:gd name="connsiteX3608" fmla="*/ 4921192 w 12192000"/>
              <a:gd name="connsiteY3608" fmla="*/ 1752638 h 6858000"/>
              <a:gd name="connsiteX3609" fmla="*/ 4857694 w 12192000"/>
              <a:gd name="connsiteY3609" fmla="*/ 1689141 h 6858000"/>
              <a:gd name="connsiteX3610" fmla="*/ 4591027 w 12192000"/>
              <a:gd name="connsiteY3610" fmla="*/ 1689141 h 6858000"/>
              <a:gd name="connsiteX3611" fmla="*/ 4527531 w 12192000"/>
              <a:gd name="connsiteY3611" fmla="*/ 1752638 h 6858000"/>
              <a:gd name="connsiteX3612" fmla="*/ 4591027 w 12192000"/>
              <a:gd name="connsiteY3612" fmla="*/ 1816135 h 6858000"/>
              <a:gd name="connsiteX3613" fmla="*/ 4654496 w 12192000"/>
              <a:gd name="connsiteY3613" fmla="*/ 1752638 h 6858000"/>
              <a:gd name="connsiteX3614" fmla="*/ 4591027 w 12192000"/>
              <a:gd name="connsiteY3614" fmla="*/ 1689141 h 6858000"/>
              <a:gd name="connsiteX3615" fmla="*/ 4324320 w 12192000"/>
              <a:gd name="connsiteY3615" fmla="*/ 1689141 h 6858000"/>
              <a:gd name="connsiteX3616" fmla="*/ 4260813 w 12192000"/>
              <a:gd name="connsiteY3616" fmla="*/ 1752638 h 6858000"/>
              <a:gd name="connsiteX3617" fmla="*/ 4324320 w 12192000"/>
              <a:gd name="connsiteY3617" fmla="*/ 1816135 h 6858000"/>
              <a:gd name="connsiteX3618" fmla="*/ 4387806 w 12192000"/>
              <a:gd name="connsiteY3618" fmla="*/ 1752638 h 6858000"/>
              <a:gd name="connsiteX3619" fmla="*/ 4324320 w 12192000"/>
              <a:gd name="connsiteY3619" fmla="*/ 1689141 h 6858000"/>
              <a:gd name="connsiteX3620" fmla="*/ 6457868 w 12192000"/>
              <a:gd name="connsiteY3620" fmla="*/ 1689140 h 6858000"/>
              <a:gd name="connsiteX3621" fmla="*/ 6394368 w 12192000"/>
              <a:gd name="connsiteY3621" fmla="*/ 1752636 h 6858000"/>
              <a:gd name="connsiteX3622" fmla="*/ 6457868 w 12192000"/>
              <a:gd name="connsiteY3622" fmla="*/ 1816133 h 6858000"/>
              <a:gd name="connsiteX3623" fmla="*/ 6521368 w 12192000"/>
              <a:gd name="connsiteY3623" fmla="*/ 1752636 h 6858000"/>
              <a:gd name="connsiteX3624" fmla="*/ 6457868 w 12192000"/>
              <a:gd name="connsiteY3624" fmla="*/ 1689140 h 6858000"/>
              <a:gd name="connsiteX3625" fmla="*/ 6191168 w 12192000"/>
              <a:gd name="connsiteY3625" fmla="*/ 1689140 h 6858000"/>
              <a:gd name="connsiteX3626" fmla="*/ 6127668 w 12192000"/>
              <a:gd name="connsiteY3626" fmla="*/ 1752637 h 6858000"/>
              <a:gd name="connsiteX3627" fmla="*/ 6191168 w 12192000"/>
              <a:gd name="connsiteY3627" fmla="*/ 1816134 h 6858000"/>
              <a:gd name="connsiteX3628" fmla="*/ 6254668 w 12192000"/>
              <a:gd name="connsiteY3628" fmla="*/ 1752637 h 6858000"/>
              <a:gd name="connsiteX3629" fmla="*/ 6191168 w 12192000"/>
              <a:gd name="connsiteY3629" fmla="*/ 1689140 h 6858000"/>
              <a:gd name="connsiteX3630" fmla="*/ 5924469 w 12192000"/>
              <a:gd name="connsiteY3630" fmla="*/ 1689140 h 6858000"/>
              <a:gd name="connsiteX3631" fmla="*/ 5860973 w 12192000"/>
              <a:gd name="connsiteY3631" fmla="*/ 1752637 h 6858000"/>
              <a:gd name="connsiteX3632" fmla="*/ 5924469 w 12192000"/>
              <a:gd name="connsiteY3632" fmla="*/ 1816134 h 6858000"/>
              <a:gd name="connsiteX3633" fmla="*/ 5987982 w 12192000"/>
              <a:gd name="connsiteY3633" fmla="*/ 1752637 h 6858000"/>
              <a:gd name="connsiteX3634" fmla="*/ 5924469 w 12192000"/>
              <a:gd name="connsiteY3634" fmla="*/ 1689140 h 6858000"/>
              <a:gd name="connsiteX3635" fmla="*/ 5657777 w 12192000"/>
              <a:gd name="connsiteY3635" fmla="*/ 1689140 h 6858000"/>
              <a:gd name="connsiteX3636" fmla="*/ 5594291 w 12192000"/>
              <a:gd name="connsiteY3636" fmla="*/ 1752637 h 6858000"/>
              <a:gd name="connsiteX3637" fmla="*/ 5657777 w 12192000"/>
              <a:gd name="connsiteY3637" fmla="*/ 1816134 h 6858000"/>
              <a:gd name="connsiteX3638" fmla="*/ 5721277 w 12192000"/>
              <a:gd name="connsiteY3638" fmla="*/ 1752637 h 6858000"/>
              <a:gd name="connsiteX3639" fmla="*/ 5657777 w 12192000"/>
              <a:gd name="connsiteY3639" fmla="*/ 1689140 h 6858000"/>
              <a:gd name="connsiteX3640" fmla="*/ 7791368 w 12192000"/>
              <a:gd name="connsiteY3640" fmla="*/ 1689139 h 6858000"/>
              <a:gd name="connsiteX3641" fmla="*/ 7727868 w 12192000"/>
              <a:gd name="connsiteY3641" fmla="*/ 1752636 h 6858000"/>
              <a:gd name="connsiteX3642" fmla="*/ 7791368 w 12192000"/>
              <a:gd name="connsiteY3642" fmla="*/ 1816132 h 6858000"/>
              <a:gd name="connsiteX3643" fmla="*/ 7854868 w 12192000"/>
              <a:gd name="connsiteY3643" fmla="*/ 1752636 h 6858000"/>
              <a:gd name="connsiteX3644" fmla="*/ 7791368 w 12192000"/>
              <a:gd name="connsiteY3644" fmla="*/ 1689139 h 6858000"/>
              <a:gd name="connsiteX3645" fmla="*/ 7524668 w 12192000"/>
              <a:gd name="connsiteY3645" fmla="*/ 1689139 h 6858000"/>
              <a:gd name="connsiteX3646" fmla="*/ 7461168 w 12192000"/>
              <a:gd name="connsiteY3646" fmla="*/ 1752636 h 6858000"/>
              <a:gd name="connsiteX3647" fmla="*/ 7524668 w 12192000"/>
              <a:gd name="connsiteY3647" fmla="*/ 1816133 h 6858000"/>
              <a:gd name="connsiteX3648" fmla="*/ 7588168 w 12192000"/>
              <a:gd name="connsiteY3648" fmla="*/ 1752636 h 6858000"/>
              <a:gd name="connsiteX3649" fmla="*/ 7524668 w 12192000"/>
              <a:gd name="connsiteY3649" fmla="*/ 1689139 h 6858000"/>
              <a:gd name="connsiteX3650" fmla="*/ 7257968 w 12192000"/>
              <a:gd name="connsiteY3650" fmla="*/ 1689139 h 6858000"/>
              <a:gd name="connsiteX3651" fmla="*/ 7194468 w 12192000"/>
              <a:gd name="connsiteY3651" fmla="*/ 1752636 h 6858000"/>
              <a:gd name="connsiteX3652" fmla="*/ 7257968 w 12192000"/>
              <a:gd name="connsiteY3652" fmla="*/ 1816133 h 6858000"/>
              <a:gd name="connsiteX3653" fmla="*/ 7321468 w 12192000"/>
              <a:gd name="connsiteY3653" fmla="*/ 1752636 h 6858000"/>
              <a:gd name="connsiteX3654" fmla="*/ 7257968 w 12192000"/>
              <a:gd name="connsiteY3654" fmla="*/ 1689139 h 6858000"/>
              <a:gd name="connsiteX3655" fmla="*/ 6991268 w 12192000"/>
              <a:gd name="connsiteY3655" fmla="*/ 1689139 h 6858000"/>
              <a:gd name="connsiteX3656" fmla="*/ 6927768 w 12192000"/>
              <a:gd name="connsiteY3656" fmla="*/ 1752636 h 6858000"/>
              <a:gd name="connsiteX3657" fmla="*/ 6991268 w 12192000"/>
              <a:gd name="connsiteY3657" fmla="*/ 1816133 h 6858000"/>
              <a:gd name="connsiteX3658" fmla="*/ 7054768 w 12192000"/>
              <a:gd name="connsiteY3658" fmla="*/ 1752636 h 6858000"/>
              <a:gd name="connsiteX3659" fmla="*/ 6991268 w 12192000"/>
              <a:gd name="connsiteY3659" fmla="*/ 1689139 h 6858000"/>
              <a:gd name="connsiteX3660" fmla="*/ 6724568 w 12192000"/>
              <a:gd name="connsiteY3660" fmla="*/ 1689139 h 6858000"/>
              <a:gd name="connsiteX3661" fmla="*/ 6661068 w 12192000"/>
              <a:gd name="connsiteY3661" fmla="*/ 1752636 h 6858000"/>
              <a:gd name="connsiteX3662" fmla="*/ 6724568 w 12192000"/>
              <a:gd name="connsiteY3662" fmla="*/ 1816133 h 6858000"/>
              <a:gd name="connsiteX3663" fmla="*/ 6788068 w 12192000"/>
              <a:gd name="connsiteY3663" fmla="*/ 1752636 h 6858000"/>
              <a:gd name="connsiteX3664" fmla="*/ 6724568 w 12192000"/>
              <a:gd name="connsiteY3664" fmla="*/ 1689139 h 6858000"/>
              <a:gd name="connsiteX3665" fmla="*/ 8858168 w 12192000"/>
              <a:gd name="connsiteY3665" fmla="*/ 1689138 h 6858000"/>
              <a:gd name="connsiteX3666" fmla="*/ 8794668 w 12192000"/>
              <a:gd name="connsiteY3666" fmla="*/ 1752635 h 6858000"/>
              <a:gd name="connsiteX3667" fmla="*/ 8858168 w 12192000"/>
              <a:gd name="connsiteY3667" fmla="*/ 1816132 h 6858000"/>
              <a:gd name="connsiteX3668" fmla="*/ 8921668 w 12192000"/>
              <a:gd name="connsiteY3668" fmla="*/ 1752635 h 6858000"/>
              <a:gd name="connsiteX3669" fmla="*/ 8858168 w 12192000"/>
              <a:gd name="connsiteY3669" fmla="*/ 1689138 h 6858000"/>
              <a:gd name="connsiteX3670" fmla="*/ 8591468 w 12192000"/>
              <a:gd name="connsiteY3670" fmla="*/ 1689138 h 6858000"/>
              <a:gd name="connsiteX3671" fmla="*/ 8527968 w 12192000"/>
              <a:gd name="connsiteY3671" fmla="*/ 1752635 h 6858000"/>
              <a:gd name="connsiteX3672" fmla="*/ 8591468 w 12192000"/>
              <a:gd name="connsiteY3672" fmla="*/ 1816132 h 6858000"/>
              <a:gd name="connsiteX3673" fmla="*/ 8654968 w 12192000"/>
              <a:gd name="connsiteY3673" fmla="*/ 1752635 h 6858000"/>
              <a:gd name="connsiteX3674" fmla="*/ 8591468 w 12192000"/>
              <a:gd name="connsiteY3674" fmla="*/ 1689138 h 6858000"/>
              <a:gd name="connsiteX3675" fmla="*/ 8324768 w 12192000"/>
              <a:gd name="connsiteY3675" fmla="*/ 1689138 h 6858000"/>
              <a:gd name="connsiteX3676" fmla="*/ 8261268 w 12192000"/>
              <a:gd name="connsiteY3676" fmla="*/ 1752635 h 6858000"/>
              <a:gd name="connsiteX3677" fmla="*/ 8324768 w 12192000"/>
              <a:gd name="connsiteY3677" fmla="*/ 1816132 h 6858000"/>
              <a:gd name="connsiteX3678" fmla="*/ 8388268 w 12192000"/>
              <a:gd name="connsiteY3678" fmla="*/ 1752635 h 6858000"/>
              <a:gd name="connsiteX3679" fmla="*/ 8324768 w 12192000"/>
              <a:gd name="connsiteY3679" fmla="*/ 1689138 h 6858000"/>
              <a:gd name="connsiteX3680" fmla="*/ 8058068 w 12192000"/>
              <a:gd name="connsiteY3680" fmla="*/ 1689138 h 6858000"/>
              <a:gd name="connsiteX3681" fmla="*/ 7994568 w 12192000"/>
              <a:gd name="connsiteY3681" fmla="*/ 1752635 h 6858000"/>
              <a:gd name="connsiteX3682" fmla="*/ 8058068 w 12192000"/>
              <a:gd name="connsiteY3682" fmla="*/ 1816132 h 6858000"/>
              <a:gd name="connsiteX3683" fmla="*/ 8121568 w 12192000"/>
              <a:gd name="connsiteY3683" fmla="*/ 1752635 h 6858000"/>
              <a:gd name="connsiteX3684" fmla="*/ 8058068 w 12192000"/>
              <a:gd name="connsiteY3684" fmla="*/ 1689138 h 6858000"/>
              <a:gd name="connsiteX3685" fmla="*/ 10191668 w 12192000"/>
              <a:gd name="connsiteY3685" fmla="*/ 1689137 h 6858000"/>
              <a:gd name="connsiteX3686" fmla="*/ 10128168 w 12192000"/>
              <a:gd name="connsiteY3686" fmla="*/ 1752634 h 6858000"/>
              <a:gd name="connsiteX3687" fmla="*/ 10191668 w 12192000"/>
              <a:gd name="connsiteY3687" fmla="*/ 1816131 h 6858000"/>
              <a:gd name="connsiteX3688" fmla="*/ 10255168 w 12192000"/>
              <a:gd name="connsiteY3688" fmla="*/ 1752634 h 6858000"/>
              <a:gd name="connsiteX3689" fmla="*/ 10191668 w 12192000"/>
              <a:gd name="connsiteY3689" fmla="*/ 1689137 h 6858000"/>
              <a:gd name="connsiteX3690" fmla="*/ 9924968 w 12192000"/>
              <a:gd name="connsiteY3690" fmla="*/ 1689137 h 6858000"/>
              <a:gd name="connsiteX3691" fmla="*/ 9861468 w 12192000"/>
              <a:gd name="connsiteY3691" fmla="*/ 1752634 h 6858000"/>
              <a:gd name="connsiteX3692" fmla="*/ 9924968 w 12192000"/>
              <a:gd name="connsiteY3692" fmla="*/ 1816131 h 6858000"/>
              <a:gd name="connsiteX3693" fmla="*/ 9988468 w 12192000"/>
              <a:gd name="connsiteY3693" fmla="*/ 1752634 h 6858000"/>
              <a:gd name="connsiteX3694" fmla="*/ 9924968 w 12192000"/>
              <a:gd name="connsiteY3694" fmla="*/ 1689137 h 6858000"/>
              <a:gd name="connsiteX3695" fmla="*/ 9658268 w 12192000"/>
              <a:gd name="connsiteY3695" fmla="*/ 1689137 h 6858000"/>
              <a:gd name="connsiteX3696" fmla="*/ 9594768 w 12192000"/>
              <a:gd name="connsiteY3696" fmla="*/ 1752634 h 6858000"/>
              <a:gd name="connsiteX3697" fmla="*/ 9658268 w 12192000"/>
              <a:gd name="connsiteY3697" fmla="*/ 1816131 h 6858000"/>
              <a:gd name="connsiteX3698" fmla="*/ 9721768 w 12192000"/>
              <a:gd name="connsiteY3698" fmla="*/ 1752634 h 6858000"/>
              <a:gd name="connsiteX3699" fmla="*/ 9658268 w 12192000"/>
              <a:gd name="connsiteY3699" fmla="*/ 1689137 h 6858000"/>
              <a:gd name="connsiteX3700" fmla="*/ 9391568 w 12192000"/>
              <a:gd name="connsiteY3700" fmla="*/ 1689137 h 6858000"/>
              <a:gd name="connsiteX3701" fmla="*/ 9328068 w 12192000"/>
              <a:gd name="connsiteY3701" fmla="*/ 1752634 h 6858000"/>
              <a:gd name="connsiteX3702" fmla="*/ 9391568 w 12192000"/>
              <a:gd name="connsiteY3702" fmla="*/ 1816131 h 6858000"/>
              <a:gd name="connsiteX3703" fmla="*/ 9455068 w 12192000"/>
              <a:gd name="connsiteY3703" fmla="*/ 1752634 h 6858000"/>
              <a:gd name="connsiteX3704" fmla="*/ 9391568 w 12192000"/>
              <a:gd name="connsiteY3704" fmla="*/ 1689137 h 6858000"/>
              <a:gd name="connsiteX3705" fmla="*/ 9124868 w 12192000"/>
              <a:gd name="connsiteY3705" fmla="*/ 1689137 h 6858000"/>
              <a:gd name="connsiteX3706" fmla="*/ 9061368 w 12192000"/>
              <a:gd name="connsiteY3706" fmla="*/ 1752634 h 6858000"/>
              <a:gd name="connsiteX3707" fmla="*/ 9124868 w 12192000"/>
              <a:gd name="connsiteY3707" fmla="*/ 1816132 h 6858000"/>
              <a:gd name="connsiteX3708" fmla="*/ 9188368 w 12192000"/>
              <a:gd name="connsiteY3708" fmla="*/ 1752634 h 6858000"/>
              <a:gd name="connsiteX3709" fmla="*/ 9124868 w 12192000"/>
              <a:gd name="connsiteY3709" fmla="*/ 1689137 h 6858000"/>
              <a:gd name="connsiteX3710" fmla="*/ 11525168 w 12192000"/>
              <a:gd name="connsiteY3710" fmla="*/ 1689136 h 6858000"/>
              <a:gd name="connsiteX3711" fmla="*/ 11461668 w 12192000"/>
              <a:gd name="connsiteY3711" fmla="*/ 1752633 h 6858000"/>
              <a:gd name="connsiteX3712" fmla="*/ 11525168 w 12192000"/>
              <a:gd name="connsiteY3712" fmla="*/ 1816130 h 6858000"/>
              <a:gd name="connsiteX3713" fmla="*/ 11588668 w 12192000"/>
              <a:gd name="connsiteY3713" fmla="*/ 1752633 h 6858000"/>
              <a:gd name="connsiteX3714" fmla="*/ 11525168 w 12192000"/>
              <a:gd name="connsiteY3714" fmla="*/ 1689136 h 6858000"/>
              <a:gd name="connsiteX3715" fmla="*/ 11258468 w 12192000"/>
              <a:gd name="connsiteY3715" fmla="*/ 1689136 h 6858000"/>
              <a:gd name="connsiteX3716" fmla="*/ 11194968 w 12192000"/>
              <a:gd name="connsiteY3716" fmla="*/ 1752633 h 6858000"/>
              <a:gd name="connsiteX3717" fmla="*/ 11258468 w 12192000"/>
              <a:gd name="connsiteY3717" fmla="*/ 1816130 h 6858000"/>
              <a:gd name="connsiteX3718" fmla="*/ 11321968 w 12192000"/>
              <a:gd name="connsiteY3718" fmla="*/ 1752633 h 6858000"/>
              <a:gd name="connsiteX3719" fmla="*/ 11258468 w 12192000"/>
              <a:gd name="connsiteY3719" fmla="*/ 1689136 h 6858000"/>
              <a:gd name="connsiteX3720" fmla="*/ 10991768 w 12192000"/>
              <a:gd name="connsiteY3720" fmla="*/ 1689136 h 6858000"/>
              <a:gd name="connsiteX3721" fmla="*/ 10928268 w 12192000"/>
              <a:gd name="connsiteY3721" fmla="*/ 1752633 h 6858000"/>
              <a:gd name="connsiteX3722" fmla="*/ 10991768 w 12192000"/>
              <a:gd name="connsiteY3722" fmla="*/ 1816130 h 6858000"/>
              <a:gd name="connsiteX3723" fmla="*/ 11055268 w 12192000"/>
              <a:gd name="connsiteY3723" fmla="*/ 1752633 h 6858000"/>
              <a:gd name="connsiteX3724" fmla="*/ 10991768 w 12192000"/>
              <a:gd name="connsiteY3724" fmla="*/ 1689136 h 6858000"/>
              <a:gd name="connsiteX3725" fmla="*/ 10725068 w 12192000"/>
              <a:gd name="connsiteY3725" fmla="*/ 1689136 h 6858000"/>
              <a:gd name="connsiteX3726" fmla="*/ 10661568 w 12192000"/>
              <a:gd name="connsiteY3726" fmla="*/ 1752633 h 6858000"/>
              <a:gd name="connsiteX3727" fmla="*/ 10725068 w 12192000"/>
              <a:gd name="connsiteY3727" fmla="*/ 1816130 h 6858000"/>
              <a:gd name="connsiteX3728" fmla="*/ 10788568 w 12192000"/>
              <a:gd name="connsiteY3728" fmla="*/ 1752633 h 6858000"/>
              <a:gd name="connsiteX3729" fmla="*/ 10725068 w 12192000"/>
              <a:gd name="connsiteY3729" fmla="*/ 1689136 h 6858000"/>
              <a:gd name="connsiteX3730" fmla="*/ 10458368 w 12192000"/>
              <a:gd name="connsiteY3730" fmla="*/ 1689136 h 6858000"/>
              <a:gd name="connsiteX3731" fmla="*/ 10394868 w 12192000"/>
              <a:gd name="connsiteY3731" fmla="*/ 1752633 h 6858000"/>
              <a:gd name="connsiteX3732" fmla="*/ 10458368 w 12192000"/>
              <a:gd name="connsiteY3732" fmla="*/ 1816130 h 6858000"/>
              <a:gd name="connsiteX3733" fmla="*/ 10521868 w 12192000"/>
              <a:gd name="connsiteY3733" fmla="*/ 1752633 h 6858000"/>
              <a:gd name="connsiteX3734" fmla="*/ 10458368 w 12192000"/>
              <a:gd name="connsiteY3734" fmla="*/ 1689136 h 6858000"/>
              <a:gd name="connsiteX3735" fmla="*/ 11791868 w 12192000"/>
              <a:gd name="connsiteY3735" fmla="*/ 1689135 h 6858000"/>
              <a:gd name="connsiteX3736" fmla="*/ 11728368 w 12192000"/>
              <a:gd name="connsiteY3736" fmla="*/ 1752632 h 6858000"/>
              <a:gd name="connsiteX3737" fmla="*/ 11791868 w 12192000"/>
              <a:gd name="connsiteY3737" fmla="*/ 1816129 h 6858000"/>
              <a:gd name="connsiteX3738" fmla="*/ 11855368 w 12192000"/>
              <a:gd name="connsiteY3738" fmla="*/ 1752632 h 6858000"/>
              <a:gd name="connsiteX3739" fmla="*/ 11791868 w 12192000"/>
              <a:gd name="connsiteY3739" fmla="*/ 1689135 h 6858000"/>
              <a:gd name="connsiteX3740" fmla="*/ 323901 w 12192000"/>
              <a:gd name="connsiteY3740" fmla="*/ 1384352 h 6858000"/>
              <a:gd name="connsiteX3741" fmla="*/ 260402 w 12192000"/>
              <a:gd name="connsiteY3741" fmla="*/ 1447856 h 6858000"/>
              <a:gd name="connsiteX3742" fmla="*/ 323901 w 12192000"/>
              <a:gd name="connsiteY3742" fmla="*/ 1511354 h 6858000"/>
              <a:gd name="connsiteX3743" fmla="*/ 387400 w 12192000"/>
              <a:gd name="connsiteY3743" fmla="*/ 1447856 h 6858000"/>
              <a:gd name="connsiteX3744" fmla="*/ 323901 w 12192000"/>
              <a:gd name="connsiteY3744" fmla="*/ 1384352 h 6858000"/>
              <a:gd name="connsiteX3745" fmla="*/ 1390688 w 12192000"/>
              <a:gd name="connsiteY3745" fmla="*/ 1384351 h 6858000"/>
              <a:gd name="connsiteX3746" fmla="*/ 1327188 w 12192000"/>
              <a:gd name="connsiteY3746" fmla="*/ 1447855 h 6858000"/>
              <a:gd name="connsiteX3747" fmla="*/ 1390688 w 12192000"/>
              <a:gd name="connsiteY3747" fmla="*/ 1511353 h 6858000"/>
              <a:gd name="connsiteX3748" fmla="*/ 1454187 w 12192000"/>
              <a:gd name="connsiteY3748" fmla="*/ 1447855 h 6858000"/>
              <a:gd name="connsiteX3749" fmla="*/ 1390688 w 12192000"/>
              <a:gd name="connsiteY3749" fmla="*/ 1384351 h 6858000"/>
              <a:gd name="connsiteX3750" fmla="*/ 1123991 w 12192000"/>
              <a:gd name="connsiteY3750" fmla="*/ 1384351 h 6858000"/>
              <a:gd name="connsiteX3751" fmla="*/ 1060492 w 12192000"/>
              <a:gd name="connsiteY3751" fmla="*/ 1447855 h 6858000"/>
              <a:gd name="connsiteX3752" fmla="*/ 1123991 w 12192000"/>
              <a:gd name="connsiteY3752" fmla="*/ 1511353 h 6858000"/>
              <a:gd name="connsiteX3753" fmla="*/ 1187490 w 12192000"/>
              <a:gd name="connsiteY3753" fmla="*/ 1447855 h 6858000"/>
              <a:gd name="connsiteX3754" fmla="*/ 1123991 w 12192000"/>
              <a:gd name="connsiteY3754" fmla="*/ 1384351 h 6858000"/>
              <a:gd name="connsiteX3755" fmla="*/ 857294 w 12192000"/>
              <a:gd name="connsiteY3755" fmla="*/ 1384351 h 6858000"/>
              <a:gd name="connsiteX3756" fmla="*/ 793795 w 12192000"/>
              <a:gd name="connsiteY3756" fmla="*/ 1447856 h 6858000"/>
              <a:gd name="connsiteX3757" fmla="*/ 857294 w 12192000"/>
              <a:gd name="connsiteY3757" fmla="*/ 1511354 h 6858000"/>
              <a:gd name="connsiteX3758" fmla="*/ 920794 w 12192000"/>
              <a:gd name="connsiteY3758" fmla="*/ 1447856 h 6858000"/>
              <a:gd name="connsiteX3759" fmla="*/ 857294 w 12192000"/>
              <a:gd name="connsiteY3759" fmla="*/ 1384351 h 6858000"/>
              <a:gd name="connsiteX3760" fmla="*/ 590598 w 12192000"/>
              <a:gd name="connsiteY3760" fmla="*/ 1384351 h 6858000"/>
              <a:gd name="connsiteX3761" fmla="*/ 527098 w 12192000"/>
              <a:gd name="connsiteY3761" fmla="*/ 1447856 h 6858000"/>
              <a:gd name="connsiteX3762" fmla="*/ 590598 w 12192000"/>
              <a:gd name="connsiteY3762" fmla="*/ 1511354 h 6858000"/>
              <a:gd name="connsiteX3763" fmla="*/ 654097 w 12192000"/>
              <a:gd name="connsiteY3763" fmla="*/ 1447856 h 6858000"/>
              <a:gd name="connsiteX3764" fmla="*/ 590598 w 12192000"/>
              <a:gd name="connsiteY3764" fmla="*/ 1384351 h 6858000"/>
              <a:gd name="connsiteX3765" fmla="*/ 2724260 w 12192000"/>
              <a:gd name="connsiteY3765" fmla="*/ 1384350 h 6858000"/>
              <a:gd name="connsiteX3766" fmla="*/ 2660740 w 12192000"/>
              <a:gd name="connsiteY3766" fmla="*/ 1447854 h 6858000"/>
              <a:gd name="connsiteX3767" fmla="*/ 2724260 w 12192000"/>
              <a:gd name="connsiteY3767" fmla="*/ 1511352 h 6858000"/>
              <a:gd name="connsiteX3768" fmla="*/ 2787750 w 12192000"/>
              <a:gd name="connsiteY3768" fmla="*/ 1447854 h 6858000"/>
              <a:gd name="connsiteX3769" fmla="*/ 2724260 w 12192000"/>
              <a:gd name="connsiteY3769" fmla="*/ 1384350 h 6858000"/>
              <a:gd name="connsiteX3770" fmla="*/ 2457500 w 12192000"/>
              <a:gd name="connsiteY3770" fmla="*/ 1384350 h 6858000"/>
              <a:gd name="connsiteX3771" fmla="*/ 2394006 w 12192000"/>
              <a:gd name="connsiteY3771" fmla="*/ 1447854 h 6858000"/>
              <a:gd name="connsiteX3772" fmla="*/ 2457500 w 12192000"/>
              <a:gd name="connsiteY3772" fmla="*/ 1511352 h 6858000"/>
              <a:gd name="connsiteX3773" fmla="*/ 2521015 w 12192000"/>
              <a:gd name="connsiteY3773" fmla="*/ 1447854 h 6858000"/>
              <a:gd name="connsiteX3774" fmla="*/ 2457500 w 12192000"/>
              <a:gd name="connsiteY3774" fmla="*/ 1384350 h 6858000"/>
              <a:gd name="connsiteX3775" fmla="*/ 2190807 w 12192000"/>
              <a:gd name="connsiteY3775" fmla="*/ 1384350 h 6858000"/>
              <a:gd name="connsiteX3776" fmla="*/ 2127318 w 12192000"/>
              <a:gd name="connsiteY3776" fmla="*/ 1447854 h 6858000"/>
              <a:gd name="connsiteX3777" fmla="*/ 2190807 w 12192000"/>
              <a:gd name="connsiteY3777" fmla="*/ 1511352 h 6858000"/>
              <a:gd name="connsiteX3778" fmla="*/ 2254301 w 12192000"/>
              <a:gd name="connsiteY3778" fmla="*/ 1447854 h 6858000"/>
              <a:gd name="connsiteX3779" fmla="*/ 2190807 w 12192000"/>
              <a:gd name="connsiteY3779" fmla="*/ 1384350 h 6858000"/>
              <a:gd name="connsiteX3780" fmla="*/ 1924092 w 12192000"/>
              <a:gd name="connsiteY3780" fmla="*/ 1384350 h 6858000"/>
              <a:gd name="connsiteX3781" fmla="*/ 1860584 w 12192000"/>
              <a:gd name="connsiteY3781" fmla="*/ 1447854 h 6858000"/>
              <a:gd name="connsiteX3782" fmla="*/ 1924092 w 12192000"/>
              <a:gd name="connsiteY3782" fmla="*/ 1511353 h 6858000"/>
              <a:gd name="connsiteX3783" fmla="*/ 1987612 w 12192000"/>
              <a:gd name="connsiteY3783" fmla="*/ 1447854 h 6858000"/>
              <a:gd name="connsiteX3784" fmla="*/ 1924092 w 12192000"/>
              <a:gd name="connsiteY3784" fmla="*/ 1384350 h 6858000"/>
              <a:gd name="connsiteX3785" fmla="*/ 1657384 w 12192000"/>
              <a:gd name="connsiteY3785" fmla="*/ 1384350 h 6858000"/>
              <a:gd name="connsiteX3786" fmla="*/ 1593886 w 12192000"/>
              <a:gd name="connsiteY3786" fmla="*/ 1447855 h 6858000"/>
              <a:gd name="connsiteX3787" fmla="*/ 1657384 w 12192000"/>
              <a:gd name="connsiteY3787" fmla="*/ 1511353 h 6858000"/>
              <a:gd name="connsiteX3788" fmla="*/ 1720885 w 12192000"/>
              <a:gd name="connsiteY3788" fmla="*/ 1447855 h 6858000"/>
              <a:gd name="connsiteX3789" fmla="*/ 1657384 w 12192000"/>
              <a:gd name="connsiteY3789" fmla="*/ 1384350 h 6858000"/>
              <a:gd name="connsiteX3790" fmla="*/ 3790982 w 12192000"/>
              <a:gd name="connsiteY3790" fmla="*/ 1384349 h 6858000"/>
              <a:gd name="connsiteX3791" fmla="*/ 3727495 w 12192000"/>
              <a:gd name="connsiteY3791" fmla="*/ 1447853 h 6858000"/>
              <a:gd name="connsiteX3792" fmla="*/ 3790982 w 12192000"/>
              <a:gd name="connsiteY3792" fmla="*/ 1511351 h 6858000"/>
              <a:gd name="connsiteX3793" fmla="*/ 3854483 w 12192000"/>
              <a:gd name="connsiteY3793" fmla="*/ 1447853 h 6858000"/>
              <a:gd name="connsiteX3794" fmla="*/ 3790982 w 12192000"/>
              <a:gd name="connsiteY3794" fmla="*/ 1384349 h 6858000"/>
              <a:gd name="connsiteX3795" fmla="*/ 3524306 w 12192000"/>
              <a:gd name="connsiteY3795" fmla="*/ 1384349 h 6858000"/>
              <a:gd name="connsiteX3796" fmla="*/ 3460798 w 12192000"/>
              <a:gd name="connsiteY3796" fmla="*/ 1447853 h 6858000"/>
              <a:gd name="connsiteX3797" fmla="*/ 3524306 w 12192000"/>
              <a:gd name="connsiteY3797" fmla="*/ 1511351 h 6858000"/>
              <a:gd name="connsiteX3798" fmla="*/ 3587804 w 12192000"/>
              <a:gd name="connsiteY3798" fmla="*/ 1447853 h 6858000"/>
              <a:gd name="connsiteX3799" fmla="*/ 3524306 w 12192000"/>
              <a:gd name="connsiteY3799" fmla="*/ 1384349 h 6858000"/>
              <a:gd name="connsiteX3800" fmla="*/ 3257573 w 12192000"/>
              <a:gd name="connsiteY3800" fmla="*/ 1384349 h 6858000"/>
              <a:gd name="connsiteX3801" fmla="*/ 3194083 w 12192000"/>
              <a:gd name="connsiteY3801" fmla="*/ 1447853 h 6858000"/>
              <a:gd name="connsiteX3802" fmla="*/ 3257573 w 12192000"/>
              <a:gd name="connsiteY3802" fmla="*/ 1511351 h 6858000"/>
              <a:gd name="connsiteX3803" fmla="*/ 3321066 w 12192000"/>
              <a:gd name="connsiteY3803" fmla="*/ 1447853 h 6858000"/>
              <a:gd name="connsiteX3804" fmla="*/ 3257573 w 12192000"/>
              <a:gd name="connsiteY3804" fmla="*/ 1384349 h 6858000"/>
              <a:gd name="connsiteX3805" fmla="*/ 2990917 w 12192000"/>
              <a:gd name="connsiteY3805" fmla="*/ 1384349 h 6858000"/>
              <a:gd name="connsiteX3806" fmla="*/ 2927427 w 12192000"/>
              <a:gd name="connsiteY3806" fmla="*/ 1447854 h 6858000"/>
              <a:gd name="connsiteX3807" fmla="*/ 2990917 w 12192000"/>
              <a:gd name="connsiteY3807" fmla="*/ 1511352 h 6858000"/>
              <a:gd name="connsiteX3808" fmla="*/ 3054407 w 12192000"/>
              <a:gd name="connsiteY3808" fmla="*/ 1447854 h 6858000"/>
              <a:gd name="connsiteX3809" fmla="*/ 2990917 w 12192000"/>
              <a:gd name="connsiteY3809" fmla="*/ 1384349 h 6858000"/>
              <a:gd name="connsiteX3810" fmla="*/ 4857694 w 12192000"/>
              <a:gd name="connsiteY3810" fmla="*/ 1384348 h 6858000"/>
              <a:gd name="connsiteX3811" fmla="*/ 4794186 w 12192000"/>
              <a:gd name="connsiteY3811" fmla="*/ 1447852 h 6858000"/>
              <a:gd name="connsiteX3812" fmla="*/ 4857694 w 12192000"/>
              <a:gd name="connsiteY3812" fmla="*/ 1511350 h 6858000"/>
              <a:gd name="connsiteX3813" fmla="*/ 4921192 w 12192000"/>
              <a:gd name="connsiteY3813" fmla="*/ 1447852 h 6858000"/>
              <a:gd name="connsiteX3814" fmla="*/ 4857694 w 12192000"/>
              <a:gd name="connsiteY3814" fmla="*/ 1384348 h 6858000"/>
              <a:gd name="connsiteX3815" fmla="*/ 4591027 w 12192000"/>
              <a:gd name="connsiteY3815" fmla="*/ 1384348 h 6858000"/>
              <a:gd name="connsiteX3816" fmla="*/ 4527531 w 12192000"/>
              <a:gd name="connsiteY3816" fmla="*/ 1447852 h 6858000"/>
              <a:gd name="connsiteX3817" fmla="*/ 4591027 w 12192000"/>
              <a:gd name="connsiteY3817" fmla="*/ 1511350 h 6858000"/>
              <a:gd name="connsiteX3818" fmla="*/ 4654496 w 12192000"/>
              <a:gd name="connsiteY3818" fmla="*/ 1447852 h 6858000"/>
              <a:gd name="connsiteX3819" fmla="*/ 4591027 w 12192000"/>
              <a:gd name="connsiteY3819" fmla="*/ 1384348 h 6858000"/>
              <a:gd name="connsiteX3820" fmla="*/ 4324320 w 12192000"/>
              <a:gd name="connsiteY3820" fmla="*/ 1384348 h 6858000"/>
              <a:gd name="connsiteX3821" fmla="*/ 4260813 w 12192000"/>
              <a:gd name="connsiteY3821" fmla="*/ 1447852 h 6858000"/>
              <a:gd name="connsiteX3822" fmla="*/ 4324320 w 12192000"/>
              <a:gd name="connsiteY3822" fmla="*/ 1511350 h 6858000"/>
              <a:gd name="connsiteX3823" fmla="*/ 4387806 w 12192000"/>
              <a:gd name="connsiteY3823" fmla="*/ 1447852 h 6858000"/>
              <a:gd name="connsiteX3824" fmla="*/ 4324320 w 12192000"/>
              <a:gd name="connsiteY3824" fmla="*/ 1384348 h 6858000"/>
              <a:gd name="connsiteX3825" fmla="*/ 4057695 w 12192000"/>
              <a:gd name="connsiteY3825" fmla="*/ 1384348 h 6858000"/>
              <a:gd name="connsiteX3826" fmla="*/ 3994189 w 12192000"/>
              <a:gd name="connsiteY3826" fmla="*/ 1447853 h 6858000"/>
              <a:gd name="connsiteX3827" fmla="*/ 4057695 w 12192000"/>
              <a:gd name="connsiteY3827" fmla="*/ 1511351 h 6858000"/>
              <a:gd name="connsiteX3828" fmla="*/ 4121092 w 12192000"/>
              <a:gd name="connsiteY3828" fmla="*/ 1447853 h 6858000"/>
              <a:gd name="connsiteX3829" fmla="*/ 4057695 w 12192000"/>
              <a:gd name="connsiteY3829" fmla="*/ 1384348 h 6858000"/>
              <a:gd name="connsiteX3830" fmla="*/ 5924469 w 12192000"/>
              <a:gd name="connsiteY3830" fmla="*/ 1384347 h 6858000"/>
              <a:gd name="connsiteX3831" fmla="*/ 5860973 w 12192000"/>
              <a:gd name="connsiteY3831" fmla="*/ 1447851 h 6858000"/>
              <a:gd name="connsiteX3832" fmla="*/ 5924469 w 12192000"/>
              <a:gd name="connsiteY3832" fmla="*/ 1511349 h 6858000"/>
              <a:gd name="connsiteX3833" fmla="*/ 5987984 w 12192000"/>
              <a:gd name="connsiteY3833" fmla="*/ 1447851 h 6858000"/>
              <a:gd name="connsiteX3834" fmla="*/ 5924469 w 12192000"/>
              <a:gd name="connsiteY3834" fmla="*/ 1384347 h 6858000"/>
              <a:gd name="connsiteX3835" fmla="*/ 5657777 w 12192000"/>
              <a:gd name="connsiteY3835" fmla="*/ 1384347 h 6858000"/>
              <a:gd name="connsiteX3836" fmla="*/ 5594291 w 12192000"/>
              <a:gd name="connsiteY3836" fmla="*/ 1447851 h 6858000"/>
              <a:gd name="connsiteX3837" fmla="*/ 5657777 w 12192000"/>
              <a:gd name="connsiteY3837" fmla="*/ 1511349 h 6858000"/>
              <a:gd name="connsiteX3838" fmla="*/ 5721277 w 12192000"/>
              <a:gd name="connsiteY3838" fmla="*/ 1447851 h 6858000"/>
              <a:gd name="connsiteX3839" fmla="*/ 5657777 w 12192000"/>
              <a:gd name="connsiteY3839" fmla="*/ 1384347 h 6858000"/>
              <a:gd name="connsiteX3840" fmla="*/ 5391099 w 12192000"/>
              <a:gd name="connsiteY3840" fmla="*/ 1384347 h 6858000"/>
              <a:gd name="connsiteX3841" fmla="*/ 5327599 w 12192000"/>
              <a:gd name="connsiteY3841" fmla="*/ 1447851 h 6858000"/>
              <a:gd name="connsiteX3842" fmla="*/ 5391099 w 12192000"/>
              <a:gd name="connsiteY3842" fmla="*/ 1511349 h 6858000"/>
              <a:gd name="connsiteX3843" fmla="*/ 5454596 w 12192000"/>
              <a:gd name="connsiteY3843" fmla="*/ 1447851 h 6858000"/>
              <a:gd name="connsiteX3844" fmla="*/ 5391099 w 12192000"/>
              <a:gd name="connsiteY3844" fmla="*/ 1384347 h 6858000"/>
              <a:gd name="connsiteX3845" fmla="*/ 5124395 w 12192000"/>
              <a:gd name="connsiteY3845" fmla="*/ 1384347 h 6858000"/>
              <a:gd name="connsiteX3846" fmla="*/ 5060881 w 12192000"/>
              <a:gd name="connsiteY3846" fmla="*/ 1447852 h 6858000"/>
              <a:gd name="connsiteX3847" fmla="*/ 5124395 w 12192000"/>
              <a:gd name="connsiteY3847" fmla="*/ 1511350 h 6858000"/>
              <a:gd name="connsiteX3848" fmla="*/ 5187901 w 12192000"/>
              <a:gd name="connsiteY3848" fmla="*/ 1447852 h 6858000"/>
              <a:gd name="connsiteX3849" fmla="*/ 5124395 w 12192000"/>
              <a:gd name="connsiteY3849" fmla="*/ 1384347 h 6858000"/>
              <a:gd name="connsiteX3850" fmla="*/ 7257968 w 12192000"/>
              <a:gd name="connsiteY3850" fmla="*/ 1384346 h 6858000"/>
              <a:gd name="connsiteX3851" fmla="*/ 7194468 w 12192000"/>
              <a:gd name="connsiteY3851" fmla="*/ 1447850 h 6858000"/>
              <a:gd name="connsiteX3852" fmla="*/ 7257968 w 12192000"/>
              <a:gd name="connsiteY3852" fmla="*/ 1511348 h 6858000"/>
              <a:gd name="connsiteX3853" fmla="*/ 7321468 w 12192000"/>
              <a:gd name="connsiteY3853" fmla="*/ 1447850 h 6858000"/>
              <a:gd name="connsiteX3854" fmla="*/ 7257968 w 12192000"/>
              <a:gd name="connsiteY3854" fmla="*/ 1384346 h 6858000"/>
              <a:gd name="connsiteX3855" fmla="*/ 6991268 w 12192000"/>
              <a:gd name="connsiteY3855" fmla="*/ 1384346 h 6858000"/>
              <a:gd name="connsiteX3856" fmla="*/ 6927768 w 12192000"/>
              <a:gd name="connsiteY3856" fmla="*/ 1447850 h 6858000"/>
              <a:gd name="connsiteX3857" fmla="*/ 6991268 w 12192000"/>
              <a:gd name="connsiteY3857" fmla="*/ 1511348 h 6858000"/>
              <a:gd name="connsiteX3858" fmla="*/ 7054768 w 12192000"/>
              <a:gd name="connsiteY3858" fmla="*/ 1447850 h 6858000"/>
              <a:gd name="connsiteX3859" fmla="*/ 6991268 w 12192000"/>
              <a:gd name="connsiteY3859" fmla="*/ 1384346 h 6858000"/>
              <a:gd name="connsiteX3860" fmla="*/ 6724568 w 12192000"/>
              <a:gd name="connsiteY3860" fmla="*/ 1384346 h 6858000"/>
              <a:gd name="connsiteX3861" fmla="*/ 6661068 w 12192000"/>
              <a:gd name="connsiteY3861" fmla="*/ 1447850 h 6858000"/>
              <a:gd name="connsiteX3862" fmla="*/ 6724568 w 12192000"/>
              <a:gd name="connsiteY3862" fmla="*/ 1511348 h 6858000"/>
              <a:gd name="connsiteX3863" fmla="*/ 6788068 w 12192000"/>
              <a:gd name="connsiteY3863" fmla="*/ 1447850 h 6858000"/>
              <a:gd name="connsiteX3864" fmla="*/ 6724568 w 12192000"/>
              <a:gd name="connsiteY3864" fmla="*/ 1384346 h 6858000"/>
              <a:gd name="connsiteX3865" fmla="*/ 6457868 w 12192000"/>
              <a:gd name="connsiteY3865" fmla="*/ 1384346 h 6858000"/>
              <a:gd name="connsiteX3866" fmla="*/ 6394368 w 12192000"/>
              <a:gd name="connsiteY3866" fmla="*/ 1447850 h 6858000"/>
              <a:gd name="connsiteX3867" fmla="*/ 6457868 w 12192000"/>
              <a:gd name="connsiteY3867" fmla="*/ 1511348 h 6858000"/>
              <a:gd name="connsiteX3868" fmla="*/ 6521368 w 12192000"/>
              <a:gd name="connsiteY3868" fmla="*/ 1447850 h 6858000"/>
              <a:gd name="connsiteX3869" fmla="*/ 6457868 w 12192000"/>
              <a:gd name="connsiteY3869" fmla="*/ 1384346 h 6858000"/>
              <a:gd name="connsiteX3870" fmla="*/ 6191168 w 12192000"/>
              <a:gd name="connsiteY3870" fmla="*/ 1384346 h 6858000"/>
              <a:gd name="connsiteX3871" fmla="*/ 6127668 w 12192000"/>
              <a:gd name="connsiteY3871" fmla="*/ 1447851 h 6858000"/>
              <a:gd name="connsiteX3872" fmla="*/ 6191168 w 12192000"/>
              <a:gd name="connsiteY3872" fmla="*/ 1511349 h 6858000"/>
              <a:gd name="connsiteX3873" fmla="*/ 6254668 w 12192000"/>
              <a:gd name="connsiteY3873" fmla="*/ 1447851 h 6858000"/>
              <a:gd name="connsiteX3874" fmla="*/ 6191168 w 12192000"/>
              <a:gd name="connsiteY3874" fmla="*/ 1384346 h 6858000"/>
              <a:gd name="connsiteX3875" fmla="*/ 8324768 w 12192000"/>
              <a:gd name="connsiteY3875" fmla="*/ 1384345 h 6858000"/>
              <a:gd name="connsiteX3876" fmla="*/ 8261268 w 12192000"/>
              <a:gd name="connsiteY3876" fmla="*/ 1447849 h 6858000"/>
              <a:gd name="connsiteX3877" fmla="*/ 8324768 w 12192000"/>
              <a:gd name="connsiteY3877" fmla="*/ 1511347 h 6858000"/>
              <a:gd name="connsiteX3878" fmla="*/ 8388268 w 12192000"/>
              <a:gd name="connsiteY3878" fmla="*/ 1447849 h 6858000"/>
              <a:gd name="connsiteX3879" fmla="*/ 8324768 w 12192000"/>
              <a:gd name="connsiteY3879" fmla="*/ 1384345 h 6858000"/>
              <a:gd name="connsiteX3880" fmla="*/ 8058068 w 12192000"/>
              <a:gd name="connsiteY3880" fmla="*/ 1384345 h 6858000"/>
              <a:gd name="connsiteX3881" fmla="*/ 7994568 w 12192000"/>
              <a:gd name="connsiteY3881" fmla="*/ 1447849 h 6858000"/>
              <a:gd name="connsiteX3882" fmla="*/ 8058068 w 12192000"/>
              <a:gd name="connsiteY3882" fmla="*/ 1511347 h 6858000"/>
              <a:gd name="connsiteX3883" fmla="*/ 8121568 w 12192000"/>
              <a:gd name="connsiteY3883" fmla="*/ 1447849 h 6858000"/>
              <a:gd name="connsiteX3884" fmla="*/ 8058068 w 12192000"/>
              <a:gd name="connsiteY3884" fmla="*/ 1384345 h 6858000"/>
              <a:gd name="connsiteX3885" fmla="*/ 7791368 w 12192000"/>
              <a:gd name="connsiteY3885" fmla="*/ 1384345 h 6858000"/>
              <a:gd name="connsiteX3886" fmla="*/ 7727868 w 12192000"/>
              <a:gd name="connsiteY3886" fmla="*/ 1447849 h 6858000"/>
              <a:gd name="connsiteX3887" fmla="*/ 7791368 w 12192000"/>
              <a:gd name="connsiteY3887" fmla="*/ 1511347 h 6858000"/>
              <a:gd name="connsiteX3888" fmla="*/ 7854868 w 12192000"/>
              <a:gd name="connsiteY3888" fmla="*/ 1447849 h 6858000"/>
              <a:gd name="connsiteX3889" fmla="*/ 7791368 w 12192000"/>
              <a:gd name="connsiteY3889" fmla="*/ 1384345 h 6858000"/>
              <a:gd name="connsiteX3890" fmla="*/ 7524668 w 12192000"/>
              <a:gd name="connsiteY3890" fmla="*/ 1384345 h 6858000"/>
              <a:gd name="connsiteX3891" fmla="*/ 7461168 w 12192000"/>
              <a:gd name="connsiteY3891" fmla="*/ 1447849 h 6858000"/>
              <a:gd name="connsiteX3892" fmla="*/ 7524668 w 12192000"/>
              <a:gd name="connsiteY3892" fmla="*/ 1511348 h 6858000"/>
              <a:gd name="connsiteX3893" fmla="*/ 7588168 w 12192000"/>
              <a:gd name="connsiteY3893" fmla="*/ 1447849 h 6858000"/>
              <a:gd name="connsiteX3894" fmla="*/ 7524668 w 12192000"/>
              <a:gd name="connsiteY3894" fmla="*/ 1384345 h 6858000"/>
              <a:gd name="connsiteX3895" fmla="*/ 9658268 w 12192000"/>
              <a:gd name="connsiteY3895" fmla="*/ 1384344 h 6858000"/>
              <a:gd name="connsiteX3896" fmla="*/ 9594768 w 12192000"/>
              <a:gd name="connsiteY3896" fmla="*/ 1447847 h 6858000"/>
              <a:gd name="connsiteX3897" fmla="*/ 9658268 w 12192000"/>
              <a:gd name="connsiteY3897" fmla="*/ 1511346 h 6858000"/>
              <a:gd name="connsiteX3898" fmla="*/ 9721768 w 12192000"/>
              <a:gd name="connsiteY3898" fmla="*/ 1447847 h 6858000"/>
              <a:gd name="connsiteX3899" fmla="*/ 9658268 w 12192000"/>
              <a:gd name="connsiteY3899" fmla="*/ 1384344 h 6858000"/>
              <a:gd name="connsiteX3900" fmla="*/ 9391568 w 12192000"/>
              <a:gd name="connsiteY3900" fmla="*/ 1384344 h 6858000"/>
              <a:gd name="connsiteX3901" fmla="*/ 9328068 w 12192000"/>
              <a:gd name="connsiteY3901" fmla="*/ 1447847 h 6858000"/>
              <a:gd name="connsiteX3902" fmla="*/ 9391568 w 12192000"/>
              <a:gd name="connsiteY3902" fmla="*/ 1511346 h 6858000"/>
              <a:gd name="connsiteX3903" fmla="*/ 9455068 w 12192000"/>
              <a:gd name="connsiteY3903" fmla="*/ 1447847 h 6858000"/>
              <a:gd name="connsiteX3904" fmla="*/ 9391568 w 12192000"/>
              <a:gd name="connsiteY3904" fmla="*/ 1384344 h 6858000"/>
              <a:gd name="connsiteX3905" fmla="*/ 9124868 w 12192000"/>
              <a:gd name="connsiteY3905" fmla="*/ 1384344 h 6858000"/>
              <a:gd name="connsiteX3906" fmla="*/ 9061368 w 12192000"/>
              <a:gd name="connsiteY3906" fmla="*/ 1447848 h 6858000"/>
              <a:gd name="connsiteX3907" fmla="*/ 9124868 w 12192000"/>
              <a:gd name="connsiteY3907" fmla="*/ 1511346 h 6858000"/>
              <a:gd name="connsiteX3908" fmla="*/ 9188368 w 12192000"/>
              <a:gd name="connsiteY3908" fmla="*/ 1447848 h 6858000"/>
              <a:gd name="connsiteX3909" fmla="*/ 9124868 w 12192000"/>
              <a:gd name="connsiteY3909" fmla="*/ 1384344 h 6858000"/>
              <a:gd name="connsiteX3910" fmla="*/ 8858168 w 12192000"/>
              <a:gd name="connsiteY3910" fmla="*/ 1384344 h 6858000"/>
              <a:gd name="connsiteX3911" fmla="*/ 8794668 w 12192000"/>
              <a:gd name="connsiteY3911" fmla="*/ 1447848 h 6858000"/>
              <a:gd name="connsiteX3912" fmla="*/ 8858168 w 12192000"/>
              <a:gd name="connsiteY3912" fmla="*/ 1511346 h 6858000"/>
              <a:gd name="connsiteX3913" fmla="*/ 8921668 w 12192000"/>
              <a:gd name="connsiteY3913" fmla="*/ 1447848 h 6858000"/>
              <a:gd name="connsiteX3914" fmla="*/ 8858168 w 12192000"/>
              <a:gd name="connsiteY3914" fmla="*/ 1384344 h 6858000"/>
              <a:gd name="connsiteX3915" fmla="*/ 8591468 w 12192000"/>
              <a:gd name="connsiteY3915" fmla="*/ 1384344 h 6858000"/>
              <a:gd name="connsiteX3916" fmla="*/ 8527968 w 12192000"/>
              <a:gd name="connsiteY3916" fmla="*/ 1447848 h 6858000"/>
              <a:gd name="connsiteX3917" fmla="*/ 8591468 w 12192000"/>
              <a:gd name="connsiteY3917" fmla="*/ 1511346 h 6858000"/>
              <a:gd name="connsiteX3918" fmla="*/ 8654968 w 12192000"/>
              <a:gd name="connsiteY3918" fmla="*/ 1447848 h 6858000"/>
              <a:gd name="connsiteX3919" fmla="*/ 8591468 w 12192000"/>
              <a:gd name="connsiteY3919" fmla="*/ 1384344 h 6858000"/>
              <a:gd name="connsiteX3920" fmla="*/ 10458368 w 12192000"/>
              <a:gd name="connsiteY3920" fmla="*/ 1384343 h 6858000"/>
              <a:gd name="connsiteX3921" fmla="*/ 10394868 w 12192000"/>
              <a:gd name="connsiteY3921" fmla="*/ 1447847 h 6858000"/>
              <a:gd name="connsiteX3922" fmla="*/ 10458368 w 12192000"/>
              <a:gd name="connsiteY3922" fmla="*/ 1511345 h 6858000"/>
              <a:gd name="connsiteX3923" fmla="*/ 10521868 w 12192000"/>
              <a:gd name="connsiteY3923" fmla="*/ 1447847 h 6858000"/>
              <a:gd name="connsiteX3924" fmla="*/ 10458368 w 12192000"/>
              <a:gd name="connsiteY3924" fmla="*/ 1384343 h 6858000"/>
              <a:gd name="connsiteX3925" fmla="*/ 10191668 w 12192000"/>
              <a:gd name="connsiteY3925" fmla="*/ 1384343 h 6858000"/>
              <a:gd name="connsiteX3926" fmla="*/ 10128168 w 12192000"/>
              <a:gd name="connsiteY3926" fmla="*/ 1447847 h 6858000"/>
              <a:gd name="connsiteX3927" fmla="*/ 10191668 w 12192000"/>
              <a:gd name="connsiteY3927" fmla="*/ 1511345 h 6858000"/>
              <a:gd name="connsiteX3928" fmla="*/ 10255168 w 12192000"/>
              <a:gd name="connsiteY3928" fmla="*/ 1447847 h 6858000"/>
              <a:gd name="connsiteX3929" fmla="*/ 10191668 w 12192000"/>
              <a:gd name="connsiteY3929" fmla="*/ 1384343 h 6858000"/>
              <a:gd name="connsiteX3930" fmla="*/ 9924968 w 12192000"/>
              <a:gd name="connsiteY3930" fmla="*/ 1384343 h 6858000"/>
              <a:gd name="connsiteX3931" fmla="*/ 9861468 w 12192000"/>
              <a:gd name="connsiteY3931" fmla="*/ 1447847 h 6858000"/>
              <a:gd name="connsiteX3932" fmla="*/ 9924968 w 12192000"/>
              <a:gd name="connsiteY3932" fmla="*/ 1511345 h 6858000"/>
              <a:gd name="connsiteX3933" fmla="*/ 9988468 w 12192000"/>
              <a:gd name="connsiteY3933" fmla="*/ 1447847 h 6858000"/>
              <a:gd name="connsiteX3934" fmla="*/ 9924968 w 12192000"/>
              <a:gd name="connsiteY3934" fmla="*/ 1384343 h 6858000"/>
              <a:gd name="connsiteX3935" fmla="*/ 11525168 w 12192000"/>
              <a:gd name="connsiteY3935" fmla="*/ 1384342 h 6858000"/>
              <a:gd name="connsiteX3936" fmla="*/ 11461668 w 12192000"/>
              <a:gd name="connsiteY3936" fmla="*/ 1447846 h 6858000"/>
              <a:gd name="connsiteX3937" fmla="*/ 11525168 w 12192000"/>
              <a:gd name="connsiteY3937" fmla="*/ 1511344 h 6858000"/>
              <a:gd name="connsiteX3938" fmla="*/ 11588668 w 12192000"/>
              <a:gd name="connsiteY3938" fmla="*/ 1447846 h 6858000"/>
              <a:gd name="connsiteX3939" fmla="*/ 11525168 w 12192000"/>
              <a:gd name="connsiteY3939" fmla="*/ 1384342 h 6858000"/>
              <a:gd name="connsiteX3940" fmla="*/ 11258468 w 12192000"/>
              <a:gd name="connsiteY3940" fmla="*/ 1384342 h 6858000"/>
              <a:gd name="connsiteX3941" fmla="*/ 11194968 w 12192000"/>
              <a:gd name="connsiteY3941" fmla="*/ 1447846 h 6858000"/>
              <a:gd name="connsiteX3942" fmla="*/ 11258468 w 12192000"/>
              <a:gd name="connsiteY3942" fmla="*/ 1511344 h 6858000"/>
              <a:gd name="connsiteX3943" fmla="*/ 11321968 w 12192000"/>
              <a:gd name="connsiteY3943" fmla="*/ 1447846 h 6858000"/>
              <a:gd name="connsiteX3944" fmla="*/ 11258468 w 12192000"/>
              <a:gd name="connsiteY3944" fmla="*/ 1384342 h 6858000"/>
              <a:gd name="connsiteX3945" fmla="*/ 10991768 w 12192000"/>
              <a:gd name="connsiteY3945" fmla="*/ 1384342 h 6858000"/>
              <a:gd name="connsiteX3946" fmla="*/ 10928268 w 12192000"/>
              <a:gd name="connsiteY3946" fmla="*/ 1447846 h 6858000"/>
              <a:gd name="connsiteX3947" fmla="*/ 10991768 w 12192000"/>
              <a:gd name="connsiteY3947" fmla="*/ 1511344 h 6858000"/>
              <a:gd name="connsiteX3948" fmla="*/ 11055268 w 12192000"/>
              <a:gd name="connsiteY3948" fmla="*/ 1447846 h 6858000"/>
              <a:gd name="connsiteX3949" fmla="*/ 10991768 w 12192000"/>
              <a:gd name="connsiteY3949" fmla="*/ 1384342 h 6858000"/>
              <a:gd name="connsiteX3950" fmla="*/ 10725068 w 12192000"/>
              <a:gd name="connsiteY3950" fmla="*/ 1384342 h 6858000"/>
              <a:gd name="connsiteX3951" fmla="*/ 10661568 w 12192000"/>
              <a:gd name="connsiteY3951" fmla="*/ 1447846 h 6858000"/>
              <a:gd name="connsiteX3952" fmla="*/ 10725068 w 12192000"/>
              <a:gd name="connsiteY3952" fmla="*/ 1511345 h 6858000"/>
              <a:gd name="connsiteX3953" fmla="*/ 10788568 w 12192000"/>
              <a:gd name="connsiteY3953" fmla="*/ 1447846 h 6858000"/>
              <a:gd name="connsiteX3954" fmla="*/ 10725068 w 12192000"/>
              <a:gd name="connsiteY3954" fmla="*/ 1384342 h 6858000"/>
              <a:gd name="connsiteX3955" fmla="*/ 11791868 w 12192000"/>
              <a:gd name="connsiteY3955" fmla="*/ 1384341 h 6858000"/>
              <a:gd name="connsiteX3956" fmla="*/ 11728368 w 12192000"/>
              <a:gd name="connsiteY3956" fmla="*/ 1447845 h 6858000"/>
              <a:gd name="connsiteX3957" fmla="*/ 11791868 w 12192000"/>
              <a:gd name="connsiteY3957" fmla="*/ 1511344 h 6858000"/>
              <a:gd name="connsiteX3958" fmla="*/ 11855368 w 12192000"/>
              <a:gd name="connsiteY3958" fmla="*/ 1447845 h 6858000"/>
              <a:gd name="connsiteX3959" fmla="*/ 11791868 w 12192000"/>
              <a:gd name="connsiteY3959" fmla="*/ 1384341 h 6858000"/>
              <a:gd name="connsiteX3960" fmla="*/ 577912 w 12192000"/>
              <a:gd name="connsiteY3960" fmla="*/ 1079539 h 6858000"/>
              <a:gd name="connsiteX3961" fmla="*/ 514413 w 12192000"/>
              <a:gd name="connsiteY3961" fmla="*/ 1143043 h 6858000"/>
              <a:gd name="connsiteX3962" fmla="*/ 577912 w 12192000"/>
              <a:gd name="connsiteY3962" fmla="*/ 1206548 h 6858000"/>
              <a:gd name="connsiteX3963" fmla="*/ 641411 w 12192000"/>
              <a:gd name="connsiteY3963" fmla="*/ 1143043 h 6858000"/>
              <a:gd name="connsiteX3964" fmla="*/ 577912 w 12192000"/>
              <a:gd name="connsiteY3964" fmla="*/ 1079539 h 6858000"/>
              <a:gd name="connsiteX3965" fmla="*/ 311216 w 12192000"/>
              <a:gd name="connsiteY3965" fmla="*/ 1079539 h 6858000"/>
              <a:gd name="connsiteX3966" fmla="*/ 247717 w 12192000"/>
              <a:gd name="connsiteY3966" fmla="*/ 1143044 h 6858000"/>
              <a:gd name="connsiteX3967" fmla="*/ 311216 w 12192000"/>
              <a:gd name="connsiteY3967" fmla="*/ 1206549 h 6858000"/>
              <a:gd name="connsiteX3968" fmla="*/ 374715 w 12192000"/>
              <a:gd name="connsiteY3968" fmla="*/ 1143044 h 6858000"/>
              <a:gd name="connsiteX3969" fmla="*/ 311216 w 12192000"/>
              <a:gd name="connsiteY3969" fmla="*/ 1079539 h 6858000"/>
              <a:gd name="connsiteX3970" fmla="*/ 1911401 w 12192000"/>
              <a:gd name="connsiteY3970" fmla="*/ 1079538 h 6858000"/>
              <a:gd name="connsiteX3971" fmla="*/ 1847898 w 12192000"/>
              <a:gd name="connsiteY3971" fmla="*/ 1143043 h 6858000"/>
              <a:gd name="connsiteX3972" fmla="*/ 1911401 w 12192000"/>
              <a:gd name="connsiteY3972" fmla="*/ 1206547 h 6858000"/>
              <a:gd name="connsiteX3973" fmla="*/ 1974906 w 12192000"/>
              <a:gd name="connsiteY3973" fmla="*/ 1143043 h 6858000"/>
              <a:gd name="connsiteX3974" fmla="*/ 1911401 w 12192000"/>
              <a:gd name="connsiteY3974" fmla="*/ 1079538 h 6858000"/>
              <a:gd name="connsiteX3975" fmla="*/ 1644699 w 12192000"/>
              <a:gd name="connsiteY3975" fmla="*/ 1079538 h 6858000"/>
              <a:gd name="connsiteX3976" fmla="*/ 1581200 w 12192000"/>
              <a:gd name="connsiteY3976" fmla="*/ 1143043 h 6858000"/>
              <a:gd name="connsiteX3977" fmla="*/ 1644699 w 12192000"/>
              <a:gd name="connsiteY3977" fmla="*/ 1206547 h 6858000"/>
              <a:gd name="connsiteX3978" fmla="*/ 1708201 w 12192000"/>
              <a:gd name="connsiteY3978" fmla="*/ 1143043 h 6858000"/>
              <a:gd name="connsiteX3979" fmla="*/ 1644699 w 12192000"/>
              <a:gd name="connsiteY3979" fmla="*/ 1079538 h 6858000"/>
              <a:gd name="connsiteX3980" fmla="*/ 1378001 w 12192000"/>
              <a:gd name="connsiteY3980" fmla="*/ 1079538 h 6858000"/>
              <a:gd name="connsiteX3981" fmla="*/ 1314502 w 12192000"/>
              <a:gd name="connsiteY3981" fmla="*/ 1143043 h 6858000"/>
              <a:gd name="connsiteX3982" fmla="*/ 1378001 w 12192000"/>
              <a:gd name="connsiteY3982" fmla="*/ 1206548 h 6858000"/>
              <a:gd name="connsiteX3983" fmla="*/ 1441500 w 12192000"/>
              <a:gd name="connsiteY3983" fmla="*/ 1143043 h 6858000"/>
              <a:gd name="connsiteX3984" fmla="*/ 1378001 w 12192000"/>
              <a:gd name="connsiteY3984" fmla="*/ 1079538 h 6858000"/>
              <a:gd name="connsiteX3985" fmla="*/ 1111305 w 12192000"/>
              <a:gd name="connsiteY3985" fmla="*/ 1079538 h 6858000"/>
              <a:gd name="connsiteX3986" fmla="*/ 1047805 w 12192000"/>
              <a:gd name="connsiteY3986" fmla="*/ 1143043 h 6858000"/>
              <a:gd name="connsiteX3987" fmla="*/ 1111305 w 12192000"/>
              <a:gd name="connsiteY3987" fmla="*/ 1206548 h 6858000"/>
              <a:gd name="connsiteX3988" fmla="*/ 1174804 w 12192000"/>
              <a:gd name="connsiteY3988" fmla="*/ 1143043 h 6858000"/>
              <a:gd name="connsiteX3989" fmla="*/ 1111305 w 12192000"/>
              <a:gd name="connsiteY3989" fmla="*/ 1079538 h 6858000"/>
              <a:gd name="connsiteX3990" fmla="*/ 844608 w 12192000"/>
              <a:gd name="connsiteY3990" fmla="*/ 1079538 h 6858000"/>
              <a:gd name="connsiteX3991" fmla="*/ 781109 w 12192000"/>
              <a:gd name="connsiteY3991" fmla="*/ 1143043 h 6858000"/>
              <a:gd name="connsiteX3992" fmla="*/ 844608 w 12192000"/>
              <a:gd name="connsiteY3992" fmla="*/ 1206548 h 6858000"/>
              <a:gd name="connsiteX3993" fmla="*/ 908108 w 12192000"/>
              <a:gd name="connsiteY3993" fmla="*/ 1143043 h 6858000"/>
              <a:gd name="connsiteX3994" fmla="*/ 844608 w 12192000"/>
              <a:gd name="connsiteY3994" fmla="*/ 1079538 h 6858000"/>
              <a:gd name="connsiteX3995" fmla="*/ 3511623 w 12192000"/>
              <a:gd name="connsiteY3995" fmla="*/ 1079537 h 6858000"/>
              <a:gd name="connsiteX3996" fmla="*/ 3448109 w 12192000"/>
              <a:gd name="connsiteY3996" fmla="*/ 1143041 h 6858000"/>
              <a:gd name="connsiteX3997" fmla="*/ 3511623 w 12192000"/>
              <a:gd name="connsiteY3997" fmla="*/ 1206546 h 6858000"/>
              <a:gd name="connsiteX3998" fmla="*/ 3575121 w 12192000"/>
              <a:gd name="connsiteY3998" fmla="*/ 1143041 h 6858000"/>
              <a:gd name="connsiteX3999" fmla="*/ 3511623 w 12192000"/>
              <a:gd name="connsiteY3999" fmla="*/ 1079537 h 6858000"/>
              <a:gd name="connsiteX4000" fmla="*/ 3244887 w 12192000"/>
              <a:gd name="connsiteY4000" fmla="*/ 1079537 h 6858000"/>
              <a:gd name="connsiteX4001" fmla="*/ 3181399 w 12192000"/>
              <a:gd name="connsiteY4001" fmla="*/ 1143041 h 6858000"/>
              <a:gd name="connsiteX4002" fmla="*/ 3244887 w 12192000"/>
              <a:gd name="connsiteY4002" fmla="*/ 1206546 h 6858000"/>
              <a:gd name="connsiteX4003" fmla="*/ 3308377 w 12192000"/>
              <a:gd name="connsiteY4003" fmla="*/ 1143041 h 6858000"/>
              <a:gd name="connsiteX4004" fmla="*/ 3244887 w 12192000"/>
              <a:gd name="connsiteY4004" fmla="*/ 1079537 h 6858000"/>
              <a:gd name="connsiteX4005" fmla="*/ 2978236 w 12192000"/>
              <a:gd name="connsiteY4005" fmla="*/ 1079537 h 6858000"/>
              <a:gd name="connsiteX4006" fmla="*/ 2914748 w 12192000"/>
              <a:gd name="connsiteY4006" fmla="*/ 1143042 h 6858000"/>
              <a:gd name="connsiteX4007" fmla="*/ 2978236 w 12192000"/>
              <a:gd name="connsiteY4007" fmla="*/ 1206546 h 6858000"/>
              <a:gd name="connsiteX4008" fmla="*/ 3041724 w 12192000"/>
              <a:gd name="connsiteY4008" fmla="*/ 1143042 h 6858000"/>
              <a:gd name="connsiteX4009" fmla="*/ 2978236 w 12192000"/>
              <a:gd name="connsiteY4009" fmla="*/ 1079537 h 6858000"/>
              <a:gd name="connsiteX4010" fmla="*/ 2711569 w 12192000"/>
              <a:gd name="connsiteY4010" fmla="*/ 1079537 h 6858000"/>
              <a:gd name="connsiteX4011" fmla="*/ 2648050 w 12192000"/>
              <a:gd name="connsiteY4011" fmla="*/ 1143042 h 6858000"/>
              <a:gd name="connsiteX4012" fmla="*/ 2711569 w 12192000"/>
              <a:gd name="connsiteY4012" fmla="*/ 1206547 h 6858000"/>
              <a:gd name="connsiteX4013" fmla="*/ 2775073 w 12192000"/>
              <a:gd name="connsiteY4013" fmla="*/ 1143042 h 6858000"/>
              <a:gd name="connsiteX4014" fmla="*/ 2711569 w 12192000"/>
              <a:gd name="connsiteY4014" fmla="*/ 1079537 h 6858000"/>
              <a:gd name="connsiteX4015" fmla="*/ 2444817 w 12192000"/>
              <a:gd name="connsiteY4015" fmla="*/ 1079537 h 6858000"/>
              <a:gd name="connsiteX4016" fmla="*/ 2381320 w 12192000"/>
              <a:gd name="connsiteY4016" fmla="*/ 1143042 h 6858000"/>
              <a:gd name="connsiteX4017" fmla="*/ 2444817 w 12192000"/>
              <a:gd name="connsiteY4017" fmla="*/ 1206547 h 6858000"/>
              <a:gd name="connsiteX4018" fmla="*/ 2508328 w 12192000"/>
              <a:gd name="connsiteY4018" fmla="*/ 1143042 h 6858000"/>
              <a:gd name="connsiteX4019" fmla="*/ 2444817 w 12192000"/>
              <a:gd name="connsiteY4019" fmla="*/ 1079537 h 6858000"/>
              <a:gd name="connsiteX4020" fmla="*/ 2178139 w 12192000"/>
              <a:gd name="connsiteY4020" fmla="*/ 1079537 h 6858000"/>
              <a:gd name="connsiteX4021" fmla="*/ 2114627 w 12192000"/>
              <a:gd name="connsiteY4021" fmla="*/ 1143042 h 6858000"/>
              <a:gd name="connsiteX4022" fmla="*/ 2178139 w 12192000"/>
              <a:gd name="connsiteY4022" fmla="*/ 1206547 h 6858000"/>
              <a:gd name="connsiteX4023" fmla="*/ 2241610 w 12192000"/>
              <a:gd name="connsiteY4023" fmla="*/ 1143042 h 6858000"/>
              <a:gd name="connsiteX4024" fmla="*/ 2178139 w 12192000"/>
              <a:gd name="connsiteY4024" fmla="*/ 1079537 h 6858000"/>
              <a:gd name="connsiteX4025" fmla="*/ 4844996 w 12192000"/>
              <a:gd name="connsiteY4025" fmla="*/ 1079536 h 6858000"/>
              <a:gd name="connsiteX4026" fmla="*/ 4781498 w 12192000"/>
              <a:gd name="connsiteY4026" fmla="*/ 1143040 h 6858000"/>
              <a:gd name="connsiteX4027" fmla="*/ 4844996 w 12192000"/>
              <a:gd name="connsiteY4027" fmla="*/ 1206545 h 6858000"/>
              <a:gd name="connsiteX4028" fmla="*/ 4908504 w 12192000"/>
              <a:gd name="connsiteY4028" fmla="*/ 1143040 h 6858000"/>
              <a:gd name="connsiteX4029" fmla="*/ 4844996 w 12192000"/>
              <a:gd name="connsiteY4029" fmla="*/ 1079536 h 6858000"/>
              <a:gd name="connsiteX4030" fmla="*/ 4578343 w 12192000"/>
              <a:gd name="connsiteY4030" fmla="*/ 1079536 h 6858000"/>
              <a:gd name="connsiteX4031" fmla="*/ 4514828 w 12192000"/>
              <a:gd name="connsiteY4031" fmla="*/ 1143041 h 6858000"/>
              <a:gd name="connsiteX4032" fmla="*/ 4578343 w 12192000"/>
              <a:gd name="connsiteY4032" fmla="*/ 1206545 h 6858000"/>
              <a:gd name="connsiteX4033" fmla="*/ 4641806 w 12192000"/>
              <a:gd name="connsiteY4033" fmla="*/ 1143041 h 6858000"/>
              <a:gd name="connsiteX4034" fmla="*/ 4578343 w 12192000"/>
              <a:gd name="connsiteY4034" fmla="*/ 1079536 h 6858000"/>
              <a:gd name="connsiteX4035" fmla="*/ 4311612 w 12192000"/>
              <a:gd name="connsiteY4035" fmla="*/ 1079536 h 6858000"/>
              <a:gd name="connsiteX4036" fmla="*/ 4248124 w 12192000"/>
              <a:gd name="connsiteY4036" fmla="*/ 1143041 h 6858000"/>
              <a:gd name="connsiteX4037" fmla="*/ 4311612 w 12192000"/>
              <a:gd name="connsiteY4037" fmla="*/ 1206545 h 6858000"/>
              <a:gd name="connsiteX4038" fmla="*/ 4375123 w 12192000"/>
              <a:gd name="connsiteY4038" fmla="*/ 1143041 h 6858000"/>
              <a:gd name="connsiteX4039" fmla="*/ 4311612 w 12192000"/>
              <a:gd name="connsiteY4039" fmla="*/ 1079536 h 6858000"/>
              <a:gd name="connsiteX4040" fmla="*/ 4045002 w 12192000"/>
              <a:gd name="connsiteY4040" fmla="*/ 1079536 h 6858000"/>
              <a:gd name="connsiteX4041" fmla="*/ 3981504 w 12192000"/>
              <a:gd name="connsiteY4041" fmla="*/ 1143041 h 6858000"/>
              <a:gd name="connsiteX4042" fmla="*/ 4045002 w 12192000"/>
              <a:gd name="connsiteY4042" fmla="*/ 1206546 h 6858000"/>
              <a:gd name="connsiteX4043" fmla="*/ 4108408 w 12192000"/>
              <a:gd name="connsiteY4043" fmla="*/ 1143041 h 6858000"/>
              <a:gd name="connsiteX4044" fmla="*/ 4045002 w 12192000"/>
              <a:gd name="connsiteY4044" fmla="*/ 1079536 h 6858000"/>
              <a:gd name="connsiteX4045" fmla="*/ 3778300 w 12192000"/>
              <a:gd name="connsiteY4045" fmla="*/ 1079536 h 6858000"/>
              <a:gd name="connsiteX4046" fmla="*/ 3714812 w 12192000"/>
              <a:gd name="connsiteY4046" fmla="*/ 1143041 h 6858000"/>
              <a:gd name="connsiteX4047" fmla="*/ 3778300 w 12192000"/>
              <a:gd name="connsiteY4047" fmla="*/ 1206546 h 6858000"/>
              <a:gd name="connsiteX4048" fmla="*/ 3841795 w 12192000"/>
              <a:gd name="connsiteY4048" fmla="*/ 1143041 h 6858000"/>
              <a:gd name="connsiteX4049" fmla="*/ 3778300 w 12192000"/>
              <a:gd name="connsiteY4049" fmla="*/ 1079536 h 6858000"/>
              <a:gd name="connsiteX4050" fmla="*/ 6445168 w 12192000"/>
              <a:gd name="connsiteY4050" fmla="*/ 1079535 h 6858000"/>
              <a:gd name="connsiteX4051" fmla="*/ 6381668 w 12192000"/>
              <a:gd name="connsiteY4051" fmla="*/ 1143039 h 6858000"/>
              <a:gd name="connsiteX4052" fmla="*/ 6445168 w 12192000"/>
              <a:gd name="connsiteY4052" fmla="*/ 1206544 h 6858000"/>
              <a:gd name="connsiteX4053" fmla="*/ 6508668 w 12192000"/>
              <a:gd name="connsiteY4053" fmla="*/ 1143039 h 6858000"/>
              <a:gd name="connsiteX4054" fmla="*/ 6445168 w 12192000"/>
              <a:gd name="connsiteY4054" fmla="*/ 1079535 h 6858000"/>
              <a:gd name="connsiteX4055" fmla="*/ 6178468 w 12192000"/>
              <a:gd name="connsiteY4055" fmla="*/ 1079535 h 6858000"/>
              <a:gd name="connsiteX4056" fmla="*/ 6114968 w 12192000"/>
              <a:gd name="connsiteY4056" fmla="*/ 1143039 h 6858000"/>
              <a:gd name="connsiteX4057" fmla="*/ 6178468 w 12192000"/>
              <a:gd name="connsiteY4057" fmla="*/ 1206544 h 6858000"/>
              <a:gd name="connsiteX4058" fmla="*/ 6241968 w 12192000"/>
              <a:gd name="connsiteY4058" fmla="*/ 1143039 h 6858000"/>
              <a:gd name="connsiteX4059" fmla="*/ 6178468 w 12192000"/>
              <a:gd name="connsiteY4059" fmla="*/ 1079535 h 6858000"/>
              <a:gd name="connsiteX4060" fmla="*/ 5911769 w 12192000"/>
              <a:gd name="connsiteY4060" fmla="*/ 1079535 h 6858000"/>
              <a:gd name="connsiteX4061" fmla="*/ 5848274 w 12192000"/>
              <a:gd name="connsiteY4061" fmla="*/ 1143040 h 6858000"/>
              <a:gd name="connsiteX4062" fmla="*/ 5911769 w 12192000"/>
              <a:gd name="connsiteY4062" fmla="*/ 1206544 h 6858000"/>
              <a:gd name="connsiteX4063" fmla="*/ 5975281 w 12192000"/>
              <a:gd name="connsiteY4063" fmla="*/ 1143040 h 6858000"/>
              <a:gd name="connsiteX4064" fmla="*/ 5911769 w 12192000"/>
              <a:gd name="connsiteY4064" fmla="*/ 1079535 h 6858000"/>
              <a:gd name="connsiteX4065" fmla="*/ 5645088 w 12192000"/>
              <a:gd name="connsiteY4065" fmla="*/ 1079535 h 6858000"/>
              <a:gd name="connsiteX4066" fmla="*/ 5581595 w 12192000"/>
              <a:gd name="connsiteY4066" fmla="*/ 1143040 h 6858000"/>
              <a:gd name="connsiteX4067" fmla="*/ 5645088 w 12192000"/>
              <a:gd name="connsiteY4067" fmla="*/ 1206544 h 6858000"/>
              <a:gd name="connsiteX4068" fmla="*/ 5708583 w 12192000"/>
              <a:gd name="connsiteY4068" fmla="*/ 1143040 h 6858000"/>
              <a:gd name="connsiteX4069" fmla="*/ 5645088 w 12192000"/>
              <a:gd name="connsiteY4069" fmla="*/ 1079535 h 6858000"/>
              <a:gd name="connsiteX4070" fmla="*/ 5378407 w 12192000"/>
              <a:gd name="connsiteY4070" fmla="*/ 1079535 h 6858000"/>
              <a:gd name="connsiteX4071" fmla="*/ 5314897 w 12192000"/>
              <a:gd name="connsiteY4071" fmla="*/ 1143040 h 6858000"/>
              <a:gd name="connsiteX4072" fmla="*/ 5378407 w 12192000"/>
              <a:gd name="connsiteY4072" fmla="*/ 1206544 h 6858000"/>
              <a:gd name="connsiteX4073" fmla="*/ 5441901 w 12192000"/>
              <a:gd name="connsiteY4073" fmla="*/ 1143040 h 6858000"/>
              <a:gd name="connsiteX4074" fmla="*/ 5378407 w 12192000"/>
              <a:gd name="connsiteY4074" fmla="*/ 1079535 h 6858000"/>
              <a:gd name="connsiteX4075" fmla="*/ 5111694 w 12192000"/>
              <a:gd name="connsiteY4075" fmla="*/ 1079535 h 6858000"/>
              <a:gd name="connsiteX4076" fmla="*/ 5048180 w 12192000"/>
              <a:gd name="connsiteY4076" fmla="*/ 1143040 h 6858000"/>
              <a:gd name="connsiteX4077" fmla="*/ 5111694 w 12192000"/>
              <a:gd name="connsiteY4077" fmla="*/ 1206545 h 6858000"/>
              <a:gd name="connsiteX4078" fmla="*/ 5175199 w 12192000"/>
              <a:gd name="connsiteY4078" fmla="*/ 1143040 h 6858000"/>
              <a:gd name="connsiteX4079" fmla="*/ 5111694 w 12192000"/>
              <a:gd name="connsiteY4079" fmla="*/ 1079535 h 6858000"/>
              <a:gd name="connsiteX4080" fmla="*/ 7778668 w 12192000"/>
              <a:gd name="connsiteY4080" fmla="*/ 1079534 h 6858000"/>
              <a:gd name="connsiteX4081" fmla="*/ 7715168 w 12192000"/>
              <a:gd name="connsiteY4081" fmla="*/ 1143038 h 6858000"/>
              <a:gd name="connsiteX4082" fmla="*/ 7778668 w 12192000"/>
              <a:gd name="connsiteY4082" fmla="*/ 1206543 h 6858000"/>
              <a:gd name="connsiteX4083" fmla="*/ 7842168 w 12192000"/>
              <a:gd name="connsiteY4083" fmla="*/ 1143038 h 6858000"/>
              <a:gd name="connsiteX4084" fmla="*/ 7778668 w 12192000"/>
              <a:gd name="connsiteY4084" fmla="*/ 1079534 h 6858000"/>
              <a:gd name="connsiteX4085" fmla="*/ 7511968 w 12192000"/>
              <a:gd name="connsiteY4085" fmla="*/ 1079534 h 6858000"/>
              <a:gd name="connsiteX4086" fmla="*/ 7448468 w 12192000"/>
              <a:gd name="connsiteY4086" fmla="*/ 1143038 h 6858000"/>
              <a:gd name="connsiteX4087" fmla="*/ 7511968 w 12192000"/>
              <a:gd name="connsiteY4087" fmla="*/ 1206543 h 6858000"/>
              <a:gd name="connsiteX4088" fmla="*/ 7575468 w 12192000"/>
              <a:gd name="connsiteY4088" fmla="*/ 1143038 h 6858000"/>
              <a:gd name="connsiteX4089" fmla="*/ 7511968 w 12192000"/>
              <a:gd name="connsiteY4089" fmla="*/ 1079534 h 6858000"/>
              <a:gd name="connsiteX4090" fmla="*/ 7245268 w 12192000"/>
              <a:gd name="connsiteY4090" fmla="*/ 1079534 h 6858000"/>
              <a:gd name="connsiteX4091" fmla="*/ 7181768 w 12192000"/>
              <a:gd name="connsiteY4091" fmla="*/ 1143038 h 6858000"/>
              <a:gd name="connsiteX4092" fmla="*/ 7245268 w 12192000"/>
              <a:gd name="connsiteY4092" fmla="*/ 1206543 h 6858000"/>
              <a:gd name="connsiteX4093" fmla="*/ 7308768 w 12192000"/>
              <a:gd name="connsiteY4093" fmla="*/ 1143038 h 6858000"/>
              <a:gd name="connsiteX4094" fmla="*/ 7245268 w 12192000"/>
              <a:gd name="connsiteY4094" fmla="*/ 1079534 h 6858000"/>
              <a:gd name="connsiteX4095" fmla="*/ 6978568 w 12192000"/>
              <a:gd name="connsiteY4095" fmla="*/ 1079534 h 6858000"/>
              <a:gd name="connsiteX4096" fmla="*/ 6915068 w 12192000"/>
              <a:gd name="connsiteY4096" fmla="*/ 1143039 h 6858000"/>
              <a:gd name="connsiteX4097" fmla="*/ 6978568 w 12192000"/>
              <a:gd name="connsiteY4097" fmla="*/ 1206543 h 6858000"/>
              <a:gd name="connsiteX4098" fmla="*/ 7042068 w 12192000"/>
              <a:gd name="connsiteY4098" fmla="*/ 1143039 h 6858000"/>
              <a:gd name="connsiteX4099" fmla="*/ 6978568 w 12192000"/>
              <a:gd name="connsiteY4099" fmla="*/ 1079534 h 6858000"/>
              <a:gd name="connsiteX4100" fmla="*/ 6711868 w 12192000"/>
              <a:gd name="connsiteY4100" fmla="*/ 1079534 h 6858000"/>
              <a:gd name="connsiteX4101" fmla="*/ 6648368 w 12192000"/>
              <a:gd name="connsiteY4101" fmla="*/ 1143039 h 6858000"/>
              <a:gd name="connsiteX4102" fmla="*/ 6711868 w 12192000"/>
              <a:gd name="connsiteY4102" fmla="*/ 1206544 h 6858000"/>
              <a:gd name="connsiteX4103" fmla="*/ 6775368 w 12192000"/>
              <a:gd name="connsiteY4103" fmla="*/ 1143039 h 6858000"/>
              <a:gd name="connsiteX4104" fmla="*/ 6711868 w 12192000"/>
              <a:gd name="connsiteY4104" fmla="*/ 1079534 h 6858000"/>
              <a:gd name="connsiteX4105" fmla="*/ 9112168 w 12192000"/>
              <a:gd name="connsiteY4105" fmla="*/ 1079533 h 6858000"/>
              <a:gd name="connsiteX4106" fmla="*/ 9048668 w 12192000"/>
              <a:gd name="connsiteY4106" fmla="*/ 1143037 h 6858000"/>
              <a:gd name="connsiteX4107" fmla="*/ 9112168 w 12192000"/>
              <a:gd name="connsiteY4107" fmla="*/ 1206542 h 6858000"/>
              <a:gd name="connsiteX4108" fmla="*/ 9175668 w 12192000"/>
              <a:gd name="connsiteY4108" fmla="*/ 1143037 h 6858000"/>
              <a:gd name="connsiteX4109" fmla="*/ 9112168 w 12192000"/>
              <a:gd name="connsiteY4109" fmla="*/ 1079533 h 6858000"/>
              <a:gd name="connsiteX4110" fmla="*/ 8845468 w 12192000"/>
              <a:gd name="connsiteY4110" fmla="*/ 1079533 h 6858000"/>
              <a:gd name="connsiteX4111" fmla="*/ 8781968 w 12192000"/>
              <a:gd name="connsiteY4111" fmla="*/ 1143037 h 6858000"/>
              <a:gd name="connsiteX4112" fmla="*/ 8845468 w 12192000"/>
              <a:gd name="connsiteY4112" fmla="*/ 1206542 h 6858000"/>
              <a:gd name="connsiteX4113" fmla="*/ 8908968 w 12192000"/>
              <a:gd name="connsiteY4113" fmla="*/ 1143037 h 6858000"/>
              <a:gd name="connsiteX4114" fmla="*/ 8845468 w 12192000"/>
              <a:gd name="connsiteY4114" fmla="*/ 1079533 h 6858000"/>
              <a:gd name="connsiteX4115" fmla="*/ 8578768 w 12192000"/>
              <a:gd name="connsiteY4115" fmla="*/ 1079533 h 6858000"/>
              <a:gd name="connsiteX4116" fmla="*/ 8515268 w 12192000"/>
              <a:gd name="connsiteY4116" fmla="*/ 1143038 h 6858000"/>
              <a:gd name="connsiteX4117" fmla="*/ 8578768 w 12192000"/>
              <a:gd name="connsiteY4117" fmla="*/ 1206542 h 6858000"/>
              <a:gd name="connsiteX4118" fmla="*/ 8642268 w 12192000"/>
              <a:gd name="connsiteY4118" fmla="*/ 1143038 h 6858000"/>
              <a:gd name="connsiteX4119" fmla="*/ 8578768 w 12192000"/>
              <a:gd name="connsiteY4119" fmla="*/ 1079533 h 6858000"/>
              <a:gd name="connsiteX4120" fmla="*/ 8312068 w 12192000"/>
              <a:gd name="connsiteY4120" fmla="*/ 1079533 h 6858000"/>
              <a:gd name="connsiteX4121" fmla="*/ 8248568 w 12192000"/>
              <a:gd name="connsiteY4121" fmla="*/ 1143038 h 6858000"/>
              <a:gd name="connsiteX4122" fmla="*/ 8312068 w 12192000"/>
              <a:gd name="connsiteY4122" fmla="*/ 1206542 h 6858000"/>
              <a:gd name="connsiteX4123" fmla="*/ 8375568 w 12192000"/>
              <a:gd name="connsiteY4123" fmla="*/ 1143038 h 6858000"/>
              <a:gd name="connsiteX4124" fmla="*/ 8312068 w 12192000"/>
              <a:gd name="connsiteY4124" fmla="*/ 1079533 h 6858000"/>
              <a:gd name="connsiteX4125" fmla="*/ 8045368 w 12192000"/>
              <a:gd name="connsiteY4125" fmla="*/ 1079533 h 6858000"/>
              <a:gd name="connsiteX4126" fmla="*/ 7981868 w 12192000"/>
              <a:gd name="connsiteY4126" fmla="*/ 1143038 h 6858000"/>
              <a:gd name="connsiteX4127" fmla="*/ 8045368 w 12192000"/>
              <a:gd name="connsiteY4127" fmla="*/ 1206542 h 6858000"/>
              <a:gd name="connsiteX4128" fmla="*/ 8108868 w 12192000"/>
              <a:gd name="connsiteY4128" fmla="*/ 1143038 h 6858000"/>
              <a:gd name="connsiteX4129" fmla="*/ 8045368 w 12192000"/>
              <a:gd name="connsiteY4129" fmla="*/ 1079533 h 6858000"/>
              <a:gd name="connsiteX4130" fmla="*/ 10712368 w 12192000"/>
              <a:gd name="connsiteY4130" fmla="*/ 1079532 h 6858000"/>
              <a:gd name="connsiteX4131" fmla="*/ 10648868 w 12192000"/>
              <a:gd name="connsiteY4131" fmla="*/ 1143036 h 6858000"/>
              <a:gd name="connsiteX4132" fmla="*/ 10712368 w 12192000"/>
              <a:gd name="connsiteY4132" fmla="*/ 1206540 h 6858000"/>
              <a:gd name="connsiteX4133" fmla="*/ 10775868 w 12192000"/>
              <a:gd name="connsiteY4133" fmla="*/ 1143036 h 6858000"/>
              <a:gd name="connsiteX4134" fmla="*/ 10712368 w 12192000"/>
              <a:gd name="connsiteY4134" fmla="*/ 1079532 h 6858000"/>
              <a:gd name="connsiteX4135" fmla="*/ 10445668 w 12192000"/>
              <a:gd name="connsiteY4135" fmla="*/ 1079532 h 6858000"/>
              <a:gd name="connsiteX4136" fmla="*/ 10382168 w 12192000"/>
              <a:gd name="connsiteY4136" fmla="*/ 1143036 h 6858000"/>
              <a:gd name="connsiteX4137" fmla="*/ 10445668 w 12192000"/>
              <a:gd name="connsiteY4137" fmla="*/ 1206541 h 6858000"/>
              <a:gd name="connsiteX4138" fmla="*/ 10509168 w 12192000"/>
              <a:gd name="connsiteY4138" fmla="*/ 1143036 h 6858000"/>
              <a:gd name="connsiteX4139" fmla="*/ 10445668 w 12192000"/>
              <a:gd name="connsiteY4139" fmla="*/ 1079532 h 6858000"/>
              <a:gd name="connsiteX4140" fmla="*/ 10178968 w 12192000"/>
              <a:gd name="connsiteY4140" fmla="*/ 1079532 h 6858000"/>
              <a:gd name="connsiteX4141" fmla="*/ 10115468 w 12192000"/>
              <a:gd name="connsiteY4141" fmla="*/ 1143036 h 6858000"/>
              <a:gd name="connsiteX4142" fmla="*/ 10178968 w 12192000"/>
              <a:gd name="connsiteY4142" fmla="*/ 1206541 h 6858000"/>
              <a:gd name="connsiteX4143" fmla="*/ 10242468 w 12192000"/>
              <a:gd name="connsiteY4143" fmla="*/ 1143036 h 6858000"/>
              <a:gd name="connsiteX4144" fmla="*/ 10178968 w 12192000"/>
              <a:gd name="connsiteY4144" fmla="*/ 1079532 h 6858000"/>
              <a:gd name="connsiteX4145" fmla="*/ 9912268 w 12192000"/>
              <a:gd name="connsiteY4145" fmla="*/ 1079532 h 6858000"/>
              <a:gd name="connsiteX4146" fmla="*/ 9848768 w 12192000"/>
              <a:gd name="connsiteY4146" fmla="*/ 1143036 h 6858000"/>
              <a:gd name="connsiteX4147" fmla="*/ 9912268 w 12192000"/>
              <a:gd name="connsiteY4147" fmla="*/ 1206541 h 6858000"/>
              <a:gd name="connsiteX4148" fmla="*/ 9975768 w 12192000"/>
              <a:gd name="connsiteY4148" fmla="*/ 1143036 h 6858000"/>
              <a:gd name="connsiteX4149" fmla="*/ 9912268 w 12192000"/>
              <a:gd name="connsiteY4149" fmla="*/ 1079532 h 6858000"/>
              <a:gd name="connsiteX4150" fmla="*/ 9645568 w 12192000"/>
              <a:gd name="connsiteY4150" fmla="*/ 1079532 h 6858000"/>
              <a:gd name="connsiteX4151" fmla="*/ 9582068 w 12192000"/>
              <a:gd name="connsiteY4151" fmla="*/ 1143037 h 6858000"/>
              <a:gd name="connsiteX4152" fmla="*/ 9645568 w 12192000"/>
              <a:gd name="connsiteY4152" fmla="*/ 1206541 h 6858000"/>
              <a:gd name="connsiteX4153" fmla="*/ 9709068 w 12192000"/>
              <a:gd name="connsiteY4153" fmla="*/ 1143037 h 6858000"/>
              <a:gd name="connsiteX4154" fmla="*/ 9645568 w 12192000"/>
              <a:gd name="connsiteY4154" fmla="*/ 1079532 h 6858000"/>
              <a:gd name="connsiteX4155" fmla="*/ 9378868 w 12192000"/>
              <a:gd name="connsiteY4155" fmla="*/ 1079532 h 6858000"/>
              <a:gd name="connsiteX4156" fmla="*/ 9315368 w 12192000"/>
              <a:gd name="connsiteY4156" fmla="*/ 1143037 h 6858000"/>
              <a:gd name="connsiteX4157" fmla="*/ 9378868 w 12192000"/>
              <a:gd name="connsiteY4157" fmla="*/ 1206542 h 6858000"/>
              <a:gd name="connsiteX4158" fmla="*/ 9442368 w 12192000"/>
              <a:gd name="connsiteY4158" fmla="*/ 1143037 h 6858000"/>
              <a:gd name="connsiteX4159" fmla="*/ 9378868 w 12192000"/>
              <a:gd name="connsiteY4159" fmla="*/ 1079532 h 6858000"/>
              <a:gd name="connsiteX4160" fmla="*/ 11779168 w 12192000"/>
              <a:gd name="connsiteY4160" fmla="*/ 1079531 h 6858000"/>
              <a:gd name="connsiteX4161" fmla="*/ 11715668 w 12192000"/>
              <a:gd name="connsiteY4161" fmla="*/ 1143035 h 6858000"/>
              <a:gd name="connsiteX4162" fmla="*/ 11779168 w 12192000"/>
              <a:gd name="connsiteY4162" fmla="*/ 1206540 h 6858000"/>
              <a:gd name="connsiteX4163" fmla="*/ 11842668 w 12192000"/>
              <a:gd name="connsiteY4163" fmla="*/ 1143035 h 6858000"/>
              <a:gd name="connsiteX4164" fmla="*/ 11779168 w 12192000"/>
              <a:gd name="connsiteY4164" fmla="*/ 1079531 h 6858000"/>
              <a:gd name="connsiteX4165" fmla="*/ 11512468 w 12192000"/>
              <a:gd name="connsiteY4165" fmla="*/ 1079531 h 6858000"/>
              <a:gd name="connsiteX4166" fmla="*/ 11448968 w 12192000"/>
              <a:gd name="connsiteY4166" fmla="*/ 1143035 h 6858000"/>
              <a:gd name="connsiteX4167" fmla="*/ 11512468 w 12192000"/>
              <a:gd name="connsiteY4167" fmla="*/ 1206540 h 6858000"/>
              <a:gd name="connsiteX4168" fmla="*/ 11575968 w 12192000"/>
              <a:gd name="connsiteY4168" fmla="*/ 1143035 h 6858000"/>
              <a:gd name="connsiteX4169" fmla="*/ 11512468 w 12192000"/>
              <a:gd name="connsiteY4169" fmla="*/ 1079531 h 6858000"/>
              <a:gd name="connsiteX4170" fmla="*/ 11245768 w 12192000"/>
              <a:gd name="connsiteY4170" fmla="*/ 1079531 h 6858000"/>
              <a:gd name="connsiteX4171" fmla="*/ 11182268 w 12192000"/>
              <a:gd name="connsiteY4171" fmla="*/ 1143036 h 6858000"/>
              <a:gd name="connsiteX4172" fmla="*/ 11245768 w 12192000"/>
              <a:gd name="connsiteY4172" fmla="*/ 1206540 h 6858000"/>
              <a:gd name="connsiteX4173" fmla="*/ 11309268 w 12192000"/>
              <a:gd name="connsiteY4173" fmla="*/ 1143036 h 6858000"/>
              <a:gd name="connsiteX4174" fmla="*/ 11245768 w 12192000"/>
              <a:gd name="connsiteY4174" fmla="*/ 1079531 h 6858000"/>
              <a:gd name="connsiteX4175" fmla="*/ 10979068 w 12192000"/>
              <a:gd name="connsiteY4175" fmla="*/ 1079531 h 6858000"/>
              <a:gd name="connsiteX4176" fmla="*/ 10915568 w 12192000"/>
              <a:gd name="connsiteY4176" fmla="*/ 1143036 h 6858000"/>
              <a:gd name="connsiteX4177" fmla="*/ 10979068 w 12192000"/>
              <a:gd name="connsiteY4177" fmla="*/ 1206540 h 6858000"/>
              <a:gd name="connsiteX4178" fmla="*/ 11042568 w 12192000"/>
              <a:gd name="connsiteY4178" fmla="*/ 1143036 h 6858000"/>
              <a:gd name="connsiteX4179" fmla="*/ 10979068 w 12192000"/>
              <a:gd name="connsiteY4179" fmla="*/ 1079531 h 6858000"/>
              <a:gd name="connsiteX4180" fmla="*/ 844609 w 12192000"/>
              <a:gd name="connsiteY4180" fmla="*/ 774734 h 6858000"/>
              <a:gd name="connsiteX4181" fmla="*/ 781109 w 12192000"/>
              <a:gd name="connsiteY4181" fmla="*/ 838233 h 6858000"/>
              <a:gd name="connsiteX4182" fmla="*/ 844609 w 12192000"/>
              <a:gd name="connsiteY4182" fmla="*/ 901732 h 6858000"/>
              <a:gd name="connsiteX4183" fmla="*/ 908108 w 12192000"/>
              <a:gd name="connsiteY4183" fmla="*/ 838233 h 6858000"/>
              <a:gd name="connsiteX4184" fmla="*/ 844609 w 12192000"/>
              <a:gd name="connsiteY4184" fmla="*/ 774734 h 6858000"/>
              <a:gd name="connsiteX4185" fmla="*/ 577912 w 12192000"/>
              <a:gd name="connsiteY4185" fmla="*/ 774734 h 6858000"/>
              <a:gd name="connsiteX4186" fmla="*/ 514413 w 12192000"/>
              <a:gd name="connsiteY4186" fmla="*/ 838233 h 6858000"/>
              <a:gd name="connsiteX4187" fmla="*/ 577912 w 12192000"/>
              <a:gd name="connsiteY4187" fmla="*/ 901732 h 6858000"/>
              <a:gd name="connsiteX4188" fmla="*/ 641411 w 12192000"/>
              <a:gd name="connsiteY4188" fmla="*/ 838233 h 6858000"/>
              <a:gd name="connsiteX4189" fmla="*/ 577912 w 12192000"/>
              <a:gd name="connsiteY4189" fmla="*/ 774734 h 6858000"/>
              <a:gd name="connsiteX4190" fmla="*/ 311216 w 12192000"/>
              <a:gd name="connsiteY4190" fmla="*/ 774734 h 6858000"/>
              <a:gd name="connsiteX4191" fmla="*/ 247717 w 12192000"/>
              <a:gd name="connsiteY4191" fmla="*/ 838233 h 6858000"/>
              <a:gd name="connsiteX4192" fmla="*/ 311216 w 12192000"/>
              <a:gd name="connsiteY4192" fmla="*/ 901732 h 6858000"/>
              <a:gd name="connsiteX4193" fmla="*/ 374715 w 12192000"/>
              <a:gd name="connsiteY4193" fmla="*/ 838233 h 6858000"/>
              <a:gd name="connsiteX4194" fmla="*/ 311216 w 12192000"/>
              <a:gd name="connsiteY4194" fmla="*/ 774734 h 6858000"/>
              <a:gd name="connsiteX4195" fmla="*/ 2444817 w 12192000"/>
              <a:gd name="connsiteY4195" fmla="*/ 774733 h 6858000"/>
              <a:gd name="connsiteX4196" fmla="*/ 2381320 w 12192000"/>
              <a:gd name="connsiteY4196" fmla="*/ 838232 h 6858000"/>
              <a:gd name="connsiteX4197" fmla="*/ 2444817 w 12192000"/>
              <a:gd name="connsiteY4197" fmla="*/ 901731 h 6858000"/>
              <a:gd name="connsiteX4198" fmla="*/ 2508328 w 12192000"/>
              <a:gd name="connsiteY4198" fmla="*/ 838232 h 6858000"/>
              <a:gd name="connsiteX4199" fmla="*/ 2444817 w 12192000"/>
              <a:gd name="connsiteY4199" fmla="*/ 774733 h 6858000"/>
              <a:gd name="connsiteX4200" fmla="*/ 2178139 w 12192000"/>
              <a:gd name="connsiteY4200" fmla="*/ 774733 h 6858000"/>
              <a:gd name="connsiteX4201" fmla="*/ 2114627 w 12192000"/>
              <a:gd name="connsiteY4201" fmla="*/ 838232 h 6858000"/>
              <a:gd name="connsiteX4202" fmla="*/ 2178139 w 12192000"/>
              <a:gd name="connsiteY4202" fmla="*/ 901731 h 6858000"/>
              <a:gd name="connsiteX4203" fmla="*/ 2241610 w 12192000"/>
              <a:gd name="connsiteY4203" fmla="*/ 838232 h 6858000"/>
              <a:gd name="connsiteX4204" fmla="*/ 2178139 w 12192000"/>
              <a:gd name="connsiteY4204" fmla="*/ 774733 h 6858000"/>
              <a:gd name="connsiteX4205" fmla="*/ 1911402 w 12192000"/>
              <a:gd name="connsiteY4205" fmla="*/ 774733 h 6858000"/>
              <a:gd name="connsiteX4206" fmla="*/ 1847898 w 12192000"/>
              <a:gd name="connsiteY4206" fmla="*/ 838232 h 6858000"/>
              <a:gd name="connsiteX4207" fmla="*/ 1911402 w 12192000"/>
              <a:gd name="connsiteY4207" fmla="*/ 901731 h 6858000"/>
              <a:gd name="connsiteX4208" fmla="*/ 1974906 w 12192000"/>
              <a:gd name="connsiteY4208" fmla="*/ 838232 h 6858000"/>
              <a:gd name="connsiteX4209" fmla="*/ 1911402 w 12192000"/>
              <a:gd name="connsiteY4209" fmla="*/ 774733 h 6858000"/>
              <a:gd name="connsiteX4210" fmla="*/ 1644699 w 12192000"/>
              <a:gd name="connsiteY4210" fmla="*/ 774733 h 6858000"/>
              <a:gd name="connsiteX4211" fmla="*/ 1581200 w 12192000"/>
              <a:gd name="connsiteY4211" fmla="*/ 838232 h 6858000"/>
              <a:gd name="connsiteX4212" fmla="*/ 1644699 w 12192000"/>
              <a:gd name="connsiteY4212" fmla="*/ 901731 h 6858000"/>
              <a:gd name="connsiteX4213" fmla="*/ 1708202 w 12192000"/>
              <a:gd name="connsiteY4213" fmla="*/ 838232 h 6858000"/>
              <a:gd name="connsiteX4214" fmla="*/ 1644699 w 12192000"/>
              <a:gd name="connsiteY4214" fmla="*/ 774733 h 6858000"/>
              <a:gd name="connsiteX4215" fmla="*/ 1378001 w 12192000"/>
              <a:gd name="connsiteY4215" fmla="*/ 774733 h 6858000"/>
              <a:gd name="connsiteX4216" fmla="*/ 1314502 w 12192000"/>
              <a:gd name="connsiteY4216" fmla="*/ 838232 h 6858000"/>
              <a:gd name="connsiteX4217" fmla="*/ 1378001 w 12192000"/>
              <a:gd name="connsiteY4217" fmla="*/ 901732 h 6858000"/>
              <a:gd name="connsiteX4218" fmla="*/ 1441500 w 12192000"/>
              <a:gd name="connsiteY4218" fmla="*/ 838232 h 6858000"/>
              <a:gd name="connsiteX4219" fmla="*/ 1378001 w 12192000"/>
              <a:gd name="connsiteY4219" fmla="*/ 774733 h 6858000"/>
              <a:gd name="connsiteX4220" fmla="*/ 1111305 w 12192000"/>
              <a:gd name="connsiteY4220" fmla="*/ 774733 h 6858000"/>
              <a:gd name="connsiteX4221" fmla="*/ 1047806 w 12192000"/>
              <a:gd name="connsiteY4221" fmla="*/ 838232 h 6858000"/>
              <a:gd name="connsiteX4222" fmla="*/ 1111305 w 12192000"/>
              <a:gd name="connsiteY4222" fmla="*/ 901732 h 6858000"/>
              <a:gd name="connsiteX4223" fmla="*/ 1174804 w 12192000"/>
              <a:gd name="connsiteY4223" fmla="*/ 838232 h 6858000"/>
              <a:gd name="connsiteX4224" fmla="*/ 1111305 w 12192000"/>
              <a:gd name="connsiteY4224" fmla="*/ 774733 h 6858000"/>
              <a:gd name="connsiteX4225" fmla="*/ 3778300 w 12192000"/>
              <a:gd name="connsiteY4225" fmla="*/ 774732 h 6858000"/>
              <a:gd name="connsiteX4226" fmla="*/ 3714814 w 12192000"/>
              <a:gd name="connsiteY4226" fmla="*/ 838231 h 6858000"/>
              <a:gd name="connsiteX4227" fmla="*/ 3778300 w 12192000"/>
              <a:gd name="connsiteY4227" fmla="*/ 901730 h 6858000"/>
              <a:gd name="connsiteX4228" fmla="*/ 3841795 w 12192000"/>
              <a:gd name="connsiteY4228" fmla="*/ 838231 h 6858000"/>
              <a:gd name="connsiteX4229" fmla="*/ 3778300 w 12192000"/>
              <a:gd name="connsiteY4229" fmla="*/ 774732 h 6858000"/>
              <a:gd name="connsiteX4230" fmla="*/ 3511623 w 12192000"/>
              <a:gd name="connsiteY4230" fmla="*/ 774732 h 6858000"/>
              <a:gd name="connsiteX4231" fmla="*/ 3448109 w 12192000"/>
              <a:gd name="connsiteY4231" fmla="*/ 838231 h 6858000"/>
              <a:gd name="connsiteX4232" fmla="*/ 3511623 w 12192000"/>
              <a:gd name="connsiteY4232" fmla="*/ 901730 h 6858000"/>
              <a:gd name="connsiteX4233" fmla="*/ 3575121 w 12192000"/>
              <a:gd name="connsiteY4233" fmla="*/ 838231 h 6858000"/>
              <a:gd name="connsiteX4234" fmla="*/ 3511623 w 12192000"/>
              <a:gd name="connsiteY4234" fmla="*/ 774732 h 6858000"/>
              <a:gd name="connsiteX4235" fmla="*/ 3244887 w 12192000"/>
              <a:gd name="connsiteY4235" fmla="*/ 774732 h 6858000"/>
              <a:gd name="connsiteX4236" fmla="*/ 3181399 w 12192000"/>
              <a:gd name="connsiteY4236" fmla="*/ 838231 h 6858000"/>
              <a:gd name="connsiteX4237" fmla="*/ 3244887 w 12192000"/>
              <a:gd name="connsiteY4237" fmla="*/ 901730 h 6858000"/>
              <a:gd name="connsiteX4238" fmla="*/ 3308377 w 12192000"/>
              <a:gd name="connsiteY4238" fmla="*/ 838231 h 6858000"/>
              <a:gd name="connsiteX4239" fmla="*/ 3244887 w 12192000"/>
              <a:gd name="connsiteY4239" fmla="*/ 774732 h 6858000"/>
              <a:gd name="connsiteX4240" fmla="*/ 2978236 w 12192000"/>
              <a:gd name="connsiteY4240" fmla="*/ 774732 h 6858000"/>
              <a:gd name="connsiteX4241" fmla="*/ 2914748 w 12192000"/>
              <a:gd name="connsiteY4241" fmla="*/ 838231 h 6858000"/>
              <a:gd name="connsiteX4242" fmla="*/ 2978236 w 12192000"/>
              <a:gd name="connsiteY4242" fmla="*/ 901731 h 6858000"/>
              <a:gd name="connsiteX4243" fmla="*/ 3041724 w 12192000"/>
              <a:gd name="connsiteY4243" fmla="*/ 838231 h 6858000"/>
              <a:gd name="connsiteX4244" fmla="*/ 2978236 w 12192000"/>
              <a:gd name="connsiteY4244" fmla="*/ 774732 h 6858000"/>
              <a:gd name="connsiteX4245" fmla="*/ 2711569 w 12192000"/>
              <a:gd name="connsiteY4245" fmla="*/ 774732 h 6858000"/>
              <a:gd name="connsiteX4246" fmla="*/ 2648050 w 12192000"/>
              <a:gd name="connsiteY4246" fmla="*/ 838232 h 6858000"/>
              <a:gd name="connsiteX4247" fmla="*/ 2711569 w 12192000"/>
              <a:gd name="connsiteY4247" fmla="*/ 901731 h 6858000"/>
              <a:gd name="connsiteX4248" fmla="*/ 2775073 w 12192000"/>
              <a:gd name="connsiteY4248" fmla="*/ 838232 h 6858000"/>
              <a:gd name="connsiteX4249" fmla="*/ 2711569 w 12192000"/>
              <a:gd name="connsiteY4249" fmla="*/ 774732 h 6858000"/>
              <a:gd name="connsiteX4250" fmla="*/ 5378407 w 12192000"/>
              <a:gd name="connsiteY4250" fmla="*/ 774731 h 6858000"/>
              <a:gd name="connsiteX4251" fmla="*/ 5314897 w 12192000"/>
              <a:gd name="connsiteY4251" fmla="*/ 838230 h 6858000"/>
              <a:gd name="connsiteX4252" fmla="*/ 5378407 w 12192000"/>
              <a:gd name="connsiteY4252" fmla="*/ 901729 h 6858000"/>
              <a:gd name="connsiteX4253" fmla="*/ 5441901 w 12192000"/>
              <a:gd name="connsiteY4253" fmla="*/ 838230 h 6858000"/>
              <a:gd name="connsiteX4254" fmla="*/ 5378407 w 12192000"/>
              <a:gd name="connsiteY4254" fmla="*/ 774731 h 6858000"/>
              <a:gd name="connsiteX4255" fmla="*/ 5111694 w 12192000"/>
              <a:gd name="connsiteY4255" fmla="*/ 774731 h 6858000"/>
              <a:gd name="connsiteX4256" fmla="*/ 5048180 w 12192000"/>
              <a:gd name="connsiteY4256" fmla="*/ 838230 h 6858000"/>
              <a:gd name="connsiteX4257" fmla="*/ 5111694 w 12192000"/>
              <a:gd name="connsiteY4257" fmla="*/ 901729 h 6858000"/>
              <a:gd name="connsiteX4258" fmla="*/ 5175199 w 12192000"/>
              <a:gd name="connsiteY4258" fmla="*/ 838230 h 6858000"/>
              <a:gd name="connsiteX4259" fmla="*/ 5111694 w 12192000"/>
              <a:gd name="connsiteY4259" fmla="*/ 774731 h 6858000"/>
              <a:gd name="connsiteX4260" fmla="*/ 4844996 w 12192000"/>
              <a:gd name="connsiteY4260" fmla="*/ 774731 h 6858000"/>
              <a:gd name="connsiteX4261" fmla="*/ 4781498 w 12192000"/>
              <a:gd name="connsiteY4261" fmla="*/ 838230 h 6858000"/>
              <a:gd name="connsiteX4262" fmla="*/ 4844996 w 12192000"/>
              <a:gd name="connsiteY4262" fmla="*/ 901729 h 6858000"/>
              <a:gd name="connsiteX4263" fmla="*/ 4908504 w 12192000"/>
              <a:gd name="connsiteY4263" fmla="*/ 838230 h 6858000"/>
              <a:gd name="connsiteX4264" fmla="*/ 4844996 w 12192000"/>
              <a:gd name="connsiteY4264" fmla="*/ 774731 h 6858000"/>
              <a:gd name="connsiteX4265" fmla="*/ 4578343 w 12192000"/>
              <a:gd name="connsiteY4265" fmla="*/ 774731 h 6858000"/>
              <a:gd name="connsiteX4266" fmla="*/ 4514828 w 12192000"/>
              <a:gd name="connsiteY4266" fmla="*/ 838230 h 6858000"/>
              <a:gd name="connsiteX4267" fmla="*/ 4578343 w 12192000"/>
              <a:gd name="connsiteY4267" fmla="*/ 901730 h 6858000"/>
              <a:gd name="connsiteX4268" fmla="*/ 4641806 w 12192000"/>
              <a:gd name="connsiteY4268" fmla="*/ 838230 h 6858000"/>
              <a:gd name="connsiteX4269" fmla="*/ 4578343 w 12192000"/>
              <a:gd name="connsiteY4269" fmla="*/ 774731 h 6858000"/>
              <a:gd name="connsiteX4270" fmla="*/ 4311612 w 12192000"/>
              <a:gd name="connsiteY4270" fmla="*/ 774731 h 6858000"/>
              <a:gd name="connsiteX4271" fmla="*/ 4248124 w 12192000"/>
              <a:gd name="connsiteY4271" fmla="*/ 838230 h 6858000"/>
              <a:gd name="connsiteX4272" fmla="*/ 4311612 w 12192000"/>
              <a:gd name="connsiteY4272" fmla="*/ 901730 h 6858000"/>
              <a:gd name="connsiteX4273" fmla="*/ 4375123 w 12192000"/>
              <a:gd name="connsiteY4273" fmla="*/ 838230 h 6858000"/>
              <a:gd name="connsiteX4274" fmla="*/ 4311612 w 12192000"/>
              <a:gd name="connsiteY4274" fmla="*/ 774731 h 6858000"/>
              <a:gd name="connsiteX4275" fmla="*/ 4045003 w 12192000"/>
              <a:gd name="connsiteY4275" fmla="*/ 774731 h 6858000"/>
              <a:gd name="connsiteX4276" fmla="*/ 3981504 w 12192000"/>
              <a:gd name="connsiteY4276" fmla="*/ 838231 h 6858000"/>
              <a:gd name="connsiteX4277" fmla="*/ 4045003 w 12192000"/>
              <a:gd name="connsiteY4277" fmla="*/ 901730 h 6858000"/>
              <a:gd name="connsiteX4278" fmla="*/ 4108408 w 12192000"/>
              <a:gd name="connsiteY4278" fmla="*/ 838231 h 6858000"/>
              <a:gd name="connsiteX4279" fmla="*/ 4045003 w 12192000"/>
              <a:gd name="connsiteY4279" fmla="*/ 774731 h 6858000"/>
              <a:gd name="connsiteX4280" fmla="*/ 6978568 w 12192000"/>
              <a:gd name="connsiteY4280" fmla="*/ 774730 h 6858000"/>
              <a:gd name="connsiteX4281" fmla="*/ 6915068 w 12192000"/>
              <a:gd name="connsiteY4281" fmla="*/ 838229 h 6858000"/>
              <a:gd name="connsiteX4282" fmla="*/ 6978568 w 12192000"/>
              <a:gd name="connsiteY4282" fmla="*/ 901728 h 6858000"/>
              <a:gd name="connsiteX4283" fmla="*/ 7042068 w 12192000"/>
              <a:gd name="connsiteY4283" fmla="*/ 838229 h 6858000"/>
              <a:gd name="connsiteX4284" fmla="*/ 6978568 w 12192000"/>
              <a:gd name="connsiteY4284" fmla="*/ 774730 h 6858000"/>
              <a:gd name="connsiteX4285" fmla="*/ 6711868 w 12192000"/>
              <a:gd name="connsiteY4285" fmla="*/ 774730 h 6858000"/>
              <a:gd name="connsiteX4286" fmla="*/ 6648368 w 12192000"/>
              <a:gd name="connsiteY4286" fmla="*/ 838229 h 6858000"/>
              <a:gd name="connsiteX4287" fmla="*/ 6711868 w 12192000"/>
              <a:gd name="connsiteY4287" fmla="*/ 901728 h 6858000"/>
              <a:gd name="connsiteX4288" fmla="*/ 6775368 w 12192000"/>
              <a:gd name="connsiteY4288" fmla="*/ 838229 h 6858000"/>
              <a:gd name="connsiteX4289" fmla="*/ 6711868 w 12192000"/>
              <a:gd name="connsiteY4289" fmla="*/ 774730 h 6858000"/>
              <a:gd name="connsiteX4290" fmla="*/ 6445168 w 12192000"/>
              <a:gd name="connsiteY4290" fmla="*/ 774730 h 6858000"/>
              <a:gd name="connsiteX4291" fmla="*/ 6381668 w 12192000"/>
              <a:gd name="connsiteY4291" fmla="*/ 838229 h 6858000"/>
              <a:gd name="connsiteX4292" fmla="*/ 6445168 w 12192000"/>
              <a:gd name="connsiteY4292" fmla="*/ 901728 h 6858000"/>
              <a:gd name="connsiteX4293" fmla="*/ 6508668 w 12192000"/>
              <a:gd name="connsiteY4293" fmla="*/ 838229 h 6858000"/>
              <a:gd name="connsiteX4294" fmla="*/ 6445168 w 12192000"/>
              <a:gd name="connsiteY4294" fmla="*/ 774730 h 6858000"/>
              <a:gd name="connsiteX4295" fmla="*/ 6178468 w 12192000"/>
              <a:gd name="connsiteY4295" fmla="*/ 774730 h 6858000"/>
              <a:gd name="connsiteX4296" fmla="*/ 6114968 w 12192000"/>
              <a:gd name="connsiteY4296" fmla="*/ 838229 h 6858000"/>
              <a:gd name="connsiteX4297" fmla="*/ 6178468 w 12192000"/>
              <a:gd name="connsiteY4297" fmla="*/ 901729 h 6858000"/>
              <a:gd name="connsiteX4298" fmla="*/ 6241968 w 12192000"/>
              <a:gd name="connsiteY4298" fmla="*/ 838229 h 6858000"/>
              <a:gd name="connsiteX4299" fmla="*/ 6178468 w 12192000"/>
              <a:gd name="connsiteY4299" fmla="*/ 774730 h 6858000"/>
              <a:gd name="connsiteX4300" fmla="*/ 5911769 w 12192000"/>
              <a:gd name="connsiteY4300" fmla="*/ 774730 h 6858000"/>
              <a:gd name="connsiteX4301" fmla="*/ 5848274 w 12192000"/>
              <a:gd name="connsiteY4301" fmla="*/ 838229 h 6858000"/>
              <a:gd name="connsiteX4302" fmla="*/ 5911769 w 12192000"/>
              <a:gd name="connsiteY4302" fmla="*/ 901729 h 6858000"/>
              <a:gd name="connsiteX4303" fmla="*/ 5975281 w 12192000"/>
              <a:gd name="connsiteY4303" fmla="*/ 838229 h 6858000"/>
              <a:gd name="connsiteX4304" fmla="*/ 5911769 w 12192000"/>
              <a:gd name="connsiteY4304" fmla="*/ 774730 h 6858000"/>
              <a:gd name="connsiteX4305" fmla="*/ 5645088 w 12192000"/>
              <a:gd name="connsiteY4305" fmla="*/ 774730 h 6858000"/>
              <a:gd name="connsiteX4306" fmla="*/ 5581595 w 12192000"/>
              <a:gd name="connsiteY4306" fmla="*/ 838230 h 6858000"/>
              <a:gd name="connsiteX4307" fmla="*/ 5645088 w 12192000"/>
              <a:gd name="connsiteY4307" fmla="*/ 901729 h 6858000"/>
              <a:gd name="connsiteX4308" fmla="*/ 5708583 w 12192000"/>
              <a:gd name="connsiteY4308" fmla="*/ 838230 h 6858000"/>
              <a:gd name="connsiteX4309" fmla="*/ 5645088 w 12192000"/>
              <a:gd name="connsiteY4309" fmla="*/ 774730 h 6858000"/>
              <a:gd name="connsiteX4310" fmla="*/ 8578768 w 12192000"/>
              <a:gd name="connsiteY4310" fmla="*/ 774729 h 6858000"/>
              <a:gd name="connsiteX4311" fmla="*/ 8515268 w 12192000"/>
              <a:gd name="connsiteY4311" fmla="*/ 838228 h 6858000"/>
              <a:gd name="connsiteX4312" fmla="*/ 8578768 w 12192000"/>
              <a:gd name="connsiteY4312" fmla="*/ 901727 h 6858000"/>
              <a:gd name="connsiteX4313" fmla="*/ 8642268 w 12192000"/>
              <a:gd name="connsiteY4313" fmla="*/ 838228 h 6858000"/>
              <a:gd name="connsiteX4314" fmla="*/ 8578768 w 12192000"/>
              <a:gd name="connsiteY4314" fmla="*/ 774729 h 6858000"/>
              <a:gd name="connsiteX4315" fmla="*/ 8312068 w 12192000"/>
              <a:gd name="connsiteY4315" fmla="*/ 774729 h 6858000"/>
              <a:gd name="connsiteX4316" fmla="*/ 8248568 w 12192000"/>
              <a:gd name="connsiteY4316" fmla="*/ 838228 h 6858000"/>
              <a:gd name="connsiteX4317" fmla="*/ 8312068 w 12192000"/>
              <a:gd name="connsiteY4317" fmla="*/ 901727 h 6858000"/>
              <a:gd name="connsiteX4318" fmla="*/ 8375568 w 12192000"/>
              <a:gd name="connsiteY4318" fmla="*/ 838228 h 6858000"/>
              <a:gd name="connsiteX4319" fmla="*/ 8312068 w 12192000"/>
              <a:gd name="connsiteY4319" fmla="*/ 774729 h 6858000"/>
              <a:gd name="connsiteX4320" fmla="*/ 8045368 w 12192000"/>
              <a:gd name="connsiteY4320" fmla="*/ 774729 h 6858000"/>
              <a:gd name="connsiteX4321" fmla="*/ 7981868 w 12192000"/>
              <a:gd name="connsiteY4321" fmla="*/ 838228 h 6858000"/>
              <a:gd name="connsiteX4322" fmla="*/ 8045368 w 12192000"/>
              <a:gd name="connsiteY4322" fmla="*/ 901727 h 6858000"/>
              <a:gd name="connsiteX4323" fmla="*/ 8108868 w 12192000"/>
              <a:gd name="connsiteY4323" fmla="*/ 838228 h 6858000"/>
              <a:gd name="connsiteX4324" fmla="*/ 8045368 w 12192000"/>
              <a:gd name="connsiteY4324" fmla="*/ 774729 h 6858000"/>
              <a:gd name="connsiteX4325" fmla="*/ 7778668 w 12192000"/>
              <a:gd name="connsiteY4325" fmla="*/ 774729 h 6858000"/>
              <a:gd name="connsiteX4326" fmla="*/ 7715168 w 12192000"/>
              <a:gd name="connsiteY4326" fmla="*/ 838228 h 6858000"/>
              <a:gd name="connsiteX4327" fmla="*/ 7778668 w 12192000"/>
              <a:gd name="connsiteY4327" fmla="*/ 901728 h 6858000"/>
              <a:gd name="connsiteX4328" fmla="*/ 7842168 w 12192000"/>
              <a:gd name="connsiteY4328" fmla="*/ 838228 h 6858000"/>
              <a:gd name="connsiteX4329" fmla="*/ 7778668 w 12192000"/>
              <a:gd name="connsiteY4329" fmla="*/ 774729 h 6858000"/>
              <a:gd name="connsiteX4330" fmla="*/ 7511968 w 12192000"/>
              <a:gd name="connsiteY4330" fmla="*/ 774729 h 6858000"/>
              <a:gd name="connsiteX4331" fmla="*/ 7448468 w 12192000"/>
              <a:gd name="connsiteY4331" fmla="*/ 838228 h 6858000"/>
              <a:gd name="connsiteX4332" fmla="*/ 7511968 w 12192000"/>
              <a:gd name="connsiteY4332" fmla="*/ 901728 h 6858000"/>
              <a:gd name="connsiteX4333" fmla="*/ 7575468 w 12192000"/>
              <a:gd name="connsiteY4333" fmla="*/ 838228 h 6858000"/>
              <a:gd name="connsiteX4334" fmla="*/ 7511968 w 12192000"/>
              <a:gd name="connsiteY4334" fmla="*/ 774729 h 6858000"/>
              <a:gd name="connsiteX4335" fmla="*/ 7245268 w 12192000"/>
              <a:gd name="connsiteY4335" fmla="*/ 774729 h 6858000"/>
              <a:gd name="connsiteX4336" fmla="*/ 7181768 w 12192000"/>
              <a:gd name="connsiteY4336" fmla="*/ 838229 h 6858000"/>
              <a:gd name="connsiteX4337" fmla="*/ 7245268 w 12192000"/>
              <a:gd name="connsiteY4337" fmla="*/ 901728 h 6858000"/>
              <a:gd name="connsiteX4338" fmla="*/ 7308768 w 12192000"/>
              <a:gd name="connsiteY4338" fmla="*/ 838229 h 6858000"/>
              <a:gd name="connsiteX4339" fmla="*/ 7245268 w 12192000"/>
              <a:gd name="connsiteY4339" fmla="*/ 774729 h 6858000"/>
              <a:gd name="connsiteX4340" fmla="*/ 9912268 w 12192000"/>
              <a:gd name="connsiteY4340" fmla="*/ 774728 h 6858000"/>
              <a:gd name="connsiteX4341" fmla="*/ 9848768 w 12192000"/>
              <a:gd name="connsiteY4341" fmla="*/ 838227 h 6858000"/>
              <a:gd name="connsiteX4342" fmla="*/ 9912268 w 12192000"/>
              <a:gd name="connsiteY4342" fmla="*/ 901726 h 6858000"/>
              <a:gd name="connsiteX4343" fmla="*/ 9975768 w 12192000"/>
              <a:gd name="connsiteY4343" fmla="*/ 838227 h 6858000"/>
              <a:gd name="connsiteX4344" fmla="*/ 9912268 w 12192000"/>
              <a:gd name="connsiteY4344" fmla="*/ 774728 h 6858000"/>
              <a:gd name="connsiteX4345" fmla="*/ 9645568 w 12192000"/>
              <a:gd name="connsiteY4345" fmla="*/ 774728 h 6858000"/>
              <a:gd name="connsiteX4346" fmla="*/ 9582068 w 12192000"/>
              <a:gd name="connsiteY4346" fmla="*/ 838227 h 6858000"/>
              <a:gd name="connsiteX4347" fmla="*/ 9645568 w 12192000"/>
              <a:gd name="connsiteY4347" fmla="*/ 901726 h 6858000"/>
              <a:gd name="connsiteX4348" fmla="*/ 9709068 w 12192000"/>
              <a:gd name="connsiteY4348" fmla="*/ 838227 h 6858000"/>
              <a:gd name="connsiteX4349" fmla="*/ 9645568 w 12192000"/>
              <a:gd name="connsiteY4349" fmla="*/ 774728 h 6858000"/>
              <a:gd name="connsiteX4350" fmla="*/ 9378868 w 12192000"/>
              <a:gd name="connsiteY4350" fmla="*/ 774728 h 6858000"/>
              <a:gd name="connsiteX4351" fmla="*/ 9315368 w 12192000"/>
              <a:gd name="connsiteY4351" fmla="*/ 838227 h 6858000"/>
              <a:gd name="connsiteX4352" fmla="*/ 9378868 w 12192000"/>
              <a:gd name="connsiteY4352" fmla="*/ 901727 h 6858000"/>
              <a:gd name="connsiteX4353" fmla="*/ 9442368 w 12192000"/>
              <a:gd name="connsiteY4353" fmla="*/ 838227 h 6858000"/>
              <a:gd name="connsiteX4354" fmla="*/ 9378868 w 12192000"/>
              <a:gd name="connsiteY4354" fmla="*/ 774728 h 6858000"/>
              <a:gd name="connsiteX4355" fmla="*/ 9112168 w 12192000"/>
              <a:gd name="connsiteY4355" fmla="*/ 774728 h 6858000"/>
              <a:gd name="connsiteX4356" fmla="*/ 9048668 w 12192000"/>
              <a:gd name="connsiteY4356" fmla="*/ 838227 h 6858000"/>
              <a:gd name="connsiteX4357" fmla="*/ 9112168 w 12192000"/>
              <a:gd name="connsiteY4357" fmla="*/ 901727 h 6858000"/>
              <a:gd name="connsiteX4358" fmla="*/ 9175668 w 12192000"/>
              <a:gd name="connsiteY4358" fmla="*/ 838227 h 6858000"/>
              <a:gd name="connsiteX4359" fmla="*/ 9112168 w 12192000"/>
              <a:gd name="connsiteY4359" fmla="*/ 774728 h 6858000"/>
              <a:gd name="connsiteX4360" fmla="*/ 8845468 w 12192000"/>
              <a:gd name="connsiteY4360" fmla="*/ 774728 h 6858000"/>
              <a:gd name="connsiteX4361" fmla="*/ 8781968 w 12192000"/>
              <a:gd name="connsiteY4361" fmla="*/ 838228 h 6858000"/>
              <a:gd name="connsiteX4362" fmla="*/ 8845468 w 12192000"/>
              <a:gd name="connsiteY4362" fmla="*/ 901727 h 6858000"/>
              <a:gd name="connsiteX4363" fmla="*/ 8908968 w 12192000"/>
              <a:gd name="connsiteY4363" fmla="*/ 838228 h 6858000"/>
              <a:gd name="connsiteX4364" fmla="*/ 8845468 w 12192000"/>
              <a:gd name="connsiteY4364" fmla="*/ 774728 h 6858000"/>
              <a:gd name="connsiteX4365" fmla="*/ 11512468 w 12192000"/>
              <a:gd name="connsiteY4365" fmla="*/ 774727 h 6858000"/>
              <a:gd name="connsiteX4366" fmla="*/ 11448968 w 12192000"/>
              <a:gd name="connsiteY4366" fmla="*/ 838226 h 6858000"/>
              <a:gd name="connsiteX4367" fmla="*/ 11512468 w 12192000"/>
              <a:gd name="connsiteY4367" fmla="*/ 901725 h 6858000"/>
              <a:gd name="connsiteX4368" fmla="*/ 11575968 w 12192000"/>
              <a:gd name="connsiteY4368" fmla="*/ 838226 h 6858000"/>
              <a:gd name="connsiteX4369" fmla="*/ 11512468 w 12192000"/>
              <a:gd name="connsiteY4369" fmla="*/ 774727 h 6858000"/>
              <a:gd name="connsiteX4370" fmla="*/ 11245768 w 12192000"/>
              <a:gd name="connsiteY4370" fmla="*/ 774727 h 6858000"/>
              <a:gd name="connsiteX4371" fmla="*/ 11182268 w 12192000"/>
              <a:gd name="connsiteY4371" fmla="*/ 838226 h 6858000"/>
              <a:gd name="connsiteX4372" fmla="*/ 11245768 w 12192000"/>
              <a:gd name="connsiteY4372" fmla="*/ 901725 h 6858000"/>
              <a:gd name="connsiteX4373" fmla="*/ 11309268 w 12192000"/>
              <a:gd name="connsiteY4373" fmla="*/ 838226 h 6858000"/>
              <a:gd name="connsiteX4374" fmla="*/ 11245768 w 12192000"/>
              <a:gd name="connsiteY4374" fmla="*/ 774727 h 6858000"/>
              <a:gd name="connsiteX4375" fmla="*/ 10979068 w 12192000"/>
              <a:gd name="connsiteY4375" fmla="*/ 774727 h 6858000"/>
              <a:gd name="connsiteX4376" fmla="*/ 10915568 w 12192000"/>
              <a:gd name="connsiteY4376" fmla="*/ 838226 h 6858000"/>
              <a:gd name="connsiteX4377" fmla="*/ 10979068 w 12192000"/>
              <a:gd name="connsiteY4377" fmla="*/ 901725 h 6858000"/>
              <a:gd name="connsiteX4378" fmla="*/ 11042568 w 12192000"/>
              <a:gd name="connsiteY4378" fmla="*/ 838226 h 6858000"/>
              <a:gd name="connsiteX4379" fmla="*/ 10979068 w 12192000"/>
              <a:gd name="connsiteY4379" fmla="*/ 774727 h 6858000"/>
              <a:gd name="connsiteX4380" fmla="*/ 10712368 w 12192000"/>
              <a:gd name="connsiteY4380" fmla="*/ 774727 h 6858000"/>
              <a:gd name="connsiteX4381" fmla="*/ 10648868 w 12192000"/>
              <a:gd name="connsiteY4381" fmla="*/ 838226 h 6858000"/>
              <a:gd name="connsiteX4382" fmla="*/ 10712368 w 12192000"/>
              <a:gd name="connsiteY4382" fmla="*/ 901726 h 6858000"/>
              <a:gd name="connsiteX4383" fmla="*/ 10775868 w 12192000"/>
              <a:gd name="connsiteY4383" fmla="*/ 838226 h 6858000"/>
              <a:gd name="connsiteX4384" fmla="*/ 10712368 w 12192000"/>
              <a:gd name="connsiteY4384" fmla="*/ 774727 h 6858000"/>
              <a:gd name="connsiteX4385" fmla="*/ 10445668 w 12192000"/>
              <a:gd name="connsiteY4385" fmla="*/ 774727 h 6858000"/>
              <a:gd name="connsiteX4386" fmla="*/ 10382168 w 12192000"/>
              <a:gd name="connsiteY4386" fmla="*/ 838227 h 6858000"/>
              <a:gd name="connsiteX4387" fmla="*/ 10445668 w 12192000"/>
              <a:gd name="connsiteY4387" fmla="*/ 901726 h 6858000"/>
              <a:gd name="connsiteX4388" fmla="*/ 10509168 w 12192000"/>
              <a:gd name="connsiteY4388" fmla="*/ 838227 h 6858000"/>
              <a:gd name="connsiteX4389" fmla="*/ 10445668 w 12192000"/>
              <a:gd name="connsiteY4389" fmla="*/ 774727 h 6858000"/>
              <a:gd name="connsiteX4390" fmla="*/ 10178968 w 12192000"/>
              <a:gd name="connsiteY4390" fmla="*/ 774727 h 6858000"/>
              <a:gd name="connsiteX4391" fmla="*/ 10115468 w 12192000"/>
              <a:gd name="connsiteY4391" fmla="*/ 838227 h 6858000"/>
              <a:gd name="connsiteX4392" fmla="*/ 10178968 w 12192000"/>
              <a:gd name="connsiteY4392" fmla="*/ 901726 h 6858000"/>
              <a:gd name="connsiteX4393" fmla="*/ 10242468 w 12192000"/>
              <a:gd name="connsiteY4393" fmla="*/ 838227 h 6858000"/>
              <a:gd name="connsiteX4394" fmla="*/ 10178968 w 12192000"/>
              <a:gd name="connsiteY4394" fmla="*/ 774727 h 6858000"/>
              <a:gd name="connsiteX4395" fmla="*/ 11779168 w 12192000"/>
              <a:gd name="connsiteY4395" fmla="*/ 774726 h 6858000"/>
              <a:gd name="connsiteX4396" fmla="*/ 11715668 w 12192000"/>
              <a:gd name="connsiteY4396" fmla="*/ 838226 h 6858000"/>
              <a:gd name="connsiteX4397" fmla="*/ 11779168 w 12192000"/>
              <a:gd name="connsiteY4397" fmla="*/ 901725 h 6858000"/>
              <a:gd name="connsiteX4398" fmla="*/ 11842668 w 12192000"/>
              <a:gd name="connsiteY4398" fmla="*/ 838226 h 6858000"/>
              <a:gd name="connsiteX4399" fmla="*/ 11779168 w 12192000"/>
              <a:gd name="connsiteY4399" fmla="*/ 774726 h 6858000"/>
              <a:gd name="connsiteX4400" fmla="*/ 1098619 w 12192000"/>
              <a:gd name="connsiteY4400" fmla="*/ 469946 h 6858000"/>
              <a:gd name="connsiteX4401" fmla="*/ 1035120 w 12192000"/>
              <a:gd name="connsiteY4401" fmla="*/ 533445 h 6858000"/>
              <a:gd name="connsiteX4402" fmla="*/ 1098619 w 12192000"/>
              <a:gd name="connsiteY4402" fmla="*/ 596944 h 6858000"/>
              <a:gd name="connsiteX4403" fmla="*/ 1162118 w 12192000"/>
              <a:gd name="connsiteY4403" fmla="*/ 533445 h 6858000"/>
              <a:gd name="connsiteX4404" fmla="*/ 1098619 w 12192000"/>
              <a:gd name="connsiteY4404" fmla="*/ 469946 h 6858000"/>
              <a:gd name="connsiteX4405" fmla="*/ 831923 w 12192000"/>
              <a:gd name="connsiteY4405" fmla="*/ 469946 h 6858000"/>
              <a:gd name="connsiteX4406" fmla="*/ 768424 w 12192000"/>
              <a:gd name="connsiteY4406" fmla="*/ 533445 h 6858000"/>
              <a:gd name="connsiteX4407" fmla="*/ 831923 w 12192000"/>
              <a:gd name="connsiteY4407" fmla="*/ 596944 h 6858000"/>
              <a:gd name="connsiteX4408" fmla="*/ 895422 w 12192000"/>
              <a:gd name="connsiteY4408" fmla="*/ 533445 h 6858000"/>
              <a:gd name="connsiteX4409" fmla="*/ 831923 w 12192000"/>
              <a:gd name="connsiteY4409" fmla="*/ 469946 h 6858000"/>
              <a:gd name="connsiteX4410" fmla="*/ 565227 w 12192000"/>
              <a:gd name="connsiteY4410" fmla="*/ 469946 h 6858000"/>
              <a:gd name="connsiteX4411" fmla="*/ 501728 w 12192000"/>
              <a:gd name="connsiteY4411" fmla="*/ 533445 h 6858000"/>
              <a:gd name="connsiteX4412" fmla="*/ 565227 w 12192000"/>
              <a:gd name="connsiteY4412" fmla="*/ 596944 h 6858000"/>
              <a:gd name="connsiteX4413" fmla="*/ 628726 w 12192000"/>
              <a:gd name="connsiteY4413" fmla="*/ 533445 h 6858000"/>
              <a:gd name="connsiteX4414" fmla="*/ 565227 w 12192000"/>
              <a:gd name="connsiteY4414" fmla="*/ 469946 h 6858000"/>
              <a:gd name="connsiteX4415" fmla="*/ 298531 w 12192000"/>
              <a:gd name="connsiteY4415" fmla="*/ 469946 h 6858000"/>
              <a:gd name="connsiteX4416" fmla="*/ 235032 w 12192000"/>
              <a:gd name="connsiteY4416" fmla="*/ 533445 h 6858000"/>
              <a:gd name="connsiteX4417" fmla="*/ 298531 w 12192000"/>
              <a:gd name="connsiteY4417" fmla="*/ 596945 h 6858000"/>
              <a:gd name="connsiteX4418" fmla="*/ 362030 w 12192000"/>
              <a:gd name="connsiteY4418" fmla="*/ 533445 h 6858000"/>
              <a:gd name="connsiteX4419" fmla="*/ 298531 w 12192000"/>
              <a:gd name="connsiteY4419" fmla="*/ 469946 h 6858000"/>
              <a:gd name="connsiteX4420" fmla="*/ 2698871 w 12192000"/>
              <a:gd name="connsiteY4420" fmla="*/ 469945 h 6858000"/>
              <a:gd name="connsiteX4421" fmla="*/ 2635370 w 12192000"/>
              <a:gd name="connsiteY4421" fmla="*/ 533444 h 6858000"/>
              <a:gd name="connsiteX4422" fmla="*/ 2698871 w 12192000"/>
              <a:gd name="connsiteY4422" fmla="*/ 596943 h 6858000"/>
              <a:gd name="connsiteX4423" fmla="*/ 2762396 w 12192000"/>
              <a:gd name="connsiteY4423" fmla="*/ 533444 h 6858000"/>
              <a:gd name="connsiteX4424" fmla="*/ 2698871 w 12192000"/>
              <a:gd name="connsiteY4424" fmla="*/ 469945 h 6858000"/>
              <a:gd name="connsiteX4425" fmla="*/ 2432134 w 12192000"/>
              <a:gd name="connsiteY4425" fmla="*/ 469945 h 6858000"/>
              <a:gd name="connsiteX4426" fmla="*/ 2368636 w 12192000"/>
              <a:gd name="connsiteY4426" fmla="*/ 533444 h 6858000"/>
              <a:gd name="connsiteX4427" fmla="*/ 2432134 w 12192000"/>
              <a:gd name="connsiteY4427" fmla="*/ 596943 h 6858000"/>
              <a:gd name="connsiteX4428" fmla="*/ 2495641 w 12192000"/>
              <a:gd name="connsiteY4428" fmla="*/ 533444 h 6858000"/>
              <a:gd name="connsiteX4429" fmla="*/ 2432134 w 12192000"/>
              <a:gd name="connsiteY4429" fmla="*/ 469945 h 6858000"/>
              <a:gd name="connsiteX4430" fmla="*/ 2165442 w 12192000"/>
              <a:gd name="connsiteY4430" fmla="*/ 469945 h 6858000"/>
              <a:gd name="connsiteX4431" fmla="*/ 2101947 w 12192000"/>
              <a:gd name="connsiteY4431" fmla="*/ 533444 h 6858000"/>
              <a:gd name="connsiteX4432" fmla="*/ 2165442 w 12192000"/>
              <a:gd name="connsiteY4432" fmla="*/ 596943 h 6858000"/>
              <a:gd name="connsiteX4433" fmla="*/ 2228935 w 12192000"/>
              <a:gd name="connsiteY4433" fmla="*/ 533444 h 6858000"/>
              <a:gd name="connsiteX4434" fmla="*/ 2165442 w 12192000"/>
              <a:gd name="connsiteY4434" fmla="*/ 469945 h 6858000"/>
              <a:gd name="connsiteX4435" fmla="*/ 1898714 w 12192000"/>
              <a:gd name="connsiteY4435" fmla="*/ 469945 h 6858000"/>
              <a:gd name="connsiteX4436" fmla="*/ 1835214 w 12192000"/>
              <a:gd name="connsiteY4436" fmla="*/ 533444 h 6858000"/>
              <a:gd name="connsiteX4437" fmla="*/ 1898714 w 12192000"/>
              <a:gd name="connsiteY4437" fmla="*/ 596943 h 6858000"/>
              <a:gd name="connsiteX4438" fmla="*/ 1962216 w 12192000"/>
              <a:gd name="connsiteY4438" fmla="*/ 533444 h 6858000"/>
              <a:gd name="connsiteX4439" fmla="*/ 1898714 w 12192000"/>
              <a:gd name="connsiteY4439" fmla="*/ 469945 h 6858000"/>
              <a:gd name="connsiteX4440" fmla="*/ 1632014 w 12192000"/>
              <a:gd name="connsiteY4440" fmla="*/ 469945 h 6858000"/>
              <a:gd name="connsiteX4441" fmla="*/ 1568512 w 12192000"/>
              <a:gd name="connsiteY4441" fmla="*/ 533444 h 6858000"/>
              <a:gd name="connsiteX4442" fmla="*/ 1632014 w 12192000"/>
              <a:gd name="connsiteY4442" fmla="*/ 596944 h 6858000"/>
              <a:gd name="connsiteX4443" fmla="*/ 1695512 w 12192000"/>
              <a:gd name="connsiteY4443" fmla="*/ 533444 h 6858000"/>
              <a:gd name="connsiteX4444" fmla="*/ 1632014 w 12192000"/>
              <a:gd name="connsiteY4444" fmla="*/ 469945 h 6858000"/>
              <a:gd name="connsiteX4445" fmla="*/ 1365315 w 12192000"/>
              <a:gd name="connsiteY4445" fmla="*/ 469945 h 6858000"/>
              <a:gd name="connsiteX4446" fmla="*/ 1301816 w 12192000"/>
              <a:gd name="connsiteY4446" fmla="*/ 533445 h 6858000"/>
              <a:gd name="connsiteX4447" fmla="*/ 1365315 w 12192000"/>
              <a:gd name="connsiteY4447" fmla="*/ 596944 h 6858000"/>
              <a:gd name="connsiteX4448" fmla="*/ 1428814 w 12192000"/>
              <a:gd name="connsiteY4448" fmla="*/ 533445 h 6858000"/>
              <a:gd name="connsiteX4449" fmla="*/ 1365315 w 12192000"/>
              <a:gd name="connsiteY4449" fmla="*/ 469945 h 6858000"/>
              <a:gd name="connsiteX4450" fmla="*/ 4032336 w 12192000"/>
              <a:gd name="connsiteY4450" fmla="*/ 469944 h 6858000"/>
              <a:gd name="connsiteX4451" fmla="*/ 3968820 w 12192000"/>
              <a:gd name="connsiteY4451" fmla="*/ 533443 h 6858000"/>
              <a:gd name="connsiteX4452" fmla="*/ 4032336 w 12192000"/>
              <a:gd name="connsiteY4452" fmla="*/ 596942 h 6858000"/>
              <a:gd name="connsiteX4453" fmla="*/ 4095701 w 12192000"/>
              <a:gd name="connsiteY4453" fmla="*/ 533443 h 6858000"/>
              <a:gd name="connsiteX4454" fmla="*/ 4032336 w 12192000"/>
              <a:gd name="connsiteY4454" fmla="*/ 469944 h 6858000"/>
              <a:gd name="connsiteX4455" fmla="*/ 3765616 w 12192000"/>
              <a:gd name="connsiteY4455" fmla="*/ 469944 h 6858000"/>
              <a:gd name="connsiteX4456" fmla="*/ 3702132 w 12192000"/>
              <a:gd name="connsiteY4456" fmla="*/ 533443 h 6858000"/>
              <a:gd name="connsiteX4457" fmla="*/ 3765616 w 12192000"/>
              <a:gd name="connsiteY4457" fmla="*/ 596942 h 6858000"/>
              <a:gd name="connsiteX4458" fmla="*/ 3829104 w 12192000"/>
              <a:gd name="connsiteY4458" fmla="*/ 533443 h 6858000"/>
              <a:gd name="connsiteX4459" fmla="*/ 3765616 w 12192000"/>
              <a:gd name="connsiteY4459" fmla="*/ 469944 h 6858000"/>
              <a:gd name="connsiteX4460" fmla="*/ 3498937 w 12192000"/>
              <a:gd name="connsiteY4460" fmla="*/ 469944 h 6858000"/>
              <a:gd name="connsiteX4461" fmla="*/ 3435420 w 12192000"/>
              <a:gd name="connsiteY4461" fmla="*/ 533443 h 6858000"/>
              <a:gd name="connsiteX4462" fmla="*/ 3498937 w 12192000"/>
              <a:gd name="connsiteY4462" fmla="*/ 596942 h 6858000"/>
              <a:gd name="connsiteX4463" fmla="*/ 3562450 w 12192000"/>
              <a:gd name="connsiteY4463" fmla="*/ 533443 h 6858000"/>
              <a:gd name="connsiteX4464" fmla="*/ 3498937 w 12192000"/>
              <a:gd name="connsiteY4464" fmla="*/ 469944 h 6858000"/>
              <a:gd name="connsiteX4465" fmla="*/ 3232202 w 12192000"/>
              <a:gd name="connsiteY4465" fmla="*/ 469944 h 6858000"/>
              <a:gd name="connsiteX4466" fmla="*/ 3168715 w 12192000"/>
              <a:gd name="connsiteY4466" fmla="*/ 533443 h 6858000"/>
              <a:gd name="connsiteX4467" fmla="*/ 3232202 w 12192000"/>
              <a:gd name="connsiteY4467" fmla="*/ 596942 h 6858000"/>
              <a:gd name="connsiteX4468" fmla="*/ 3295689 w 12192000"/>
              <a:gd name="connsiteY4468" fmla="*/ 533443 h 6858000"/>
              <a:gd name="connsiteX4469" fmla="*/ 3232202 w 12192000"/>
              <a:gd name="connsiteY4469" fmla="*/ 469944 h 6858000"/>
              <a:gd name="connsiteX4470" fmla="*/ 2965556 w 12192000"/>
              <a:gd name="connsiteY4470" fmla="*/ 469944 h 6858000"/>
              <a:gd name="connsiteX4471" fmla="*/ 2902068 w 12192000"/>
              <a:gd name="connsiteY4471" fmla="*/ 533444 h 6858000"/>
              <a:gd name="connsiteX4472" fmla="*/ 2965556 w 12192000"/>
              <a:gd name="connsiteY4472" fmla="*/ 596943 h 6858000"/>
              <a:gd name="connsiteX4473" fmla="*/ 3029043 w 12192000"/>
              <a:gd name="connsiteY4473" fmla="*/ 533444 h 6858000"/>
              <a:gd name="connsiteX4474" fmla="*/ 2965556 w 12192000"/>
              <a:gd name="connsiteY4474" fmla="*/ 469944 h 6858000"/>
              <a:gd name="connsiteX4475" fmla="*/ 5365709 w 12192000"/>
              <a:gd name="connsiteY4475" fmla="*/ 469943 h 6858000"/>
              <a:gd name="connsiteX4476" fmla="*/ 5302216 w 12192000"/>
              <a:gd name="connsiteY4476" fmla="*/ 533442 h 6858000"/>
              <a:gd name="connsiteX4477" fmla="*/ 5365709 w 12192000"/>
              <a:gd name="connsiteY4477" fmla="*/ 596941 h 6858000"/>
              <a:gd name="connsiteX4478" fmla="*/ 5429204 w 12192000"/>
              <a:gd name="connsiteY4478" fmla="*/ 533442 h 6858000"/>
              <a:gd name="connsiteX4479" fmla="*/ 5365709 w 12192000"/>
              <a:gd name="connsiteY4479" fmla="*/ 469943 h 6858000"/>
              <a:gd name="connsiteX4480" fmla="*/ 5098992 w 12192000"/>
              <a:gd name="connsiteY4480" fmla="*/ 469943 h 6858000"/>
              <a:gd name="connsiteX4481" fmla="*/ 5035504 w 12192000"/>
              <a:gd name="connsiteY4481" fmla="*/ 533442 h 6858000"/>
              <a:gd name="connsiteX4482" fmla="*/ 5098992 w 12192000"/>
              <a:gd name="connsiteY4482" fmla="*/ 596941 h 6858000"/>
              <a:gd name="connsiteX4483" fmla="*/ 5162504 w 12192000"/>
              <a:gd name="connsiteY4483" fmla="*/ 533442 h 6858000"/>
              <a:gd name="connsiteX4484" fmla="*/ 5098992 w 12192000"/>
              <a:gd name="connsiteY4484" fmla="*/ 469943 h 6858000"/>
              <a:gd name="connsiteX4485" fmla="*/ 4832299 w 12192000"/>
              <a:gd name="connsiteY4485" fmla="*/ 469943 h 6858000"/>
              <a:gd name="connsiteX4486" fmla="*/ 4768790 w 12192000"/>
              <a:gd name="connsiteY4486" fmla="*/ 533442 h 6858000"/>
              <a:gd name="connsiteX4487" fmla="*/ 4832299 w 12192000"/>
              <a:gd name="connsiteY4487" fmla="*/ 596941 h 6858000"/>
              <a:gd name="connsiteX4488" fmla="*/ 4895808 w 12192000"/>
              <a:gd name="connsiteY4488" fmla="*/ 533442 h 6858000"/>
              <a:gd name="connsiteX4489" fmla="*/ 4832299 w 12192000"/>
              <a:gd name="connsiteY4489" fmla="*/ 469943 h 6858000"/>
              <a:gd name="connsiteX4490" fmla="*/ 4565659 w 12192000"/>
              <a:gd name="connsiteY4490" fmla="*/ 469943 h 6858000"/>
              <a:gd name="connsiteX4491" fmla="*/ 4502122 w 12192000"/>
              <a:gd name="connsiteY4491" fmla="*/ 533442 h 6858000"/>
              <a:gd name="connsiteX4492" fmla="*/ 4565659 w 12192000"/>
              <a:gd name="connsiteY4492" fmla="*/ 596942 h 6858000"/>
              <a:gd name="connsiteX4493" fmla="*/ 4629117 w 12192000"/>
              <a:gd name="connsiteY4493" fmla="*/ 533442 h 6858000"/>
              <a:gd name="connsiteX4494" fmla="*/ 4565659 w 12192000"/>
              <a:gd name="connsiteY4494" fmla="*/ 469943 h 6858000"/>
              <a:gd name="connsiteX4495" fmla="*/ 4298922 w 12192000"/>
              <a:gd name="connsiteY4495" fmla="*/ 469943 h 6858000"/>
              <a:gd name="connsiteX4496" fmla="*/ 4235426 w 12192000"/>
              <a:gd name="connsiteY4496" fmla="*/ 533443 h 6858000"/>
              <a:gd name="connsiteX4497" fmla="*/ 4298922 w 12192000"/>
              <a:gd name="connsiteY4497" fmla="*/ 596942 h 6858000"/>
              <a:gd name="connsiteX4498" fmla="*/ 4362411 w 12192000"/>
              <a:gd name="connsiteY4498" fmla="*/ 533443 h 6858000"/>
              <a:gd name="connsiteX4499" fmla="*/ 4298922 w 12192000"/>
              <a:gd name="connsiteY4499" fmla="*/ 469943 h 6858000"/>
              <a:gd name="connsiteX4500" fmla="*/ 6699168 w 12192000"/>
              <a:gd name="connsiteY4500" fmla="*/ 469942 h 6858000"/>
              <a:gd name="connsiteX4501" fmla="*/ 6635668 w 12192000"/>
              <a:gd name="connsiteY4501" fmla="*/ 533441 h 6858000"/>
              <a:gd name="connsiteX4502" fmla="*/ 6699168 w 12192000"/>
              <a:gd name="connsiteY4502" fmla="*/ 596940 h 6858000"/>
              <a:gd name="connsiteX4503" fmla="*/ 6762668 w 12192000"/>
              <a:gd name="connsiteY4503" fmla="*/ 533441 h 6858000"/>
              <a:gd name="connsiteX4504" fmla="*/ 6699168 w 12192000"/>
              <a:gd name="connsiteY4504" fmla="*/ 469942 h 6858000"/>
              <a:gd name="connsiteX4505" fmla="*/ 6432468 w 12192000"/>
              <a:gd name="connsiteY4505" fmla="*/ 469942 h 6858000"/>
              <a:gd name="connsiteX4506" fmla="*/ 6368968 w 12192000"/>
              <a:gd name="connsiteY4506" fmla="*/ 533441 h 6858000"/>
              <a:gd name="connsiteX4507" fmla="*/ 6432468 w 12192000"/>
              <a:gd name="connsiteY4507" fmla="*/ 596940 h 6858000"/>
              <a:gd name="connsiteX4508" fmla="*/ 6495968 w 12192000"/>
              <a:gd name="connsiteY4508" fmla="*/ 533441 h 6858000"/>
              <a:gd name="connsiteX4509" fmla="*/ 6432468 w 12192000"/>
              <a:gd name="connsiteY4509" fmla="*/ 469942 h 6858000"/>
              <a:gd name="connsiteX4510" fmla="*/ 6165768 w 12192000"/>
              <a:gd name="connsiteY4510" fmla="*/ 469942 h 6858000"/>
              <a:gd name="connsiteX4511" fmla="*/ 6102268 w 12192000"/>
              <a:gd name="connsiteY4511" fmla="*/ 533441 h 6858000"/>
              <a:gd name="connsiteX4512" fmla="*/ 6165768 w 12192000"/>
              <a:gd name="connsiteY4512" fmla="*/ 596940 h 6858000"/>
              <a:gd name="connsiteX4513" fmla="*/ 6229268 w 12192000"/>
              <a:gd name="connsiteY4513" fmla="*/ 533441 h 6858000"/>
              <a:gd name="connsiteX4514" fmla="*/ 6165768 w 12192000"/>
              <a:gd name="connsiteY4514" fmla="*/ 469942 h 6858000"/>
              <a:gd name="connsiteX4515" fmla="*/ 5899070 w 12192000"/>
              <a:gd name="connsiteY4515" fmla="*/ 469942 h 6858000"/>
              <a:gd name="connsiteX4516" fmla="*/ 5835571 w 12192000"/>
              <a:gd name="connsiteY4516" fmla="*/ 533441 h 6858000"/>
              <a:gd name="connsiteX4517" fmla="*/ 5899070 w 12192000"/>
              <a:gd name="connsiteY4517" fmla="*/ 596941 h 6858000"/>
              <a:gd name="connsiteX4518" fmla="*/ 5962580 w 12192000"/>
              <a:gd name="connsiteY4518" fmla="*/ 533441 h 6858000"/>
              <a:gd name="connsiteX4519" fmla="*/ 5899070 w 12192000"/>
              <a:gd name="connsiteY4519" fmla="*/ 469942 h 6858000"/>
              <a:gd name="connsiteX4520" fmla="*/ 5632393 w 12192000"/>
              <a:gd name="connsiteY4520" fmla="*/ 469942 h 6858000"/>
              <a:gd name="connsiteX4521" fmla="*/ 5568897 w 12192000"/>
              <a:gd name="connsiteY4521" fmla="*/ 533442 h 6858000"/>
              <a:gd name="connsiteX4522" fmla="*/ 5632393 w 12192000"/>
              <a:gd name="connsiteY4522" fmla="*/ 596941 h 6858000"/>
              <a:gd name="connsiteX4523" fmla="*/ 5695890 w 12192000"/>
              <a:gd name="connsiteY4523" fmla="*/ 533442 h 6858000"/>
              <a:gd name="connsiteX4524" fmla="*/ 5632393 w 12192000"/>
              <a:gd name="connsiteY4524" fmla="*/ 469942 h 6858000"/>
              <a:gd name="connsiteX4525" fmla="*/ 8032668 w 12192000"/>
              <a:gd name="connsiteY4525" fmla="*/ 469941 h 6858000"/>
              <a:gd name="connsiteX4526" fmla="*/ 7969168 w 12192000"/>
              <a:gd name="connsiteY4526" fmla="*/ 533440 h 6858000"/>
              <a:gd name="connsiteX4527" fmla="*/ 8032668 w 12192000"/>
              <a:gd name="connsiteY4527" fmla="*/ 596939 h 6858000"/>
              <a:gd name="connsiteX4528" fmla="*/ 8096168 w 12192000"/>
              <a:gd name="connsiteY4528" fmla="*/ 533440 h 6858000"/>
              <a:gd name="connsiteX4529" fmla="*/ 8032668 w 12192000"/>
              <a:gd name="connsiteY4529" fmla="*/ 469941 h 6858000"/>
              <a:gd name="connsiteX4530" fmla="*/ 7765968 w 12192000"/>
              <a:gd name="connsiteY4530" fmla="*/ 469941 h 6858000"/>
              <a:gd name="connsiteX4531" fmla="*/ 7702468 w 12192000"/>
              <a:gd name="connsiteY4531" fmla="*/ 533440 h 6858000"/>
              <a:gd name="connsiteX4532" fmla="*/ 7765968 w 12192000"/>
              <a:gd name="connsiteY4532" fmla="*/ 596939 h 6858000"/>
              <a:gd name="connsiteX4533" fmla="*/ 7829468 w 12192000"/>
              <a:gd name="connsiteY4533" fmla="*/ 533440 h 6858000"/>
              <a:gd name="connsiteX4534" fmla="*/ 7765968 w 12192000"/>
              <a:gd name="connsiteY4534" fmla="*/ 469941 h 6858000"/>
              <a:gd name="connsiteX4535" fmla="*/ 7499268 w 12192000"/>
              <a:gd name="connsiteY4535" fmla="*/ 469941 h 6858000"/>
              <a:gd name="connsiteX4536" fmla="*/ 7435768 w 12192000"/>
              <a:gd name="connsiteY4536" fmla="*/ 533440 h 6858000"/>
              <a:gd name="connsiteX4537" fmla="*/ 7499268 w 12192000"/>
              <a:gd name="connsiteY4537" fmla="*/ 596939 h 6858000"/>
              <a:gd name="connsiteX4538" fmla="*/ 7562768 w 12192000"/>
              <a:gd name="connsiteY4538" fmla="*/ 533440 h 6858000"/>
              <a:gd name="connsiteX4539" fmla="*/ 7499268 w 12192000"/>
              <a:gd name="connsiteY4539" fmla="*/ 469941 h 6858000"/>
              <a:gd name="connsiteX4540" fmla="*/ 7232568 w 12192000"/>
              <a:gd name="connsiteY4540" fmla="*/ 469941 h 6858000"/>
              <a:gd name="connsiteX4541" fmla="*/ 7169068 w 12192000"/>
              <a:gd name="connsiteY4541" fmla="*/ 533440 h 6858000"/>
              <a:gd name="connsiteX4542" fmla="*/ 7232568 w 12192000"/>
              <a:gd name="connsiteY4542" fmla="*/ 596940 h 6858000"/>
              <a:gd name="connsiteX4543" fmla="*/ 7296068 w 12192000"/>
              <a:gd name="connsiteY4543" fmla="*/ 533440 h 6858000"/>
              <a:gd name="connsiteX4544" fmla="*/ 7232568 w 12192000"/>
              <a:gd name="connsiteY4544" fmla="*/ 469941 h 6858000"/>
              <a:gd name="connsiteX4545" fmla="*/ 6965868 w 12192000"/>
              <a:gd name="connsiteY4545" fmla="*/ 469941 h 6858000"/>
              <a:gd name="connsiteX4546" fmla="*/ 6902368 w 12192000"/>
              <a:gd name="connsiteY4546" fmla="*/ 533441 h 6858000"/>
              <a:gd name="connsiteX4547" fmla="*/ 6965868 w 12192000"/>
              <a:gd name="connsiteY4547" fmla="*/ 596940 h 6858000"/>
              <a:gd name="connsiteX4548" fmla="*/ 7029368 w 12192000"/>
              <a:gd name="connsiteY4548" fmla="*/ 533441 h 6858000"/>
              <a:gd name="connsiteX4549" fmla="*/ 6965868 w 12192000"/>
              <a:gd name="connsiteY4549" fmla="*/ 469941 h 6858000"/>
              <a:gd name="connsiteX4550" fmla="*/ 9366168 w 12192000"/>
              <a:gd name="connsiteY4550" fmla="*/ 469940 h 6858000"/>
              <a:gd name="connsiteX4551" fmla="*/ 9302668 w 12192000"/>
              <a:gd name="connsiteY4551" fmla="*/ 533439 h 6858000"/>
              <a:gd name="connsiteX4552" fmla="*/ 9366168 w 12192000"/>
              <a:gd name="connsiteY4552" fmla="*/ 596938 h 6858000"/>
              <a:gd name="connsiteX4553" fmla="*/ 9429668 w 12192000"/>
              <a:gd name="connsiteY4553" fmla="*/ 533439 h 6858000"/>
              <a:gd name="connsiteX4554" fmla="*/ 9366168 w 12192000"/>
              <a:gd name="connsiteY4554" fmla="*/ 469940 h 6858000"/>
              <a:gd name="connsiteX4555" fmla="*/ 9099468 w 12192000"/>
              <a:gd name="connsiteY4555" fmla="*/ 469940 h 6858000"/>
              <a:gd name="connsiteX4556" fmla="*/ 9035968 w 12192000"/>
              <a:gd name="connsiteY4556" fmla="*/ 533439 h 6858000"/>
              <a:gd name="connsiteX4557" fmla="*/ 9099468 w 12192000"/>
              <a:gd name="connsiteY4557" fmla="*/ 596938 h 6858000"/>
              <a:gd name="connsiteX4558" fmla="*/ 9162968 w 12192000"/>
              <a:gd name="connsiteY4558" fmla="*/ 533439 h 6858000"/>
              <a:gd name="connsiteX4559" fmla="*/ 9099468 w 12192000"/>
              <a:gd name="connsiteY4559" fmla="*/ 469940 h 6858000"/>
              <a:gd name="connsiteX4560" fmla="*/ 8832768 w 12192000"/>
              <a:gd name="connsiteY4560" fmla="*/ 469940 h 6858000"/>
              <a:gd name="connsiteX4561" fmla="*/ 8769268 w 12192000"/>
              <a:gd name="connsiteY4561" fmla="*/ 533439 h 6858000"/>
              <a:gd name="connsiteX4562" fmla="*/ 8832768 w 12192000"/>
              <a:gd name="connsiteY4562" fmla="*/ 596938 h 6858000"/>
              <a:gd name="connsiteX4563" fmla="*/ 8896268 w 12192000"/>
              <a:gd name="connsiteY4563" fmla="*/ 533439 h 6858000"/>
              <a:gd name="connsiteX4564" fmla="*/ 8832768 w 12192000"/>
              <a:gd name="connsiteY4564" fmla="*/ 469940 h 6858000"/>
              <a:gd name="connsiteX4565" fmla="*/ 8566068 w 12192000"/>
              <a:gd name="connsiteY4565" fmla="*/ 469940 h 6858000"/>
              <a:gd name="connsiteX4566" fmla="*/ 8502568 w 12192000"/>
              <a:gd name="connsiteY4566" fmla="*/ 533439 h 6858000"/>
              <a:gd name="connsiteX4567" fmla="*/ 8566068 w 12192000"/>
              <a:gd name="connsiteY4567" fmla="*/ 596939 h 6858000"/>
              <a:gd name="connsiteX4568" fmla="*/ 8629568 w 12192000"/>
              <a:gd name="connsiteY4568" fmla="*/ 533439 h 6858000"/>
              <a:gd name="connsiteX4569" fmla="*/ 8566068 w 12192000"/>
              <a:gd name="connsiteY4569" fmla="*/ 469940 h 6858000"/>
              <a:gd name="connsiteX4570" fmla="*/ 8299368 w 12192000"/>
              <a:gd name="connsiteY4570" fmla="*/ 469940 h 6858000"/>
              <a:gd name="connsiteX4571" fmla="*/ 8235868 w 12192000"/>
              <a:gd name="connsiteY4571" fmla="*/ 533440 h 6858000"/>
              <a:gd name="connsiteX4572" fmla="*/ 8299368 w 12192000"/>
              <a:gd name="connsiteY4572" fmla="*/ 596939 h 6858000"/>
              <a:gd name="connsiteX4573" fmla="*/ 8362868 w 12192000"/>
              <a:gd name="connsiteY4573" fmla="*/ 533440 h 6858000"/>
              <a:gd name="connsiteX4574" fmla="*/ 8299368 w 12192000"/>
              <a:gd name="connsiteY4574" fmla="*/ 469940 h 6858000"/>
              <a:gd name="connsiteX4575" fmla="*/ 10699668 w 12192000"/>
              <a:gd name="connsiteY4575" fmla="*/ 469939 h 6858000"/>
              <a:gd name="connsiteX4576" fmla="*/ 10636168 w 12192000"/>
              <a:gd name="connsiteY4576" fmla="*/ 533438 h 6858000"/>
              <a:gd name="connsiteX4577" fmla="*/ 10699668 w 12192000"/>
              <a:gd name="connsiteY4577" fmla="*/ 596937 h 6858000"/>
              <a:gd name="connsiteX4578" fmla="*/ 10763168 w 12192000"/>
              <a:gd name="connsiteY4578" fmla="*/ 533438 h 6858000"/>
              <a:gd name="connsiteX4579" fmla="*/ 10699668 w 12192000"/>
              <a:gd name="connsiteY4579" fmla="*/ 469939 h 6858000"/>
              <a:gd name="connsiteX4580" fmla="*/ 10432968 w 12192000"/>
              <a:gd name="connsiteY4580" fmla="*/ 469939 h 6858000"/>
              <a:gd name="connsiteX4581" fmla="*/ 10369468 w 12192000"/>
              <a:gd name="connsiteY4581" fmla="*/ 533438 h 6858000"/>
              <a:gd name="connsiteX4582" fmla="*/ 10432968 w 12192000"/>
              <a:gd name="connsiteY4582" fmla="*/ 596937 h 6858000"/>
              <a:gd name="connsiteX4583" fmla="*/ 10496468 w 12192000"/>
              <a:gd name="connsiteY4583" fmla="*/ 533438 h 6858000"/>
              <a:gd name="connsiteX4584" fmla="*/ 10432968 w 12192000"/>
              <a:gd name="connsiteY4584" fmla="*/ 469939 h 6858000"/>
              <a:gd name="connsiteX4585" fmla="*/ 10166268 w 12192000"/>
              <a:gd name="connsiteY4585" fmla="*/ 469939 h 6858000"/>
              <a:gd name="connsiteX4586" fmla="*/ 10102768 w 12192000"/>
              <a:gd name="connsiteY4586" fmla="*/ 533438 h 6858000"/>
              <a:gd name="connsiteX4587" fmla="*/ 10166268 w 12192000"/>
              <a:gd name="connsiteY4587" fmla="*/ 596937 h 6858000"/>
              <a:gd name="connsiteX4588" fmla="*/ 10229768 w 12192000"/>
              <a:gd name="connsiteY4588" fmla="*/ 533438 h 6858000"/>
              <a:gd name="connsiteX4589" fmla="*/ 10166268 w 12192000"/>
              <a:gd name="connsiteY4589" fmla="*/ 469939 h 6858000"/>
              <a:gd name="connsiteX4590" fmla="*/ 9899568 w 12192000"/>
              <a:gd name="connsiteY4590" fmla="*/ 469939 h 6858000"/>
              <a:gd name="connsiteX4591" fmla="*/ 9836068 w 12192000"/>
              <a:gd name="connsiteY4591" fmla="*/ 533438 h 6858000"/>
              <a:gd name="connsiteX4592" fmla="*/ 9899568 w 12192000"/>
              <a:gd name="connsiteY4592" fmla="*/ 596938 h 6858000"/>
              <a:gd name="connsiteX4593" fmla="*/ 9963068 w 12192000"/>
              <a:gd name="connsiteY4593" fmla="*/ 533438 h 6858000"/>
              <a:gd name="connsiteX4594" fmla="*/ 9899568 w 12192000"/>
              <a:gd name="connsiteY4594" fmla="*/ 469939 h 6858000"/>
              <a:gd name="connsiteX4595" fmla="*/ 9632868 w 12192000"/>
              <a:gd name="connsiteY4595" fmla="*/ 469939 h 6858000"/>
              <a:gd name="connsiteX4596" fmla="*/ 9569368 w 12192000"/>
              <a:gd name="connsiteY4596" fmla="*/ 533439 h 6858000"/>
              <a:gd name="connsiteX4597" fmla="*/ 9632868 w 12192000"/>
              <a:gd name="connsiteY4597" fmla="*/ 596938 h 6858000"/>
              <a:gd name="connsiteX4598" fmla="*/ 9696368 w 12192000"/>
              <a:gd name="connsiteY4598" fmla="*/ 533439 h 6858000"/>
              <a:gd name="connsiteX4599" fmla="*/ 9632868 w 12192000"/>
              <a:gd name="connsiteY4599" fmla="*/ 469939 h 6858000"/>
              <a:gd name="connsiteX4600" fmla="*/ 11766468 w 12192000"/>
              <a:gd name="connsiteY4600" fmla="*/ 469938 h 6858000"/>
              <a:gd name="connsiteX4601" fmla="*/ 11702968 w 12192000"/>
              <a:gd name="connsiteY4601" fmla="*/ 533437 h 6858000"/>
              <a:gd name="connsiteX4602" fmla="*/ 11766468 w 12192000"/>
              <a:gd name="connsiteY4602" fmla="*/ 596936 h 6858000"/>
              <a:gd name="connsiteX4603" fmla="*/ 11829968 w 12192000"/>
              <a:gd name="connsiteY4603" fmla="*/ 533437 h 6858000"/>
              <a:gd name="connsiteX4604" fmla="*/ 11766468 w 12192000"/>
              <a:gd name="connsiteY4604" fmla="*/ 469938 h 6858000"/>
              <a:gd name="connsiteX4605" fmla="*/ 11499768 w 12192000"/>
              <a:gd name="connsiteY4605" fmla="*/ 469938 h 6858000"/>
              <a:gd name="connsiteX4606" fmla="*/ 11436268 w 12192000"/>
              <a:gd name="connsiteY4606" fmla="*/ 533437 h 6858000"/>
              <a:gd name="connsiteX4607" fmla="*/ 11499768 w 12192000"/>
              <a:gd name="connsiteY4607" fmla="*/ 596936 h 6858000"/>
              <a:gd name="connsiteX4608" fmla="*/ 11563268 w 12192000"/>
              <a:gd name="connsiteY4608" fmla="*/ 533437 h 6858000"/>
              <a:gd name="connsiteX4609" fmla="*/ 11499768 w 12192000"/>
              <a:gd name="connsiteY4609" fmla="*/ 469938 h 6858000"/>
              <a:gd name="connsiteX4610" fmla="*/ 11233068 w 12192000"/>
              <a:gd name="connsiteY4610" fmla="*/ 469938 h 6858000"/>
              <a:gd name="connsiteX4611" fmla="*/ 11169568 w 12192000"/>
              <a:gd name="connsiteY4611" fmla="*/ 533437 h 6858000"/>
              <a:gd name="connsiteX4612" fmla="*/ 11233068 w 12192000"/>
              <a:gd name="connsiteY4612" fmla="*/ 596937 h 6858000"/>
              <a:gd name="connsiteX4613" fmla="*/ 11296568 w 12192000"/>
              <a:gd name="connsiteY4613" fmla="*/ 533437 h 6858000"/>
              <a:gd name="connsiteX4614" fmla="*/ 11233068 w 12192000"/>
              <a:gd name="connsiteY4614" fmla="*/ 469938 h 6858000"/>
              <a:gd name="connsiteX4615" fmla="*/ 10966368 w 12192000"/>
              <a:gd name="connsiteY4615" fmla="*/ 469938 h 6858000"/>
              <a:gd name="connsiteX4616" fmla="*/ 10902868 w 12192000"/>
              <a:gd name="connsiteY4616" fmla="*/ 533438 h 6858000"/>
              <a:gd name="connsiteX4617" fmla="*/ 10966368 w 12192000"/>
              <a:gd name="connsiteY4617" fmla="*/ 596937 h 6858000"/>
              <a:gd name="connsiteX4618" fmla="*/ 11029868 w 12192000"/>
              <a:gd name="connsiteY4618" fmla="*/ 533438 h 6858000"/>
              <a:gd name="connsiteX4619" fmla="*/ 10966368 w 12192000"/>
              <a:gd name="connsiteY4619" fmla="*/ 469938 h 6858000"/>
              <a:gd name="connsiteX4620" fmla="*/ 1098619 w 12192000"/>
              <a:gd name="connsiteY4620" fmla="*/ 165150 h 6858000"/>
              <a:gd name="connsiteX4621" fmla="*/ 1035120 w 12192000"/>
              <a:gd name="connsiteY4621" fmla="*/ 228649 h 6858000"/>
              <a:gd name="connsiteX4622" fmla="*/ 1098619 w 12192000"/>
              <a:gd name="connsiteY4622" fmla="*/ 292148 h 6858000"/>
              <a:gd name="connsiteX4623" fmla="*/ 1162118 w 12192000"/>
              <a:gd name="connsiteY4623" fmla="*/ 228649 h 6858000"/>
              <a:gd name="connsiteX4624" fmla="*/ 1098619 w 12192000"/>
              <a:gd name="connsiteY4624" fmla="*/ 165150 h 6858000"/>
              <a:gd name="connsiteX4625" fmla="*/ 831923 w 12192000"/>
              <a:gd name="connsiteY4625" fmla="*/ 165150 h 6858000"/>
              <a:gd name="connsiteX4626" fmla="*/ 768424 w 12192000"/>
              <a:gd name="connsiteY4626" fmla="*/ 228649 h 6858000"/>
              <a:gd name="connsiteX4627" fmla="*/ 831923 w 12192000"/>
              <a:gd name="connsiteY4627" fmla="*/ 292148 h 6858000"/>
              <a:gd name="connsiteX4628" fmla="*/ 895422 w 12192000"/>
              <a:gd name="connsiteY4628" fmla="*/ 228649 h 6858000"/>
              <a:gd name="connsiteX4629" fmla="*/ 831923 w 12192000"/>
              <a:gd name="connsiteY4629" fmla="*/ 165150 h 6858000"/>
              <a:gd name="connsiteX4630" fmla="*/ 565227 w 12192000"/>
              <a:gd name="connsiteY4630" fmla="*/ 165150 h 6858000"/>
              <a:gd name="connsiteX4631" fmla="*/ 501728 w 12192000"/>
              <a:gd name="connsiteY4631" fmla="*/ 228649 h 6858000"/>
              <a:gd name="connsiteX4632" fmla="*/ 565227 w 12192000"/>
              <a:gd name="connsiteY4632" fmla="*/ 292148 h 6858000"/>
              <a:gd name="connsiteX4633" fmla="*/ 628726 w 12192000"/>
              <a:gd name="connsiteY4633" fmla="*/ 228649 h 6858000"/>
              <a:gd name="connsiteX4634" fmla="*/ 565227 w 12192000"/>
              <a:gd name="connsiteY4634" fmla="*/ 165150 h 6858000"/>
              <a:gd name="connsiteX4635" fmla="*/ 298531 w 12192000"/>
              <a:gd name="connsiteY4635" fmla="*/ 165150 h 6858000"/>
              <a:gd name="connsiteX4636" fmla="*/ 235032 w 12192000"/>
              <a:gd name="connsiteY4636" fmla="*/ 228649 h 6858000"/>
              <a:gd name="connsiteX4637" fmla="*/ 298531 w 12192000"/>
              <a:gd name="connsiteY4637" fmla="*/ 292149 h 6858000"/>
              <a:gd name="connsiteX4638" fmla="*/ 362030 w 12192000"/>
              <a:gd name="connsiteY4638" fmla="*/ 228649 h 6858000"/>
              <a:gd name="connsiteX4639" fmla="*/ 298531 w 12192000"/>
              <a:gd name="connsiteY4639" fmla="*/ 165150 h 6858000"/>
              <a:gd name="connsiteX4640" fmla="*/ 2698871 w 12192000"/>
              <a:gd name="connsiteY4640" fmla="*/ 165149 h 6858000"/>
              <a:gd name="connsiteX4641" fmla="*/ 2635370 w 12192000"/>
              <a:gd name="connsiteY4641" fmla="*/ 228648 h 6858000"/>
              <a:gd name="connsiteX4642" fmla="*/ 2698871 w 12192000"/>
              <a:gd name="connsiteY4642" fmla="*/ 292147 h 6858000"/>
              <a:gd name="connsiteX4643" fmla="*/ 2762397 w 12192000"/>
              <a:gd name="connsiteY4643" fmla="*/ 228648 h 6858000"/>
              <a:gd name="connsiteX4644" fmla="*/ 2698871 w 12192000"/>
              <a:gd name="connsiteY4644" fmla="*/ 165149 h 6858000"/>
              <a:gd name="connsiteX4645" fmla="*/ 2432135 w 12192000"/>
              <a:gd name="connsiteY4645" fmla="*/ 165149 h 6858000"/>
              <a:gd name="connsiteX4646" fmla="*/ 2368636 w 12192000"/>
              <a:gd name="connsiteY4646" fmla="*/ 228648 h 6858000"/>
              <a:gd name="connsiteX4647" fmla="*/ 2432135 w 12192000"/>
              <a:gd name="connsiteY4647" fmla="*/ 292147 h 6858000"/>
              <a:gd name="connsiteX4648" fmla="*/ 2495641 w 12192000"/>
              <a:gd name="connsiteY4648" fmla="*/ 228648 h 6858000"/>
              <a:gd name="connsiteX4649" fmla="*/ 2432135 w 12192000"/>
              <a:gd name="connsiteY4649" fmla="*/ 165149 h 6858000"/>
              <a:gd name="connsiteX4650" fmla="*/ 2165442 w 12192000"/>
              <a:gd name="connsiteY4650" fmla="*/ 165149 h 6858000"/>
              <a:gd name="connsiteX4651" fmla="*/ 2101947 w 12192000"/>
              <a:gd name="connsiteY4651" fmla="*/ 228648 h 6858000"/>
              <a:gd name="connsiteX4652" fmla="*/ 2165442 w 12192000"/>
              <a:gd name="connsiteY4652" fmla="*/ 292147 h 6858000"/>
              <a:gd name="connsiteX4653" fmla="*/ 2228935 w 12192000"/>
              <a:gd name="connsiteY4653" fmla="*/ 228648 h 6858000"/>
              <a:gd name="connsiteX4654" fmla="*/ 2165442 w 12192000"/>
              <a:gd name="connsiteY4654" fmla="*/ 165149 h 6858000"/>
              <a:gd name="connsiteX4655" fmla="*/ 1898714 w 12192000"/>
              <a:gd name="connsiteY4655" fmla="*/ 165149 h 6858000"/>
              <a:gd name="connsiteX4656" fmla="*/ 1835214 w 12192000"/>
              <a:gd name="connsiteY4656" fmla="*/ 228648 h 6858000"/>
              <a:gd name="connsiteX4657" fmla="*/ 1898714 w 12192000"/>
              <a:gd name="connsiteY4657" fmla="*/ 292147 h 6858000"/>
              <a:gd name="connsiteX4658" fmla="*/ 1962218 w 12192000"/>
              <a:gd name="connsiteY4658" fmla="*/ 228648 h 6858000"/>
              <a:gd name="connsiteX4659" fmla="*/ 1898714 w 12192000"/>
              <a:gd name="connsiteY4659" fmla="*/ 165149 h 6858000"/>
              <a:gd name="connsiteX4660" fmla="*/ 1632014 w 12192000"/>
              <a:gd name="connsiteY4660" fmla="*/ 165149 h 6858000"/>
              <a:gd name="connsiteX4661" fmla="*/ 1568513 w 12192000"/>
              <a:gd name="connsiteY4661" fmla="*/ 228648 h 6858000"/>
              <a:gd name="connsiteX4662" fmla="*/ 1632014 w 12192000"/>
              <a:gd name="connsiteY4662" fmla="*/ 292148 h 6858000"/>
              <a:gd name="connsiteX4663" fmla="*/ 1695513 w 12192000"/>
              <a:gd name="connsiteY4663" fmla="*/ 228648 h 6858000"/>
              <a:gd name="connsiteX4664" fmla="*/ 1632014 w 12192000"/>
              <a:gd name="connsiteY4664" fmla="*/ 165149 h 6858000"/>
              <a:gd name="connsiteX4665" fmla="*/ 1365315 w 12192000"/>
              <a:gd name="connsiteY4665" fmla="*/ 165149 h 6858000"/>
              <a:gd name="connsiteX4666" fmla="*/ 1301816 w 12192000"/>
              <a:gd name="connsiteY4666" fmla="*/ 228649 h 6858000"/>
              <a:gd name="connsiteX4667" fmla="*/ 1365315 w 12192000"/>
              <a:gd name="connsiteY4667" fmla="*/ 292148 h 6858000"/>
              <a:gd name="connsiteX4668" fmla="*/ 1428814 w 12192000"/>
              <a:gd name="connsiteY4668" fmla="*/ 228649 h 6858000"/>
              <a:gd name="connsiteX4669" fmla="*/ 1365315 w 12192000"/>
              <a:gd name="connsiteY4669" fmla="*/ 165149 h 6858000"/>
              <a:gd name="connsiteX4670" fmla="*/ 4032336 w 12192000"/>
              <a:gd name="connsiteY4670" fmla="*/ 165148 h 6858000"/>
              <a:gd name="connsiteX4671" fmla="*/ 3968820 w 12192000"/>
              <a:gd name="connsiteY4671" fmla="*/ 228647 h 6858000"/>
              <a:gd name="connsiteX4672" fmla="*/ 4032336 w 12192000"/>
              <a:gd name="connsiteY4672" fmla="*/ 292146 h 6858000"/>
              <a:gd name="connsiteX4673" fmla="*/ 4095701 w 12192000"/>
              <a:gd name="connsiteY4673" fmla="*/ 228647 h 6858000"/>
              <a:gd name="connsiteX4674" fmla="*/ 4032336 w 12192000"/>
              <a:gd name="connsiteY4674" fmla="*/ 165148 h 6858000"/>
              <a:gd name="connsiteX4675" fmla="*/ 3765616 w 12192000"/>
              <a:gd name="connsiteY4675" fmla="*/ 165148 h 6858000"/>
              <a:gd name="connsiteX4676" fmla="*/ 3702132 w 12192000"/>
              <a:gd name="connsiteY4676" fmla="*/ 228647 h 6858000"/>
              <a:gd name="connsiteX4677" fmla="*/ 3765616 w 12192000"/>
              <a:gd name="connsiteY4677" fmla="*/ 292146 h 6858000"/>
              <a:gd name="connsiteX4678" fmla="*/ 3829105 w 12192000"/>
              <a:gd name="connsiteY4678" fmla="*/ 228647 h 6858000"/>
              <a:gd name="connsiteX4679" fmla="*/ 3765616 w 12192000"/>
              <a:gd name="connsiteY4679" fmla="*/ 165148 h 6858000"/>
              <a:gd name="connsiteX4680" fmla="*/ 3498937 w 12192000"/>
              <a:gd name="connsiteY4680" fmla="*/ 165148 h 6858000"/>
              <a:gd name="connsiteX4681" fmla="*/ 3435420 w 12192000"/>
              <a:gd name="connsiteY4681" fmla="*/ 228647 h 6858000"/>
              <a:gd name="connsiteX4682" fmla="*/ 3498937 w 12192000"/>
              <a:gd name="connsiteY4682" fmla="*/ 292146 h 6858000"/>
              <a:gd name="connsiteX4683" fmla="*/ 3562450 w 12192000"/>
              <a:gd name="connsiteY4683" fmla="*/ 228647 h 6858000"/>
              <a:gd name="connsiteX4684" fmla="*/ 3498937 w 12192000"/>
              <a:gd name="connsiteY4684" fmla="*/ 165148 h 6858000"/>
              <a:gd name="connsiteX4685" fmla="*/ 3232202 w 12192000"/>
              <a:gd name="connsiteY4685" fmla="*/ 165148 h 6858000"/>
              <a:gd name="connsiteX4686" fmla="*/ 3168715 w 12192000"/>
              <a:gd name="connsiteY4686" fmla="*/ 228647 h 6858000"/>
              <a:gd name="connsiteX4687" fmla="*/ 3232202 w 12192000"/>
              <a:gd name="connsiteY4687" fmla="*/ 292146 h 6858000"/>
              <a:gd name="connsiteX4688" fmla="*/ 3295690 w 12192000"/>
              <a:gd name="connsiteY4688" fmla="*/ 228647 h 6858000"/>
              <a:gd name="connsiteX4689" fmla="*/ 3232202 w 12192000"/>
              <a:gd name="connsiteY4689" fmla="*/ 165148 h 6858000"/>
              <a:gd name="connsiteX4690" fmla="*/ 2965556 w 12192000"/>
              <a:gd name="connsiteY4690" fmla="*/ 165148 h 6858000"/>
              <a:gd name="connsiteX4691" fmla="*/ 2902069 w 12192000"/>
              <a:gd name="connsiteY4691" fmla="*/ 228648 h 6858000"/>
              <a:gd name="connsiteX4692" fmla="*/ 2965556 w 12192000"/>
              <a:gd name="connsiteY4692" fmla="*/ 292147 h 6858000"/>
              <a:gd name="connsiteX4693" fmla="*/ 3029043 w 12192000"/>
              <a:gd name="connsiteY4693" fmla="*/ 228648 h 6858000"/>
              <a:gd name="connsiteX4694" fmla="*/ 2965556 w 12192000"/>
              <a:gd name="connsiteY4694" fmla="*/ 165148 h 6858000"/>
              <a:gd name="connsiteX4695" fmla="*/ 5365711 w 12192000"/>
              <a:gd name="connsiteY4695" fmla="*/ 165147 h 6858000"/>
              <a:gd name="connsiteX4696" fmla="*/ 5302216 w 12192000"/>
              <a:gd name="connsiteY4696" fmla="*/ 228646 h 6858000"/>
              <a:gd name="connsiteX4697" fmla="*/ 5365711 w 12192000"/>
              <a:gd name="connsiteY4697" fmla="*/ 292145 h 6858000"/>
              <a:gd name="connsiteX4698" fmla="*/ 5429204 w 12192000"/>
              <a:gd name="connsiteY4698" fmla="*/ 228646 h 6858000"/>
              <a:gd name="connsiteX4699" fmla="*/ 5365711 w 12192000"/>
              <a:gd name="connsiteY4699" fmla="*/ 165147 h 6858000"/>
              <a:gd name="connsiteX4700" fmla="*/ 5098992 w 12192000"/>
              <a:gd name="connsiteY4700" fmla="*/ 165147 h 6858000"/>
              <a:gd name="connsiteX4701" fmla="*/ 5035504 w 12192000"/>
              <a:gd name="connsiteY4701" fmla="*/ 228646 h 6858000"/>
              <a:gd name="connsiteX4702" fmla="*/ 5098992 w 12192000"/>
              <a:gd name="connsiteY4702" fmla="*/ 292145 h 6858000"/>
              <a:gd name="connsiteX4703" fmla="*/ 5162504 w 12192000"/>
              <a:gd name="connsiteY4703" fmla="*/ 228646 h 6858000"/>
              <a:gd name="connsiteX4704" fmla="*/ 5098992 w 12192000"/>
              <a:gd name="connsiteY4704" fmla="*/ 165147 h 6858000"/>
              <a:gd name="connsiteX4705" fmla="*/ 4832299 w 12192000"/>
              <a:gd name="connsiteY4705" fmla="*/ 165147 h 6858000"/>
              <a:gd name="connsiteX4706" fmla="*/ 4768790 w 12192000"/>
              <a:gd name="connsiteY4706" fmla="*/ 228646 h 6858000"/>
              <a:gd name="connsiteX4707" fmla="*/ 4832299 w 12192000"/>
              <a:gd name="connsiteY4707" fmla="*/ 292145 h 6858000"/>
              <a:gd name="connsiteX4708" fmla="*/ 4895808 w 12192000"/>
              <a:gd name="connsiteY4708" fmla="*/ 228646 h 6858000"/>
              <a:gd name="connsiteX4709" fmla="*/ 4832299 w 12192000"/>
              <a:gd name="connsiteY4709" fmla="*/ 165147 h 6858000"/>
              <a:gd name="connsiteX4710" fmla="*/ 4565659 w 12192000"/>
              <a:gd name="connsiteY4710" fmla="*/ 165147 h 6858000"/>
              <a:gd name="connsiteX4711" fmla="*/ 4502122 w 12192000"/>
              <a:gd name="connsiteY4711" fmla="*/ 228646 h 6858000"/>
              <a:gd name="connsiteX4712" fmla="*/ 4565659 w 12192000"/>
              <a:gd name="connsiteY4712" fmla="*/ 292146 h 6858000"/>
              <a:gd name="connsiteX4713" fmla="*/ 4629117 w 12192000"/>
              <a:gd name="connsiteY4713" fmla="*/ 228646 h 6858000"/>
              <a:gd name="connsiteX4714" fmla="*/ 4565659 w 12192000"/>
              <a:gd name="connsiteY4714" fmla="*/ 165147 h 6858000"/>
              <a:gd name="connsiteX4715" fmla="*/ 4298922 w 12192000"/>
              <a:gd name="connsiteY4715" fmla="*/ 165147 h 6858000"/>
              <a:gd name="connsiteX4716" fmla="*/ 4235426 w 12192000"/>
              <a:gd name="connsiteY4716" fmla="*/ 228647 h 6858000"/>
              <a:gd name="connsiteX4717" fmla="*/ 4298922 w 12192000"/>
              <a:gd name="connsiteY4717" fmla="*/ 292146 h 6858000"/>
              <a:gd name="connsiteX4718" fmla="*/ 4362411 w 12192000"/>
              <a:gd name="connsiteY4718" fmla="*/ 228647 h 6858000"/>
              <a:gd name="connsiteX4719" fmla="*/ 4298922 w 12192000"/>
              <a:gd name="connsiteY4719" fmla="*/ 165147 h 6858000"/>
              <a:gd name="connsiteX4720" fmla="*/ 6699168 w 12192000"/>
              <a:gd name="connsiteY4720" fmla="*/ 165146 h 6858000"/>
              <a:gd name="connsiteX4721" fmla="*/ 6635668 w 12192000"/>
              <a:gd name="connsiteY4721" fmla="*/ 228645 h 6858000"/>
              <a:gd name="connsiteX4722" fmla="*/ 6699168 w 12192000"/>
              <a:gd name="connsiteY4722" fmla="*/ 292144 h 6858000"/>
              <a:gd name="connsiteX4723" fmla="*/ 6762668 w 12192000"/>
              <a:gd name="connsiteY4723" fmla="*/ 228645 h 6858000"/>
              <a:gd name="connsiteX4724" fmla="*/ 6699168 w 12192000"/>
              <a:gd name="connsiteY4724" fmla="*/ 165146 h 6858000"/>
              <a:gd name="connsiteX4725" fmla="*/ 6432468 w 12192000"/>
              <a:gd name="connsiteY4725" fmla="*/ 165146 h 6858000"/>
              <a:gd name="connsiteX4726" fmla="*/ 6368968 w 12192000"/>
              <a:gd name="connsiteY4726" fmla="*/ 228645 h 6858000"/>
              <a:gd name="connsiteX4727" fmla="*/ 6432468 w 12192000"/>
              <a:gd name="connsiteY4727" fmla="*/ 292144 h 6858000"/>
              <a:gd name="connsiteX4728" fmla="*/ 6495968 w 12192000"/>
              <a:gd name="connsiteY4728" fmla="*/ 228645 h 6858000"/>
              <a:gd name="connsiteX4729" fmla="*/ 6432468 w 12192000"/>
              <a:gd name="connsiteY4729" fmla="*/ 165146 h 6858000"/>
              <a:gd name="connsiteX4730" fmla="*/ 6165768 w 12192000"/>
              <a:gd name="connsiteY4730" fmla="*/ 165146 h 6858000"/>
              <a:gd name="connsiteX4731" fmla="*/ 6102268 w 12192000"/>
              <a:gd name="connsiteY4731" fmla="*/ 228645 h 6858000"/>
              <a:gd name="connsiteX4732" fmla="*/ 6165768 w 12192000"/>
              <a:gd name="connsiteY4732" fmla="*/ 292144 h 6858000"/>
              <a:gd name="connsiteX4733" fmla="*/ 6229268 w 12192000"/>
              <a:gd name="connsiteY4733" fmla="*/ 228645 h 6858000"/>
              <a:gd name="connsiteX4734" fmla="*/ 6165768 w 12192000"/>
              <a:gd name="connsiteY4734" fmla="*/ 165146 h 6858000"/>
              <a:gd name="connsiteX4735" fmla="*/ 5899070 w 12192000"/>
              <a:gd name="connsiteY4735" fmla="*/ 165146 h 6858000"/>
              <a:gd name="connsiteX4736" fmla="*/ 5835571 w 12192000"/>
              <a:gd name="connsiteY4736" fmla="*/ 228645 h 6858000"/>
              <a:gd name="connsiteX4737" fmla="*/ 5899070 w 12192000"/>
              <a:gd name="connsiteY4737" fmla="*/ 292145 h 6858000"/>
              <a:gd name="connsiteX4738" fmla="*/ 5962580 w 12192000"/>
              <a:gd name="connsiteY4738" fmla="*/ 228645 h 6858000"/>
              <a:gd name="connsiteX4739" fmla="*/ 5899070 w 12192000"/>
              <a:gd name="connsiteY4739" fmla="*/ 165146 h 6858000"/>
              <a:gd name="connsiteX4740" fmla="*/ 5632393 w 12192000"/>
              <a:gd name="connsiteY4740" fmla="*/ 165146 h 6858000"/>
              <a:gd name="connsiteX4741" fmla="*/ 5568897 w 12192000"/>
              <a:gd name="connsiteY4741" fmla="*/ 228646 h 6858000"/>
              <a:gd name="connsiteX4742" fmla="*/ 5632393 w 12192000"/>
              <a:gd name="connsiteY4742" fmla="*/ 292145 h 6858000"/>
              <a:gd name="connsiteX4743" fmla="*/ 5695890 w 12192000"/>
              <a:gd name="connsiteY4743" fmla="*/ 228646 h 6858000"/>
              <a:gd name="connsiteX4744" fmla="*/ 5632393 w 12192000"/>
              <a:gd name="connsiteY4744" fmla="*/ 165146 h 6858000"/>
              <a:gd name="connsiteX4745" fmla="*/ 8032668 w 12192000"/>
              <a:gd name="connsiteY4745" fmla="*/ 165145 h 6858000"/>
              <a:gd name="connsiteX4746" fmla="*/ 7969168 w 12192000"/>
              <a:gd name="connsiteY4746" fmla="*/ 228644 h 6858000"/>
              <a:gd name="connsiteX4747" fmla="*/ 8032668 w 12192000"/>
              <a:gd name="connsiteY4747" fmla="*/ 292143 h 6858000"/>
              <a:gd name="connsiteX4748" fmla="*/ 8096168 w 12192000"/>
              <a:gd name="connsiteY4748" fmla="*/ 228644 h 6858000"/>
              <a:gd name="connsiteX4749" fmla="*/ 8032668 w 12192000"/>
              <a:gd name="connsiteY4749" fmla="*/ 165145 h 6858000"/>
              <a:gd name="connsiteX4750" fmla="*/ 7765968 w 12192000"/>
              <a:gd name="connsiteY4750" fmla="*/ 165145 h 6858000"/>
              <a:gd name="connsiteX4751" fmla="*/ 7702468 w 12192000"/>
              <a:gd name="connsiteY4751" fmla="*/ 228644 h 6858000"/>
              <a:gd name="connsiteX4752" fmla="*/ 7765968 w 12192000"/>
              <a:gd name="connsiteY4752" fmla="*/ 292143 h 6858000"/>
              <a:gd name="connsiteX4753" fmla="*/ 7829468 w 12192000"/>
              <a:gd name="connsiteY4753" fmla="*/ 228644 h 6858000"/>
              <a:gd name="connsiteX4754" fmla="*/ 7765968 w 12192000"/>
              <a:gd name="connsiteY4754" fmla="*/ 165145 h 6858000"/>
              <a:gd name="connsiteX4755" fmla="*/ 7499268 w 12192000"/>
              <a:gd name="connsiteY4755" fmla="*/ 165145 h 6858000"/>
              <a:gd name="connsiteX4756" fmla="*/ 7435768 w 12192000"/>
              <a:gd name="connsiteY4756" fmla="*/ 228644 h 6858000"/>
              <a:gd name="connsiteX4757" fmla="*/ 7499268 w 12192000"/>
              <a:gd name="connsiteY4757" fmla="*/ 292143 h 6858000"/>
              <a:gd name="connsiteX4758" fmla="*/ 7562768 w 12192000"/>
              <a:gd name="connsiteY4758" fmla="*/ 228644 h 6858000"/>
              <a:gd name="connsiteX4759" fmla="*/ 7499268 w 12192000"/>
              <a:gd name="connsiteY4759" fmla="*/ 165145 h 6858000"/>
              <a:gd name="connsiteX4760" fmla="*/ 7232568 w 12192000"/>
              <a:gd name="connsiteY4760" fmla="*/ 165145 h 6858000"/>
              <a:gd name="connsiteX4761" fmla="*/ 7169068 w 12192000"/>
              <a:gd name="connsiteY4761" fmla="*/ 228644 h 6858000"/>
              <a:gd name="connsiteX4762" fmla="*/ 7232568 w 12192000"/>
              <a:gd name="connsiteY4762" fmla="*/ 292144 h 6858000"/>
              <a:gd name="connsiteX4763" fmla="*/ 7296068 w 12192000"/>
              <a:gd name="connsiteY4763" fmla="*/ 228644 h 6858000"/>
              <a:gd name="connsiteX4764" fmla="*/ 7232568 w 12192000"/>
              <a:gd name="connsiteY4764" fmla="*/ 165145 h 6858000"/>
              <a:gd name="connsiteX4765" fmla="*/ 6965868 w 12192000"/>
              <a:gd name="connsiteY4765" fmla="*/ 165145 h 6858000"/>
              <a:gd name="connsiteX4766" fmla="*/ 6902368 w 12192000"/>
              <a:gd name="connsiteY4766" fmla="*/ 228645 h 6858000"/>
              <a:gd name="connsiteX4767" fmla="*/ 6965868 w 12192000"/>
              <a:gd name="connsiteY4767" fmla="*/ 292144 h 6858000"/>
              <a:gd name="connsiteX4768" fmla="*/ 7029368 w 12192000"/>
              <a:gd name="connsiteY4768" fmla="*/ 228645 h 6858000"/>
              <a:gd name="connsiteX4769" fmla="*/ 6965868 w 12192000"/>
              <a:gd name="connsiteY4769" fmla="*/ 165145 h 6858000"/>
              <a:gd name="connsiteX4770" fmla="*/ 9366168 w 12192000"/>
              <a:gd name="connsiteY4770" fmla="*/ 165144 h 6858000"/>
              <a:gd name="connsiteX4771" fmla="*/ 9302668 w 12192000"/>
              <a:gd name="connsiteY4771" fmla="*/ 228643 h 6858000"/>
              <a:gd name="connsiteX4772" fmla="*/ 9366168 w 12192000"/>
              <a:gd name="connsiteY4772" fmla="*/ 292142 h 6858000"/>
              <a:gd name="connsiteX4773" fmla="*/ 9429668 w 12192000"/>
              <a:gd name="connsiteY4773" fmla="*/ 228643 h 6858000"/>
              <a:gd name="connsiteX4774" fmla="*/ 9366168 w 12192000"/>
              <a:gd name="connsiteY4774" fmla="*/ 165144 h 6858000"/>
              <a:gd name="connsiteX4775" fmla="*/ 9099468 w 12192000"/>
              <a:gd name="connsiteY4775" fmla="*/ 165144 h 6858000"/>
              <a:gd name="connsiteX4776" fmla="*/ 9035968 w 12192000"/>
              <a:gd name="connsiteY4776" fmla="*/ 228643 h 6858000"/>
              <a:gd name="connsiteX4777" fmla="*/ 9099468 w 12192000"/>
              <a:gd name="connsiteY4777" fmla="*/ 292142 h 6858000"/>
              <a:gd name="connsiteX4778" fmla="*/ 9162968 w 12192000"/>
              <a:gd name="connsiteY4778" fmla="*/ 228643 h 6858000"/>
              <a:gd name="connsiteX4779" fmla="*/ 9099468 w 12192000"/>
              <a:gd name="connsiteY4779" fmla="*/ 165144 h 6858000"/>
              <a:gd name="connsiteX4780" fmla="*/ 8832768 w 12192000"/>
              <a:gd name="connsiteY4780" fmla="*/ 165144 h 6858000"/>
              <a:gd name="connsiteX4781" fmla="*/ 8769268 w 12192000"/>
              <a:gd name="connsiteY4781" fmla="*/ 228643 h 6858000"/>
              <a:gd name="connsiteX4782" fmla="*/ 8832768 w 12192000"/>
              <a:gd name="connsiteY4782" fmla="*/ 292142 h 6858000"/>
              <a:gd name="connsiteX4783" fmla="*/ 8896268 w 12192000"/>
              <a:gd name="connsiteY4783" fmla="*/ 228643 h 6858000"/>
              <a:gd name="connsiteX4784" fmla="*/ 8832768 w 12192000"/>
              <a:gd name="connsiteY4784" fmla="*/ 165144 h 6858000"/>
              <a:gd name="connsiteX4785" fmla="*/ 8566068 w 12192000"/>
              <a:gd name="connsiteY4785" fmla="*/ 165144 h 6858000"/>
              <a:gd name="connsiteX4786" fmla="*/ 8502568 w 12192000"/>
              <a:gd name="connsiteY4786" fmla="*/ 228643 h 6858000"/>
              <a:gd name="connsiteX4787" fmla="*/ 8566068 w 12192000"/>
              <a:gd name="connsiteY4787" fmla="*/ 292143 h 6858000"/>
              <a:gd name="connsiteX4788" fmla="*/ 8629568 w 12192000"/>
              <a:gd name="connsiteY4788" fmla="*/ 228643 h 6858000"/>
              <a:gd name="connsiteX4789" fmla="*/ 8566068 w 12192000"/>
              <a:gd name="connsiteY4789" fmla="*/ 165144 h 6858000"/>
              <a:gd name="connsiteX4790" fmla="*/ 8299368 w 12192000"/>
              <a:gd name="connsiteY4790" fmla="*/ 165144 h 6858000"/>
              <a:gd name="connsiteX4791" fmla="*/ 8235868 w 12192000"/>
              <a:gd name="connsiteY4791" fmla="*/ 228644 h 6858000"/>
              <a:gd name="connsiteX4792" fmla="*/ 8299368 w 12192000"/>
              <a:gd name="connsiteY4792" fmla="*/ 292143 h 6858000"/>
              <a:gd name="connsiteX4793" fmla="*/ 8362868 w 12192000"/>
              <a:gd name="connsiteY4793" fmla="*/ 228644 h 6858000"/>
              <a:gd name="connsiteX4794" fmla="*/ 8299368 w 12192000"/>
              <a:gd name="connsiteY4794" fmla="*/ 165144 h 6858000"/>
              <a:gd name="connsiteX4795" fmla="*/ 10699668 w 12192000"/>
              <a:gd name="connsiteY4795" fmla="*/ 165143 h 6858000"/>
              <a:gd name="connsiteX4796" fmla="*/ 10636168 w 12192000"/>
              <a:gd name="connsiteY4796" fmla="*/ 228642 h 6858000"/>
              <a:gd name="connsiteX4797" fmla="*/ 10699668 w 12192000"/>
              <a:gd name="connsiteY4797" fmla="*/ 292141 h 6858000"/>
              <a:gd name="connsiteX4798" fmla="*/ 10763168 w 12192000"/>
              <a:gd name="connsiteY4798" fmla="*/ 228642 h 6858000"/>
              <a:gd name="connsiteX4799" fmla="*/ 10699668 w 12192000"/>
              <a:gd name="connsiteY4799" fmla="*/ 165143 h 6858000"/>
              <a:gd name="connsiteX4800" fmla="*/ 10432968 w 12192000"/>
              <a:gd name="connsiteY4800" fmla="*/ 165143 h 6858000"/>
              <a:gd name="connsiteX4801" fmla="*/ 10369468 w 12192000"/>
              <a:gd name="connsiteY4801" fmla="*/ 228642 h 6858000"/>
              <a:gd name="connsiteX4802" fmla="*/ 10432968 w 12192000"/>
              <a:gd name="connsiteY4802" fmla="*/ 292141 h 6858000"/>
              <a:gd name="connsiteX4803" fmla="*/ 10496468 w 12192000"/>
              <a:gd name="connsiteY4803" fmla="*/ 228642 h 6858000"/>
              <a:gd name="connsiteX4804" fmla="*/ 10432968 w 12192000"/>
              <a:gd name="connsiteY4804" fmla="*/ 165143 h 6858000"/>
              <a:gd name="connsiteX4805" fmla="*/ 10166268 w 12192000"/>
              <a:gd name="connsiteY4805" fmla="*/ 165143 h 6858000"/>
              <a:gd name="connsiteX4806" fmla="*/ 10102768 w 12192000"/>
              <a:gd name="connsiteY4806" fmla="*/ 228642 h 6858000"/>
              <a:gd name="connsiteX4807" fmla="*/ 10166268 w 12192000"/>
              <a:gd name="connsiteY4807" fmla="*/ 292141 h 6858000"/>
              <a:gd name="connsiteX4808" fmla="*/ 10229768 w 12192000"/>
              <a:gd name="connsiteY4808" fmla="*/ 228642 h 6858000"/>
              <a:gd name="connsiteX4809" fmla="*/ 10166268 w 12192000"/>
              <a:gd name="connsiteY4809" fmla="*/ 165143 h 6858000"/>
              <a:gd name="connsiteX4810" fmla="*/ 9899568 w 12192000"/>
              <a:gd name="connsiteY4810" fmla="*/ 165143 h 6858000"/>
              <a:gd name="connsiteX4811" fmla="*/ 9836068 w 12192000"/>
              <a:gd name="connsiteY4811" fmla="*/ 228642 h 6858000"/>
              <a:gd name="connsiteX4812" fmla="*/ 9899568 w 12192000"/>
              <a:gd name="connsiteY4812" fmla="*/ 292142 h 6858000"/>
              <a:gd name="connsiteX4813" fmla="*/ 9963068 w 12192000"/>
              <a:gd name="connsiteY4813" fmla="*/ 228642 h 6858000"/>
              <a:gd name="connsiteX4814" fmla="*/ 9899568 w 12192000"/>
              <a:gd name="connsiteY4814" fmla="*/ 165143 h 6858000"/>
              <a:gd name="connsiteX4815" fmla="*/ 9632868 w 12192000"/>
              <a:gd name="connsiteY4815" fmla="*/ 165143 h 6858000"/>
              <a:gd name="connsiteX4816" fmla="*/ 9569368 w 12192000"/>
              <a:gd name="connsiteY4816" fmla="*/ 228643 h 6858000"/>
              <a:gd name="connsiteX4817" fmla="*/ 9632868 w 12192000"/>
              <a:gd name="connsiteY4817" fmla="*/ 292142 h 6858000"/>
              <a:gd name="connsiteX4818" fmla="*/ 9696368 w 12192000"/>
              <a:gd name="connsiteY4818" fmla="*/ 228643 h 6858000"/>
              <a:gd name="connsiteX4819" fmla="*/ 9632868 w 12192000"/>
              <a:gd name="connsiteY4819" fmla="*/ 165143 h 6858000"/>
              <a:gd name="connsiteX4820" fmla="*/ 11766468 w 12192000"/>
              <a:gd name="connsiteY4820" fmla="*/ 165142 h 6858000"/>
              <a:gd name="connsiteX4821" fmla="*/ 11702968 w 12192000"/>
              <a:gd name="connsiteY4821" fmla="*/ 228641 h 6858000"/>
              <a:gd name="connsiteX4822" fmla="*/ 11766468 w 12192000"/>
              <a:gd name="connsiteY4822" fmla="*/ 292140 h 6858000"/>
              <a:gd name="connsiteX4823" fmla="*/ 11829968 w 12192000"/>
              <a:gd name="connsiteY4823" fmla="*/ 228641 h 6858000"/>
              <a:gd name="connsiteX4824" fmla="*/ 11766468 w 12192000"/>
              <a:gd name="connsiteY4824" fmla="*/ 165142 h 6858000"/>
              <a:gd name="connsiteX4825" fmla="*/ 11499768 w 12192000"/>
              <a:gd name="connsiteY4825" fmla="*/ 165142 h 6858000"/>
              <a:gd name="connsiteX4826" fmla="*/ 11436268 w 12192000"/>
              <a:gd name="connsiteY4826" fmla="*/ 228641 h 6858000"/>
              <a:gd name="connsiteX4827" fmla="*/ 11499768 w 12192000"/>
              <a:gd name="connsiteY4827" fmla="*/ 292140 h 6858000"/>
              <a:gd name="connsiteX4828" fmla="*/ 11563268 w 12192000"/>
              <a:gd name="connsiteY4828" fmla="*/ 228641 h 6858000"/>
              <a:gd name="connsiteX4829" fmla="*/ 11499768 w 12192000"/>
              <a:gd name="connsiteY4829" fmla="*/ 165142 h 6858000"/>
              <a:gd name="connsiteX4830" fmla="*/ 11233068 w 12192000"/>
              <a:gd name="connsiteY4830" fmla="*/ 165142 h 6858000"/>
              <a:gd name="connsiteX4831" fmla="*/ 11169568 w 12192000"/>
              <a:gd name="connsiteY4831" fmla="*/ 228641 h 6858000"/>
              <a:gd name="connsiteX4832" fmla="*/ 11233068 w 12192000"/>
              <a:gd name="connsiteY4832" fmla="*/ 292141 h 6858000"/>
              <a:gd name="connsiteX4833" fmla="*/ 11296568 w 12192000"/>
              <a:gd name="connsiteY4833" fmla="*/ 228641 h 6858000"/>
              <a:gd name="connsiteX4834" fmla="*/ 11233068 w 12192000"/>
              <a:gd name="connsiteY4834" fmla="*/ 165142 h 6858000"/>
              <a:gd name="connsiteX4835" fmla="*/ 10966368 w 12192000"/>
              <a:gd name="connsiteY4835" fmla="*/ 165142 h 6858000"/>
              <a:gd name="connsiteX4836" fmla="*/ 10902868 w 12192000"/>
              <a:gd name="connsiteY4836" fmla="*/ 228642 h 6858000"/>
              <a:gd name="connsiteX4837" fmla="*/ 10966368 w 12192000"/>
              <a:gd name="connsiteY4837" fmla="*/ 292141 h 6858000"/>
              <a:gd name="connsiteX4838" fmla="*/ 11029868 w 12192000"/>
              <a:gd name="connsiteY4838" fmla="*/ 228642 h 6858000"/>
              <a:gd name="connsiteX4839" fmla="*/ 10966368 w 12192000"/>
              <a:gd name="connsiteY4839" fmla="*/ 165142 h 6858000"/>
              <a:gd name="connsiteX4840" fmla="*/ 0 w 12192000"/>
              <a:gd name="connsiteY4840" fmla="*/ 0 h 6858000"/>
              <a:gd name="connsiteX4841" fmla="*/ 12192000 w 12192000"/>
              <a:gd name="connsiteY4841" fmla="*/ 0 h 6858000"/>
              <a:gd name="connsiteX4842" fmla="*/ 12192000 w 12192000"/>
              <a:gd name="connsiteY4842" fmla="*/ 6858000 h 6858000"/>
              <a:gd name="connsiteX4843" fmla="*/ 0 w 12192000"/>
              <a:gd name="connsiteY484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</a:cxnLst>
            <a:rect l="l" t="t" r="r" b="b"/>
            <a:pathLst>
              <a:path w="12192000" h="6858000">
                <a:moveTo>
                  <a:pt x="11893468" y="6565858"/>
                </a:moveTo>
                <a:cubicBezTo>
                  <a:pt x="11858398" y="6565858"/>
                  <a:pt x="11829968" y="6594288"/>
                  <a:pt x="11829968" y="6629358"/>
                </a:cubicBezTo>
                <a:cubicBezTo>
                  <a:pt x="11829968" y="6664428"/>
                  <a:pt x="11858398" y="6692858"/>
                  <a:pt x="11893468" y="6692858"/>
                </a:cubicBezTo>
                <a:cubicBezTo>
                  <a:pt x="11928538" y="6692858"/>
                  <a:pt x="11956968" y="6664428"/>
                  <a:pt x="11956968" y="6629358"/>
                </a:cubicBezTo>
                <a:cubicBezTo>
                  <a:pt x="11956968" y="6594288"/>
                  <a:pt x="11928538" y="6565858"/>
                  <a:pt x="11893468" y="6565858"/>
                </a:cubicBezTo>
                <a:close/>
                <a:moveTo>
                  <a:pt x="11626768" y="6565858"/>
                </a:moveTo>
                <a:cubicBezTo>
                  <a:pt x="11591698" y="6565858"/>
                  <a:pt x="11563268" y="6594288"/>
                  <a:pt x="11563268" y="6629358"/>
                </a:cubicBezTo>
                <a:cubicBezTo>
                  <a:pt x="11563268" y="6664428"/>
                  <a:pt x="11591698" y="6692858"/>
                  <a:pt x="11626768" y="6692858"/>
                </a:cubicBezTo>
                <a:cubicBezTo>
                  <a:pt x="11661838" y="6692858"/>
                  <a:pt x="11690268" y="6664428"/>
                  <a:pt x="11690268" y="6629358"/>
                </a:cubicBezTo>
                <a:cubicBezTo>
                  <a:pt x="11690268" y="6594288"/>
                  <a:pt x="11661838" y="6565858"/>
                  <a:pt x="11626768" y="6565858"/>
                </a:cubicBezTo>
                <a:close/>
                <a:moveTo>
                  <a:pt x="11360068" y="6565858"/>
                </a:moveTo>
                <a:cubicBezTo>
                  <a:pt x="11324998" y="6565858"/>
                  <a:pt x="11296568" y="6594288"/>
                  <a:pt x="11296568" y="6629358"/>
                </a:cubicBezTo>
                <a:cubicBezTo>
                  <a:pt x="11296568" y="6664428"/>
                  <a:pt x="11324998" y="6692858"/>
                  <a:pt x="11360068" y="6692858"/>
                </a:cubicBezTo>
                <a:cubicBezTo>
                  <a:pt x="11395138" y="6692858"/>
                  <a:pt x="11423568" y="6664428"/>
                  <a:pt x="11423568" y="6629358"/>
                </a:cubicBezTo>
                <a:cubicBezTo>
                  <a:pt x="11423568" y="6594288"/>
                  <a:pt x="11395138" y="6565858"/>
                  <a:pt x="11360068" y="6565858"/>
                </a:cubicBezTo>
                <a:close/>
                <a:moveTo>
                  <a:pt x="11093368" y="6565858"/>
                </a:moveTo>
                <a:cubicBezTo>
                  <a:pt x="11058298" y="6565858"/>
                  <a:pt x="11029868" y="6594288"/>
                  <a:pt x="11029868" y="6629358"/>
                </a:cubicBezTo>
                <a:cubicBezTo>
                  <a:pt x="11029868" y="6664428"/>
                  <a:pt x="11058298" y="6692858"/>
                  <a:pt x="11093368" y="6692858"/>
                </a:cubicBezTo>
                <a:cubicBezTo>
                  <a:pt x="11128438" y="6692858"/>
                  <a:pt x="11156868" y="6664428"/>
                  <a:pt x="11156868" y="6629358"/>
                </a:cubicBezTo>
                <a:cubicBezTo>
                  <a:pt x="11156868" y="6594288"/>
                  <a:pt x="11128438" y="6565858"/>
                  <a:pt x="11093368" y="6565858"/>
                </a:cubicBezTo>
                <a:close/>
                <a:moveTo>
                  <a:pt x="10826668" y="6565858"/>
                </a:moveTo>
                <a:cubicBezTo>
                  <a:pt x="10791598" y="6565858"/>
                  <a:pt x="10763168" y="6594288"/>
                  <a:pt x="10763168" y="6629358"/>
                </a:cubicBezTo>
                <a:cubicBezTo>
                  <a:pt x="10763168" y="6664428"/>
                  <a:pt x="10791598" y="6692858"/>
                  <a:pt x="10826668" y="6692858"/>
                </a:cubicBezTo>
                <a:cubicBezTo>
                  <a:pt x="10861738" y="6692858"/>
                  <a:pt x="10890168" y="6664428"/>
                  <a:pt x="10890168" y="6629358"/>
                </a:cubicBezTo>
                <a:cubicBezTo>
                  <a:pt x="10890168" y="6594288"/>
                  <a:pt x="10861738" y="6565858"/>
                  <a:pt x="10826668" y="6565858"/>
                </a:cubicBezTo>
                <a:close/>
                <a:moveTo>
                  <a:pt x="10559968" y="6565858"/>
                </a:moveTo>
                <a:cubicBezTo>
                  <a:pt x="10524898" y="6565858"/>
                  <a:pt x="10496468" y="6594288"/>
                  <a:pt x="10496468" y="6629358"/>
                </a:cubicBezTo>
                <a:cubicBezTo>
                  <a:pt x="10496468" y="6664428"/>
                  <a:pt x="10524898" y="6692858"/>
                  <a:pt x="10559968" y="6692858"/>
                </a:cubicBezTo>
                <a:cubicBezTo>
                  <a:pt x="10595038" y="6692858"/>
                  <a:pt x="10623468" y="6664428"/>
                  <a:pt x="10623468" y="6629358"/>
                </a:cubicBezTo>
                <a:cubicBezTo>
                  <a:pt x="10623468" y="6594288"/>
                  <a:pt x="10595038" y="6565858"/>
                  <a:pt x="10559968" y="6565858"/>
                </a:cubicBezTo>
                <a:close/>
                <a:moveTo>
                  <a:pt x="10293268" y="6565858"/>
                </a:moveTo>
                <a:cubicBezTo>
                  <a:pt x="10258198" y="6565858"/>
                  <a:pt x="10229768" y="6594288"/>
                  <a:pt x="10229768" y="6629358"/>
                </a:cubicBezTo>
                <a:cubicBezTo>
                  <a:pt x="10229768" y="6664428"/>
                  <a:pt x="10258198" y="6692858"/>
                  <a:pt x="10293268" y="6692858"/>
                </a:cubicBezTo>
                <a:cubicBezTo>
                  <a:pt x="10328338" y="6692858"/>
                  <a:pt x="10356768" y="6664428"/>
                  <a:pt x="10356768" y="6629358"/>
                </a:cubicBezTo>
                <a:cubicBezTo>
                  <a:pt x="10356768" y="6594288"/>
                  <a:pt x="10328338" y="6565858"/>
                  <a:pt x="10293268" y="6565858"/>
                </a:cubicBezTo>
                <a:close/>
                <a:moveTo>
                  <a:pt x="10026568" y="6565858"/>
                </a:moveTo>
                <a:cubicBezTo>
                  <a:pt x="9991498" y="6565858"/>
                  <a:pt x="9963068" y="6594288"/>
                  <a:pt x="9963068" y="6629358"/>
                </a:cubicBezTo>
                <a:cubicBezTo>
                  <a:pt x="9963068" y="6664428"/>
                  <a:pt x="9991498" y="6692858"/>
                  <a:pt x="10026568" y="6692858"/>
                </a:cubicBezTo>
                <a:cubicBezTo>
                  <a:pt x="10061638" y="6692858"/>
                  <a:pt x="10090068" y="6664428"/>
                  <a:pt x="10090068" y="6629358"/>
                </a:cubicBezTo>
                <a:cubicBezTo>
                  <a:pt x="10090068" y="6594288"/>
                  <a:pt x="10061638" y="6565858"/>
                  <a:pt x="10026568" y="6565858"/>
                </a:cubicBezTo>
                <a:close/>
                <a:moveTo>
                  <a:pt x="9759868" y="6565858"/>
                </a:moveTo>
                <a:cubicBezTo>
                  <a:pt x="9724798" y="6565858"/>
                  <a:pt x="9696368" y="6594288"/>
                  <a:pt x="9696368" y="6629358"/>
                </a:cubicBezTo>
                <a:cubicBezTo>
                  <a:pt x="9696368" y="6664428"/>
                  <a:pt x="9724798" y="6692858"/>
                  <a:pt x="9759868" y="6692858"/>
                </a:cubicBezTo>
                <a:cubicBezTo>
                  <a:pt x="9794938" y="6692858"/>
                  <a:pt x="9823368" y="6664428"/>
                  <a:pt x="9823368" y="6629358"/>
                </a:cubicBezTo>
                <a:cubicBezTo>
                  <a:pt x="9823368" y="6594288"/>
                  <a:pt x="9794938" y="6565858"/>
                  <a:pt x="9759868" y="6565858"/>
                </a:cubicBezTo>
                <a:close/>
                <a:moveTo>
                  <a:pt x="9493168" y="6565858"/>
                </a:moveTo>
                <a:cubicBezTo>
                  <a:pt x="9458098" y="6565858"/>
                  <a:pt x="9429668" y="6594288"/>
                  <a:pt x="9429668" y="6629358"/>
                </a:cubicBezTo>
                <a:cubicBezTo>
                  <a:pt x="9429668" y="6664428"/>
                  <a:pt x="9458098" y="6692858"/>
                  <a:pt x="9493168" y="6692858"/>
                </a:cubicBezTo>
                <a:cubicBezTo>
                  <a:pt x="9528238" y="6692858"/>
                  <a:pt x="9556668" y="6664428"/>
                  <a:pt x="9556668" y="6629358"/>
                </a:cubicBezTo>
                <a:cubicBezTo>
                  <a:pt x="9556668" y="6594288"/>
                  <a:pt x="9528238" y="6565858"/>
                  <a:pt x="9493168" y="6565858"/>
                </a:cubicBezTo>
                <a:close/>
                <a:moveTo>
                  <a:pt x="9226468" y="6565858"/>
                </a:moveTo>
                <a:cubicBezTo>
                  <a:pt x="9191398" y="6565858"/>
                  <a:pt x="9162968" y="6594288"/>
                  <a:pt x="9162968" y="6629358"/>
                </a:cubicBezTo>
                <a:cubicBezTo>
                  <a:pt x="9162968" y="6664428"/>
                  <a:pt x="9191398" y="6692858"/>
                  <a:pt x="9226468" y="6692858"/>
                </a:cubicBezTo>
                <a:cubicBezTo>
                  <a:pt x="9261538" y="6692858"/>
                  <a:pt x="9289968" y="6664428"/>
                  <a:pt x="9289968" y="6629358"/>
                </a:cubicBezTo>
                <a:cubicBezTo>
                  <a:pt x="9289968" y="6594288"/>
                  <a:pt x="9261538" y="6565858"/>
                  <a:pt x="9226468" y="6565858"/>
                </a:cubicBezTo>
                <a:close/>
                <a:moveTo>
                  <a:pt x="8959768" y="6565858"/>
                </a:moveTo>
                <a:cubicBezTo>
                  <a:pt x="8924698" y="6565858"/>
                  <a:pt x="8896268" y="6594288"/>
                  <a:pt x="8896268" y="6629358"/>
                </a:cubicBezTo>
                <a:cubicBezTo>
                  <a:pt x="8896268" y="6664428"/>
                  <a:pt x="8924698" y="6692858"/>
                  <a:pt x="8959768" y="6692858"/>
                </a:cubicBezTo>
                <a:cubicBezTo>
                  <a:pt x="8994838" y="6692858"/>
                  <a:pt x="9023268" y="6664428"/>
                  <a:pt x="9023268" y="6629358"/>
                </a:cubicBezTo>
                <a:cubicBezTo>
                  <a:pt x="9023268" y="6594288"/>
                  <a:pt x="8994838" y="6565858"/>
                  <a:pt x="8959768" y="6565858"/>
                </a:cubicBezTo>
                <a:close/>
                <a:moveTo>
                  <a:pt x="8693068" y="6565858"/>
                </a:moveTo>
                <a:cubicBezTo>
                  <a:pt x="8657998" y="6565858"/>
                  <a:pt x="8629568" y="6594288"/>
                  <a:pt x="8629568" y="6629358"/>
                </a:cubicBezTo>
                <a:cubicBezTo>
                  <a:pt x="8629568" y="6664428"/>
                  <a:pt x="8657998" y="6692858"/>
                  <a:pt x="8693068" y="6692858"/>
                </a:cubicBezTo>
                <a:cubicBezTo>
                  <a:pt x="8728138" y="6692858"/>
                  <a:pt x="8756568" y="6664428"/>
                  <a:pt x="8756568" y="6629358"/>
                </a:cubicBezTo>
                <a:cubicBezTo>
                  <a:pt x="8756568" y="6594288"/>
                  <a:pt x="8728138" y="6565858"/>
                  <a:pt x="8693068" y="6565858"/>
                </a:cubicBezTo>
                <a:close/>
                <a:moveTo>
                  <a:pt x="8426368" y="6565858"/>
                </a:moveTo>
                <a:cubicBezTo>
                  <a:pt x="8391298" y="6565858"/>
                  <a:pt x="8362868" y="6594288"/>
                  <a:pt x="8362868" y="6629358"/>
                </a:cubicBezTo>
                <a:cubicBezTo>
                  <a:pt x="8362868" y="6664428"/>
                  <a:pt x="8391298" y="6692858"/>
                  <a:pt x="8426368" y="6692858"/>
                </a:cubicBezTo>
                <a:cubicBezTo>
                  <a:pt x="8461438" y="6692858"/>
                  <a:pt x="8489868" y="6664428"/>
                  <a:pt x="8489868" y="6629358"/>
                </a:cubicBezTo>
                <a:cubicBezTo>
                  <a:pt x="8489868" y="6594288"/>
                  <a:pt x="8461438" y="6565858"/>
                  <a:pt x="8426368" y="6565858"/>
                </a:cubicBezTo>
                <a:close/>
                <a:moveTo>
                  <a:pt x="8159668" y="6565858"/>
                </a:moveTo>
                <a:cubicBezTo>
                  <a:pt x="8124598" y="6565858"/>
                  <a:pt x="8096168" y="6594288"/>
                  <a:pt x="8096168" y="6629358"/>
                </a:cubicBezTo>
                <a:cubicBezTo>
                  <a:pt x="8096168" y="6664428"/>
                  <a:pt x="8124598" y="6692858"/>
                  <a:pt x="8159668" y="6692858"/>
                </a:cubicBezTo>
                <a:cubicBezTo>
                  <a:pt x="8194738" y="6692858"/>
                  <a:pt x="8223168" y="6664428"/>
                  <a:pt x="8223168" y="6629358"/>
                </a:cubicBezTo>
                <a:cubicBezTo>
                  <a:pt x="8223168" y="6594288"/>
                  <a:pt x="8194738" y="6565858"/>
                  <a:pt x="8159668" y="6565858"/>
                </a:cubicBezTo>
                <a:close/>
                <a:moveTo>
                  <a:pt x="7892968" y="6565858"/>
                </a:moveTo>
                <a:cubicBezTo>
                  <a:pt x="7857898" y="6565858"/>
                  <a:pt x="7829468" y="6594288"/>
                  <a:pt x="7829468" y="6629358"/>
                </a:cubicBezTo>
                <a:cubicBezTo>
                  <a:pt x="7829468" y="6664428"/>
                  <a:pt x="7857898" y="6692858"/>
                  <a:pt x="7892968" y="6692858"/>
                </a:cubicBezTo>
                <a:cubicBezTo>
                  <a:pt x="7928038" y="6692858"/>
                  <a:pt x="7956468" y="6664428"/>
                  <a:pt x="7956468" y="6629358"/>
                </a:cubicBezTo>
                <a:cubicBezTo>
                  <a:pt x="7956468" y="6594288"/>
                  <a:pt x="7928038" y="6565858"/>
                  <a:pt x="7892968" y="6565858"/>
                </a:cubicBezTo>
                <a:close/>
                <a:moveTo>
                  <a:pt x="7626268" y="6565858"/>
                </a:moveTo>
                <a:cubicBezTo>
                  <a:pt x="7591198" y="6565858"/>
                  <a:pt x="7562768" y="6594288"/>
                  <a:pt x="7562768" y="6629358"/>
                </a:cubicBezTo>
                <a:cubicBezTo>
                  <a:pt x="7562768" y="6664428"/>
                  <a:pt x="7591198" y="6692858"/>
                  <a:pt x="7626268" y="6692858"/>
                </a:cubicBezTo>
                <a:cubicBezTo>
                  <a:pt x="7661338" y="6692858"/>
                  <a:pt x="7689768" y="6664428"/>
                  <a:pt x="7689768" y="6629358"/>
                </a:cubicBezTo>
                <a:cubicBezTo>
                  <a:pt x="7689768" y="6594288"/>
                  <a:pt x="7661338" y="6565858"/>
                  <a:pt x="7626268" y="6565858"/>
                </a:cubicBezTo>
                <a:close/>
                <a:moveTo>
                  <a:pt x="7359568" y="6565858"/>
                </a:moveTo>
                <a:cubicBezTo>
                  <a:pt x="7324498" y="6565858"/>
                  <a:pt x="7296068" y="6594288"/>
                  <a:pt x="7296068" y="6629358"/>
                </a:cubicBezTo>
                <a:cubicBezTo>
                  <a:pt x="7296068" y="6664428"/>
                  <a:pt x="7324498" y="6692858"/>
                  <a:pt x="7359568" y="6692858"/>
                </a:cubicBezTo>
                <a:cubicBezTo>
                  <a:pt x="7394638" y="6692858"/>
                  <a:pt x="7423068" y="6664428"/>
                  <a:pt x="7423068" y="6629358"/>
                </a:cubicBezTo>
                <a:cubicBezTo>
                  <a:pt x="7423068" y="6594288"/>
                  <a:pt x="7394638" y="6565858"/>
                  <a:pt x="7359568" y="6565858"/>
                </a:cubicBezTo>
                <a:close/>
                <a:moveTo>
                  <a:pt x="7092868" y="6565858"/>
                </a:moveTo>
                <a:cubicBezTo>
                  <a:pt x="7057798" y="6565858"/>
                  <a:pt x="7029368" y="6594288"/>
                  <a:pt x="7029368" y="6629358"/>
                </a:cubicBezTo>
                <a:cubicBezTo>
                  <a:pt x="7029368" y="6664428"/>
                  <a:pt x="7057798" y="6692858"/>
                  <a:pt x="7092868" y="6692858"/>
                </a:cubicBezTo>
                <a:cubicBezTo>
                  <a:pt x="7127938" y="6692858"/>
                  <a:pt x="7156368" y="6664428"/>
                  <a:pt x="7156368" y="6629358"/>
                </a:cubicBezTo>
                <a:cubicBezTo>
                  <a:pt x="7156368" y="6594288"/>
                  <a:pt x="7127938" y="6565858"/>
                  <a:pt x="7092868" y="6565858"/>
                </a:cubicBezTo>
                <a:close/>
                <a:moveTo>
                  <a:pt x="6826168" y="6565858"/>
                </a:moveTo>
                <a:cubicBezTo>
                  <a:pt x="6791098" y="6565858"/>
                  <a:pt x="6762668" y="6594288"/>
                  <a:pt x="6762668" y="6629358"/>
                </a:cubicBezTo>
                <a:cubicBezTo>
                  <a:pt x="6762668" y="6664428"/>
                  <a:pt x="6791098" y="6692858"/>
                  <a:pt x="6826168" y="6692858"/>
                </a:cubicBezTo>
                <a:cubicBezTo>
                  <a:pt x="6861238" y="6692858"/>
                  <a:pt x="6889668" y="6664428"/>
                  <a:pt x="6889668" y="6629358"/>
                </a:cubicBezTo>
                <a:cubicBezTo>
                  <a:pt x="6889668" y="6594288"/>
                  <a:pt x="6861238" y="6565858"/>
                  <a:pt x="6826168" y="6565858"/>
                </a:cubicBezTo>
                <a:close/>
                <a:moveTo>
                  <a:pt x="6559468" y="6565858"/>
                </a:moveTo>
                <a:cubicBezTo>
                  <a:pt x="6524398" y="6565858"/>
                  <a:pt x="6495968" y="6594288"/>
                  <a:pt x="6495968" y="6629358"/>
                </a:cubicBezTo>
                <a:cubicBezTo>
                  <a:pt x="6495968" y="6664428"/>
                  <a:pt x="6524398" y="6692858"/>
                  <a:pt x="6559468" y="6692858"/>
                </a:cubicBezTo>
                <a:cubicBezTo>
                  <a:pt x="6594538" y="6692858"/>
                  <a:pt x="6622968" y="6664428"/>
                  <a:pt x="6622968" y="6629358"/>
                </a:cubicBezTo>
                <a:cubicBezTo>
                  <a:pt x="6622968" y="6594288"/>
                  <a:pt x="6594538" y="6565858"/>
                  <a:pt x="6559468" y="6565858"/>
                </a:cubicBezTo>
                <a:close/>
                <a:moveTo>
                  <a:pt x="6292768" y="6565858"/>
                </a:moveTo>
                <a:cubicBezTo>
                  <a:pt x="6257698" y="6565858"/>
                  <a:pt x="6229268" y="6594288"/>
                  <a:pt x="6229268" y="6629358"/>
                </a:cubicBezTo>
                <a:cubicBezTo>
                  <a:pt x="6229268" y="6664428"/>
                  <a:pt x="6257698" y="6692858"/>
                  <a:pt x="6292768" y="6692858"/>
                </a:cubicBezTo>
                <a:cubicBezTo>
                  <a:pt x="6327838" y="6692858"/>
                  <a:pt x="6356268" y="6664428"/>
                  <a:pt x="6356268" y="6629358"/>
                </a:cubicBezTo>
                <a:cubicBezTo>
                  <a:pt x="6356268" y="6594288"/>
                  <a:pt x="6327838" y="6565858"/>
                  <a:pt x="6292768" y="6565858"/>
                </a:cubicBezTo>
                <a:close/>
                <a:moveTo>
                  <a:pt x="6026070" y="6565858"/>
                </a:moveTo>
                <a:cubicBezTo>
                  <a:pt x="5990998" y="6565858"/>
                  <a:pt x="5962569" y="6594288"/>
                  <a:pt x="5962569" y="6629358"/>
                </a:cubicBezTo>
                <a:cubicBezTo>
                  <a:pt x="5962569" y="6664428"/>
                  <a:pt x="5990998" y="6692858"/>
                  <a:pt x="6026070" y="6692858"/>
                </a:cubicBezTo>
                <a:cubicBezTo>
                  <a:pt x="6061140" y="6692858"/>
                  <a:pt x="6089570" y="6664428"/>
                  <a:pt x="6089570" y="6629358"/>
                </a:cubicBezTo>
                <a:cubicBezTo>
                  <a:pt x="6089570" y="6594288"/>
                  <a:pt x="6061140" y="6565858"/>
                  <a:pt x="6026070" y="6565858"/>
                </a:cubicBezTo>
                <a:close/>
                <a:moveTo>
                  <a:pt x="5759368" y="6565858"/>
                </a:moveTo>
                <a:cubicBezTo>
                  <a:pt x="5724298" y="6565858"/>
                  <a:pt x="5695870" y="6594288"/>
                  <a:pt x="5695870" y="6629358"/>
                </a:cubicBezTo>
                <a:cubicBezTo>
                  <a:pt x="5695870" y="6664428"/>
                  <a:pt x="5724298" y="6692858"/>
                  <a:pt x="5759368" y="6692858"/>
                </a:cubicBezTo>
                <a:cubicBezTo>
                  <a:pt x="5794438" y="6692858"/>
                  <a:pt x="5822868" y="6664428"/>
                  <a:pt x="5822868" y="6629358"/>
                </a:cubicBezTo>
                <a:cubicBezTo>
                  <a:pt x="5822868" y="6594288"/>
                  <a:pt x="5794438" y="6565858"/>
                  <a:pt x="5759368" y="6565858"/>
                </a:cubicBezTo>
                <a:close/>
                <a:moveTo>
                  <a:pt x="5492670" y="6565858"/>
                </a:moveTo>
                <a:cubicBezTo>
                  <a:pt x="5457599" y="6565858"/>
                  <a:pt x="5429170" y="6594288"/>
                  <a:pt x="5429170" y="6629358"/>
                </a:cubicBezTo>
                <a:cubicBezTo>
                  <a:pt x="5429170" y="6664428"/>
                  <a:pt x="5457599" y="6692858"/>
                  <a:pt x="5492670" y="6692858"/>
                </a:cubicBezTo>
                <a:cubicBezTo>
                  <a:pt x="5527740" y="6692858"/>
                  <a:pt x="5556169" y="6664428"/>
                  <a:pt x="5556169" y="6629358"/>
                </a:cubicBezTo>
                <a:cubicBezTo>
                  <a:pt x="5556169" y="6594288"/>
                  <a:pt x="5527740" y="6565858"/>
                  <a:pt x="5492670" y="6565858"/>
                </a:cubicBezTo>
                <a:close/>
                <a:moveTo>
                  <a:pt x="5225969" y="6565858"/>
                </a:moveTo>
                <a:cubicBezTo>
                  <a:pt x="5190901" y="6565858"/>
                  <a:pt x="5162470" y="6594288"/>
                  <a:pt x="5162470" y="6629358"/>
                </a:cubicBezTo>
                <a:cubicBezTo>
                  <a:pt x="5162470" y="6664428"/>
                  <a:pt x="5190901" y="6692858"/>
                  <a:pt x="5225969" y="6692858"/>
                </a:cubicBezTo>
                <a:cubicBezTo>
                  <a:pt x="5261040" y="6692858"/>
                  <a:pt x="5289471" y="6664428"/>
                  <a:pt x="5289471" y="6629358"/>
                </a:cubicBezTo>
                <a:cubicBezTo>
                  <a:pt x="5289471" y="6594288"/>
                  <a:pt x="5261040" y="6565858"/>
                  <a:pt x="5225969" y="6565858"/>
                </a:cubicBezTo>
                <a:close/>
                <a:moveTo>
                  <a:pt x="4959270" y="6565858"/>
                </a:moveTo>
                <a:cubicBezTo>
                  <a:pt x="4924201" y="6565858"/>
                  <a:pt x="4895770" y="6594288"/>
                  <a:pt x="4895770" y="6629358"/>
                </a:cubicBezTo>
                <a:cubicBezTo>
                  <a:pt x="4895770" y="6664428"/>
                  <a:pt x="4924201" y="6692858"/>
                  <a:pt x="4959270" y="6692858"/>
                </a:cubicBezTo>
                <a:cubicBezTo>
                  <a:pt x="4994340" y="6692858"/>
                  <a:pt x="5022771" y="6664428"/>
                  <a:pt x="5022771" y="6629358"/>
                </a:cubicBezTo>
                <a:cubicBezTo>
                  <a:pt x="5022771" y="6594288"/>
                  <a:pt x="4994340" y="6565858"/>
                  <a:pt x="4959270" y="6565858"/>
                </a:cubicBezTo>
                <a:close/>
                <a:moveTo>
                  <a:pt x="4692568" y="6565858"/>
                </a:moveTo>
                <a:cubicBezTo>
                  <a:pt x="4657499" y="6565858"/>
                  <a:pt x="4629071" y="6594288"/>
                  <a:pt x="4629071" y="6629358"/>
                </a:cubicBezTo>
                <a:cubicBezTo>
                  <a:pt x="4629071" y="6664428"/>
                  <a:pt x="4657499" y="6692858"/>
                  <a:pt x="4692568" y="6692858"/>
                </a:cubicBezTo>
                <a:cubicBezTo>
                  <a:pt x="4727638" y="6692858"/>
                  <a:pt x="4756068" y="6664428"/>
                  <a:pt x="4756068" y="6629358"/>
                </a:cubicBezTo>
                <a:cubicBezTo>
                  <a:pt x="4756068" y="6594288"/>
                  <a:pt x="4727638" y="6565858"/>
                  <a:pt x="4692568" y="6565858"/>
                </a:cubicBezTo>
                <a:close/>
                <a:moveTo>
                  <a:pt x="4425872" y="6565858"/>
                </a:moveTo>
                <a:cubicBezTo>
                  <a:pt x="4390801" y="6565858"/>
                  <a:pt x="4362372" y="6594288"/>
                  <a:pt x="4362372" y="6629358"/>
                </a:cubicBezTo>
                <a:cubicBezTo>
                  <a:pt x="4362372" y="6664428"/>
                  <a:pt x="4390801" y="6692858"/>
                  <a:pt x="4425872" y="6692858"/>
                </a:cubicBezTo>
                <a:cubicBezTo>
                  <a:pt x="4460944" y="6692858"/>
                  <a:pt x="4489371" y="6664428"/>
                  <a:pt x="4489371" y="6629358"/>
                </a:cubicBezTo>
                <a:cubicBezTo>
                  <a:pt x="4489371" y="6594288"/>
                  <a:pt x="4460944" y="6565858"/>
                  <a:pt x="4425872" y="6565858"/>
                </a:cubicBezTo>
                <a:close/>
                <a:moveTo>
                  <a:pt x="4159171" y="6565858"/>
                </a:moveTo>
                <a:cubicBezTo>
                  <a:pt x="4124100" y="6565858"/>
                  <a:pt x="4095669" y="6594288"/>
                  <a:pt x="4095669" y="6629358"/>
                </a:cubicBezTo>
                <a:cubicBezTo>
                  <a:pt x="4095669" y="6664428"/>
                  <a:pt x="4124100" y="6692858"/>
                  <a:pt x="4159171" y="6692858"/>
                </a:cubicBezTo>
                <a:cubicBezTo>
                  <a:pt x="4194239" y="6692858"/>
                  <a:pt x="4222672" y="6664428"/>
                  <a:pt x="4222672" y="6629358"/>
                </a:cubicBezTo>
                <a:cubicBezTo>
                  <a:pt x="4222672" y="6594288"/>
                  <a:pt x="4194239" y="6565858"/>
                  <a:pt x="4159171" y="6565858"/>
                </a:cubicBezTo>
                <a:close/>
                <a:moveTo>
                  <a:pt x="3892478" y="6565858"/>
                </a:moveTo>
                <a:cubicBezTo>
                  <a:pt x="3857408" y="6565858"/>
                  <a:pt x="3828977" y="6594288"/>
                  <a:pt x="3828977" y="6629358"/>
                </a:cubicBezTo>
                <a:cubicBezTo>
                  <a:pt x="3828977" y="6664428"/>
                  <a:pt x="3857408" y="6692858"/>
                  <a:pt x="3892478" y="6692858"/>
                </a:cubicBezTo>
                <a:cubicBezTo>
                  <a:pt x="3927548" y="6692858"/>
                  <a:pt x="3955978" y="6664428"/>
                  <a:pt x="3955978" y="6629358"/>
                </a:cubicBezTo>
                <a:cubicBezTo>
                  <a:pt x="3955978" y="6594288"/>
                  <a:pt x="3927548" y="6565858"/>
                  <a:pt x="3892478" y="6565858"/>
                </a:cubicBezTo>
                <a:close/>
                <a:moveTo>
                  <a:pt x="3625779" y="6565858"/>
                </a:moveTo>
                <a:cubicBezTo>
                  <a:pt x="3590708" y="6565858"/>
                  <a:pt x="3562278" y="6594288"/>
                  <a:pt x="3562278" y="6629358"/>
                </a:cubicBezTo>
                <a:cubicBezTo>
                  <a:pt x="3562278" y="6664428"/>
                  <a:pt x="3590708" y="6692858"/>
                  <a:pt x="3625779" y="6692858"/>
                </a:cubicBezTo>
                <a:cubicBezTo>
                  <a:pt x="3660849" y="6692858"/>
                  <a:pt x="3689278" y="6664428"/>
                  <a:pt x="3689278" y="6629358"/>
                </a:cubicBezTo>
                <a:cubicBezTo>
                  <a:pt x="3689278" y="6594288"/>
                  <a:pt x="3660849" y="6565858"/>
                  <a:pt x="3625779" y="6565858"/>
                </a:cubicBezTo>
                <a:close/>
                <a:moveTo>
                  <a:pt x="3359077" y="6565858"/>
                </a:moveTo>
                <a:cubicBezTo>
                  <a:pt x="3324006" y="6565858"/>
                  <a:pt x="3295576" y="6594288"/>
                  <a:pt x="3295576" y="6629358"/>
                </a:cubicBezTo>
                <a:cubicBezTo>
                  <a:pt x="3295576" y="6664428"/>
                  <a:pt x="3324006" y="6692858"/>
                  <a:pt x="3359077" y="6692858"/>
                </a:cubicBezTo>
                <a:cubicBezTo>
                  <a:pt x="3394147" y="6692858"/>
                  <a:pt x="3422578" y="6664428"/>
                  <a:pt x="3422578" y="6629358"/>
                </a:cubicBezTo>
                <a:cubicBezTo>
                  <a:pt x="3422578" y="6594288"/>
                  <a:pt x="3394147" y="6565858"/>
                  <a:pt x="3359077" y="6565858"/>
                </a:cubicBezTo>
                <a:close/>
                <a:moveTo>
                  <a:pt x="3092379" y="6565858"/>
                </a:moveTo>
                <a:cubicBezTo>
                  <a:pt x="3057310" y="6565858"/>
                  <a:pt x="3028880" y="6594288"/>
                  <a:pt x="3028880" y="6629358"/>
                </a:cubicBezTo>
                <a:cubicBezTo>
                  <a:pt x="3028880" y="6664428"/>
                  <a:pt x="3057310" y="6692858"/>
                  <a:pt x="3092379" y="6692858"/>
                </a:cubicBezTo>
                <a:cubicBezTo>
                  <a:pt x="3127449" y="6692858"/>
                  <a:pt x="3155879" y="6664428"/>
                  <a:pt x="3155879" y="6629358"/>
                </a:cubicBezTo>
                <a:cubicBezTo>
                  <a:pt x="3155879" y="6594288"/>
                  <a:pt x="3127449" y="6565858"/>
                  <a:pt x="3092379" y="6565858"/>
                </a:cubicBezTo>
                <a:close/>
                <a:moveTo>
                  <a:pt x="2825684" y="6565858"/>
                </a:moveTo>
                <a:cubicBezTo>
                  <a:pt x="2790614" y="6565858"/>
                  <a:pt x="2762184" y="6594288"/>
                  <a:pt x="2762184" y="6629358"/>
                </a:cubicBezTo>
                <a:cubicBezTo>
                  <a:pt x="2762184" y="6664428"/>
                  <a:pt x="2790614" y="6692858"/>
                  <a:pt x="2825684" y="6692858"/>
                </a:cubicBezTo>
                <a:cubicBezTo>
                  <a:pt x="2860753" y="6692858"/>
                  <a:pt x="2889183" y="6664428"/>
                  <a:pt x="2889183" y="6629358"/>
                </a:cubicBezTo>
                <a:cubicBezTo>
                  <a:pt x="2889183" y="6594288"/>
                  <a:pt x="2860753" y="6565858"/>
                  <a:pt x="2825684" y="6565858"/>
                </a:cubicBezTo>
                <a:close/>
                <a:moveTo>
                  <a:pt x="2558982" y="6565858"/>
                </a:moveTo>
                <a:cubicBezTo>
                  <a:pt x="2523911" y="6565858"/>
                  <a:pt x="2495481" y="6594288"/>
                  <a:pt x="2495481" y="6629358"/>
                </a:cubicBezTo>
                <a:cubicBezTo>
                  <a:pt x="2495481" y="6664428"/>
                  <a:pt x="2523911" y="6692858"/>
                  <a:pt x="2558982" y="6692858"/>
                </a:cubicBezTo>
                <a:cubicBezTo>
                  <a:pt x="2594053" y="6692858"/>
                  <a:pt x="2622483" y="6664428"/>
                  <a:pt x="2622483" y="6629358"/>
                </a:cubicBezTo>
                <a:cubicBezTo>
                  <a:pt x="2622483" y="6594288"/>
                  <a:pt x="2594053" y="6565858"/>
                  <a:pt x="2558982" y="6565858"/>
                </a:cubicBezTo>
                <a:close/>
                <a:moveTo>
                  <a:pt x="2292282" y="6565858"/>
                </a:moveTo>
                <a:cubicBezTo>
                  <a:pt x="2257210" y="6565858"/>
                  <a:pt x="2228780" y="6594288"/>
                  <a:pt x="2228780" y="6629358"/>
                </a:cubicBezTo>
                <a:cubicBezTo>
                  <a:pt x="2228780" y="6664428"/>
                  <a:pt x="2257210" y="6692858"/>
                  <a:pt x="2292282" y="6692858"/>
                </a:cubicBezTo>
                <a:cubicBezTo>
                  <a:pt x="2327352" y="6692858"/>
                  <a:pt x="2355779" y="6664428"/>
                  <a:pt x="2355779" y="6629358"/>
                </a:cubicBezTo>
                <a:cubicBezTo>
                  <a:pt x="2355779" y="6594288"/>
                  <a:pt x="2327352" y="6565858"/>
                  <a:pt x="2292282" y="6565858"/>
                </a:cubicBezTo>
                <a:close/>
                <a:moveTo>
                  <a:pt x="2025582" y="6565858"/>
                </a:moveTo>
                <a:cubicBezTo>
                  <a:pt x="1990512" y="6565858"/>
                  <a:pt x="1962079" y="6594288"/>
                  <a:pt x="1962079" y="6629358"/>
                </a:cubicBezTo>
                <a:cubicBezTo>
                  <a:pt x="1962079" y="6664428"/>
                  <a:pt x="1990512" y="6692858"/>
                  <a:pt x="2025582" y="6692858"/>
                </a:cubicBezTo>
                <a:cubicBezTo>
                  <a:pt x="2060652" y="6692858"/>
                  <a:pt x="2089081" y="6664428"/>
                  <a:pt x="2089081" y="6629358"/>
                </a:cubicBezTo>
                <a:cubicBezTo>
                  <a:pt x="2089081" y="6594288"/>
                  <a:pt x="2060652" y="6565858"/>
                  <a:pt x="2025582" y="6565858"/>
                </a:cubicBezTo>
                <a:close/>
                <a:moveTo>
                  <a:pt x="1758880" y="6565858"/>
                </a:moveTo>
                <a:cubicBezTo>
                  <a:pt x="1723809" y="6565858"/>
                  <a:pt x="1695380" y="6594288"/>
                  <a:pt x="1695380" y="6629358"/>
                </a:cubicBezTo>
                <a:cubicBezTo>
                  <a:pt x="1695380" y="6664428"/>
                  <a:pt x="1723809" y="6692858"/>
                  <a:pt x="1758880" y="6692858"/>
                </a:cubicBezTo>
                <a:cubicBezTo>
                  <a:pt x="1793949" y="6692858"/>
                  <a:pt x="1822380" y="6664428"/>
                  <a:pt x="1822380" y="6629358"/>
                </a:cubicBezTo>
                <a:cubicBezTo>
                  <a:pt x="1822380" y="6594288"/>
                  <a:pt x="1793949" y="6565858"/>
                  <a:pt x="1758880" y="6565858"/>
                </a:cubicBezTo>
                <a:close/>
                <a:moveTo>
                  <a:pt x="1492180" y="6565858"/>
                </a:moveTo>
                <a:cubicBezTo>
                  <a:pt x="1457110" y="6565858"/>
                  <a:pt x="1428680" y="6594288"/>
                  <a:pt x="1428680" y="6629358"/>
                </a:cubicBezTo>
                <a:cubicBezTo>
                  <a:pt x="1428680" y="6664428"/>
                  <a:pt x="1457110" y="6692858"/>
                  <a:pt x="1492180" y="6692858"/>
                </a:cubicBezTo>
                <a:cubicBezTo>
                  <a:pt x="1527250" y="6692858"/>
                  <a:pt x="1555680" y="6664428"/>
                  <a:pt x="1555680" y="6629358"/>
                </a:cubicBezTo>
                <a:cubicBezTo>
                  <a:pt x="1555680" y="6594288"/>
                  <a:pt x="1527250" y="6565858"/>
                  <a:pt x="1492180" y="6565858"/>
                </a:cubicBezTo>
                <a:close/>
                <a:moveTo>
                  <a:pt x="1225480" y="6565858"/>
                </a:moveTo>
                <a:cubicBezTo>
                  <a:pt x="1190410" y="6565858"/>
                  <a:pt x="1161980" y="6594288"/>
                  <a:pt x="1161980" y="6629358"/>
                </a:cubicBezTo>
                <a:cubicBezTo>
                  <a:pt x="1161980" y="6664428"/>
                  <a:pt x="1190410" y="6692858"/>
                  <a:pt x="1225480" y="6692858"/>
                </a:cubicBezTo>
                <a:cubicBezTo>
                  <a:pt x="1260550" y="6692858"/>
                  <a:pt x="1288980" y="6664428"/>
                  <a:pt x="1288980" y="6629358"/>
                </a:cubicBezTo>
                <a:cubicBezTo>
                  <a:pt x="1288980" y="6594288"/>
                  <a:pt x="1260550" y="6565858"/>
                  <a:pt x="1225480" y="6565858"/>
                </a:cubicBezTo>
                <a:close/>
                <a:moveTo>
                  <a:pt x="958781" y="6565858"/>
                </a:moveTo>
                <a:cubicBezTo>
                  <a:pt x="923711" y="6565858"/>
                  <a:pt x="895281" y="6594288"/>
                  <a:pt x="895281" y="6629358"/>
                </a:cubicBezTo>
                <a:cubicBezTo>
                  <a:pt x="895281" y="6664428"/>
                  <a:pt x="923711" y="6692858"/>
                  <a:pt x="958781" y="6692858"/>
                </a:cubicBezTo>
                <a:cubicBezTo>
                  <a:pt x="993851" y="6692858"/>
                  <a:pt x="1022281" y="6664428"/>
                  <a:pt x="1022281" y="6629358"/>
                </a:cubicBezTo>
                <a:cubicBezTo>
                  <a:pt x="1022281" y="6594288"/>
                  <a:pt x="993851" y="6565858"/>
                  <a:pt x="958781" y="6565858"/>
                </a:cubicBezTo>
                <a:close/>
                <a:moveTo>
                  <a:pt x="692082" y="6565858"/>
                </a:moveTo>
                <a:cubicBezTo>
                  <a:pt x="657012" y="6565858"/>
                  <a:pt x="628582" y="6594288"/>
                  <a:pt x="628582" y="6629358"/>
                </a:cubicBezTo>
                <a:cubicBezTo>
                  <a:pt x="628582" y="6664428"/>
                  <a:pt x="657012" y="6692858"/>
                  <a:pt x="692082" y="6692858"/>
                </a:cubicBezTo>
                <a:cubicBezTo>
                  <a:pt x="727152" y="6692858"/>
                  <a:pt x="755582" y="6664428"/>
                  <a:pt x="755582" y="6629358"/>
                </a:cubicBezTo>
                <a:cubicBezTo>
                  <a:pt x="755582" y="6594288"/>
                  <a:pt x="727152" y="6565858"/>
                  <a:pt x="692082" y="6565858"/>
                </a:cubicBezTo>
                <a:close/>
                <a:moveTo>
                  <a:pt x="425382" y="6565858"/>
                </a:moveTo>
                <a:cubicBezTo>
                  <a:pt x="390312" y="6565858"/>
                  <a:pt x="361882" y="6594288"/>
                  <a:pt x="361882" y="6629358"/>
                </a:cubicBezTo>
                <a:cubicBezTo>
                  <a:pt x="361882" y="6664428"/>
                  <a:pt x="390312" y="6692858"/>
                  <a:pt x="425382" y="6692858"/>
                </a:cubicBezTo>
                <a:cubicBezTo>
                  <a:pt x="460452" y="6692858"/>
                  <a:pt x="488882" y="6664428"/>
                  <a:pt x="488882" y="6629358"/>
                </a:cubicBezTo>
                <a:cubicBezTo>
                  <a:pt x="488882" y="6594288"/>
                  <a:pt x="460452" y="6565858"/>
                  <a:pt x="425382" y="6565858"/>
                </a:cubicBezTo>
                <a:close/>
                <a:moveTo>
                  <a:pt x="11893468" y="6261058"/>
                </a:moveTo>
                <a:cubicBezTo>
                  <a:pt x="11858398" y="6261058"/>
                  <a:pt x="11829968" y="6289488"/>
                  <a:pt x="11829968" y="6324558"/>
                </a:cubicBezTo>
                <a:cubicBezTo>
                  <a:pt x="11829968" y="6359628"/>
                  <a:pt x="11858398" y="6388058"/>
                  <a:pt x="11893468" y="6388058"/>
                </a:cubicBezTo>
                <a:cubicBezTo>
                  <a:pt x="11928538" y="6388058"/>
                  <a:pt x="11956968" y="6359628"/>
                  <a:pt x="11956968" y="6324558"/>
                </a:cubicBezTo>
                <a:cubicBezTo>
                  <a:pt x="11956968" y="6289488"/>
                  <a:pt x="11928538" y="6261058"/>
                  <a:pt x="11893468" y="6261058"/>
                </a:cubicBezTo>
                <a:close/>
                <a:moveTo>
                  <a:pt x="11626768" y="6261058"/>
                </a:moveTo>
                <a:cubicBezTo>
                  <a:pt x="11591698" y="6261058"/>
                  <a:pt x="11563268" y="6289488"/>
                  <a:pt x="11563268" y="6324558"/>
                </a:cubicBezTo>
                <a:cubicBezTo>
                  <a:pt x="11563268" y="6359628"/>
                  <a:pt x="11591698" y="6388058"/>
                  <a:pt x="11626768" y="6388058"/>
                </a:cubicBezTo>
                <a:cubicBezTo>
                  <a:pt x="11661838" y="6388058"/>
                  <a:pt x="11690268" y="6359628"/>
                  <a:pt x="11690268" y="6324558"/>
                </a:cubicBezTo>
                <a:cubicBezTo>
                  <a:pt x="11690268" y="6289488"/>
                  <a:pt x="11661838" y="6261058"/>
                  <a:pt x="11626768" y="6261058"/>
                </a:cubicBezTo>
                <a:close/>
                <a:moveTo>
                  <a:pt x="11360068" y="6261058"/>
                </a:moveTo>
                <a:cubicBezTo>
                  <a:pt x="11324998" y="6261058"/>
                  <a:pt x="11296568" y="6289488"/>
                  <a:pt x="11296568" y="6324558"/>
                </a:cubicBezTo>
                <a:cubicBezTo>
                  <a:pt x="11296568" y="6359628"/>
                  <a:pt x="11324998" y="6388058"/>
                  <a:pt x="11360068" y="6388058"/>
                </a:cubicBezTo>
                <a:cubicBezTo>
                  <a:pt x="11395138" y="6388058"/>
                  <a:pt x="11423568" y="6359628"/>
                  <a:pt x="11423568" y="6324558"/>
                </a:cubicBezTo>
                <a:cubicBezTo>
                  <a:pt x="11423568" y="6289488"/>
                  <a:pt x="11395138" y="6261058"/>
                  <a:pt x="11360068" y="6261058"/>
                </a:cubicBezTo>
                <a:close/>
                <a:moveTo>
                  <a:pt x="11093368" y="6261058"/>
                </a:moveTo>
                <a:cubicBezTo>
                  <a:pt x="11058298" y="6261058"/>
                  <a:pt x="11029868" y="6289488"/>
                  <a:pt x="11029868" y="6324558"/>
                </a:cubicBezTo>
                <a:cubicBezTo>
                  <a:pt x="11029868" y="6359628"/>
                  <a:pt x="11058298" y="6388058"/>
                  <a:pt x="11093368" y="6388058"/>
                </a:cubicBezTo>
                <a:cubicBezTo>
                  <a:pt x="11128438" y="6388058"/>
                  <a:pt x="11156868" y="6359628"/>
                  <a:pt x="11156868" y="6324558"/>
                </a:cubicBezTo>
                <a:cubicBezTo>
                  <a:pt x="11156868" y="6289488"/>
                  <a:pt x="11128438" y="6261058"/>
                  <a:pt x="11093368" y="6261058"/>
                </a:cubicBezTo>
                <a:close/>
                <a:moveTo>
                  <a:pt x="10826668" y="6261058"/>
                </a:moveTo>
                <a:cubicBezTo>
                  <a:pt x="10791598" y="6261058"/>
                  <a:pt x="10763168" y="6289488"/>
                  <a:pt x="10763168" y="6324558"/>
                </a:cubicBezTo>
                <a:cubicBezTo>
                  <a:pt x="10763168" y="6359628"/>
                  <a:pt x="10791598" y="6388058"/>
                  <a:pt x="10826668" y="6388058"/>
                </a:cubicBezTo>
                <a:cubicBezTo>
                  <a:pt x="10861738" y="6388058"/>
                  <a:pt x="10890168" y="6359628"/>
                  <a:pt x="10890168" y="6324558"/>
                </a:cubicBezTo>
                <a:cubicBezTo>
                  <a:pt x="10890168" y="6289488"/>
                  <a:pt x="10861738" y="6261058"/>
                  <a:pt x="10826668" y="6261058"/>
                </a:cubicBezTo>
                <a:close/>
                <a:moveTo>
                  <a:pt x="10559968" y="6261058"/>
                </a:moveTo>
                <a:cubicBezTo>
                  <a:pt x="10524898" y="6261058"/>
                  <a:pt x="10496468" y="6289488"/>
                  <a:pt x="10496468" y="6324558"/>
                </a:cubicBezTo>
                <a:cubicBezTo>
                  <a:pt x="10496468" y="6359628"/>
                  <a:pt x="10524898" y="6388058"/>
                  <a:pt x="10559968" y="6388058"/>
                </a:cubicBezTo>
                <a:cubicBezTo>
                  <a:pt x="10595038" y="6388058"/>
                  <a:pt x="10623468" y="6359628"/>
                  <a:pt x="10623468" y="6324558"/>
                </a:cubicBezTo>
                <a:cubicBezTo>
                  <a:pt x="10623468" y="6289488"/>
                  <a:pt x="10595038" y="6261058"/>
                  <a:pt x="10559968" y="6261058"/>
                </a:cubicBezTo>
                <a:close/>
                <a:moveTo>
                  <a:pt x="10293268" y="6261058"/>
                </a:moveTo>
                <a:cubicBezTo>
                  <a:pt x="10258198" y="6261058"/>
                  <a:pt x="10229768" y="6289488"/>
                  <a:pt x="10229768" y="6324558"/>
                </a:cubicBezTo>
                <a:cubicBezTo>
                  <a:pt x="10229768" y="6359628"/>
                  <a:pt x="10258198" y="6388058"/>
                  <a:pt x="10293268" y="6388058"/>
                </a:cubicBezTo>
                <a:cubicBezTo>
                  <a:pt x="10328338" y="6388058"/>
                  <a:pt x="10356768" y="6359628"/>
                  <a:pt x="10356768" y="6324558"/>
                </a:cubicBezTo>
                <a:cubicBezTo>
                  <a:pt x="10356768" y="6289488"/>
                  <a:pt x="10328338" y="6261058"/>
                  <a:pt x="10293268" y="6261058"/>
                </a:cubicBezTo>
                <a:close/>
                <a:moveTo>
                  <a:pt x="10026568" y="6261058"/>
                </a:moveTo>
                <a:cubicBezTo>
                  <a:pt x="9991498" y="6261058"/>
                  <a:pt x="9963068" y="6289488"/>
                  <a:pt x="9963068" y="6324558"/>
                </a:cubicBezTo>
                <a:cubicBezTo>
                  <a:pt x="9963068" y="6359628"/>
                  <a:pt x="9991498" y="6388058"/>
                  <a:pt x="10026568" y="6388058"/>
                </a:cubicBezTo>
                <a:cubicBezTo>
                  <a:pt x="10061638" y="6388058"/>
                  <a:pt x="10090068" y="6359628"/>
                  <a:pt x="10090068" y="6324558"/>
                </a:cubicBezTo>
                <a:cubicBezTo>
                  <a:pt x="10090068" y="6289488"/>
                  <a:pt x="10061638" y="6261058"/>
                  <a:pt x="10026568" y="6261058"/>
                </a:cubicBezTo>
                <a:close/>
                <a:moveTo>
                  <a:pt x="9759868" y="6261058"/>
                </a:moveTo>
                <a:cubicBezTo>
                  <a:pt x="9724798" y="6261058"/>
                  <a:pt x="9696368" y="6289488"/>
                  <a:pt x="9696368" y="6324558"/>
                </a:cubicBezTo>
                <a:cubicBezTo>
                  <a:pt x="9696368" y="6359628"/>
                  <a:pt x="9724798" y="6388058"/>
                  <a:pt x="9759868" y="6388058"/>
                </a:cubicBezTo>
                <a:cubicBezTo>
                  <a:pt x="9794938" y="6388058"/>
                  <a:pt x="9823368" y="6359628"/>
                  <a:pt x="9823368" y="6324558"/>
                </a:cubicBezTo>
                <a:cubicBezTo>
                  <a:pt x="9823368" y="6289488"/>
                  <a:pt x="9794938" y="6261058"/>
                  <a:pt x="9759868" y="6261058"/>
                </a:cubicBezTo>
                <a:close/>
                <a:moveTo>
                  <a:pt x="9493168" y="6261058"/>
                </a:moveTo>
                <a:cubicBezTo>
                  <a:pt x="9458098" y="6261058"/>
                  <a:pt x="9429668" y="6289488"/>
                  <a:pt x="9429668" y="6324558"/>
                </a:cubicBezTo>
                <a:cubicBezTo>
                  <a:pt x="9429668" y="6359628"/>
                  <a:pt x="9458098" y="6388058"/>
                  <a:pt x="9493168" y="6388058"/>
                </a:cubicBezTo>
                <a:cubicBezTo>
                  <a:pt x="9528238" y="6388058"/>
                  <a:pt x="9556668" y="6359628"/>
                  <a:pt x="9556668" y="6324558"/>
                </a:cubicBezTo>
                <a:cubicBezTo>
                  <a:pt x="9556668" y="6289488"/>
                  <a:pt x="9528238" y="6261058"/>
                  <a:pt x="9493168" y="6261058"/>
                </a:cubicBezTo>
                <a:close/>
                <a:moveTo>
                  <a:pt x="9226468" y="6261058"/>
                </a:moveTo>
                <a:cubicBezTo>
                  <a:pt x="9191398" y="6261058"/>
                  <a:pt x="9162968" y="6289488"/>
                  <a:pt x="9162968" y="6324558"/>
                </a:cubicBezTo>
                <a:cubicBezTo>
                  <a:pt x="9162968" y="6359628"/>
                  <a:pt x="9191398" y="6388058"/>
                  <a:pt x="9226468" y="6388058"/>
                </a:cubicBezTo>
                <a:cubicBezTo>
                  <a:pt x="9261538" y="6388058"/>
                  <a:pt x="9289968" y="6359628"/>
                  <a:pt x="9289968" y="6324558"/>
                </a:cubicBezTo>
                <a:cubicBezTo>
                  <a:pt x="9289968" y="6289488"/>
                  <a:pt x="9261538" y="6261058"/>
                  <a:pt x="9226468" y="6261058"/>
                </a:cubicBezTo>
                <a:close/>
                <a:moveTo>
                  <a:pt x="8959768" y="6261058"/>
                </a:moveTo>
                <a:cubicBezTo>
                  <a:pt x="8924698" y="6261058"/>
                  <a:pt x="8896268" y="6289488"/>
                  <a:pt x="8896268" y="6324558"/>
                </a:cubicBezTo>
                <a:cubicBezTo>
                  <a:pt x="8896268" y="6359628"/>
                  <a:pt x="8924698" y="6388058"/>
                  <a:pt x="8959768" y="6388058"/>
                </a:cubicBezTo>
                <a:cubicBezTo>
                  <a:pt x="8994838" y="6388058"/>
                  <a:pt x="9023268" y="6359628"/>
                  <a:pt x="9023268" y="6324558"/>
                </a:cubicBezTo>
                <a:cubicBezTo>
                  <a:pt x="9023268" y="6289488"/>
                  <a:pt x="8994838" y="6261058"/>
                  <a:pt x="8959768" y="6261058"/>
                </a:cubicBezTo>
                <a:close/>
                <a:moveTo>
                  <a:pt x="8693068" y="6261058"/>
                </a:moveTo>
                <a:cubicBezTo>
                  <a:pt x="8657998" y="6261058"/>
                  <a:pt x="8629568" y="6289488"/>
                  <a:pt x="8629568" y="6324558"/>
                </a:cubicBezTo>
                <a:cubicBezTo>
                  <a:pt x="8629568" y="6359628"/>
                  <a:pt x="8657998" y="6388058"/>
                  <a:pt x="8693068" y="6388058"/>
                </a:cubicBezTo>
                <a:cubicBezTo>
                  <a:pt x="8728138" y="6388058"/>
                  <a:pt x="8756568" y="6359628"/>
                  <a:pt x="8756568" y="6324558"/>
                </a:cubicBezTo>
                <a:cubicBezTo>
                  <a:pt x="8756568" y="6289488"/>
                  <a:pt x="8728138" y="6261058"/>
                  <a:pt x="8693068" y="6261058"/>
                </a:cubicBezTo>
                <a:close/>
                <a:moveTo>
                  <a:pt x="8426368" y="6261058"/>
                </a:moveTo>
                <a:cubicBezTo>
                  <a:pt x="8391298" y="6261058"/>
                  <a:pt x="8362868" y="6289488"/>
                  <a:pt x="8362868" y="6324558"/>
                </a:cubicBezTo>
                <a:cubicBezTo>
                  <a:pt x="8362868" y="6359628"/>
                  <a:pt x="8391298" y="6388058"/>
                  <a:pt x="8426368" y="6388058"/>
                </a:cubicBezTo>
                <a:cubicBezTo>
                  <a:pt x="8461438" y="6388058"/>
                  <a:pt x="8489868" y="6359628"/>
                  <a:pt x="8489868" y="6324558"/>
                </a:cubicBezTo>
                <a:cubicBezTo>
                  <a:pt x="8489868" y="6289488"/>
                  <a:pt x="8461438" y="6261058"/>
                  <a:pt x="8426368" y="6261058"/>
                </a:cubicBezTo>
                <a:close/>
                <a:moveTo>
                  <a:pt x="8159668" y="6261058"/>
                </a:moveTo>
                <a:cubicBezTo>
                  <a:pt x="8124598" y="6261058"/>
                  <a:pt x="8096168" y="6289488"/>
                  <a:pt x="8096168" y="6324558"/>
                </a:cubicBezTo>
                <a:cubicBezTo>
                  <a:pt x="8096168" y="6359628"/>
                  <a:pt x="8124598" y="6388058"/>
                  <a:pt x="8159668" y="6388058"/>
                </a:cubicBezTo>
                <a:cubicBezTo>
                  <a:pt x="8194738" y="6388058"/>
                  <a:pt x="8223168" y="6359628"/>
                  <a:pt x="8223168" y="6324558"/>
                </a:cubicBezTo>
                <a:cubicBezTo>
                  <a:pt x="8223168" y="6289488"/>
                  <a:pt x="8194738" y="6261058"/>
                  <a:pt x="8159668" y="6261058"/>
                </a:cubicBezTo>
                <a:close/>
                <a:moveTo>
                  <a:pt x="7892968" y="6261058"/>
                </a:moveTo>
                <a:cubicBezTo>
                  <a:pt x="7857898" y="6261058"/>
                  <a:pt x="7829468" y="6289488"/>
                  <a:pt x="7829468" y="6324558"/>
                </a:cubicBezTo>
                <a:cubicBezTo>
                  <a:pt x="7829468" y="6359628"/>
                  <a:pt x="7857898" y="6388058"/>
                  <a:pt x="7892968" y="6388058"/>
                </a:cubicBezTo>
                <a:cubicBezTo>
                  <a:pt x="7928038" y="6388058"/>
                  <a:pt x="7956468" y="6359628"/>
                  <a:pt x="7956468" y="6324558"/>
                </a:cubicBezTo>
                <a:cubicBezTo>
                  <a:pt x="7956468" y="6289488"/>
                  <a:pt x="7928038" y="6261058"/>
                  <a:pt x="7892968" y="6261058"/>
                </a:cubicBezTo>
                <a:close/>
                <a:moveTo>
                  <a:pt x="7626268" y="6261058"/>
                </a:moveTo>
                <a:cubicBezTo>
                  <a:pt x="7591198" y="6261058"/>
                  <a:pt x="7562768" y="6289488"/>
                  <a:pt x="7562768" y="6324558"/>
                </a:cubicBezTo>
                <a:cubicBezTo>
                  <a:pt x="7562768" y="6359628"/>
                  <a:pt x="7591198" y="6388058"/>
                  <a:pt x="7626268" y="6388058"/>
                </a:cubicBezTo>
                <a:cubicBezTo>
                  <a:pt x="7661338" y="6388058"/>
                  <a:pt x="7689768" y="6359628"/>
                  <a:pt x="7689768" y="6324558"/>
                </a:cubicBezTo>
                <a:cubicBezTo>
                  <a:pt x="7689768" y="6289488"/>
                  <a:pt x="7661338" y="6261058"/>
                  <a:pt x="7626268" y="6261058"/>
                </a:cubicBezTo>
                <a:close/>
                <a:moveTo>
                  <a:pt x="7359568" y="6261058"/>
                </a:moveTo>
                <a:cubicBezTo>
                  <a:pt x="7324498" y="6261058"/>
                  <a:pt x="7296068" y="6289488"/>
                  <a:pt x="7296068" y="6324558"/>
                </a:cubicBezTo>
                <a:cubicBezTo>
                  <a:pt x="7296068" y="6359628"/>
                  <a:pt x="7324498" y="6388058"/>
                  <a:pt x="7359568" y="6388058"/>
                </a:cubicBezTo>
                <a:cubicBezTo>
                  <a:pt x="7394638" y="6388058"/>
                  <a:pt x="7423068" y="6359628"/>
                  <a:pt x="7423068" y="6324558"/>
                </a:cubicBezTo>
                <a:cubicBezTo>
                  <a:pt x="7423068" y="6289488"/>
                  <a:pt x="7394638" y="6261058"/>
                  <a:pt x="7359568" y="6261058"/>
                </a:cubicBezTo>
                <a:close/>
                <a:moveTo>
                  <a:pt x="7092868" y="6261058"/>
                </a:moveTo>
                <a:cubicBezTo>
                  <a:pt x="7057798" y="6261058"/>
                  <a:pt x="7029368" y="6289488"/>
                  <a:pt x="7029368" y="6324558"/>
                </a:cubicBezTo>
                <a:cubicBezTo>
                  <a:pt x="7029368" y="6359628"/>
                  <a:pt x="7057798" y="6388058"/>
                  <a:pt x="7092868" y="6388058"/>
                </a:cubicBezTo>
                <a:cubicBezTo>
                  <a:pt x="7127938" y="6388058"/>
                  <a:pt x="7156368" y="6359628"/>
                  <a:pt x="7156368" y="6324558"/>
                </a:cubicBezTo>
                <a:cubicBezTo>
                  <a:pt x="7156368" y="6289488"/>
                  <a:pt x="7127938" y="6261058"/>
                  <a:pt x="7092868" y="6261058"/>
                </a:cubicBezTo>
                <a:close/>
                <a:moveTo>
                  <a:pt x="6826168" y="6261058"/>
                </a:moveTo>
                <a:cubicBezTo>
                  <a:pt x="6791098" y="6261058"/>
                  <a:pt x="6762668" y="6289488"/>
                  <a:pt x="6762668" y="6324558"/>
                </a:cubicBezTo>
                <a:cubicBezTo>
                  <a:pt x="6762668" y="6359628"/>
                  <a:pt x="6791098" y="6388058"/>
                  <a:pt x="6826168" y="6388058"/>
                </a:cubicBezTo>
                <a:cubicBezTo>
                  <a:pt x="6861238" y="6388058"/>
                  <a:pt x="6889668" y="6359628"/>
                  <a:pt x="6889668" y="6324558"/>
                </a:cubicBezTo>
                <a:cubicBezTo>
                  <a:pt x="6889668" y="6289488"/>
                  <a:pt x="6861238" y="6261058"/>
                  <a:pt x="6826168" y="6261058"/>
                </a:cubicBezTo>
                <a:close/>
                <a:moveTo>
                  <a:pt x="6559468" y="6261058"/>
                </a:moveTo>
                <a:cubicBezTo>
                  <a:pt x="6524398" y="6261058"/>
                  <a:pt x="6495968" y="6289488"/>
                  <a:pt x="6495968" y="6324558"/>
                </a:cubicBezTo>
                <a:cubicBezTo>
                  <a:pt x="6495968" y="6359628"/>
                  <a:pt x="6524398" y="6388058"/>
                  <a:pt x="6559468" y="6388058"/>
                </a:cubicBezTo>
                <a:cubicBezTo>
                  <a:pt x="6594538" y="6388058"/>
                  <a:pt x="6622968" y="6359628"/>
                  <a:pt x="6622968" y="6324558"/>
                </a:cubicBezTo>
                <a:cubicBezTo>
                  <a:pt x="6622968" y="6289488"/>
                  <a:pt x="6594538" y="6261058"/>
                  <a:pt x="6559468" y="6261058"/>
                </a:cubicBezTo>
                <a:close/>
                <a:moveTo>
                  <a:pt x="6292768" y="6261058"/>
                </a:moveTo>
                <a:cubicBezTo>
                  <a:pt x="6257698" y="6261058"/>
                  <a:pt x="6229268" y="6289488"/>
                  <a:pt x="6229268" y="6324558"/>
                </a:cubicBezTo>
                <a:cubicBezTo>
                  <a:pt x="6229268" y="6359628"/>
                  <a:pt x="6257698" y="6388058"/>
                  <a:pt x="6292768" y="6388058"/>
                </a:cubicBezTo>
                <a:cubicBezTo>
                  <a:pt x="6327838" y="6388058"/>
                  <a:pt x="6356268" y="6359628"/>
                  <a:pt x="6356268" y="6324558"/>
                </a:cubicBezTo>
                <a:cubicBezTo>
                  <a:pt x="6356268" y="6289488"/>
                  <a:pt x="6327838" y="6261058"/>
                  <a:pt x="6292768" y="6261058"/>
                </a:cubicBezTo>
                <a:close/>
                <a:moveTo>
                  <a:pt x="6026070" y="6261058"/>
                </a:moveTo>
                <a:cubicBezTo>
                  <a:pt x="5990999" y="6261058"/>
                  <a:pt x="5962569" y="6289488"/>
                  <a:pt x="5962569" y="6324558"/>
                </a:cubicBezTo>
                <a:cubicBezTo>
                  <a:pt x="5962569" y="6359628"/>
                  <a:pt x="5990999" y="6388058"/>
                  <a:pt x="6026070" y="6388058"/>
                </a:cubicBezTo>
                <a:cubicBezTo>
                  <a:pt x="6061140" y="6388058"/>
                  <a:pt x="6089570" y="6359628"/>
                  <a:pt x="6089570" y="6324558"/>
                </a:cubicBezTo>
                <a:cubicBezTo>
                  <a:pt x="6089570" y="6289488"/>
                  <a:pt x="6061140" y="6261058"/>
                  <a:pt x="6026070" y="6261058"/>
                </a:cubicBezTo>
                <a:close/>
                <a:moveTo>
                  <a:pt x="5759368" y="6261058"/>
                </a:moveTo>
                <a:cubicBezTo>
                  <a:pt x="5724298" y="6261058"/>
                  <a:pt x="5695870" y="6289488"/>
                  <a:pt x="5695870" y="6324558"/>
                </a:cubicBezTo>
                <a:cubicBezTo>
                  <a:pt x="5695870" y="6359628"/>
                  <a:pt x="5724298" y="6388058"/>
                  <a:pt x="5759368" y="6388058"/>
                </a:cubicBezTo>
                <a:cubicBezTo>
                  <a:pt x="5794438" y="6388058"/>
                  <a:pt x="5822868" y="6359628"/>
                  <a:pt x="5822868" y="6324558"/>
                </a:cubicBezTo>
                <a:cubicBezTo>
                  <a:pt x="5822868" y="6289488"/>
                  <a:pt x="5794438" y="6261058"/>
                  <a:pt x="5759368" y="6261058"/>
                </a:cubicBezTo>
                <a:close/>
                <a:moveTo>
                  <a:pt x="5492670" y="6261058"/>
                </a:moveTo>
                <a:cubicBezTo>
                  <a:pt x="5457599" y="6261058"/>
                  <a:pt x="5429170" y="6289488"/>
                  <a:pt x="5429170" y="6324558"/>
                </a:cubicBezTo>
                <a:cubicBezTo>
                  <a:pt x="5429170" y="6359628"/>
                  <a:pt x="5457599" y="6388058"/>
                  <a:pt x="5492670" y="6388058"/>
                </a:cubicBezTo>
                <a:cubicBezTo>
                  <a:pt x="5527740" y="6388058"/>
                  <a:pt x="5556169" y="6359628"/>
                  <a:pt x="5556169" y="6324558"/>
                </a:cubicBezTo>
                <a:cubicBezTo>
                  <a:pt x="5556169" y="6289488"/>
                  <a:pt x="5527740" y="6261058"/>
                  <a:pt x="5492670" y="6261058"/>
                </a:cubicBezTo>
                <a:close/>
                <a:moveTo>
                  <a:pt x="5225969" y="6261058"/>
                </a:moveTo>
                <a:cubicBezTo>
                  <a:pt x="5190901" y="6261058"/>
                  <a:pt x="5162470" y="6289488"/>
                  <a:pt x="5162470" y="6324558"/>
                </a:cubicBezTo>
                <a:cubicBezTo>
                  <a:pt x="5162470" y="6359628"/>
                  <a:pt x="5190901" y="6388058"/>
                  <a:pt x="5225969" y="6388058"/>
                </a:cubicBezTo>
                <a:cubicBezTo>
                  <a:pt x="5261040" y="6388058"/>
                  <a:pt x="5289471" y="6359628"/>
                  <a:pt x="5289471" y="6324558"/>
                </a:cubicBezTo>
                <a:cubicBezTo>
                  <a:pt x="5289471" y="6289488"/>
                  <a:pt x="5261040" y="6261058"/>
                  <a:pt x="5225969" y="6261058"/>
                </a:cubicBezTo>
                <a:close/>
                <a:moveTo>
                  <a:pt x="4959270" y="6261058"/>
                </a:moveTo>
                <a:cubicBezTo>
                  <a:pt x="4924201" y="6261058"/>
                  <a:pt x="4895770" y="6289488"/>
                  <a:pt x="4895770" y="6324558"/>
                </a:cubicBezTo>
                <a:cubicBezTo>
                  <a:pt x="4895770" y="6359628"/>
                  <a:pt x="4924201" y="6388058"/>
                  <a:pt x="4959270" y="6388058"/>
                </a:cubicBezTo>
                <a:cubicBezTo>
                  <a:pt x="4994340" y="6388058"/>
                  <a:pt x="5022771" y="6359628"/>
                  <a:pt x="5022771" y="6324558"/>
                </a:cubicBezTo>
                <a:cubicBezTo>
                  <a:pt x="5022771" y="6289488"/>
                  <a:pt x="4994340" y="6261058"/>
                  <a:pt x="4959270" y="6261058"/>
                </a:cubicBezTo>
                <a:close/>
                <a:moveTo>
                  <a:pt x="4692568" y="6261058"/>
                </a:moveTo>
                <a:cubicBezTo>
                  <a:pt x="4657499" y="6261058"/>
                  <a:pt x="4629071" y="6289488"/>
                  <a:pt x="4629071" y="6324558"/>
                </a:cubicBezTo>
                <a:cubicBezTo>
                  <a:pt x="4629071" y="6359628"/>
                  <a:pt x="4657499" y="6388058"/>
                  <a:pt x="4692568" y="6388058"/>
                </a:cubicBezTo>
                <a:cubicBezTo>
                  <a:pt x="4727638" y="6388058"/>
                  <a:pt x="4756068" y="6359628"/>
                  <a:pt x="4756068" y="6324558"/>
                </a:cubicBezTo>
                <a:cubicBezTo>
                  <a:pt x="4756068" y="6289488"/>
                  <a:pt x="4727638" y="6261058"/>
                  <a:pt x="4692568" y="6261058"/>
                </a:cubicBezTo>
                <a:close/>
                <a:moveTo>
                  <a:pt x="4425872" y="6261058"/>
                </a:moveTo>
                <a:cubicBezTo>
                  <a:pt x="4390801" y="6261058"/>
                  <a:pt x="4362372" y="6289488"/>
                  <a:pt x="4362372" y="6324558"/>
                </a:cubicBezTo>
                <a:cubicBezTo>
                  <a:pt x="4362372" y="6359628"/>
                  <a:pt x="4390801" y="6388058"/>
                  <a:pt x="4425872" y="6388058"/>
                </a:cubicBezTo>
                <a:cubicBezTo>
                  <a:pt x="4460944" y="6388058"/>
                  <a:pt x="4489371" y="6359628"/>
                  <a:pt x="4489371" y="6324558"/>
                </a:cubicBezTo>
                <a:cubicBezTo>
                  <a:pt x="4489371" y="6289488"/>
                  <a:pt x="4460944" y="6261058"/>
                  <a:pt x="4425872" y="6261058"/>
                </a:cubicBezTo>
                <a:close/>
                <a:moveTo>
                  <a:pt x="4159171" y="6261058"/>
                </a:moveTo>
                <a:cubicBezTo>
                  <a:pt x="4124100" y="6261058"/>
                  <a:pt x="4095670" y="6289488"/>
                  <a:pt x="4095670" y="6324558"/>
                </a:cubicBezTo>
                <a:cubicBezTo>
                  <a:pt x="4095670" y="6359628"/>
                  <a:pt x="4124100" y="6388058"/>
                  <a:pt x="4159171" y="6388058"/>
                </a:cubicBezTo>
                <a:cubicBezTo>
                  <a:pt x="4194239" y="6388058"/>
                  <a:pt x="4222672" y="6359628"/>
                  <a:pt x="4222672" y="6324558"/>
                </a:cubicBezTo>
                <a:cubicBezTo>
                  <a:pt x="4222672" y="6289488"/>
                  <a:pt x="4194239" y="6261058"/>
                  <a:pt x="4159171" y="6261058"/>
                </a:cubicBezTo>
                <a:close/>
                <a:moveTo>
                  <a:pt x="3892478" y="6261058"/>
                </a:moveTo>
                <a:cubicBezTo>
                  <a:pt x="3857408" y="6261058"/>
                  <a:pt x="3828977" y="6289488"/>
                  <a:pt x="3828977" y="6324558"/>
                </a:cubicBezTo>
                <a:cubicBezTo>
                  <a:pt x="3828977" y="6359628"/>
                  <a:pt x="3857408" y="6388058"/>
                  <a:pt x="3892478" y="6388058"/>
                </a:cubicBezTo>
                <a:cubicBezTo>
                  <a:pt x="3927548" y="6388058"/>
                  <a:pt x="3955978" y="6359628"/>
                  <a:pt x="3955978" y="6324558"/>
                </a:cubicBezTo>
                <a:cubicBezTo>
                  <a:pt x="3955978" y="6289488"/>
                  <a:pt x="3927548" y="6261058"/>
                  <a:pt x="3892478" y="6261058"/>
                </a:cubicBezTo>
                <a:close/>
                <a:moveTo>
                  <a:pt x="3625779" y="6261058"/>
                </a:moveTo>
                <a:cubicBezTo>
                  <a:pt x="3590709" y="6261058"/>
                  <a:pt x="3562279" y="6289488"/>
                  <a:pt x="3562279" y="6324558"/>
                </a:cubicBezTo>
                <a:cubicBezTo>
                  <a:pt x="3562279" y="6359628"/>
                  <a:pt x="3590709" y="6388058"/>
                  <a:pt x="3625779" y="6388058"/>
                </a:cubicBezTo>
                <a:cubicBezTo>
                  <a:pt x="3660849" y="6388058"/>
                  <a:pt x="3689278" y="6359628"/>
                  <a:pt x="3689278" y="6324558"/>
                </a:cubicBezTo>
                <a:cubicBezTo>
                  <a:pt x="3689278" y="6289488"/>
                  <a:pt x="3660849" y="6261058"/>
                  <a:pt x="3625779" y="6261058"/>
                </a:cubicBezTo>
                <a:close/>
                <a:moveTo>
                  <a:pt x="3359077" y="6261058"/>
                </a:moveTo>
                <a:cubicBezTo>
                  <a:pt x="3324006" y="6261058"/>
                  <a:pt x="3295577" y="6289488"/>
                  <a:pt x="3295577" y="6324558"/>
                </a:cubicBezTo>
                <a:cubicBezTo>
                  <a:pt x="3295577" y="6359628"/>
                  <a:pt x="3324006" y="6388058"/>
                  <a:pt x="3359077" y="6388058"/>
                </a:cubicBezTo>
                <a:cubicBezTo>
                  <a:pt x="3394147" y="6388058"/>
                  <a:pt x="3422578" y="6359628"/>
                  <a:pt x="3422578" y="6324558"/>
                </a:cubicBezTo>
                <a:cubicBezTo>
                  <a:pt x="3422578" y="6289488"/>
                  <a:pt x="3394147" y="6261058"/>
                  <a:pt x="3359077" y="6261058"/>
                </a:cubicBezTo>
                <a:close/>
                <a:moveTo>
                  <a:pt x="3092380" y="6261058"/>
                </a:moveTo>
                <a:cubicBezTo>
                  <a:pt x="3057310" y="6261058"/>
                  <a:pt x="3028881" y="6289488"/>
                  <a:pt x="3028881" y="6324558"/>
                </a:cubicBezTo>
                <a:cubicBezTo>
                  <a:pt x="3028881" y="6359628"/>
                  <a:pt x="3057310" y="6388058"/>
                  <a:pt x="3092380" y="6388058"/>
                </a:cubicBezTo>
                <a:cubicBezTo>
                  <a:pt x="3127449" y="6388058"/>
                  <a:pt x="3155879" y="6359628"/>
                  <a:pt x="3155879" y="6324558"/>
                </a:cubicBezTo>
                <a:cubicBezTo>
                  <a:pt x="3155879" y="6289488"/>
                  <a:pt x="3127449" y="6261058"/>
                  <a:pt x="3092380" y="6261058"/>
                </a:cubicBezTo>
                <a:close/>
                <a:moveTo>
                  <a:pt x="2825684" y="6261058"/>
                </a:moveTo>
                <a:cubicBezTo>
                  <a:pt x="2790614" y="6261058"/>
                  <a:pt x="2762185" y="6289488"/>
                  <a:pt x="2762185" y="6324558"/>
                </a:cubicBezTo>
                <a:cubicBezTo>
                  <a:pt x="2762185" y="6359628"/>
                  <a:pt x="2790614" y="6388058"/>
                  <a:pt x="2825684" y="6388058"/>
                </a:cubicBezTo>
                <a:cubicBezTo>
                  <a:pt x="2860753" y="6388058"/>
                  <a:pt x="2889183" y="6359628"/>
                  <a:pt x="2889183" y="6324558"/>
                </a:cubicBezTo>
                <a:cubicBezTo>
                  <a:pt x="2889183" y="6289488"/>
                  <a:pt x="2860753" y="6261058"/>
                  <a:pt x="2825684" y="6261058"/>
                </a:cubicBezTo>
                <a:close/>
                <a:moveTo>
                  <a:pt x="2558982" y="6261058"/>
                </a:moveTo>
                <a:cubicBezTo>
                  <a:pt x="2523912" y="6261058"/>
                  <a:pt x="2495481" y="6289488"/>
                  <a:pt x="2495481" y="6324558"/>
                </a:cubicBezTo>
                <a:cubicBezTo>
                  <a:pt x="2495481" y="6359628"/>
                  <a:pt x="2523912" y="6388058"/>
                  <a:pt x="2558982" y="6388058"/>
                </a:cubicBezTo>
                <a:cubicBezTo>
                  <a:pt x="2594053" y="6388058"/>
                  <a:pt x="2622483" y="6359628"/>
                  <a:pt x="2622483" y="6324558"/>
                </a:cubicBezTo>
                <a:cubicBezTo>
                  <a:pt x="2622483" y="6289488"/>
                  <a:pt x="2594053" y="6261058"/>
                  <a:pt x="2558982" y="6261058"/>
                </a:cubicBezTo>
                <a:close/>
                <a:moveTo>
                  <a:pt x="2292282" y="6261058"/>
                </a:moveTo>
                <a:cubicBezTo>
                  <a:pt x="2257210" y="6261058"/>
                  <a:pt x="2228780" y="6289488"/>
                  <a:pt x="2228780" y="6324558"/>
                </a:cubicBezTo>
                <a:cubicBezTo>
                  <a:pt x="2228780" y="6359628"/>
                  <a:pt x="2257210" y="6388058"/>
                  <a:pt x="2292282" y="6388058"/>
                </a:cubicBezTo>
                <a:cubicBezTo>
                  <a:pt x="2327352" y="6388058"/>
                  <a:pt x="2355781" y="6359628"/>
                  <a:pt x="2355781" y="6324558"/>
                </a:cubicBezTo>
                <a:cubicBezTo>
                  <a:pt x="2355781" y="6289488"/>
                  <a:pt x="2327352" y="6261058"/>
                  <a:pt x="2292282" y="6261058"/>
                </a:cubicBezTo>
                <a:close/>
                <a:moveTo>
                  <a:pt x="2025582" y="6261058"/>
                </a:moveTo>
                <a:cubicBezTo>
                  <a:pt x="1990512" y="6261058"/>
                  <a:pt x="1962079" y="6289488"/>
                  <a:pt x="1962079" y="6324558"/>
                </a:cubicBezTo>
                <a:cubicBezTo>
                  <a:pt x="1962079" y="6359628"/>
                  <a:pt x="1990512" y="6388058"/>
                  <a:pt x="2025582" y="6388058"/>
                </a:cubicBezTo>
                <a:cubicBezTo>
                  <a:pt x="2060652" y="6388058"/>
                  <a:pt x="2089081" y="6359628"/>
                  <a:pt x="2089081" y="6324558"/>
                </a:cubicBezTo>
                <a:cubicBezTo>
                  <a:pt x="2089081" y="6289488"/>
                  <a:pt x="2060652" y="6261058"/>
                  <a:pt x="2025582" y="6261058"/>
                </a:cubicBezTo>
                <a:close/>
                <a:moveTo>
                  <a:pt x="1758880" y="6261058"/>
                </a:moveTo>
                <a:cubicBezTo>
                  <a:pt x="1723810" y="6261058"/>
                  <a:pt x="1695380" y="6289488"/>
                  <a:pt x="1695380" y="6324558"/>
                </a:cubicBezTo>
                <a:cubicBezTo>
                  <a:pt x="1695380" y="6359628"/>
                  <a:pt x="1723810" y="6388058"/>
                  <a:pt x="1758880" y="6388058"/>
                </a:cubicBezTo>
                <a:cubicBezTo>
                  <a:pt x="1793949" y="6388058"/>
                  <a:pt x="1822380" y="6359628"/>
                  <a:pt x="1822380" y="6324558"/>
                </a:cubicBezTo>
                <a:cubicBezTo>
                  <a:pt x="1822380" y="6289488"/>
                  <a:pt x="1793949" y="6261058"/>
                  <a:pt x="1758880" y="6261058"/>
                </a:cubicBezTo>
                <a:close/>
                <a:moveTo>
                  <a:pt x="1492180" y="6261058"/>
                </a:moveTo>
                <a:cubicBezTo>
                  <a:pt x="1457110" y="6261058"/>
                  <a:pt x="1428680" y="6289488"/>
                  <a:pt x="1428680" y="6324558"/>
                </a:cubicBezTo>
                <a:cubicBezTo>
                  <a:pt x="1428680" y="6359628"/>
                  <a:pt x="1457110" y="6388058"/>
                  <a:pt x="1492180" y="6388058"/>
                </a:cubicBezTo>
                <a:cubicBezTo>
                  <a:pt x="1527250" y="6388058"/>
                  <a:pt x="1555680" y="6359628"/>
                  <a:pt x="1555680" y="6324558"/>
                </a:cubicBezTo>
                <a:cubicBezTo>
                  <a:pt x="1555680" y="6289488"/>
                  <a:pt x="1527250" y="6261058"/>
                  <a:pt x="1492180" y="6261058"/>
                </a:cubicBezTo>
                <a:close/>
                <a:moveTo>
                  <a:pt x="1225480" y="6261058"/>
                </a:moveTo>
                <a:cubicBezTo>
                  <a:pt x="1190411" y="6261058"/>
                  <a:pt x="1161981" y="6289488"/>
                  <a:pt x="1161981" y="6324558"/>
                </a:cubicBezTo>
                <a:cubicBezTo>
                  <a:pt x="1161981" y="6359628"/>
                  <a:pt x="1190411" y="6388058"/>
                  <a:pt x="1225480" y="6388058"/>
                </a:cubicBezTo>
                <a:cubicBezTo>
                  <a:pt x="1260550" y="6388058"/>
                  <a:pt x="1288981" y="6359628"/>
                  <a:pt x="1288981" y="6324558"/>
                </a:cubicBezTo>
                <a:cubicBezTo>
                  <a:pt x="1288981" y="6289488"/>
                  <a:pt x="1260550" y="6261058"/>
                  <a:pt x="1225480" y="6261058"/>
                </a:cubicBezTo>
                <a:close/>
                <a:moveTo>
                  <a:pt x="958781" y="6261058"/>
                </a:moveTo>
                <a:cubicBezTo>
                  <a:pt x="923711" y="6261058"/>
                  <a:pt x="895281" y="6289488"/>
                  <a:pt x="895281" y="6324558"/>
                </a:cubicBezTo>
                <a:cubicBezTo>
                  <a:pt x="895281" y="6359628"/>
                  <a:pt x="923711" y="6388058"/>
                  <a:pt x="958781" y="6388058"/>
                </a:cubicBezTo>
                <a:cubicBezTo>
                  <a:pt x="993851" y="6388058"/>
                  <a:pt x="1022281" y="6359628"/>
                  <a:pt x="1022281" y="6324558"/>
                </a:cubicBezTo>
                <a:cubicBezTo>
                  <a:pt x="1022281" y="6289488"/>
                  <a:pt x="993851" y="6261058"/>
                  <a:pt x="958781" y="6261058"/>
                </a:cubicBezTo>
                <a:close/>
                <a:moveTo>
                  <a:pt x="692082" y="6261058"/>
                </a:moveTo>
                <a:cubicBezTo>
                  <a:pt x="657012" y="6261058"/>
                  <a:pt x="628582" y="6289488"/>
                  <a:pt x="628582" y="6324558"/>
                </a:cubicBezTo>
                <a:cubicBezTo>
                  <a:pt x="628582" y="6359628"/>
                  <a:pt x="657012" y="6388058"/>
                  <a:pt x="692082" y="6388058"/>
                </a:cubicBezTo>
                <a:cubicBezTo>
                  <a:pt x="727152" y="6388058"/>
                  <a:pt x="755582" y="6359628"/>
                  <a:pt x="755582" y="6324558"/>
                </a:cubicBezTo>
                <a:cubicBezTo>
                  <a:pt x="755582" y="6289488"/>
                  <a:pt x="727152" y="6261058"/>
                  <a:pt x="692082" y="6261058"/>
                </a:cubicBezTo>
                <a:close/>
                <a:moveTo>
                  <a:pt x="425383" y="6261058"/>
                </a:moveTo>
                <a:cubicBezTo>
                  <a:pt x="390313" y="6261058"/>
                  <a:pt x="361883" y="6289488"/>
                  <a:pt x="361883" y="6324558"/>
                </a:cubicBezTo>
                <a:cubicBezTo>
                  <a:pt x="361883" y="6359628"/>
                  <a:pt x="390313" y="6388058"/>
                  <a:pt x="425383" y="6388058"/>
                </a:cubicBezTo>
                <a:cubicBezTo>
                  <a:pt x="460452" y="6388058"/>
                  <a:pt x="488882" y="6359628"/>
                  <a:pt x="488882" y="6324558"/>
                </a:cubicBezTo>
                <a:cubicBezTo>
                  <a:pt x="488882" y="6289488"/>
                  <a:pt x="460452" y="6261058"/>
                  <a:pt x="425383" y="6261058"/>
                </a:cubicBezTo>
                <a:close/>
                <a:moveTo>
                  <a:pt x="11880768" y="5956258"/>
                </a:moveTo>
                <a:cubicBezTo>
                  <a:pt x="11845698" y="5956258"/>
                  <a:pt x="11817268" y="5984688"/>
                  <a:pt x="11817268" y="6019758"/>
                </a:cubicBezTo>
                <a:cubicBezTo>
                  <a:pt x="11817268" y="6054828"/>
                  <a:pt x="11845698" y="6083258"/>
                  <a:pt x="11880768" y="6083258"/>
                </a:cubicBezTo>
                <a:cubicBezTo>
                  <a:pt x="11915838" y="6083258"/>
                  <a:pt x="11944268" y="6054828"/>
                  <a:pt x="11944268" y="6019758"/>
                </a:cubicBezTo>
                <a:cubicBezTo>
                  <a:pt x="11944268" y="5984688"/>
                  <a:pt x="11915838" y="5956258"/>
                  <a:pt x="11880768" y="5956258"/>
                </a:cubicBezTo>
                <a:close/>
                <a:moveTo>
                  <a:pt x="11614068" y="5956258"/>
                </a:moveTo>
                <a:cubicBezTo>
                  <a:pt x="11578998" y="5956258"/>
                  <a:pt x="11550568" y="5984688"/>
                  <a:pt x="11550568" y="6019758"/>
                </a:cubicBezTo>
                <a:cubicBezTo>
                  <a:pt x="11550568" y="6054828"/>
                  <a:pt x="11578998" y="6083258"/>
                  <a:pt x="11614068" y="6083258"/>
                </a:cubicBezTo>
                <a:cubicBezTo>
                  <a:pt x="11649138" y="6083258"/>
                  <a:pt x="11677568" y="6054828"/>
                  <a:pt x="11677568" y="6019758"/>
                </a:cubicBezTo>
                <a:cubicBezTo>
                  <a:pt x="11677568" y="5984688"/>
                  <a:pt x="11649138" y="5956258"/>
                  <a:pt x="11614068" y="5956258"/>
                </a:cubicBezTo>
                <a:close/>
                <a:moveTo>
                  <a:pt x="11347368" y="5956258"/>
                </a:moveTo>
                <a:cubicBezTo>
                  <a:pt x="11312298" y="5956258"/>
                  <a:pt x="11283868" y="5984688"/>
                  <a:pt x="11283868" y="6019758"/>
                </a:cubicBezTo>
                <a:cubicBezTo>
                  <a:pt x="11283868" y="6054828"/>
                  <a:pt x="11312298" y="6083258"/>
                  <a:pt x="11347368" y="6083258"/>
                </a:cubicBezTo>
                <a:cubicBezTo>
                  <a:pt x="11382438" y="6083258"/>
                  <a:pt x="11410868" y="6054828"/>
                  <a:pt x="11410868" y="6019758"/>
                </a:cubicBezTo>
                <a:cubicBezTo>
                  <a:pt x="11410868" y="5984688"/>
                  <a:pt x="11382438" y="5956258"/>
                  <a:pt x="11347368" y="5956258"/>
                </a:cubicBezTo>
                <a:close/>
                <a:moveTo>
                  <a:pt x="11080668" y="5956258"/>
                </a:moveTo>
                <a:cubicBezTo>
                  <a:pt x="11045598" y="5956258"/>
                  <a:pt x="11017168" y="5984688"/>
                  <a:pt x="11017168" y="6019758"/>
                </a:cubicBezTo>
                <a:cubicBezTo>
                  <a:pt x="11017168" y="6054828"/>
                  <a:pt x="11045598" y="6083258"/>
                  <a:pt x="11080668" y="6083258"/>
                </a:cubicBezTo>
                <a:cubicBezTo>
                  <a:pt x="11115738" y="6083258"/>
                  <a:pt x="11144168" y="6054828"/>
                  <a:pt x="11144168" y="6019758"/>
                </a:cubicBezTo>
                <a:cubicBezTo>
                  <a:pt x="11144168" y="5984688"/>
                  <a:pt x="11115738" y="5956258"/>
                  <a:pt x="11080668" y="5956258"/>
                </a:cubicBezTo>
                <a:close/>
                <a:moveTo>
                  <a:pt x="10813968" y="5956258"/>
                </a:moveTo>
                <a:cubicBezTo>
                  <a:pt x="10778898" y="5956258"/>
                  <a:pt x="10750468" y="5984688"/>
                  <a:pt x="10750468" y="6019758"/>
                </a:cubicBezTo>
                <a:cubicBezTo>
                  <a:pt x="10750468" y="6054828"/>
                  <a:pt x="10778898" y="6083258"/>
                  <a:pt x="10813968" y="6083258"/>
                </a:cubicBezTo>
                <a:cubicBezTo>
                  <a:pt x="10849038" y="6083258"/>
                  <a:pt x="10877468" y="6054828"/>
                  <a:pt x="10877468" y="6019758"/>
                </a:cubicBezTo>
                <a:cubicBezTo>
                  <a:pt x="10877468" y="5984688"/>
                  <a:pt x="10849038" y="5956258"/>
                  <a:pt x="10813968" y="5956258"/>
                </a:cubicBezTo>
                <a:close/>
                <a:moveTo>
                  <a:pt x="10547268" y="5956258"/>
                </a:moveTo>
                <a:cubicBezTo>
                  <a:pt x="10512198" y="5956258"/>
                  <a:pt x="10483768" y="5984688"/>
                  <a:pt x="10483768" y="6019758"/>
                </a:cubicBezTo>
                <a:cubicBezTo>
                  <a:pt x="10483768" y="6054828"/>
                  <a:pt x="10512198" y="6083258"/>
                  <a:pt x="10547268" y="6083258"/>
                </a:cubicBezTo>
                <a:cubicBezTo>
                  <a:pt x="10582338" y="6083258"/>
                  <a:pt x="10610768" y="6054828"/>
                  <a:pt x="10610768" y="6019758"/>
                </a:cubicBezTo>
                <a:cubicBezTo>
                  <a:pt x="10610768" y="5984688"/>
                  <a:pt x="10582338" y="5956258"/>
                  <a:pt x="10547268" y="5956258"/>
                </a:cubicBezTo>
                <a:close/>
                <a:moveTo>
                  <a:pt x="10280568" y="5956258"/>
                </a:moveTo>
                <a:cubicBezTo>
                  <a:pt x="10245498" y="5956258"/>
                  <a:pt x="10217068" y="5984688"/>
                  <a:pt x="10217068" y="6019758"/>
                </a:cubicBezTo>
                <a:cubicBezTo>
                  <a:pt x="10217068" y="6054828"/>
                  <a:pt x="10245498" y="6083258"/>
                  <a:pt x="10280568" y="6083258"/>
                </a:cubicBezTo>
                <a:cubicBezTo>
                  <a:pt x="10315638" y="6083258"/>
                  <a:pt x="10344068" y="6054828"/>
                  <a:pt x="10344068" y="6019758"/>
                </a:cubicBezTo>
                <a:cubicBezTo>
                  <a:pt x="10344068" y="5984688"/>
                  <a:pt x="10315638" y="5956258"/>
                  <a:pt x="10280568" y="5956258"/>
                </a:cubicBezTo>
                <a:close/>
                <a:moveTo>
                  <a:pt x="10013868" y="5956258"/>
                </a:moveTo>
                <a:cubicBezTo>
                  <a:pt x="9978798" y="5956258"/>
                  <a:pt x="9950368" y="5984688"/>
                  <a:pt x="9950368" y="6019758"/>
                </a:cubicBezTo>
                <a:cubicBezTo>
                  <a:pt x="9950368" y="6054828"/>
                  <a:pt x="9978798" y="6083258"/>
                  <a:pt x="10013868" y="6083258"/>
                </a:cubicBezTo>
                <a:cubicBezTo>
                  <a:pt x="10048938" y="6083258"/>
                  <a:pt x="10077368" y="6054828"/>
                  <a:pt x="10077368" y="6019758"/>
                </a:cubicBezTo>
                <a:cubicBezTo>
                  <a:pt x="10077368" y="5984688"/>
                  <a:pt x="10048938" y="5956258"/>
                  <a:pt x="10013868" y="5956258"/>
                </a:cubicBezTo>
                <a:close/>
                <a:moveTo>
                  <a:pt x="9747168" y="5956258"/>
                </a:moveTo>
                <a:cubicBezTo>
                  <a:pt x="9712098" y="5956258"/>
                  <a:pt x="9683668" y="5984688"/>
                  <a:pt x="9683668" y="6019758"/>
                </a:cubicBezTo>
                <a:cubicBezTo>
                  <a:pt x="9683668" y="6054828"/>
                  <a:pt x="9712098" y="6083258"/>
                  <a:pt x="9747168" y="6083258"/>
                </a:cubicBezTo>
                <a:cubicBezTo>
                  <a:pt x="9782238" y="6083258"/>
                  <a:pt x="9810668" y="6054828"/>
                  <a:pt x="9810668" y="6019758"/>
                </a:cubicBezTo>
                <a:cubicBezTo>
                  <a:pt x="9810668" y="5984688"/>
                  <a:pt x="9782238" y="5956258"/>
                  <a:pt x="9747168" y="5956258"/>
                </a:cubicBezTo>
                <a:close/>
                <a:moveTo>
                  <a:pt x="9480468" y="5956258"/>
                </a:moveTo>
                <a:cubicBezTo>
                  <a:pt x="9445398" y="5956258"/>
                  <a:pt x="9416968" y="5984688"/>
                  <a:pt x="9416968" y="6019758"/>
                </a:cubicBezTo>
                <a:cubicBezTo>
                  <a:pt x="9416968" y="6054828"/>
                  <a:pt x="9445398" y="6083258"/>
                  <a:pt x="9480468" y="6083258"/>
                </a:cubicBezTo>
                <a:cubicBezTo>
                  <a:pt x="9515538" y="6083258"/>
                  <a:pt x="9543968" y="6054828"/>
                  <a:pt x="9543968" y="6019758"/>
                </a:cubicBezTo>
                <a:cubicBezTo>
                  <a:pt x="9543968" y="5984688"/>
                  <a:pt x="9515538" y="5956258"/>
                  <a:pt x="9480468" y="5956258"/>
                </a:cubicBezTo>
                <a:close/>
                <a:moveTo>
                  <a:pt x="9213768" y="5956258"/>
                </a:moveTo>
                <a:cubicBezTo>
                  <a:pt x="9178698" y="5956258"/>
                  <a:pt x="9150268" y="5984688"/>
                  <a:pt x="9150268" y="6019758"/>
                </a:cubicBezTo>
                <a:cubicBezTo>
                  <a:pt x="9150268" y="6054828"/>
                  <a:pt x="9178698" y="6083258"/>
                  <a:pt x="9213768" y="6083258"/>
                </a:cubicBezTo>
                <a:cubicBezTo>
                  <a:pt x="9248838" y="6083258"/>
                  <a:pt x="9277268" y="6054828"/>
                  <a:pt x="9277268" y="6019758"/>
                </a:cubicBezTo>
                <a:cubicBezTo>
                  <a:pt x="9277268" y="5984688"/>
                  <a:pt x="9248838" y="5956258"/>
                  <a:pt x="9213768" y="5956258"/>
                </a:cubicBezTo>
                <a:close/>
                <a:moveTo>
                  <a:pt x="8947068" y="5956258"/>
                </a:moveTo>
                <a:cubicBezTo>
                  <a:pt x="8911998" y="5956258"/>
                  <a:pt x="8883568" y="5984688"/>
                  <a:pt x="8883568" y="6019758"/>
                </a:cubicBezTo>
                <a:cubicBezTo>
                  <a:pt x="8883568" y="6054828"/>
                  <a:pt x="8911998" y="6083258"/>
                  <a:pt x="8947068" y="6083258"/>
                </a:cubicBezTo>
                <a:cubicBezTo>
                  <a:pt x="8982138" y="6083258"/>
                  <a:pt x="9010568" y="6054828"/>
                  <a:pt x="9010568" y="6019758"/>
                </a:cubicBezTo>
                <a:cubicBezTo>
                  <a:pt x="9010568" y="5984688"/>
                  <a:pt x="8982138" y="5956258"/>
                  <a:pt x="8947068" y="5956258"/>
                </a:cubicBezTo>
                <a:close/>
                <a:moveTo>
                  <a:pt x="8680368" y="5956258"/>
                </a:moveTo>
                <a:cubicBezTo>
                  <a:pt x="8645298" y="5956258"/>
                  <a:pt x="8616868" y="5984688"/>
                  <a:pt x="8616868" y="6019758"/>
                </a:cubicBezTo>
                <a:cubicBezTo>
                  <a:pt x="8616868" y="6054828"/>
                  <a:pt x="8645298" y="6083258"/>
                  <a:pt x="8680368" y="6083258"/>
                </a:cubicBezTo>
                <a:cubicBezTo>
                  <a:pt x="8715438" y="6083258"/>
                  <a:pt x="8743868" y="6054828"/>
                  <a:pt x="8743868" y="6019758"/>
                </a:cubicBezTo>
                <a:cubicBezTo>
                  <a:pt x="8743868" y="5984688"/>
                  <a:pt x="8715438" y="5956258"/>
                  <a:pt x="8680368" y="5956258"/>
                </a:cubicBezTo>
                <a:close/>
                <a:moveTo>
                  <a:pt x="8413668" y="5956258"/>
                </a:moveTo>
                <a:cubicBezTo>
                  <a:pt x="8378598" y="5956258"/>
                  <a:pt x="8350168" y="5984688"/>
                  <a:pt x="8350168" y="6019758"/>
                </a:cubicBezTo>
                <a:cubicBezTo>
                  <a:pt x="8350168" y="6054828"/>
                  <a:pt x="8378598" y="6083258"/>
                  <a:pt x="8413668" y="6083258"/>
                </a:cubicBezTo>
                <a:cubicBezTo>
                  <a:pt x="8448738" y="6083258"/>
                  <a:pt x="8477168" y="6054828"/>
                  <a:pt x="8477168" y="6019758"/>
                </a:cubicBezTo>
                <a:cubicBezTo>
                  <a:pt x="8477168" y="5984688"/>
                  <a:pt x="8448738" y="5956258"/>
                  <a:pt x="8413668" y="5956258"/>
                </a:cubicBezTo>
                <a:close/>
                <a:moveTo>
                  <a:pt x="8146968" y="5956258"/>
                </a:moveTo>
                <a:cubicBezTo>
                  <a:pt x="8111898" y="5956258"/>
                  <a:pt x="8083468" y="5984688"/>
                  <a:pt x="8083468" y="6019758"/>
                </a:cubicBezTo>
                <a:cubicBezTo>
                  <a:pt x="8083468" y="6054828"/>
                  <a:pt x="8111898" y="6083258"/>
                  <a:pt x="8146968" y="6083258"/>
                </a:cubicBezTo>
                <a:cubicBezTo>
                  <a:pt x="8182038" y="6083258"/>
                  <a:pt x="8210468" y="6054828"/>
                  <a:pt x="8210468" y="6019758"/>
                </a:cubicBezTo>
                <a:cubicBezTo>
                  <a:pt x="8210468" y="5984688"/>
                  <a:pt x="8182038" y="5956258"/>
                  <a:pt x="8146968" y="5956258"/>
                </a:cubicBezTo>
                <a:close/>
                <a:moveTo>
                  <a:pt x="7880268" y="5956258"/>
                </a:moveTo>
                <a:cubicBezTo>
                  <a:pt x="7845198" y="5956258"/>
                  <a:pt x="7816768" y="5984688"/>
                  <a:pt x="7816768" y="6019758"/>
                </a:cubicBezTo>
                <a:cubicBezTo>
                  <a:pt x="7816768" y="6054828"/>
                  <a:pt x="7845198" y="6083258"/>
                  <a:pt x="7880268" y="6083258"/>
                </a:cubicBezTo>
                <a:cubicBezTo>
                  <a:pt x="7915338" y="6083258"/>
                  <a:pt x="7943768" y="6054828"/>
                  <a:pt x="7943768" y="6019758"/>
                </a:cubicBezTo>
                <a:cubicBezTo>
                  <a:pt x="7943768" y="5984688"/>
                  <a:pt x="7915338" y="5956258"/>
                  <a:pt x="7880268" y="5956258"/>
                </a:cubicBezTo>
                <a:close/>
                <a:moveTo>
                  <a:pt x="7613568" y="5956258"/>
                </a:moveTo>
                <a:cubicBezTo>
                  <a:pt x="7578498" y="5956258"/>
                  <a:pt x="7550068" y="5984688"/>
                  <a:pt x="7550068" y="6019758"/>
                </a:cubicBezTo>
                <a:cubicBezTo>
                  <a:pt x="7550068" y="6054828"/>
                  <a:pt x="7578498" y="6083258"/>
                  <a:pt x="7613568" y="6083258"/>
                </a:cubicBezTo>
                <a:cubicBezTo>
                  <a:pt x="7648638" y="6083258"/>
                  <a:pt x="7677068" y="6054828"/>
                  <a:pt x="7677068" y="6019758"/>
                </a:cubicBezTo>
                <a:cubicBezTo>
                  <a:pt x="7677068" y="5984688"/>
                  <a:pt x="7648638" y="5956258"/>
                  <a:pt x="7613568" y="5956258"/>
                </a:cubicBezTo>
                <a:close/>
                <a:moveTo>
                  <a:pt x="7346868" y="5956258"/>
                </a:moveTo>
                <a:cubicBezTo>
                  <a:pt x="7311798" y="5956258"/>
                  <a:pt x="7283368" y="5984688"/>
                  <a:pt x="7283368" y="6019758"/>
                </a:cubicBezTo>
                <a:cubicBezTo>
                  <a:pt x="7283368" y="6054828"/>
                  <a:pt x="7311798" y="6083258"/>
                  <a:pt x="7346868" y="6083258"/>
                </a:cubicBezTo>
                <a:cubicBezTo>
                  <a:pt x="7381938" y="6083258"/>
                  <a:pt x="7410368" y="6054828"/>
                  <a:pt x="7410368" y="6019758"/>
                </a:cubicBezTo>
                <a:cubicBezTo>
                  <a:pt x="7410368" y="5984688"/>
                  <a:pt x="7381938" y="5956258"/>
                  <a:pt x="7346868" y="5956258"/>
                </a:cubicBezTo>
                <a:close/>
                <a:moveTo>
                  <a:pt x="7080168" y="5956258"/>
                </a:moveTo>
                <a:cubicBezTo>
                  <a:pt x="7045098" y="5956258"/>
                  <a:pt x="7016668" y="5984688"/>
                  <a:pt x="7016668" y="6019758"/>
                </a:cubicBezTo>
                <a:cubicBezTo>
                  <a:pt x="7016668" y="6054828"/>
                  <a:pt x="7045098" y="6083258"/>
                  <a:pt x="7080168" y="6083258"/>
                </a:cubicBezTo>
                <a:cubicBezTo>
                  <a:pt x="7115238" y="6083258"/>
                  <a:pt x="7143668" y="6054828"/>
                  <a:pt x="7143668" y="6019758"/>
                </a:cubicBezTo>
                <a:cubicBezTo>
                  <a:pt x="7143668" y="5984688"/>
                  <a:pt x="7115238" y="5956258"/>
                  <a:pt x="7080168" y="5956258"/>
                </a:cubicBezTo>
                <a:close/>
                <a:moveTo>
                  <a:pt x="6813468" y="5956258"/>
                </a:moveTo>
                <a:cubicBezTo>
                  <a:pt x="6778398" y="5956258"/>
                  <a:pt x="6749968" y="5984688"/>
                  <a:pt x="6749968" y="6019758"/>
                </a:cubicBezTo>
                <a:cubicBezTo>
                  <a:pt x="6749968" y="6054828"/>
                  <a:pt x="6778398" y="6083258"/>
                  <a:pt x="6813468" y="6083258"/>
                </a:cubicBezTo>
                <a:cubicBezTo>
                  <a:pt x="6848538" y="6083258"/>
                  <a:pt x="6876968" y="6054828"/>
                  <a:pt x="6876968" y="6019758"/>
                </a:cubicBezTo>
                <a:cubicBezTo>
                  <a:pt x="6876968" y="5984688"/>
                  <a:pt x="6848538" y="5956258"/>
                  <a:pt x="6813468" y="5956258"/>
                </a:cubicBezTo>
                <a:close/>
                <a:moveTo>
                  <a:pt x="6546768" y="5956258"/>
                </a:moveTo>
                <a:cubicBezTo>
                  <a:pt x="6511698" y="5956258"/>
                  <a:pt x="6483268" y="5984688"/>
                  <a:pt x="6483268" y="6019758"/>
                </a:cubicBezTo>
                <a:cubicBezTo>
                  <a:pt x="6483268" y="6054828"/>
                  <a:pt x="6511698" y="6083258"/>
                  <a:pt x="6546768" y="6083258"/>
                </a:cubicBezTo>
                <a:cubicBezTo>
                  <a:pt x="6581838" y="6083258"/>
                  <a:pt x="6610268" y="6054828"/>
                  <a:pt x="6610268" y="6019758"/>
                </a:cubicBezTo>
                <a:cubicBezTo>
                  <a:pt x="6610268" y="5984688"/>
                  <a:pt x="6581838" y="5956258"/>
                  <a:pt x="6546768" y="5956258"/>
                </a:cubicBezTo>
                <a:close/>
                <a:moveTo>
                  <a:pt x="6280068" y="5956258"/>
                </a:moveTo>
                <a:cubicBezTo>
                  <a:pt x="6244998" y="5956258"/>
                  <a:pt x="6216568" y="5984688"/>
                  <a:pt x="6216568" y="6019758"/>
                </a:cubicBezTo>
                <a:cubicBezTo>
                  <a:pt x="6216568" y="6054828"/>
                  <a:pt x="6244998" y="6083258"/>
                  <a:pt x="6280068" y="6083258"/>
                </a:cubicBezTo>
                <a:cubicBezTo>
                  <a:pt x="6315138" y="6083258"/>
                  <a:pt x="6343568" y="6054828"/>
                  <a:pt x="6343568" y="6019758"/>
                </a:cubicBezTo>
                <a:cubicBezTo>
                  <a:pt x="6343568" y="5984688"/>
                  <a:pt x="6315138" y="5956258"/>
                  <a:pt x="6280068" y="5956258"/>
                </a:cubicBezTo>
                <a:close/>
                <a:moveTo>
                  <a:pt x="6013372" y="5956258"/>
                </a:moveTo>
                <a:cubicBezTo>
                  <a:pt x="5978300" y="5956258"/>
                  <a:pt x="5949869" y="5984688"/>
                  <a:pt x="5949869" y="6019758"/>
                </a:cubicBezTo>
                <a:cubicBezTo>
                  <a:pt x="5949869" y="6054828"/>
                  <a:pt x="5978300" y="6083258"/>
                  <a:pt x="6013372" y="6083258"/>
                </a:cubicBezTo>
                <a:cubicBezTo>
                  <a:pt x="6048442" y="6083258"/>
                  <a:pt x="6076874" y="6054828"/>
                  <a:pt x="6076874" y="6019758"/>
                </a:cubicBezTo>
                <a:cubicBezTo>
                  <a:pt x="6076874" y="5984688"/>
                  <a:pt x="6048442" y="5956258"/>
                  <a:pt x="6013372" y="5956258"/>
                </a:cubicBezTo>
                <a:close/>
                <a:moveTo>
                  <a:pt x="5746670" y="5956258"/>
                </a:moveTo>
                <a:cubicBezTo>
                  <a:pt x="5711600" y="5956258"/>
                  <a:pt x="5683171" y="5984688"/>
                  <a:pt x="5683171" y="6019758"/>
                </a:cubicBezTo>
                <a:cubicBezTo>
                  <a:pt x="5683171" y="6054828"/>
                  <a:pt x="5711600" y="6083258"/>
                  <a:pt x="5746670" y="6083258"/>
                </a:cubicBezTo>
                <a:cubicBezTo>
                  <a:pt x="5781739" y="6083258"/>
                  <a:pt x="5810169" y="6054828"/>
                  <a:pt x="5810169" y="6019758"/>
                </a:cubicBezTo>
                <a:cubicBezTo>
                  <a:pt x="5810169" y="5984688"/>
                  <a:pt x="5781739" y="5956258"/>
                  <a:pt x="5746670" y="5956258"/>
                </a:cubicBezTo>
                <a:close/>
                <a:moveTo>
                  <a:pt x="5479975" y="5956258"/>
                </a:moveTo>
                <a:cubicBezTo>
                  <a:pt x="5444903" y="5956258"/>
                  <a:pt x="5416475" y="5984688"/>
                  <a:pt x="5416475" y="6019758"/>
                </a:cubicBezTo>
                <a:cubicBezTo>
                  <a:pt x="5416475" y="6054828"/>
                  <a:pt x="5444903" y="6083258"/>
                  <a:pt x="5479975" y="6083258"/>
                </a:cubicBezTo>
                <a:cubicBezTo>
                  <a:pt x="5515042" y="6083258"/>
                  <a:pt x="5543472" y="6054828"/>
                  <a:pt x="5543472" y="6019758"/>
                </a:cubicBezTo>
                <a:cubicBezTo>
                  <a:pt x="5543472" y="5984688"/>
                  <a:pt x="5515042" y="5956258"/>
                  <a:pt x="5479975" y="5956258"/>
                </a:cubicBezTo>
                <a:close/>
                <a:moveTo>
                  <a:pt x="5213273" y="5956258"/>
                </a:moveTo>
                <a:cubicBezTo>
                  <a:pt x="5178202" y="5956258"/>
                  <a:pt x="5149774" y="5984688"/>
                  <a:pt x="5149774" y="6019758"/>
                </a:cubicBezTo>
                <a:cubicBezTo>
                  <a:pt x="5149774" y="6054828"/>
                  <a:pt x="5178202" y="6083258"/>
                  <a:pt x="5213273" y="6083258"/>
                </a:cubicBezTo>
                <a:cubicBezTo>
                  <a:pt x="5248341" y="6083258"/>
                  <a:pt x="5276774" y="6054828"/>
                  <a:pt x="5276774" y="6019758"/>
                </a:cubicBezTo>
                <a:cubicBezTo>
                  <a:pt x="5276774" y="5984688"/>
                  <a:pt x="5248341" y="5956258"/>
                  <a:pt x="5213273" y="5956258"/>
                </a:cubicBezTo>
                <a:close/>
                <a:moveTo>
                  <a:pt x="4946574" y="5956258"/>
                </a:moveTo>
                <a:cubicBezTo>
                  <a:pt x="4911502" y="5956258"/>
                  <a:pt x="4883074" y="5984688"/>
                  <a:pt x="4883074" y="6019758"/>
                </a:cubicBezTo>
                <a:cubicBezTo>
                  <a:pt x="4883074" y="6054828"/>
                  <a:pt x="4911502" y="6083258"/>
                  <a:pt x="4946574" y="6083258"/>
                </a:cubicBezTo>
                <a:cubicBezTo>
                  <a:pt x="4981643" y="6083258"/>
                  <a:pt x="5010074" y="6054828"/>
                  <a:pt x="5010074" y="6019758"/>
                </a:cubicBezTo>
                <a:cubicBezTo>
                  <a:pt x="5010074" y="5984688"/>
                  <a:pt x="4981643" y="5956258"/>
                  <a:pt x="4946574" y="5956258"/>
                </a:cubicBezTo>
                <a:close/>
                <a:moveTo>
                  <a:pt x="4679871" y="5956258"/>
                </a:moveTo>
                <a:cubicBezTo>
                  <a:pt x="4644803" y="5956258"/>
                  <a:pt x="4616377" y="5984688"/>
                  <a:pt x="4616377" y="6019758"/>
                </a:cubicBezTo>
                <a:cubicBezTo>
                  <a:pt x="4616377" y="6054828"/>
                  <a:pt x="4644803" y="6083258"/>
                  <a:pt x="4679871" y="6083258"/>
                </a:cubicBezTo>
                <a:cubicBezTo>
                  <a:pt x="4714938" y="6083258"/>
                  <a:pt x="4743370" y="6054828"/>
                  <a:pt x="4743370" y="6019758"/>
                </a:cubicBezTo>
                <a:cubicBezTo>
                  <a:pt x="4743370" y="5984688"/>
                  <a:pt x="4714938" y="5956258"/>
                  <a:pt x="4679871" y="5956258"/>
                </a:cubicBezTo>
                <a:close/>
                <a:moveTo>
                  <a:pt x="4413169" y="5956258"/>
                </a:moveTo>
                <a:cubicBezTo>
                  <a:pt x="4378103" y="5956258"/>
                  <a:pt x="4349676" y="5984688"/>
                  <a:pt x="4349676" y="6019758"/>
                </a:cubicBezTo>
                <a:cubicBezTo>
                  <a:pt x="4349676" y="6054828"/>
                  <a:pt x="4378103" y="6083258"/>
                  <a:pt x="4413169" y="6083258"/>
                </a:cubicBezTo>
                <a:cubicBezTo>
                  <a:pt x="4448250" y="6083258"/>
                  <a:pt x="4476671" y="6054828"/>
                  <a:pt x="4476671" y="6019758"/>
                </a:cubicBezTo>
                <a:cubicBezTo>
                  <a:pt x="4476671" y="5984688"/>
                  <a:pt x="4448250" y="5956258"/>
                  <a:pt x="4413169" y="5956258"/>
                </a:cubicBezTo>
                <a:close/>
                <a:moveTo>
                  <a:pt x="4146474" y="5956258"/>
                </a:moveTo>
                <a:cubicBezTo>
                  <a:pt x="4111403" y="5956258"/>
                  <a:pt x="4082974" y="5984688"/>
                  <a:pt x="4082974" y="6019758"/>
                </a:cubicBezTo>
                <a:cubicBezTo>
                  <a:pt x="4082974" y="6054828"/>
                  <a:pt x="4111403" y="6083258"/>
                  <a:pt x="4146474" y="6083258"/>
                </a:cubicBezTo>
                <a:cubicBezTo>
                  <a:pt x="4181549" y="6083258"/>
                  <a:pt x="4209979" y="6054828"/>
                  <a:pt x="4209979" y="6019758"/>
                </a:cubicBezTo>
                <a:cubicBezTo>
                  <a:pt x="4209979" y="5984688"/>
                  <a:pt x="4181549" y="5956258"/>
                  <a:pt x="4146474" y="5956258"/>
                </a:cubicBezTo>
                <a:close/>
                <a:moveTo>
                  <a:pt x="3879791" y="5956258"/>
                </a:moveTo>
                <a:cubicBezTo>
                  <a:pt x="3844721" y="5956258"/>
                  <a:pt x="3816289" y="5984688"/>
                  <a:pt x="3816289" y="6019758"/>
                </a:cubicBezTo>
                <a:cubicBezTo>
                  <a:pt x="3816289" y="6054828"/>
                  <a:pt x="3844721" y="6083258"/>
                  <a:pt x="3879791" y="6083258"/>
                </a:cubicBezTo>
                <a:cubicBezTo>
                  <a:pt x="3914863" y="6083258"/>
                  <a:pt x="3943293" y="6054828"/>
                  <a:pt x="3943293" y="6019758"/>
                </a:cubicBezTo>
                <a:cubicBezTo>
                  <a:pt x="3943293" y="5984688"/>
                  <a:pt x="3914863" y="5956258"/>
                  <a:pt x="3879791" y="5956258"/>
                </a:cubicBezTo>
                <a:close/>
                <a:moveTo>
                  <a:pt x="3613096" y="5956258"/>
                </a:moveTo>
                <a:cubicBezTo>
                  <a:pt x="3578024" y="5956258"/>
                  <a:pt x="3549597" y="5984688"/>
                  <a:pt x="3549597" y="6019758"/>
                </a:cubicBezTo>
                <a:cubicBezTo>
                  <a:pt x="3549597" y="6054828"/>
                  <a:pt x="3578024" y="6083258"/>
                  <a:pt x="3613096" y="6083258"/>
                </a:cubicBezTo>
                <a:cubicBezTo>
                  <a:pt x="3648165" y="6083258"/>
                  <a:pt x="3676594" y="6054828"/>
                  <a:pt x="3676594" y="6019758"/>
                </a:cubicBezTo>
                <a:cubicBezTo>
                  <a:pt x="3676594" y="5984688"/>
                  <a:pt x="3648165" y="5956258"/>
                  <a:pt x="3613096" y="5956258"/>
                </a:cubicBezTo>
                <a:close/>
                <a:moveTo>
                  <a:pt x="3346389" y="5956258"/>
                </a:moveTo>
                <a:cubicBezTo>
                  <a:pt x="3311317" y="5956258"/>
                  <a:pt x="3282888" y="5984688"/>
                  <a:pt x="3282888" y="6019758"/>
                </a:cubicBezTo>
                <a:cubicBezTo>
                  <a:pt x="3282888" y="6054828"/>
                  <a:pt x="3311317" y="6083258"/>
                  <a:pt x="3346389" y="6083258"/>
                </a:cubicBezTo>
                <a:cubicBezTo>
                  <a:pt x="3381460" y="6083258"/>
                  <a:pt x="3409891" y="6054828"/>
                  <a:pt x="3409891" y="6019758"/>
                </a:cubicBezTo>
                <a:cubicBezTo>
                  <a:pt x="3409891" y="5984688"/>
                  <a:pt x="3381460" y="5956258"/>
                  <a:pt x="3346389" y="5956258"/>
                </a:cubicBezTo>
                <a:close/>
                <a:moveTo>
                  <a:pt x="3079695" y="5956258"/>
                </a:moveTo>
                <a:cubicBezTo>
                  <a:pt x="3044626" y="5956258"/>
                  <a:pt x="3016197" y="5984688"/>
                  <a:pt x="3016197" y="6019758"/>
                </a:cubicBezTo>
                <a:cubicBezTo>
                  <a:pt x="3016197" y="6054828"/>
                  <a:pt x="3044626" y="6083258"/>
                  <a:pt x="3079695" y="6083258"/>
                </a:cubicBezTo>
                <a:cubicBezTo>
                  <a:pt x="3114763" y="6083258"/>
                  <a:pt x="3143192" y="6054828"/>
                  <a:pt x="3143192" y="6019758"/>
                </a:cubicBezTo>
                <a:cubicBezTo>
                  <a:pt x="3143192" y="5984688"/>
                  <a:pt x="3114763" y="5956258"/>
                  <a:pt x="3079695" y="5956258"/>
                </a:cubicBezTo>
                <a:close/>
                <a:moveTo>
                  <a:pt x="2813004" y="5956258"/>
                </a:moveTo>
                <a:cubicBezTo>
                  <a:pt x="2777935" y="5956258"/>
                  <a:pt x="2749506" y="5984688"/>
                  <a:pt x="2749506" y="6019758"/>
                </a:cubicBezTo>
                <a:cubicBezTo>
                  <a:pt x="2749506" y="6054828"/>
                  <a:pt x="2777935" y="6083258"/>
                  <a:pt x="2813004" y="6083258"/>
                </a:cubicBezTo>
                <a:cubicBezTo>
                  <a:pt x="2848073" y="6083258"/>
                  <a:pt x="2876501" y="6054828"/>
                  <a:pt x="2876501" y="6019758"/>
                </a:cubicBezTo>
                <a:cubicBezTo>
                  <a:pt x="2876501" y="5984688"/>
                  <a:pt x="2848073" y="5956258"/>
                  <a:pt x="2813004" y="5956258"/>
                </a:cubicBezTo>
                <a:close/>
                <a:moveTo>
                  <a:pt x="2546299" y="5956258"/>
                </a:moveTo>
                <a:cubicBezTo>
                  <a:pt x="2511227" y="5956258"/>
                  <a:pt x="2482796" y="5984688"/>
                  <a:pt x="2482796" y="6019758"/>
                </a:cubicBezTo>
                <a:cubicBezTo>
                  <a:pt x="2482796" y="6054828"/>
                  <a:pt x="2511227" y="6083258"/>
                  <a:pt x="2546299" y="6083258"/>
                </a:cubicBezTo>
                <a:cubicBezTo>
                  <a:pt x="2581371" y="6083258"/>
                  <a:pt x="2609802" y="6054828"/>
                  <a:pt x="2609802" y="6019758"/>
                </a:cubicBezTo>
                <a:cubicBezTo>
                  <a:pt x="2609802" y="5984688"/>
                  <a:pt x="2581371" y="5956258"/>
                  <a:pt x="2546299" y="5956258"/>
                </a:cubicBezTo>
                <a:close/>
                <a:moveTo>
                  <a:pt x="2279598" y="5956258"/>
                </a:moveTo>
                <a:cubicBezTo>
                  <a:pt x="2244523" y="5956258"/>
                  <a:pt x="2216095" y="5984688"/>
                  <a:pt x="2216095" y="6019758"/>
                </a:cubicBezTo>
                <a:cubicBezTo>
                  <a:pt x="2216095" y="6054828"/>
                  <a:pt x="2244523" y="6083258"/>
                  <a:pt x="2279598" y="6083258"/>
                </a:cubicBezTo>
                <a:cubicBezTo>
                  <a:pt x="2314672" y="6083258"/>
                  <a:pt x="2343096" y="6054828"/>
                  <a:pt x="2343096" y="6019758"/>
                </a:cubicBezTo>
                <a:cubicBezTo>
                  <a:pt x="2343096" y="5984688"/>
                  <a:pt x="2314672" y="5956258"/>
                  <a:pt x="2279598" y="5956258"/>
                </a:cubicBezTo>
                <a:close/>
                <a:moveTo>
                  <a:pt x="2012898" y="5956258"/>
                </a:moveTo>
                <a:cubicBezTo>
                  <a:pt x="1977828" y="5956258"/>
                  <a:pt x="1949393" y="5984688"/>
                  <a:pt x="1949393" y="6019758"/>
                </a:cubicBezTo>
                <a:cubicBezTo>
                  <a:pt x="1949393" y="6054828"/>
                  <a:pt x="1977828" y="6083258"/>
                  <a:pt x="2012898" y="6083258"/>
                </a:cubicBezTo>
                <a:cubicBezTo>
                  <a:pt x="2047968" y="6083258"/>
                  <a:pt x="2076393" y="6054828"/>
                  <a:pt x="2076393" y="6019758"/>
                </a:cubicBezTo>
                <a:cubicBezTo>
                  <a:pt x="2076393" y="5984688"/>
                  <a:pt x="2047968" y="5956258"/>
                  <a:pt x="2012898" y="5956258"/>
                </a:cubicBezTo>
                <a:close/>
                <a:moveTo>
                  <a:pt x="1746192" y="5956258"/>
                </a:moveTo>
                <a:cubicBezTo>
                  <a:pt x="1711123" y="5956258"/>
                  <a:pt x="1682693" y="5984688"/>
                  <a:pt x="1682693" y="6019758"/>
                </a:cubicBezTo>
                <a:cubicBezTo>
                  <a:pt x="1682693" y="6054828"/>
                  <a:pt x="1711123" y="6083258"/>
                  <a:pt x="1746192" y="6083258"/>
                </a:cubicBezTo>
                <a:cubicBezTo>
                  <a:pt x="1781263" y="6083258"/>
                  <a:pt x="1809694" y="6054828"/>
                  <a:pt x="1809694" y="6019758"/>
                </a:cubicBezTo>
                <a:cubicBezTo>
                  <a:pt x="1809694" y="5984688"/>
                  <a:pt x="1781263" y="5956258"/>
                  <a:pt x="1746192" y="5956258"/>
                </a:cubicBezTo>
                <a:close/>
                <a:moveTo>
                  <a:pt x="1479493" y="5956258"/>
                </a:moveTo>
                <a:cubicBezTo>
                  <a:pt x="1444423" y="5956258"/>
                  <a:pt x="1415993" y="5984688"/>
                  <a:pt x="1415993" y="6019758"/>
                </a:cubicBezTo>
                <a:cubicBezTo>
                  <a:pt x="1415993" y="6054828"/>
                  <a:pt x="1444423" y="6083258"/>
                  <a:pt x="1479493" y="6083258"/>
                </a:cubicBezTo>
                <a:cubicBezTo>
                  <a:pt x="1514563" y="6083258"/>
                  <a:pt x="1542993" y="6054828"/>
                  <a:pt x="1542993" y="6019758"/>
                </a:cubicBezTo>
                <a:cubicBezTo>
                  <a:pt x="1542993" y="5984688"/>
                  <a:pt x="1514563" y="5956258"/>
                  <a:pt x="1479493" y="5956258"/>
                </a:cubicBezTo>
                <a:close/>
                <a:moveTo>
                  <a:pt x="1212794" y="5956258"/>
                </a:moveTo>
                <a:cubicBezTo>
                  <a:pt x="1177724" y="5956258"/>
                  <a:pt x="1149294" y="5984688"/>
                  <a:pt x="1149294" y="6019758"/>
                </a:cubicBezTo>
                <a:cubicBezTo>
                  <a:pt x="1149294" y="6054828"/>
                  <a:pt x="1177724" y="6083258"/>
                  <a:pt x="1212794" y="6083258"/>
                </a:cubicBezTo>
                <a:cubicBezTo>
                  <a:pt x="1247864" y="6083258"/>
                  <a:pt x="1276294" y="6054828"/>
                  <a:pt x="1276294" y="6019758"/>
                </a:cubicBezTo>
                <a:cubicBezTo>
                  <a:pt x="1276294" y="5984688"/>
                  <a:pt x="1247864" y="5956258"/>
                  <a:pt x="1212794" y="5956258"/>
                </a:cubicBezTo>
                <a:close/>
                <a:moveTo>
                  <a:pt x="946095" y="5956258"/>
                </a:moveTo>
                <a:cubicBezTo>
                  <a:pt x="911025" y="5956258"/>
                  <a:pt x="882595" y="5984688"/>
                  <a:pt x="882595" y="6019758"/>
                </a:cubicBezTo>
                <a:cubicBezTo>
                  <a:pt x="882595" y="6054828"/>
                  <a:pt x="911025" y="6083258"/>
                  <a:pt x="946095" y="6083258"/>
                </a:cubicBezTo>
                <a:cubicBezTo>
                  <a:pt x="981165" y="6083258"/>
                  <a:pt x="1009595" y="6054828"/>
                  <a:pt x="1009595" y="6019758"/>
                </a:cubicBezTo>
                <a:cubicBezTo>
                  <a:pt x="1009595" y="5984688"/>
                  <a:pt x="981165" y="5956258"/>
                  <a:pt x="946095" y="5956258"/>
                </a:cubicBezTo>
                <a:close/>
                <a:moveTo>
                  <a:pt x="679396" y="5956258"/>
                </a:moveTo>
                <a:cubicBezTo>
                  <a:pt x="644326" y="5956258"/>
                  <a:pt x="615896" y="5984688"/>
                  <a:pt x="615896" y="6019758"/>
                </a:cubicBezTo>
                <a:cubicBezTo>
                  <a:pt x="615896" y="6054828"/>
                  <a:pt x="644326" y="6083258"/>
                  <a:pt x="679396" y="6083258"/>
                </a:cubicBezTo>
                <a:cubicBezTo>
                  <a:pt x="714466" y="6083258"/>
                  <a:pt x="742896" y="6054828"/>
                  <a:pt x="742896" y="6019758"/>
                </a:cubicBezTo>
                <a:cubicBezTo>
                  <a:pt x="742896" y="5984688"/>
                  <a:pt x="714466" y="5956258"/>
                  <a:pt x="679396" y="5956258"/>
                </a:cubicBezTo>
                <a:close/>
                <a:moveTo>
                  <a:pt x="412697" y="5956258"/>
                </a:moveTo>
                <a:cubicBezTo>
                  <a:pt x="377627" y="5956258"/>
                  <a:pt x="349197" y="5984688"/>
                  <a:pt x="349197" y="6019758"/>
                </a:cubicBezTo>
                <a:cubicBezTo>
                  <a:pt x="349197" y="6054828"/>
                  <a:pt x="377627" y="6083258"/>
                  <a:pt x="412697" y="6083258"/>
                </a:cubicBezTo>
                <a:cubicBezTo>
                  <a:pt x="447767" y="6083258"/>
                  <a:pt x="476197" y="6054828"/>
                  <a:pt x="476197" y="6019758"/>
                </a:cubicBezTo>
                <a:cubicBezTo>
                  <a:pt x="476197" y="5984688"/>
                  <a:pt x="447767" y="5956258"/>
                  <a:pt x="412697" y="5956258"/>
                </a:cubicBezTo>
                <a:close/>
                <a:moveTo>
                  <a:pt x="11880768" y="5651458"/>
                </a:moveTo>
                <a:cubicBezTo>
                  <a:pt x="11845698" y="5651458"/>
                  <a:pt x="11817268" y="5679888"/>
                  <a:pt x="11817268" y="5714958"/>
                </a:cubicBezTo>
                <a:cubicBezTo>
                  <a:pt x="11817268" y="5750028"/>
                  <a:pt x="11845698" y="5778458"/>
                  <a:pt x="11880768" y="5778458"/>
                </a:cubicBezTo>
                <a:cubicBezTo>
                  <a:pt x="11915838" y="5778458"/>
                  <a:pt x="11944268" y="5750028"/>
                  <a:pt x="11944268" y="5714958"/>
                </a:cubicBezTo>
                <a:cubicBezTo>
                  <a:pt x="11944268" y="5679888"/>
                  <a:pt x="11915838" y="5651458"/>
                  <a:pt x="11880768" y="5651458"/>
                </a:cubicBezTo>
                <a:close/>
                <a:moveTo>
                  <a:pt x="11614068" y="5651458"/>
                </a:moveTo>
                <a:cubicBezTo>
                  <a:pt x="11578998" y="5651458"/>
                  <a:pt x="11550568" y="5679888"/>
                  <a:pt x="11550568" y="5714958"/>
                </a:cubicBezTo>
                <a:cubicBezTo>
                  <a:pt x="11550568" y="5750028"/>
                  <a:pt x="11578998" y="5778458"/>
                  <a:pt x="11614068" y="5778458"/>
                </a:cubicBezTo>
                <a:cubicBezTo>
                  <a:pt x="11649138" y="5778458"/>
                  <a:pt x="11677568" y="5750028"/>
                  <a:pt x="11677568" y="5714958"/>
                </a:cubicBezTo>
                <a:cubicBezTo>
                  <a:pt x="11677568" y="5679888"/>
                  <a:pt x="11649138" y="5651458"/>
                  <a:pt x="11614068" y="5651458"/>
                </a:cubicBezTo>
                <a:close/>
                <a:moveTo>
                  <a:pt x="11347368" y="5651458"/>
                </a:moveTo>
                <a:cubicBezTo>
                  <a:pt x="11312298" y="5651458"/>
                  <a:pt x="11283868" y="5679888"/>
                  <a:pt x="11283868" y="5714958"/>
                </a:cubicBezTo>
                <a:cubicBezTo>
                  <a:pt x="11283868" y="5750028"/>
                  <a:pt x="11312298" y="5778458"/>
                  <a:pt x="11347368" y="5778458"/>
                </a:cubicBezTo>
                <a:cubicBezTo>
                  <a:pt x="11382438" y="5778458"/>
                  <a:pt x="11410868" y="5750028"/>
                  <a:pt x="11410868" y="5714958"/>
                </a:cubicBezTo>
                <a:cubicBezTo>
                  <a:pt x="11410868" y="5679888"/>
                  <a:pt x="11382438" y="5651458"/>
                  <a:pt x="11347368" y="5651458"/>
                </a:cubicBezTo>
                <a:close/>
                <a:moveTo>
                  <a:pt x="11080668" y="5651458"/>
                </a:moveTo>
                <a:cubicBezTo>
                  <a:pt x="11045598" y="5651458"/>
                  <a:pt x="11017168" y="5679888"/>
                  <a:pt x="11017168" y="5714958"/>
                </a:cubicBezTo>
                <a:cubicBezTo>
                  <a:pt x="11017168" y="5750028"/>
                  <a:pt x="11045598" y="5778458"/>
                  <a:pt x="11080668" y="5778458"/>
                </a:cubicBezTo>
                <a:cubicBezTo>
                  <a:pt x="11115738" y="5778458"/>
                  <a:pt x="11144168" y="5750028"/>
                  <a:pt x="11144168" y="5714958"/>
                </a:cubicBezTo>
                <a:cubicBezTo>
                  <a:pt x="11144168" y="5679888"/>
                  <a:pt x="11115738" y="5651458"/>
                  <a:pt x="11080668" y="5651458"/>
                </a:cubicBezTo>
                <a:close/>
                <a:moveTo>
                  <a:pt x="10813968" y="5651458"/>
                </a:moveTo>
                <a:cubicBezTo>
                  <a:pt x="10778898" y="5651458"/>
                  <a:pt x="10750468" y="5679888"/>
                  <a:pt x="10750468" y="5714958"/>
                </a:cubicBezTo>
                <a:cubicBezTo>
                  <a:pt x="10750468" y="5750028"/>
                  <a:pt x="10778898" y="5778458"/>
                  <a:pt x="10813968" y="5778458"/>
                </a:cubicBezTo>
                <a:cubicBezTo>
                  <a:pt x="10849038" y="5778458"/>
                  <a:pt x="10877468" y="5750028"/>
                  <a:pt x="10877468" y="5714958"/>
                </a:cubicBezTo>
                <a:cubicBezTo>
                  <a:pt x="10877468" y="5679888"/>
                  <a:pt x="10849038" y="5651458"/>
                  <a:pt x="10813968" y="5651458"/>
                </a:cubicBezTo>
                <a:close/>
                <a:moveTo>
                  <a:pt x="10547268" y="5651458"/>
                </a:moveTo>
                <a:cubicBezTo>
                  <a:pt x="10512198" y="5651458"/>
                  <a:pt x="10483768" y="5679888"/>
                  <a:pt x="10483768" y="5714958"/>
                </a:cubicBezTo>
                <a:cubicBezTo>
                  <a:pt x="10483768" y="5750028"/>
                  <a:pt x="10512198" y="5778458"/>
                  <a:pt x="10547268" y="5778458"/>
                </a:cubicBezTo>
                <a:cubicBezTo>
                  <a:pt x="10582338" y="5778458"/>
                  <a:pt x="10610768" y="5750028"/>
                  <a:pt x="10610768" y="5714958"/>
                </a:cubicBezTo>
                <a:cubicBezTo>
                  <a:pt x="10610768" y="5679888"/>
                  <a:pt x="10582338" y="5651458"/>
                  <a:pt x="10547268" y="5651458"/>
                </a:cubicBezTo>
                <a:close/>
                <a:moveTo>
                  <a:pt x="10280568" y="5651458"/>
                </a:moveTo>
                <a:cubicBezTo>
                  <a:pt x="10245498" y="5651458"/>
                  <a:pt x="10217068" y="5679888"/>
                  <a:pt x="10217068" y="5714958"/>
                </a:cubicBezTo>
                <a:cubicBezTo>
                  <a:pt x="10217068" y="5750028"/>
                  <a:pt x="10245498" y="5778458"/>
                  <a:pt x="10280568" y="5778458"/>
                </a:cubicBezTo>
                <a:cubicBezTo>
                  <a:pt x="10315638" y="5778458"/>
                  <a:pt x="10344068" y="5750028"/>
                  <a:pt x="10344068" y="5714958"/>
                </a:cubicBezTo>
                <a:cubicBezTo>
                  <a:pt x="10344068" y="5679888"/>
                  <a:pt x="10315638" y="5651458"/>
                  <a:pt x="10280568" y="5651458"/>
                </a:cubicBezTo>
                <a:close/>
                <a:moveTo>
                  <a:pt x="10013868" y="5651458"/>
                </a:moveTo>
                <a:cubicBezTo>
                  <a:pt x="9978798" y="5651458"/>
                  <a:pt x="9950368" y="5679888"/>
                  <a:pt x="9950368" y="5714958"/>
                </a:cubicBezTo>
                <a:cubicBezTo>
                  <a:pt x="9950368" y="5750028"/>
                  <a:pt x="9978798" y="5778458"/>
                  <a:pt x="10013868" y="5778458"/>
                </a:cubicBezTo>
                <a:cubicBezTo>
                  <a:pt x="10048938" y="5778458"/>
                  <a:pt x="10077368" y="5750028"/>
                  <a:pt x="10077368" y="5714958"/>
                </a:cubicBezTo>
                <a:cubicBezTo>
                  <a:pt x="10077368" y="5679888"/>
                  <a:pt x="10048938" y="5651458"/>
                  <a:pt x="10013868" y="5651458"/>
                </a:cubicBezTo>
                <a:close/>
                <a:moveTo>
                  <a:pt x="9747168" y="5651458"/>
                </a:moveTo>
                <a:cubicBezTo>
                  <a:pt x="9712098" y="5651458"/>
                  <a:pt x="9683668" y="5679888"/>
                  <a:pt x="9683668" y="5714958"/>
                </a:cubicBezTo>
                <a:cubicBezTo>
                  <a:pt x="9683668" y="5750028"/>
                  <a:pt x="9712098" y="5778458"/>
                  <a:pt x="9747168" y="5778458"/>
                </a:cubicBezTo>
                <a:cubicBezTo>
                  <a:pt x="9782238" y="5778458"/>
                  <a:pt x="9810668" y="5750028"/>
                  <a:pt x="9810668" y="5714958"/>
                </a:cubicBezTo>
                <a:cubicBezTo>
                  <a:pt x="9810668" y="5679888"/>
                  <a:pt x="9782238" y="5651458"/>
                  <a:pt x="9747168" y="5651458"/>
                </a:cubicBezTo>
                <a:close/>
                <a:moveTo>
                  <a:pt x="9480468" y="5651458"/>
                </a:moveTo>
                <a:cubicBezTo>
                  <a:pt x="9445398" y="5651458"/>
                  <a:pt x="9416968" y="5679888"/>
                  <a:pt x="9416968" y="5714958"/>
                </a:cubicBezTo>
                <a:cubicBezTo>
                  <a:pt x="9416968" y="5750028"/>
                  <a:pt x="9445398" y="5778458"/>
                  <a:pt x="9480468" y="5778458"/>
                </a:cubicBezTo>
                <a:cubicBezTo>
                  <a:pt x="9515538" y="5778458"/>
                  <a:pt x="9543968" y="5750028"/>
                  <a:pt x="9543968" y="5714958"/>
                </a:cubicBezTo>
                <a:cubicBezTo>
                  <a:pt x="9543968" y="5679888"/>
                  <a:pt x="9515538" y="5651458"/>
                  <a:pt x="9480468" y="5651458"/>
                </a:cubicBezTo>
                <a:close/>
                <a:moveTo>
                  <a:pt x="9213768" y="5651458"/>
                </a:moveTo>
                <a:cubicBezTo>
                  <a:pt x="9178698" y="5651458"/>
                  <a:pt x="9150268" y="5679888"/>
                  <a:pt x="9150268" y="5714958"/>
                </a:cubicBezTo>
                <a:cubicBezTo>
                  <a:pt x="9150268" y="5750028"/>
                  <a:pt x="9178698" y="5778458"/>
                  <a:pt x="9213768" y="5778458"/>
                </a:cubicBezTo>
                <a:cubicBezTo>
                  <a:pt x="9248838" y="5778458"/>
                  <a:pt x="9277268" y="5750028"/>
                  <a:pt x="9277268" y="5714958"/>
                </a:cubicBezTo>
                <a:cubicBezTo>
                  <a:pt x="9277268" y="5679888"/>
                  <a:pt x="9248838" y="5651458"/>
                  <a:pt x="9213768" y="5651458"/>
                </a:cubicBezTo>
                <a:close/>
                <a:moveTo>
                  <a:pt x="8947068" y="5651458"/>
                </a:moveTo>
                <a:cubicBezTo>
                  <a:pt x="8911998" y="5651458"/>
                  <a:pt x="8883568" y="5679888"/>
                  <a:pt x="8883568" y="5714958"/>
                </a:cubicBezTo>
                <a:cubicBezTo>
                  <a:pt x="8883568" y="5750028"/>
                  <a:pt x="8911998" y="5778458"/>
                  <a:pt x="8947068" y="5778458"/>
                </a:cubicBezTo>
                <a:cubicBezTo>
                  <a:pt x="8982138" y="5778458"/>
                  <a:pt x="9010568" y="5750028"/>
                  <a:pt x="9010568" y="5714958"/>
                </a:cubicBezTo>
                <a:cubicBezTo>
                  <a:pt x="9010568" y="5679888"/>
                  <a:pt x="8982138" y="5651458"/>
                  <a:pt x="8947068" y="5651458"/>
                </a:cubicBezTo>
                <a:close/>
                <a:moveTo>
                  <a:pt x="8680368" y="5651458"/>
                </a:moveTo>
                <a:cubicBezTo>
                  <a:pt x="8645298" y="5651458"/>
                  <a:pt x="8616868" y="5679888"/>
                  <a:pt x="8616868" y="5714958"/>
                </a:cubicBezTo>
                <a:cubicBezTo>
                  <a:pt x="8616868" y="5750028"/>
                  <a:pt x="8645298" y="5778458"/>
                  <a:pt x="8680368" y="5778458"/>
                </a:cubicBezTo>
                <a:cubicBezTo>
                  <a:pt x="8715438" y="5778458"/>
                  <a:pt x="8743868" y="5750028"/>
                  <a:pt x="8743868" y="5714958"/>
                </a:cubicBezTo>
                <a:cubicBezTo>
                  <a:pt x="8743868" y="5679888"/>
                  <a:pt x="8715438" y="5651458"/>
                  <a:pt x="8680368" y="5651458"/>
                </a:cubicBezTo>
                <a:close/>
                <a:moveTo>
                  <a:pt x="8413668" y="5651458"/>
                </a:moveTo>
                <a:cubicBezTo>
                  <a:pt x="8378598" y="5651458"/>
                  <a:pt x="8350168" y="5679888"/>
                  <a:pt x="8350168" y="5714958"/>
                </a:cubicBezTo>
                <a:cubicBezTo>
                  <a:pt x="8350168" y="5750028"/>
                  <a:pt x="8378598" y="5778458"/>
                  <a:pt x="8413668" y="5778458"/>
                </a:cubicBezTo>
                <a:cubicBezTo>
                  <a:pt x="8448738" y="5778458"/>
                  <a:pt x="8477168" y="5750028"/>
                  <a:pt x="8477168" y="5714958"/>
                </a:cubicBezTo>
                <a:cubicBezTo>
                  <a:pt x="8477168" y="5679888"/>
                  <a:pt x="8448738" y="5651458"/>
                  <a:pt x="8413668" y="5651458"/>
                </a:cubicBezTo>
                <a:close/>
                <a:moveTo>
                  <a:pt x="8146968" y="5651458"/>
                </a:moveTo>
                <a:cubicBezTo>
                  <a:pt x="8111898" y="5651458"/>
                  <a:pt x="8083468" y="5679888"/>
                  <a:pt x="8083468" y="5714958"/>
                </a:cubicBezTo>
                <a:cubicBezTo>
                  <a:pt x="8083468" y="5750028"/>
                  <a:pt x="8111898" y="5778458"/>
                  <a:pt x="8146968" y="5778458"/>
                </a:cubicBezTo>
                <a:cubicBezTo>
                  <a:pt x="8182038" y="5778458"/>
                  <a:pt x="8210468" y="5750028"/>
                  <a:pt x="8210468" y="5714958"/>
                </a:cubicBezTo>
                <a:cubicBezTo>
                  <a:pt x="8210468" y="5679888"/>
                  <a:pt x="8182038" y="5651458"/>
                  <a:pt x="8146968" y="5651458"/>
                </a:cubicBezTo>
                <a:close/>
                <a:moveTo>
                  <a:pt x="7880268" y="5651458"/>
                </a:moveTo>
                <a:cubicBezTo>
                  <a:pt x="7845198" y="5651458"/>
                  <a:pt x="7816768" y="5679888"/>
                  <a:pt x="7816768" y="5714958"/>
                </a:cubicBezTo>
                <a:cubicBezTo>
                  <a:pt x="7816768" y="5750028"/>
                  <a:pt x="7845198" y="5778458"/>
                  <a:pt x="7880268" y="5778458"/>
                </a:cubicBezTo>
                <a:cubicBezTo>
                  <a:pt x="7915338" y="5778458"/>
                  <a:pt x="7943768" y="5750028"/>
                  <a:pt x="7943768" y="5714958"/>
                </a:cubicBezTo>
                <a:cubicBezTo>
                  <a:pt x="7943768" y="5679888"/>
                  <a:pt x="7915338" y="5651458"/>
                  <a:pt x="7880268" y="5651458"/>
                </a:cubicBezTo>
                <a:close/>
                <a:moveTo>
                  <a:pt x="7613568" y="5651458"/>
                </a:moveTo>
                <a:cubicBezTo>
                  <a:pt x="7578498" y="5651458"/>
                  <a:pt x="7550068" y="5679888"/>
                  <a:pt x="7550068" y="5714958"/>
                </a:cubicBezTo>
                <a:cubicBezTo>
                  <a:pt x="7550068" y="5750028"/>
                  <a:pt x="7578498" y="5778458"/>
                  <a:pt x="7613568" y="5778458"/>
                </a:cubicBezTo>
                <a:cubicBezTo>
                  <a:pt x="7648638" y="5778458"/>
                  <a:pt x="7677068" y="5750028"/>
                  <a:pt x="7677068" y="5714958"/>
                </a:cubicBezTo>
                <a:cubicBezTo>
                  <a:pt x="7677068" y="5679888"/>
                  <a:pt x="7648638" y="5651458"/>
                  <a:pt x="7613568" y="5651458"/>
                </a:cubicBezTo>
                <a:close/>
                <a:moveTo>
                  <a:pt x="7346868" y="5651458"/>
                </a:moveTo>
                <a:cubicBezTo>
                  <a:pt x="7311798" y="5651458"/>
                  <a:pt x="7283368" y="5679888"/>
                  <a:pt x="7283368" y="5714958"/>
                </a:cubicBezTo>
                <a:cubicBezTo>
                  <a:pt x="7283368" y="5750028"/>
                  <a:pt x="7311798" y="5778458"/>
                  <a:pt x="7346868" y="5778458"/>
                </a:cubicBezTo>
                <a:cubicBezTo>
                  <a:pt x="7381938" y="5778458"/>
                  <a:pt x="7410368" y="5750028"/>
                  <a:pt x="7410368" y="5714958"/>
                </a:cubicBezTo>
                <a:cubicBezTo>
                  <a:pt x="7410368" y="5679888"/>
                  <a:pt x="7381938" y="5651458"/>
                  <a:pt x="7346868" y="5651458"/>
                </a:cubicBezTo>
                <a:close/>
                <a:moveTo>
                  <a:pt x="7080168" y="5651458"/>
                </a:moveTo>
                <a:cubicBezTo>
                  <a:pt x="7045098" y="5651458"/>
                  <a:pt x="7016668" y="5679888"/>
                  <a:pt x="7016668" y="5714958"/>
                </a:cubicBezTo>
                <a:cubicBezTo>
                  <a:pt x="7016668" y="5750028"/>
                  <a:pt x="7045098" y="5778458"/>
                  <a:pt x="7080168" y="5778458"/>
                </a:cubicBezTo>
                <a:cubicBezTo>
                  <a:pt x="7115238" y="5778458"/>
                  <a:pt x="7143668" y="5750028"/>
                  <a:pt x="7143668" y="5714958"/>
                </a:cubicBezTo>
                <a:cubicBezTo>
                  <a:pt x="7143668" y="5679888"/>
                  <a:pt x="7115238" y="5651458"/>
                  <a:pt x="7080168" y="5651458"/>
                </a:cubicBezTo>
                <a:close/>
                <a:moveTo>
                  <a:pt x="6813468" y="5651458"/>
                </a:moveTo>
                <a:cubicBezTo>
                  <a:pt x="6778398" y="5651458"/>
                  <a:pt x="6749968" y="5679888"/>
                  <a:pt x="6749968" y="5714958"/>
                </a:cubicBezTo>
                <a:cubicBezTo>
                  <a:pt x="6749968" y="5750028"/>
                  <a:pt x="6778398" y="5778458"/>
                  <a:pt x="6813468" y="5778458"/>
                </a:cubicBezTo>
                <a:cubicBezTo>
                  <a:pt x="6848538" y="5778458"/>
                  <a:pt x="6876968" y="5750028"/>
                  <a:pt x="6876968" y="5714958"/>
                </a:cubicBezTo>
                <a:cubicBezTo>
                  <a:pt x="6876968" y="5679888"/>
                  <a:pt x="6848538" y="5651458"/>
                  <a:pt x="6813468" y="5651458"/>
                </a:cubicBezTo>
                <a:close/>
                <a:moveTo>
                  <a:pt x="6546768" y="5651458"/>
                </a:moveTo>
                <a:cubicBezTo>
                  <a:pt x="6511698" y="5651458"/>
                  <a:pt x="6483268" y="5679888"/>
                  <a:pt x="6483268" y="5714958"/>
                </a:cubicBezTo>
                <a:cubicBezTo>
                  <a:pt x="6483268" y="5750028"/>
                  <a:pt x="6511698" y="5778458"/>
                  <a:pt x="6546768" y="5778458"/>
                </a:cubicBezTo>
                <a:cubicBezTo>
                  <a:pt x="6581838" y="5778458"/>
                  <a:pt x="6610268" y="5750028"/>
                  <a:pt x="6610268" y="5714958"/>
                </a:cubicBezTo>
                <a:cubicBezTo>
                  <a:pt x="6610268" y="5679888"/>
                  <a:pt x="6581838" y="5651458"/>
                  <a:pt x="6546768" y="5651458"/>
                </a:cubicBezTo>
                <a:close/>
                <a:moveTo>
                  <a:pt x="6280068" y="5651458"/>
                </a:moveTo>
                <a:cubicBezTo>
                  <a:pt x="6244998" y="5651458"/>
                  <a:pt x="6216568" y="5679888"/>
                  <a:pt x="6216568" y="5714958"/>
                </a:cubicBezTo>
                <a:cubicBezTo>
                  <a:pt x="6216568" y="5750028"/>
                  <a:pt x="6244998" y="5778458"/>
                  <a:pt x="6280068" y="5778458"/>
                </a:cubicBezTo>
                <a:cubicBezTo>
                  <a:pt x="6315138" y="5778458"/>
                  <a:pt x="6343568" y="5750028"/>
                  <a:pt x="6343568" y="5714958"/>
                </a:cubicBezTo>
                <a:cubicBezTo>
                  <a:pt x="6343568" y="5679888"/>
                  <a:pt x="6315138" y="5651458"/>
                  <a:pt x="6280068" y="5651458"/>
                </a:cubicBezTo>
                <a:close/>
                <a:moveTo>
                  <a:pt x="6013372" y="5651458"/>
                </a:moveTo>
                <a:cubicBezTo>
                  <a:pt x="5978300" y="5651458"/>
                  <a:pt x="5949869" y="5679888"/>
                  <a:pt x="5949869" y="5714958"/>
                </a:cubicBezTo>
                <a:cubicBezTo>
                  <a:pt x="5949869" y="5750028"/>
                  <a:pt x="5978300" y="5778458"/>
                  <a:pt x="6013372" y="5778458"/>
                </a:cubicBezTo>
                <a:cubicBezTo>
                  <a:pt x="6048442" y="5778458"/>
                  <a:pt x="6076876" y="5750028"/>
                  <a:pt x="6076876" y="5714958"/>
                </a:cubicBezTo>
                <a:cubicBezTo>
                  <a:pt x="6076876" y="5679888"/>
                  <a:pt x="6048442" y="5651458"/>
                  <a:pt x="6013372" y="5651458"/>
                </a:cubicBezTo>
                <a:close/>
                <a:moveTo>
                  <a:pt x="5746670" y="5651458"/>
                </a:moveTo>
                <a:cubicBezTo>
                  <a:pt x="5711600" y="5651458"/>
                  <a:pt x="5683171" y="5679888"/>
                  <a:pt x="5683171" y="5714958"/>
                </a:cubicBezTo>
                <a:cubicBezTo>
                  <a:pt x="5683171" y="5750028"/>
                  <a:pt x="5711600" y="5778458"/>
                  <a:pt x="5746670" y="5778458"/>
                </a:cubicBezTo>
                <a:cubicBezTo>
                  <a:pt x="5781739" y="5778458"/>
                  <a:pt x="5810169" y="5750028"/>
                  <a:pt x="5810169" y="5714958"/>
                </a:cubicBezTo>
                <a:cubicBezTo>
                  <a:pt x="5810169" y="5679888"/>
                  <a:pt x="5781739" y="5651458"/>
                  <a:pt x="5746670" y="5651458"/>
                </a:cubicBezTo>
                <a:close/>
                <a:moveTo>
                  <a:pt x="5479975" y="5651458"/>
                </a:moveTo>
                <a:cubicBezTo>
                  <a:pt x="5444903" y="5651458"/>
                  <a:pt x="5416475" y="5679888"/>
                  <a:pt x="5416475" y="5714958"/>
                </a:cubicBezTo>
                <a:cubicBezTo>
                  <a:pt x="5416475" y="5750028"/>
                  <a:pt x="5444903" y="5778458"/>
                  <a:pt x="5479975" y="5778458"/>
                </a:cubicBezTo>
                <a:cubicBezTo>
                  <a:pt x="5515042" y="5778458"/>
                  <a:pt x="5543472" y="5750028"/>
                  <a:pt x="5543472" y="5714958"/>
                </a:cubicBezTo>
                <a:cubicBezTo>
                  <a:pt x="5543472" y="5679888"/>
                  <a:pt x="5515042" y="5651458"/>
                  <a:pt x="5479975" y="5651458"/>
                </a:cubicBezTo>
                <a:close/>
                <a:moveTo>
                  <a:pt x="5213273" y="5651458"/>
                </a:moveTo>
                <a:cubicBezTo>
                  <a:pt x="5178202" y="5651458"/>
                  <a:pt x="5149774" y="5679888"/>
                  <a:pt x="5149774" y="5714958"/>
                </a:cubicBezTo>
                <a:cubicBezTo>
                  <a:pt x="5149774" y="5750028"/>
                  <a:pt x="5178202" y="5778458"/>
                  <a:pt x="5213273" y="5778458"/>
                </a:cubicBezTo>
                <a:cubicBezTo>
                  <a:pt x="5248341" y="5778458"/>
                  <a:pt x="5276774" y="5750028"/>
                  <a:pt x="5276774" y="5714958"/>
                </a:cubicBezTo>
                <a:cubicBezTo>
                  <a:pt x="5276774" y="5679888"/>
                  <a:pt x="5248341" y="5651458"/>
                  <a:pt x="5213273" y="5651458"/>
                </a:cubicBezTo>
                <a:close/>
                <a:moveTo>
                  <a:pt x="4946574" y="5651458"/>
                </a:moveTo>
                <a:cubicBezTo>
                  <a:pt x="4911502" y="5651458"/>
                  <a:pt x="4883074" y="5679888"/>
                  <a:pt x="4883074" y="5714958"/>
                </a:cubicBezTo>
                <a:cubicBezTo>
                  <a:pt x="4883074" y="5750028"/>
                  <a:pt x="4911502" y="5778458"/>
                  <a:pt x="4946574" y="5778458"/>
                </a:cubicBezTo>
                <a:cubicBezTo>
                  <a:pt x="4981643" y="5778458"/>
                  <a:pt x="5010074" y="5750028"/>
                  <a:pt x="5010074" y="5714958"/>
                </a:cubicBezTo>
                <a:cubicBezTo>
                  <a:pt x="5010074" y="5679888"/>
                  <a:pt x="4981643" y="5651458"/>
                  <a:pt x="4946574" y="5651458"/>
                </a:cubicBezTo>
                <a:close/>
                <a:moveTo>
                  <a:pt x="4679871" y="5651458"/>
                </a:moveTo>
                <a:cubicBezTo>
                  <a:pt x="4644803" y="5651458"/>
                  <a:pt x="4616377" y="5679888"/>
                  <a:pt x="4616377" y="5714958"/>
                </a:cubicBezTo>
                <a:cubicBezTo>
                  <a:pt x="4616377" y="5750028"/>
                  <a:pt x="4644803" y="5778458"/>
                  <a:pt x="4679871" y="5778458"/>
                </a:cubicBezTo>
                <a:cubicBezTo>
                  <a:pt x="4714938" y="5778458"/>
                  <a:pt x="4743370" y="5750028"/>
                  <a:pt x="4743370" y="5714958"/>
                </a:cubicBezTo>
                <a:cubicBezTo>
                  <a:pt x="4743370" y="5679888"/>
                  <a:pt x="4714938" y="5651458"/>
                  <a:pt x="4679871" y="5651458"/>
                </a:cubicBezTo>
                <a:close/>
                <a:moveTo>
                  <a:pt x="4413169" y="5651458"/>
                </a:moveTo>
                <a:cubicBezTo>
                  <a:pt x="4378103" y="5651458"/>
                  <a:pt x="4349676" y="5679888"/>
                  <a:pt x="4349676" y="5714958"/>
                </a:cubicBezTo>
                <a:cubicBezTo>
                  <a:pt x="4349676" y="5750028"/>
                  <a:pt x="4378103" y="5778458"/>
                  <a:pt x="4413169" y="5778458"/>
                </a:cubicBezTo>
                <a:cubicBezTo>
                  <a:pt x="4448250" y="5778458"/>
                  <a:pt x="4476671" y="5750028"/>
                  <a:pt x="4476671" y="5714958"/>
                </a:cubicBezTo>
                <a:cubicBezTo>
                  <a:pt x="4476671" y="5679888"/>
                  <a:pt x="4448250" y="5651458"/>
                  <a:pt x="4413169" y="5651458"/>
                </a:cubicBezTo>
                <a:close/>
                <a:moveTo>
                  <a:pt x="4146474" y="5651458"/>
                </a:moveTo>
                <a:cubicBezTo>
                  <a:pt x="4111403" y="5651458"/>
                  <a:pt x="4082974" y="5679888"/>
                  <a:pt x="4082974" y="5714958"/>
                </a:cubicBezTo>
                <a:cubicBezTo>
                  <a:pt x="4082974" y="5750028"/>
                  <a:pt x="4111403" y="5778458"/>
                  <a:pt x="4146474" y="5778458"/>
                </a:cubicBezTo>
                <a:cubicBezTo>
                  <a:pt x="4181549" y="5778458"/>
                  <a:pt x="4209979" y="5750028"/>
                  <a:pt x="4209979" y="5714958"/>
                </a:cubicBezTo>
                <a:cubicBezTo>
                  <a:pt x="4209979" y="5679888"/>
                  <a:pt x="4181549" y="5651458"/>
                  <a:pt x="4146474" y="5651458"/>
                </a:cubicBezTo>
                <a:close/>
                <a:moveTo>
                  <a:pt x="3879791" y="5651458"/>
                </a:moveTo>
                <a:cubicBezTo>
                  <a:pt x="3844721" y="5651458"/>
                  <a:pt x="3816291" y="5679888"/>
                  <a:pt x="3816291" y="5714958"/>
                </a:cubicBezTo>
                <a:cubicBezTo>
                  <a:pt x="3816291" y="5750028"/>
                  <a:pt x="3844721" y="5778458"/>
                  <a:pt x="3879791" y="5778458"/>
                </a:cubicBezTo>
                <a:cubicBezTo>
                  <a:pt x="3914863" y="5778458"/>
                  <a:pt x="3943293" y="5750028"/>
                  <a:pt x="3943293" y="5714958"/>
                </a:cubicBezTo>
                <a:cubicBezTo>
                  <a:pt x="3943293" y="5679888"/>
                  <a:pt x="3914863" y="5651458"/>
                  <a:pt x="3879791" y="5651458"/>
                </a:cubicBezTo>
                <a:close/>
                <a:moveTo>
                  <a:pt x="3613096" y="5651458"/>
                </a:moveTo>
                <a:cubicBezTo>
                  <a:pt x="3578026" y="5651458"/>
                  <a:pt x="3549597" y="5679888"/>
                  <a:pt x="3549597" y="5714958"/>
                </a:cubicBezTo>
                <a:cubicBezTo>
                  <a:pt x="3549597" y="5750028"/>
                  <a:pt x="3578026" y="5778458"/>
                  <a:pt x="3613096" y="5778458"/>
                </a:cubicBezTo>
                <a:cubicBezTo>
                  <a:pt x="3648165" y="5778458"/>
                  <a:pt x="3676594" y="5750028"/>
                  <a:pt x="3676594" y="5714958"/>
                </a:cubicBezTo>
                <a:cubicBezTo>
                  <a:pt x="3676594" y="5679888"/>
                  <a:pt x="3648165" y="5651458"/>
                  <a:pt x="3613096" y="5651458"/>
                </a:cubicBezTo>
                <a:close/>
                <a:moveTo>
                  <a:pt x="3346389" y="5651458"/>
                </a:moveTo>
                <a:cubicBezTo>
                  <a:pt x="3311317" y="5651458"/>
                  <a:pt x="3282888" y="5679888"/>
                  <a:pt x="3282888" y="5714958"/>
                </a:cubicBezTo>
                <a:cubicBezTo>
                  <a:pt x="3282888" y="5750028"/>
                  <a:pt x="3311317" y="5778458"/>
                  <a:pt x="3346389" y="5778458"/>
                </a:cubicBezTo>
                <a:cubicBezTo>
                  <a:pt x="3381460" y="5778458"/>
                  <a:pt x="3409891" y="5750028"/>
                  <a:pt x="3409891" y="5714958"/>
                </a:cubicBezTo>
                <a:cubicBezTo>
                  <a:pt x="3409891" y="5679888"/>
                  <a:pt x="3381460" y="5651458"/>
                  <a:pt x="3346389" y="5651458"/>
                </a:cubicBezTo>
                <a:close/>
                <a:moveTo>
                  <a:pt x="3079695" y="5651458"/>
                </a:moveTo>
                <a:cubicBezTo>
                  <a:pt x="3044626" y="5651458"/>
                  <a:pt x="3016197" y="5679888"/>
                  <a:pt x="3016197" y="5714958"/>
                </a:cubicBezTo>
                <a:cubicBezTo>
                  <a:pt x="3016197" y="5750028"/>
                  <a:pt x="3044626" y="5778458"/>
                  <a:pt x="3079695" y="5778458"/>
                </a:cubicBezTo>
                <a:cubicBezTo>
                  <a:pt x="3114764" y="5778458"/>
                  <a:pt x="3143193" y="5750028"/>
                  <a:pt x="3143193" y="5714958"/>
                </a:cubicBezTo>
                <a:cubicBezTo>
                  <a:pt x="3143193" y="5679888"/>
                  <a:pt x="3114764" y="5651458"/>
                  <a:pt x="3079695" y="5651458"/>
                </a:cubicBezTo>
                <a:close/>
                <a:moveTo>
                  <a:pt x="2813004" y="5651458"/>
                </a:moveTo>
                <a:cubicBezTo>
                  <a:pt x="2777935" y="5651458"/>
                  <a:pt x="2749506" y="5679888"/>
                  <a:pt x="2749506" y="5714958"/>
                </a:cubicBezTo>
                <a:cubicBezTo>
                  <a:pt x="2749506" y="5750028"/>
                  <a:pt x="2777935" y="5778458"/>
                  <a:pt x="2813004" y="5778458"/>
                </a:cubicBezTo>
                <a:cubicBezTo>
                  <a:pt x="2848073" y="5778458"/>
                  <a:pt x="2876502" y="5750028"/>
                  <a:pt x="2876502" y="5714958"/>
                </a:cubicBezTo>
                <a:cubicBezTo>
                  <a:pt x="2876502" y="5679888"/>
                  <a:pt x="2848073" y="5651458"/>
                  <a:pt x="2813004" y="5651458"/>
                </a:cubicBezTo>
                <a:close/>
                <a:moveTo>
                  <a:pt x="2546299" y="5651458"/>
                </a:moveTo>
                <a:cubicBezTo>
                  <a:pt x="2511227" y="5651458"/>
                  <a:pt x="2482796" y="5679888"/>
                  <a:pt x="2482796" y="5714958"/>
                </a:cubicBezTo>
                <a:cubicBezTo>
                  <a:pt x="2482796" y="5750028"/>
                  <a:pt x="2511227" y="5778458"/>
                  <a:pt x="2546299" y="5778458"/>
                </a:cubicBezTo>
                <a:cubicBezTo>
                  <a:pt x="2581371" y="5778458"/>
                  <a:pt x="2609802" y="5750028"/>
                  <a:pt x="2609802" y="5714958"/>
                </a:cubicBezTo>
                <a:cubicBezTo>
                  <a:pt x="2609802" y="5679888"/>
                  <a:pt x="2581371" y="5651458"/>
                  <a:pt x="2546299" y="5651458"/>
                </a:cubicBezTo>
                <a:close/>
                <a:moveTo>
                  <a:pt x="2279598" y="5651458"/>
                </a:moveTo>
                <a:cubicBezTo>
                  <a:pt x="2244523" y="5651458"/>
                  <a:pt x="2216095" y="5679888"/>
                  <a:pt x="2216095" y="5714958"/>
                </a:cubicBezTo>
                <a:cubicBezTo>
                  <a:pt x="2216095" y="5750028"/>
                  <a:pt x="2244523" y="5778458"/>
                  <a:pt x="2279598" y="5778458"/>
                </a:cubicBezTo>
                <a:cubicBezTo>
                  <a:pt x="2314672" y="5778458"/>
                  <a:pt x="2343098" y="5750028"/>
                  <a:pt x="2343098" y="5714958"/>
                </a:cubicBezTo>
                <a:cubicBezTo>
                  <a:pt x="2343098" y="5679888"/>
                  <a:pt x="2314672" y="5651458"/>
                  <a:pt x="2279598" y="5651458"/>
                </a:cubicBezTo>
                <a:close/>
                <a:moveTo>
                  <a:pt x="2012899" y="5651458"/>
                </a:moveTo>
                <a:cubicBezTo>
                  <a:pt x="1977828" y="5651458"/>
                  <a:pt x="1949393" y="5679888"/>
                  <a:pt x="1949393" y="5714958"/>
                </a:cubicBezTo>
                <a:cubicBezTo>
                  <a:pt x="1949393" y="5750028"/>
                  <a:pt x="1977828" y="5778458"/>
                  <a:pt x="2012899" y="5778458"/>
                </a:cubicBezTo>
                <a:cubicBezTo>
                  <a:pt x="2047968" y="5778458"/>
                  <a:pt x="2076393" y="5750028"/>
                  <a:pt x="2076393" y="5714958"/>
                </a:cubicBezTo>
                <a:cubicBezTo>
                  <a:pt x="2076393" y="5679888"/>
                  <a:pt x="2047968" y="5651458"/>
                  <a:pt x="2012899" y="5651458"/>
                </a:cubicBezTo>
                <a:close/>
                <a:moveTo>
                  <a:pt x="1746193" y="5651458"/>
                </a:moveTo>
                <a:cubicBezTo>
                  <a:pt x="1711123" y="5651458"/>
                  <a:pt x="1682693" y="5679888"/>
                  <a:pt x="1682693" y="5714958"/>
                </a:cubicBezTo>
                <a:cubicBezTo>
                  <a:pt x="1682693" y="5750028"/>
                  <a:pt x="1711123" y="5778458"/>
                  <a:pt x="1746193" y="5778458"/>
                </a:cubicBezTo>
                <a:cubicBezTo>
                  <a:pt x="1781263" y="5778458"/>
                  <a:pt x="1809694" y="5750028"/>
                  <a:pt x="1809694" y="5714958"/>
                </a:cubicBezTo>
                <a:cubicBezTo>
                  <a:pt x="1809694" y="5679888"/>
                  <a:pt x="1781263" y="5651458"/>
                  <a:pt x="1746193" y="5651458"/>
                </a:cubicBezTo>
                <a:close/>
                <a:moveTo>
                  <a:pt x="1479493" y="5651458"/>
                </a:moveTo>
                <a:cubicBezTo>
                  <a:pt x="1444423" y="5651458"/>
                  <a:pt x="1415993" y="5679888"/>
                  <a:pt x="1415993" y="5714958"/>
                </a:cubicBezTo>
                <a:cubicBezTo>
                  <a:pt x="1415993" y="5750028"/>
                  <a:pt x="1444423" y="5778458"/>
                  <a:pt x="1479493" y="5778458"/>
                </a:cubicBezTo>
                <a:cubicBezTo>
                  <a:pt x="1514563" y="5778458"/>
                  <a:pt x="1542993" y="5750028"/>
                  <a:pt x="1542993" y="5714958"/>
                </a:cubicBezTo>
                <a:cubicBezTo>
                  <a:pt x="1542993" y="5679888"/>
                  <a:pt x="1514563" y="5651458"/>
                  <a:pt x="1479493" y="5651458"/>
                </a:cubicBezTo>
                <a:close/>
                <a:moveTo>
                  <a:pt x="1212794" y="5651458"/>
                </a:moveTo>
                <a:cubicBezTo>
                  <a:pt x="1177724" y="5651458"/>
                  <a:pt x="1149294" y="5679888"/>
                  <a:pt x="1149294" y="5714958"/>
                </a:cubicBezTo>
                <a:cubicBezTo>
                  <a:pt x="1149294" y="5750028"/>
                  <a:pt x="1177724" y="5778458"/>
                  <a:pt x="1212794" y="5778458"/>
                </a:cubicBezTo>
                <a:cubicBezTo>
                  <a:pt x="1247864" y="5778458"/>
                  <a:pt x="1276294" y="5750028"/>
                  <a:pt x="1276294" y="5714958"/>
                </a:cubicBezTo>
                <a:cubicBezTo>
                  <a:pt x="1276294" y="5679888"/>
                  <a:pt x="1247864" y="5651458"/>
                  <a:pt x="1212794" y="5651458"/>
                </a:cubicBezTo>
                <a:close/>
                <a:moveTo>
                  <a:pt x="946095" y="5651458"/>
                </a:moveTo>
                <a:cubicBezTo>
                  <a:pt x="911025" y="5651458"/>
                  <a:pt x="882595" y="5679888"/>
                  <a:pt x="882595" y="5714958"/>
                </a:cubicBezTo>
                <a:cubicBezTo>
                  <a:pt x="882595" y="5750028"/>
                  <a:pt x="911025" y="5778458"/>
                  <a:pt x="946095" y="5778458"/>
                </a:cubicBezTo>
                <a:cubicBezTo>
                  <a:pt x="981165" y="5778458"/>
                  <a:pt x="1009595" y="5750028"/>
                  <a:pt x="1009595" y="5714958"/>
                </a:cubicBezTo>
                <a:cubicBezTo>
                  <a:pt x="1009595" y="5679888"/>
                  <a:pt x="981165" y="5651458"/>
                  <a:pt x="946095" y="5651458"/>
                </a:cubicBezTo>
                <a:close/>
                <a:moveTo>
                  <a:pt x="679396" y="5651458"/>
                </a:moveTo>
                <a:cubicBezTo>
                  <a:pt x="644326" y="5651458"/>
                  <a:pt x="615896" y="5679888"/>
                  <a:pt x="615896" y="5714958"/>
                </a:cubicBezTo>
                <a:cubicBezTo>
                  <a:pt x="615896" y="5750028"/>
                  <a:pt x="644326" y="5778458"/>
                  <a:pt x="679396" y="5778458"/>
                </a:cubicBezTo>
                <a:cubicBezTo>
                  <a:pt x="714466" y="5778458"/>
                  <a:pt x="742896" y="5750028"/>
                  <a:pt x="742896" y="5714958"/>
                </a:cubicBezTo>
                <a:cubicBezTo>
                  <a:pt x="742896" y="5679888"/>
                  <a:pt x="714466" y="5651458"/>
                  <a:pt x="679396" y="5651458"/>
                </a:cubicBezTo>
                <a:close/>
                <a:moveTo>
                  <a:pt x="412697" y="5651458"/>
                </a:moveTo>
                <a:cubicBezTo>
                  <a:pt x="377627" y="5651458"/>
                  <a:pt x="349197" y="5679888"/>
                  <a:pt x="349197" y="5714958"/>
                </a:cubicBezTo>
                <a:cubicBezTo>
                  <a:pt x="349197" y="5750028"/>
                  <a:pt x="377627" y="5778458"/>
                  <a:pt x="412697" y="5778458"/>
                </a:cubicBezTo>
                <a:cubicBezTo>
                  <a:pt x="447767" y="5778458"/>
                  <a:pt x="476197" y="5750028"/>
                  <a:pt x="476197" y="5714958"/>
                </a:cubicBezTo>
                <a:cubicBezTo>
                  <a:pt x="476197" y="5679888"/>
                  <a:pt x="447767" y="5651458"/>
                  <a:pt x="412697" y="5651458"/>
                </a:cubicBezTo>
                <a:close/>
                <a:moveTo>
                  <a:pt x="11868068" y="5346658"/>
                </a:moveTo>
                <a:cubicBezTo>
                  <a:pt x="11832998" y="5346658"/>
                  <a:pt x="11804568" y="5375088"/>
                  <a:pt x="11804568" y="5410158"/>
                </a:cubicBezTo>
                <a:cubicBezTo>
                  <a:pt x="11804568" y="5445228"/>
                  <a:pt x="11832998" y="5473658"/>
                  <a:pt x="11868068" y="5473658"/>
                </a:cubicBezTo>
                <a:cubicBezTo>
                  <a:pt x="11903138" y="5473658"/>
                  <a:pt x="11931568" y="5445228"/>
                  <a:pt x="11931568" y="5410158"/>
                </a:cubicBezTo>
                <a:cubicBezTo>
                  <a:pt x="11931568" y="5375088"/>
                  <a:pt x="11903138" y="5346658"/>
                  <a:pt x="11868068" y="5346658"/>
                </a:cubicBezTo>
                <a:close/>
                <a:moveTo>
                  <a:pt x="11601368" y="5346658"/>
                </a:moveTo>
                <a:cubicBezTo>
                  <a:pt x="11566298" y="5346658"/>
                  <a:pt x="11537868" y="5375088"/>
                  <a:pt x="11537868" y="5410158"/>
                </a:cubicBezTo>
                <a:cubicBezTo>
                  <a:pt x="11537868" y="5445228"/>
                  <a:pt x="11566298" y="5473658"/>
                  <a:pt x="11601368" y="5473658"/>
                </a:cubicBezTo>
                <a:cubicBezTo>
                  <a:pt x="11636438" y="5473658"/>
                  <a:pt x="11664868" y="5445228"/>
                  <a:pt x="11664868" y="5410158"/>
                </a:cubicBezTo>
                <a:cubicBezTo>
                  <a:pt x="11664868" y="5375088"/>
                  <a:pt x="11636438" y="5346658"/>
                  <a:pt x="11601368" y="5346658"/>
                </a:cubicBezTo>
                <a:close/>
                <a:moveTo>
                  <a:pt x="11334668" y="5346658"/>
                </a:moveTo>
                <a:cubicBezTo>
                  <a:pt x="11299598" y="5346658"/>
                  <a:pt x="11271168" y="5375088"/>
                  <a:pt x="11271168" y="5410158"/>
                </a:cubicBezTo>
                <a:cubicBezTo>
                  <a:pt x="11271168" y="5445228"/>
                  <a:pt x="11299598" y="5473658"/>
                  <a:pt x="11334668" y="5473658"/>
                </a:cubicBezTo>
                <a:cubicBezTo>
                  <a:pt x="11369738" y="5473658"/>
                  <a:pt x="11398168" y="5445228"/>
                  <a:pt x="11398168" y="5410158"/>
                </a:cubicBezTo>
                <a:cubicBezTo>
                  <a:pt x="11398168" y="5375088"/>
                  <a:pt x="11369738" y="5346658"/>
                  <a:pt x="11334668" y="5346658"/>
                </a:cubicBezTo>
                <a:close/>
                <a:moveTo>
                  <a:pt x="11067968" y="5346658"/>
                </a:moveTo>
                <a:cubicBezTo>
                  <a:pt x="11032898" y="5346658"/>
                  <a:pt x="11004468" y="5375088"/>
                  <a:pt x="11004468" y="5410158"/>
                </a:cubicBezTo>
                <a:cubicBezTo>
                  <a:pt x="11004468" y="5445228"/>
                  <a:pt x="11032898" y="5473658"/>
                  <a:pt x="11067968" y="5473658"/>
                </a:cubicBezTo>
                <a:cubicBezTo>
                  <a:pt x="11103038" y="5473658"/>
                  <a:pt x="11131468" y="5445228"/>
                  <a:pt x="11131468" y="5410158"/>
                </a:cubicBezTo>
                <a:cubicBezTo>
                  <a:pt x="11131468" y="5375088"/>
                  <a:pt x="11103038" y="5346658"/>
                  <a:pt x="11067968" y="5346658"/>
                </a:cubicBezTo>
                <a:close/>
                <a:moveTo>
                  <a:pt x="10801268" y="5346658"/>
                </a:moveTo>
                <a:cubicBezTo>
                  <a:pt x="10766198" y="5346658"/>
                  <a:pt x="10737768" y="5375088"/>
                  <a:pt x="10737768" y="5410158"/>
                </a:cubicBezTo>
                <a:cubicBezTo>
                  <a:pt x="10737768" y="5445228"/>
                  <a:pt x="10766198" y="5473658"/>
                  <a:pt x="10801268" y="5473658"/>
                </a:cubicBezTo>
                <a:cubicBezTo>
                  <a:pt x="10836338" y="5473658"/>
                  <a:pt x="10864768" y="5445228"/>
                  <a:pt x="10864768" y="5410158"/>
                </a:cubicBezTo>
                <a:cubicBezTo>
                  <a:pt x="10864768" y="5375088"/>
                  <a:pt x="10836338" y="5346658"/>
                  <a:pt x="10801268" y="5346658"/>
                </a:cubicBezTo>
                <a:close/>
                <a:moveTo>
                  <a:pt x="10534568" y="5346658"/>
                </a:moveTo>
                <a:cubicBezTo>
                  <a:pt x="10499498" y="5346658"/>
                  <a:pt x="10471068" y="5375088"/>
                  <a:pt x="10471068" y="5410158"/>
                </a:cubicBezTo>
                <a:cubicBezTo>
                  <a:pt x="10471068" y="5445228"/>
                  <a:pt x="10499498" y="5473658"/>
                  <a:pt x="10534568" y="5473658"/>
                </a:cubicBezTo>
                <a:cubicBezTo>
                  <a:pt x="10569638" y="5473658"/>
                  <a:pt x="10598068" y="5445228"/>
                  <a:pt x="10598068" y="5410158"/>
                </a:cubicBezTo>
                <a:cubicBezTo>
                  <a:pt x="10598068" y="5375088"/>
                  <a:pt x="10569638" y="5346658"/>
                  <a:pt x="10534568" y="5346658"/>
                </a:cubicBezTo>
                <a:close/>
                <a:moveTo>
                  <a:pt x="10267868" y="5346658"/>
                </a:moveTo>
                <a:cubicBezTo>
                  <a:pt x="10232798" y="5346658"/>
                  <a:pt x="10204368" y="5375088"/>
                  <a:pt x="10204368" y="5410158"/>
                </a:cubicBezTo>
                <a:cubicBezTo>
                  <a:pt x="10204368" y="5445228"/>
                  <a:pt x="10232798" y="5473658"/>
                  <a:pt x="10267868" y="5473658"/>
                </a:cubicBezTo>
                <a:cubicBezTo>
                  <a:pt x="10302938" y="5473658"/>
                  <a:pt x="10331368" y="5445228"/>
                  <a:pt x="10331368" y="5410158"/>
                </a:cubicBezTo>
                <a:cubicBezTo>
                  <a:pt x="10331368" y="5375088"/>
                  <a:pt x="10302938" y="5346658"/>
                  <a:pt x="10267868" y="5346658"/>
                </a:cubicBezTo>
                <a:close/>
                <a:moveTo>
                  <a:pt x="10001168" y="5346658"/>
                </a:moveTo>
                <a:cubicBezTo>
                  <a:pt x="9966098" y="5346658"/>
                  <a:pt x="9937668" y="5375088"/>
                  <a:pt x="9937668" y="5410158"/>
                </a:cubicBezTo>
                <a:cubicBezTo>
                  <a:pt x="9937668" y="5445228"/>
                  <a:pt x="9966098" y="5473658"/>
                  <a:pt x="10001168" y="5473658"/>
                </a:cubicBezTo>
                <a:cubicBezTo>
                  <a:pt x="10036238" y="5473658"/>
                  <a:pt x="10064668" y="5445228"/>
                  <a:pt x="10064668" y="5410158"/>
                </a:cubicBezTo>
                <a:cubicBezTo>
                  <a:pt x="10064668" y="5375088"/>
                  <a:pt x="10036238" y="5346658"/>
                  <a:pt x="10001168" y="5346658"/>
                </a:cubicBezTo>
                <a:close/>
                <a:moveTo>
                  <a:pt x="9734468" y="5346658"/>
                </a:moveTo>
                <a:cubicBezTo>
                  <a:pt x="9699398" y="5346658"/>
                  <a:pt x="9670968" y="5375088"/>
                  <a:pt x="9670968" y="5410158"/>
                </a:cubicBezTo>
                <a:cubicBezTo>
                  <a:pt x="9670968" y="5445228"/>
                  <a:pt x="9699398" y="5473658"/>
                  <a:pt x="9734468" y="5473658"/>
                </a:cubicBezTo>
                <a:cubicBezTo>
                  <a:pt x="9769538" y="5473658"/>
                  <a:pt x="9797968" y="5445228"/>
                  <a:pt x="9797968" y="5410158"/>
                </a:cubicBezTo>
                <a:cubicBezTo>
                  <a:pt x="9797968" y="5375088"/>
                  <a:pt x="9769538" y="5346658"/>
                  <a:pt x="9734468" y="5346658"/>
                </a:cubicBezTo>
                <a:close/>
                <a:moveTo>
                  <a:pt x="9467768" y="5346658"/>
                </a:moveTo>
                <a:cubicBezTo>
                  <a:pt x="9432698" y="5346658"/>
                  <a:pt x="9404268" y="5375088"/>
                  <a:pt x="9404268" y="5410158"/>
                </a:cubicBezTo>
                <a:cubicBezTo>
                  <a:pt x="9404268" y="5445228"/>
                  <a:pt x="9432698" y="5473658"/>
                  <a:pt x="9467768" y="5473658"/>
                </a:cubicBezTo>
                <a:cubicBezTo>
                  <a:pt x="9502838" y="5473658"/>
                  <a:pt x="9531268" y="5445228"/>
                  <a:pt x="9531268" y="5410158"/>
                </a:cubicBezTo>
                <a:cubicBezTo>
                  <a:pt x="9531268" y="5375088"/>
                  <a:pt x="9502838" y="5346658"/>
                  <a:pt x="9467768" y="5346658"/>
                </a:cubicBezTo>
                <a:close/>
                <a:moveTo>
                  <a:pt x="9201068" y="5346658"/>
                </a:moveTo>
                <a:cubicBezTo>
                  <a:pt x="9165998" y="5346658"/>
                  <a:pt x="9137568" y="5375088"/>
                  <a:pt x="9137568" y="5410158"/>
                </a:cubicBezTo>
                <a:cubicBezTo>
                  <a:pt x="9137568" y="5445228"/>
                  <a:pt x="9165998" y="5473658"/>
                  <a:pt x="9201068" y="5473658"/>
                </a:cubicBezTo>
                <a:cubicBezTo>
                  <a:pt x="9236138" y="5473658"/>
                  <a:pt x="9264568" y="5445228"/>
                  <a:pt x="9264568" y="5410158"/>
                </a:cubicBezTo>
                <a:cubicBezTo>
                  <a:pt x="9264568" y="5375088"/>
                  <a:pt x="9236138" y="5346658"/>
                  <a:pt x="9201068" y="5346658"/>
                </a:cubicBezTo>
                <a:close/>
                <a:moveTo>
                  <a:pt x="8934368" y="5346658"/>
                </a:moveTo>
                <a:cubicBezTo>
                  <a:pt x="8899298" y="5346658"/>
                  <a:pt x="8870868" y="5375088"/>
                  <a:pt x="8870868" y="5410158"/>
                </a:cubicBezTo>
                <a:cubicBezTo>
                  <a:pt x="8870868" y="5445228"/>
                  <a:pt x="8899298" y="5473658"/>
                  <a:pt x="8934368" y="5473658"/>
                </a:cubicBezTo>
                <a:cubicBezTo>
                  <a:pt x="8969438" y="5473658"/>
                  <a:pt x="8997868" y="5445228"/>
                  <a:pt x="8997868" y="5410158"/>
                </a:cubicBezTo>
                <a:cubicBezTo>
                  <a:pt x="8997868" y="5375088"/>
                  <a:pt x="8969438" y="5346658"/>
                  <a:pt x="8934368" y="5346658"/>
                </a:cubicBezTo>
                <a:close/>
                <a:moveTo>
                  <a:pt x="8667668" y="5346658"/>
                </a:moveTo>
                <a:cubicBezTo>
                  <a:pt x="8632598" y="5346658"/>
                  <a:pt x="8604168" y="5375088"/>
                  <a:pt x="8604168" y="5410158"/>
                </a:cubicBezTo>
                <a:cubicBezTo>
                  <a:pt x="8604168" y="5445228"/>
                  <a:pt x="8632598" y="5473658"/>
                  <a:pt x="8667668" y="5473658"/>
                </a:cubicBezTo>
                <a:cubicBezTo>
                  <a:pt x="8702738" y="5473658"/>
                  <a:pt x="8731168" y="5445228"/>
                  <a:pt x="8731168" y="5410158"/>
                </a:cubicBezTo>
                <a:cubicBezTo>
                  <a:pt x="8731168" y="5375088"/>
                  <a:pt x="8702738" y="5346658"/>
                  <a:pt x="8667668" y="5346658"/>
                </a:cubicBezTo>
                <a:close/>
                <a:moveTo>
                  <a:pt x="8400968" y="5346658"/>
                </a:moveTo>
                <a:cubicBezTo>
                  <a:pt x="8365898" y="5346658"/>
                  <a:pt x="8337468" y="5375088"/>
                  <a:pt x="8337468" y="5410158"/>
                </a:cubicBezTo>
                <a:cubicBezTo>
                  <a:pt x="8337468" y="5445228"/>
                  <a:pt x="8365898" y="5473658"/>
                  <a:pt x="8400968" y="5473658"/>
                </a:cubicBezTo>
                <a:cubicBezTo>
                  <a:pt x="8436038" y="5473658"/>
                  <a:pt x="8464468" y="5445228"/>
                  <a:pt x="8464468" y="5410158"/>
                </a:cubicBezTo>
                <a:cubicBezTo>
                  <a:pt x="8464468" y="5375088"/>
                  <a:pt x="8436038" y="5346658"/>
                  <a:pt x="8400968" y="5346658"/>
                </a:cubicBezTo>
                <a:close/>
                <a:moveTo>
                  <a:pt x="8134268" y="5346658"/>
                </a:moveTo>
                <a:cubicBezTo>
                  <a:pt x="8099198" y="5346658"/>
                  <a:pt x="8070768" y="5375088"/>
                  <a:pt x="8070768" y="5410158"/>
                </a:cubicBezTo>
                <a:cubicBezTo>
                  <a:pt x="8070768" y="5445228"/>
                  <a:pt x="8099198" y="5473658"/>
                  <a:pt x="8134268" y="5473658"/>
                </a:cubicBezTo>
                <a:cubicBezTo>
                  <a:pt x="8169338" y="5473658"/>
                  <a:pt x="8197768" y="5445228"/>
                  <a:pt x="8197768" y="5410158"/>
                </a:cubicBezTo>
                <a:cubicBezTo>
                  <a:pt x="8197768" y="5375088"/>
                  <a:pt x="8169338" y="5346658"/>
                  <a:pt x="8134268" y="5346658"/>
                </a:cubicBezTo>
                <a:close/>
                <a:moveTo>
                  <a:pt x="7867568" y="5346658"/>
                </a:moveTo>
                <a:cubicBezTo>
                  <a:pt x="7832498" y="5346658"/>
                  <a:pt x="7804068" y="5375088"/>
                  <a:pt x="7804068" y="5410158"/>
                </a:cubicBezTo>
                <a:cubicBezTo>
                  <a:pt x="7804068" y="5445228"/>
                  <a:pt x="7832498" y="5473658"/>
                  <a:pt x="7867568" y="5473658"/>
                </a:cubicBezTo>
                <a:cubicBezTo>
                  <a:pt x="7902638" y="5473658"/>
                  <a:pt x="7931068" y="5445228"/>
                  <a:pt x="7931068" y="5410158"/>
                </a:cubicBezTo>
                <a:cubicBezTo>
                  <a:pt x="7931068" y="5375088"/>
                  <a:pt x="7902638" y="5346658"/>
                  <a:pt x="7867568" y="5346658"/>
                </a:cubicBezTo>
                <a:close/>
                <a:moveTo>
                  <a:pt x="7600868" y="5346658"/>
                </a:moveTo>
                <a:cubicBezTo>
                  <a:pt x="7565798" y="5346658"/>
                  <a:pt x="7537368" y="5375088"/>
                  <a:pt x="7537368" y="5410158"/>
                </a:cubicBezTo>
                <a:cubicBezTo>
                  <a:pt x="7537368" y="5445228"/>
                  <a:pt x="7565798" y="5473658"/>
                  <a:pt x="7600868" y="5473658"/>
                </a:cubicBezTo>
                <a:cubicBezTo>
                  <a:pt x="7635938" y="5473658"/>
                  <a:pt x="7664368" y="5445228"/>
                  <a:pt x="7664368" y="5410158"/>
                </a:cubicBezTo>
                <a:cubicBezTo>
                  <a:pt x="7664368" y="5375088"/>
                  <a:pt x="7635938" y="5346658"/>
                  <a:pt x="7600868" y="5346658"/>
                </a:cubicBezTo>
                <a:close/>
                <a:moveTo>
                  <a:pt x="7334168" y="5346658"/>
                </a:moveTo>
                <a:cubicBezTo>
                  <a:pt x="7299098" y="5346658"/>
                  <a:pt x="7270668" y="5375088"/>
                  <a:pt x="7270668" y="5410158"/>
                </a:cubicBezTo>
                <a:cubicBezTo>
                  <a:pt x="7270668" y="5445228"/>
                  <a:pt x="7299098" y="5473658"/>
                  <a:pt x="7334168" y="5473658"/>
                </a:cubicBezTo>
                <a:cubicBezTo>
                  <a:pt x="7369238" y="5473658"/>
                  <a:pt x="7397668" y="5445228"/>
                  <a:pt x="7397668" y="5410158"/>
                </a:cubicBezTo>
                <a:cubicBezTo>
                  <a:pt x="7397668" y="5375088"/>
                  <a:pt x="7369238" y="5346658"/>
                  <a:pt x="7334168" y="5346658"/>
                </a:cubicBezTo>
                <a:close/>
                <a:moveTo>
                  <a:pt x="7067468" y="5346658"/>
                </a:moveTo>
                <a:cubicBezTo>
                  <a:pt x="7032398" y="5346658"/>
                  <a:pt x="7003968" y="5375088"/>
                  <a:pt x="7003968" y="5410158"/>
                </a:cubicBezTo>
                <a:cubicBezTo>
                  <a:pt x="7003968" y="5445228"/>
                  <a:pt x="7032398" y="5473658"/>
                  <a:pt x="7067468" y="5473658"/>
                </a:cubicBezTo>
                <a:cubicBezTo>
                  <a:pt x="7102538" y="5473658"/>
                  <a:pt x="7130968" y="5445228"/>
                  <a:pt x="7130968" y="5410158"/>
                </a:cubicBezTo>
                <a:cubicBezTo>
                  <a:pt x="7130968" y="5375088"/>
                  <a:pt x="7102538" y="5346658"/>
                  <a:pt x="7067468" y="5346658"/>
                </a:cubicBezTo>
                <a:close/>
                <a:moveTo>
                  <a:pt x="6800768" y="5346658"/>
                </a:moveTo>
                <a:cubicBezTo>
                  <a:pt x="6765698" y="5346658"/>
                  <a:pt x="6737268" y="5375088"/>
                  <a:pt x="6737268" y="5410158"/>
                </a:cubicBezTo>
                <a:cubicBezTo>
                  <a:pt x="6737268" y="5445228"/>
                  <a:pt x="6765698" y="5473658"/>
                  <a:pt x="6800768" y="5473658"/>
                </a:cubicBezTo>
                <a:cubicBezTo>
                  <a:pt x="6835838" y="5473658"/>
                  <a:pt x="6864268" y="5445228"/>
                  <a:pt x="6864268" y="5410158"/>
                </a:cubicBezTo>
                <a:cubicBezTo>
                  <a:pt x="6864268" y="5375088"/>
                  <a:pt x="6835838" y="5346658"/>
                  <a:pt x="6800768" y="5346658"/>
                </a:cubicBezTo>
                <a:close/>
                <a:moveTo>
                  <a:pt x="6534068" y="5346658"/>
                </a:moveTo>
                <a:cubicBezTo>
                  <a:pt x="6498998" y="5346658"/>
                  <a:pt x="6470568" y="5375088"/>
                  <a:pt x="6470568" y="5410158"/>
                </a:cubicBezTo>
                <a:cubicBezTo>
                  <a:pt x="6470568" y="5445228"/>
                  <a:pt x="6498998" y="5473658"/>
                  <a:pt x="6534068" y="5473658"/>
                </a:cubicBezTo>
                <a:cubicBezTo>
                  <a:pt x="6569138" y="5473658"/>
                  <a:pt x="6597568" y="5445228"/>
                  <a:pt x="6597568" y="5410158"/>
                </a:cubicBezTo>
                <a:cubicBezTo>
                  <a:pt x="6597568" y="5375088"/>
                  <a:pt x="6569138" y="5346658"/>
                  <a:pt x="6534068" y="5346658"/>
                </a:cubicBezTo>
                <a:close/>
                <a:moveTo>
                  <a:pt x="6267368" y="5346658"/>
                </a:moveTo>
                <a:cubicBezTo>
                  <a:pt x="6232298" y="5346658"/>
                  <a:pt x="6203868" y="5375088"/>
                  <a:pt x="6203868" y="5410158"/>
                </a:cubicBezTo>
                <a:cubicBezTo>
                  <a:pt x="6203868" y="5445228"/>
                  <a:pt x="6232298" y="5473658"/>
                  <a:pt x="6267368" y="5473658"/>
                </a:cubicBezTo>
                <a:cubicBezTo>
                  <a:pt x="6302438" y="5473658"/>
                  <a:pt x="6330868" y="5445228"/>
                  <a:pt x="6330868" y="5410158"/>
                </a:cubicBezTo>
                <a:cubicBezTo>
                  <a:pt x="6330868" y="5375088"/>
                  <a:pt x="6302438" y="5346658"/>
                  <a:pt x="6267368" y="5346658"/>
                </a:cubicBezTo>
                <a:close/>
                <a:moveTo>
                  <a:pt x="6000673" y="5346658"/>
                </a:moveTo>
                <a:cubicBezTo>
                  <a:pt x="5965601" y="5346658"/>
                  <a:pt x="5937168" y="5375088"/>
                  <a:pt x="5937168" y="5410158"/>
                </a:cubicBezTo>
                <a:cubicBezTo>
                  <a:pt x="5937168" y="5445228"/>
                  <a:pt x="5965601" y="5473658"/>
                  <a:pt x="6000673" y="5473658"/>
                </a:cubicBezTo>
                <a:cubicBezTo>
                  <a:pt x="6035745" y="5473658"/>
                  <a:pt x="6064178" y="5445228"/>
                  <a:pt x="6064178" y="5410158"/>
                </a:cubicBezTo>
                <a:cubicBezTo>
                  <a:pt x="6064178" y="5375088"/>
                  <a:pt x="6035745" y="5346658"/>
                  <a:pt x="6000673" y="5346658"/>
                </a:cubicBezTo>
                <a:close/>
                <a:moveTo>
                  <a:pt x="5733970" y="5346658"/>
                </a:moveTo>
                <a:cubicBezTo>
                  <a:pt x="5698903" y="5346658"/>
                  <a:pt x="5670472" y="5375088"/>
                  <a:pt x="5670472" y="5410158"/>
                </a:cubicBezTo>
                <a:cubicBezTo>
                  <a:pt x="5670472" y="5445228"/>
                  <a:pt x="5698903" y="5473658"/>
                  <a:pt x="5733970" y="5473658"/>
                </a:cubicBezTo>
                <a:cubicBezTo>
                  <a:pt x="5769040" y="5473658"/>
                  <a:pt x="5797469" y="5445228"/>
                  <a:pt x="5797469" y="5410158"/>
                </a:cubicBezTo>
                <a:cubicBezTo>
                  <a:pt x="5797469" y="5375088"/>
                  <a:pt x="5769040" y="5346658"/>
                  <a:pt x="5733970" y="5346658"/>
                </a:cubicBezTo>
                <a:close/>
                <a:moveTo>
                  <a:pt x="5467276" y="5346658"/>
                </a:moveTo>
                <a:cubicBezTo>
                  <a:pt x="5432207" y="5346658"/>
                  <a:pt x="5403779" y="5375088"/>
                  <a:pt x="5403779" y="5410158"/>
                </a:cubicBezTo>
                <a:cubicBezTo>
                  <a:pt x="5403779" y="5445228"/>
                  <a:pt x="5432207" y="5473658"/>
                  <a:pt x="5467276" y="5473658"/>
                </a:cubicBezTo>
                <a:cubicBezTo>
                  <a:pt x="5502346" y="5473658"/>
                  <a:pt x="5530776" y="5445228"/>
                  <a:pt x="5530776" y="5410158"/>
                </a:cubicBezTo>
                <a:cubicBezTo>
                  <a:pt x="5530776" y="5375088"/>
                  <a:pt x="5502346" y="5346658"/>
                  <a:pt x="5467276" y="5346658"/>
                </a:cubicBezTo>
                <a:close/>
                <a:moveTo>
                  <a:pt x="5200579" y="5346658"/>
                </a:moveTo>
                <a:cubicBezTo>
                  <a:pt x="5165506" y="5346658"/>
                  <a:pt x="5137078" y="5375088"/>
                  <a:pt x="5137078" y="5410158"/>
                </a:cubicBezTo>
                <a:cubicBezTo>
                  <a:pt x="5137078" y="5445228"/>
                  <a:pt x="5165506" y="5473658"/>
                  <a:pt x="5200579" y="5473658"/>
                </a:cubicBezTo>
                <a:cubicBezTo>
                  <a:pt x="5235641" y="5473658"/>
                  <a:pt x="5264078" y="5445228"/>
                  <a:pt x="5264078" y="5410158"/>
                </a:cubicBezTo>
                <a:cubicBezTo>
                  <a:pt x="5264078" y="5375088"/>
                  <a:pt x="5235641" y="5346658"/>
                  <a:pt x="5200579" y="5346658"/>
                </a:cubicBezTo>
                <a:close/>
                <a:moveTo>
                  <a:pt x="4933876" y="5346658"/>
                </a:moveTo>
                <a:cubicBezTo>
                  <a:pt x="4898808" y="5346658"/>
                  <a:pt x="4870377" y="5375088"/>
                  <a:pt x="4870377" y="5410158"/>
                </a:cubicBezTo>
                <a:cubicBezTo>
                  <a:pt x="4870377" y="5445228"/>
                  <a:pt x="4898808" y="5473658"/>
                  <a:pt x="4933876" y="5473658"/>
                </a:cubicBezTo>
                <a:cubicBezTo>
                  <a:pt x="4968948" y="5473658"/>
                  <a:pt x="4997377" y="5445228"/>
                  <a:pt x="4997377" y="5410158"/>
                </a:cubicBezTo>
                <a:cubicBezTo>
                  <a:pt x="4997377" y="5375088"/>
                  <a:pt x="4968948" y="5346658"/>
                  <a:pt x="4933876" y="5346658"/>
                </a:cubicBezTo>
                <a:close/>
                <a:moveTo>
                  <a:pt x="4667174" y="5346658"/>
                </a:moveTo>
                <a:cubicBezTo>
                  <a:pt x="4632109" y="5346658"/>
                  <a:pt x="4603684" y="5375088"/>
                  <a:pt x="4603684" y="5410158"/>
                </a:cubicBezTo>
                <a:cubicBezTo>
                  <a:pt x="4603684" y="5445228"/>
                  <a:pt x="4632109" y="5473658"/>
                  <a:pt x="4667174" y="5473658"/>
                </a:cubicBezTo>
                <a:cubicBezTo>
                  <a:pt x="4702240" y="5473658"/>
                  <a:pt x="4730669" y="5445228"/>
                  <a:pt x="4730669" y="5410158"/>
                </a:cubicBezTo>
                <a:cubicBezTo>
                  <a:pt x="4730669" y="5375088"/>
                  <a:pt x="4702240" y="5346658"/>
                  <a:pt x="4667174" y="5346658"/>
                </a:cubicBezTo>
                <a:close/>
                <a:moveTo>
                  <a:pt x="4400478" y="5346658"/>
                </a:moveTo>
                <a:cubicBezTo>
                  <a:pt x="4365411" y="5346658"/>
                  <a:pt x="4336975" y="5375088"/>
                  <a:pt x="4336975" y="5410158"/>
                </a:cubicBezTo>
                <a:cubicBezTo>
                  <a:pt x="4336975" y="5445228"/>
                  <a:pt x="4365411" y="5473658"/>
                  <a:pt x="4400478" y="5473658"/>
                </a:cubicBezTo>
                <a:cubicBezTo>
                  <a:pt x="4435556" y="5473658"/>
                  <a:pt x="4463982" y="5445228"/>
                  <a:pt x="4463982" y="5410158"/>
                </a:cubicBezTo>
                <a:cubicBezTo>
                  <a:pt x="4463982" y="5375088"/>
                  <a:pt x="4435556" y="5346658"/>
                  <a:pt x="4400478" y="5346658"/>
                </a:cubicBezTo>
                <a:close/>
                <a:moveTo>
                  <a:pt x="4133777" y="5346658"/>
                </a:moveTo>
                <a:cubicBezTo>
                  <a:pt x="4098707" y="5346658"/>
                  <a:pt x="4070307" y="5375088"/>
                  <a:pt x="4070307" y="5410158"/>
                </a:cubicBezTo>
                <a:cubicBezTo>
                  <a:pt x="4070307" y="5445228"/>
                  <a:pt x="4098707" y="5473658"/>
                  <a:pt x="4133777" y="5473658"/>
                </a:cubicBezTo>
                <a:cubicBezTo>
                  <a:pt x="4168848" y="5473658"/>
                  <a:pt x="4197282" y="5445228"/>
                  <a:pt x="4197282" y="5410158"/>
                </a:cubicBezTo>
                <a:cubicBezTo>
                  <a:pt x="4197282" y="5375088"/>
                  <a:pt x="4168848" y="5346658"/>
                  <a:pt x="4133777" y="5346658"/>
                </a:cubicBezTo>
                <a:close/>
                <a:moveTo>
                  <a:pt x="3867105" y="5346658"/>
                </a:moveTo>
                <a:cubicBezTo>
                  <a:pt x="3832032" y="5346658"/>
                  <a:pt x="3803602" y="5375088"/>
                  <a:pt x="3803602" y="5410158"/>
                </a:cubicBezTo>
                <a:cubicBezTo>
                  <a:pt x="3803602" y="5445228"/>
                  <a:pt x="3832032" y="5473658"/>
                  <a:pt x="3867105" y="5473658"/>
                </a:cubicBezTo>
                <a:cubicBezTo>
                  <a:pt x="3902176" y="5473658"/>
                  <a:pt x="3930609" y="5445228"/>
                  <a:pt x="3930609" y="5410158"/>
                </a:cubicBezTo>
                <a:cubicBezTo>
                  <a:pt x="3930609" y="5375088"/>
                  <a:pt x="3902176" y="5346658"/>
                  <a:pt x="3867105" y="5346658"/>
                </a:cubicBezTo>
                <a:close/>
                <a:moveTo>
                  <a:pt x="3600409" y="5346658"/>
                </a:moveTo>
                <a:cubicBezTo>
                  <a:pt x="3565339" y="5346658"/>
                  <a:pt x="3536912" y="5375088"/>
                  <a:pt x="3536912" y="5410158"/>
                </a:cubicBezTo>
                <a:cubicBezTo>
                  <a:pt x="3536912" y="5445228"/>
                  <a:pt x="3565339" y="5473658"/>
                  <a:pt x="3600409" y="5473658"/>
                </a:cubicBezTo>
                <a:cubicBezTo>
                  <a:pt x="3635481" y="5473658"/>
                  <a:pt x="3663909" y="5445228"/>
                  <a:pt x="3663909" y="5410158"/>
                </a:cubicBezTo>
                <a:cubicBezTo>
                  <a:pt x="3663909" y="5375088"/>
                  <a:pt x="3635481" y="5346658"/>
                  <a:pt x="3600409" y="5346658"/>
                </a:cubicBezTo>
                <a:close/>
                <a:moveTo>
                  <a:pt x="3333699" y="5346658"/>
                </a:moveTo>
                <a:cubicBezTo>
                  <a:pt x="3298629" y="5346658"/>
                  <a:pt x="3270200" y="5375088"/>
                  <a:pt x="3270200" y="5410158"/>
                </a:cubicBezTo>
                <a:cubicBezTo>
                  <a:pt x="3270200" y="5445228"/>
                  <a:pt x="3298629" y="5473658"/>
                  <a:pt x="3333699" y="5473658"/>
                </a:cubicBezTo>
                <a:cubicBezTo>
                  <a:pt x="3368772" y="5473658"/>
                  <a:pt x="3397203" y="5445228"/>
                  <a:pt x="3397203" y="5410158"/>
                </a:cubicBezTo>
                <a:cubicBezTo>
                  <a:pt x="3397203" y="5375088"/>
                  <a:pt x="3368772" y="5346658"/>
                  <a:pt x="3333699" y="5346658"/>
                </a:cubicBezTo>
                <a:close/>
                <a:moveTo>
                  <a:pt x="3067010" y="5346658"/>
                </a:moveTo>
                <a:cubicBezTo>
                  <a:pt x="3031942" y="5346658"/>
                  <a:pt x="3003514" y="5375088"/>
                  <a:pt x="3003514" y="5410158"/>
                </a:cubicBezTo>
                <a:cubicBezTo>
                  <a:pt x="3003514" y="5445228"/>
                  <a:pt x="3031942" y="5473658"/>
                  <a:pt x="3067010" y="5473658"/>
                </a:cubicBezTo>
                <a:cubicBezTo>
                  <a:pt x="3102079" y="5473658"/>
                  <a:pt x="3130508" y="5445228"/>
                  <a:pt x="3130508" y="5410158"/>
                </a:cubicBezTo>
                <a:cubicBezTo>
                  <a:pt x="3130508" y="5375088"/>
                  <a:pt x="3102079" y="5346658"/>
                  <a:pt x="3067010" y="5346658"/>
                </a:cubicBezTo>
                <a:close/>
                <a:moveTo>
                  <a:pt x="2800324" y="5346658"/>
                </a:moveTo>
                <a:cubicBezTo>
                  <a:pt x="2765256" y="5346658"/>
                  <a:pt x="2736827" y="5375088"/>
                  <a:pt x="2736827" y="5410158"/>
                </a:cubicBezTo>
                <a:cubicBezTo>
                  <a:pt x="2736827" y="5445228"/>
                  <a:pt x="2765256" y="5473658"/>
                  <a:pt x="2800324" y="5473658"/>
                </a:cubicBezTo>
                <a:cubicBezTo>
                  <a:pt x="2835393" y="5473658"/>
                  <a:pt x="2863822" y="5445228"/>
                  <a:pt x="2863822" y="5410158"/>
                </a:cubicBezTo>
                <a:cubicBezTo>
                  <a:pt x="2863822" y="5375088"/>
                  <a:pt x="2835393" y="5346658"/>
                  <a:pt x="2800324" y="5346658"/>
                </a:cubicBezTo>
                <a:close/>
                <a:moveTo>
                  <a:pt x="2533615" y="5346658"/>
                </a:moveTo>
                <a:cubicBezTo>
                  <a:pt x="2498542" y="5346658"/>
                  <a:pt x="2470111" y="5375088"/>
                  <a:pt x="2470111" y="5410158"/>
                </a:cubicBezTo>
                <a:cubicBezTo>
                  <a:pt x="2470111" y="5445228"/>
                  <a:pt x="2498542" y="5473658"/>
                  <a:pt x="2533615" y="5473658"/>
                </a:cubicBezTo>
                <a:cubicBezTo>
                  <a:pt x="2568688" y="5473658"/>
                  <a:pt x="2597120" y="5445228"/>
                  <a:pt x="2597120" y="5410158"/>
                </a:cubicBezTo>
                <a:cubicBezTo>
                  <a:pt x="2597120" y="5375088"/>
                  <a:pt x="2568688" y="5346658"/>
                  <a:pt x="2533615" y="5346658"/>
                </a:cubicBezTo>
                <a:close/>
                <a:moveTo>
                  <a:pt x="2266911" y="5346658"/>
                </a:moveTo>
                <a:cubicBezTo>
                  <a:pt x="2231839" y="5346658"/>
                  <a:pt x="2203415" y="5375088"/>
                  <a:pt x="2203415" y="5410158"/>
                </a:cubicBezTo>
                <a:cubicBezTo>
                  <a:pt x="2203415" y="5445228"/>
                  <a:pt x="2231839" y="5473658"/>
                  <a:pt x="2266911" y="5473658"/>
                </a:cubicBezTo>
                <a:cubicBezTo>
                  <a:pt x="2301988" y="5473658"/>
                  <a:pt x="2330416" y="5445228"/>
                  <a:pt x="2330416" y="5410158"/>
                </a:cubicBezTo>
                <a:cubicBezTo>
                  <a:pt x="2330416" y="5375088"/>
                  <a:pt x="2301988" y="5346658"/>
                  <a:pt x="2266911" y="5346658"/>
                </a:cubicBezTo>
                <a:close/>
                <a:moveTo>
                  <a:pt x="2000214" y="5346658"/>
                </a:moveTo>
                <a:cubicBezTo>
                  <a:pt x="1965137" y="5346658"/>
                  <a:pt x="1936708" y="5375088"/>
                  <a:pt x="1936708" y="5410158"/>
                </a:cubicBezTo>
                <a:cubicBezTo>
                  <a:pt x="1936708" y="5445228"/>
                  <a:pt x="1965137" y="5473658"/>
                  <a:pt x="2000214" y="5473658"/>
                </a:cubicBezTo>
                <a:cubicBezTo>
                  <a:pt x="2035283" y="5473658"/>
                  <a:pt x="2063716" y="5445228"/>
                  <a:pt x="2063716" y="5410158"/>
                </a:cubicBezTo>
                <a:cubicBezTo>
                  <a:pt x="2063716" y="5375088"/>
                  <a:pt x="2035283" y="5346658"/>
                  <a:pt x="2000214" y="5346658"/>
                </a:cubicBezTo>
                <a:close/>
                <a:moveTo>
                  <a:pt x="1733506" y="5346658"/>
                </a:moveTo>
                <a:cubicBezTo>
                  <a:pt x="1698437" y="5346658"/>
                  <a:pt x="1670006" y="5375088"/>
                  <a:pt x="1670006" y="5410158"/>
                </a:cubicBezTo>
                <a:cubicBezTo>
                  <a:pt x="1670006" y="5445228"/>
                  <a:pt x="1698437" y="5473658"/>
                  <a:pt x="1733506" y="5473658"/>
                </a:cubicBezTo>
                <a:cubicBezTo>
                  <a:pt x="1768577" y="5473658"/>
                  <a:pt x="1797005" y="5445228"/>
                  <a:pt x="1797005" y="5410158"/>
                </a:cubicBezTo>
                <a:cubicBezTo>
                  <a:pt x="1797005" y="5375088"/>
                  <a:pt x="1768577" y="5346658"/>
                  <a:pt x="1733506" y="5346658"/>
                </a:cubicBezTo>
                <a:close/>
                <a:moveTo>
                  <a:pt x="1466807" y="5346658"/>
                </a:moveTo>
                <a:cubicBezTo>
                  <a:pt x="1431737" y="5346658"/>
                  <a:pt x="1403307" y="5375088"/>
                  <a:pt x="1403307" y="5410158"/>
                </a:cubicBezTo>
                <a:cubicBezTo>
                  <a:pt x="1403307" y="5445228"/>
                  <a:pt x="1431737" y="5473658"/>
                  <a:pt x="1466807" y="5473658"/>
                </a:cubicBezTo>
                <a:cubicBezTo>
                  <a:pt x="1501876" y="5473658"/>
                  <a:pt x="1530306" y="5445228"/>
                  <a:pt x="1530306" y="5410158"/>
                </a:cubicBezTo>
                <a:cubicBezTo>
                  <a:pt x="1530306" y="5375088"/>
                  <a:pt x="1501876" y="5346658"/>
                  <a:pt x="1466807" y="5346658"/>
                </a:cubicBezTo>
                <a:close/>
                <a:moveTo>
                  <a:pt x="1200108" y="5346658"/>
                </a:moveTo>
                <a:cubicBezTo>
                  <a:pt x="1165038" y="5346658"/>
                  <a:pt x="1136608" y="5375088"/>
                  <a:pt x="1136608" y="5410158"/>
                </a:cubicBezTo>
                <a:cubicBezTo>
                  <a:pt x="1136608" y="5445228"/>
                  <a:pt x="1165038" y="5473658"/>
                  <a:pt x="1200108" y="5473658"/>
                </a:cubicBezTo>
                <a:cubicBezTo>
                  <a:pt x="1235178" y="5473658"/>
                  <a:pt x="1263608" y="5445228"/>
                  <a:pt x="1263608" y="5410158"/>
                </a:cubicBezTo>
                <a:cubicBezTo>
                  <a:pt x="1263608" y="5375088"/>
                  <a:pt x="1235178" y="5346658"/>
                  <a:pt x="1200108" y="5346658"/>
                </a:cubicBezTo>
                <a:close/>
                <a:moveTo>
                  <a:pt x="933409" y="5346658"/>
                </a:moveTo>
                <a:cubicBezTo>
                  <a:pt x="898339" y="5346658"/>
                  <a:pt x="869909" y="5375088"/>
                  <a:pt x="869909" y="5410158"/>
                </a:cubicBezTo>
                <a:cubicBezTo>
                  <a:pt x="869909" y="5445228"/>
                  <a:pt x="898339" y="5473658"/>
                  <a:pt x="933409" y="5473658"/>
                </a:cubicBezTo>
                <a:cubicBezTo>
                  <a:pt x="968479" y="5473658"/>
                  <a:pt x="996909" y="5445228"/>
                  <a:pt x="996909" y="5410158"/>
                </a:cubicBezTo>
                <a:cubicBezTo>
                  <a:pt x="996909" y="5375088"/>
                  <a:pt x="968479" y="5346658"/>
                  <a:pt x="933409" y="5346658"/>
                </a:cubicBezTo>
                <a:close/>
                <a:moveTo>
                  <a:pt x="666710" y="5346658"/>
                </a:moveTo>
                <a:cubicBezTo>
                  <a:pt x="631641" y="5346658"/>
                  <a:pt x="603211" y="5375088"/>
                  <a:pt x="603211" y="5410158"/>
                </a:cubicBezTo>
                <a:cubicBezTo>
                  <a:pt x="603211" y="5445228"/>
                  <a:pt x="631641" y="5473658"/>
                  <a:pt x="666710" y="5473658"/>
                </a:cubicBezTo>
                <a:cubicBezTo>
                  <a:pt x="701780" y="5473658"/>
                  <a:pt x="730210" y="5445228"/>
                  <a:pt x="730210" y="5410158"/>
                </a:cubicBezTo>
                <a:cubicBezTo>
                  <a:pt x="730210" y="5375088"/>
                  <a:pt x="701780" y="5346658"/>
                  <a:pt x="666710" y="5346658"/>
                </a:cubicBezTo>
                <a:close/>
                <a:moveTo>
                  <a:pt x="400012" y="5346658"/>
                </a:moveTo>
                <a:cubicBezTo>
                  <a:pt x="364942" y="5346658"/>
                  <a:pt x="336512" y="5375088"/>
                  <a:pt x="336512" y="5410158"/>
                </a:cubicBezTo>
                <a:cubicBezTo>
                  <a:pt x="336512" y="5445228"/>
                  <a:pt x="364942" y="5473658"/>
                  <a:pt x="400012" y="5473658"/>
                </a:cubicBezTo>
                <a:cubicBezTo>
                  <a:pt x="435082" y="5473658"/>
                  <a:pt x="463512" y="5445228"/>
                  <a:pt x="463512" y="5410158"/>
                </a:cubicBezTo>
                <a:cubicBezTo>
                  <a:pt x="463512" y="5375088"/>
                  <a:pt x="435082" y="5346658"/>
                  <a:pt x="400012" y="5346658"/>
                </a:cubicBezTo>
                <a:close/>
                <a:moveTo>
                  <a:pt x="11868068" y="5041858"/>
                </a:moveTo>
                <a:cubicBezTo>
                  <a:pt x="11832998" y="5041858"/>
                  <a:pt x="11804568" y="5070288"/>
                  <a:pt x="11804568" y="5105358"/>
                </a:cubicBezTo>
                <a:cubicBezTo>
                  <a:pt x="11804568" y="5140428"/>
                  <a:pt x="11832998" y="5168858"/>
                  <a:pt x="11868068" y="5168858"/>
                </a:cubicBezTo>
                <a:cubicBezTo>
                  <a:pt x="11903138" y="5168858"/>
                  <a:pt x="11931568" y="5140428"/>
                  <a:pt x="11931568" y="5105358"/>
                </a:cubicBezTo>
                <a:cubicBezTo>
                  <a:pt x="11931568" y="5070288"/>
                  <a:pt x="11903138" y="5041858"/>
                  <a:pt x="11868068" y="5041858"/>
                </a:cubicBezTo>
                <a:close/>
                <a:moveTo>
                  <a:pt x="11601368" y="5041858"/>
                </a:moveTo>
                <a:cubicBezTo>
                  <a:pt x="11566298" y="5041858"/>
                  <a:pt x="11537868" y="5070288"/>
                  <a:pt x="11537868" y="5105358"/>
                </a:cubicBezTo>
                <a:cubicBezTo>
                  <a:pt x="11537868" y="5140428"/>
                  <a:pt x="11566298" y="5168858"/>
                  <a:pt x="11601368" y="5168858"/>
                </a:cubicBezTo>
                <a:cubicBezTo>
                  <a:pt x="11636438" y="5168858"/>
                  <a:pt x="11664868" y="5140428"/>
                  <a:pt x="11664868" y="5105358"/>
                </a:cubicBezTo>
                <a:cubicBezTo>
                  <a:pt x="11664868" y="5070288"/>
                  <a:pt x="11636438" y="5041858"/>
                  <a:pt x="11601368" y="5041858"/>
                </a:cubicBezTo>
                <a:close/>
                <a:moveTo>
                  <a:pt x="11334668" y="5041858"/>
                </a:moveTo>
                <a:cubicBezTo>
                  <a:pt x="11299598" y="5041858"/>
                  <a:pt x="11271168" y="5070288"/>
                  <a:pt x="11271168" y="5105358"/>
                </a:cubicBezTo>
                <a:cubicBezTo>
                  <a:pt x="11271168" y="5140428"/>
                  <a:pt x="11299598" y="5168858"/>
                  <a:pt x="11334668" y="5168858"/>
                </a:cubicBezTo>
                <a:cubicBezTo>
                  <a:pt x="11369738" y="5168858"/>
                  <a:pt x="11398168" y="5140428"/>
                  <a:pt x="11398168" y="5105358"/>
                </a:cubicBezTo>
                <a:cubicBezTo>
                  <a:pt x="11398168" y="5070288"/>
                  <a:pt x="11369738" y="5041858"/>
                  <a:pt x="11334668" y="5041858"/>
                </a:cubicBezTo>
                <a:close/>
                <a:moveTo>
                  <a:pt x="11067968" y="5041858"/>
                </a:moveTo>
                <a:cubicBezTo>
                  <a:pt x="11032898" y="5041858"/>
                  <a:pt x="11004468" y="5070288"/>
                  <a:pt x="11004468" y="5105358"/>
                </a:cubicBezTo>
                <a:cubicBezTo>
                  <a:pt x="11004468" y="5140428"/>
                  <a:pt x="11032898" y="5168858"/>
                  <a:pt x="11067968" y="5168858"/>
                </a:cubicBezTo>
                <a:cubicBezTo>
                  <a:pt x="11103038" y="5168858"/>
                  <a:pt x="11131468" y="5140428"/>
                  <a:pt x="11131468" y="5105358"/>
                </a:cubicBezTo>
                <a:cubicBezTo>
                  <a:pt x="11131468" y="5070288"/>
                  <a:pt x="11103038" y="5041858"/>
                  <a:pt x="11067968" y="5041858"/>
                </a:cubicBezTo>
                <a:close/>
                <a:moveTo>
                  <a:pt x="10801268" y="5041858"/>
                </a:moveTo>
                <a:cubicBezTo>
                  <a:pt x="10766198" y="5041858"/>
                  <a:pt x="10737768" y="5070288"/>
                  <a:pt x="10737768" y="5105358"/>
                </a:cubicBezTo>
                <a:cubicBezTo>
                  <a:pt x="10737768" y="5140428"/>
                  <a:pt x="10766198" y="5168858"/>
                  <a:pt x="10801268" y="5168858"/>
                </a:cubicBezTo>
                <a:cubicBezTo>
                  <a:pt x="10836338" y="5168858"/>
                  <a:pt x="10864768" y="5140428"/>
                  <a:pt x="10864768" y="5105358"/>
                </a:cubicBezTo>
                <a:cubicBezTo>
                  <a:pt x="10864768" y="5070288"/>
                  <a:pt x="10836338" y="5041858"/>
                  <a:pt x="10801268" y="5041858"/>
                </a:cubicBezTo>
                <a:close/>
                <a:moveTo>
                  <a:pt x="10534568" y="5041858"/>
                </a:moveTo>
                <a:cubicBezTo>
                  <a:pt x="10499498" y="5041858"/>
                  <a:pt x="10471068" y="5070288"/>
                  <a:pt x="10471068" y="5105358"/>
                </a:cubicBezTo>
                <a:cubicBezTo>
                  <a:pt x="10471068" y="5140428"/>
                  <a:pt x="10499498" y="5168858"/>
                  <a:pt x="10534568" y="5168858"/>
                </a:cubicBezTo>
                <a:cubicBezTo>
                  <a:pt x="10569638" y="5168858"/>
                  <a:pt x="10598068" y="5140428"/>
                  <a:pt x="10598068" y="5105358"/>
                </a:cubicBezTo>
                <a:cubicBezTo>
                  <a:pt x="10598068" y="5070288"/>
                  <a:pt x="10569638" y="5041858"/>
                  <a:pt x="10534568" y="5041858"/>
                </a:cubicBezTo>
                <a:close/>
                <a:moveTo>
                  <a:pt x="10267868" y="5041858"/>
                </a:moveTo>
                <a:cubicBezTo>
                  <a:pt x="10232798" y="5041858"/>
                  <a:pt x="10204368" y="5070288"/>
                  <a:pt x="10204368" y="5105358"/>
                </a:cubicBezTo>
                <a:cubicBezTo>
                  <a:pt x="10204368" y="5140428"/>
                  <a:pt x="10232798" y="5168858"/>
                  <a:pt x="10267868" y="5168858"/>
                </a:cubicBezTo>
                <a:cubicBezTo>
                  <a:pt x="10302938" y="5168858"/>
                  <a:pt x="10331368" y="5140428"/>
                  <a:pt x="10331368" y="5105358"/>
                </a:cubicBezTo>
                <a:cubicBezTo>
                  <a:pt x="10331368" y="5070288"/>
                  <a:pt x="10302938" y="5041858"/>
                  <a:pt x="10267868" y="5041858"/>
                </a:cubicBezTo>
                <a:close/>
                <a:moveTo>
                  <a:pt x="10001168" y="5041858"/>
                </a:moveTo>
                <a:cubicBezTo>
                  <a:pt x="9966098" y="5041858"/>
                  <a:pt x="9937668" y="5070288"/>
                  <a:pt x="9937668" y="5105358"/>
                </a:cubicBezTo>
                <a:cubicBezTo>
                  <a:pt x="9937668" y="5140428"/>
                  <a:pt x="9966098" y="5168858"/>
                  <a:pt x="10001168" y="5168858"/>
                </a:cubicBezTo>
                <a:cubicBezTo>
                  <a:pt x="10036238" y="5168858"/>
                  <a:pt x="10064668" y="5140428"/>
                  <a:pt x="10064668" y="5105358"/>
                </a:cubicBezTo>
                <a:cubicBezTo>
                  <a:pt x="10064668" y="5070288"/>
                  <a:pt x="10036238" y="5041858"/>
                  <a:pt x="10001168" y="5041858"/>
                </a:cubicBezTo>
                <a:close/>
                <a:moveTo>
                  <a:pt x="9734468" y="5041858"/>
                </a:moveTo>
                <a:cubicBezTo>
                  <a:pt x="9699398" y="5041858"/>
                  <a:pt x="9670968" y="5070288"/>
                  <a:pt x="9670968" y="5105358"/>
                </a:cubicBezTo>
                <a:cubicBezTo>
                  <a:pt x="9670968" y="5140428"/>
                  <a:pt x="9699398" y="5168858"/>
                  <a:pt x="9734468" y="5168858"/>
                </a:cubicBezTo>
                <a:cubicBezTo>
                  <a:pt x="9769538" y="5168858"/>
                  <a:pt x="9797968" y="5140428"/>
                  <a:pt x="9797968" y="5105358"/>
                </a:cubicBezTo>
                <a:cubicBezTo>
                  <a:pt x="9797968" y="5070288"/>
                  <a:pt x="9769538" y="5041858"/>
                  <a:pt x="9734468" y="5041858"/>
                </a:cubicBezTo>
                <a:close/>
                <a:moveTo>
                  <a:pt x="9467768" y="5041858"/>
                </a:moveTo>
                <a:cubicBezTo>
                  <a:pt x="9432698" y="5041858"/>
                  <a:pt x="9404268" y="5070288"/>
                  <a:pt x="9404268" y="5105358"/>
                </a:cubicBezTo>
                <a:cubicBezTo>
                  <a:pt x="9404268" y="5140428"/>
                  <a:pt x="9432698" y="5168858"/>
                  <a:pt x="9467768" y="5168858"/>
                </a:cubicBezTo>
                <a:cubicBezTo>
                  <a:pt x="9502838" y="5168858"/>
                  <a:pt x="9531268" y="5140428"/>
                  <a:pt x="9531268" y="5105358"/>
                </a:cubicBezTo>
                <a:cubicBezTo>
                  <a:pt x="9531268" y="5070288"/>
                  <a:pt x="9502838" y="5041858"/>
                  <a:pt x="9467768" y="5041858"/>
                </a:cubicBezTo>
                <a:close/>
                <a:moveTo>
                  <a:pt x="9201068" y="5041858"/>
                </a:moveTo>
                <a:cubicBezTo>
                  <a:pt x="9165998" y="5041858"/>
                  <a:pt x="9137568" y="5070288"/>
                  <a:pt x="9137568" y="5105358"/>
                </a:cubicBezTo>
                <a:cubicBezTo>
                  <a:pt x="9137568" y="5140428"/>
                  <a:pt x="9165998" y="5168858"/>
                  <a:pt x="9201068" y="5168858"/>
                </a:cubicBezTo>
                <a:cubicBezTo>
                  <a:pt x="9236138" y="5168858"/>
                  <a:pt x="9264568" y="5140428"/>
                  <a:pt x="9264568" y="5105358"/>
                </a:cubicBezTo>
                <a:cubicBezTo>
                  <a:pt x="9264568" y="5070288"/>
                  <a:pt x="9236138" y="5041858"/>
                  <a:pt x="9201068" y="5041858"/>
                </a:cubicBezTo>
                <a:close/>
                <a:moveTo>
                  <a:pt x="8934368" y="5041858"/>
                </a:moveTo>
                <a:cubicBezTo>
                  <a:pt x="8899298" y="5041858"/>
                  <a:pt x="8870868" y="5070288"/>
                  <a:pt x="8870868" y="5105358"/>
                </a:cubicBezTo>
                <a:cubicBezTo>
                  <a:pt x="8870868" y="5140428"/>
                  <a:pt x="8899298" y="5168858"/>
                  <a:pt x="8934368" y="5168858"/>
                </a:cubicBezTo>
                <a:cubicBezTo>
                  <a:pt x="8969438" y="5168858"/>
                  <a:pt x="8997868" y="5140428"/>
                  <a:pt x="8997868" y="5105358"/>
                </a:cubicBezTo>
                <a:cubicBezTo>
                  <a:pt x="8997868" y="5070288"/>
                  <a:pt x="8969438" y="5041858"/>
                  <a:pt x="8934368" y="5041858"/>
                </a:cubicBezTo>
                <a:close/>
                <a:moveTo>
                  <a:pt x="8667668" y="5041858"/>
                </a:moveTo>
                <a:cubicBezTo>
                  <a:pt x="8632598" y="5041858"/>
                  <a:pt x="8604168" y="5070288"/>
                  <a:pt x="8604168" y="5105358"/>
                </a:cubicBezTo>
                <a:cubicBezTo>
                  <a:pt x="8604168" y="5140428"/>
                  <a:pt x="8632598" y="5168858"/>
                  <a:pt x="8667668" y="5168858"/>
                </a:cubicBezTo>
                <a:cubicBezTo>
                  <a:pt x="8702738" y="5168858"/>
                  <a:pt x="8731168" y="5140428"/>
                  <a:pt x="8731168" y="5105358"/>
                </a:cubicBezTo>
                <a:cubicBezTo>
                  <a:pt x="8731168" y="5070288"/>
                  <a:pt x="8702738" y="5041858"/>
                  <a:pt x="8667668" y="5041858"/>
                </a:cubicBezTo>
                <a:close/>
                <a:moveTo>
                  <a:pt x="8400968" y="5041858"/>
                </a:moveTo>
                <a:cubicBezTo>
                  <a:pt x="8365898" y="5041858"/>
                  <a:pt x="8337468" y="5070288"/>
                  <a:pt x="8337468" y="5105358"/>
                </a:cubicBezTo>
                <a:cubicBezTo>
                  <a:pt x="8337468" y="5140428"/>
                  <a:pt x="8365898" y="5168858"/>
                  <a:pt x="8400968" y="5168858"/>
                </a:cubicBezTo>
                <a:cubicBezTo>
                  <a:pt x="8436038" y="5168858"/>
                  <a:pt x="8464468" y="5140428"/>
                  <a:pt x="8464468" y="5105358"/>
                </a:cubicBezTo>
                <a:cubicBezTo>
                  <a:pt x="8464468" y="5070288"/>
                  <a:pt x="8436038" y="5041858"/>
                  <a:pt x="8400968" y="5041858"/>
                </a:cubicBezTo>
                <a:close/>
                <a:moveTo>
                  <a:pt x="8134268" y="5041858"/>
                </a:moveTo>
                <a:cubicBezTo>
                  <a:pt x="8099198" y="5041858"/>
                  <a:pt x="8070768" y="5070288"/>
                  <a:pt x="8070768" y="5105358"/>
                </a:cubicBezTo>
                <a:cubicBezTo>
                  <a:pt x="8070768" y="5140428"/>
                  <a:pt x="8099198" y="5168858"/>
                  <a:pt x="8134268" y="5168858"/>
                </a:cubicBezTo>
                <a:cubicBezTo>
                  <a:pt x="8169338" y="5168858"/>
                  <a:pt x="8197768" y="5140428"/>
                  <a:pt x="8197768" y="5105358"/>
                </a:cubicBezTo>
                <a:cubicBezTo>
                  <a:pt x="8197768" y="5070288"/>
                  <a:pt x="8169338" y="5041858"/>
                  <a:pt x="8134268" y="5041858"/>
                </a:cubicBezTo>
                <a:close/>
                <a:moveTo>
                  <a:pt x="7867568" y="5041858"/>
                </a:moveTo>
                <a:cubicBezTo>
                  <a:pt x="7832498" y="5041858"/>
                  <a:pt x="7804068" y="5070288"/>
                  <a:pt x="7804068" y="5105358"/>
                </a:cubicBezTo>
                <a:cubicBezTo>
                  <a:pt x="7804068" y="5140428"/>
                  <a:pt x="7832498" y="5168858"/>
                  <a:pt x="7867568" y="5168858"/>
                </a:cubicBezTo>
                <a:cubicBezTo>
                  <a:pt x="7902638" y="5168858"/>
                  <a:pt x="7931068" y="5140428"/>
                  <a:pt x="7931068" y="5105358"/>
                </a:cubicBezTo>
                <a:cubicBezTo>
                  <a:pt x="7931068" y="5070288"/>
                  <a:pt x="7902638" y="5041858"/>
                  <a:pt x="7867568" y="5041858"/>
                </a:cubicBezTo>
                <a:close/>
                <a:moveTo>
                  <a:pt x="7600868" y="5041858"/>
                </a:moveTo>
                <a:cubicBezTo>
                  <a:pt x="7565798" y="5041858"/>
                  <a:pt x="7537368" y="5070288"/>
                  <a:pt x="7537368" y="5105358"/>
                </a:cubicBezTo>
                <a:cubicBezTo>
                  <a:pt x="7537368" y="5140428"/>
                  <a:pt x="7565798" y="5168858"/>
                  <a:pt x="7600868" y="5168858"/>
                </a:cubicBezTo>
                <a:cubicBezTo>
                  <a:pt x="7635938" y="5168858"/>
                  <a:pt x="7664368" y="5140428"/>
                  <a:pt x="7664368" y="5105358"/>
                </a:cubicBezTo>
                <a:cubicBezTo>
                  <a:pt x="7664368" y="5070288"/>
                  <a:pt x="7635938" y="5041858"/>
                  <a:pt x="7600868" y="5041858"/>
                </a:cubicBezTo>
                <a:close/>
                <a:moveTo>
                  <a:pt x="7334168" y="5041858"/>
                </a:moveTo>
                <a:cubicBezTo>
                  <a:pt x="7299098" y="5041858"/>
                  <a:pt x="7270668" y="5070288"/>
                  <a:pt x="7270668" y="5105358"/>
                </a:cubicBezTo>
                <a:cubicBezTo>
                  <a:pt x="7270668" y="5140428"/>
                  <a:pt x="7299098" y="5168858"/>
                  <a:pt x="7334168" y="5168858"/>
                </a:cubicBezTo>
                <a:cubicBezTo>
                  <a:pt x="7369238" y="5168858"/>
                  <a:pt x="7397668" y="5140428"/>
                  <a:pt x="7397668" y="5105358"/>
                </a:cubicBezTo>
                <a:cubicBezTo>
                  <a:pt x="7397668" y="5070288"/>
                  <a:pt x="7369238" y="5041858"/>
                  <a:pt x="7334168" y="5041858"/>
                </a:cubicBezTo>
                <a:close/>
                <a:moveTo>
                  <a:pt x="7067468" y="5041858"/>
                </a:moveTo>
                <a:cubicBezTo>
                  <a:pt x="7032398" y="5041858"/>
                  <a:pt x="7003968" y="5070288"/>
                  <a:pt x="7003968" y="5105358"/>
                </a:cubicBezTo>
                <a:cubicBezTo>
                  <a:pt x="7003968" y="5140428"/>
                  <a:pt x="7032398" y="5168858"/>
                  <a:pt x="7067468" y="5168858"/>
                </a:cubicBezTo>
                <a:cubicBezTo>
                  <a:pt x="7102538" y="5168858"/>
                  <a:pt x="7130968" y="5140428"/>
                  <a:pt x="7130968" y="5105358"/>
                </a:cubicBezTo>
                <a:cubicBezTo>
                  <a:pt x="7130968" y="5070288"/>
                  <a:pt x="7102538" y="5041858"/>
                  <a:pt x="7067468" y="5041858"/>
                </a:cubicBezTo>
                <a:close/>
                <a:moveTo>
                  <a:pt x="6800768" y="5041858"/>
                </a:moveTo>
                <a:cubicBezTo>
                  <a:pt x="6765698" y="5041858"/>
                  <a:pt x="6737268" y="5070288"/>
                  <a:pt x="6737268" y="5105358"/>
                </a:cubicBezTo>
                <a:cubicBezTo>
                  <a:pt x="6737268" y="5140428"/>
                  <a:pt x="6765698" y="5168858"/>
                  <a:pt x="6800768" y="5168858"/>
                </a:cubicBezTo>
                <a:cubicBezTo>
                  <a:pt x="6835838" y="5168858"/>
                  <a:pt x="6864268" y="5140428"/>
                  <a:pt x="6864268" y="5105358"/>
                </a:cubicBezTo>
                <a:cubicBezTo>
                  <a:pt x="6864268" y="5070288"/>
                  <a:pt x="6835838" y="5041858"/>
                  <a:pt x="6800768" y="5041858"/>
                </a:cubicBezTo>
                <a:close/>
                <a:moveTo>
                  <a:pt x="6534068" y="5041858"/>
                </a:moveTo>
                <a:cubicBezTo>
                  <a:pt x="6498998" y="5041858"/>
                  <a:pt x="6470568" y="5070288"/>
                  <a:pt x="6470568" y="5105358"/>
                </a:cubicBezTo>
                <a:cubicBezTo>
                  <a:pt x="6470568" y="5140428"/>
                  <a:pt x="6498998" y="5168858"/>
                  <a:pt x="6534068" y="5168858"/>
                </a:cubicBezTo>
                <a:cubicBezTo>
                  <a:pt x="6569138" y="5168858"/>
                  <a:pt x="6597568" y="5140428"/>
                  <a:pt x="6597568" y="5105358"/>
                </a:cubicBezTo>
                <a:cubicBezTo>
                  <a:pt x="6597568" y="5070288"/>
                  <a:pt x="6569138" y="5041858"/>
                  <a:pt x="6534068" y="5041858"/>
                </a:cubicBezTo>
                <a:close/>
                <a:moveTo>
                  <a:pt x="6267368" y="5041858"/>
                </a:moveTo>
                <a:cubicBezTo>
                  <a:pt x="6232298" y="5041858"/>
                  <a:pt x="6203868" y="5070288"/>
                  <a:pt x="6203868" y="5105358"/>
                </a:cubicBezTo>
                <a:cubicBezTo>
                  <a:pt x="6203868" y="5140428"/>
                  <a:pt x="6232298" y="5168858"/>
                  <a:pt x="6267368" y="5168858"/>
                </a:cubicBezTo>
                <a:cubicBezTo>
                  <a:pt x="6302438" y="5168858"/>
                  <a:pt x="6330868" y="5140428"/>
                  <a:pt x="6330868" y="5105358"/>
                </a:cubicBezTo>
                <a:cubicBezTo>
                  <a:pt x="6330868" y="5070288"/>
                  <a:pt x="6302438" y="5041858"/>
                  <a:pt x="6267368" y="5041858"/>
                </a:cubicBezTo>
                <a:close/>
                <a:moveTo>
                  <a:pt x="6000673" y="5041858"/>
                </a:moveTo>
                <a:cubicBezTo>
                  <a:pt x="5965601" y="5041858"/>
                  <a:pt x="5937168" y="5070288"/>
                  <a:pt x="5937168" y="5105358"/>
                </a:cubicBezTo>
                <a:cubicBezTo>
                  <a:pt x="5937168" y="5140428"/>
                  <a:pt x="5965601" y="5168858"/>
                  <a:pt x="6000673" y="5168858"/>
                </a:cubicBezTo>
                <a:cubicBezTo>
                  <a:pt x="6035745" y="5168858"/>
                  <a:pt x="6064178" y="5140428"/>
                  <a:pt x="6064178" y="5105358"/>
                </a:cubicBezTo>
                <a:cubicBezTo>
                  <a:pt x="6064178" y="5070288"/>
                  <a:pt x="6035745" y="5041858"/>
                  <a:pt x="6000673" y="5041858"/>
                </a:cubicBezTo>
                <a:close/>
                <a:moveTo>
                  <a:pt x="5733970" y="5041858"/>
                </a:moveTo>
                <a:cubicBezTo>
                  <a:pt x="5698903" y="5041858"/>
                  <a:pt x="5670472" y="5070288"/>
                  <a:pt x="5670472" y="5105358"/>
                </a:cubicBezTo>
                <a:cubicBezTo>
                  <a:pt x="5670472" y="5140428"/>
                  <a:pt x="5698903" y="5168858"/>
                  <a:pt x="5733970" y="5168858"/>
                </a:cubicBezTo>
                <a:cubicBezTo>
                  <a:pt x="5769040" y="5168858"/>
                  <a:pt x="5797469" y="5140428"/>
                  <a:pt x="5797469" y="5105358"/>
                </a:cubicBezTo>
                <a:cubicBezTo>
                  <a:pt x="5797469" y="5070288"/>
                  <a:pt x="5769040" y="5041858"/>
                  <a:pt x="5733970" y="5041858"/>
                </a:cubicBezTo>
                <a:close/>
                <a:moveTo>
                  <a:pt x="5467276" y="5041858"/>
                </a:moveTo>
                <a:cubicBezTo>
                  <a:pt x="5432207" y="5041858"/>
                  <a:pt x="5403779" y="5070288"/>
                  <a:pt x="5403779" y="5105358"/>
                </a:cubicBezTo>
                <a:cubicBezTo>
                  <a:pt x="5403779" y="5140428"/>
                  <a:pt x="5432207" y="5168858"/>
                  <a:pt x="5467276" y="5168858"/>
                </a:cubicBezTo>
                <a:cubicBezTo>
                  <a:pt x="5502346" y="5168858"/>
                  <a:pt x="5530776" y="5140428"/>
                  <a:pt x="5530776" y="5105358"/>
                </a:cubicBezTo>
                <a:cubicBezTo>
                  <a:pt x="5530776" y="5070288"/>
                  <a:pt x="5502346" y="5041858"/>
                  <a:pt x="5467276" y="5041858"/>
                </a:cubicBezTo>
                <a:close/>
                <a:moveTo>
                  <a:pt x="5200579" y="5041858"/>
                </a:moveTo>
                <a:cubicBezTo>
                  <a:pt x="5165506" y="5041858"/>
                  <a:pt x="5137078" y="5070288"/>
                  <a:pt x="5137078" y="5105358"/>
                </a:cubicBezTo>
                <a:cubicBezTo>
                  <a:pt x="5137078" y="5140428"/>
                  <a:pt x="5165506" y="5168858"/>
                  <a:pt x="5200579" y="5168858"/>
                </a:cubicBezTo>
                <a:cubicBezTo>
                  <a:pt x="5235641" y="5168858"/>
                  <a:pt x="5264078" y="5140428"/>
                  <a:pt x="5264078" y="5105358"/>
                </a:cubicBezTo>
                <a:cubicBezTo>
                  <a:pt x="5264078" y="5070288"/>
                  <a:pt x="5235641" y="5041858"/>
                  <a:pt x="5200579" y="5041858"/>
                </a:cubicBezTo>
                <a:close/>
                <a:moveTo>
                  <a:pt x="4933876" y="5041858"/>
                </a:moveTo>
                <a:cubicBezTo>
                  <a:pt x="4898808" y="5041858"/>
                  <a:pt x="4870377" y="5070288"/>
                  <a:pt x="4870377" y="5105358"/>
                </a:cubicBezTo>
                <a:cubicBezTo>
                  <a:pt x="4870377" y="5140428"/>
                  <a:pt x="4898808" y="5168858"/>
                  <a:pt x="4933876" y="5168858"/>
                </a:cubicBezTo>
                <a:cubicBezTo>
                  <a:pt x="4968948" y="5168858"/>
                  <a:pt x="4997377" y="5140428"/>
                  <a:pt x="4997377" y="5105358"/>
                </a:cubicBezTo>
                <a:cubicBezTo>
                  <a:pt x="4997377" y="5070288"/>
                  <a:pt x="4968948" y="5041858"/>
                  <a:pt x="4933876" y="5041858"/>
                </a:cubicBezTo>
                <a:close/>
                <a:moveTo>
                  <a:pt x="4667174" y="5041858"/>
                </a:moveTo>
                <a:cubicBezTo>
                  <a:pt x="4632109" y="5041858"/>
                  <a:pt x="4603684" y="5070288"/>
                  <a:pt x="4603684" y="5105358"/>
                </a:cubicBezTo>
                <a:cubicBezTo>
                  <a:pt x="4603684" y="5140428"/>
                  <a:pt x="4632109" y="5168858"/>
                  <a:pt x="4667174" y="5168858"/>
                </a:cubicBezTo>
                <a:cubicBezTo>
                  <a:pt x="4702240" y="5168858"/>
                  <a:pt x="4730670" y="5140428"/>
                  <a:pt x="4730670" y="5105358"/>
                </a:cubicBezTo>
                <a:cubicBezTo>
                  <a:pt x="4730670" y="5070288"/>
                  <a:pt x="4702240" y="5041858"/>
                  <a:pt x="4667174" y="5041858"/>
                </a:cubicBezTo>
                <a:close/>
                <a:moveTo>
                  <a:pt x="4400478" y="5041858"/>
                </a:moveTo>
                <a:cubicBezTo>
                  <a:pt x="4365411" y="5041858"/>
                  <a:pt x="4336975" y="5070288"/>
                  <a:pt x="4336975" y="5105358"/>
                </a:cubicBezTo>
                <a:cubicBezTo>
                  <a:pt x="4336975" y="5140428"/>
                  <a:pt x="4365411" y="5168858"/>
                  <a:pt x="4400478" y="5168858"/>
                </a:cubicBezTo>
                <a:cubicBezTo>
                  <a:pt x="4435556" y="5168858"/>
                  <a:pt x="4463982" y="5140428"/>
                  <a:pt x="4463982" y="5105358"/>
                </a:cubicBezTo>
                <a:cubicBezTo>
                  <a:pt x="4463982" y="5070288"/>
                  <a:pt x="4435556" y="5041858"/>
                  <a:pt x="4400478" y="5041858"/>
                </a:cubicBezTo>
                <a:close/>
                <a:moveTo>
                  <a:pt x="4133777" y="5041858"/>
                </a:moveTo>
                <a:cubicBezTo>
                  <a:pt x="4098707" y="5041858"/>
                  <a:pt x="4070307" y="5070288"/>
                  <a:pt x="4070307" y="5105358"/>
                </a:cubicBezTo>
                <a:cubicBezTo>
                  <a:pt x="4070307" y="5140428"/>
                  <a:pt x="4098707" y="5168858"/>
                  <a:pt x="4133777" y="5168858"/>
                </a:cubicBezTo>
                <a:cubicBezTo>
                  <a:pt x="4168848" y="5168858"/>
                  <a:pt x="4197282" y="5140428"/>
                  <a:pt x="4197282" y="5105358"/>
                </a:cubicBezTo>
                <a:cubicBezTo>
                  <a:pt x="4197282" y="5070288"/>
                  <a:pt x="4168848" y="5041858"/>
                  <a:pt x="4133777" y="5041858"/>
                </a:cubicBezTo>
                <a:close/>
                <a:moveTo>
                  <a:pt x="3867105" y="5041858"/>
                </a:moveTo>
                <a:cubicBezTo>
                  <a:pt x="3832032" y="5041858"/>
                  <a:pt x="3803603" y="5070288"/>
                  <a:pt x="3803603" y="5105358"/>
                </a:cubicBezTo>
                <a:cubicBezTo>
                  <a:pt x="3803603" y="5140428"/>
                  <a:pt x="3832032" y="5168858"/>
                  <a:pt x="3867105" y="5168858"/>
                </a:cubicBezTo>
                <a:cubicBezTo>
                  <a:pt x="3902178" y="5168858"/>
                  <a:pt x="3930609" y="5140428"/>
                  <a:pt x="3930609" y="5105358"/>
                </a:cubicBezTo>
                <a:cubicBezTo>
                  <a:pt x="3930609" y="5070288"/>
                  <a:pt x="3902178" y="5041858"/>
                  <a:pt x="3867105" y="5041858"/>
                </a:cubicBezTo>
                <a:close/>
                <a:moveTo>
                  <a:pt x="3600409" y="5041858"/>
                </a:moveTo>
                <a:cubicBezTo>
                  <a:pt x="3565339" y="5041858"/>
                  <a:pt x="3536912" y="5070288"/>
                  <a:pt x="3536912" y="5105358"/>
                </a:cubicBezTo>
                <a:cubicBezTo>
                  <a:pt x="3536912" y="5140428"/>
                  <a:pt x="3565339" y="5168858"/>
                  <a:pt x="3600409" y="5168858"/>
                </a:cubicBezTo>
                <a:cubicBezTo>
                  <a:pt x="3635482" y="5168858"/>
                  <a:pt x="3663909" y="5140428"/>
                  <a:pt x="3663909" y="5105358"/>
                </a:cubicBezTo>
                <a:cubicBezTo>
                  <a:pt x="3663909" y="5070288"/>
                  <a:pt x="3635482" y="5041858"/>
                  <a:pt x="3600409" y="5041858"/>
                </a:cubicBezTo>
                <a:close/>
                <a:moveTo>
                  <a:pt x="3333699" y="5041858"/>
                </a:moveTo>
                <a:cubicBezTo>
                  <a:pt x="3298629" y="5041858"/>
                  <a:pt x="3270201" y="5070288"/>
                  <a:pt x="3270201" y="5105358"/>
                </a:cubicBezTo>
                <a:cubicBezTo>
                  <a:pt x="3270201" y="5140428"/>
                  <a:pt x="3298629" y="5168858"/>
                  <a:pt x="3333699" y="5168858"/>
                </a:cubicBezTo>
                <a:cubicBezTo>
                  <a:pt x="3368772" y="5168858"/>
                  <a:pt x="3397204" y="5140428"/>
                  <a:pt x="3397204" y="5105358"/>
                </a:cubicBezTo>
                <a:cubicBezTo>
                  <a:pt x="3397204" y="5070288"/>
                  <a:pt x="3368772" y="5041858"/>
                  <a:pt x="3333699" y="5041858"/>
                </a:cubicBezTo>
                <a:close/>
                <a:moveTo>
                  <a:pt x="3067011" y="5041858"/>
                </a:moveTo>
                <a:cubicBezTo>
                  <a:pt x="3031943" y="5041858"/>
                  <a:pt x="3003514" y="5070288"/>
                  <a:pt x="3003514" y="5105358"/>
                </a:cubicBezTo>
                <a:cubicBezTo>
                  <a:pt x="3003514" y="5140428"/>
                  <a:pt x="3031943" y="5168858"/>
                  <a:pt x="3067011" y="5168858"/>
                </a:cubicBezTo>
                <a:cubicBezTo>
                  <a:pt x="3102079" y="5168858"/>
                  <a:pt x="3130508" y="5140428"/>
                  <a:pt x="3130508" y="5105358"/>
                </a:cubicBezTo>
                <a:cubicBezTo>
                  <a:pt x="3130508" y="5070288"/>
                  <a:pt x="3102079" y="5041858"/>
                  <a:pt x="3067011" y="5041858"/>
                </a:cubicBezTo>
                <a:close/>
                <a:moveTo>
                  <a:pt x="2800325" y="5041858"/>
                </a:moveTo>
                <a:cubicBezTo>
                  <a:pt x="2765256" y="5041858"/>
                  <a:pt x="2736827" y="5070288"/>
                  <a:pt x="2736827" y="5105358"/>
                </a:cubicBezTo>
                <a:cubicBezTo>
                  <a:pt x="2736827" y="5140428"/>
                  <a:pt x="2765256" y="5168858"/>
                  <a:pt x="2800325" y="5168858"/>
                </a:cubicBezTo>
                <a:cubicBezTo>
                  <a:pt x="2835393" y="5168858"/>
                  <a:pt x="2863822" y="5140428"/>
                  <a:pt x="2863822" y="5105358"/>
                </a:cubicBezTo>
                <a:cubicBezTo>
                  <a:pt x="2863822" y="5070288"/>
                  <a:pt x="2835393" y="5041858"/>
                  <a:pt x="2800325" y="5041858"/>
                </a:cubicBezTo>
                <a:close/>
                <a:moveTo>
                  <a:pt x="2533616" y="5041858"/>
                </a:moveTo>
                <a:cubicBezTo>
                  <a:pt x="2498543" y="5041858"/>
                  <a:pt x="2470111" y="5070288"/>
                  <a:pt x="2470111" y="5105358"/>
                </a:cubicBezTo>
                <a:cubicBezTo>
                  <a:pt x="2470111" y="5140428"/>
                  <a:pt x="2498543" y="5168858"/>
                  <a:pt x="2533616" y="5168858"/>
                </a:cubicBezTo>
                <a:cubicBezTo>
                  <a:pt x="2568689" y="5168858"/>
                  <a:pt x="2597120" y="5140428"/>
                  <a:pt x="2597120" y="5105358"/>
                </a:cubicBezTo>
                <a:cubicBezTo>
                  <a:pt x="2597120" y="5070288"/>
                  <a:pt x="2568689" y="5041858"/>
                  <a:pt x="2533616" y="5041858"/>
                </a:cubicBezTo>
                <a:close/>
                <a:moveTo>
                  <a:pt x="2266911" y="5041858"/>
                </a:moveTo>
                <a:cubicBezTo>
                  <a:pt x="2231839" y="5041858"/>
                  <a:pt x="2203415" y="5070288"/>
                  <a:pt x="2203415" y="5105358"/>
                </a:cubicBezTo>
                <a:cubicBezTo>
                  <a:pt x="2203415" y="5140428"/>
                  <a:pt x="2231839" y="5168858"/>
                  <a:pt x="2266911" y="5168858"/>
                </a:cubicBezTo>
                <a:cubicBezTo>
                  <a:pt x="2301988" y="5168858"/>
                  <a:pt x="2330416" y="5140428"/>
                  <a:pt x="2330416" y="5105358"/>
                </a:cubicBezTo>
                <a:cubicBezTo>
                  <a:pt x="2330416" y="5070288"/>
                  <a:pt x="2301988" y="5041858"/>
                  <a:pt x="2266911" y="5041858"/>
                </a:cubicBezTo>
                <a:close/>
                <a:moveTo>
                  <a:pt x="2000214" y="5041858"/>
                </a:moveTo>
                <a:cubicBezTo>
                  <a:pt x="1965137" y="5041858"/>
                  <a:pt x="1936708" y="5070288"/>
                  <a:pt x="1936708" y="5105358"/>
                </a:cubicBezTo>
                <a:cubicBezTo>
                  <a:pt x="1936708" y="5140428"/>
                  <a:pt x="1965137" y="5168858"/>
                  <a:pt x="2000214" y="5168858"/>
                </a:cubicBezTo>
                <a:cubicBezTo>
                  <a:pt x="2035283" y="5168858"/>
                  <a:pt x="2063716" y="5140428"/>
                  <a:pt x="2063716" y="5105358"/>
                </a:cubicBezTo>
                <a:cubicBezTo>
                  <a:pt x="2063716" y="5070288"/>
                  <a:pt x="2035283" y="5041858"/>
                  <a:pt x="2000214" y="5041858"/>
                </a:cubicBezTo>
                <a:close/>
                <a:moveTo>
                  <a:pt x="1733506" y="5041858"/>
                </a:moveTo>
                <a:cubicBezTo>
                  <a:pt x="1698437" y="5041858"/>
                  <a:pt x="1670006" y="5070288"/>
                  <a:pt x="1670006" y="5105358"/>
                </a:cubicBezTo>
                <a:cubicBezTo>
                  <a:pt x="1670006" y="5140428"/>
                  <a:pt x="1698437" y="5168858"/>
                  <a:pt x="1733506" y="5168858"/>
                </a:cubicBezTo>
                <a:cubicBezTo>
                  <a:pt x="1768577" y="5168858"/>
                  <a:pt x="1797007" y="5140428"/>
                  <a:pt x="1797007" y="5105358"/>
                </a:cubicBezTo>
                <a:cubicBezTo>
                  <a:pt x="1797007" y="5070288"/>
                  <a:pt x="1768577" y="5041858"/>
                  <a:pt x="1733506" y="5041858"/>
                </a:cubicBezTo>
                <a:close/>
                <a:moveTo>
                  <a:pt x="1466807" y="5041858"/>
                </a:moveTo>
                <a:cubicBezTo>
                  <a:pt x="1431737" y="5041858"/>
                  <a:pt x="1403307" y="5070288"/>
                  <a:pt x="1403307" y="5105358"/>
                </a:cubicBezTo>
                <a:cubicBezTo>
                  <a:pt x="1403307" y="5140428"/>
                  <a:pt x="1431737" y="5168858"/>
                  <a:pt x="1466807" y="5168858"/>
                </a:cubicBezTo>
                <a:cubicBezTo>
                  <a:pt x="1501877" y="5168858"/>
                  <a:pt x="1530307" y="5140428"/>
                  <a:pt x="1530307" y="5105358"/>
                </a:cubicBezTo>
                <a:cubicBezTo>
                  <a:pt x="1530307" y="5070288"/>
                  <a:pt x="1501877" y="5041858"/>
                  <a:pt x="1466807" y="5041858"/>
                </a:cubicBezTo>
                <a:close/>
                <a:moveTo>
                  <a:pt x="1200108" y="5041858"/>
                </a:moveTo>
                <a:cubicBezTo>
                  <a:pt x="1165038" y="5041858"/>
                  <a:pt x="1136608" y="5070288"/>
                  <a:pt x="1136608" y="5105358"/>
                </a:cubicBezTo>
                <a:cubicBezTo>
                  <a:pt x="1136608" y="5140428"/>
                  <a:pt x="1165038" y="5168858"/>
                  <a:pt x="1200108" y="5168858"/>
                </a:cubicBezTo>
                <a:cubicBezTo>
                  <a:pt x="1235178" y="5168858"/>
                  <a:pt x="1263608" y="5140428"/>
                  <a:pt x="1263608" y="5105358"/>
                </a:cubicBezTo>
                <a:cubicBezTo>
                  <a:pt x="1263608" y="5070288"/>
                  <a:pt x="1235178" y="5041858"/>
                  <a:pt x="1200108" y="5041858"/>
                </a:cubicBezTo>
                <a:close/>
                <a:moveTo>
                  <a:pt x="933409" y="5041858"/>
                </a:moveTo>
                <a:cubicBezTo>
                  <a:pt x="898339" y="5041858"/>
                  <a:pt x="869910" y="5070288"/>
                  <a:pt x="869910" y="5105358"/>
                </a:cubicBezTo>
                <a:cubicBezTo>
                  <a:pt x="869910" y="5140428"/>
                  <a:pt x="898339" y="5168858"/>
                  <a:pt x="933409" y="5168858"/>
                </a:cubicBezTo>
                <a:cubicBezTo>
                  <a:pt x="968479" y="5168858"/>
                  <a:pt x="996909" y="5140428"/>
                  <a:pt x="996909" y="5105358"/>
                </a:cubicBezTo>
                <a:cubicBezTo>
                  <a:pt x="996909" y="5070288"/>
                  <a:pt x="968479" y="5041858"/>
                  <a:pt x="933409" y="5041858"/>
                </a:cubicBezTo>
                <a:close/>
                <a:moveTo>
                  <a:pt x="666711" y="5041858"/>
                </a:moveTo>
                <a:cubicBezTo>
                  <a:pt x="631641" y="5041858"/>
                  <a:pt x="603211" y="5070288"/>
                  <a:pt x="603211" y="5105358"/>
                </a:cubicBezTo>
                <a:cubicBezTo>
                  <a:pt x="603211" y="5140428"/>
                  <a:pt x="631641" y="5168858"/>
                  <a:pt x="666711" y="5168858"/>
                </a:cubicBezTo>
                <a:cubicBezTo>
                  <a:pt x="701781" y="5168858"/>
                  <a:pt x="730210" y="5140428"/>
                  <a:pt x="730210" y="5105358"/>
                </a:cubicBezTo>
                <a:cubicBezTo>
                  <a:pt x="730210" y="5070288"/>
                  <a:pt x="701781" y="5041858"/>
                  <a:pt x="666711" y="5041858"/>
                </a:cubicBezTo>
                <a:close/>
                <a:moveTo>
                  <a:pt x="400012" y="5041858"/>
                </a:moveTo>
                <a:cubicBezTo>
                  <a:pt x="364942" y="5041858"/>
                  <a:pt x="336512" y="5070288"/>
                  <a:pt x="336512" y="5105358"/>
                </a:cubicBezTo>
                <a:cubicBezTo>
                  <a:pt x="336512" y="5140428"/>
                  <a:pt x="364942" y="5168858"/>
                  <a:pt x="400012" y="5168858"/>
                </a:cubicBezTo>
                <a:cubicBezTo>
                  <a:pt x="435082" y="5168858"/>
                  <a:pt x="463512" y="5140428"/>
                  <a:pt x="463512" y="5105358"/>
                </a:cubicBezTo>
                <a:cubicBezTo>
                  <a:pt x="463512" y="5070288"/>
                  <a:pt x="435082" y="5041858"/>
                  <a:pt x="400012" y="5041858"/>
                </a:cubicBezTo>
                <a:close/>
                <a:moveTo>
                  <a:pt x="11855368" y="4737058"/>
                </a:moveTo>
                <a:cubicBezTo>
                  <a:pt x="11820298" y="4737058"/>
                  <a:pt x="11791868" y="4765488"/>
                  <a:pt x="11791868" y="4800558"/>
                </a:cubicBezTo>
                <a:cubicBezTo>
                  <a:pt x="11791868" y="4835628"/>
                  <a:pt x="11820298" y="4864058"/>
                  <a:pt x="11855368" y="4864058"/>
                </a:cubicBezTo>
                <a:cubicBezTo>
                  <a:pt x="11890438" y="4864058"/>
                  <a:pt x="11918868" y="4835628"/>
                  <a:pt x="11918868" y="4800558"/>
                </a:cubicBezTo>
                <a:cubicBezTo>
                  <a:pt x="11918868" y="4765488"/>
                  <a:pt x="11890438" y="4737058"/>
                  <a:pt x="11855368" y="4737058"/>
                </a:cubicBezTo>
                <a:close/>
                <a:moveTo>
                  <a:pt x="11588668" y="4737058"/>
                </a:moveTo>
                <a:cubicBezTo>
                  <a:pt x="11553598" y="4737058"/>
                  <a:pt x="11525168" y="4765488"/>
                  <a:pt x="11525168" y="4800558"/>
                </a:cubicBezTo>
                <a:cubicBezTo>
                  <a:pt x="11525168" y="4835628"/>
                  <a:pt x="11553598" y="4864058"/>
                  <a:pt x="11588668" y="4864058"/>
                </a:cubicBezTo>
                <a:cubicBezTo>
                  <a:pt x="11623738" y="4864058"/>
                  <a:pt x="11652168" y="4835628"/>
                  <a:pt x="11652168" y="4800558"/>
                </a:cubicBezTo>
                <a:cubicBezTo>
                  <a:pt x="11652168" y="4765488"/>
                  <a:pt x="11623738" y="4737058"/>
                  <a:pt x="11588668" y="4737058"/>
                </a:cubicBezTo>
                <a:close/>
                <a:moveTo>
                  <a:pt x="11321968" y="4737058"/>
                </a:moveTo>
                <a:cubicBezTo>
                  <a:pt x="11286898" y="4737058"/>
                  <a:pt x="11258468" y="4765488"/>
                  <a:pt x="11258468" y="4800558"/>
                </a:cubicBezTo>
                <a:cubicBezTo>
                  <a:pt x="11258468" y="4835628"/>
                  <a:pt x="11286898" y="4864058"/>
                  <a:pt x="11321968" y="4864058"/>
                </a:cubicBezTo>
                <a:cubicBezTo>
                  <a:pt x="11357038" y="4864058"/>
                  <a:pt x="11385468" y="4835628"/>
                  <a:pt x="11385468" y="4800558"/>
                </a:cubicBezTo>
                <a:cubicBezTo>
                  <a:pt x="11385468" y="4765488"/>
                  <a:pt x="11357038" y="4737058"/>
                  <a:pt x="11321968" y="4737058"/>
                </a:cubicBezTo>
                <a:close/>
                <a:moveTo>
                  <a:pt x="11055268" y="4737058"/>
                </a:moveTo>
                <a:cubicBezTo>
                  <a:pt x="11020198" y="4737058"/>
                  <a:pt x="10991768" y="4765488"/>
                  <a:pt x="10991768" y="4800558"/>
                </a:cubicBezTo>
                <a:cubicBezTo>
                  <a:pt x="10991768" y="4835628"/>
                  <a:pt x="11020198" y="4864058"/>
                  <a:pt x="11055268" y="4864058"/>
                </a:cubicBezTo>
                <a:cubicBezTo>
                  <a:pt x="11090338" y="4864058"/>
                  <a:pt x="11118768" y="4835628"/>
                  <a:pt x="11118768" y="4800558"/>
                </a:cubicBezTo>
                <a:cubicBezTo>
                  <a:pt x="11118768" y="4765488"/>
                  <a:pt x="11090338" y="4737058"/>
                  <a:pt x="11055268" y="4737058"/>
                </a:cubicBezTo>
                <a:close/>
                <a:moveTo>
                  <a:pt x="10788568" y="4737058"/>
                </a:moveTo>
                <a:cubicBezTo>
                  <a:pt x="10753498" y="4737058"/>
                  <a:pt x="10725068" y="4765488"/>
                  <a:pt x="10725068" y="4800558"/>
                </a:cubicBezTo>
                <a:cubicBezTo>
                  <a:pt x="10725068" y="4835628"/>
                  <a:pt x="10753498" y="4864058"/>
                  <a:pt x="10788568" y="4864058"/>
                </a:cubicBezTo>
                <a:cubicBezTo>
                  <a:pt x="10823638" y="4864058"/>
                  <a:pt x="10852068" y="4835628"/>
                  <a:pt x="10852068" y="4800558"/>
                </a:cubicBezTo>
                <a:cubicBezTo>
                  <a:pt x="10852068" y="4765488"/>
                  <a:pt x="10823638" y="4737058"/>
                  <a:pt x="10788568" y="4737058"/>
                </a:cubicBezTo>
                <a:close/>
                <a:moveTo>
                  <a:pt x="10521868" y="4737058"/>
                </a:moveTo>
                <a:cubicBezTo>
                  <a:pt x="10486798" y="4737058"/>
                  <a:pt x="10458368" y="4765488"/>
                  <a:pt x="10458368" y="4800558"/>
                </a:cubicBezTo>
                <a:cubicBezTo>
                  <a:pt x="10458368" y="4835628"/>
                  <a:pt x="10486798" y="4864058"/>
                  <a:pt x="10521868" y="4864058"/>
                </a:cubicBezTo>
                <a:cubicBezTo>
                  <a:pt x="10556938" y="4864058"/>
                  <a:pt x="10585368" y="4835628"/>
                  <a:pt x="10585368" y="4800558"/>
                </a:cubicBezTo>
                <a:cubicBezTo>
                  <a:pt x="10585368" y="4765488"/>
                  <a:pt x="10556938" y="4737058"/>
                  <a:pt x="10521868" y="4737058"/>
                </a:cubicBezTo>
                <a:close/>
                <a:moveTo>
                  <a:pt x="10255168" y="4737058"/>
                </a:moveTo>
                <a:cubicBezTo>
                  <a:pt x="10220098" y="4737058"/>
                  <a:pt x="10191668" y="4765488"/>
                  <a:pt x="10191668" y="4800558"/>
                </a:cubicBezTo>
                <a:cubicBezTo>
                  <a:pt x="10191668" y="4835628"/>
                  <a:pt x="10220098" y="4864058"/>
                  <a:pt x="10255168" y="4864058"/>
                </a:cubicBezTo>
                <a:cubicBezTo>
                  <a:pt x="10290238" y="4864058"/>
                  <a:pt x="10318668" y="4835628"/>
                  <a:pt x="10318668" y="4800558"/>
                </a:cubicBezTo>
                <a:cubicBezTo>
                  <a:pt x="10318668" y="4765488"/>
                  <a:pt x="10290238" y="4737058"/>
                  <a:pt x="10255168" y="4737058"/>
                </a:cubicBezTo>
                <a:close/>
                <a:moveTo>
                  <a:pt x="9988468" y="4737058"/>
                </a:moveTo>
                <a:cubicBezTo>
                  <a:pt x="9953398" y="4737058"/>
                  <a:pt x="9924968" y="4765488"/>
                  <a:pt x="9924968" y="4800558"/>
                </a:cubicBezTo>
                <a:cubicBezTo>
                  <a:pt x="9924968" y="4835628"/>
                  <a:pt x="9953398" y="4864058"/>
                  <a:pt x="9988468" y="4864058"/>
                </a:cubicBezTo>
                <a:cubicBezTo>
                  <a:pt x="10023538" y="4864058"/>
                  <a:pt x="10051968" y="4835628"/>
                  <a:pt x="10051968" y="4800558"/>
                </a:cubicBezTo>
                <a:cubicBezTo>
                  <a:pt x="10051968" y="4765488"/>
                  <a:pt x="10023538" y="4737058"/>
                  <a:pt x="9988468" y="4737058"/>
                </a:cubicBezTo>
                <a:close/>
                <a:moveTo>
                  <a:pt x="9721768" y="4737058"/>
                </a:moveTo>
                <a:cubicBezTo>
                  <a:pt x="9686698" y="4737058"/>
                  <a:pt x="9658268" y="4765488"/>
                  <a:pt x="9658268" y="4800558"/>
                </a:cubicBezTo>
                <a:cubicBezTo>
                  <a:pt x="9658268" y="4835628"/>
                  <a:pt x="9686698" y="4864058"/>
                  <a:pt x="9721768" y="4864058"/>
                </a:cubicBezTo>
                <a:cubicBezTo>
                  <a:pt x="9756838" y="4864058"/>
                  <a:pt x="9785268" y="4835628"/>
                  <a:pt x="9785268" y="4800558"/>
                </a:cubicBezTo>
                <a:cubicBezTo>
                  <a:pt x="9785268" y="4765488"/>
                  <a:pt x="9756838" y="4737058"/>
                  <a:pt x="9721768" y="4737058"/>
                </a:cubicBezTo>
                <a:close/>
                <a:moveTo>
                  <a:pt x="9455068" y="4737058"/>
                </a:moveTo>
                <a:cubicBezTo>
                  <a:pt x="9419998" y="4737058"/>
                  <a:pt x="9391568" y="4765488"/>
                  <a:pt x="9391568" y="4800558"/>
                </a:cubicBezTo>
                <a:cubicBezTo>
                  <a:pt x="9391568" y="4835628"/>
                  <a:pt x="9419998" y="4864058"/>
                  <a:pt x="9455068" y="4864058"/>
                </a:cubicBezTo>
                <a:cubicBezTo>
                  <a:pt x="9490138" y="4864058"/>
                  <a:pt x="9518568" y="4835628"/>
                  <a:pt x="9518568" y="4800558"/>
                </a:cubicBezTo>
                <a:cubicBezTo>
                  <a:pt x="9518568" y="4765488"/>
                  <a:pt x="9490138" y="4737058"/>
                  <a:pt x="9455068" y="4737058"/>
                </a:cubicBezTo>
                <a:close/>
                <a:moveTo>
                  <a:pt x="9188368" y="4737058"/>
                </a:moveTo>
                <a:cubicBezTo>
                  <a:pt x="9153298" y="4737058"/>
                  <a:pt x="9124868" y="4765488"/>
                  <a:pt x="9124868" y="4800558"/>
                </a:cubicBezTo>
                <a:cubicBezTo>
                  <a:pt x="9124868" y="4835628"/>
                  <a:pt x="9153298" y="4864058"/>
                  <a:pt x="9188368" y="4864058"/>
                </a:cubicBezTo>
                <a:cubicBezTo>
                  <a:pt x="9223438" y="4864058"/>
                  <a:pt x="9251868" y="4835628"/>
                  <a:pt x="9251868" y="4800558"/>
                </a:cubicBezTo>
                <a:cubicBezTo>
                  <a:pt x="9251868" y="4765488"/>
                  <a:pt x="9223438" y="4737058"/>
                  <a:pt x="9188368" y="4737058"/>
                </a:cubicBezTo>
                <a:close/>
                <a:moveTo>
                  <a:pt x="8921668" y="4737058"/>
                </a:moveTo>
                <a:cubicBezTo>
                  <a:pt x="8886598" y="4737058"/>
                  <a:pt x="8858168" y="4765488"/>
                  <a:pt x="8858168" y="4800558"/>
                </a:cubicBezTo>
                <a:cubicBezTo>
                  <a:pt x="8858168" y="4835628"/>
                  <a:pt x="8886598" y="4864058"/>
                  <a:pt x="8921668" y="4864058"/>
                </a:cubicBezTo>
                <a:cubicBezTo>
                  <a:pt x="8956738" y="4864058"/>
                  <a:pt x="8985168" y="4835628"/>
                  <a:pt x="8985168" y="4800558"/>
                </a:cubicBezTo>
                <a:cubicBezTo>
                  <a:pt x="8985168" y="4765488"/>
                  <a:pt x="8956738" y="4737058"/>
                  <a:pt x="8921668" y="4737058"/>
                </a:cubicBezTo>
                <a:close/>
                <a:moveTo>
                  <a:pt x="8654968" y="4737058"/>
                </a:moveTo>
                <a:cubicBezTo>
                  <a:pt x="8619898" y="4737058"/>
                  <a:pt x="8591468" y="4765488"/>
                  <a:pt x="8591468" y="4800558"/>
                </a:cubicBezTo>
                <a:cubicBezTo>
                  <a:pt x="8591468" y="4835628"/>
                  <a:pt x="8619898" y="4864058"/>
                  <a:pt x="8654968" y="4864058"/>
                </a:cubicBezTo>
                <a:cubicBezTo>
                  <a:pt x="8690038" y="4864058"/>
                  <a:pt x="8718468" y="4835628"/>
                  <a:pt x="8718468" y="4800558"/>
                </a:cubicBezTo>
                <a:cubicBezTo>
                  <a:pt x="8718468" y="4765488"/>
                  <a:pt x="8690038" y="4737058"/>
                  <a:pt x="8654968" y="4737058"/>
                </a:cubicBezTo>
                <a:close/>
                <a:moveTo>
                  <a:pt x="8388268" y="4737058"/>
                </a:moveTo>
                <a:cubicBezTo>
                  <a:pt x="8353198" y="4737058"/>
                  <a:pt x="8324768" y="4765488"/>
                  <a:pt x="8324768" y="4800558"/>
                </a:cubicBezTo>
                <a:cubicBezTo>
                  <a:pt x="8324768" y="4835628"/>
                  <a:pt x="8353198" y="4864058"/>
                  <a:pt x="8388268" y="4864058"/>
                </a:cubicBezTo>
                <a:cubicBezTo>
                  <a:pt x="8423338" y="4864058"/>
                  <a:pt x="8451768" y="4835628"/>
                  <a:pt x="8451768" y="4800558"/>
                </a:cubicBezTo>
                <a:cubicBezTo>
                  <a:pt x="8451768" y="4765488"/>
                  <a:pt x="8423338" y="4737058"/>
                  <a:pt x="8388268" y="4737058"/>
                </a:cubicBezTo>
                <a:close/>
                <a:moveTo>
                  <a:pt x="8121568" y="4737058"/>
                </a:moveTo>
                <a:cubicBezTo>
                  <a:pt x="8086498" y="4737058"/>
                  <a:pt x="8058068" y="4765488"/>
                  <a:pt x="8058068" y="4800558"/>
                </a:cubicBezTo>
                <a:cubicBezTo>
                  <a:pt x="8058068" y="4835628"/>
                  <a:pt x="8086498" y="4864058"/>
                  <a:pt x="8121568" y="4864058"/>
                </a:cubicBezTo>
                <a:cubicBezTo>
                  <a:pt x="8156638" y="4864058"/>
                  <a:pt x="8185068" y="4835628"/>
                  <a:pt x="8185068" y="4800558"/>
                </a:cubicBezTo>
                <a:cubicBezTo>
                  <a:pt x="8185068" y="4765488"/>
                  <a:pt x="8156638" y="4737058"/>
                  <a:pt x="8121568" y="4737058"/>
                </a:cubicBezTo>
                <a:close/>
                <a:moveTo>
                  <a:pt x="7854868" y="4737058"/>
                </a:moveTo>
                <a:cubicBezTo>
                  <a:pt x="7819798" y="4737058"/>
                  <a:pt x="7791368" y="4765488"/>
                  <a:pt x="7791368" y="4800558"/>
                </a:cubicBezTo>
                <a:cubicBezTo>
                  <a:pt x="7791368" y="4835628"/>
                  <a:pt x="7819798" y="4864058"/>
                  <a:pt x="7854868" y="4864058"/>
                </a:cubicBezTo>
                <a:cubicBezTo>
                  <a:pt x="7889938" y="4864058"/>
                  <a:pt x="7918368" y="4835628"/>
                  <a:pt x="7918368" y="4800558"/>
                </a:cubicBezTo>
                <a:cubicBezTo>
                  <a:pt x="7918368" y="4765488"/>
                  <a:pt x="7889938" y="4737058"/>
                  <a:pt x="7854868" y="4737058"/>
                </a:cubicBezTo>
                <a:close/>
                <a:moveTo>
                  <a:pt x="7588168" y="4737058"/>
                </a:moveTo>
                <a:cubicBezTo>
                  <a:pt x="7553098" y="4737058"/>
                  <a:pt x="7524668" y="4765488"/>
                  <a:pt x="7524668" y="4800558"/>
                </a:cubicBezTo>
                <a:cubicBezTo>
                  <a:pt x="7524668" y="4835628"/>
                  <a:pt x="7553098" y="4864058"/>
                  <a:pt x="7588168" y="4864058"/>
                </a:cubicBezTo>
                <a:cubicBezTo>
                  <a:pt x="7623238" y="4864058"/>
                  <a:pt x="7651668" y="4835628"/>
                  <a:pt x="7651668" y="4800558"/>
                </a:cubicBezTo>
                <a:cubicBezTo>
                  <a:pt x="7651668" y="4765488"/>
                  <a:pt x="7623238" y="4737058"/>
                  <a:pt x="7588168" y="4737058"/>
                </a:cubicBezTo>
                <a:close/>
                <a:moveTo>
                  <a:pt x="7321468" y="4737058"/>
                </a:moveTo>
                <a:cubicBezTo>
                  <a:pt x="7286398" y="4737058"/>
                  <a:pt x="7257968" y="4765488"/>
                  <a:pt x="7257968" y="4800558"/>
                </a:cubicBezTo>
                <a:cubicBezTo>
                  <a:pt x="7257968" y="4835628"/>
                  <a:pt x="7286398" y="4864058"/>
                  <a:pt x="7321468" y="4864058"/>
                </a:cubicBezTo>
                <a:cubicBezTo>
                  <a:pt x="7356538" y="4864058"/>
                  <a:pt x="7384968" y="4835628"/>
                  <a:pt x="7384968" y="4800558"/>
                </a:cubicBezTo>
                <a:cubicBezTo>
                  <a:pt x="7384968" y="4765488"/>
                  <a:pt x="7356538" y="4737058"/>
                  <a:pt x="7321468" y="4737058"/>
                </a:cubicBezTo>
                <a:close/>
                <a:moveTo>
                  <a:pt x="7054768" y="4737058"/>
                </a:moveTo>
                <a:cubicBezTo>
                  <a:pt x="7019698" y="4737058"/>
                  <a:pt x="6991268" y="4765488"/>
                  <a:pt x="6991268" y="4800558"/>
                </a:cubicBezTo>
                <a:cubicBezTo>
                  <a:pt x="6991268" y="4835628"/>
                  <a:pt x="7019698" y="4864058"/>
                  <a:pt x="7054768" y="4864058"/>
                </a:cubicBezTo>
                <a:cubicBezTo>
                  <a:pt x="7089838" y="4864058"/>
                  <a:pt x="7118268" y="4835628"/>
                  <a:pt x="7118268" y="4800558"/>
                </a:cubicBezTo>
                <a:cubicBezTo>
                  <a:pt x="7118268" y="4765488"/>
                  <a:pt x="7089838" y="4737058"/>
                  <a:pt x="7054768" y="4737058"/>
                </a:cubicBezTo>
                <a:close/>
                <a:moveTo>
                  <a:pt x="6788068" y="4737058"/>
                </a:moveTo>
                <a:cubicBezTo>
                  <a:pt x="6752998" y="4737058"/>
                  <a:pt x="6724568" y="4765488"/>
                  <a:pt x="6724568" y="4800558"/>
                </a:cubicBezTo>
                <a:cubicBezTo>
                  <a:pt x="6724568" y="4835628"/>
                  <a:pt x="6752998" y="4864058"/>
                  <a:pt x="6788068" y="4864058"/>
                </a:cubicBezTo>
                <a:cubicBezTo>
                  <a:pt x="6823138" y="4864058"/>
                  <a:pt x="6851568" y="4835628"/>
                  <a:pt x="6851568" y="4800558"/>
                </a:cubicBezTo>
                <a:cubicBezTo>
                  <a:pt x="6851568" y="4765488"/>
                  <a:pt x="6823138" y="4737058"/>
                  <a:pt x="6788068" y="4737058"/>
                </a:cubicBezTo>
                <a:close/>
                <a:moveTo>
                  <a:pt x="6521368" y="4737058"/>
                </a:moveTo>
                <a:cubicBezTo>
                  <a:pt x="6486298" y="4737058"/>
                  <a:pt x="6457868" y="4765488"/>
                  <a:pt x="6457868" y="4800558"/>
                </a:cubicBezTo>
                <a:cubicBezTo>
                  <a:pt x="6457868" y="4835628"/>
                  <a:pt x="6486298" y="4864058"/>
                  <a:pt x="6521368" y="4864058"/>
                </a:cubicBezTo>
                <a:cubicBezTo>
                  <a:pt x="6556438" y="4864058"/>
                  <a:pt x="6584868" y="4835628"/>
                  <a:pt x="6584868" y="4800558"/>
                </a:cubicBezTo>
                <a:cubicBezTo>
                  <a:pt x="6584868" y="4765488"/>
                  <a:pt x="6556438" y="4737058"/>
                  <a:pt x="6521368" y="4737058"/>
                </a:cubicBezTo>
                <a:close/>
                <a:moveTo>
                  <a:pt x="6254668" y="4737058"/>
                </a:moveTo>
                <a:cubicBezTo>
                  <a:pt x="6219598" y="4737058"/>
                  <a:pt x="6191168" y="4765488"/>
                  <a:pt x="6191168" y="4800558"/>
                </a:cubicBezTo>
                <a:cubicBezTo>
                  <a:pt x="6191168" y="4835628"/>
                  <a:pt x="6219598" y="4864058"/>
                  <a:pt x="6254668" y="4864058"/>
                </a:cubicBezTo>
                <a:cubicBezTo>
                  <a:pt x="6289738" y="4864058"/>
                  <a:pt x="6318168" y="4835628"/>
                  <a:pt x="6318168" y="4800558"/>
                </a:cubicBezTo>
                <a:cubicBezTo>
                  <a:pt x="6318168" y="4765488"/>
                  <a:pt x="6289738" y="4737058"/>
                  <a:pt x="6254668" y="4737058"/>
                </a:cubicBezTo>
                <a:close/>
                <a:moveTo>
                  <a:pt x="5987973" y="4737058"/>
                </a:moveTo>
                <a:cubicBezTo>
                  <a:pt x="5952901" y="4737058"/>
                  <a:pt x="5924469" y="4765488"/>
                  <a:pt x="5924469" y="4800558"/>
                </a:cubicBezTo>
                <a:cubicBezTo>
                  <a:pt x="5924469" y="4835628"/>
                  <a:pt x="5952901" y="4864058"/>
                  <a:pt x="5987973" y="4864058"/>
                </a:cubicBezTo>
                <a:cubicBezTo>
                  <a:pt x="6023047" y="4864058"/>
                  <a:pt x="6051479" y="4835628"/>
                  <a:pt x="6051479" y="4800558"/>
                </a:cubicBezTo>
                <a:cubicBezTo>
                  <a:pt x="6051479" y="4765488"/>
                  <a:pt x="6023047" y="4737058"/>
                  <a:pt x="5987973" y="4737058"/>
                </a:cubicBezTo>
                <a:close/>
                <a:moveTo>
                  <a:pt x="5721271" y="4737058"/>
                </a:moveTo>
                <a:cubicBezTo>
                  <a:pt x="5686205" y="4737058"/>
                  <a:pt x="5657772" y="4765488"/>
                  <a:pt x="5657772" y="4800558"/>
                </a:cubicBezTo>
                <a:cubicBezTo>
                  <a:pt x="5657772" y="4835628"/>
                  <a:pt x="5686205" y="4864058"/>
                  <a:pt x="5721271" y="4864058"/>
                </a:cubicBezTo>
                <a:cubicBezTo>
                  <a:pt x="5756343" y="4864058"/>
                  <a:pt x="5784771" y="4835628"/>
                  <a:pt x="5784771" y="4800558"/>
                </a:cubicBezTo>
                <a:cubicBezTo>
                  <a:pt x="5784771" y="4765488"/>
                  <a:pt x="5756343" y="4737058"/>
                  <a:pt x="5721271" y="4737058"/>
                </a:cubicBezTo>
                <a:close/>
                <a:moveTo>
                  <a:pt x="5454579" y="4737058"/>
                </a:moveTo>
                <a:cubicBezTo>
                  <a:pt x="5419511" y="4737058"/>
                  <a:pt x="5391083" y="4765488"/>
                  <a:pt x="5391083" y="4800558"/>
                </a:cubicBezTo>
                <a:cubicBezTo>
                  <a:pt x="5391083" y="4835628"/>
                  <a:pt x="5419511" y="4864058"/>
                  <a:pt x="5454579" y="4864058"/>
                </a:cubicBezTo>
                <a:cubicBezTo>
                  <a:pt x="5489650" y="4864058"/>
                  <a:pt x="5518077" y="4835628"/>
                  <a:pt x="5518077" y="4800558"/>
                </a:cubicBezTo>
                <a:cubicBezTo>
                  <a:pt x="5518077" y="4765488"/>
                  <a:pt x="5489650" y="4737058"/>
                  <a:pt x="5454579" y="4737058"/>
                </a:cubicBezTo>
                <a:close/>
                <a:moveTo>
                  <a:pt x="5187881" y="4737058"/>
                </a:moveTo>
                <a:cubicBezTo>
                  <a:pt x="5152812" y="4737058"/>
                  <a:pt x="5124380" y="4765488"/>
                  <a:pt x="5124380" y="4800558"/>
                </a:cubicBezTo>
                <a:cubicBezTo>
                  <a:pt x="5124380" y="4835628"/>
                  <a:pt x="5152812" y="4864058"/>
                  <a:pt x="5187881" y="4864058"/>
                </a:cubicBezTo>
                <a:cubicBezTo>
                  <a:pt x="5222940" y="4864058"/>
                  <a:pt x="5251377" y="4835628"/>
                  <a:pt x="5251377" y="4800558"/>
                </a:cubicBezTo>
                <a:cubicBezTo>
                  <a:pt x="5251377" y="4765488"/>
                  <a:pt x="5222940" y="4737058"/>
                  <a:pt x="5187881" y="4737058"/>
                </a:cubicBezTo>
                <a:close/>
                <a:moveTo>
                  <a:pt x="4921178" y="4737058"/>
                </a:moveTo>
                <a:cubicBezTo>
                  <a:pt x="4886111" y="4737058"/>
                  <a:pt x="4857680" y="4765488"/>
                  <a:pt x="4857680" y="4800558"/>
                </a:cubicBezTo>
                <a:cubicBezTo>
                  <a:pt x="4857680" y="4835628"/>
                  <a:pt x="4886111" y="4864058"/>
                  <a:pt x="4921178" y="4864058"/>
                </a:cubicBezTo>
                <a:cubicBezTo>
                  <a:pt x="4956248" y="4864058"/>
                  <a:pt x="4984679" y="4835628"/>
                  <a:pt x="4984679" y="4800558"/>
                </a:cubicBezTo>
                <a:cubicBezTo>
                  <a:pt x="4984679" y="4765488"/>
                  <a:pt x="4956248" y="4737058"/>
                  <a:pt x="4921178" y="4737058"/>
                </a:cubicBezTo>
                <a:close/>
                <a:moveTo>
                  <a:pt x="4654480" y="4737058"/>
                </a:moveTo>
                <a:cubicBezTo>
                  <a:pt x="4619417" y="4737058"/>
                  <a:pt x="4590993" y="4765488"/>
                  <a:pt x="4590993" y="4800558"/>
                </a:cubicBezTo>
                <a:cubicBezTo>
                  <a:pt x="4590993" y="4835628"/>
                  <a:pt x="4619417" y="4864058"/>
                  <a:pt x="4654480" y="4864058"/>
                </a:cubicBezTo>
                <a:cubicBezTo>
                  <a:pt x="4689543" y="4864058"/>
                  <a:pt x="4717970" y="4835628"/>
                  <a:pt x="4717970" y="4800558"/>
                </a:cubicBezTo>
                <a:cubicBezTo>
                  <a:pt x="4717970" y="4765488"/>
                  <a:pt x="4689543" y="4737058"/>
                  <a:pt x="4654480" y="4737058"/>
                </a:cubicBezTo>
                <a:close/>
                <a:moveTo>
                  <a:pt x="4387783" y="4737058"/>
                </a:moveTo>
                <a:cubicBezTo>
                  <a:pt x="4352712" y="4737058"/>
                  <a:pt x="4324287" y="4765488"/>
                  <a:pt x="4324287" y="4800558"/>
                </a:cubicBezTo>
                <a:cubicBezTo>
                  <a:pt x="4324287" y="4835628"/>
                  <a:pt x="4352712" y="4864058"/>
                  <a:pt x="4387783" y="4864058"/>
                </a:cubicBezTo>
                <a:cubicBezTo>
                  <a:pt x="4422854" y="4864058"/>
                  <a:pt x="4451293" y="4835628"/>
                  <a:pt x="4451293" y="4800558"/>
                </a:cubicBezTo>
                <a:cubicBezTo>
                  <a:pt x="4451293" y="4765488"/>
                  <a:pt x="4422854" y="4737058"/>
                  <a:pt x="4387783" y="4737058"/>
                </a:cubicBezTo>
                <a:close/>
                <a:moveTo>
                  <a:pt x="4121075" y="4737058"/>
                </a:moveTo>
                <a:cubicBezTo>
                  <a:pt x="4086010" y="4737058"/>
                  <a:pt x="4057621" y="4765488"/>
                  <a:pt x="4057621" y="4800558"/>
                </a:cubicBezTo>
                <a:cubicBezTo>
                  <a:pt x="4057621" y="4835628"/>
                  <a:pt x="4086010" y="4864058"/>
                  <a:pt x="4121075" y="4864058"/>
                </a:cubicBezTo>
                <a:cubicBezTo>
                  <a:pt x="4156156" y="4864058"/>
                  <a:pt x="4184584" y="4835628"/>
                  <a:pt x="4184584" y="4800558"/>
                </a:cubicBezTo>
                <a:cubicBezTo>
                  <a:pt x="4184584" y="4765488"/>
                  <a:pt x="4156156" y="4737058"/>
                  <a:pt x="4121075" y="4737058"/>
                </a:cubicBezTo>
                <a:close/>
                <a:moveTo>
                  <a:pt x="3854418" y="4737058"/>
                </a:moveTo>
                <a:cubicBezTo>
                  <a:pt x="3819348" y="4737058"/>
                  <a:pt x="3790917" y="4765488"/>
                  <a:pt x="3790917" y="4800558"/>
                </a:cubicBezTo>
                <a:cubicBezTo>
                  <a:pt x="3790917" y="4835628"/>
                  <a:pt x="3819348" y="4864058"/>
                  <a:pt x="3854418" y="4864058"/>
                </a:cubicBezTo>
                <a:cubicBezTo>
                  <a:pt x="3889492" y="4864058"/>
                  <a:pt x="3917924" y="4835628"/>
                  <a:pt x="3917924" y="4800558"/>
                </a:cubicBezTo>
                <a:cubicBezTo>
                  <a:pt x="3917924" y="4765488"/>
                  <a:pt x="3889492" y="4737058"/>
                  <a:pt x="3854418" y="4737058"/>
                </a:cubicBezTo>
                <a:close/>
                <a:moveTo>
                  <a:pt x="3587728" y="4737058"/>
                </a:moveTo>
                <a:cubicBezTo>
                  <a:pt x="3552654" y="4737058"/>
                  <a:pt x="3524227" y="4765488"/>
                  <a:pt x="3524227" y="4800558"/>
                </a:cubicBezTo>
                <a:cubicBezTo>
                  <a:pt x="3524227" y="4835628"/>
                  <a:pt x="3552654" y="4864058"/>
                  <a:pt x="3587728" y="4864058"/>
                </a:cubicBezTo>
                <a:cubicBezTo>
                  <a:pt x="3622796" y="4864058"/>
                  <a:pt x="3651227" y="4835628"/>
                  <a:pt x="3651227" y="4800558"/>
                </a:cubicBezTo>
                <a:cubicBezTo>
                  <a:pt x="3651227" y="4765488"/>
                  <a:pt x="3622796" y="4737058"/>
                  <a:pt x="3587728" y="4737058"/>
                </a:cubicBezTo>
                <a:close/>
                <a:moveTo>
                  <a:pt x="3321010" y="4737058"/>
                </a:moveTo>
                <a:cubicBezTo>
                  <a:pt x="3285941" y="4737058"/>
                  <a:pt x="3257513" y="4765488"/>
                  <a:pt x="3257513" y="4800558"/>
                </a:cubicBezTo>
                <a:cubicBezTo>
                  <a:pt x="3257513" y="4835628"/>
                  <a:pt x="3285941" y="4864058"/>
                  <a:pt x="3321010" y="4864058"/>
                </a:cubicBezTo>
                <a:cubicBezTo>
                  <a:pt x="3356083" y="4864058"/>
                  <a:pt x="3384516" y="4835628"/>
                  <a:pt x="3384516" y="4800558"/>
                </a:cubicBezTo>
                <a:cubicBezTo>
                  <a:pt x="3384516" y="4765488"/>
                  <a:pt x="3356083" y="4737058"/>
                  <a:pt x="3321010" y="4737058"/>
                </a:cubicBezTo>
                <a:close/>
                <a:moveTo>
                  <a:pt x="3054327" y="4737058"/>
                </a:moveTo>
                <a:cubicBezTo>
                  <a:pt x="3019259" y="4737058"/>
                  <a:pt x="2990832" y="4765488"/>
                  <a:pt x="2990832" y="4800558"/>
                </a:cubicBezTo>
                <a:cubicBezTo>
                  <a:pt x="2990832" y="4835628"/>
                  <a:pt x="3019259" y="4864058"/>
                  <a:pt x="3054327" y="4864058"/>
                </a:cubicBezTo>
                <a:cubicBezTo>
                  <a:pt x="3089395" y="4864058"/>
                  <a:pt x="3117823" y="4835628"/>
                  <a:pt x="3117823" y="4800558"/>
                </a:cubicBezTo>
                <a:cubicBezTo>
                  <a:pt x="3117823" y="4765488"/>
                  <a:pt x="3089395" y="4737058"/>
                  <a:pt x="3054327" y="4737058"/>
                </a:cubicBezTo>
                <a:close/>
                <a:moveTo>
                  <a:pt x="2787646" y="4737058"/>
                </a:moveTo>
                <a:cubicBezTo>
                  <a:pt x="2752578" y="4737058"/>
                  <a:pt x="2724150" y="4765488"/>
                  <a:pt x="2724150" y="4800558"/>
                </a:cubicBezTo>
                <a:cubicBezTo>
                  <a:pt x="2724150" y="4835628"/>
                  <a:pt x="2752578" y="4864058"/>
                  <a:pt x="2787646" y="4864058"/>
                </a:cubicBezTo>
                <a:cubicBezTo>
                  <a:pt x="2822714" y="4864058"/>
                  <a:pt x="2851141" y="4835628"/>
                  <a:pt x="2851141" y="4800558"/>
                </a:cubicBezTo>
                <a:cubicBezTo>
                  <a:pt x="2851141" y="4765488"/>
                  <a:pt x="2822714" y="4737058"/>
                  <a:pt x="2787646" y="4737058"/>
                </a:cubicBezTo>
                <a:close/>
                <a:moveTo>
                  <a:pt x="2520931" y="4737058"/>
                </a:moveTo>
                <a:cubicBezTo>
                  <a:pt x="2485858" y="4737058"/>
                  <a:pt x="2457425" y="4765488"/>
                  <a:pt x="2457425" y="4800558"/>
                </a:cubicBezTo>
                <a:cubicBezTo>
                  <a:pt x="2457425" y="4835628"/>
                  <a:pt x="2485858" y="4864058"/>
                  <a:pt x="2520931" y="4864058"/>
                </a:cubicBezTo>
                <a:cubicBezTo>
                  <a:pt x="2556005" y="4864058"/>
                  <a:pt x="2584437" y="4835628"/>
                  <a:pt x="2584437" y="4800558"/>
                </a:cubicBezTo>
                <a:cubicBezTo>
                  <a:pt x="2584437" y="4765488"/>
                  <a:pt x="2556005" y="4737058"/>
                  <a:pt x="2520931" y="4737058"/>
                </a:cubicBezTo>
                <a:close/>
                <a:moveTo>
                  <a:pt x="2254228" y="4737058"/>
                </a:moveTo>
                <a:cubicBezTo>
                  <a:pt x="2219156" y="4737058"/>
                  <a:pt x="2190729" y="4765488"/>
                  <a:pt x="2190729" y="4800558"/>
                </a:cubicBezTo>
                <a:cubicBezTo>
                  <a:pt x="2190729" y="4835628"/>
                  <a:pt x="2219156" y="4864058"/>
                  <a:pt x="2254228" y="4864058"/>
                </a:cubicBezTo>
                <a:cubicBezTo>
                  <a:pt x="2289302" y="4864058"/>
                  <a:pt x="2317738" y="4835628"/>
                  <a:pt x="2317738" y="4800558"/>
                </a:cubicBezTo>
                <a:cubicBezTo>
                  <a:pt x="2317738" y="4765488"/>
                  <a:pt x="2289302" y="4737058"/>
                  <a:pt x="2254228" y="4737058"/>
                </a:cubicBezTo>
                <a:close/>
                <a:moveTo>
                  <a:pt x="1987530" y="4737058"/>
                </a:moveTo>
                <a:cubicBezTo>
                  <a:pt x="1952451" y="4737058"/>
                  <a:pt x="1924021" y="4765488"/>
                  <a:pt x="1924021" y="4800558"/>
                </a:cubicBezTo>
                <a:cubicBezTo>
                  <a:pt x="1924021" y="4835628"/>
                  <a:pt x="1952451" y="4864058"/>
                  <a:pt x="1987530" y="4864058"/>
                </a:cubicBezTo>
                <a:cubicBezTo>
                  <a:pt x="2022599" y="4864058"/>
                  <a:pt x="2051030" y="4835628"/>
                  <a:pt x="2051030" y="4800558"/>
                </a:cubicBezTo>
                <a:cubicBezTo>
                  <a:pt x="2051030" y="4765488"/>
                  <a:pt x="2022599" y="4737058"/>
                  <a:pt x="1987530" y="4737058"/>
                </a:cubicBezTo>
                <a:close/>
                <a:moveTo>
                  <a:pt x="1720819" y="4737058"/>
                </a:moveTo>
                <a:cubicBezTo>
                  <a:pt x="1685749" y="4737058"/>
                  <a:pt x="1657319" y="4765488"/>
                  <a:pt x="1657319" y="4800558"/>
                </a:cubicBezTo>
                <a:cubicBezTo>
                  <a:pt x="1657319" y="4835628"/>
                  <a:pt x="1685749" y="4864058"/>
                  <a:pt x="1720819" y="4864058"/>
                </a:cubicBezTo>
                <a:cubicBezTo>
                  <a:pt x="1755890" y="4864058"/>
                  <a:pt x="1784319" y="4835628"/>
                  <a:pt x="1784319" y="4800558"/>
                </a:cubicBezTo>
                <a:cubicBezTo>
                  <a:pt x="1784319" y="4765488"/>
                  <a:pt x="1755890" y="4737058"/>
                  <a:pt x="1720819" y="4737058"/>
                </a:cubicBezTo>
                <a:close/>
                <a:moveTo>
                  <a:pt x="1454120" y="4737058"/>
                </a:moveTo>
                <a:cubicBezTo>
                  <a:pt x="1419050" y="4737058"/>
                  <a:pt x="1390620" y="4765488"/>
                  <a:pt x="1390620" y="4800558"/>
                </a:cubicBezTo>
                <a:cubicBezTo>
                  <a:pt x="1390620" y="4835628"/>
                  <a:pt x="1419050" y="4864058"/>
                  <a:pt x="1454120" y="4864058"/>
                </a:cubicBezTo>
                <a:cubicBezTo>
                  <a:pt x="1489190" y="4864058"/>
                  <a:pt x="1517620" y="4835628"/>
                  <a:pt x="1517620" y="4800558"/>
                </a:cubicBezTo>
                <a:cubicBezTo>
                  <a:pt x="1517620" y="4765488"/>
                  <a:pt x="1489190" y="4737058"/>
                  <a:pt x="1454120" y="4737058"/>
                </a:cubicBezTo>
                <a:close/>
                <a:moveTo>
                  <a:pt x="1187422" y="4737058"/>
                </a:moveTo>
                <a:cubicBezTo>
                  <a:pt x="1152352" y="4737058"/>
                  <a:pt x="1123922" y="4765488"/>
                  <a:pt x="1123922" y="4800558"/>
                </a:cubicBezTo>
                <a:cubicBezTo>
                  <a:pt x="1123922" y="4835628"/>
                  <a:pt x="1152352" y="4864058"/>
                  <a:pt x="1187422" y="4864058"/>
                </a:cubicBezTo>
                <a:cubicBezTo>
                  <a:pt x="1222491" y="4864058"/>
                  <a:pt x="1250921" y="4835628"/>
                  <a:pt x="1250921" y="4800558"/>
                </a:cubicBezTo>
                <a:cubicBezTo>
                  <a:pt x="1250921" y="4765488"/>
                  <a:pt x="1222491" y="4737058"/>
                  <a:pt x="1187422" y="4737058"/>
                </a:cubicBezTo>
                <a:close/>
                <a:moveTo>
                  <a:pt x="920723" y="4737058"/>
                </a:moveTo>
                <a:cubicBezTo>
                  <a:pt x="885653" y="4737058"/>
                  <a:pt x="857223" y="4765488"/>
                  <a:pt x="857223" y="4800558"/>
                </a:cubicBezTo>
                <a:cubicBezTo>
                  <a:pt x="857223" y="4835628"/>
                  <a:pt x="885653" y="4864058"/>
                  <a:pt x="920723" y="4864058"/>
                </a:cubicBezTo>
                <a:cubicBezTo>
                  <a:pt x="955793" y="4864058"/>
                  <a:pt x="984223" y="4835628"/>
                  <a:pt x="984223" y="4800558"/>
                </a:cubicBezTo>
                <a:cubicBezTo>
                  <a:pt x="984223" y="4765488"/>
                  <a:pt x="955793" y="4737058"/>
                  <a:pt x="920723" y="4737058"/>
                </a:cubicBezTo>
                <a:close/>
                <a:moveTo>
                  <a:pt x="654025" y="4737058"/>
                </a:moveTo>
                <a:cubicBezTo>
                  <a:pt x="618955" y="4737058"/>
                  <a:pt x="590525" y="4765488"/>
                  <a:pt x="590525" y="4800558"/>
                </a:cubicBezTo>
                <a:cubicBezTo>
                  <a:pt x="590525" y="4835628"/>
                  <a:pt x="618955" y="4864058"/>
                  <a:pt x="654025" y="4864058"/>
                </a:cubicBezTo>
                <a:cubicBezTo>
                  <a:pt x="689095" y="4864058"/>
                  <a:pt x="717525" y="4835628"/>
                  <a:pt x="717525" y="4800558"/>
                </a:cubicBezTo>
                <a:cubicBezTo>
                  <a:pt x="717525" y="4765488"/>
                  <a:pt x="689095" y="4737058"/>
                  <a:pt x="654025" y="4737058"/>
                </a:cubicBezTo>
                <a:close/>
                <a:moveTo>
                  <a:pt x="387327" y="4737058"/>
                </a:moveTo>
                <a:cubicBezTo>
                  <a:pt x="352257" y="4737058"/>
                  <a:pt x="323827" y="4765488"/>
                  <a:pt x="323827" y="4800558"/>
                </a:cubicBezTo>
                <a:cubicBezTo>
                  <a:pt x="323827" y="4835628"/>
                  <a:pt x="352257" y="4864058"/>
                  <a:pt x="387327" y="4864058"/>
                </a:cubicBezTo>
                <a:cubicBezTo>
                  <a:pt x="422396" y="4864058"/>
                  <a:pt x="450826" y="4835628"/>
                  <a:pt x="450826" y="4800558"/>
                </a:cubicBezTo>
                <a:cubicBezTo>
                  <a:pt x="450826" y="4765488"/>
                  <a:pt x="422396" y="4737058"/>
                  <a:pt x="387327" y="4737058"/>
                </a:cubicBezTo>
                <a:close/>
                <a:moveTo>
                  <a:pt x="11855368" y="4432258"/>
                </a:moveTo>
                <a:cubicBezTo>
                  <a:pt x="11820298" y="4432258"/>
                  <a:pt x="11791868" y="4460688"/>
                  <a:pt x="11791868" y="4495758"/>
                </a:cubicBezTo>
                <a:cubicBezTo>
                  <a:pt x="11791868" y="4530828"/>
                  <a:pt x="11820298" y="4559258"/>
                  <a:pt x="11855368" y="4559258"/>
                </a:cubicBezTo>
                <a:cubicBezTo>
                  <a:pt x="11890438" y="4559258"/>
                  <a:pt x="11918868" y="4530828"/>
                  <a:pt x="11918868" y="4495758"/>
                </a:cubicBezTo>
                <a:cubicBezTo>
                  <a:pt x="11918868" y="4460688"/>
                  <a:pt x="11890438" y="4432258"/>
                  <a:pt x="11855368" y="4432258"/>
                </a:cubicBezTo>
                <a:close/>
                <a:moveTo>
                  <a:pt x="11588668" y="4432258"/>
                </a:moveTo>
                <a:cubicBezTo>
                  <a:pt x="11553598" y="4432258"/>
                  <a:pt x="11525168" y="4460688"/>
                  <a:pt x="11525168" y="4495758"/>
                </a:cubicBezTo>
                <a:cubicBezTo>
                  <a:pt x="11525168" y="4530828"/>
                  <a:pt x="11553598" y="4559258"/>
                  <a:pt x="11588668" y="4559258"/>
                </a:cubicBezTo>
                <a:cubicBezTo>
                  <a:pt x="11623738" y="4559258"/>
                  <a:pt x="11652168" y="4530828"/>
                  <a:pt x="11652168" y="4495758"/>
                </a:cubicBezTo>
                <a:cubicBezTo>
                  <a:pt x="11652168" y="4460688"/>
                  <a:pt x="11623738" y="4432258"/>
                  <a:pt x="11588668" y="4432258"/>
                </a:cubicBezTo>
                <a:close/>
                <a:moveTo>
                  <a:pt x="11321968" y="4432258"/>
                </a:moveTo>
                <a:cubicBezTo>
                  <a:pt x="11286898" y="4432258"/>
                  <a:pt x="11258468" y="4460688"/>
                  <a:pt x="11258468" y="4495758"/>
                </a:cubicBezTo>
                <a:cubicBezTo>
                  <a:pt x="11258468" y="4530828"/>
                  <a:pt x="11286898" y="4559258"/>
                  <a:pt x="11321968" y="4559258"/>
                </a:cubicBezTo>
                <a:cubicBezTo>
                  <a:pt x="11357038" y="4559258"/>
                  <a:pt x="11385468" y="4530828"/>
                  <a:pt x="11385468" y="4495758"/>
                </a:cubicBezTo>
                <a:cubicBezTo>
                  <a:pt x="11385468" y="4460688"/>
                  <a:pt x="11357038" y="4432258"/>
                  <a:pt x="11321968" y="4432258"/>
                </a:cubicBezTo>
                <a:close/>
                <a:moveTo>
                  <a:pt x="11055268" y="4432258"/>
                </a:moveTo>
                <a:cubicBezTo>
                  <a:pt x="11020198" y="4432258"/>
                  <a:pt x="10991768" y="4460688"/>
                  <a:pt x="10991768" y="4495758"/>
                </a:cubicBezTo>
                <a:cubicBezTo>
                  <a:pt x="10991768" y="4530828"/>
                  <a:pt x="11020198" y="4559258"/>
                  <a:pt x="11055268" y="4559258"/>
                </a:cubicBezTo>
                <a:cubicBezTo>
                  <a:pt x="11090338" y="4559258"/>
                  <a:pt x="11118768" y="4530828"/>
                  <a:pt x="11118768" y="4495758"/>
                </a:cubicBezTo>
                <a:cubicBezTo>
                  <a:pt x="11118768" y="4460688"/>
                  <a:pt x="11090338" y="4432258"/>
                  <a:pt x="11055268" y="4432258"/>
                </a:cubicBezTo>
                <a:close/>
                <a:moveTo>
                  <a:pt x="10788568" y="4432258"/>
                </a:moveTo>
                <a:cubicBezTo>
                  <a:pt x="10753498" y="4432258"/>
                  <a:pt x="10725068" y="4460688"/>
                  <a:pt x="10725068" y="4495758"/>
                </a:cubicBezTo>
                <a:cubicBezTo>
                  <a:pt x="10725068" y="4530828"/>
                  <a:pt x="10753498" y="4559258"/>
                  <a:pt x="10788568" y="4559258"/>
                </a:cubicBezTo>
                <a:cubicBezTo>
                  <a:pt x="10823638" y="4559258"/>
                  <a:pt x="10852068" y="4530828"/>
                  <a:pt x="10852068" y="4495758"/>
                </a:cubicBezTo>
                <a:cubicBezTo>
                  <a:pt x="10852068" y="4460688"/>
                  <a:pt x="10823638" y="4432258"/>
                  <a:pt x="10788568" y="4432258"/>
                </a:cubicBezTo>
                <a:close/>
                <a:moveTo>
                  <a:pt x="10521868" y="4432258"/>
                </a:moveTo>
                <a:cubicBezTo>
                  <a:pt x="10486798" y="4432258"/>
                  <a:pt x="10458368" y="4460688"/>
                  <a:pt x="10458368" y="4495758"/>
                </a:cubicBezTo>
                <a:cubicBezTo>
                  <a:pt x="10458368" y="4530828"/>
                  <a:pt x="10486798" y="4559258"/>
                  <a:pt x="10521868" y="4559258"/>
                </a:cubicBezTo>
                <a:cubicBezTo>
                  <a:pt x="10556938" y="4559258"/>
                  <a:pt x="10585368" y="4530828"/>
                  <a:pt x="10585368" y="4495758"/>
                </a:cubicBezTo>
                <a:cubicBezTo>
                  <a:pt x="10585368" y="4460688"/>
                  <a:pt x="10556938" y="4432258"/>
                  <a:pt x="10521868" y="4432258"/>
                </a:cubicBezTo>
                <a:close/>
                <a:moveTo>
                  <a:pt x="10255168" y="4432258"/>
                </a:moveTo>
                <a:cubicBezTo>
                  <a:pt x="10220098" y="4432258"/>
                  <a:pt x="10191668" y="4460688"/>
                  <a:pt x="10191668" y="4495758"/>
                </a:cubicBezTo>
                <a:cubicBezTo>
                  <a:pt x="10191668" y="4530828"/>
                  <a:pt x="10220098" y="4559258"/>
                  <a:pt x="10255168" y="4559258"/>
                </a:cubicBezTo>
                <a:cubicBezTo>
                  <a:pt x="10290238" y="4559258"/>
                  <a:pt x="10318668" y="4530828"/>
                  <a:pt x="10318668" y="4495758"/>
                </a:cubicBezTo>
                <a:cubicBezTo>
                  <a:pt x="10318668" y="4460688"/>
                  <a:pt x="10290238" y="4432258"/>
                  <a:pt x="10255168" y="4432258"/>
                </a:cubicBezTo>
                <a:close/>
                <a:moveTo>
                  <a:pt x="9988468" y="4432258"/>
                </a:moveTo>
                <a:cubicBezTo>
                  <a:pt x="9953398" y="4432258"/>
                  <a:pt x="9924968" y="4460688"/>
                  <a:pt x="9924968" y="4495758"/>
                </a:cubicBezTo>
                <a:cubicBezTo>
                  <a:pt x="9924968" y="4530828"/>
                  <a:pt x="9953398" y="4559258"/>
                  <a:pt x="9988468" y="4559258"/>
                </a:cubicBezTo>
                <a:cubicBezTo>
                  <a:pt x="10023538" y="4559258"/>
                  <a:pt x="10051968" y="4530828"/>
                  <a:pt x="10051968" y="4495758"/>
                </a:cubicBezTo>
                <a:cubicBezTo>
                  <a:pt x="10051968" y="4460688"/>
                  <a:pt x="10023538" y="4432258"/>
                  <a:pt x="9988468" y="4432258"/>
                </a:cubicBezTo>
                <a:close/>
                <a:moveTo>
                  <a:pt x="9721768" y="4432258"/>
                </a:moveTo>
                <a:cubicBezTo>
                  <a:pt x="9686698" y="4432258"/>
                  <a:pt x="9658268" y="4460688"/>
                  <a:pt x="9658268" y="4495758"/>
                </a:cubicBezTo>
                <a:cubicBezTo>
                  <a:pt x="9658268" y="4530828"/>
                  <a:pt x="9686698" y="4559258"/>
                  <a:pt x="9721768" y="4559258"/>
                </a:cubicBezTo>
                <a:cubicBezTo>
                  <a:pt x="9756838" y="4559258"/>
                  <a:pt x="9785268" y="4530828"/>
                  <a:pt x="9785268" y="4495758"/>
                </a:cubicBezTo>
                <a:cubicBezTo>
                  <a:pt x="9785268" y="4460688"/>
                  <a:pt x="9756838" y="4432258"/>
                  <a:pt x="9721768" y="4432258"/>
                </a:cubicBezTo>
                <a:close/>
                <a:moveTo>
                  <a:pt x="9455068" y="4432258"/>
                </a:moveTo>
                <a:cubicBezTo>
                  <a:pt x="9419998" y="4432258"/>
                  <a:pt x="9391568" y="4460688"/>
                  <a:pt x="9391568" y="4495758"/>
                </a:cubicBezTo>
                <a:cubicBezTo>
                  <a:pt x="9391568" y="4530828"/>
                  <a:pt x="9419998" y="4559258"/>
                  <a:pt x="9455068" y="4559258"/>
                </a:cubicBezTo>
                <a:cubicBezTo>
                  <a:pt x="9490138" y="4559258"/>
                  <a:pt x="9518568" y="4530828"/>
                  <a:pt x="9518568" y="4495758"/>
                </a:cubicBezTo>
                <a:cubicBezTo>
                  <a:pt x="9518568" y="4460688"/>
                  <a:pt x="9490138" y="4432258"/>
                  <a:pt x="9455068" y="4432258"/>
                </a:cubicBezTo>
                <a:close/>
                <a:moveTo>
                  <a:pt x="9188368" y="4432258"/>
                </a:moveTo>
                <a:cubicBezTo>
                  <a:pt x="9153298" y="4432258"/>
                  <a:pt x="9124868" y="4460688"/>
                  <a:pt x="9124868" y="4495758"/>
                </a:cubicBezTo>
                <a:cubicBezTo>
                  <a:pt x="9124868" y="4530828"/>
                  <a:pt x="9153298" y="4559258"/>
                  <a:pt x="9188368" y="4559258"/>
                </a:cubicBezTo>
                <a:cubicBezTo>
                  <a:pt x="9223438" y="4559258"/>
                  <a:pt x="9251868" y="4530828"/>
                  <a:pt x="9251868" y="4495758"/>
                </a:cubicBezTo>
                <a:cubicBezTo>
                  <a:pt x="9251868" y="4460688"/>
                  <a:pt x="9223438" y="4432258"/>
                  <a:pt x="9188368" y="4432258"/>
                </a:cubicBezTo>
                <a:close/>
                <a:moveTo>
                  <a:pt x="8921668" y="4432258"/>
                </a:moveTo>
                <a:cubicBezTo>
                  <a:pt x="8886598" y="4432258"/>
                  <a:pt x="8858168" y="4460688"/>
                  <a:pt x="8858168" y="4495758"/>
                </a:cubicBezTo>
                <a:cubicBezTo>
                  <a:pt x="8858168" y="4530828"/>
                  <a:pt x="8886598" y="4559258"/>
                  <a:pt x="8921668" y="4559258"/>
                </a:cubicBezTo>
                <a:cubicBezTo>
                  <a:pt x="8956738" y="4559258"/>
                  <a:pt x="8985168" y="4530828"/>
                  <a:pt x="8985168" y="4495758"/>
                </a:cubicBezTo>
                <a:cubicBezTo>
                  <a:pt x="8985168" y="4460688"/>
                  <a:pt x="8956738" y="4432258"/>
                  <a:pt x="8921668" y="4432258"/>
                </a:cubicBezTo>
                <a:close/>
                <a:moveTo>
                  <a:pt x="8654968" y="4432258"/>
                </a:moveTo>
                <a:cubicBezTo>
                  <a:pt x="8619898" y="4432258"/>
                  <a:pt x="8591468" y="4460688"/>
                  <a:pt x="8591468" y="4495758"/>
                </a:cubicBezTo>
                <a:cubicBezTo>
                  <a:pt x="8591468" y="4530828"/>
                  <a:pt x="8619898" y="4559258"/>
                  <a:pt x="8654968" y="4559258"/>
                </a:cubicBezTo>
                <a:cubicBezTo>
                  <a:pt x="8690038" y="4559258"/>
                  <a:pt x="8718468" y="4530828"/>
                  <a:pt x="8718468" y="4495758"/>
                </a:cubicBezTo>
                <a:cubicBezTo>
                  <a:pt x="8718468" y="4460688"/>
                  <a:pt x="8690038" y="4432258"/>
                  <a:pt x="8654968" y="4432258"/>
                </a:cubicBezTo>
                <a:close/>
                <a:moveTo>
                  <a:pt x="8388268" y="4432258"/>
                </a:moveTo>
                <a:cubicBezTo>
                  <a:pt x="8353198" y="4432258"/>
                  <a:pt x="8324768" y="4460688"/>
                  <a:pt x="8324768" y="4495758"/>
                </a:cubicBezTo>
                <a:cubicBezTo>
                  <a:pt x="8324768" y="4530828"/>
                  <a:pt x="8353198" y="4559258"/>
                  <a:pt x="8388268" y="4559258"/>
                </a:cubicBezTo>
                <a:cubicBezTo>
                  <a:pt x="8423338" y="4559258"/>
                  <a:pt x="8451768" y="4530828"/>
                  <a:pt x="8451768" y="4495758"/>
                </a:cubicBezTo>
                <a:cubicBezTo>
                  <a:pt x="8451768" y="4460688"/>
                  <a:pt x="8423338" y="4432258"/>
                  <a:pt x="8388268" y="4432258"/>
                </a:cubicBezTo>
                <a:close/>
                <a:moveTo>
                  <a:pt x="8121568" y="4432258"/>
                </a:moveTo>
                <a:cubicBezTo>
                  <a:pt x="8086498" y="4432258"/>
                  <a:pt x="8058068" y="4460688"/>
                  <a:pt x="8058068" y="4495758"/>
                </a:cubicBezTo>
                <a:cubicBezTo>
                  <a:pt x="8058068" y="4530828"/>
                  <a:pt x="8086498" y="4559258"/>
                  <a:pt x="8121568" y="4559258"/>
                </a:cubicBezTo>
                <a:cubicBezTo>
                  <a:pt x="8156638" y="4559258"/>
                  <a:pt x="8185068" y="4530828"/>
                  <a:pt x="8185068" y="4495758"/>
                </a:cubicBezTo>
                <a:cubicBezTo>
                  <a:pt x="8185068" y="4460688"/>
                  <a:pt x="8156638" y="4432258"/>
                  <a:pt x="8121568" y="4432258"/>
                </a:cubicBezTo>
                <a:close/>
                <a:moveTo>
                  <a:pt x="7854868" y="4432258"/>
                </a:moveTo>
                <a:cubicBezTo>
                  <a:pt x="7819798" y="4432258"/>
                  <a:pt x="7791368" y="4460688"/>
                  <a:pt x="7791368" y="4495758"/>
                </a:cubicBezTo>
                <a:cubicBezTo>
                  <a:pt x="7791368" y="4530828"/>
                  <a:pt x="7819798" y="4559258"/>
                  <a:pt x="7854868" y="4559258"/>
                </a:cubicBezTo>
                <a:cubicBezTo>
                  <a:pt x="7889938" y="4559258"/>
                  <a:pt x="7918368" y="4530828"/>
                  <a:pt x="7918368" y="4495758"/>
                </a:cubicBezTo>
                <a:cubicBezTo>
                  <a:pt x="7918368" y="4460688"/>
                  <a:pt x="7889938" y="4432258"/>
                  <a:pt x="7854868" y="4432258"/>
                </a:cubicBezTo>
                <a:close/>
                <a:moveTo>
                  <a:pt x="7588168" y="4432258"/>
                </a:moveTo>
                <a:cubicBezTo>
                  <a:pt x="7553098" y="4432258"/>
                  <a:pt x="7524668" y="4460688"/>
                  <a:pt x="7524668" y="4495758"/>
                </a:cubicBezTo>
                <a:cubicBezTo>
                  <a:pt x="7524668" y="4530828"/>
                  <a:pt x="7553098" y="4559258"/>
                  <a:pt x="7588168" y="4559258"/>
                </a:cubicBezTo>
                <a:cubicBezTo>
                  <a:pt x="7623238" y="4559258"/>
                  <a:pt x="7651668" y="4530828"/>
                  <a:pt x="7651668" y="4495758"/>
                </a:cubicBezTo>
                <a:cubicBezTo>
                  <a:pt x="7651668" y="4460688"/>
                  <a:pt x="7623238" y="4432258"/>
                  <a:pt x="7588168" y="4432258"/>
                </a:cubicBezTo>
                <a:close/>
                <a:moveTo>
                  <a:pt x="7321468" y="4432258"/>
                </a:moveTo>
                <a:cubicBezTo>
                  <a:pt x="7286398" y="4432258"/>
                  <a:pt x="7257968" y="4460688"/>
                  <a:pt x="7257968" y="4495758"/>
                </a:cubicBezTo>
                <a:cubicBezTo>
                  <a:pt x="7257968" y="4530828"/>
                  <a:pt x="7286398" y="4559258"/>
                  <a:pt x="7321468" y="4559258"/>
                </a:cubicBezTo>
                <a:cubicBezTo>
                  <a:pt x="7356538" y="4559258"/>
                  <a:pt x="7384968" y="4530828"/>
                  <a:pt x="7384968" y="4495758"/>
                </a:cubicBezTo>
                <a:cubicBezTo>
                  <a:pt x="7384968" y="4460688"/>
                  <a:pt x="7356538" y="4432258"/>
                  <a:pt x="7321468" y="4432258"/>
                </a:cubicBezTo>
                <a:close/>
                <a:moveTo>
                  <a:pt x="7054768" y="4432258"/>
                </a:moveTo>
                <a:cubicBezTo>
                  <a:pt x="7019698" y="4432258"/>
                  <a:pt x="6991268" y="4460688"/>
                  <a:pt x="6991268" y="4495758"/>
                </a:cubicBezTo>
                <a:cubicBezTo>
                  <a:pt x="6991268" y="4530828"/>
                  <a:pt x="7019698" y="4559258"/>
                  <a:pt x="7054768" y="4559258"/>
                </a:cubicBezTo>
                <a:cubicBezTo>
                  <a:pt x="7089838" y="4559258"/>
                  <a:pt x="7118268" y="4530828"/>
                  <a:pt x="7118268" y="4495758"/>
                </a:cubicBezTo>
                <a:cubicBezTo>
                  <a:pt x="7118268" y="4460688"/>
                  <a:pt x="7089838" y="4432258"/>
                  <a:pt x="7054768" y="4432258"/>
                </a:cubicBezTo>
                <a:close/>
                <a:moveTo>
                  <a:pt x="6788068" y="4432258"/>
                </a:moveTo>
                <a:cubicBezTo>
                  <a:pt x="6752998" y="4432258"/>
                  <a:pt x="6724568" y="4460688"/>
                  <a:pt x="6724568" y="4495758"/>
                </a:cubicBezTo>
                <a:cubicBezTo>
                  <a:pt x="6724568" y="4530828"/>
                  <a:pt x="6752998" y="4559258"/>
                  <a:pt x="6788068" y="4559258"/>
                </a:cubicBezTo>
                <a:cubicBezTo>
                  <a:pt x="6823138" y="4559258"/>
                  <a:pt x="6851568" y="4530828"/>
                  <a:pt x="6851568" y="4495758"/>
                </a:cubicBezTo>
                <a:cubicBezTo>
                  <a:pt x="6851568" y="4460688"/>
                  <a:pt x="6823138" y="4432258"/>
                  <a:pt x="6788068" y="4432258"/>
                </a:cubicBezTo>
                <a:close/>
                <a:moveTo>
                  <a:pt x="6521368" y="4432258"/>
                </a:moveTo>
                <a:cubicBezTo>
                  <a:pt x="6486298" y="4432258"/>
                  <a:pt x="6457868" y="4460688"/>
                  <a:pt x="6457868" y="4495758"/>
                </a:cubicBezTo>
                <a:cubicBezTo>
                  <a:pt x="6457868" y="4530828"/>
                  <a:pt x="6486298" y="4559258"/>
                  <a:pt x="6521368" y="4559258"/>
                </a:cubicBezTo>
                <a:cubicBezTo>
                  <a:pt x="6556438" y="4559258"/>
                  <a:pt x="6584868" y="4530828"/>
                  <a:pt x="6584868" y="4495758"/>
                </a:cubicBezTo>
                <a:cubicBezTo>
                  <a:pt x="6584868" y="4460688"/>
                  <a:pt x="6556438" y="4432258"/>
                  <a:pt x="6521368" y="4432258"/>
                </a:cubicBezTo>
                <a:close/>
                <a:moveTo>
                  <a:pt x="6254668" y="4432258"/>
                </a:moveTo>
                <a:cubicBezTo>
                  <a:pt x="6219598" y="4432258"/>
                  <a:pt x="6191168" y="4460688"/>
                  <a:pt x="6191168" y="4495758"/>
                </a:cubicBezTo>
                <a:cubicBezTo>
                  <a:pt x="6191168" y="4530828"/>
                  <a:pt x="6219598" y="4559258"/>
                  <a:pt x="6254668" y="4559258"/>
                </a:cubicBezTo>
                <a:cubicBezTo>
                  <a:pt x="6289738" y="4559258"/>
                  <a:pt x="6318168" y="4530828"/>
                  <a:pt x="6318168" y="4495758"/>
                </a:cubicBezTo>
                <a:cubicBezTo>
                  <a:pt x="6318168" y="4460688"/>
                  <a:pt x="6289738" y="4432258"/>
                  <a:pt x="6254668" y="4432258"/>
                </a:cubicBezTo>
                <a:close/>
                <a:moveTo>
                  <a:pt x="5987973" y="4432258"/>
                </a:moveTo>
                <a:cubicBezTo>
                  <a:pt x="5952901" y="4432258"/>
                  <a:pt x="5924469" y="4460688"/>
                  <a:pt x="5924469" y="4495758"/>
                </a:cubicBezTo>
                <a:cubicBezTo>
                  <a:pt x="5924469" y="4530828"/>
                  <a:pt x="5952901" y="4559258"/>
                  <a:pt x="5987973" y="4559258"/>
                </a:cubicBezTo>
                <a:cubicBezTo>
                  <a:pt x="6023047" y="4559258"/>
                  <a:pt x="6051479" y="4530828"/>
                  <a:pt x="6051479" y="4495758"/>
                </a:cubicBezTo>
                <a:cubicBezTo>
                  <a:pt x="6051479" y="4460688"/>
                  <a:pt x="6023047" y="4432258"/>
                  <a:pt x="5987973" y="4432258"/>
                </a:cubicBezTo>
                <a:close/>
                <a:moveTo>
                  <a:pt x="5721271" y="4432258"/>
                </a:moveTo>
                <a:cubicBezTo>
                  <a:pt x="5686205" y="4432258"/>
                  <a:pt x="5657772" y="4460688"/>
                  <a:pt x="5657772" y="4495758"/>
                </a:cubicBezTo>
                <a:cubicBezTo>
                  <a:pt x="5657772" y="4530828"/>
                  <a:pt x="5686205" y="4559258"/>
                  <a:pt x="5721271" y="4559258"/>
                </a:cubicBezTo>
                <a:cubicBezTo>
                  <a:pt x="5756343" y="4559258"/>
                  <a:pt x="5784771" y="4530828"/>
                  <a:pt x="5784771" y="4495758"/>
                </a:cubicBezTo>
                <a:cubicBezTo>
                  <a:pt x="5784771" y="4460688"/>
                  <a:pt x="5756343" y="4432258"/>
                  <a:pt x="5721271" y="4432258"/>
                </a:cubicBezTo>
                <a:close/>
                <a:moveTo>
                  <a:pt x="5454579" y="4432258"/>
                </a:moveTo>
                <a:cubicBezTo>
                  <a:pt x="5419511" y="4432258"/>
                  <a:pt x="5391083" y="4460688"/>
                  <a:pt x="5391083" y="4495758"/>
                </a:cubicBezTo>
                <a:cubicBezTo>
                  <a:pt x="5391083" y="4530828"/>
                  <a:pt x="5419511" y="4559258"/>
                  <a:pt x="5454579" y="4559258"/>
                </a:cubicBezTo>
                <a:cubicBezTo>
                  <a:pt x="5489650" y="4559258"/>
                  <a:pt x="5518077" y="4530828"/>
                  <a:pt x="5518077" y="4495758"/>
                </a:cubicBezTo>
                <a:cubicBezTo>
                  <a:pt x="5518077" y="4460688"/>
                  <a:pt x="5489650" y="4432258"/>
                  <a:pt x="5454579" y="4432258"/>
                </a:cubicBezTo>
                <a:close/>
                <a:moveTo>
                  <a:pt x="5187881" y="4432258"/>
                </a:moveTo>
                <a:cubicBezTo>
                  <a:pt x="5152812" y="4432258"/>
                  <a:pt x="5124380" y="4460688"/>
                  <a:pt x="5124380" y="4495758"/>
                </a:cubicBezTo>
                <a:cubicBezTo>
                  <a:pt x="5124380" y="4530828"/>
                  <a:pt x="5152812" y="4559258"/>
                  <a:pt x="5187881" y="4559258"/>
                </a:cubicBezTo>
                <a:cubicBezTo>
                  <a:pt x="5222940" y="4559258"/>
                  <a:pt x="5251377" y="4530828"/>
                  <a:pt x="5251377" y="4495758"/>
                </a:cubicBezTo>
                <a:cubicBezTo>
                  <a:pt x="5251377" y="4460688"/>
                  <a:pt x="5222940" y="4432258"/>
                  <a:pt x="5187881" y="4432258"/>
                </a:cubicBezTo>
                <a:close/>
                <a:moveTo>
                  <a:pt x="4921178" y="4432258"/>
                </a:moveTo>
                <a:cubicBezTo>
                  <a:pt x="4886111" y="4432258"/>
                  <a:pt x="4857680" y="4460688"/>
                  <a:pt x="4857680" y="4495758"/>
                </a:cubicBezTo>
                <a:cubicBezTo>
                  <a:pt x="4857680" y="4530828"/>
                  <a:pt x="4886111" y="4559258"/>
                  <a:pt x="4921178" y="4559258"/>
                </a:cubicBezTo>
                <a:cubicBezTo>
                  <a:pt x="4956248" y="4559258"/>
                  <a:pt x="4984679" y="4530828"/>
                  <a:pt x="4984679" y="4495758"/>
                </a:cubicBezTo>
                <a:cubicBezTo>
                  <a:pt x="4984679" y="4460688"/>
                  <a:pt x="4956248" y="4432258"/>
                  <a:pt x="4921178" y="4432258"/>
                </a:cubicBezTo>
                <a:close/>
                <a:moveTo>
                  <a:pt x="4654480" y="4432258"/>
                </a:moveTo>
                <a:cubicBezTo>
                  <a:pt x="4619417" y="4432258"/>
                  <a:pt x="4590993" y="4460688"/>
                  <a:pt x="4590993" y="4495758"/>
                </a:cubicBezTo>
                <a:cubicBezTo>
                  <a:pt x="4590993" y="4530828"/>
                  <a:pt x="4619417" y="4559258"/>
                  <a:pt x="4654480" y="4559258"/>
                </a:cubicBezTo>
                <a:cubicBezTo>
                  <a:pt x="4689543" y="4559258"/>
                  <a:pt x="4717970" y="4530828"/>
                  <a:pt x="4717970" y="4495758"/>
                </a:cubicBezTo>
                <a:cubicBezTo>
                  <a:pt x="4717970" y="4460688"/>
                  <a:pt x="4689543" y="4432258"/>
                  <a:pt x="4654480" y="4432258"/>
                </a:cubicBezTo>
                <a:close/>
                <a:moveTo>
                  <a:pt x="4387783" y="4432258"/>
                </a:moveTo>
                <a:cubicBezTo>
                  <a:pt x="4352712" y="4432258"/>
                  <a:pt x="4324287" y="4460688"/>
                  <a:pt x="4324287" y="4495758"/>
                </a:cubicBezTo>
                <a:cubicBezTo>
                  <a:pt x="4324287" y="4530828"/>
                  <a:pt x="4352712" y="4559258"/>
                  <a:pt x="4387783" y="4559258"/>
                </a:cubicBezTo>
                <a:cubicBezTo>
                  <a:pt x="4422854" y="4559258"/>
                  <a:pt x="4451293" y="4530828"/>
                  <a:pt x="4451293" y="4495758"/>
                </a:cubicBezTo>
                <a:cubicBezTo>
                  <a:pt x="4451293" y="4460688"/>
                  <a:pt x="4422854" y="4432258"/>
                  <a:pt x="4387783" y="4432258"/>
                </a:cubicBezTo>
                <a:close/>
                <a:moveTo>
                  <a:pt x="4121075" y="4432258"/>
                </a:moveTo>
                <a:cubicBezTo>
                  <a:pt x="4086010" y="4432258"/>
                  <a:pt x="4057621" y="4460688"/>
                  <a:pt x="4057621" y="4495758"/>
                </a:cubicBezTo>
                <a:cubicBezTo>
                  <a:pt x="4057621" y="4530828"/>
                  <a:pt x="4086010" y="4559258"/>
                  <a:pt x="4121075" y="4559258"/>
                </a:cubicBezTo>
                <a:cubicBezTo>
                  <a:pt x="4156156" y="4559258"/>
                  <a:pt x="4184584" y="4530828"/>
                  <a:pt x="4184584" y="4495758"/>
                </a:cubicBezTo>
                <a:cubicBezTo>
                  <a:pt x="4184584" y="4460688"/>
                  <a:pt x="4156156" y="4432258"/>
                  <a:pt x="4121075" y="4432258"/>
                </a:cubicBezTo>
                <a:close/>
                <a:moveTo>
                  <a:pt x="3854418" y="4432258"/>
                </a:moveTo>
                <a:cubicBezTo>
                  <a:pt x="3819348" y="4432258"/>
                  <a:pt x="3790917" y="4460688"/>
                  <a:pt x="3790917" y="4495758"/>
                </a:cubicBezTo>
                <a:cubicBezTo>
                  <a:pt x="3790917" y="4530828"/>
                  <a:pt x="3819348" y="4559258"/>
                  <a:pt x="3854418" y="4559258"/>
                </a:cubicBezTo>
                <a:cubicBezTo>
                  <a:pt x="3889492" y="4559258"/>
                  <a:pt x="3917924" y="4530828"/>
                  <a:pt x="3917924" y="4495758"/>
                </a:cubicBezTo>
                <a:cubicBezTo>
                  <a:pt x="3917924" y="4460688"/>
                  <a:pt x="3889492" y="4432258"/>
                  <a:pt x="3854418" y="4432258"/>
                </a:cubicBezTo>
                <a:close/>
                <a:moveTo>
                  <a:pt x="3587728" y="4432258"/>
                </a:moveTo>
                <a:cubicBezTo>
                  <a:pt x="3552654" y="4432258"/>
                  <a:pt x="3524227" y="4460688"/>
                  <a:pt x="3524227" y="4495758"/>
                </a:cubicBezTo>
                <a:cubicBezTo>
                  <a:pt x="3524227" y="4530828"/>
                  <a:pt x="3552654" y="4559258"/>
                  <a:pt x="3587728" y="4559258"/>
                </a:cubicBezTo>
                <a:cubicBezTo>
                  <a:pt x="3622796" y="4559258"/>
                  <a:pt x="3651227" y="4530828"/>
                  <a:pt x="3651227" y="4495758"/>
                </a:cubicBezTo>
                <a:cubicBezTo>
                  <a:pt x="3651227" y="4460688"/>
                  <a:pt x="3622796" y="4432258"/>
                  <a:pt x="3587728" y="4432258"/>
                </a:cubicBezTo>
                <a:close/>
                <a:moveTo>
                  <a:pt x="3321010" y="4432258"/>
                </a:moveTo>
                <a:cubicBezTo>
                  <a:pt x="3285941" y="4432258"/>
                  <a:pt x="3257513" y="4460688"/>
                  <a:pt x="3257513" y="4495758"/>
                </a:cubicBezTo>
                <a:cubicBezTo>
                  <a:pt x="3257513" y="4530828"/>
                  <a:pt x="3285941" y="4559258"/>
                  <a:pt x="3321010" y="4559258"/>
                </a:cubicBezTo>
                <a:cubicBezTo>
                  <a:pt x="3356083" y="4559258"/>
                  <a:pt x="3384516" y="4530828"/>
                  <a:pt x="3384516" y="4495758"/>
                </a:cubicBezTo>
                <a:cubicBezTo>
                  <a:pt x="3384516" y="4460688"/>
                  <a:pt x="3356083" y="4432258"/>
                  <a:pt x="3321010" y="4432258"/>
                </a:cubicBezTo>
                <a:close/>
                <a:moveTo>
                  <a:pt x="3054327" y="4432258"/>
                </a:moveTo>
                <a:cubicBezTo>
                  <a:pt x="3019260" y="4432258"/>
                  <a:pt x="2990832" y="4460688"/>
                  <a:pt x="2990832" y="4495758"/>
                </a:cubicBezTo>
                <a:cubicBezTo>
                  <a:pt x="2990832" y="4530828"/>
                  <a:pt x="3019260" y="4559258"/>
                  <a:pt x="3054327" y="4559258"/>
                </a:cubicBezTo>
                <a:cubicBezTo>
                  <a:pt x="3089395" y="4559258"/>
                  <a:pt x="3117823" y="4530828"/>
                  <a:pt x="3117823" y="4495758"/>
                </a:cubicBezTo>
                <a:cubicBezTo>
                  <a:pt x="3117823" y="4460688"/>
                  <a:pt x="3089395" y="4432258"/>
                  <a:pt x="3054327" y="4432258"/>
                </a:cubicBezTo>
                <a:close/>
                <a:moveTo>
                  <a:pt x="2787647" y="4432258"/>
                </a:moveTo>
                <a:cubicBezTo>
                  <a:pt x="2752578" y="4432258"/>
                  <a:pt x="2724150" y="4460688"/>
                  <a:pt x="2724150" y="4495758"/>
                </a:cubicBezTo>
                <a:cubicBezTo>
                  <a:pt x="2724150" y="4530828"/>
                  <a:pt x="2752578" y="4559258"/>
                  <a:pt x="2787647" y="4559258"/>
                </a:cubicBezTo>
                <a:cubicBezTo>
                  <a:pt x="2822714" y="4559258"/>
                  <a:pt x="2851142" y="4530828"/>
                  <a:pt x="2851142" y="4495758"/>
                </a:cubicBezTo>
                <a:cubicBezTo>
                  <a:pt x="2851142" y="4460688"/>
                  <a:pt x="2822714" y="4432258"/>
                  <a:pt x="2787647" y="4432258"/>
                </a:cubicBezTo>
                <a:close/>
                <a:moveTo>
                  <a:pt x="2520932" y="4432258"/>
                </a:moveTo>
                <a:cubicBezTo>
                  <a:pt x="2485858" y="4432258"/>
                  <a:pt x="2457425" y="4460688"/>
                  <a:pt x="2457425" y="4495758"/>
                </a:cubicBezTo>
                <a:cubicBezTo>
                  <a:pt x="2457425" y="4530828"/>
                  <a:pt x="2485858" y="4559258"/>
                  <a:pt x="2520932" y="4559258"/>
                </a:cubicBezTo>
                <a:cubicBezTo>
                  <a:pt x="2556005" y="4559258"/>
                  <a:pt x="2584438" y="4530828"/>
                  <a:pt x="2584438" y="4495758"/>
                </a:cubicBezTo>
                <a:cubicBezTo>
                  <a:pt x="2584438" y="4460688"/>
                  <a:pt x="2556005" y="4432258"/>
                  <a:pt x="2520932" y="4432258"/>
                </a:cubicBezTo>
                <a:close/>
                <a:moveTo>
                  <a:pt x="2254228" y="4432258"/>
                </a:moveTo>
                <a:cubicBezTo>
                  <a:pt x="2219158" y="4432258"/>
                  <a:pt x="2190729" y="4460688"/>
                  <a:pt x="2190729" y="4495758"/>
                </a:cubicBezTo>
                <a:cubicBezTo>
                  <a:pt x="2190729" y="4530828"/>
                  <a:pt x="2219158" y="4559258"/>
                  <a:pt x="2254228" y="4559258"/>
                </a:cubicBezTo>
                <a:cubicBezTo>
                  <a:pt x="2289302" y="4559258"/>
                  <a:pt x="2317738" y="4530828"/>
                  <a:pt x="2317738" y="4495758"/>
                </a:cubicBezTo>
                <a:cubicBezTo>
                  <a:pt x="2317738" y="4460688"/>
                  <a:pt x="2289302" y="4432258"/>
                  <a:pt x="2254228" y="4432258"/>
                </a:cubicBezTo>
                <a:close/>
                <a:moveTo>
                  <a:pt x="1987530" y="4432258"/>
                </a:moveTo>
                <a:cubicBezTo>
                  <a:pt x="1952451" y="4432258"/>
                  <a:pt x="1924021" y="4460688"/>
                  <a:pt x="1924021" y="4495758"/>
                </a:cubicBezTo>
                <a:cubicBezTo>
                  <a:pt x="1924021" y="4530828"/>
                  <a:pt x="1952451" y="4559258"/>
                  <a:pt x="1987530" y="4559258"/>
                </a:cubicBezTo>
                <a:cubicBezTo>
                  <a:pt x="2022599" y="4559258"/>
                  <a:pt x="2051030" y="4530828"/>
                  <a:pt x="2051030" y="4495758"/>
                </a:cubicBezTo>
                <a:cubicBezTo>
                  <a:pt x="2051030" y="4460688"/>
                  <a:pt x="2022599" y="4432258"/>
                  <a:pt x="1987530" y="4432258"/>
                </a:cubicBezTo>
                <a:close/>
                <a:moveTo>
                  <a:pt x="1720819" y="4432258"/>
                </a:moveTo>
                <a:cubicBezTo>
                  <a:pt x="1685749" y="4432258"/>
                  <a:pt x="1657319" y="4460688"/>
                  <a:pt x="1657319" y="4495758"/>
                </a:cubicBezTo>
                <a:cubicBezTo>
                  <a:pt x="1657319" y="4530828"/>
                  <a:pt x="1685749" y="4559258"/>
                  <a:pt x="1720819" y="4559258"/>
                </a:cubicBezTo>
                <a:cubicBezTo>
                  <a:pt x="1755890" y="4559258"/>
                  <a:pt x="1784320" y="4530828"/>
                  <a:pt x="1784320" y="4495758"/>
                </a:cubicBezTo>
                <a:cubicBezTo>
                  <a:pt x="1784320" y="4460688"/>
                  <a:pt x="1755890" y="4432258"/>
                  <a:pt x="1720819" y="4432258"/>
                </a:cubicBezTo>
                <a:close/>
                <a:moveTo>
                  <a:pt x="1454120" y="4432258"/>
                </a:moveTo>
                <a:cubicBezTo>
                  <a:pt x="1419050" y="4432258"/>
                  <a:pt x="1390620" y="4460688"/>
                  <a:pt x="1390620" y="4495758"/>
                </a:cubicBezTo>
                <a:cubicBezTo>
                  <a:pt x="1390620" y="4530828"/>
                  <a:pt x="1419050" y="4559258"/>
                  <a:pt x="1454120" y="4559258"/>
                </a:cubicBezTo>
                <a:cubicBezTo>
                  <a:pt x="1489190" y="4559258"/>
                  <a:pt x="1517620" y="4530828"/>
                  <a:pt x="1517620" y="4495758"/>
                </a:cubicBezTo>
                <a:cubicBezTo>
                  <a:pt x="1517620" y="4460688"/>
                  <a:pt x="1489190" y="4432258"/>
                  <a:pt x="1454120" y="4432258"/>
                </a:cubicBezTo>
                <a:close/>
                <a:moveTo>
                  <a:pt x="1187422" y="4432258"/>
                </a:moveTo>
                <a:cubicBezTo>
                  <a:pt x="1152352" y="4432258"/>
                  <a:pt x="1123922" y="4460688"/>
                  <a:pt x="1123922" y="4495758"/>
                </a:cubicBezTo>
                <a:cubicBezTo>
                  <a:pt x="1123922" y="4530828"/>
                  <a:pt x="1152352" y="4559258"/>
                  <a:pt x="1187422" y="4559258"/>
                </a:cubicBezTo>
                <a:cubicBezTo>
                  <a:pt x="1222491" y="4559258"/>
                  <a:pt x="1250921" y="4530828"/>
                  <a:pt x="1250921" y="4495758"/>
                </a:cubicBezTo>
                <a:cubicBezTo>
                  <a:pt x="1250921" y="4460688"/>
                  <a:pt x="1222491" y="4432258"/>
                  <a:pt x="1187422" y="4432258"/>
                </a:cubicBezTo>
                <a:close/>
                <a:moveTo>
                  <a:pt x="920723" y="4432258"/>
                </a:moveTo>
                <a:cubicBezTo>
                  <a:pt x="885654" y="4432258"/>
                  <a:pt x="857224" y="4460688"/>
                  <a:pt x="857224" y="4495758"/>
                </a:cubicBezTo>
                <a:cubicBezTo>
                  <a:pt x="857224" y="4530828"/>
                  <a:pt x="885654" y="4559258"/>
                  <a:pt x="920723" y="4559258"/>
                </a:cubicBezTo>
                <a:cubicBezTo>
                  <a:pt x="955793" y="4559258"/>
                  <a:pt x="984223" y="4530828"/>
                  <a:pt x="984223" y="4495758"/>
                </a:cubicBezTo>
                <a:cubicBezTo>
                  <a:pt x="984223" y="4460688"/>
                  <a:pt x="955793" y="4432258"/>
                  <a:pt x="920723" y="4432258"/>
                </a:cubicBezTo>
                <a:close/>
                <a:moveTo>
                  <a:pt x="654025" y="4432258"/>
                </a:moveTo>
                <a:cubicBezTo>
                  <a:pt x="618955" y="4432258"/>
                  <a:pt x="590525" y="4460688"/>
                  <a:pt x="590525" y="4495758"/>
                </a:cubicBezTo>
                <a:cubicBezTo>
                  <a:pt x="590525" y="4530828"/>
                  <a:pt x="618955" y="4559258"/>
                  <a:pt x="654025" y="4559258"/>
                </a:cubicBezTo>
                <a:cubicBezTo>
                  <a:pt x="689095" y="4559258"/>
                  <a:pt x="717525" y="4530828"/>
                  <a:pt x="717525" y="4495758"/>
                </a:cubicBezTo>
                <a:cubicBezTo>
                  <a:pt x="717525" y="4460688"/>
                  <a:pt x="689095" y="4432258"/>
                  <a:pt x="654025" y="4432258"/>
                </a:cubicBezTo>
                <a:close/>
                <a:moveTo>
                  <a:pt x="387327" y="4432258"/>
                </a:moveTo>
                <a:cubicBezTo>
                  <a:pt x="352257" y="4432258"/>
                  <a:pt x="323827" y="4460688"/>
                  <a:pt x="323827" y="4495758"/>
                </a:cubicBezTo>
                <a:cubicBezTo>
                  <a:pt x="323827" y="4530828"/>
                  <a:pt x="352257" y="4559258"/>
                  <a:pt x="387327" y="4559258"/>
                </a:cubicBezTo>
                <a:cubicBezTo>
                  <a:pt x="422397" y="4559258"/>
                  <a:pt x="450826" y="4530828"/>
                  <a:pt x="450826" y="4495758"/>
                </a:cubicBezTo>
                <a:cubicBezTo>
                  <a:pt x="450826" y="4460688"/>
                  <a:pt x="422397" y="4432258"/>
                  <a:pt x="387327" y="4432258"/>
                </a:cubicBezTo>
                <a:close/>
                <a:moveTo>
                  <a:pt x="11842668" y="4127458"/>
                </a:moveTo>
                <a:cubicBezTo>
                  <a:pt x="11807598" y="4127458"/>
                  <a:pt x="11779168" y="4155888"/>
                  <a:pt x="11779168" y="4190958"/>
                </a:cubicBezTo>
                <a:cubicBezTo>
                  <a:pt x="11779168" y="4226028"/>
                  <a:pt x="11807598" y="4254458"/>
                  <a:pt x="11842668" y="4254458"/>
                </a:cubicBezTo>
                <a:cubicBezTo>
                  <a:pt x="11877738" y="4254458"/>
                  <a:pt x="11906168" y="4226028"/>
                  <a:pt x="11906168" y="4190958"/>
                </a:cubicBezTo>
                <a:cubicBezTo>
                  <a:pt x="11906168" y="4155888"/>
                  <a:pt x="11877738" y="4127458"/>
                  <a:pt x="11842668" y="4127458"/>
                </a:cubicBezTo>
                <a:close/>
                <a:moveTo>
                  <a:pt x="11575968" y="4127458"/>
                </a:moveTo>
                <a:cubicBezTo>
                  <a:pt x="11540898" y="4127458"/>
                  <a:pt x="11512468" y="4155888"/>
                  <a:pt x="11512468" y="4190958"/>
                </a:cubicBezTo>
                <a:cubicBezTo>
                  <a:pt x="11512468" y="4226028"/>
                  <a:pt x="11540898" y="4254458"/>
                  <a:pt x="11575968" y="4254458"/>
                </a:cubicBezTo>
                <a:cubicBezTo>
                  <a:pt x="11611038" y="4254458"/>
                  <a:pt x="11639468" y="4226028"/>
                  <a:pt x="11639468" y="4190958"/>
                </a:cubicBezTo>
                <a:cubicBezTo>
                  <a:pt x="11639468" y="4155888"/>
                  <a:pt x="11611038" y="4127458"/>
                  <a:pt x="11575968" y="4127458"/>
                </a:cubicBezTo>
                <a:close/>
                <a:moveTo>
                  <a:pt x="11309268" y="4127458"/>
                </a:moveTo>
                <a:cubicBezTo>
                  <a:pt x="11274198" y="4127458"/>
                  <a:pt x="11245768" y="4155888"/>
                  <a:pt x="11245768" y="4190958"/>
                </a:cubicBezTo>
                <a:cubicBezTo>
                  <a:pt x="11245768" y="4226028"/>
                  <a:pt x="11274198" y="4254458"/>
                  <a:pt x="11309268" y="4254458"/>
                </a:cubicBezTo>
                <a:cubicBezTo>
                  <a:pt x="11344338" y="4254458"/>
                  <a:pt x="11372768" y="4226028"/>
                  <a:pt x="11372768" y="4190958"/>
                </a:cubicBezTo>
                <a:cubicBezTo>
                  <a:pt x="11372768" y="4155888"/>
                  <a:pt x="11344338" y="4127458"/>
                  <a:pt x="11309268" y="4127458"/>
                </a:cubicBezTo>
                <a:close/>
                <a:moveTo>
                  <a:pt x="11042568" y="4127458"/>
                </a:moveTo>
                <a:cubicBezTo>
                  <a:pt x="11007498" y="4127458"/>
                  <a:pt x="10979068" y="4155888"/>
                  <a:pt x="10979068" y="4190958"/>
                </a:cubicBezTo>
                <a:cubicBezTo>
                  <a:pt x="10979068" y="4226028"/>
                  <a:pt x="11007498" y="4254458"/>
                  <a:pt x="11042568" y="4254458"/>
                </a:cubicBezTo>
                <a:cubicBezTo>
                  <a:pt x="11077638" y="4254458"/>
                  <a:pt x="11106068" y="4226028"/>
                  <a:pt x="11106068" y="4190958"/>
                </a:cubicBezTo>
                <a:cubicBezTo>
                  <a:pt x="11106068" y="4155888"/>
                  <a:pt x="11077638" y="4127458"/>
                  <a:pt x="11042568" y="4127458"/>
                </a:cubicBezTo>
                <a:close/>
                <a:moveTo>
                  <a:pt x="10775868" y="4127458"/>
                </a:moveTo>
                <a:cubicBezTo>
                  <a:pt x="10740798" y="4127458"/>
                  <a:pt x="10712368" y="4155888"/>
                  <a:pt x="10712368" y="4190958"/>
                </a:cubicBezTo>
                <a:cubicBezTo>
                  <a:pt x="10712368" y="4226028"/>
                  <a:pt x="10740798" y="4254458"/>
                  <a:pt x="10775868" y="4254458"/>
                </a:cubicBezTo>
                <a:cubicBezTo>
                  <a:pt x="10810938" y="4254458"/>
                  <a:pt x="10839368" y="4226028"/>
                  <a:pt x="10839368" y="4190958"/>
                </a:cubicBezTo>
                <a:cubicBezTo>
                  <a:pt x="10839368" y="4155888"/>
                  <a:pt x="10810938" y="4127458"/>
                  <a:pt x="10775868" y="4127458"/>
                </a:cubicBezTo>
                <a:close/>
                <a:moveTo>
                  <a:pt x="10509168" y="4127458"/>
                </a:moveTo>
                <a:cubicBezTo>
                  <a:pt x="10474098" y="4127458"/>
                  <a:pt x="10445668" y="4155888"/>
                  <a:pt x="10445668" y="4190958"/>
                </a:cubicBezTo>
                <a:cubicBezTo>
                  <a:pt x="10445668" y="4226028"/>
                  <a:pt x="10474098" y="4254458"/>
                  <a:pt x="10509168" y="4254458"/>
                </a:cubicBezTo>
                <a:cubicBezTo>
                  <a:pt x="10544238" y="4254458"/>
                  <a:pt x="10572668" y="4226028"/>
                  <a:pt x="10572668" y="4190958"/>
                </a:cubicBezTo>
                <a:cubicBezTo>
                  <a:pt x="10572668" y="4155888"/>
                  <a:pt x="10544238" y="4127458"/>
                  <a:pt x="10509168" y="4127458"/>
                </a:cubicBezTo>
                <a:close/>
                <a:moveTo>
                  <a:pt x="10242468" y="4127458"/>
                </a:moveTo>
                <a:cubicBezTo>
                  <a:pt x="10207398" y="4127458"/>
                  <a:pt x="10178968" y="4155888"/>
                  <a:pt x="10178968" y="4190958"/>
                </a:cubicBezTo>
                <a:cubicBezTo>
                  <a:pt x="10178968" y="4226028"/>
                  <a:pt x="10207398" y="4254458"/>
                  <a:pt x="10242468" y="4254458"/>
                </a:cubicBezTo>
                <a:cubicBezTo>
                  <a:pt x="10277538" y="4254458"/>
                  <a:pt x="10305968" y="4226028"/>
                  <a:pt x="10305968" y="4190958"/>
                </a:cubicBezTo>
                <a:cubicBezTo>
                  <a:pt x="10305968" y="4155888"/>
                  <a:pt x="10277538" y="4127458"/>
                  <a:pt x="10242468" y="4127458"/>
                </a:cubicBezTo>
                <a:close/>
                <a:moveTo>
                  <a:pt x="9975768" y="4127458"/>
                </a:moveTo>
                <a:cubicBezTo>
                  <a:pt x="9940698" y="4127458"/>
                  <a:pt x="9912268" y="4155888"/>
                  <a:pt x="9912268" y="4190958"/>
                </a:cubicBezTo>
                <a:cubicBezTo>
                  <a:pt x="9912268" y="4226028"/>
                  <a:pt x="9940698" y="4254458"/>
                  <a:pt x="9975768" y="4254458"/>
                </a:cubicBezTo>
                <a:cubicBezTo>
                  <a:pt x="10010838" y="4254458"/>
                  <a:pt x="10039268" y="4226028"/>
                  <a:pt x="10039268" y="4190958"/>
                </a:cubicBezTo>
                <a:cubicBezTo>
                  <a:pt x="10039268" y="4155888"/>
                  <a:pt x="10010838" y="4127458"/>
                  <a:pt x="9975768" y="4127458"/>
                </a:cubicBezTo>
                <a:close/>
                <a:moveTo>
                  <a:pt x="9709068" y="4127458"/>
                </a:moveTo>
                <a:cubicBezTo>
                  <a:pt x="9673998" y="4127458"/>
                  <a:pt x="9645568" y="4155888"/>
                  <a:pt x="9645568" y="4190958"/>
                </a:cubicBezTo>
                <a:cubicBezTo>
                  <a:pt x="9645568" y="4226028"/>
                  <a:pt x="9673998" y="4254458"/>
                  <a:pt x="9709068" y="4254458"/>
                </a:cubicBezTo>
                <a:cubicBezTo>
                  <a:pt x="9744138" y="4254458"/>
                  <a:pt x="9772568" y="4226028"/>
                  <a:pt x="9772568" y="4190958"/>
                </a:cubicBezTo>
                <a:cubicBezTo>
                  <a:pt x="9772568" y="4155888"/>
                  <a:pt x="9744138" y="4127458"/>
                  <a:pt x="9709068" y="4127458"/>
                </a:cubicBezTo>
                <a:close/>
                <a:moveTo>
                  <a:pt x="9442368" y="4127458"/>
                </a:moveTo>
                <a:cubicBezTo>
                  <a:pt x="9407298" y="4127458"/>
                  <a:pt x="9378868" y="4155888"/>
                  <a:pt x="9378868" y="4190958"/>
                </a:cubicBezTo>
                <a:cubicBezTo>
                  <a:pt x="9378868" y="4226028"/>
                  <a:pt x="9407298" y="4254458"/>
                  <a:pt x="9442368" y="4254458"/>
                </a:cubicBezTo>
                <a:cubicBezTo>
                  <a:pt x="9477438" y="4254458"/>
                  <a:pt x="9505868" y="4226028"/>
                  <a:pt x="9505868" y="4190958"/>
                </a:cubicBezTo>
                <a:cubicBezTo>
                  <a:pt x="9505868" y="4155888"/>
                  <a:pt x="9477438" y="4127458"/>
                  <a:pt x="9442368" y="4127458"/>
                </a:cubicBezTo>
                <a:close/>
                <a:moveTo>
                  <a:pt x="9175668" y="4127458"/>
                </a:moveTo>
                <a:cubicBezTo>
                  <a:pt x="9140598" y="4127458"/>
                  <a:pt x="9112168" y="4155888"/>
                  <a:pt x="9112168" y="4190958"/>
                </a:cubicBezTo>
                <a:cubicBezTo>
                  <a:pt x="9112168" y="4226028"/>
                  <a:pt x="9140598" y="4254458"/>
                  <a:pt x="9175668" y="4254458"/>
                </a:cubicBezTo>
                <a:cubicBezTo>
                  <a:pt x="9210738" y="4254458"/>
                  <a:pt x="9239168" y="4226028"/>
                  <a:pt x="9239168" y="4190958"/>
                </a:cubicBezTo>
                <a:cubicBezTo>
                  <a:pt x="9239168" y="4155888"/>
                  <a:pt x="9210738" y="4127458"/>
                  <a:pt x="9175668" y="4127458"/>
                </a:cubicBezTo>
                <a:close/>
                <a:moveTo>
                  <a:pt x="8908968" y="4127458"/>
                </a:moveTo>
                <a:cubicBezTo>
                  <a:pt x="8873898" y="4127458"/>
                  <a:pt x="8845468" y="4155888"/>
                  <a:pt x="8845468" y="4190958"/>
                </a:cubicBezTo>
                <a:cubicBezTo>
                  <a:pt x="8845468" y="4226028"/>
                  <a:pt x="8873898" y="4254458"/>
                  <a:pt x="8908968" y="4254458"/>
                </a:cubicBezTo>
                <a:cubicBezTo>
                  <a:pt x="8944038" y="4254458"/>
                  <a:pt x="8972468" y="4226028"/>
                  <a:pt x="8972468" y="4190958"/>
                </a:cubicBezTo>
                <a:cubicBezTo>
                  <a:pt x="8972468" y="4155888"/>
                  <a:pt x="8944038" y="4127458"/>
                  <a:pt x="8908968" y="4127458"/>
                </a:cubicBezTo>
                <a:close/>
                <a:moveTo>
                  <a:pt x="8642268" y="4127458"/>
                </a:moveTo>
                <a:cubicBezTo>
                  <a:pt x="8607198" y="4127458"/>
                  <a:pt x="8578768" y="4155888"/>
                  <a:pt x="8578768" y="4190958"/>
                </a:cubicBezTo>
                <a:cubicBezTo>
                  <a:pt x="8578768" y="4226028"/>
                  <a:pt x="8607198" y="4254458"/>
                  <a:pt x="8642268" y="4254458"/>
                </a:cubicBezTo>
                <a:cubicBezTo>
                  <a:pt x="8677338" y="4254458"/>
                  <a:pt x="8705768" y="4226028"/>
                  <a:pt x="8705768" y="4190958"/>
                </a:cubicBezTo>
                <a:cubicBezTo>
                  <a:pt x="8705768" y="4155888"/>
                  <a:pt x="8677338" y="4127458"/>
                  <a:pt x="8642268" y="4127458"/>
                </a:cubicBezTo>
                <a:close/>
                <a:moveTo>
                  <a:pt x="8375568" y="4127458"/>
                </a:moveTo>
                <a:cubicBezTo>
                  <a:pt x="8340498" y="4127458"/>
                  <a:pt x="8312068" y="4155888"/>
                  <a:pt x="8312068" y="4190958"/>
                </a:cubicBezTo>
                <a:cubicBezTo>
                  <a:pt x="8312068" y="4226028"/>
                  <a:pt x="8340498" y="4254458"/>
                  <a:pt x="8375568" y="4254458"/>
                </a:cubicBezTo>
                <a:cubicBezTo>
                  <a:pt x="8410638" y="4254458"/>
                  <a:pt x="8439068" y="4226028"/>
                  <a:pt x="8439068" y="4190958"/>
                </a:cubicBezTo>
                <a:cubicBezTo>
                  <a:pt x="8439068" y="4155888"/>
                  <a:pt x="8410638" y="4127458"/>
                  <a:pt x="8375568" y="4127458"/>
                </a:cubicBezTo>
                <a:close/>
                <a:moveTo>
                  <a:pt x="8108868" y="4127458"/>
                </a:moveTo>
                <a:cubicBezTo>
                  <a:pt x="8073798" y="4127458"/>
                  <a:pt x="8045368" y="4155888"/>
                  <a:pt x="8045368" y="4190958"/>
                </a:cubicBezTo>
                <a:cubicBezTo>
                  <a:pt x="8045368" y="4226028"/>
                  <a:pt x="8073798" y="4254458"/>
                  <a:pt x="8108868" y="4254458"/>
                </a:cubicBezTo>
                <a:cubicBezTo>
                  <a:pt x="8143938" y="4254458"/>
                  <a:pt x="8172368" y="4226028"/>
                  <a:pt x="8172368" y="4190958"/>
                </a:cubicBezTo>
                <a:cubicBezTo>
                  <a:pt x="8172368" y="4155888"/>
                  <a:pt x="8143938" y="4127458"/>
                  <a:pt x="8108868" y="4127458"/>
                </a:cubicBezTo>
                <a:close/>
                <a:moveTo>
                  <a:pt x="7842168" y="4127458"/>
                </a:moveTo>
                <a:cubicBezTo>
                  <a:pt x="7807098" y="4127458"/>
                  <a:pt x="7778668" y="4155888"/>
                  <a:pt x="7778668" y="4190958"/>
                </a:cubicBezTo>
                <a:cubicBezTo>
                  <a:pt x="7778668" y="4226028"/>
                  <a:pt x="7807098" y="4254458"/>
                  <a:pt x="7842168" y="4254458"/>
                </a:cubicBezTo>
                <a:cubicBezTo>
                  <a:pt x="7877238" y="4254458"/>
                  <a:pt x="7905668" y="4226028"/>
                  <a:pt x="7905668" y="4190958"/>
                </a:cubicBezTo>
                <a:cubicBezTo>
                  <a:pt x="7905668" y="4155888"/>
                  <a:pt x="7877238" y="4127458"/>
                  <a:pt x="7842168" y="4127458"/>
                </a:cubicBezTo>
                <a:close/>
                <a:moveTo>
                  <a:pt x="7575468" y="4127458"/>
                </a:moveTo>
                <a:cubicBezTo>
                  <a:pt x="7540398" y="4127458"/>
                  <a:pt x="7511968" y="4155888"/>
                  <a:pt x="7511968" y="4190958"/>
                </a:cubicBezTo>
                <a:cubicBezTo>
                  <a:pt x="7511968" y="4226028"/>
                  <a:pt x="7540398" y="4254458"/>
                  <a:pt x="7575468" y="4254458"/>
                </a:cubicBezTo>
                <a:cubicBezTo>
                  <a:pt x="7610538" y="4254458"/>
                  <a:pt x="7638968" y="4226028"/>
                  <a:pt x="7638968" y="4190958"/>
                </a:cubicBezTo>
                <a:cubicBezTo>
                  <a:pt x="7638968" y="4155888"/>
                  <a:pt x="7610538" y="4127458"/>
                  <a:pt x="7575468" y="4127458"/>
                </a:cubicBezTo>
                <a:close/>
                <a:moveTo>
                  <a:pt x="7308768" y="4127458"/>
                </a:moveTo>
                <a:cubicBezTo>
                  <a:pt x="7273698" y="4127458"/>
                  <a:pt x="7245268" y="4155888"/>
                  <a:pt x="7245268" y="4190958"/>
                </a:cubicBezTo>
                <a:cubicBezTo>
                  <a:pt x="7245268" y="4226028"/>
                  <a:pt x="7273698" y="4254458"/>
                  <a:pt x="7308768" y="4254458"/>
                </a:cubicBezTo>
                <a:cubicBezTo>
                  <a:pt x="7343838" y="4254458"/>
                  <a:pt x="7372268" y="4226028"/>
                  <a:pt x="7372268" y="4190958"/>
                </a:cubicBezTo>
                <a:cubicBezTo>
                  <a:pt x="7372268" y="4155888"/>
                  <a:pt x="7343838" y="4127458"/>
                  <a:pt x="7308768" y="4127458"/>
                </a:cubicBezTo>
                <a:close/>
                <a:moveTo>
                  <a:pt x="7042068" y="4127458"/>
                </a:moveTo>
                <a:cubicBezTo>
                  <a:pt x="7006998" y="4127458"/>
                  <a:pt x="6978568" y="4155888"/>
                  <a:pt x="6978568" y="4190958"/>
                </a:cubicBezTo>
                <a:cubicBezTo>
                  <a:pt x="6978568" y="4226028"/>
                  <a:pt x="7006998" y="4254458"/>
                  <a:pt x="7042068" y="4254458"/>
                </a:cubicBezTo>
                <a:cubicBezTo>
                  <a:pt x="7077138" y="4254458"/>
                  <a:pt x="7105568" y="4226028"/>
                  <a:pt x="7105568" y="4190958"/>
                </a:cubicBezTo>
                <a:cubicBezTo>
                  <a:pt x="7105568" y="4155888"/>
                  <a:pt x="7077138" y="4127458"/>
                  <a:pt x="7042068" y="4127458"/>
                </a:cubicBezTo>
                <a:close/>
                <a:moveTo>
                  <a:pt x="6775368" y="4127458"/>
                </a:moveTo>
                <a:cubicBezTo>
                  <a:pt x="6740298" y="4127458"/>
                  <a:pt x="6711868" y="4155888"/>
                  <a:pt x="6711868" y="4190958"/>
                </a:cubicBezTo>
                <a:cubicBezTo>
                  <a:pt x="6711868" y="4226028"/>
                  <a:pt x="6740298" y="4254458"/>
                  <a:pt x="6775368" y="4254458"/>
                </a:cubicBezTo>
                <a:cubicBezTo>
                  <a:pt x="6810438" y="4254458"/>
                  <a:pt x="6838868" y="4226028"/>
                  <a:pt x="6838868" y="4190958"/>
                </a:cubicBezTo>
                <a:cubicBezTo>
                  <a:pt x="6838868" y="4155888"/>
                  <a:pt x="6810438" y="4127458"/>
                  <a:pt x="6775368" y="4127458"/>
                </a:cubicBezTo>
                <a:close/>
                <a:moveTo>
                  <a:pt x="6508668" y="4127458"/>
                </a:moveTo>
                <a:cubicBezTo>
                  <a:pt x="6473598" y="4127458"/>
                  <a:pt x="6445168" y="4155888"/>
                  <a:pt x="6445168" y="4190958"/>
                </a:cubicBezTo>
                <a:cubicBezTo>
                  <a:pt x="6445168" y="4226028"/>
                  <a:pt x="6473598" y="4254458"/>
                  <a:pt x="6508668" y="4254458"/>
                </a:cubicBezTo>
                <a:cubicBezTo>
                  <a:pt x="6543738" y="4254458"/>
                  <a:pt x="6572168" y="4226028"/>
                  <a:pt x="6572168" y="4190958"/>
                </a:cubicBezTo>
                <a:cubicBezTo>
                  <a:pt x="6572168" y="4155888"/>
                  <a:pt x="6543738" y="4127458"/>
                  <a:pt x="6508668" y="4127458"/>
                </a:cubicBezTo>
                <a:close/>
                <a:moveTo>
                  <a:pt x="6241968" y="4127458"/>
                </a:moveTo>
                <a:cubicBezTo>
                  <a:pt x="6206898" y="4127458"/>
                  <a:pt x="6178468" y="4155888"/>
                  <a:pt x="6178468" y="4190958"/>
                </a:cubicBezTo>
                <a:cubicBezTo>
                  <a:pt x="6178468" y="4226028"/>
                  <a:pt x="6206898" y="4254458"/>
                  <a:pt x="6241968" y="4254458"/>
                </a:cubicBezTo>
                <a:cubicBezTo>
                  <a:pt x="6277038" y="4254458"/>
                  <a:pt x="6305468" y="4226028"/>
                  <a:pt x="6305468" y="4190958"/>
                </a:cubicBezTo>
                <a:cubicBezTo>
                  <a:pt x="6305468" y="4155888"/>
                  <a:pt x="6277038" y="4127458"/>
                  <a:pt x="6241968" y="4127458"/>
                </a:cubicBezTo>
                <a:close/>
                <a:moveTo>
                  <a:pt x="5975275" y="4127458"/>
                </a:moveTo>
                <a:cubicBezTo>
                  <a:pt x="5940200" y="4127458"/>
                  <a:pt x="5911768" y="4155888"/>
                  <a:pt x="5911768" y="4190958"/>
                </a:cubicBezTo>
                <a:cubicBezTo>
                  <a:pt x="5911768" y="4226028"/>
                  <a:pt x="5940200" y="4254458"/>
                  <a:pt x="5975275" y="4254458"/>
                </a:cubicBezTo>
                <a:cubicBezTo>
                  <a:pt x="6010349" y="4254458"/>
                  <a:pt x="6038782" y="4226028"/>
                  <a:pt x="6038782" y="4190958"/>
                </a:cubicBezTo>
                <a:cubicBezTo>
                  <a:pt x="6038782" y="4155888"/>
                  <a:pt x="6010349" y="4127458"/>
                  <a:pt x="5975275" y="4127458"/>
                </a:cubicBezTo>
                <a:close/>
                <a:moveTo>
                  <a:pt x="5708575" y="4127458"/>
                </a:moveTo>
                <a:cubicBezTo>
                  <a:pt x="5673506" y="4127458"/>
                  <a:pt x="5645077" y="4155888"/>
                  <a:pt x="5645077" y="4190958"/>
                </a:cubicBezTo>
                <a:cubicBezTo>
                  <a:pt x="5645077" y="4226028"/>
                  <a:pt x="5673506" y="4254458"/>
                  <a:pt x="5708575" y="4254458"/>
                </a:cubicBezTo>
                <a:cubicBezTo>
                  <a:pt x="5743644" y="4254458"/>
                  <a:pt x="5772073" y="4226028"/>
                  <a:pt x="5772073" y="4190958"/>
                </a:cubicBezTo>
                <a:cubicBezTo>
                  <a:pt x="5772073" y="4155888"/>
                  <a:pt x="5743644" y="4127458"/>
                  <a:pt x="5708575" y="4127458"/>
                </a:cubicBezTo>
                <a:close/>
                <a:moveTo>
                  <a:pt x="5441882" y="4127458"/>
                </a:moveTo>
                <a:cubicBezTo>
                  <a:pt x="5406815" y="4127458"/>
                  <a:pt x="5378386" y="4155888"/>
                  <a:pt x="5378386" y="4190958"/>
                </a:cubicBezTo>
                <a:cubicBezTo>
                  <a:pt x="5378386" y="4226028"/>
                  <a:pt x="5406815" y="4254458"/>
                  <a:pt x="5441882" y="4254458"/>
                </a:cubicBezTo>
                <a:cubicBezTo>
                  <a:pt x="5476952" y="4254458"/>
                  <a:pt x="5505384" y="4226028"/>
                  <a:pt x="5505384" y="4190958"/>
                </a:cubicBezTo>
                <a:cubicBezTo>
                  <a:pt x="5505384" y="4155888"/>
                  <a:pt x="5476952" y="4127458"/>
                  <a:pt x="5441882" y="4127458"/>
                </a:cubicBezTo>
                <a:close/>
                <a:moveTo>
                  <a:pt x="5175183" y="4127458"/>
                </a:moveTo>
                <a:cubicBezTo>
                  <a:pt x="5140115" y="4127458"/>
                  <a:pt x="5111682" y="4155888"/>
                  <a:pt x="5111682" y="4190958"/>
                </a:cubicBezTo>
                <a:cubicBezTo>
                  <a:pt x="5111682" y="4226028"/>
                  <a:pt x="5140115" y="4254458"/>
                  <a:pt x="5175183" y="4254458"/>
                </a:cubicBezTo>
                <a:cubicBezTo>
                  <a:pt x="5210256" y="4254458"/>
                  <a:pt x="5238674" y="4226028"/>
                  <a:pt x="5238674" y="4190958"/>
                </a:cubicBezTo>
                <a:cubicBezTo>
                  <a:pt x="5238674" y="4155888"/>
                  <a:pt x="5210256" y="4127458"/>
                  <a:pt x="5175183" y="4127458"/>
                </a:cubicBezTo>
                <a:close/>
                <a:moveTo>
                  <a:pt x="4908488" y="4127458"/>
                </a:moveTo>
                <a:cubicBezTo>
                  <a:pt x="4873414" y="4127458"/>
                  <a:pt x="4844981" y="4155888"/>
                  <a:pt x="4844981" y="4190958"/>
                </a:cubicBezTo>
                <a:cubicBezTo>
                  <a:pt x="4844981" y="4226028"/>
                  <a:pt x="4873414" y="4254458"/>
                  <a:pt x="4908488" y="4254458"/>
                </a:cubicBezTo>
                <a:cubicBezTo>
                  <a:pt x="4943556" y="4254458"/>
                  <a:pt x="4971983" y="4226028"/>
                  <a:pt x="4971983" y="4190958"/>
                </a:cubicBezTo>
                <a:cubicBezTo>
                  <a:pt x="4971983" y="4155888"/>
                  <a:pt x="4943556" y="4127458"/>
                  <a:pt x="4908488" y="4127458"/>
                </a:cubicBezTo>
                <a:close/>
                <a:moveTo>
                  <a:pt x="4641785" y="4127458"/>
                </a:moveTo>
                <a:cubicBezTo>
                  <a:pt x="4606727" y="4127458"/>
                  <a:pt x="4578303" y="4155888"/>
                  <a:pt x="4578303" y="4190958"/>
                </a:cubicBezTo>
                <a:cubicBezTo>
                  <a:pt x="4578303" y="4226028"/>
                  <a:pt x="4606727" y="4254458"/>
                  <a:pt x="4641785" y="4254458"/>
                </a:cubicBezTo>
                <a:cubicBezTo>
                  <a:pt x="4676847" y="4254458"/>
                  <a:pt x="4705269" y="4226028"/>
                  <a:pt x="4705269" y="4190958"/>
                </a:cubicBezTo>
                <a:cubicBezTo>
                  <a:pt x="4705269" y="4155888"/>
                  <a:pt x="4676847" y="4127458"/>
                  <a:pt x="4641785" y="4127458"/>
                </a:cubicBezTo>
                <a:close/>
                <a:moveTo>
                  <a:pt x="4375094" y="4127458"/>
                </a:moveTo>
                <a:cubicBezTo>
                  <a:pt x="4340017" y="4127458"/>
                  <a:pt x="4311589" y="4155888"/>
                  <a:pt x="4311589" y="4190958"/>
                </a:cubicBezTo>
                <a:cubicBezTo>
                  <a:pt x="4311589" y="4226028"/>
                  <a:pt x="4340017" y="4254458"/>
                  <a:pt x="4375094" y="4254458"/>
                </a:cubicBezTo>
                <a:cubicBezTo>
                  <a:pt x="4410146" y="4254458"/>
                  <a:pt x="4438605" y="4226028"/>
                  <a:pt x="4438605" y="4190958"/>
                </a:cubicBezTo>
                <a:cubicBezTo>
                  <a:pt x="4438605" y="4155888"/>
                  <a:pt x="4410146" y="4127458"/>
                  <a:pt x="4375094" y="4127458"/>
                </a:cubicBezTo>
                <a:close/>
                <a:moveTo>
                  <a:pt x="4108385" y="4127458"/>
                </a:moveTo>
                <a:cubicBezTo>
                  <a:pt x="4073366" y="4127458"/>
                  <a:pt x="4044935" y="4155888"/>
                  <a:pt x="4044935" y="4190958"/>
                </a:cubicBezTo>
                <a:cubicBezTo>
                  <a:pt x="4044935" y="4226028"/>
                  <a:pt x="4073366" y="4254458"/>
                  <a:pt x="4108385" y="4254458"/>
                </a:cubicBezTo>
                <a:cubicBezTo>
                  <a:pt x="4143458" y="4254458"/>
                  <a:pt x="4171880" y="4226028"/>
                  <a:pt x="4171880" y="4190958"/>
                </a:cubicBezTo>
                <a:cubicBezTo>
                  <a:pt x="4171880" y="4155888"/>
                  <a:pt x="4143458" y="4127458"/>
                  <a:pt x="4108385" y="4127458"/>
                </a:cubicBezTo>
                <a:close/>
                <a:moveTo>
                  <a:pt x="3841729" y="4127458"/>
                </a:moveTo>
                <a:cubicBezTo>
                  <a:pt x="3806660" y="4127458"/>
                  <a:pt x="3778231" y="4155888"/>
                  <a:pt x="3778231" y="4190958"/>
                </a:cubicBezTo>
                <a:cubicBezTo>
                  <a:pt x="3778231" y="4226028"/>
                  <a:pt x="3806660" y="4254458"/>
                  <a:pt x="3841729" y="4254458"/>
                </a:cubicBezTo>
                <a:cubicBezTo>
                  <a:pt x="3876803" y="4254458"/>
                  <a:pt x="3905237" y="4226028"/>
                  <a:pt x="3905237" y="4190958"/>
                </a:cubicBezTo>
                <a:cubicBezTo>
                  <a:pt x="3905237" y="4155888"/>
                  <a:pt x="3876803" y="4127458"/>
                  <a:pt x="3841729" y="4127458"/>
                </a:cubicBezTo>
                <a:close/>
                <a:moveTo>
                  <a:pt x="3575042" y="4127458"/>
                </a:moveTo>
                <a:cubicBezTo>
                  <a:pt x="3539972" y="4127458"/>
                  <a:pt x="3511543" y="4155888"/>
                  <a:pt x="3511543" y="4190958"/>
                </a:cubicBezTo>
                <a:cubicBezTo>
                  <a:pt x="3511543" y="4226028"/>
                  <a:pt x="3539972" y="4254458"/>
                  <a:pt x="3575042" y="4254458"/>
                </a:cubicBezTo>
                <a:cubicBezTo>
                  <a:pt x="3610110" y="4254458"/>
                  <a:pt x="3638543" y="4226028"/>
                  <a:pt x="3638543" y="4190958"/>
                </a:cubicBezTo>
                <a:cubicBezTo>
                  <a:pt x="3638543" y="4155888"/>
                  <a:pt x="3610110" y="4127458"/>
                  <a:pt x="3575042" y="4127458"/>
                </a:cubicBezTo>
                <a:close/>
                <a:moveTo>
                  <a:pt x="3308320" y="4127458"/>
                </a:moveTo>
                <a:cubicBezTo>
                  <a:pt x="3273254" y="4127458"/>
                  <a:pt x="3244826" y="4155888"/>
                  <a:pt x="3244826" y="4190958"/>
                </a:cubicBezTo>
                <a:cubicBezTo>
                  <a:pt x="3244826" y="4226028"/>
                  <a:pt x="3273254" y="4254458"/>
                  <a:pt x="3308320" y="4254458"/>
                </a:cubicBezTo>
                <a:cubicBezTo>
                  <a:pt x="3343393" y="4254458"/>
                  <a:pt x="3371827" y="4226028"/>
                  <a:pt x="3371827" y="4190958"/>
                </a:cubicBezTo>
                <a:cubicBezTo>
                  <a:pt x="3371827" y="4155888"/>
                  <a:pt x="3343393" y="4127458"/>
                  <a:pt x="3308320" y="4127458"/>
                </a:cubicBezTo>
                <a:close/>
                <a:moveTo>
                  <a:pt x="3041644" y="4127458"/>
                </a:moveTo>
                <a:cubicBezTo>
                  <a:pt x="3006577" y="4127458"/>
                  <a:pt x="2978150" y="4155888"/>
                  <a:pt x="2978150" y="4190958"/>
                </a:cubicBezTo>
                <a:cubicBezTo>
                  <a:pt x="2978150" y="4226028"/>
                  <a:pt x="3006577" y="4254458"/>
                  <a:pt x="3041644" y="4254458"/>
                </a:cubicBezTo>
                <a:cubicBezTo>
                  <a:pt x="3076711" y="4254458"/>
                  <a:pt x="3105138" y="4226028"/>
                  <a:pt x="3105138" y="4190958"/>
                </a:cubicBezTo>
                <a:cubicBezTo>
                  <a:pt x="3105138" y="4155888"/>
                  <a:pt x="3076711" y="4127458"/>
                  <a:pt x="3041644" y="4127458"/>
                </a:cubicBezTo>
                <a:close/>
                <a:moveTo>
                  <a:pt x="2774968" y="4127458"/>
                </a:moveTo>
                <a:cubicBezTo>
                  <a:pt x="2739894" y="4127458"/>
                  <a:pt x="2711466" y="4155888"/>
                  <a:pt x="2711466" y="4190958"/>
                </a:cubicBezTo>
                <a:cubicBezTo>
                  <a:pt x="2711466" y="4226028"/>
                  <a:pt x="2739894" y="4254458"/>
                  <a:pt x="2774968" y="4254458"/>
                </a:cubicBezTo>
                <a:cubicBezTo>
                  <a:pt x="2810035" y="4254458"/>
                  <a:pt x="2838463" y="4226028"/>
                  <a:pt x="2838463" y="4190958"/>
                </a:cubicBezTo>
                <a:cubicBezTo>
                  <a:pt x="2838463" y="4155888"/>
                  <a:pt x="2810035" y="4127458"/>
                  <a:pt x="2774968" y="4127458"/>
                </a:cubicBezTo>
                <a:close/>
                <a:moveTo>
                  <a:pt x="2508246" y="4127458"/>
                </a:moveTo>
                <a:cubicBezTo>
                  <a:pt x="2473172" y="4127458"/>
                  <a:pt x="2444739" y="4155888"/>
                  <a:pt x="2444739" y="4190958"/>
                </a:cubicBezTo>
                <a:cubicBezTo>
                  <a:pt x="2444739" y="4226028"/>
                  <a:pt x="2473172" y="4254458"/>
                  <a:pt x="2508246" y="4254458"/>
                </a:cubicBezTo>
                <a:cubicBezTo>
                  <a:pt x="2543320" y="4254458"/>
                  <a:pt x="2571754" y="4226028"/>
                  <a:pt x="2571754" y="4190958"/>
                </a:cubicBezTo>
                <a:cubicBezTo>
                  <a:pt x="2571754" y="4155888"/>
                  <a:pt x="2543320" y="4127458"/>
                  <a:pt x="2508246" y="4127458"/>
                </a:cubicBezTo>
                <a:close/>
                <a:moveTo>
                  <a:pt x="2241539" y="4127458"/>
                </a:moveTo>
                <a:cubicBezTo>
                  <a:pt x="2206478" y="4127458"/>
                  <a:pt x="2178052" y="4155888"/>
                  <a:pt x="2178052" y="4190958"/>
                </a:cubicBezTo>
                <a:cubicBezTo>
                  <a:pt x="2178052" y="4226028"/>
                  <a:pt x="2206478" y="4254458"/>
                  <a:pt x="2241539" y="4254458"/>
                </a:cubicBezTo>
                <a:cubicBezTo>
                  <a:pt x="2276617" y="4254458"/>
                  <a:pt x="2305054" y="4226028"/>
                  <a:pt x="2305054" y="4190958"/>
                </a:cubicBezTo>
                <a:cubicBezTo>
                  <a:pt x="2305054" y="4155888"/>
                  <a:pt x="2276617" y="4127458"/>
                  <a:pt x="2241539" y="4127458"/>
                </a:cubicBezTo>
                <a:close/>
                <a:moveTo>
                  <a:pt x="1974836" y="4127458"/>
                </a:moveTo>
                <a:cubicBezTo>
                  <a:pt x="1939766" y="4127458"/>
                  <a:pt x="1911333" y="4155888"/>
                  <a:pt x="1911333" y="4190958"/>
                </a:cubicBezTo>
                <a:cubicBezTo>
                  <a:pt x="1911333" y="4226028"/>
                  <a:pt x="1939766" y="4254458"/>
                  <a:pt x="1974836" y="4254458"/>
                </a:cubicBezTo>
                <a:cubicBezTo>
                  <a:pt x="2009918" y="4254458"/>
                  <a:pt x="2038343" y="4226028"/>
                  <a:pt x="2038343" y="4190958"/>
                </a:cubicBezTo>
                <a:cubicBezTo>
                  <a:pt x="2038343" y="4155888"/>
                  <a:pt x="2009918" y="4127458"/>
                  <a:pt x="1974836" y="4127458"/>
                </a:cubicBezTo>
                <a:close/>
                <a:moveTo>
                  <a:pt x="1708134" y="4127458"/>
                </a:moveTo>
                <a:cubicBezTo>
                  <a:pt x="1673063" y="4127458"/>
                  <a:pt x="1644632" y="4155888"/>
                  <a:pt x="1644632" y="4190958"/>
                </a:cubicBezTo>
                <a:cubicBezTo>
                  <a:pt x="1644632" y="4226028"/>
                  <a:pt x="1673063" y="4254458"/>
                  <a:pt x="1708134" y="4254458"/>
                </a:cubicBezTo>
                <a:cubicBezTo>
                  <a:pt x="1743201" y="4254458"/>
                  <a:pt x="1771633" y="4226028"/>
                  <a:pt x="1771633" y="4190958"/>
                </a:cubicBezTo>
                <a:cubicBezTo>
                  <a:pt x="1771633" y="4155888"/>
                  <a:pt x="1743201" y="4127458"/>
                  <a:pt x="1708134" y="4127458"/>
                </a:cubicBezTo>
                <a:close/>
                <a:moveTo>
                  <a:pt x="1441433" y="4127458"/>
                </a:moveTo>
                <a:cubicBezTo>
                  <a:pt x="1406364" y="4127458"/>
                  <a:pt x="1377934" y="4155888"/>
                  <a:pt x="1377934" y="4190958"/>
                </a:cubicBezTo>
                <a:cubicBezTo>
                  <a:pt x="1377934" y="4226028"/>
                  <a:pt x="1406364" y="4254458"/>
                  <a:pt x="1441433" y="4254458"/>
                </a:cubicBezTo>
                <a:cubicBezTo>
                  <a:pt x="1476503" y="4254458"/>
                  <a:pt x="1504933" y="4226028"/>
                  <a:pt x="1504933" y="4190958"/>
                </a:cubicBezTo>
                <a:cubicBezTo>
                  <a:pt x="1504933" y="4155888"/>
                  <a:pt x="1476503" y="4127458"/>
                  <a:pt x="1441433" y="4127458"/>
                </a:cubicBezTo>
                <a:close/>
                <a:moveTo>
                  <a:pt x="1174735" y="4127458"/>
                </a:moveTo>
                <a:cubicBezTo>
                  <a:pt x="1139666" y="4127458"/>
                  <a:pt x="1111236" y="4155888"/>
                  <a:pt x="1111236" y="4190958"/>
                </a:cubicBezTo>
                <a:cubicBezTo>
                  <a:pt x="1111236" y="4226028"/>
                  <a:pt x="1139666" y="4254458"/>
                  <a:pt x="1174735" y="4254458"/>
                </a:cubicBezTo>
                <a:cubicBezTo>
                  <a:pt x="1209805" y="4254458"/>
                  <a:pt x="1238235" y="4226028"/>
                  <a:pt x="1238235" y="4190958"/>
                </a:cubicBezTo>
                <a:cubicBezTo>
                  <a:pt x="1238235" y="4155888"/>
                  <a:pt x="1209805" y="4127458"/>
                  <a:pt x="1174735" y="4127458"/>
                </a:cubicBezTo>
                <a:close/>
                <a:moveTo>
                  <a:pt x="908037" y="4127458"/>
                </a:moveTo>
                <a:cubicBezTo>
                  <a:pt x="872968" y="4127458"/>
                  <a:pt x="844538" y="4155888"/>
                  <a:pt x="844538" y="4190958"/>
                </a:cubicBezTo>
                <a:cubicBezTo>
                  <a:pt x="844538" y="4226028"/>
                  <a:pt x="872968" y="4254458"/>
                  <a:pt x="908037" y="4254458"/>
                </a:cubicBezTo>
                <a:cubicBezTo>
                  <a:pt x="943107" y="4254458"/>
                  <a:pt x="971537" y="4226028"/>
                  <a:pt x="971537" y="4190958"/>
                </a:cubicBezTo>
                <a:cubicBezTo>
                  <a:pt x="971537" y="4155888"/>
                  <a:pt x="943107" y="4127458"/>
                  <a:pt x="908037" y="4127458"/>
                </a:cubicBezTo>
                <a:close/>
                <a:moveTo>
                  <a:pt x="641339" y="4127458"/>
                </a:moveTo>
                <a:cubicBezTo>
                  <a:pt x="606269" y="4127458"/>
                  <a:pt x="577840" y="4155888"/>
                  <a:pt x="577840" y="4190958"/>
                </a:cubicBezTo>
                <a:cubicBezTo>
                  <a:pt x="577840" y="4226028"/>
                  <a:pt x="606269" y="4254458"/>
                  <a:pt x="641339" y="4254458"/>
                </a:cubicBezTo>
                <a:cubicBezTo>
                  <a:pt x="676409" y="4254458"/>
                  <a:pt x="704839" y="4226028"/>
                  <a:pt x="704839" y="4190958"/>
                </a:cubicBezTo>
                <a:cubicBezTo>
                  <a:pt x="704839" y="4155888"/>
                  <a:pt x="676409" y="4127458"/>
                  <a:pt x="641339" y="4127458"/>
                </a:cubicBezTo>
                <a:close/>
                <a:moveTo>
                  <a:pt x="374641" y="4127458"/>
                </a:moveTo>
                <a:cubicBezTo>
                  <a:pt x="339572" y="4127458"/>
                  <a:pt x="311142" y="4155888"/>
                  <a:pt x="311142" y="4190958"/>
                </a:cubicBezTo>
                <a:cubicBezTo>
                  <a:pt x="311142" y="4226028"/>
                  <a:pt x="339572" y="4254458"/>
                  <a:pt x="374641" y="4254458"/>
                </a:cubicBezTo>
                <a:cubicBezTo>
                  <a:pt x="409711" y="4254458"/>
                  <a:pt x="438141" y="4226028"/>
                  <a:pt x="438141" y="4190958"/>
                </a:cubicBezTo>
                <a:cubicBezTo>
                  <a:pt x="438141" y="4155888"/>
                  <a:pt x="409711" y="4127458"/>
                  <a:pt x="374641" y="4127458"/>
                </a:cubicBezTo>
                <a:close/>
                <a:moveTo>
                  <a:pt x="11842668" y="3822658"/>
                </a:moveTo>
                <a:cubicBezTo>
                  <a:pt x="11807598" y="3822658"/>
                  <a:pt x="11779168" y="3851088"/>
                  <a:pt x="11779168" y="3886158"/>
                </a:cubicBezTo>
                <a:cubicBezTo>
                  <a:pt x="11779168" y="3921228"/>
                  <a:pt x="11807598" y="3949658"/>
                  <a:pt x="11842668" y="3949658"/>
                </a:cubicBezTo>
                <a:cubicBezTo>
                  <a:pt x="11877738" y="3949658"/>
                  <a:pt x="11906168" y="3921228"/>
                  <a:pt x="11906168" y="3886158"/>
                </a:cubicBezTo>
                <a:cubicBezTo>
                  <a:pt x="11906168" y="3851088"/>
                  <a:pt x="11877738" y="3822658"/>
                  <a:pt x="11842668" y="3822658"/>
                </a:cubicBezTo>
                <a:close/>
                <a:moveTo>
                  <a:pt x="11575968" y="3822658"/>
                </a:moveTo>
                <a:cubicBezTo>
                  <a:pt x="11540898" y="3822658"/>
                  <a:pt x="11512468" y="3851088"/>
                  <a:pt x="11512468" y="3886158"/>
                </a:cubicBezTo>
                <a:cubicBezTo>
                  <a:pt x="11512468" y="3921228"/>
                  <a:pt x="11540898" y="3949658"/>
                  <a:pt x="11575968" y="3949658"/>
                </a:cubicBezTo>
                <a:cubicBezTo>
                  <a:pt x="11611038" y="3949658"/>
                  <a:pt x="11639468" y="3921228"/>
                  <a:pt x="11639468" y="3886158"/>
                </a:cubicBezTo>
                <a:cubicBezTo>
                  <a:pt x="11639468" y="3851088"/>
                  <a:pt x="11611038" y="3822658"/>
                  <a:pt x="11575968" y="3822658"/>
                </a:cubicBezTo>
                <a:close/>
                <a:moveTo>
                  <a:pt x="11309268" y="3822658"/>
                </a:moveTo>
                <a:cubicBezTo>
                  <a:pt x="11274198" y="3822658"/>
                  <a:pt x="11245768" y="3851088"/>
                  <a:pt x="11245768" y="3886158"/>
                </a:cubicBezTo>
                <a:cubicBezTo>
                  <a:pt x="11245768" y="3921228"/>
                  <a:pt x="11274198" y="3949658"/>
                  <a:pt x="11309268" y="3949658"/>
                </a:cubicBezTo>
                <a:cubicBezTo>
                  <a:pt x="11344338" y="3949658"/>
                  <a:pt x="11372768" y="3921228"/>
                  <a:pt x="11372768" y="3886158"/>
                </a:cubicBezTo>
                <a:cubicBezTo>
                  <a:pt x="11372768" y="3851088"/>
                  <a:pt x="11344338" y="3822658"/>
                  <a:pt x="11309268" y="3822658"/>
                </a:cubicBezTo>
                <a:close/>
                <a:moveTo>
                  <a:pt x="11042568" y="3822658"/>
                </a:moveTo>
                <a:cubicBezTo>
                  <a:pt x="11007498" y="3822658"/>
                  <a:pt x="10979068" y="3851088"/>
                  <a:pt x="10979068" y="3886158"/>
                </a:cubicBezTo>
                <a:cubicBezTo>
                  <a:pt x="10979068" y="3921228"/>
                  <a:pt x="11007498" y="3949658"/>
                  <a:pt x="11042568" y="3949658"/>
                </a:cubicBezTo>
                <a:cubicBezTo>
                  <a:pt x="11077638" y="3949658"/>
                  <a:pt x="11106068" y="3921228"/>
                  <a:pt x="11106068" y="3886158"/>
                </a:cubicBezTo>
                <a:cubicBezTo>
                  <a:pt x="11106068" y="3851088"/>
                  <a:pt x="11077638" y="3822658"/>
                  <a:pt x="11042568" y="3822658"/>
                </a:cubicBezTo>
                <a:close/>
                <a:moveTo>
                  <a:pt x="10775868" y="3822658"/>
                </a:moveTo>
                <a:cubicBezTo>
                  <a:pt x="10740798" y="3822658"/>
                  <a:pt x="10712368" y="3851088"/>
                  <a:pt x="10712368" y="3886158"/>
                </a:cubicBezTo>
                <a:cubicBezTo>
                  <a:pt x="10712368" y="3921228"/>
                  <a:pt x="10740798" y="3949658"/>
                  <a:pt x="10775868" y="3949658"/>
                </a:cubicBezTo>
                <a:cubicBezTo>
                  <a:pt x="10810938" y="3949658"/>
                  <a:pt x="10839368" y="3921228"/>
                  <a:pt x="10839368" y="3886158"/>
                </a:cubicBezTo>
                <a:cubicBezTo>
                  <a:pt x="10839368" y="3851088"/>
                  <a:pt x="10810938" y="3822658"/>
                  <a:pt x="10775868" y="3822658"/>
                </a:cubicBezTo>
                <a:close/>
                <a:moveTo>
                  <a:pt x="10509168" y="3822658"/>
                </a:moveTo>
                <a:cubicBezTo>
                  <a:pt x="10474098" y="3822658"/>
                  <a:pt x="10445668" y="3851088"/>
                  <a:pt x="10445668" y="3886158"/>
                </a:cubicBezTo>
                <a:cubicBezTo>
                  <a:pt x="10445668" y="3921228"/>
                  <a:pt x="10474098" y="3949658"/>
                  <a:pt x="10509168" y="3949658"/>
                </a:cubicBezTo>
                <a:cubicBezTo>
                  <a:pt x="10544238" y="3949658"/>
                  <a:pt x="10572668" y="3921228"/>
                  <a:pt x="10572668" y="3886158"/>
                </a:cubicBezTo>
                <a:cubicBezTo>
                  <a:pt x="10572668" y="3851088"/>
                  <a:pt x="10544238" y="3822658"/>
                  <a:pt x="10509168" y="3822658"/>
                </a:cubicBezTo>
                <a:close/>
                <a:moveTo>
                  <a:pt x="10242468" y="3822658"/>
                </a:moveTo>
                <a:cubicBezTo>
                  <a:pt x="10207398" y="3822658"/>
                  <a:pt x="10178968" y="3851088"/>
                  <a:pt x="10178968" y="3886158"/>
                </a:cubicBezTo>
                <a:cubicBezTo>
                  <a:pt x="10178968" y="3921228"/>
                  <a:pt x="10207398" y="3949658"/>
                  <a:pt x="10242468" y="3949658"/>
                </a:cubicBezTo>
                <a:cubicBezTo>
                  <a:pt x="10277538" y="3949658"/>
                  <a:pt x="10305968" y="3921228"/>
                  <a:pt x="10305968" y="3886158"/>
                </a:cubicBezTo>
                <a:cubicBezTo>
                  <a:pt x="10305968" y="3851088"/>
                  <a:pt x="10277538" y="3822658"/>
                  <a:pt x="10242468" y="3822658"/>
                </a:cubicBezTo>
                <a:close/>
                <a:moveTo>
                  <a:pt x="9975768" y="3822658"/>
                </a:moveTo>
                <a:cubicBezTo>
                  <a:pt x="9940698" y="3822658"/>
                  <a:pt x="9912268" y="3851088"/>
                  <a:pt x="9912268" y="3886158"/>
                </a:cubicBezTo>
                <a:cubicBezTo>
                  <a:pt x="9912268" y="3921228"/>
                  <a:pt x="9940698" y="3949658"/>
                  <a:pt x="9975768" y="3949658"/>
                </a:cubicBezTo>
                <a:cubicBezTo>
                  <a:pt x="10010838" y="3949658"/>
                  <a:pt x="10039268" y="3921228"/>
                  <a:pt x="10039268" y="3886158"/>
                </a:cubicBezTo>
                <a:cubicBezTo>
                  <a:pt x="10039268" y="3851088"/>
                  <a:pt x="10010838" y="3822658"/>
                  <a:pt x="9975768" y="3822658"/>
                </a:cubicBezTo>
                <a:close/>
                <a:moveTo>
                  <a:pt x="9709068" y="3822658"/>
                </a:moveTo>
                <a:cubicBezTo>
                  <a:pt x="9673998" y="3822658"/>
                  <a:pt x="9645568" y="3851088"/>
                  <a:pt x="9645568" y="3886158"/>
                </a:cubicBezTo>
                <a:cubicBezTo>
                  <a:pt x="9645568" y="3921228"/>
                  <a:pt x="9673998" y="3949658"/>
                  <a:pt x="9709068" y="3949658"/>
                </a:cubicBezTo>
                <a:cubicBezTo>
                  <a:pt x="9744138" y="3949658"/>
                  <a:pt x="9772568" y="3921228"/>
                  <a:pt x="9772568" y="3886158"/>
                </a:cubicBezTo>
                <a:cubicBezTo>
                  <a:pt x="9772568" y="3851088"/>
                  <a:pt x="9744138" y="3822658"/>
                  <a:pt x="9709068" y="3822658"/>
                </a:cubicBezTo>
                <a:close/>
                <a:moveTo>
                  <a:pt x="9442368" y="3822658"/>
                </a:moveTo>
                <a:cubicBezTo>
                  <a:pt x="9407298" y="3822658"/>
                  <a:pt x="9378868" y="3851088"/>
                  <a:pt x="9378868" y="3886158"/>
                </a:cubicBezTo>
                <a:cubicBezTo>
                  <a:pt x="9378868" y="3921228"/>
                  <a:pt x="9407298" y="3949658"/>
                  <a:pt x="9442368" y="3949658"/>
                </a:cubicBezTo>
                <a:cubicBezTo>
                  <a:pt x="9477438" y="3949658"/>
                  <a:pt x="9505868" y="3921228"/>
                  <a:pt x="9505868" y="3886158"/>
                </a:cubicBezTo>
                <a:cubicBezTo>
                  <a:pt x="9505868" y="3851088"/>
                  <a:pt x="9477438" y="3822658"/>
                  <a:pt x="9442368" y="3822658"/>
                </a:cubicBezTo>
                <a:close/>
                <a:moveTo>
                  <a:pt x="9175668" y="3822658"/>
                </a:moveTo>
                <a:cubicBezTo>
                  <a:pt x="9140598" y="3822658"/>
                  <a:pt x="9112168" y="3851088"/>
                  <a:pt x="9112168" y="3886158"/>
                </a:cubicBezTo>
                <a:cubicBezTo>
                  <a:pt x="9112168" y="3921228"/>
                  <a:pt x="9140598" y="3949658"/>
                  <a:pt x="9175668" y="3949658"/>
                </a:cubicBezTo>
                <a:cubicBezTo>
                  <a:pt x="9210738" y="3949658"/>
                  <a:pt x="9239168" y="3921228"/>
                  <a:pt x="9239168" y="3886158"/>
                </a:cubicBezTo>
                <a:cubicBezTo>
                  <a:pt x="9239168" y="3851088"/>
                  <a:pt x="9210738" y="3822658"/>
                  <a:pt x="9175668" y="3822658"/>
                </a:cubicBezTo>
                <a:close/>
                <a:moveTo>
                  <a:pt x="8908968" y="3822658"/>
                </a:moveTo>
                <a:cubicBezTo>
                  <a:pt x="8873898" y="3822658"/>
                  <a:pt x="8845468" y="3851088"/>
                  <a:pt x="8845468" y="3886158"/>
                </a:cubicBezTo>
                <a:cubicBezTo>
                  <a:pt x="8845468" y="3921228"/>
                  <a:pt x="8873898" y="3949658"/>
                  <a:pt x="8908968" y="3949658"/>
                </a:cubicBezTo>
                <a:cubicBezTo>
                  <a:pt x="8944038" y="3949658"/>
                  <a:pt x="8972468" y="3921228"/>
                  <a:pt x="8972468" y="3886158"/>
                </a:cubicBezTo>
                <a:cubicBezTo>
                  <a:pt x="8972468" y="3851088"/>
                  <a:pt x="8944038" y="3822658"/>
                  <a:pt x="8908968" y="3822658"/>
                </a:cubicBezTo>
                <a:close/>
                <a:moveTo>
                  <a:pt x="8642268" y="3822658"/>
                </a:moveTo>
                <a:cubicBezTo>
                  <a:pt x="8607198" y="3822658"/>
                  <a:pt x="8578768" y="3851088"/>
                  <a:pt x="8578768" y="3886158"/>
                </a:cubicBezTo>
                <a:cubicBezTo>
                  <a:pt x="8578768" y="3921228"/>
                  <a:pt x="8607198" y="3949658"/>
                  <a:pt x="8642268" y="3949658"/>
                </a:cubicBezTo>
                <a:cubicBezTo>
                  <a:pt x="8677338" y="3949658"/>
                  <a:pt x="8705768" y="3921228"/>
                  <a:pt x="8705768" y="3886158"/>
                </a:cubicBezTo>
                <a:cubicBezTo>
                  <a:pt x="8705768" y="3851088"/>
                  <a:pt x="8677338" y="3822658"/>
                  <a:pt x="8642268" y="3822658"/>
                </a:cubicBezTo>
                <a:close/>
                <a:moveTo>
                  <a:pt x="8375568" y="3822658"/>
                </a:moveTo>
                <a:cubicBezTo>
                  <a:pt x="8340498" y="3822658"/>
                  <a:pt x="8312068" y="3851088"/>
                  <a:pt x="8312068" y="3886158"/>
                </a:cubicBezTo>
                <a:cubicBezTo>
                  <a:pt x="8312068" y="3921228"/>
                  <a:pt x="8340498" y="3949658"/>
                  <a:pt x="8375568" y="3949658"/>
                </a:cubicBezTo>
                <a:cubicBezTo>
                  <a:pt x="8410638" y="3949658"/>
                  <a:pt x="8439068" y="3921228"/>
                  <a:pt x="8439068" y="3886158"/>
                </a:cubicBezTo>
                <a:cubicBezTo>
                  <a:pt x="8439068" y="3851088"/>
                  <a:pt x="8410638" y="3822658"/>
                  <a:pt x="8375568" y="3822658"/>
                </a:cubicBezTo>
                <a:close/>
                <a:moveTo>
                  <a:pt x="8108868" y="3822658"/>
                </a:moveTo>
                <a:cubicBezTo>
                  <a:pt x="8073798" y="3822658"/>
                  <a:pt x="8045368" y="3851088"/>
                  <a:pt x="8045368" y="3886158"/>
                </a:cubicBezTo>
                <a:cubicBezTo>
                  <a:pt x="8045368" y="3921228"/>
                  <a:pt x="8073798" y="3949658"/>
                  <a:pt x="8108868" y="3949658"/>
                </a:cubicBezTo>
                <a:cubicBezTo>
                  <a:pt x="8143938" y="3949658"/>
                  <a:pt x="8172368" y="3921228"/>
                  <a:pt x="8172368" y="3886158"/>
                </a:cubicBezTo>
                <a:cubicBezTo>
                  <a:pt x="8172368" y="3851088"/>
                  <a:pt x="8143938" y="3822658"/>
                  <a:pt x="8108868" y="3822658"/>
                </a:cubicBezTo>
                <a:close/>
                <a:moveTo>
                  <a:pt x="7842168" y="3822658"/>
                </a:moveTo>
                <a:cubicBezTo>
                  <a:pt x="7807098" y="3822658"/>
                  <a:pt x="7778668" y="3851088"/>
                  <a:pt x="7778668" y="3886158"/>
                </a:cubicBezTo>
                <a:cubicBezTo>
                  <a:pt x="7778668" y="3921228"/>
                  <a:pt x="7807098" y="3949658"/>
                  <a:pt x="7842168" y="3949658"/>
                </a:cubicBezTo>
                <a:cubicBezTo>
                  <a:pt x="7877238" y="3949658"/>
                  <a:pt x="7905668" y="3921228"/>
                  <a:pt x="7905668" y="3886158"/>
                </a:cubicBezTo>
                <a:cubicBezTo>
                  <a:pt x="7905668" y="3851088"/>
                  <a:pt x="7877238" y="3822658"/>
                  <a:pt x="7842168" y="3822658"/>
                </a:cubicBezTo>
                <a:close/>
                <a:moveTo>
                  <a:pt x="7575468" y="3822658"/>
                </a:moveTo>
                <a:cubicBezTo>
                  <a:pt x="7540398" y="3822658"/>
                  <a:pt x="7511968" y="3851088"/>
                  <a:pt x="7511968" y="3886158"/>
                </a:cubicBezTo>
                <a:cubicBezTo>
                  <a:pt x="7511968" y="3921228"/>
                  <a:pt x="7540398" y="3949658"/>
                  <a:pt x="7575468" y="3949658"/>
                </a:cubicBezTo>
                <a:cubicBezTo>
                  <a:pt x="7610538" y="3949658"/>
                  <a:pt x="7638968" y="3921228"/>
                  <a:pt x="7638968" y="3886158"/>
                </a:cubicBezTo>
                <a:cubicBezTo>
                  <a:pt x="7638968" y="3851088"/>
                  <a:pt x="7610538" y="3822658"/>
                  <a:pt x="7575468" y="3822658"/>
                </a:cubicBezTo>
                <a:close/>
                <a:moveTo>
                  <a:pt x="7308768" y="3822658"/>
                </a:moveTo>
                <a:cubicBezTo>
                  <a:pt x="7273698" y="3822658"/>
                  <a:pt x="7245268" y="3851088"/>
                  <a:pt x="7245268" y="3886158"/>
                </a:cubicBezTo>
                <a:cubicBezTo>
                  <a:pt x="7245268" y="3921228"/>
                  <a:pt x="7273698" y="3949658"/>
                  <a:pt x="7308768" y="3949658"/>
                </a:cubicBezTo>
                <a:cubicBezTo>
                  <a:pt x="7343838" y="3949658"/>
                  <a:pt x="7372268" y="3921228"/>
                  <a:pt x="7372268" y="3886158"/>
                </a:cubicBezTo>
                <a:cubicBezTo>
                  <a:pt x="7372268" y="3851088"/>
                  <a:pt x="7343838" y="3822658"/>
                  <a:pt x="7308768" y="3822658"/>
                </a:cubicBezTo>
                <a:close/>
                <a:moveTo>
                  <a:pt x="7042068" y="3822658"/>
                </a:moveTo>
                <a:cubicBezTo>
                  <a:pt x="7006998" y="3822658"/>
                  <a:pt x="6978568" y="3851088"/>
                  <a:pt x="6978568" y="3886158"/>
                </a:cubicBezTo>
                <a:cubicBezTo>
                  <a:pt x="6978568" y="3921228"/>
                  <a:pt x="7006998" y="3949658"/>
                  <a:pt x="7042068" y="3949658"/>
                </a:cubicBezTo>
                <a:cubicBezTo>
                  <a:pt x="7077138" y="3949658"/>
                  <a:pt x="7105568" y="3921228"/>
                  <a:pt x="7105568" y="3886158"/>
                </a:cubicBezTo>
                <a:cubicBezTo>
                  <a:pt x="7105568" y="3851088"/>
                  <a:pt x="7077138" y="3822658"/>
                  <a:pt x="7042068" y="3822658"/>
                </a:cubicBezTo>
                <a:close/>
                <a:moveTo>
                  <a:pt x="6775368" y="3822658"/>
                </a:moveTo>
                <a:cubicBezTo>
                  <a:pt x="6740298" y="3822658"/>
                  <a:pt x="6711868" y="3851088"/>
                  <a:pt x="6711868" y="3886158"/>
                </a:cubicBezTo>
                <a:cubicBezTo>
                  <a:pt x="6711868" y="3921228"/>
                  <a:pt x="6740298" y="3949658"/>
                  <a:pt x="6775368" y="3949658"/>
                </a:cubicBezTo>
                <a:cubicBezTo>
                  <a:pt x="6810438" y="3949658"/>
                  <a:pt x="6838868" y="3921228"/>
                  <a:pt x="6838868" y="3886158"/>
                </a:cubicBezTo>
                <a:cubicBezTo>
                  <a:pt x="6838868" y="3851088"/>
                  <a:pt x="6810438" y="3822658"/>
                  <a:pt x="6775368" y="3822658"/>
                </a:cubicBezTo>
                <a:close/>
                <a:moveTo>
                  <a:pt x="6508668" y="3822658"/>
                </a:moveTo>
                <a:cubicBezTo>
                  <a:pt x="6473598" y="3822658"/>
                  <a:pt x="6445168" y="3851088"/>
                  <a:pt x="6445168" y="3886158"/>
                </a:cubicBezTo>
                <a:cubicBezTo>
                  <a:pt x="6445168" y="3921228"/>
                  <a:pt x="6473598" y="3949658"/>
                  <a:pt x="6508668" y="3949658"/>
                </a:cubicBezTo>
                <a:cubicBezTo>
                  <a:pt x="6543738" y="3949658"/>
                  <a:pt x="6572168" y="3921228"/>
                  <a:pt x="6572168" y="3886158"/>
                </a:cubicBezTo>
                <a:cubicBezTo>
                  <a:pt x="6572168" y="3851088"/>
                  <a:pt x="6543738" y="3822658"/>
                  <a:pt x="6508668" y="3822658"/>
                </a:cubicBezTo>
                <a:close/>
                <a:moveTo>
                  <a:pt x="6241968" y="3822658"/>
                </a:moveTo>
                <a:cubicBezTo>
                  <a:pt x="6206898" y="3822658"/>
                  <a:pt x="6178468" y="3851088"/>
                  <a:pt x="6178468" y="3886158"/>
                </a:cubicBezTo>
                <a:cubicBezTo>
                  <a:pt x="6178468" y="3921228"/>
                  <a:pt x="6206898" y="3949658"/>
                  <a:pt x="6241968" y="3949658"/>
                </a:cubicBezTo>
                <a:cubicBezTo>
                  <a:pt x="6277038" y="3949658"/>
                  <a:pt x="6305468" y="3921228"/>
                  <a:pt x="6305468" y="3886158"/>
                </a:cubicBezTo>
                <a:cubicBezTo>
                  <a:pt x="6305468" y="3851088"/>
                  <a:pt x="6277038" y="3822658"/>
                  <a:pt x="6241968" y="3822658"/>
                </a:cubicBezTo>
                <a:close/>
                <a:moveTo>
                  <a:pt x="5975275" y="3822658"/>
                </a:moveTo>
                <a:cubicBezTo>
                  <a:pt x="5940200" y="3822658"/>
                  <a:pt x="5911768" y="3851088"/>
                  <a:pt x="5911768" y="3886158"/>
                </a:cubicBezTo>
                <a:cubicBezTo>
                  <a:pt x="5911768" y="3921228"/>
                  <a:pt x="5940200" y="3949658"/>
                  <a:pt x="5975275" y="3949658"/>
                </a:cubicBezTo>
                <a:cubicBezTo>
                  <a:pt x="6010349" y="3949658"/>
                  <a:pt x="6038782" y="3921228"/>
                  <a:pt x="6038782" y="3886158"/>
                </a:cubicBezTo>
                <a:cubicBezTo>
                  <a:pt x="6038782" y="3851088"/>
                  <a:pt x="6010349" y="3822658"/>
                  <a:pt x="5975275" y="3822658"/>
                </a:cubicBezTo>
                <a:close/>
                <a:moveTo>
                  <a:pt x="5708575" y="3822658"/>
                </a:moveTo>
                <a:cubicBezTo>
                  <a:pt x="5673506" y="3822658"/>
                  <a:pt x="5645077" y="3851088"/>
                  <a:pt x="5645077" y="3886158"/>
                </a:cubicBezTo>
                <a:cubicBezTo>
                  <a:pt x="5645077" y="3921228"/>
                  <a:pt x="5673506" y="3949658"/>
                  <a:pt x="5708575" y="3949658"/>
                </a:cubicBezTo>
                <a:cubicBezTo>
                  <a:pt x="5743644" y="3949658"/>
                  <a:pt x="5772073" y="3921228"/>
                  <a:pt x="5772073" y="3886158"/>
                </a:cubicBezTo>
                <a:cubicBezTo>
                  <a:pt x="5772073" y="3851088"/>
                  <a:pt x="5743644" y="3822658"/>
                  <a:pt x="5708575" y="3822658"/>
                </a:cubicBezTo>
                <a:close/>
                <a:moveTo>
                  <a:pt x="5441882" y="3822658"/>
                </a:moveTo>
                <a:cubicBezTo>
                  <a:pt x="5406815" y="3822658"/>
                  <a:pt x="5378386" y="3851088"/>
                  <a:pt x="5378386" y="3886158"/>
                </a:cubicBezTo>
                <a:cubicBezTo>
                  <a:pt x="5378386" y="3921228"/>
                  <a:pt x="5406815" y="3949658"/>
                  <a:pt x="5441882" y="3949658"/>
                </a:cubicBezTo>
                <a:cubicBezTo>
                  <a:pt x="5476952" y="3949658"/>
                  <a:pt x="5505384" y="3921228"/>
                  <a:pt x="5505384" y="3886158"/>
                </a:cubicBezTo>
                <a:cubicBezTo>
                  <a:pt x="5505384" y="3851088"/>
                  <a:pt x="5476952" y="3822658"/>
                  <a:pt x="5441882" y="3822658"/>
                </a:cubicBezTo>
                <a:close/>
                <a:moveTo>
                  <a:pt x="5175183" y="3822658"/>
                </a:moveTo>
                <a:cubicBezTo>
                  <a:pt x="5140115" y="3822658"/>
                  <a:pt x="5111682" y="3851088"/>
                  <a:pt x="5111682" y="3886158"/>
                </a:cubicBezTo>
                <a:cubicBezTo>
                  <a:pt x="5111682" y="3921228"/>
                  <a:pt x="5140115" y="3949658"/>
                  <a:pt x="5175183" y="3949658"/>
                </a:cubicBezTo>
                <a:cubicBezTo>
                  <a:pt x="5210256" y="3949658"/>
                  <a:pt x="5238674" y="3921228"/>
                  <a:pt x="5238674" y="3886158"/>
                </a:cubicBezTo>
                <a:cubicBezTo>
                  <a:pt x="5238674" y="3851088"/>
                  <a:pt x="5210256" y="3822658"/>
                  <a:pt x="5175183" y="3822658"/>
                </a:cubicBezTo>
                <a:close/>
                <a:moveTo>
                  <a:pt x="4908488" y="3822658"/>
                </a:moveTo>
                <a:cubicBezTo>
                  <a:pt x="4873414" y="3822658"/>
                  <a:pt x="4844981" y="3851088"/>
                  <a:pt x="4844981" y="3886158"/>
                </a:cubicBezTo>
                <a:cubicBezTo>
                  <a:pt x="4844981" y="3921228"/>
                  <a:pt x="4873414" y="3949658"/>
                  <a:pt x="4908488" y="3949658"/>
                </a:cubicBezTo>
                <a:cubicBezTo>
                  <a:pt x="4943556" y="3949658"/>
                  <a:pt x="4971983" y="3921228"/>
                  <a:pt x="4971983" y="3886158"/>
                </a:cubicBezTo>
                <a:cubicBezTo>
                  <a:pt x="4971983" y="3851088"/>
                  <a:pt x="4943556" y="3822658"/>
                  <a:pt x="4908488" y="3822658"/>
                </a:cubicBezTo>
                <a:close/>
                <a:moveTo>
                  <a:pt x="4641785" y="3822658"/>
                </a:moveTo>
                <a:cubicBezTo>
                  <a:pt x="4606727" y="3822658"/>
                  <a:pt x="4578303" y="3851088"/>
                  <a:pt x="4578303" y="3886158"/>
                </a:cubicBezTo>
                <a:cubicBezTo>
                  <a:pt x="4578303" y="3921228"/>
                  <a:pt x="4606727" y="3949658"/>
                  <a:pt x="4641785" y="3949658"/>
                </a:cubicBezTo>
                <a:cubicBezTo>
                  <a:pt x="4676847" y="3949658"/>
                  <a:pt x="4705269" y="3921228"/>
                  <a:pt x="4705269" y="3886158"/>
                </a:cubicBezTo>
                <a:cubicBezTo>
                  <a:pt x="4705269" y="3851088"/>
                  <a:pt x="4676847" y="3822658"/>
                  <a:pt x="4641785" y="3822658"/>
                </a:cubicBezTo>
                <a:close/>
                <a:moveTo>
                  <a:pt x="4375094" y="3822658"/>
                </a:moveTo>
                <a:cubicBezTo>
                  <a:pt x="4340017" y="3822658"/>
                  <a:pt x="4311589" y="3851088"/>
                  <a:pt x="4311589" y="3886158"/>
                </a:cubicBezTo>
                <a:cubicBezTo>
                  <a:pt x="4311589" y="3921228"/>
                  <a:pt x="4340017" y="3949658"/>
                  <a:pt x="4375094" y="3949658"/>
                </a:cubicBezTo>
                <a:cubicBezTo>
                  <a:pt x="4410146" y="3949658"/>
                  <a:pt x="4438605" y="3921228"/>
                  <a:pt x="4438605" y="3886158"/>
                </a:cubicBezTo>
                <a:cubicBezTo>
                  <a:pt x="4438605" y="3851088"/>
                  <a:pt x="4410146" y="3822658"/>
                  <a:pt x="4375094" y="3822658"/>
                </a:cubicBezTo>
                <a:close/>
                <a:moveTo>
                  <a:pt x="4108385" y="3822658"/>
                </a:moveTo>
                <a:cubicBezTo>
                  <a:pt x="4073366" y="3822658"/>
                  <a:pt x="4044936" y="3851088"/>
                  <a:pt x="4044936" y="3886158"/>
                </a:cubicBezTo>
                <a:cubicBezTo>
                  <a:pt x="4044936" y="3921228"/>
                  <a:pt x="4073366" y="3949658"/>
                  <a:pt x="4108385" y="3949658"/>
                </a:cubicBezTo>
                <a:cubicBezTo>
                  <a:pt x="4143458" y="3949658"/>
                  <a:pt x="4171880" y="3921228"/>
                  <a:pt x="4171880" y="3886158"/>
                </a:cubicBezTo>
                <a:cubicBezTo>
                  <a:pt x="4171880" y="3851088"/>
                  <a:pt x="4143458" y="3822658"/>
                  <a:pt x="4108385" y="3822658"/>
                </a:cubicBezTo>
                <a:close/>
                <a:moveTo>
                  <a:pt x="3841729" y="3822658"/>
                </a:moveTo>
                <a:cubicBezTo>
                  <a:pt x="3806660" y="3822658"/>
                  <a:pt x="3778231" y="3851088"/>
                  <a:pt x="3778231" y="3886158"/>
                </a:cubicBezTo>
                <a:cubicBezTo>
                  <a:pt x="3778231" y="3921228"/>
                  <a:pt x="3806660" y="3949658"/>
                  <a:pt x="3841729" y="3949658"/>
                </a:cubicBezTo>
                <a:cubicBezTo>
                  <a:pt x="3876803" y="3949658"/>
                  <a:pt x="3905237" y="3921228"/>
                  <a:pt x="3905237" y="3886158"/>
                </a:cubicBezTo>
                <a:cubicBezTo>
                  <a:pt x="3905237" y="3851088"/>
                  <a:pt x="3876803" y="3822658"/>
                  <a:pt x="3841729" y="3822658"/>
                </a:cubicBezTo>
                <a:close/>
                <a:moveTo>
                  <a:pt x="3575042" y="3822658"/>
                </a:moveTo>
                <a:cubicBezTo>
                  <a:pt x="3539972" y="3822658"/>
                  <a:pt x="3511543" y="3851088"/>
                  <a:pt x="3511543" y="3886158"/>
                </a:cubicBezTo>
                <a:cubicBezTo>
                  <a:pt x="3511543" y="3921228"/>
                  <a:pt x="3539972" y="3949658"/>
                  <a:pt x="3575042" y="3949658"/>
                </a:cubicBezTo>
                <a:cubicBezTo>
                  <a:pt x="3610110" y="3949658"/>
                  <a:pt x="3638543" y="3921228"/>
                  <a:pt x="3638543" y="3886158"/>
                </a:cubicBezTo>
                <a:cubicBezTo>
                  <a:pt x="3638543" y="3851088"/>
                  <a:pt x="3610110" y="3822658"/>
                  <a:pt x="3575042" y="3822658"/>
                </a:cubicBezTo>
                <a:close/>
                <a:moveTo>
                  <a:pt x="3308320" y="3822658"/>
                </a:moveTo>
                <a:cubicBezTo>
                  <a:pt x="3273254" y="3822658"/>
                  <a:pt x="3244826" y="3851088"/>
                  <a:pt x="3244826" y="3886158"/>
                </a:cubicBezTo>
                <a:cubicBezTo>
                  <a:pt x="3244826" y="3921228"/>
                  <a:pt x="3273254" y="3949658"/>
                  <a:pt x="3308320" y="3949658"/>
                </a:cubicBezTo>
                <a:cubicBezTo>
                  <a:pt x="3343393" y="3949658"/>
                  <a:pt x="3371827" y="3921228"/>
                  <a:pt x="3371827" y="3886158"/>
                </a:cubicBezTo>
                <a:cubicBezTo>
                  <a:pt x="3371827" y="3851088"/>
                  <a:pt x="3343393" y="3822658"/>
                  <a:pt x="3308320" y="3822658"/>
                </a:cubicBezTo>
                <a:close/>
                <a:moveTo>
                  <a:pt x="3041644" y="3822658"/>
                </a:moveTo>
                <a:cubicBezTo>
                  <a:pt x="3006577" y="3822658"/>
                  <a:pt x="2978150" y="3851088"/>
                  <a:pt x="2978150" y="3886158"/>
                </a:cubicBezTo>
                <a:cubicBezTo>
                  <a:pt x="2978150" y="3921228"/>
                  <a:pt x="3006577" y="3949658"/>
                  <a:pt x="3041644" y="3949658"/>
                </a:cubicBezTo>
                <a:cubicBezTo>
                  <a:pt x="3076711" y="3949658"/>
                  <a:pt x="3105138" y="3921228"/>
                  <a:pt x="3105138" y="3886158"/>
                </a:cubicBezTo>
                <a:cubicBezTo>
                  <a:pt x="3105138" y="3851088"/>
                  <a:pt x="3076711" y="3822658"/>
                  <a:pt x="3041644" y="3822658"/>
                </a:cubicBezTo>
                <a:close/>
                <a:moveTo>
                  <a:pt x="2774968" y="3822658"/>
                </a:moveTo>
                <a:cubicBezTo>
                  <a:pt x="2739894" y="3822658"/>
                  <a:pt x="2711466" y="3851088"/>
                  <a:pt x="2711466" y="3886158"/>
                </a:cubicBezTo>
                <a:cubicBezTo>
                  <a:pt x="2711466" y="3921228"/>
                  <a:pt x="2739894" y="3949658"/>
                  <a:pt x="2774968" y="3949658"/>
                </a:cubicBezTo>
                <a:cubicBezTo>
                  <a:pt x="2810035" y="3949658"/>
                  <a:pt x="2838463" y="3921228"/>
                  <a:pt x="2838463" y="3886158"/>
                </a:cubicBezTo>
                <a:cubicBezTo>
                  <a:pt x="2838463" y="3851088"/>
                  <a:pt x="2810035" y="3822658"/>
                  <a:pt x="2774968" y="3822658"/>
                </a:cubicBezTo>
                <a:close/>
                <a:moveTo>
                  <a:pt x="2508246" y="3822658"/>
                </a:moveTo>
                <a:cubicBezTo>
                  <a:pt x="2473172" y="3822658"/>
                  <a:pt x="2444739" y="3851088"/>
                  <a:pt x="2444739" y="3886158"/>
                </a:cubicBezTo>
                <a:cubicBezTo>
                  <a:pt x="2444739" y="3921228"/>
                  <a:pt x="2473172" y="3949658"/>
                  <a:pt x="2508246" y="3949658"/>
                </a:cubicBezTo>
                <a:cubicBezTo>
                  <a:pt x="2543321" y="3949658"/>
                  <a:pt x="2571755" y="3921228"/>
                  <a:pt x="2571755" y="3886158"/>
                </a:cubicBezTo>
                <a:cubicBezTo>
                  <a:pt x="2571755" y="3851088"/>
                  <a:pt x="2543321" y="3822658"/>
                  <a:pt x="2508246" y="3822658"/>
                </a:cubicBezTo>
                <a:close/>
                <a:moveTo>
                  <a:pt x="2241539" y="3822658"/>
                </a:moveTo>
                <a:cubicBezTo>
                  <a:pt x="2206478" y="3822658"/>
                  <a:pt x="2178052" y="3851088"/>
                  <a:pt x="2178052" y="3886158"/>
                </a:cubicBezTo>
                <a:cubicBezTo>
                  <a:pt x="2178052" y="3921228"/>
                  <a:pt x="2206478" y="3949658"/>
                  <a:pt x="2241539" y="3949658"/>
                </a:cubicBezTo>
                <a:cubicBezTo>
                  <a:pt x="2276617" y="3949658"/>
                  <a:pt x="2305054" y="3921228"/>
                  <a:pt x="2305054" y="3886158"/>
                </a:cubicBezTo>
                <a:cubicBezTo>
                  <a:pt x="2305054" y="3851088"/>
                  <a:pt x="2276617" y="3822658"/>
                  <a:pt x="2241539" y="3822658"/>
                </a:cubicBezTo>
                <a:close/>
                <a:moveTo>
                  <a:pt x="1974836" y="3822658"/>
                </a:moveTo>
                <a:cubicBezTo>
                  <a:pt x="1939766" y="3822658"/>
                  <a:pt x="1911333" y="3851088"/>
                  <a:pt x="1911333" y="3886158"/>
                </a:cubicBezTo>
                <a:cubicBezTo>
                  <a:pt x="1911333" y="3921228"/>
                  <a:pt x="1939766" y="3949658"/>
                  <a:pt x="1974836" y="3949658"/>
                </a:cubicBezTo>
                <a:cubicBezTo>
                  <a:pt x="2009918" y="3949658"/>
                  <a:pt x="2038343" y="3921228"/>
                  <a:pt x="2038343" y="3886158"/>
                </a:cubicBezTo>
                <a:cubicBezTo>
                  <a:pt x="2038343" y="3851088"/>
                  <a:pt x="2009918" y="3822658"/>
                  <a:pt x="1974836" y="3822658"/>
                </a:cubicBezTo>
                <a:close/>
                <a:moveTo>
                  <a:pt x="1708134" y="3822658"/>
                </a:moveTo>
                <a:cubicBezTo>
                  <a:pt x="1673063" y="3822658"/>
                  <a:pt x="1644632" y="3851088"/>
                  <a:pt x="1644632" y="3886158"/>
                </a:cubicBezTo>
                <a:cubicBezTo>
                  <a:pt x="1644632" y="3921228"/>
                  <a:pt x="1673063" y="3949658"/>
                  <a:pt x="1708134" y="3949658"/>
                </a:cubicBezTo>
                <a:cubicBezTo>
                  <a:pt x="1743201" y="3949658"/>
                  <a:pt x="1771633" y="3921228"/>
                  <a:pt x="1771633" y="3886158"/>
                </a:cubicBezTo>
                <a:cubicBezTo>
                  <a:pt x="1771633" y="3851088"/>
                  <a:pt x="1743201" y="3822658"/>
                  <a:pt x="1708134" y="3822658"/>
                </a:cubicBezTo>
                <a:close/>
                <a:moveTo>
                  <a:pt x="1441434" y="3822658"/>
                </a:moveTo>
                <a:cubicBezTo>
                  <a:pt x="1406364" y="3822658"/>
                  <a:pt x="1377934" y="3851088"/>
                  <a:pt x="1377934" y="3886158"/>
                </a:cubicBezTo>
                <a:cubicBezTo>
                  <a:pt x="1377934" y="3921228"/>
                  <a:pt x="1406364" y="3949658"/>
                  <a:pt x="1441434" y="3949658"/>
                </a:cubicBezTo>
                <a:cubicBezTo>
                  <a:pt x="1476503" y="3949658"/>
                  <a:pt x="1504933" y="3921228"/>
                  <a:pt x="1504933" y="3886158"/>
                </a:cubicBezTo>
                <a:cubicBezTo>
                  <a:pt x="1504933" y="3851088"/>
                  <a:pt x="1476503" y="3822658"/>
                  <a:pt x="1441434" y="3822658"/>
                </a:cubicBezTo>
                <a:close/>
                <a:moveTo>
                  <a:pt x="1174736" y="3822658"/>
                </a:moveTo>
                <a:cubicBezTo>
                  <a:pt x="1139666" y="3822658"/>
                  <a:pt x="1111236" y="3851088"/>
                  <a:pt x="1111236" y="3886158"/>
                </a:cubicBezTo>
                <a:cubicBezTo>
                  <a:pt x="1111236" y="3921228"/>
                  <a:pt x="1139666" y="3949658"/>
                  <a:pt x="1174736" y="3949658"/>
                </a:cubicBezTo>
                <a:cubicBezTo>
                  <a:pt x="1209805" y="3949658"/>
                  <a:pt x="1238235" y="3921228"/>
                  <a:pt x="1238235" y="3886158"/>
                </a:cubicBezTo>
                <a:cubicBezTo>
                  <a:pt x="1238235" y="3851088"/>
                  <a:pt x="1209805" y="3822658"/>
                  <a:pt x="1174736" y="3822658"/>
                </a:cubicBezTo>
                <a:close/>
                <a:moveTo>
                  <a:pt x="908038" y="3822658"/>
                </a:moveTo>
                <a:cubicBezTo>
                  <a:pt x="872968" y="3822658"/>
                  <a:pt x="844538" y="3851088"/>
                  <a:pt x="844538" y="3886158"/>
                </a:cubicBezTo>
                <a:cubicBezTo>
                  <a:pt x="844538" y="3921228"/>
                  <a:pt x="872968" y="3949658"/>
                  <a:pt x="908038" y="3949658"/>
                </a:cubicBezTo>
                <a:cubicBezTo>
                  <a:pt x="943107" y="3949658"/>
                  <a:pt x="971537" y="3921228"/>
                  <a:pt x="971537" y="3886158"/>
                </a:cubicBezTo>
                <a:cubicBezTo>
                  <a:pt x="971537" y="3851088"/>
                  <a:pt x="943107" y="3822658"/>
                  <a:pt x="908038" y="3822658"/>
                </a:cubicBezTo>
                <a:close/>
                <a:moveTo>
                  <a:pt x="641339" y="3822658"/>
                </a:moveTo>
                <a:cubicBezTo>
                  <a:pt x="606270" y="3822658"/>
                  <a:pt x="577840" y="3851088"/>
                  <a:pt x="577840" y="3886158"/>
                </a:cubicBezTo>
                <a:cubicBezTo>
                  <a:pt x="577840" y="3921228"/>
                  <a:pt x="606270" y="3949658"/>
                  <a:pt x="641339" y="3949658"/>
                </a:cubicBezTo>
                <a:cubicBezTo>
                  <a:pt x="676409" y="3949658"/>
                  <a:pt x="704839" y="3921228"/>
                  <a:pt x="704839" y="3886158"/>
                </a:cubicBezTo>
                <a:cubicBezTo>
                  <a:pt x="704839" y="3851088"/>
                  <a:pt x="676409" y="3822658"/>
                  <a:pt x="641339" y="3822658"/>
                </a:cubicBezTo>
                <a:close/>
                <a:moveTo>
                  <a:pt x="374641" y="3822658"/>
                </a:moveTo>
                <a:cubicBezTo>
                  <a:pt x="339572" y="3822658"/>
                  <a:pt x="311142" y="3851088"/>
                  <a:pt x="311142" y="3886158"/>
                </a:cubicBezTo>
                <a:cubicBezTo>
                  <a:pt x="311142" y="3921228"/>
                  <a:pt x="339572" y="3949658"/>
                  <a:pt x="374641" y="3949658"/>
                </a:cubicBezTo>
                <a:cubicBezTo>
                  <a:pt x="409711" y="3949658"/>
                  <a:pt x="438141" y="3921228"/>
                  <a:pt x="438141" y="3886158"/>
                </a:cubicBezTo>
                <a:cubicBezTo>
                  <a:pt x="438141" y="3851088"/>
                  <a:pt x="409711" y="3822658"/>
                  <a:pt x="374641" y="3822658"/>
                </a:cubicBezTo>
                <a:close/>
                <a:moveTo>
                  <a:pt x="11829968" y="3517858"/>
                </a:moveTo>
                <a:cubicBezTo>
                  <a:pt x="11794898" y="3517858"/>
                  <a:pt x="11766468" y="3546288"/>
                  <a:pt x="11766468" y="3581358"/>
                </a:cubicBezTo>
                <a:cubicBezTo>
                  <a:pt x="11766468" y="3616428"/>
                  <a:pt x="11794898" y="3644858"/>
                  <a:pt x="11829968" y="3644858"/>
                </a:cubicBezTo>
                <a:cubicBezTo>
                  <a:pt x="11865038" y="3644858"/>
                  <a:pt x="11893468" y="3616428"/>
                  <a:pt x="11893468" y="3581358"/>
                </a:cubicBezTo>
                <a:cubicBezTo>
                  <a:pt x="11893468" y="3546288"/>
                  <a:pt x="11865038" y="3517858"/>
                  <a:pt x="11829968" y="3517858"/>
                </a:cubicBezTo>
                <a:close/>
                <a:moveTo>
                  <a:pt x="11563268" y="3517858"/>
                </a:moveTo>
                <a:cubicBezTo>
                  <a:pt x="11528198" y="3517858"/>
                  <a:pt x="11499768" y="3546288"/>
                  <a:pt x="11499768" y="3581358"/>
                </a:cubicBezTo>
                <a:cubicBezTo>
                  <a:pt x="11499768" y="3616428"/>
                  <a:pt x="11528198" y="3644858"/>
                  <a:pt x="11563268" y="3644858"/>
                </a:cubicBezTo>
                <a:cubicBezTo>
                  <a:pt x="11598338" y="3644858"/>
                  <a:pt x="11626768" y="3616428"/>
                  <a:pt x="11626768" y="3581358"/>
                </a:cubicBezTo>
                <a:cubicBezTo>
                  <a:pt x="11626768" y="3546288"/>
                  <a:pt x="11598338" y="3517858"/>
                  <a:pt x="11563268" y="3517858"/>
                </a:cubicBezTo>
                <a:close/>
                <a:moveTo>
                  <a:pt x="11296568" y="3517858"/>
                </a:moveTo>
                <a:cubicBezTo>
                  <a:pt x="11261498" y="3517858"/>
                  <a:pt x="11233068" y="3546288"/>
                  <a:pt x="11233068" y="3581358"/>
                </a:cubicBezTo>
                <a:cubicBezTo>
                  <a:pt x="11233068" y="3616428"/>
                  <a:pt x="11261498" y="3644858"/>
                  <a:pt x="11296568" y="3644858"/>
                </a:cubicBezTo>
                <a:cubicBezTo>
                  <a:pt x="11331638" y="3644858"/>
                  <a:pt x="11360068" y="3616428"/>
                  <a:pt x="11360068" y="3581358"/>
                </a:cubicBezTo>
                <a:cubicBezTo>
                  <a:pt x="11360068" y="3546288"/>
                  <a:pt x="11331638" y="3517858"/>
                  <a:pt x="11296568" y="3517858"/>
                </a:cubicBezTo>
                <a:close/>
                <a:moveTo>
                  <a:pt x="11029868" y="3517858"/>
                </a:moveTo>
                <a:cubicBezTo>
                  <a:pt x="10994798" y="3517858"/>
                  <a:pt x="10966368" y="3546288"/>
                  <a:pt x="10966368" y="3581358"/>
                </a:cubicBezTo>
                <a:cubicBezTo>
                  <a:pt x="10966368" y="3616428"/>
                  <a:pt x="10994798" y="3644858"/>
                  <a:pt x="11029868" y="3644858"/>
                </a:cubicBezTo>
                <a:cubicBezTo>
                  <a:pt x="11064938" y="3644858"/>
                  <a:pt x="11093368" y="3616428"/>
                  <a:pt x="11093368" y="3581358"/>
                </a:cubicBezTo>
                <a:cubicBezTo>
                  <a:pt x="11093368" y="3546288"/>
                  <a:pt x="11064938" y="3517858"/>
                  <a:pt x="11029868" y="3517858"/>
                </a:cubicBezTo>
                <a:close/>
                <a:moveTo>
                  <a:pt x="10763168" y="3517858"/>
                </a:moveTo>
                <a:cubicBezTo>
                  <a:pt x="10728098" y="3517858"/>
                  <a:pt x="10699668" y="3546288"/>
                  <a:pt x="10699668" y="3581358"/>
                </a:cubicBezTo>
                <a:cubicBezTo>
                  <a:pt x="10699668" y="3616428"/>
                  <a:pt x="10728098" y="3644858"/>
                  <a:pt x="10763168" y="3644858"/>
                </a:cubicBezTo>
                <a:cubicBezTo>
                  <a:pt x="10798238" y="3644858"/>
                  <a:pt x="10826668" y="3616428"/>
                  <a:pt x="10826668" y="3581358"/>
                </a:cubicBezTo>
                <a:cubicBezTo>
                  <a:pt x="10826668" y="3546288"/>
                  <a:pt x="10798238" y="3517858"/>
                  <a:pt x="10763168" y="3517858"/>
                </a:cubicBezTo>
                <a:close/>
                <a:moveTo>
                  <a:pt x="10496468" y="3517858"/>
                </a:moveTo>
                <a:cubicBezTo>
                  <a:pt x="10461398" y="3517858"/>
                  <a:pt x="10432968" y="3546288"/>
                  <a:pt x="10432968" y="3581358"/>
                </a:cubicBezTo>
                <a:cubicBezTo>
                  <a:pt x="10432968" y="3616428"/>
                  <a:pt x="10461398" y="3644858"/>
                  <a:pt x="10496468" y="3644858"/>
                </a:cubicBezTo>
                <a:cubicBezTo>
                  <a:pt x="10531538" y="3644858"/>
                  <a:pt x="10559968" y="3616428"/>
                  <a:pt x="10559968" y="3581358"/>
                </a:cubicBezTo>
                <a:cubicBezTo>
                  <a:pt x="10559968" y="3546288"/>
                  <a:pt x="10531538" y="3517858"/>
                  <a:pt x="10496468" y="3517858"/>
                </a:cubicBezTo>
                <a:close/>
                <a:moveTo>
                  <a:pt x="10229768" y="3517858"/>
                </a:moveTo>
                <a:cubicBezTo>
                  <a:pt x="10194698" y="3517858"/>
                  <a:pt x="10166268" y="3546288"/>
                  <a:pt x="10166268" y="3581358"/>
                </a:cubicBezTo>
                <a:cubicBezTo>
                  <a:pt x="10166268" y="3616428"/>
                  <a:pt x="10194698" y="3644858"/>
                  <a:pt x="10229768" y="3644858"/>
                </a:cubicBezTo>
                <a:cubicBezTo>
                  <a:pt x="10264838" y="3644858"/>
                  <a:pt x="10293268" y="3616428"/>
                  <a:pt x="10293268" y="3581358"/>
                </a:cubicBezTo>
                <a:cubicBezTo>
                  <a:pt x="10293268" y="3546288"/>
                  <a:pt x="10264838" y="3517858"/>
                  <a:pt x="10229768" y="3517858"/>
                </a:cubicBezTo>
                <a:close/>
                <a:moveTo>
                  <a:pt x="9963068" y="3517858"/>
                </a:moveTo>
                <a:cubicBezTo>
                  <a:pt x="9927998" y="3517858"/>
                  <a:pt x="9899568" y="3546288"/>
                  <a:pt x="9899568" y="3581358"/>
                </a:cubicBezTo>
                <a:cubicBezTo>
                  <a:pt x="9899568" y="3616428"/>
                  <a:pt x="9927998" y="3644858"/>
                  <a:pt x="9963068" y="3644858"/>
                </a:cubicBezTo>
                <a:cubicBezTo>
                  <a:pt x="9998138" y="3644858"/>
                  <a:pt x="10026568" y="3616428"/>
                  <a:pt x="10026568" y="3581358"/>
                </a:cubicBezTo>
                <a:cubicBezTo>
                  <a:pt x="10026568" y="3546288"/>
                  <a:pt x="9998138" y="3517858"/>
                  <a:pt x="9963068" y="3517858"/>
                </a:cubicBezTo>
                <a:close/>
                <a:moveTo>
                  <a:pt x="9696368" y="3517858"/>
                </a:moveTo>
                <a:cubicBezTo>
                  <a:pt x="9661298" y="3517858"/>
                  <a:pt x="9632868" y="3546288"/>
                  <a:pt x="9632868" y="3581358"/>
                </a:cubicBezTo>
                <a:cubicBezTo>
                  <a:pt x="9632868" y="3616428"/>
                  <a:pt x="9661298" y="3644858"/>
                  <a:pt x="9696368" y="3644858"/>
                </a:cubicBezTo>
                <a:cubicBezTo>
                  <a:pt x="9731438" y="3644858"/>
                  <a:pt x="9759868" y="3616428"/>
                  <a:pt x="9759868" y="3581358"/>
                </a:cubicBezTo>
                <a:cubicBezTo>
                  <a:pt x="9759868" y="3546288"/>
                  <a:pt x="9731438" y="3517858"/>
                  <a:pt x="9696368" y="3517858"/>
                </a:cubicBezTo>
                <a:close/>
                <a:moveTo>
                  <a:pt x="9429668" y="3517858"/>
                </a:moveTo>
                <a:cubicBezTo>
                  <a:pt x="9394598" y="3517858"/>
                  <a:pt x="9366168" y="3546288"/>
                  <a:pt x="9366168" y="3581358"/>
                </a:cubicBezTo>
                <a:cubicBezTo>
                  <a:pt x="9366168" y="3616428"/>
                  <a:pt x="9394598" y="3644858"/>
                  <a:pt x="9429668" y="3644858"/>
                </a:cubicBezTo>
                <a:cubicBezTo>
                  <a:pt x="9464738" y="3644858"/>
                  <a:pt x="9493168" y="3616428"/>
                  <a:pt x="9493168" y="3581358"/>
                </a:cubicBezTo>
                <a:cubicBezTo>
                  <a:pt x="9493168" y="3546288"/>
                  <a:pt x="9464738" y="3517858"/>
                  <a:pt x="9429668" y="3517858"/>
                </a:cubicBezTo>
                <a:close/>
                <a:moveTo>
                  <a:pt x="9162968" y="3517858"/>
                </a:moveTo>
                <a:cubicBezTo>
                  <a:pt x="9127898" y="3517858"/>
                  <a:pt x="9099468" y="3546288"/>
                  <a:pt x="9099468" y="3581358"/>
                </a:cubicBezTo>
                <a:cubicBezTo>
                  <a:pt x="9099468" y="3616428"/>
                  <a:pt x="9127898" y="3644858"/>
                  <a:pt x="9162968" y="3644858"/>
                </a:cubicBezTo>
                <a:cubicBezTo>
                  <a:pt x="9198038" y="3644858"/>
                  <a:pt x="9226468" y="3616428"/>
                  <a:pt x="9226468" y="3581358"/>
                </a:cubicBezTo>
                <a:cubicBezTo>
                  <a:pt x="9226468" y="3546288"/>
                  <a:pt x="9198038" y="3517858"/>
                  <a:pt x="9162968" y="3517858"/>
                </a:cubicBezTo>
                <a:close/>
                <a:moveTo>
                  <a:pt x="8896268" y="3517858"/>
                </a:moveTo>
                <a:cubicBezTo>
                  <a:pt x="8861198" y="3517858"/>
                  <a:pt x="8832768" y="3546288"/>
                  <a:pt x="8832768" y="3581358"/>
                </a:cubicBezTo>
                <a:cubicBezTo>
                  <a:pt x="8832768" y="3616428"/>
                  <a:pt x="8861198" y="3644858"/>
                  <a:pt x="8896268" y="3644858"/>
                </a:cubicBezTo>
                <a:cubicBezTo>
                  <a:pt x="8931338" y="3644858"/>
                  <a:pt x="8959768" y="3616428"/>
                  <a:pt x="8959768" y="3581358"/>
                </a:cubicBezTo>
                <a:cubicBezTo>
                  <a:pt x="8959768" y="3546288"/>
                  <a:pt x="8931338" y="3517858"/>
                  <a:pt x="8896268" y="3517858"/>
                </a:cubicBezTo>
                <a:close/>
                <a:moveTo>
                  <a:pt x="8629568" y="3517858"/>
                </a:moveTo>
                <a:cubicBezTo>
                  <a:pt x="8594498" y="3517858"/>
                  <a:pt x="8566068" y="3546288"/>
                  <a:pt x="8566068" y="3581358"/>
                </a:cubicBezTo>
                <a:cubicBezTo>
                  <a:pt x="8566068" y="3616428"/>
                  <a:pt x="8594498" y="3644858"/>
                  <a:pt x="8629568" y="3644858"/>
                </a:cubicBezTo>
                <a:cubicBezTo>
                  <a:pt x="8664638" y="3644858"/>
                  <a:pt x="8693068" y="3616428"/>
                  <a:pt x="8693068" y="3581358"/>
                </a:cubicBezTo>
                <a:cubicBezTo>
                  <a:pt x="8693068" y="3546288"/>
                  <a:pt x="8664638" y="3517858"/>
                  <a:pt x="8629568" y="3517858"/>
                </a:cubicBezTo>
                <a:close/>
                <a:moveTo>
                  <a:pt x="8362868" y="3517858"/>
                </a:moveTo>
                <a:cubicBezTo>
                  <a:pt x="8327798" y="3517858"/>
                  <a:pt x="8299368" y="3546288"/>
                  <a:pt x="8299368" y="3581358"/>
                </a:cubicBezTo>
                <a:cubicBezTo>
                  <a:pt x="8299368" y="3616428"/>
                  <a:pt x="8327798" y="3644858"/>
                  <a:pt x="8362868" y="3644858"/>
                </a:cubicBezTo>
                <a:cubicBezTo>
                  <a:pt x="8397938" y="3644858"/>
                  <a:pt x="8426368" y="3616428"/>
                  <a:pt x="8426368" y="3581358"/>
                </a:cubicBezTo>
                <a:cubicBezTo>
                  <a:pt x="8426368" y="3546288"/>
                  <a:pt x="8397938" y="3517858"/>
                  <a:pt x="8362868" y="3517858"/>
                </a:cubicBezTo>
                <a:close/>
                <a:moveTo>
                  <a:pt x="8096168" y="3517858"/>
                </a:moveTo>
                <a:cubicBezTo>
                  <a:pt x="8061098" y="3517858"/>
                  <a:pt x="8032668" y="3546288"/>
                  <a:pt x="8032668" y="3581358"/>
                </a:cubicBezTo>
                <a:cubicBezTo>
                  <a:pt x="8032668" y="3616428"/>
                  <a:pt x="8061098" y="3644858"/>
                  <a:pt x="8096168" y="3644858"/>
                </a:cubicBezTo>
                <a:cubicBezTo>
                  <a:pt x="8131238" y="3644858"/>
                  <a:pt x="8159668" y="3616428"/>
                  <a:pt x="8159668" y="3581358"/>
                </a:cubicBezTo>
                <a:cubicBezTo>
                  <a:pt x="8159668" y="3546288"/>
                  <a:pt x="8131238" y="3517858"/>
                  <a:pt x="8096168" y="3517858"/>
                </a:cubicBezTo>
                <a:close/>
                <a:moveTo>
                  <a:pt x="7829468" y="3517858"/>
                </a:moveTo>
                <a:cubicBezTo>
                  <a:pt x="7794398" y="3517858"/>
                  <a:pt x="7765968" y="3546288"/>
                  <a:pt x="7765968" y="3581358"/>
                </a:cubicBezTo>
                <a:cubicBezTo>
                  <a:pt x="7765968" y="3616428"/>
                  <a:pt x="7794398" y="3644858"/>
                  <a:pt x="7829468" y="3644858"/>
                </a:cubicBezTo>
                <a:cubicBezTo>
                  <a:pt x="7864538" y="3644858"/>
                  <a:pt x="7892968" y="3616428"/>
                  <a:pt x="7892968" y="3581358"/>
                </a:cubicBezTo>
                <a:cubicBezTo>
                  <a:pt x="7892968" y="3546288"/>
                  <a:pt x="7864538" y="3517858"/>
                  <a:pt x="7829468" y="3517858"/>
                </a:cubicBezTo>
                <a:close/>
                <a:moveTo>
                  <a:pt x="7562768" y="3517858"/>
                </a:moveTo>
                <a:cubicBezTo>
                  <a:pt x="7527698" y="3517858"/>
                  <a:pt x="7499268" y="3546288"/>
                  <a:pt x="7499268" y="3581358"/>
                </a:cubicBezTo>
                <a:cubicBezTo>
                  <a:pt x="7499268" y="3616428"/>
                  <a:pt x="7527698" y="3644858"/>
                  <a:pt x="7562768" y="3644858"/>
                </a:cubicBezTo>
                <a:cubicBezTo>
                  <a:pt x="7597838" y="3644858"/>
                  <a:pt x="7626268" y="3616428"/>
                  <a:pt x="7626268" y="3581358"/>
                </a:cubicBezTo>
                <a:cubicBezTo>
                  <a:pt x="7626268" y="3546288"/>
                  <a:pt x="7597838" y="3517858"/>
                  <a:pt x="7562768" y="3517858"/>
                </a:cubicBezTo>
                <a:close/>
                <a:moveTo>
                  <a:pt x="7296068" y="3517858"/>
                </a:moveTo>
                <a:cubicBezTo>
                  <a:pt x="7260998" y="3517858"/>
                  <a:pt x="7232568" y="3546288"/>
                  <a:pt x="7232568" y="3581358"/>
                </a:cubicBezTo>
                <a:cubicBezTo>
                  <a:pt x="7232568" y="3616428"/>
                  <a:pt x="7260998" y="3644858"/>
                  <a:pt x="7296068" y="3644858"/>
                </a:cubicBezTo>
                <a:cubicBezTo>
                  <a:pt x="7331138" y="3644858"/>
                  <a:pt x="7359568" y="3616428"/>
                  <a:pt x="7359568" y="3581358"/>
                </a:cubicBezTo>
                <a:cubicBezTo>
                  <a:pt x="7359568" y="3546288"/>
                  <a:pt x="7331138" y="3517858"/>
                  <a:pt x="7296068" y="3517858"/>
                </a:cubicBezTo>
                <a:close/>
                <a:moveTo>
                  <a:pt x="7029368" y="3517858"/>
                </a:moveTo>
                <a:cubicBezTo>
                  <a:pt x="6994298" y="3517858"/>
                  <a:pt x="6965868" y="3546288"/>
                  <a:pt x="6965868" y="3581358"/>
                </a:cubicBezTo>
                <a:cubicBezTo>
                  <a:pt x="6965868" y="3616428"/>
                  <a:pt x="6994298" y="3644858"/>
                  <a:pt x="7029368" y="3644858"/>
                </a:cubicBezTo>
                <a:cubicBezTo>
                  <a:pt x="7064438" y="3644858"/>
                  <a:pt x="7092868" y="3616428"/>
                  <a:pt x="7092868" y="3581358"/>
                </a:cubicBezTo>
                <a:cubicBezTo>
                  <a:pt x="7092868" y="3546288"/>
                  <a:pt x="7064438" y="3517858"/>
                  <a:pt x="7029368" y="3517858"/>
                </a:cubicBezTo>
                <a:close/>
                <a:moveTo>
                  <a:pt x="6762668" y="3517858"/>
                </a:moveTo>
                <a:cubicBezTo>
                  <a:pt x="6727598" y="3517858"/>
                  <a:pt x="6699168" y="3546288"/>
                  <a:pt x="6699168" y="3581358"/>
                </a:cubicBezTo>
                <a:cubicBezTo>
                  <a:pt x="6699168" y="3616428"/>
                  <a:pt x="6727598" y="3644858"/>
                  <a:pt x="6762668" y="3644858"/>
                </a:cubicBezTo>
                <a:cubicBezTo>
                  <a:pt x="6797738" y="3644858"/>
                  <a:pt x="6826168" y="3616428"/>
                  <a:pt x="6826168" y="3581358"/>
                </a:cubicBezTo>
                <a:cubicBezTo>
                  <a:pt x="6826168" y="3546288"/>
                  <a:pt x="6797738" y="3517858"/>
                  <a:pt x="6762668" y="3517858"/>
                </a:cubicBezTo>
                <a:close/>
                <a:moveTo>
                  <a:pt x="6495968" y="3517858"/>
                </a:moveTo>
                <a:cubicBezTo>
                  <a:pt x="6460898" y="3517858"/>
                  <a:pt x="6432468" y="3546288"/>
                  <a:pt x="6432468" y="3581358"/>
                </a:cubicBezTo>
                <a:cubicBezTo>
                  <a:pt x="6432468" y="3616428"/>
                  <a:pt x="6460898" y="3644858"/>
                  <a:pt x="6495968" y="3644858"/>
                </a:cubicBezTo>
                <a:cubicBezTo>
                  <a:pt x="6531038" y="3644858"/>
                  <a:pt x="6559468" y="3616428"/>
                  <a:pt x="6559468" y="3581358"/>
                </a:cubicBezTo>
                <a:cubicBezTo>
                  <a:pt x="6559468" y="3546288"/>
                  <a:pt x="6531038" y="3517858"/>
                  <a:pt x="6495968" y="3517858"/>
                </a:cubicBezTo>
                <a:close/>
                <a:moveTo>
                  <a:pt x="6229268" y="3517858"/>
                </a:moveTo>
                <a:cubicBezTo>
                  <a:pt x="6194198" y="3517858"/>
                  <a:pt x="6165768" y="3546288"/>
                  <a:pt x="6165768" y="3581358"/>
                </a:cubicBezTo>
                <a:cubicBezTo>
                  <a:pt x="6165768" y="3616428"/>
                  <a:pt x="6194198" y="3644858"/>
                  <a:pt x="6229268" y="3644858"/>
                </a:cubicBezTo>
                <a:cubicBezTo>
                  <a:pt x="6264338" y="3644858"/>
                  <a:pt x="6292768" y="3616428"/>
                  <a:pt x="6292768" y="3581358"/>
                </a:cubicBezTo>
                <a:cubicBezTo>
                  <a:pt x="6292768" y="3546288"/>
                  <a:pt x="6264338" y="3517858"/>
                  <a:pt x="6229268" y="3517858"/>
                </a:cubicBezTo>
                <a:close/>
                <a:moveTo>
                  <a:pt x="5962574" y="3517858"/>
                </a:moveTo>
                <a:cubicBezTo>
                  <a:pt x="5927499" y="3517858"/>
                  <a:pt x="5899070" y="3546288"/>
                  <a:pt x="5899070" y="3581358"/>
                </a:cubicBezTo>
                <a:cubicBezTo>
                  <a:pt x="5899070" y="3616428"/>
                  <a:pt x="5927499" y="3644858"/>
                  <a:pt x="5962574" y="3644858"/>
                </a:cubicBezTo>
                <a:cubicBezTo>
                  <a:pt x="5997649" y="3644858"/>
                  <a:pt x="6026082" y="3616428"/>
                  <a:pt x="6026082" y="3581358"/>
                </a:cubicBezTo>
                <a:cubicBezTo>
                  <a:pt x="6026082" y="3546288"/>
                  <a:pt x="5997649" y="3517858"/>
                  <a:pt x="5962574" y="3517858"/>
                </a:cubicBezTo>
                <a:close/>
                <a:moveTo>
                  <a:pt x="5695880" y="3517858"/>
                </a:moveTo>
                <a:cubicBezTo>
                  <a:pt x="5660806" y="3517858"/>
                  <a:pt x="5632380" y="3546288"/>
                  <a:pt x="5632380" y="3581358"/>
                </a:cubicBezTo>
                <a:cubicBezTo>
                  <a:pt x="5632380" y="3616428"/>
                  <a:pt x="5660806" y="3644858"/>
                  <a:pt x="5695880" y="3644858"/>
                </a:cubicBezTo>
                <a:cubicBezTo>
                  <a:pt x="5730946" y="3644858"/>
                  <a:pt x="5759373" y="3616428"/>
                  <a:pt x="5759373" y="3581358"/>
                </a:cubicBezTo>
                <a:cubicBezTo>
                  <a:pt x="5759373" y="3546288"/>
                  <a:pt x="5730946" y="3517858"/>
                  <a:pt x="5695880" y="3517858"/>
                </a:cubicBezTo>
                <a:close/>
                <a:moveTo>
                  <a:pt x="5429188" y="3517858"/>
                </a:moveTo>
                <a:cubicBezTo>
                  <a:pt x="5394118" y="3517858"/>
                  <a:pt x="5365689" y="3546288"/>
                  <a:pt x="5365689" y="3581358"/>
                </a:cubicBezTo>
                <a:cubicBezTo>
                  <a:pt x="5365689" y="3616428"/>
                  <a:pt x="5394118" y="3644858"/>
                  <a:pt x="5429188" y="3644858"/>
                </a:cubicBezTo>
                <a:cubicBezTo>
                  <a:pt x="5464257" y="3644858"/>
                  <a:pt x="5492684" y="3616428"/>
                  <a:pt x="5492684" y="3581358"/>
                </a:cubicBezTo>
                <a:cubicBezTo>
                  <a:pt x="5492684" y="3546288"/>
                  <a:pt x="5464257" y="3517858"/>
                  <a:pt x="5429188" y="3517858"/>
                </a:cubicBezTo>
                <a:close/>
                <a:moveTo>
                  <a:pt x="5162487" y="3517858"/>
                </a:moveTo>
                <a:cubicBezTo>
                  <a:pt x="5127417" y="3517858"/>
                  <a:pt x="5098981" y="3546288"/>
                  <a:pt x="5098981" y="3581358"/>
                </a:cubicBezTo>
                <a:cubicBezTo>
                  <a:pt x="5098981" y="3616428"/>
                  <a:pt x="5127417" y="3644858"/>
                  <a:pt x="5162487" y="3644858"/>
                </a:cubicBezTo>
                <a:cubicBezTo>
                  <a:pt x="5197565" y="3644858"/>
                  <a:pt x="5225975" y="3616428"/>
                  <a:pt x="5225975" y="3581358"/>
                </a:cubicBezTo>
                <a:cubicBezTo>
                  <a:pt x="5225975" y="3546288"/>
                  <a:pt x="5197565" y="3517858"/>
                  <a:pt x="5162487" y="3517858"/>
                </a:cubicBezTo>
                <a:close/>
                <a:moveTo>
                  <a:pt x="4895790" y="3517858"/>
                </a:moveTo>
                <a:cubicBezTo>
                  <a:pt x="4860716" y="3517858"/>
                  <a:pt x="4832285" y="3546288"/>
                  <a:pt x="4832285" y="3581358"/>
                </a:cubicBezTo>
                <a:cubicBezTo>
                  <a:pt x="4832285" y="3616428"/>
                  <a:pt x="4860716" y="3644858"/>
                  <a:pt x="4895790" y="3644858"/>
                </a:cubicBezTo>
                <a:cubicBezTo>
                  <a:pt x="4930862" y="3644858"/>
                  <a:pt x="4959288" y="3616428"/>
                  <a:pt x="4959288" y="3581358"/>
                </a:cubicBezTo>
                <a:cubicBezTo>
                  <a:pt x="4959288" y="3546288"/>
                  <a:pt x="4930862" y="3517858"/>
                  <a:pt x="4895790" y="3517858"/>
                </a:cubicBezTo>
                <a:close/>
                <a:moveTo>
                  <a:pt x="4629095" y="3517858"/>
                </a:moveTo>
                <a:cubicBezTo>
                  <a:pt x="4594037" y="3517858"/>
                  <a:pt x="4565615" y="3546288"/>
                  <a:pt x="4565615" y="3581358"/>
                </a:cubicBezTo>
                <a:cubicBezTo>
                  <a:pt x="4565615" y="3616428"/>
                  <a:pt x="4594037" y="3644858"/>
                  <a:pt x="4629095" y="3644858"/>
                </a:cubicBezTo>
                <a:cubicBezTo>
                  <a:pt x="4664153" y="3644858"/>
                  <a:pt x="4692573" y="3616428"/>
                  <a:pt x="4692573" y="3581358"/>
                </a:cubicBezTo>
                <a:cubicBezTo>
                  <a:pt x="4692573" y="3546288"/>
                  <a:pt x="4664153" y="3517858"/>
                  <a:pt x="4629095" y="3517858"/>
                </a:cubicBezTo>
                <a:close/>
                <a:moveTo>
                  <a:pt x="4362395" y="3517858"/>
                </a:moveTo>
                <a:cubicBezTo>
                  <a:pt x="4327328" y="3517858"/>
                  <a:pt x="4298899" y="3546288"/>
                  <a:pt x="4298899" y="3581358"/>
                </a:cubicBezTo>
                <a:cubicBezTo>
                  <a:pt x="4298899" y="3616428"/>
                  <a:pt x="4327328" y="3644858"/>
                  <a:pt x="4362395" y="3644858"/>
                </a:cubicBezTo>
                <a:cubicBezTo>
                  <a:pt x="4397462" y="3644858"/>
                  <a:pt x="4425899" y="3616428"/>
                  <a:pt x="4425899" y="3581358"/>
                </a:cubicBezTo>
                <a:cubicBezTo>
                  <a:pt x="4425899" y="3546288"/>
                  <a:pt x="4397462" y="3517858"/>
                  <a:pt x="4362395" y="3517858"/>
                </a:cubicBezTo>
                <a:close/>
                <a:moveTo>
                  <a:pt x="4095685" y="3517858"/>
                </a:moveTo>
                <a:cubicBezTo>
                  <a:pt x="4060681" y="3517858"/>
                  <a:pt x="4032255" y="3546288"/>
                  <a:pt x="4032255" y="3581358"/>
                </a:cubicBezTo>
                <a:cubicBezTo>
                  <a:pt x="4032255" y="3616428"/>
                  <a:pt x="4060681" y="3644858"/>
                  <a:pt x="4095685" y="3644858"/>
                </a:cubicBezTo>
                <a:cubicBezTo>
                  <a:pt x="4130755" y="3644858"/>
                  <a:pt x="4159187" y="3616428"/>
                  <a:pt x="4159187" y="3581358"/>
                </a:cubicBezTo>
                <a:cubicBezTo>
                  <a:pt x="4159187" y="3546288"/>
                  <a:pt x="4130755" y="3517858"/>
                  <a:pt x="4095685" y="3517858"/>
                </a:cubicBezTo>
                <a:close/>
                <a:moveTo>
                  <a:pt x="3829041" y="3517858"/>
                </a:moveTo>
                <a:cubicBezTo>
                  <a:pt x="3793972" y="3517858"/>
                  <a:pt x="3765547" y="3546288"/>
                  <a:pt x="3765547" y="3581358"/>
                </a:cubicBezTo>
                <a:cubicBezTo>
                  <a:pt x="3765547" y="3616428"/>
                  <a:pt x="3793972" y="3644858"/>
                  <a:pt x="3829041" y="3644858"/>
                </a:cubicBezTo>
                <a:cubicBezTo>
                  <a:pt x="3864115" y="3644858"/>
                  <a:pt x="3892547" y="3616428"/>
                  <a:pt x="3892547" y="3581358"/>
                </a:cubicBezTo>
                <a:cubicBezTo>
                  <a:pt x="3892547" y="3546288"/>
                  <a:pt x="3864115" y="3517858"/>
                  <a:pt x="3829041" y="3517858"/>
                </a:cubicBezTo>
                <a:close/>
                <a:moveTo>
                  <a:pt x="3562364" y="3517858"/>
                </a:moveTo>
                <a:cubicBezTo>
                  <a:pt x="3527288" y="3517858"/>
                  <a:pt x="3498857" y="3546288"/>
                  <a:pt x="3498857" y="3581358"/>
                </a:cubicBezTo>
                <a:cubicBezTo>
                  <a:pt x="3498857" y="3616428"/>
                  <a:pt x="3527288" y="3644858"/>
                  <a:pt x="3562364" y="3644858"/>
                </a:cubicBezTo>
                <a:cubicBezTo>
                  <a:pt x="3597434" y="3644858"/>
                  <a:pt x="3625859" y="3616428"/>
                  <a:pt x="3625859" y="3581358"/>
                </a:cubicBezTo>
                <a:cubicBezTo>
                  <a:pt x="3625859" y="3546288"/>
                  <a:pt x="3597434" y="3517858"/>
                  <a:pt x="3562364" y="3517858"/>
                </a:cubicBezTo>
                <a:close/>
                <a:moveTo>
                  <a:pt x="3295633" y="3517858"/>
                </a:moveTo>
                <a:cubicBezTo>
                  <a:pt x="3260566" y="3517858"/>
                  <a:pt x="3232140" y="3546288"/>
                  <a:pt x="3232140" y="3581358"/>
                </a:cubicBezTo>
                <a:cubicBezTo>
                  <a:pt x="3232140" y="3616428"/>
                  <a:pt x="3260566" y="3644858"/>
                  <a:pt x="3295633" y="3644858"/>
                </a:cubicBezTo>
                <a:cubicBezTo>
                  <a:pt x="3330704" y="3644858"/>
                  <a:pt x="3359138" y="3616428"/>
                  <a:pt x="3359138" y="3581358"/>
                </a:cubicBezTo>
                <a:cubicBezTo>
                  <a:pt x="3359138" y="3546288"/>
                  <a:pt x="3330704" y="3517858"/>
                  <a:pt x="3295633" y="3517858"/>
                </a:cubicBezTo>
                <a:close/>
                <a:moveTo>
                  <a:pt x="3028961" y="3517858"/>
                </a:moveTo>
                <a:cubicBezTo>
                  <a:pt x="2993895" y="3517858"/>
                  <a:pt x="2965468" y="3546288"/>
                  <a:pt x="2965468" y="3581358"/>
                </a:cubicBezTo>
                <a:cubicBezTo>
                  <a:pt x="2965468" y="3616428"/>
                  <a:pt x="2993895" y="3644858"/>
                  <a:pt x="3028961" y="3644858"/>
                </a:cubicBezTo>
                <a:cubicBezTo>
                  <a:pt x="3064028" y="3644858"/>
                  <a:pt x="3092455" y="3616428"/>
                  <a:pt x="3092455" y="3581358"/>
                </a:cubicBezTo>
                <a:cubicBezTo>
                  <a:pt x="3092455" y="3546288"/>
                  <a:pt x="3064028" y="3517858"/>
                  <a:pt x="3028961" y="3517858"/>
                </a:cubicBezTo>
                <a:close/>
                <a:moveTo>
                  <a:pt x="2762290" y="3517858"/>
                </a:moveTo>
                <a:cubicBezTo>
                  <a:pt x="2727222" y="3517858"/>
                  <a:pt x="2698776" y="3546288"/>
                  <a:pt x="2698776" y="3581358"/>
                </a:cubicBezTo>
                <a:cubicBezTo>
                  <a:pt x="2698776" y="3616428"/>
                  <a:pt x="2727222" y="3644858"/>
                  <a:pt x="2762290" y="3644858"/>
                </a:cubicBezTo>
                <a:cubicBezTo>
                  <a:pt x="2797356" y="3644858"/>
                  <a:pt x="2825784" y="3616428"/>
                  <a:pt x="2825784" y="3581358"/>
                </a:cubicBezTo>
                <a:cubicBezTo>
                  <a:pt x="2825784" y="3546288"/>
                  <a:pt x="2797356" y="3517858"/>
                  <a:pt x="2762290" y="3517858"/>
                </a:cubicBezTo>
                <a:close/>
                <a:moveTo>
                  <a:pt x="2495561" y="3517858"/>
                </a:moveTo>
                <a:cubicBezTo>
                  <a:pt x="2460485" y="3517858"/>
                  <a:pt x="2432057" y="3546288"/>
                  <a:pt x="2432057" y="3581358"/>
                </a:cubicBezTo>
                <a:cubicBezTo>
                  <a:pt x="2432057" y="3616428"/>
                  <a:pt x="2460485" y="3644858"/>
                  <a:pt x="2495561" y="3644858"/>
                </a:cubicBezTo>
                <a:cubicBezTo>
                  <a:pt x="2530636" y="3644858"/>
                  <a:pt x="2559070" y="3616428"/>
                  <a:pt x="2559070" y="3581358"/>
                </a:cubicBezTo>
                <a:cubicBezTo>
                  <a:pt x="2559070" y="3546288"/>
                  <a:pt x="2530636" y="3517858"/>
                  <a:pt x="2495561" y="3517858"/>
                </a:cubicBezTo>
                <a:close/>
                <a:moveTo>
                  <a:pt x="2228855" y="3517858"/>
                </a:moveTo>
                <a:cubicBezTo>
                  <a:pt x="2193792" y="3517858"/>
                  <a:pt x="2165361" y="3546288"/>
                  <a:pt x="2165361" y="3581358"/>
                </a:cubicBezTo>
                <a:cubicBezTo>
                  <a:pt x="2165361" y="3616428"/>
                  <a:pt x="2193792" y="3644858"/>
                  <a:pt x="2228855" y="3644858"/>
                </a:cubicBezTo>
                <a:cubicBezTo>
                  <a:pt x="2263930" y="3644858"/>
                  <a:pt x="2292366" y="3616428"/>
                  <a:pt x="2292366" y="3581358"/>
                </a:cubicBezTo>
                <a:cubicBezTo>
                  <a:pt x="2292366" y="3546288"/>
                  <a:pt x="2263930" y="3517858"/>
                  <a:pt x="2228855" y="3517858"/>
                </a:cubicBezTo>
                <a:close/>
                <a:moveTo>
                  <a:pt x="1962148" y="3517858"/>
                </a:moveTo>
                <a:cubicBezTo>
                  <a:pt x="1927081" y="3517858"/>
                  <a:pt x="1898646" y="3546288"/>
                  <a:pt x="1898646" y="3581358"/>
                </a:cubicBezTo>
                <a:cubicBezTo>
                  <a:pt x="1898646" y="3616428"/>
                  <a:pt x="1927081" y="3644858"/>
                  <a:pt x="1962148" y="3644858"/>
                </a:cubicBezTo>
                <a:cubicBezTo>
                  <a:pt x="1997233" y="3644858"/>
                  <a:pt x="2025661" y="3616428"/>
                  <a:pt x="2025661" y="3581358"/>
                </a:cubicBezTo>
                <a:cubicBezTo>
                  <a:pt x="2025661" y="3546288"/>
                  <a:pt x="1997233" y="3517858"/>
                  <a:pt x="1962148" y="3517858"/>
                </a:cubicBezTo>
                <a:close/>
                <a:moveTo>
                  <a:pt x="1695447" y="3517858"/>
                </a:moveTo>
                <a:cubicBezTo>
                  <a:pt x="1660375" y="3517858"/>
                  <a:pt x="1631947" y="3546288"/>
                  <a:pt x="1631947" y="3581358"/>
                </a:cubicBezTo>
                <a:cubicBezTo>
                  <a:pt x="1631947" y="3616428"/>
                  <a:pt x="1660375" y="3644858"/>
                  <a:pt x="1695447" y="3644858"/>
                </a:cubicBezTo>
                <a:cubicBezTo>
                  <a:pt x="1730516" y="3644858"/>
                  <a:pt x="1758947" y="3616428"/>
                  <a:pt x="1758947" y="3581358"/>
                </a:cubicBezTo>
                <a:cubicBezTo>
                  <a:pt x="1758947" y="3546288"/>
                  <a:pt x="1730516" y="3517858"/>
                  <a:pt x="1695447" y="3517858"/>
                </a:cubicBezTo>
                <a:close/>
                <a:moveTo>
                  <a:pt x="1428747" y="3517858"/>
                </a:moveTo>
                <a:cubicBezTo>
                  <a:pt x="1393677" y="3517858"/>
                  <a:pt x="1365247" y="3546288"/>
                  <a:pt x="1365247" y="3581358"/>
                </a:cubicBezTo>
                <a:cubicBezTo>
                  <a:pt x="1365247" y="3616428"/>
                  <a:pt x="1393677" y="3644858"/>
                  <a:pt x="1428747" y="3644858"/>
                </a:cubicBezTo>
                <a:cubicBezTo>
                  <a:pt x="1463817" y="3644858"/>
                  <a:pt x="1492247" y="3616428"/>
                  <a:pt x="1492247" y="3581358"/>
                </a:cubicBezTo>
                <a:cubicBezTo>
                  <a:pt x="1492247" y="3546288"/>
                  <a:pt x="1463817" y="3517858"/>
                  <a:pt x="1428747" y="3517858"/>
                </a:cubicBezTo>
                <a:close/>
                <a:moveTo>
                  <a:pt x="1162049" y="3517858"/>
                </a:moveTo>
                <a:cubicBezTo>
                  <a:pt x="1126979" y="3517858"/>
                  <a:pt x="1098550" y="3546288"/>
                  <a:pt x="1098550" y="3581358"/>
                </a:cubicBezTo>
                <a:cubicBezTo>
                  <a:pt x="1098550" y="3616428"/>
                  <a:pt x="1126979" y="3644858"/>
                  <a:pt x="1162049" y="3644858"/>
                </a:cubicBezTo>
                <a:cubicBezTo>
                  <a:pt x="1197119" y="3644858"/>
                  <a:pt x="1225549" y="3616428"/>
                  <a:pt x="1225549" y="3581358"/>
                </a:cubicBezTo>
                <a:cubicBezTo>
                  <a:pt x="1225549" y="3546288"/>
                  <a:pt x="1197119" y="3517858"/>
                  <a:pt x="1162049" y="3517858"/>
                </a:cubicBezTo>
                <a:close/>
                <a:moveTo>
                  <a:pt x="895352" y="3517858"/>
                </a:moveTo>
                <a:cubicBezTo>
                  <a:pt x="860282" y="3517858"/>
                  <a:pt x="831852" y="3546288"/>
                  <a:pt x="831852" y="3581358"/>
                </a:cubicBezTo>
                <a:cubicBezTo>
                  <a:pt x="831852" y="3616428"/>
                  <a:pt x="860282" y="3644858"/>
                  <a:pt x="895352" y="3644858"/>
                </a:cubicBezTo>
                <a:cubicBezTo>
                  <a:pt x="930421" y="3644858"/>
                  <a:pt x="958851" y="3616428"/>
                  <a:pt x="958851" y="3581358"/>
                </a:cubicBezTo>
                <a:cubicBezTo>
                  <a:pt x="958851" y="3546288"/>
                  <a:pt x="930421" y="3517858"/>
                  <a:pt x="895352" y="3517858"/>
                </a:cubicBezTo>
                <a:close/>
                <a:moveTo>
                  <a:pt x="628654" y="3517858"/>
                </a:moveTo>
                <a:cubicBezTo>
                  <a:pt x="593584" y="3517858"/>
                  <a:pt x="565154" y="3546288"/>
                  <a:pt x="565154" y="3581358"/>
                </a:cubicBezTo>
                <a:cubicBezTo>
                  <a:pt x="565154" y="3616428"/>
                  <a:pt x="593584" y="3644858"/>
                  <a:pt x="628654" y="3644858"/>
                </a:cubicBezTo>
                <a:cubicBezTo>
                  <a:pt x="663724" y="3644858"/>
                  <a:pt x="692153" y="3616428"/>
                  <a:pt x="692153" y="3581358"/>
                </a:cubicBezTo>
                <a:cubicBezTo>
                  <a:pt x="692153" y="3546288"/>
                  <a:pt x="663724" y="3517858"/>
                  <a:pt x="628654" y="3517858"/>
                </a:cubicBezTo>
                <a:close/>
                <a:moveTo>
                  <a:pt x="361956" y="3517858"/>
                </a:moveTo>
                <a:cubicBezTo>
                  <a:pt x="326886" y="3517858"/>
                  <a:pt x="298457" y="3546288"/>
                  <a:pt x="298457" y="3581358"/>
                </a:cubicBezTo>
                <a:cubicBezTo>
                  <a:pt x="298457" y="3616428"/>
                  <a:pt x="326886" y="3644858"/>
                  <a:pt x="361956" y="3644858"/>
                </a:cubicBezTo>
                <a:cubicBezTo>
                  <a:pt x="397026" y="3644858"/>
                  <a:pt x="425456" y="3616428"/>
                  <a:pt x="425456" y="3581358"/>
                </a:cubicBezTo>
                <a:cubicBezTo>
                  <a:pt x="425456" y="3546288"/>
                  <a:pt x="397026" y="3517858"/>
                  <a:pt x="361956" y="3517858"/>
                </a:cubicBezTo>
                <a:close/>
                <a:moveTo>
                  <a:pt x="2228855" y="3213099"/>
                </a:moveTo>
                <a:cubicBezTo>
                  <a:pt x="2193792" y="3213099"/>
                  <a:pt x="2165361" y="3241519"/>
                  <a:pt x="2165361" y="3276581"/>
                </a:cubicBezTo>
                <a:cubicBezTo>
                  <a:pt x="2165361" y="3311641"/>
                  <a:pt x="2193792" y="3340062"/>
                  <a:pt x="2228855" y="3340062"/>
                </a:cubicBezTo>
                <a:cubicBezTo>
                  <a:pt x="2263930" y="3340062"/>
                  <a:pt x="2292366" y="3311641"/>
                  <a:pt x="2292366" y="3276581"/>
                </a:cubicBezTo>
                <a:cubicBezTo>
                  <a:pt x="2292366" y="3241519"/>
                  <a:pt x="2263930" y="3213099"/>
                  <a:pt x="2228855" y="3213099"/>
                </a:cubicBezTo>
                <a:close/>
                <a:moveTo>
                  <a:pt x="1962148" y="3213099"/>
                </a:moveTo>
                <a:cubicBezTo>
                  <a:pt x="1927081" y="3213099"/>
                  <a:pt x="1898646" y="3241519"/>
                  <a:pt x="1898646" y="3276581"/>
                </a:cubicBezTo>
                <a:cubicBezTo>
                  <a:pt x="1898646" y="3311641"/>
                  <a:pt x="1927081" y="3340062"/>
                  <a:pt x="1962148" y="3340062"/>
                </a:cubicBezTo>
                <a:cubicBezTo>
                  <a:pt x="1997233" y="3340062"/>
                  <a:pt x="2025661" y="3311641"/>
                  <a:pt x="2025661" y="3276581"/>
                </a:cubicBezTo>
                <a:cubicBezTo>
                  <a:pt x="2025661" y="3241519"/>
                  <a:pt x="1997233" y="3213099"/>
                  <a:pt x="1962148" y="3213099"/>
                </a:cubicBezTo>
                <a:close/>
                <a:moveTo>
                  <a:pt x="1695447" y="3213099"/>
                </a:moveTo>
                <a:cubicBezTo>
                  <a:pt x="1660376" y="3213099"/>
                  <a:pt x="1631947" y="3241519"/>
                  <a:pt x="1631947" y="3276581"/>
                </a:cubicBezTo>
                <a:cubicBezTo>
                  <a:pt x="1631947" y="3311641"/>
                  <a:pt x="1660376" y="3340062"/>
                  <a:pt x="1695447" y="3340062"/>
                </a:cubicBezTo>
                <a:cubicBezTo>
                  <a:pt x="1730516" y="3340062"/>
                  <a:pt x="1758947" y="3311641"/>
                  <a:pt x="1758947" y="3276581"/>
                </a:cubicBezTo>
                <a:cubicBezTo>
                  <a:pt x="1758947" y="3241519"/>
                  <a:pt x="1730516" y="3213099"/>
                  <a:pt x="1695447" y="3213099"/>
                </a:cubicBezTo>
                <a:close/>
                <a:moveTo>
                  <a:pt x="1428747" y="3213099"/>
                </a:moveTo>
                <a:cubicBezTo>
                  <a:pt x="1393677" y="3213099"/>
                  <a:pt x="1365247" y="3241521"/>
                  <a:pt x="1365247" y="3276581"/>
                </a:cubicBezTo>
                <a:cubicBezTo>
                  <a:pt x="1365247" y="3311641"/>
                  <a:pt x="1393677" y="3340062"/>
                  <a:pt x="1428747" y="3340062"/>
                </a:cubicBezTo>
                <a:cubicBezTo>
                  <a:pt x="1463817" y="3340062"/>
                  <a:pt x="1492247" y="3311641"/>
                  <a:pt x="1492247" y="3276581"/>
                </a:cubicBezTo>
                <a:cubicBezTo>
                  <a:pt x="1492247" y="3241521"/>
                  <a:pt x="1463817" y="3213099"/>
                  <a:pt x="1428747" y="3213099"/>
                </a:cubicBezTo>
                <a:close/>
                <a:moveTo>
                  <a:pt x="1162049" y="3213099"/>
                </a:moveTo>
                <a:cubicBezTo>
                  <a:pt x="1126980" y="3213099"/>
                  <a:pt x="1098550" y="3241521"/>
                  <a:pt x="1098550" y="3276581"/>
                </a:cubicBezTo>
                <a:cubicBezTo>
                  <a:pt x="1098550" y="3311641"/>
                  <a:pt x="1126980" y="3340062"/>
                  <a:pt x="1162049" y="3340062"/>
                </a:cubicBezTo>
                <a:cubicBezTo>
                  <a:pt x="1197119" y="3340062"/>
                  <a:pt x="1225549" y="3311641"/>
                  <a:pt x="1225549" y="3276581"/>
                </a:cubicBezTo>
                <a:cubicBezTo>
                  <a:pt x="1225549" y="3241521"/>
                  <a:pt x="1197119" y="3213099"/>
                  <a:pt x="1162049" y="3213099"/>
                </a:cubicBezTo>
                <a:close/>
                <a:moveTo>
                  <a:pt x="895352" y="3213099"/>
                </a:moveTo>
                <a:cubicBezTo>
                  <a:pt x="860282" y="3213099"/>
                  <a:pt x="831852" y="3241521"/>
                  <a:pt x="831852" y="3276581"/>
                </a:cubicBezTo>
                <a:cubicBezTo>
                  <a:pt x="831852" y="3311641"/>
                  <a:pt x="860282" y="3340064"/>
                  <a:pt x="895352" y="3340064"/>
                </a:cubicBezTo>
                <a:cubicBezTo>
                  <a:pt x="930421" y="3340064"/>
                  <a:pt x="958851" y="3311641"/>
                  <a:pt x="958851" y="3276581"/>
                </a:cubicBezTo>
                <a:cubicBezTo>
                  <a:pt x="958851" y="3241521"/>
                  <a:pt x="930421" y="3213099"/>
                  <a:pt x="895352" y="3213099"/>
                </a:cubicBezTo>
                <a:close/>
                <a:moveTo>
                  <a:pt x="628654" y="3213099"/>
                </a:moveTo>
                <a:cubicBezTo>
                  <a:pt x="593584" y="3213099"/>
                  <a:pt x="565155" y="3241521"/>
                  <a:pt x="565155" y="3276581"/>
                </a:cubicBezTo>
                <a:cubicBezTo>
                  <a:pt x="565155" y="3311641"/>
                  <a:pt x="593584" y="3340064"/>
                  <a:pt x="628654" y="3340064"/>
                </a:cubicBezTo>
                <a:cubicBezTo>
                  <a:pt x="663724" y="3340064"/>
                  <a:pt x="692154" y="3311641"/>
                  <a:pt x="692154" y="3276581"/>
                </a:cubicBezTo>
                <a:cubicBezTo>
                  <a:pt x="692154" y="3241521"/>
                  <a:pt x="663724" y="3213099"/>
                  <a:pt x="628654" y="3213099"/>
                </a:cubicBezTo>
                <a:close/>
                <a:moveTo>
                  <a:pt x="361956" y="3213099"/>
                </a:moveTo>
                <a:cubicBezTo>
                  <a:pt x="326887" y="3213099"/>
                  <a:pt x="298457" y="3241521"/>
                  <a:pt x="298457" y="3276581"/>
                </a:cubicBezTo>
                <a:cubicBezTo>
                  <a:pt x="298457" y="3311641"/>
                  <a:pt x="326887" y="3340064"/>
                  <a:pt x="361956" y="3340064"/>
                </a:cubicBezTo>
                <a:cubicBezTo>
                  <a:pt x="397026" y="3340064"/>
                  <a:pt x="425456" y="3311641"/>
                  <a:pt x="425456" y="3276581"/>
                </a:cubicBezTo>
                <a:cubicBezTo>
                  <a:pt x="425456" y="3241521"/>
                  <a:pt x="397026" y="3213099"/>
                  <a:pt x="361956" y="3213099"/>
                </a:cubicBezTo>
                <a:close/>
                <a:moveTo>
                  <a:pt x="5429188" y="3213097"/>
                </a:moveTo>
                <a:cubicBezTo>
                  <a:pt x="5394118" y="3213097"/>
                  <a:pt x="5365689" y="3241518"/>
                  <a:pt x="5365689" y="3276580"/>
                </a:cubicBezTo>
                <a:cubicBezTo>
                  <a:pt x="5365689" y="3311640"/>
                  <a:pt x="5394118" y="3340062"/>
                  <a:pt x="5429188" y="3340062"/>
                </a:cubicBezTo>
                <a:cubicBezTo>
                  <a:pt x="5464257" y="3340062"/>
                  <a:pt x="5492684" y="3311640"/>
                  <a:pt x="5492684" y="3276580"/>
                </a:cubicBezTo>
                <a:cubicBezTo>
                  <a:pt x="5492684" y="3241518"/>
                  <a:pt x="5464257" y="3213097"/>
                  <a:pt x="5429188" y="3213097"/>
                </a:cubicBezTo>
                <a:close/>
                <a:moveTo>
                  <a:pt x="5162487" y="3213097"/>
                </a:moveTo>
                <a:cubicBezTo>
                  <a:pt x="5127417" y="3213097"/>
                  <a:pt x="5098981" y="3241519"/>
                  <a:pt x="5098981" y="3276580"/>
                </a:cubicBezTo>
                <a:cubicBezTo>
                  <a:pt x="5098981" y="3311640"/>
                  <a:pt x="5127417" y="3340062"/>
                  <a:pt x="5162487" y="3340062"/>
                </a:cubicBezTo>
                <a:cubicBezTo>
                  <a:pt x="5197565" y="3340062"/>
                  <a:pt x="5225975" y="3311640"/>
                  <a:pt x="5225975" y="3276580"/>
                </a:cubicBezTo>
                <a:cubicBezTo>
                  <a:pt x="5225975" y="3241519"/>
                  <a:pt x="5197565" y="3213097"/>
                  <a:pt x="5162487" y="3213097"/>
                </a:cubicBezTo>
                <a:close/>
                <a:moveTo>
                  <a:pt x="4895790" y="3213097"/>
                </a:moveTo>
                <a:cubicBezTo>
                  <a:pt x="4860716" y="3213097"/>
                  <a:pt x="4832285" y="3241519"/>
                  <a:pt x="4832285" y="3276580"/>
                </a:cubicBezTo>
                <a:cubicBezTo>
                  <a:pt x="4832285" y="3311640"/>
                  <a:pt x="4860716" y="3340062"/>
                  <a:pt x="4895790" y="3340062"/>
                </a:cubicBezTo>
                <a:cubicBezTo>
                  <a:pt x="4930862" y="3340062"/>
                  <a:pt x="4959288" y="3311640"/>
                  <a:pt x="4959288" y="3276580"/>
                </a:cubicBezTo>
                <a:cubicBezTo>
                  <a:pt x="4959288" y="3241519"/>
                  <a:pt x="4930862" y="3213097"/>
                  <a:pt x="4895790" y="3213097"/>
                </a:cubicBezTo>
                <a:close/>
                <a:moveTo>
                  <a:pt x="4629095" y="3213097"/>
                </a:moveTo>
                <a:cubicBezTo>
                  <a:pt x="4594037" y="3213097"/>
                  <a:pt x="4565615" y="3241519"/>
                  <a:pt x="4565615" y="3276580"/>
                </a:cubicBezTo>
                <a:cubicBezTo>
                  <a:pt x="4565615" y="3311640"/>
                  <a:pt x="4594037" y="3340062"/>
                  <a:pt x="4629095" y="3340062"/>
                </a:cubicBezTo>
                <a:cubicBezTo>
                  <a:pt x="4664153" y="3340062"/>
                  <a:pt x="4692573" y="3311640"/>
                  <a:pt x="4692573" y="3276580"/>
                </a:cubicBezTo>
                <a:cubicBezTo>
                  <a:pt x="4692573" y="3241519"/>
                  <a:pt x="4664153" y="3213097"/>
                  <a:pt x="4629095" y="3213097"/>
                </a:cubicBezTo>
                <a:close/>
                <a:moveTo>
                  <a:pt x="4362395" y="3213097"/>
                </a:moveTo>
                <a:cubicBezTo>
                  <a:pt x="4327328" y="3213097"/>
                  <a:pt x="4298899" y="3241519"/>
                  <a:pt x="4298899" y="3276580"/>
                </a:cubicBezTo>
                <a:cubicBezTo>
                  <a:pt x="4298899" y="3311640"/>
                  <a:pt x="4327328" y="3340062"/>
                  <a:pt x="4362395" y="3340062"/>
                </a:cubicBezTo>
                <a:cubicBezTo>
                  <a:pt x="4397463" y="3340062"/>
                  <a:pt x="4425899" y="3311640"/>
                  <a:pt x="4425899" y="3276580"/>
                </a:cubicBezTo>
                <a:cubicBezTo>
                  <a:pt x="4425899" y="3241519"/>
                  <a:pt x="4397463" y="3213097"/>
                  <a:pt x="4362395" y="3213097"/>
                </a:cubicBezTo>
                <a:close/>
                <a:moveTo>
                  <a:pt x="4095685" y="3213097"/>
                </a:moveTo>
                <a:cubicBezTo>
                  <a:pt x="4060681" y="3213097"/>
                  <a:pt x="4032255" y="3241519"/>
                  <a:pt x="4032255" y="3276580"/>
                </a:cubicBezTo>
                <a:cubicBezTo>
                  <a:pt x="4032255" y="3311640"/>
                  <a:pt x="4060681" y="3340062"/>
                  <a:pt x="4095685" y="3340062"/>
                </a:cubicBezTo>
                <a:cubicBezTo>
                  <a:pt x="4130755" y="3340062"/>
                  <a:pt x="4159187" y="3311640"/>
                  <a:pt x="4159187" y="3276580"/>
                </a:cubicBezTo>
                <a:cubicBezTo>
                  <a:pt x="4159187" y="3241519"/>
                  <a:pt x="4130755" y="3213097"/>
                  <a:pt x="4095685" y="3213097"/>
                </a:cubicBezTo>
                <a:close/>
                <a:moveTo>
                  <a:pt x="3829041" y="3213097"/>
                </a:moveTo>
                <a:cubicBezTo>
                  <a:pt x="3793972" y="3213097"/>
                  <a:pt x="3765547" y="3241519"/>
                  <a:pt x="3765547" y="3276580"/>
                </a:cubicBezTo>
                <a:cubicBezTo>
                  <a:pt x="3765547" y="3311641"/>
                  <a:pt x="3793972" y="3340062"/>
                  <a:pt x="3829041" y="3340062"/>
                </a:cubicBezTo>
                <a:cubicBezTo>
                  <a:pt x="3864115" y="3340062"/>
                  <a:pt x="3892547" y="3311641"/>
                  <a:pt x="3892547" y="3276580"/>
                </a:cubicBezTo>
                <a:cubicBezTo>
                  <a:pt x="3892547" y="3241519"/>
                  <a:pt x="3864115" y="3213097"/>
                  <a:pt x="3829041" y="3213097"/>
                </a:cubicBezTo>
                <a:close/>
                <a:moveTo>
                  <a:pt x="3562364" y="3213097"/>
                </a:moveTo>
                <a:cubicBezTo>
                  <a:pt x="3527288" y="3213097"/>
                  <a:pt x="3498858" y="3241519"/>
                  <a:pt x="3498858" y="3276580"/>
                </a:cubicBezTo>
                <a:cubicBezTo>
                  <a:pt x="3498858" y="3311641"/>
                  <a:pt x="3527288" y="3340062"/>
                  <a:pt x="3562364" y="3340062"/>
                </a:cubicBezTo>
                <a:cubicBezTo>
                  <a:pt x="3597434" y="3340062"/>
                  <a:pt x="3625859" y="3311641"/>
                  <a:pt x="3625859" y="3276580"/>
                </a:cubicBezTo>
                <a:cubicBezTo>
                  <a:pt x="3625859" y="3241519"/>
                  <a:pt x="3597434" y="3213097"/>
                  <a:pt x="3562364" y="3213097"/>
                </a:cubicBezTo>
                <a:close/>
                <a:moveTo>
                  <a:pt x="3295633" y="3213097"/>
                </a:moveTo>
                <a:cubicBezTo>
                  <a:pt x="3260566" y="3213097"/>
                  <a:pt x="3232140" y="3241519"/>
                  <a:pt x="3232140" y="3276580"/>
                </a:cubicBezTo>
                <a:cubicBezTo>
                  <a:pt x="3232140" y="3311641"/>
                  <a:pt x="3260566" y="3340062"/>
                  <a:pt x="3295633" y="3340062"/>
                </a:cubicBezTo>
                <a:cubicBezTo>
                  <a:pt x="3330704" y="3340062"/>
                  <a:pt x="3359138" y="3311641"/>
                  <a:pt x="3359138" y="3276580"/>
                </a:cubicBezTo>
                <a:cubicBezTo>
                  <a:pt x="3359138" y="3241519"/>
                  <a:pt x="3330704" y="3213097"/>
                  <a:pt x="3295633" y="3213097"/>
                </a:cubicBezTo>
                <a:close/>
                <a:moveTo>
                  <a:pt x="3028961" y="3213097"/>
                </a:moveTo>
                <a:cubicBezTo>
                  <a:pt x="2993895" y="3213097"/>
                  <a:pt x="2965468" y="3241519"/>
                  <a:pt x="2965468" y="3276580"/>
                </a:cubicBezTo>
                <a:cubicBezTo>
                  <a:pt x="2965468" y="3311641"/>
                  <a:pt x="2993895" y="3340062"/>
                  <a:pt x="3028961" y="3340062"/>
                </a:cubicBezTo>
                <a:cubicBezTo>
                  <a:pt x="3064028" y="3340062"/>
                  <a:pt x="3092456" y="3311641"/>
                  <a:pt x="3092456" y="3276580"/>
                </a:cubicBezTo>
                <a:cubicBezTo>
                  <a:pt x="3092456" y="3241519"/>
                  <a:pt x="3064028" y="3213097"/>
                  <a:pt x="3028961" y="3213097"/>
                </a:cubicBezTo>
                <a:close/>
                <a:moveTo>
                  <a:pt x="2762291" y="3213097"/>
                </a:moveTo>
                <a:cubicBezTo>
                  <a:pt x="2727222" y="3213097"/>
                  <a:pt x="2698776" y="3241519"/>
                  <a:pt x="2698776" y="3276580"/>
                </a:cubicBezTo>
                <a:cubicBezTo>
                  <a:pt x="2698776" y="3311641"/>
                  <a:pt x="2727222" y="3340062"/>
                  <a:pt x="2762291" y="3340062"/>
                </a:cubicBezTo>
                <a:cubicBezTo>
                  <a:pt x="2797357" y="3340062"/>
                  <a:pt x="2825784" y="3311641"/>
                  <a:pt x="2825784" y="3276580"/>
                </a:cubicBezTo>
                <a:cubicBezTo>
                  <a:pt x="2825784" y="3241519"/>
                  <a:pt x="2797357" y="3213097"/>
                  <a:pt x="2762291" y="3213097"/>
                </a:cubicBezTo>
                <a:close/>
                <a:moveTo>
                  <a:pt x="2495561" y="3213097"/>
                </a:moveTo>
                <a:cubicBezTo>
                  <a:pt x="2460485" y="3213097"/>
                  <a:pt x="2432059" y="3241519"/>
                  <a:pt x="2432059" y="3276580"/>
                </a:cubicBezTo>
                <a:cubicBezTo>
                  <a:pt x="2432059" y="3311641"/>
                  <a:pt x="2460485" y="3340062"/>
                  <a:pt x="2495561" y="3340062"/>
                </a:cubicBezTo>
                <a:cubicBezTo>
                  <a:pt x="2530636" y="3340062"/>
                  <a:pt x="2559071" y="3311641"/>
                  <a:pt x="2559071" y="3276580"/>
                </a:cubicBezTo>
                <a:cubicBezTo>
                  <a:pt x="2559071" y="3241519"/>
                  <a:pt x="2530636" y="3213097"/>
                  <a:pt x="2495561" y="3213097"/>
                </a:cubicBezTo>
                <a:close/>
                <a:moveTo>
                  <a:pt x="8362868" y="3213095"/>
                </a:moveTo>
                <a:cubicBezTo>
                  <a:pt x="8327798" y="3213095"/>
                  <a:pt x="8299368" y="3241518"/>
                  <a:pt x="8299368" y="3276578"/>
                </a:cubicBezTo>
                <a:cubicBezTo>
                  <a:pt x="8299368" y="3311640"/>
                  <a:pt x="8327798" y="3340062"/>
                  <a:pt x="8362868" y="3340062"/>
                </a:cubicBezTo>
                <a:cubicBezTo>
                  <a:pt x="8397938" y="3340062"/>
                  <a:pt x="8426368" y="3311640"/>
                  <a:pt x="8426368" y="3276578"/>
                </a:cubicBezTo>
                <a:cubicBezTo>
                  <a:pt x="8426368" y="3241518"/>
                  <a:pt x="8397938" y="3213095"/>
                  <a:pt x="8362868" y="3213095"/>
                </a:cubicBezTo>
                <a:close/>
                <a:moveTo>
                  <a:pt x="8096168" y="3213095"/>
                </a:moveTo>
                <a:cubicBezTo>
                  <a:pt x="8061098" y="3213095"/>
                  <a:pt x="8032668" y="3241518"/>
                  <a:pt x="8032668" y="3276578"/>
                </a:cubicBezTo>
                <a:cubicBezTo>
                  <a:pt x="8032668" y="3311640"/>
                  <a:pt x="8061098" y="3340062"/>
                  <a:pt x="8096168" y="3340062"/>
                </a:cubicBezTo>
                <a:cubicBezTo>
                  <a:pt x="8131238" y="3340062"/>
                  <a:pt x="8159668" y="3311640"/>
                  <a:pt x="8159668" y="3276578"/>
                </a:cubicBezTo>
                <a:cubicBezTo>
                  <a:pt x="8159668" y="3241518"/>
                  <a:pt x="8131238" y="3213095"/>
                  <a:pt x="8096168" y="3213095"/>
                </a:cubicBezTo>
                <a:close/>
                <a:moveTo>
                  <a:pt x="7829468" y="3213095"/>
                </a:moveTo>
                <a:cubicBezTo>
                  <a:pt x="7794398" y="3213095"/>
                  <a:pt x="7765968" y="3241518"/>
                  <a:pt x="7765968" y="3276578"/>
                </a:cubicBezTo>
                <a:cubicBezTo>
                  <a:pt x="7765968" y="3311640"/>
                  <a:pt x="7794398" y="3340062"/>
                  <a:pt x="7829468" y="3340062"/>
                </a:cubicBezTo>
                <a:cubicBezTo>
                  <a:pt x="7864538" y="3340062"/>
                  <a:pt x="7892968" y="3311640"/>
                  <a:pt x="7892968" y="3276578"/>
                </a:cubicBezTo>
                <a:cubicBezTo>
                  <a:pt x="7892968" y="3241518"/>
                  <a:pt x="7864538" y="3213095"/>
                  <a:pt x="7829468" y="3213095"/>
                </a:cubicBezTo>
                <a:close/>
                <a:moveTo>
                  <a:pt x="7562768" y="3213095"/>
                </a:moveTo>
                <a:cubicBezTo>
                  <a:pt x="7527698" y="3213095"/>
                  <a:pt x="7499268" y="3241518"/>
                  <a:pt x="7499268" y="3276578"/>
                </a:cubicBezTo>
                <a:cubicBezTo>
                  <a:pt x="7499268" y="3311640"/>
                  <a:pt x="7527698" y="3340062"/>
                  <a:pt x="7562768" y="3340062"/>
                </a:cubicBezTo>
                <a:cubicBezTo>
                  <a:pt x="7597838" y="3340062"/>
                  <a:pt x="7626268" y="3311640"/>
                  <a:pt x="7626268" y="3276578"/>
                </a:cubicBezTo>
                <a:cubicBezTo>
                  <a:pt x="7626268" y="3241518"/>
                  <a:pt x="7597838" y="3213095"/>
                  <a:pt x="7562768" y="3213095"/>
                </a:cubicBezTo>
                <a:close/>
                <a:moveTo>
                  <a:pt x="7296068" y="3213095"/>
                </a:moveTo>
                <a:cubicBezTo>
                  <a:pt x="7260998" y="3213095"/>
                  <a:pt x="7232568" y="3241518"/>
                  <a:pt x="7232568" y="3276578"/>
                </a:cubicBezTo>
                <a:cubicBezTo>
                  <a:pt x="7232568" y="3311640"/>
                  <a:pt x="7260998" y="3340062"/>
                  <a:pt x="7296068" y="3340062"/>
                </a:cubicBezTo>
                <a:cubicBezTo>
                  <a:pt x="7331138" y="3340062"/>
                  <a:pt x="7359568" y="3311640"/>
                  <a:pt x="7359568" y="3276578"/>
                </a:cubicBezTo>
                <a:cubicBezTo>
                  <a:pt x="7359568" y="3241518"/>
                  <a:pt x="7331138" y="3213095"/>
                  <a:pt x="7296068" y="3213095"/>
                </a:cubicBezTo>
                <a:close/>
                <a:moveTo>
                  <a:pt x="7029368" y="3213095"/>
                </a:moveTo>
                <a:cubicBezTo>
                  <a:pt x="6994298" y="3213095"/>
                  <a:pt x="6965868" y="3241518"/>
                  <a:pt x="6965868" y="3276580"/>
                </a:cubicBezTo>
                <a:cubicBezTo>
                  <a:pt x="6965868" y="3311640"/>
                  <a:pt x="6994298" y="3340062"/>
                  <a:pt x="7029368" y="3340062"/>
                </a:cubicBezTo>
                <a:cubicBezTo>
                  <a:pt x="7064438" y="3340062"/>
                  <a:pt x="7092868" y="3311640"/>
                  <a:pt x="7092868" y="3276580"/>
                </a:cubicBezTo>
                <a:cubicBezTo>
                  <a:pt x="7092868" y="3241518"/>
                  <a:pt x="7064438" y="3213095"/>
                  <a:pt x="7029368" y="3213095"/>
                </a:cubicBezTo>
                <a:close/>
                <a:moveTo>
                  <a:pt x="6762668" y="3213095"/>
                </a:moveTo>
                <a:cubicBezTo>
                  <a:pt x="6727598" y="3213095"/>
                  <a:pt x="6699168" y="3241518"/>
                  <a:pt x="6699168" y="3276580"/>
                </a:cubicBezTo>
                <a:cubicBezTo>
                  <a:pt x="6699168" y="3311640"/>
                  <a:pt x="6727598" y="3340062"/>
                  <a:pt x="6762668" y="3340062"/>
                </a:cubicBezTo>
                <a:cubicBezTo>
                  <a:pt x="6797738" y="3340062"/>
                  <a:pt x="6826168" y="3311640"/>
                  <a:pt x="6826168" y="3276580"/>
                </a:cubicBezTo>
                <a:cubicBezTo>
                  <a:pt x="6826168" y="3241518"/>
                  <a:pt x="6797738" y="3213095"/>
                  <a:pt x="6762668" y="3213095"/>
                </a:cubicBezTo>
                <a:close/>
                <a:moveTo>
                  <a:pt x="6495968" y="3213095"/>
                </a:moveTo>
                <a:cubicBezTo>
                  <a:pt x="6460898" y="3213095"/>
                  <a:pt x="6432468" y="3241518"/>
                  <a:pt x="6432468" y="3276580"/>
                </a:cubicBezTo>
                <a:cubicBezTo>
                  <a:pt x="6432468" y="3311640"/>
                  <a:pt x="6460898" y="3340062"/>
                  <a:pt x="6495968" y="3340062"/>
                </a:cubicBezTo>
                <a:cubicBezTo>
                  <a:pt x="6531038" y="3340062"/>
                  <a:pt x="6559468" y="3311640"/>
                  <a:pt x="6559468" y="3276580"/>
                </a:cubicBezTo>
                <a:cubicBezTo>
                  <a:pt x="6559468" y="3241518"/>
                  <a:pt x="6531038" y="3213095"/>
                  <a:pt x="6495968" y="3213095"/>
                </a:cubicBezTo>
                <a:close/>
                <a:moveTo>
                  <a:pt x="6229268" y="3213095"/>
                </a:moveTo>
                <a:cubicBezTo>
                  <a:pt x="6194198" y="3213095"/>
                  <a:pt x="6165768" y="3241518"/>
                  <a:pt x="6165768" y="3276580"/>
                </a:cubicBezTo>
                <a:cubicBezTo>
                  <a:pt x="6165768" y="3311640"/>
                  <a:pt x="6194198" y="3340062"/>
                  <a:pt x="6229268" y="3340062"/>
                </a:cubicBezTo>
                <a:cubicBezTo>
                  <a:pt x="6264338" y="3340062"/>
                  <a:pt x="6292768" y="3311640"/>
                  <a:pt x="6292768" y="3276580"/>
                </a:cubicBezTo>
                <a:cubicBezTo>
                  <a:pt x="6292768" y="3241518"/>
                  <a:pt x="6264338" y="3213095"/>
                  <a:pt x="6229268" y="3213095"/>
                </a:cubicBezTo>
                <a:close/>
                <a:moveTo>
                  <a:pt x="5962574" y="3213095"/>
                </a:moveTo>
                <a:cubicBezTo>
                  <a:pt x="5927499" y="3213095"/>
                  <a:pt x="5899070" y="3241518"/>
                  <a:pt x="5899070" y="3276580"/>
                </a:cubicBezTo>
                <a:cubicBezTo>
                  <a:pt x="5899070" y="3311640"/>
                  <a:pt x="5927499" y="3340062"/>
                  <a:pt x="5962574" y="3340062"/>
                </a:cubicBezTo>
                <a:cubicBezTo>
                  <a:pt x="5997649" y="3340062"/>
                  <a:pt x="6026082" y="3311640"/>
                  <a:pt x="6026082" y="3276580"/>
                </a:cubicBezTo>
                <a:cubicBezTo>
                  <a:pt x="6026082" y="3241518"/>
                  <a:pt x="5997649" y="3213095"/>
                  <a:pt x="5962574" y="3213095"/>
                </a:cubicBezTo>
                <a:close/>
                <a:moveTo>
                  <a:pt x="5695880" y="3213095"/>
                </a:moveTo>
                <a:cubicBezTo>
                  <a:pt x="5660806" y="3213095"/>
                  <a:pt x="5632380" y="3241518"/>
                  <a:pt x="5632380" y="3276580"/>
                </a:cubicBezTo>
                <a:cubicBezTo>
                  <a:pt x="5632380" y="3311640"/>
                  <a:pt x="5660806" y="3340062"/>
                  <a:pt x="5695880" y="3340062"/>
                </a:cubicBezTo>
                <a:cubicBezTo>
                  <a:pt x="5730946" y="3340062"/>
                  <a:pt x="5759373" y="3311640"/>
                  <a:pt x="5759373" y="3276580"/>
                </a:cubicBezTo>
                <a:cubicBezTo>
                  <a:pt x="5759373" y="3241518"/>
                  <a:pt x="5730946" y="3213095"/>
                  <a:pt x="5695880" y="3213095"/>
                </a:cubicBezTo>
                <a:close/>
                <a:moveTo>
                  <a:pt x="11296568" y="3213093"/>
                </a:moveTo>
                <a:cubicBezTo>
                  <a:pt x="11261498" y="3213093"/>
                  <a:pt x="11233068" y="3241516"/>
                  <a:pt x="11233068" y="3276578"/>
                </a:cubicBezTo>
                <a:cubicBezTo>
                  <a:pt x="11233068" y="3311640"/>
                  <a:pt x="11261498" y="3340062"/>
                  <a:pt x="11296568" y="3340062"/>
                </a:cubicBezTo>
                <a:cubicBezTo>
                  <a:pt x="11331638" y="3340062"/>
                  <a:pt x="11360068" y="3311640"/>
                  <a:pt x="11360068" y="3276578"/>
                </a:cubicBezTo>
                <a:cubicBezTo>
                  <a:pt x="11360068" y="3241516"/>
                  <a:pt x="11331638" y="3213093"/>
                  <a:pt x="11296568" y="3213093"/>
                </a:cubicBezTo>
                <a:close/>
                <a:moveTo>
                  <a:pt x="11029868" y="3213093"/>
                </a:moveTo>
                <a:cubicBezTo>
                  <a:pt x="10994798" y="3213093"/>
                  <a:pt x="10966368" y="3241516"/>
                  <a:pt x="10966368" y="3276578"/>
                </a:cubicBezTo>
                <a:cubicBezTo>
                  <a:pt x="10966368" y="3311640"/>
                  <a:pt x="10994798" y="3340062"/>
                  <a:pt x="11029868" y="3340062"/>
                </a:cubicBezTo>
                <a:cubicBezTo>
                  <a:pt x="11064938" y="3340062"/>
                  <a:pt x="11093368" y="3311640"/>
                  <a:pt x="11093368" y="3276578"/>
                </a:cubicBezTo>
                <a:cubicBezTo>
                  <a:pt x="11093368" y="3241516"/>
                  <a:pt x="11064938" y="3213093"/>
                  <a:pt x="11029868" y="3213093"/>
                </a:cubicBezTo>
                <a:close/>
                <a:moveTo>
                  <a:pt x="10763168" y="3213093"/>
                </a:moveTo>
                <a:cubicBezTo>
                  <a:pt x="10728098" y="3213093"/>
                  <a:pt x="10699668" y="3241516"/>
                  <a:pt x="10699668" y="3276578"/>
                </a:cubicBezTo>
                <a:cubicBezTo>
                  <a:pt x="10699668" y="3311640"/>
                  <a:pt x="10728098" y="3340062"/>
                  <a:pt x="10763168" y="3340062"/>
                </a:cubicBezTo>
                <a:cubicBezTo>
                  <a:pt x="10798238" y="3340062"/>
                  <a:pt x="10826668" y="3311640"/>
                  <a:pt x="10826668" y="3276578"/>
                </a:cubicBezTo>
                <a:cubicBezTo>
                  <a:pt x="10826668" y="3241516"/>
                  <a:pt x="10798238" y="3213093"/>
                  <a:pt x="10763168" y="3213093"/>
                </a:cubicBezTo>
                <a:close/>
                <a:moveTo>
                  <a:pt x="10496468" y="3213093"/>
                </a:moveTo>
                <a:cubicBezTo>
                  <a:pt x="10461398" y="3213093"/>
                  <a:pt x="10432968" y="3241516"/>
                  <a:pt x="10432968" y="3276578"/>
                </a:cubicBezTo>
                <a:cubicBezTo>
                  <a:pt x="10432968" y="3311640"/>
                  <a:pt x="10461398" y="3340062"/>
                  <a:pt x="10496468" y="3340062"/>
                </a:cubicBezTo>
                <a:cubicBezTo>
                  <a:pt x="10531538" y="3340062"/>
                  <a:pt x="10559968" y="3311640"/>
                  <a:pt x="10559968" y="3276578"/>
                </a:cubicBezTo>
                <a:cubicBezTo>
                  <a:pt x="10559968" y="3241516"/>
                  <a:pt x="10531538" y="3213093"/>
                  <a:pt x="10496468" y="3213093"/>
                </a:cubicBezTo>
                <a:close/>
                <a:moveTo>
                  <a:pt x="10229768" y="3213093"/>
                </a:moveTo>
                <a:cubicBezTo>
                  <a:pt x="10194698" y="3213093"/>
                  <a:pt x="10166268" y="3241516"/>
                  <a:pt x="10166268" y="3276578"/>
                </a:cubicBezTo>
                <a:cubicBezTo>
                  <a:pt x="10166268" y="3311640"/>
                  <a:pt x="10194698" y="3340062"/>
                  <a:pt x="10229768" y="3340062"/>
                </a:cubicBezTo>
                <a:cubicBezTo>
                  <a:pt x="10264838" y="3340062"/>
                  <a:pt x="10293268" y="3311640"/>
                  <a:pt x="10293268" y="3276578"/>
                </a:cubicBezTo>
                <a:cubicBezTo>
                  <a:pt x="10293268" y="3241516"/>
                  <a:pt x="10264838" y="3213093"/>
                  <a:pt x="10229768" y="3213093"/>
                </a:cubicBezTo>
                <a:close/>
                <a:moveTo>
                  <a:pt x="9963068" y="3213093"/>
                </a:moveTo>
                <a:cubicBezTo>
                  <a:pt x="9927998" y="3213093"/>
                  <a:pt x="9899568" y="3241516"/>
                  <a:pt x="9899568" y="3276578"/>
                </a:cubicBezTo>
                <a:cubicBezTo>
                  <a:pt x="9899568" y="3311640"/>
                  <a:pt x="9927998" y="3340062"/>
                  <a:pt x="9963068" y="3340062"/>
                </a:cubicBezTo>
                <a:cubicBezTo>
                  <a:pt x="9998138" y="3340062"/>
                  <a:pt x="10026568" y="3311640"/>
                  <a:pt x="10026568" y="3276578"/>
                </a:cubicBezTo>
                <a:cubicBezTo>
                  <a:pt x="10026568" y="3241516"/>
                  <a:pt x="9998138" y="3213093"/>
                  <a:pt x="9963068" y="3213093"/>
                </a:cubicBezTo>
                <a:close/>
                <a:moveTo>
                  <a:pt x="9696368" y="3213093"/>
                </a:moveTo>
                <a:cubicBezTo>
                  <a:pt x="9661298" y="3213093"/>
                  <a:pt x="9632868" y="3241516"/>
                  <a:pt x="9632868" y="3276578"/>
                </a:cubicBezTo>
                <a:cubicBezTo>
                  <a:pt x="9632868" y="3311640"/>
                  <a:pt x="9661298" y="3340062"/>
                  <a:pt x="9696368" y="3340062"/>
                </a:cubicBezTo>
                <a:cubicBezTo>
                  <a:pt x="9731438" y="3340062"/>
                  <a:pt x="9759868" y="3311640"/>
                  <a:pt x="9759868" y="3276578"/>
                </a:cubicBezTo>
                <a:cubicBezTo>
                  <a:pt x="9759868" y="3241516"/>
                  <a:pt x="9731438" y="3213093"/>
                  <a:pt x="9696368" y="3213093"/>
                </a:cubicBezTo>
                <a:close/>
                <a:moveTo>
                  <a:pt x="9429668" y="3213093"/>
                </a:moveTo>
                <a:cubicBezTo>
                  <a:pt x="9394598" y="3213093"/>
                  <a:pt x="9366168" y="3241516"/>
                  <a:pt x="9366168" y="3276578"/>
                </a:cubicBezTo>
                <a:cubicBezTo>
                  <a:pt x="9366168" y="3311640"/>
                  <a:pt x="9394598" y="3340062"/>
                  <a:pt x="9429668" y="3340062"/>
                </a:cubicBezTo>
                <a:cubicBezTo>
                  <a:pt x="9464738" y="3340062"/>
                  <a:pt x="9493168" y="3311640"/>
                  <a:pt x="9493168" y="3276578"/>
                </a:cubicBezTo>
                <a:cubicBezTo>
                  <a:pt x="9493168" y="3241516"/>
                  <a:pt x="9464738" y="3213093"/>
                  <a:pt x="9429668" y="3213093"/>
                </a:cubicBezTo>
                <a:close/>
                <a:moveTo>
                  <a:pt x="9162968" y="3213093"/>
                </a:moveTo>
                <a:cubicBezTo>
                  <a:pt x="9127898" y="3213093"/>
                  <a:pt x="9099468" y="3241518"/>
                  <a:pt x="9099468" y="3276578"/>
                </a:cubicBezTo>
                <a:cubicBezTo>
                  <a:pt x="9099468" y="3311640"/>
                  <a:pt x="9127898" y="3340062"/>
                  <a:pt x="9162968" y="3340062"/>
                </a:cubicBezTo>
                <a:cubicBezTo>
                  <a:pt x="9198038" y="3340062"/>
                  <a:pt x="9226468" y="3311640"/>
                  <a:pt x="9226468" y="3276578"/>
                </a:cubicBezTo>
                <a:cubicBezTo>
                  <a:pt x="9226468" y="3241518"/>
                  <a:pt x="9198038" y="3213093"/>
                  <a:pt x="9162968" y="3213093"/>
                </a:cubicBezTo>
                <a:close/>
                <a:moveTo>
                  <a:pt x="8896268" y="3213093"/>
                </a:moveTo>
                <a:cubicBezTo>
                  <a:pt x="8861198" y="3213093"/>
                  <a:pt x="8832768" y="3241518"/>
                  <a:pt x="8832768" y="3276578"/>
                </a:cubicBezTo>
                <a:cubicBezTo>
                  <a:pt x="8832768" y="3311640"/>
                  <a:pt x="8861198" y="3340062"/>
                  <a:pt x="8896268" y="3340062"/>
                </a:cubicBezTo>
                <a:cubicBezTo>
                  <a:pt x="8931338" y="3340062"/>
                  <a:pt x="8959768" y="3311640"/>
                  <a:pt x="8959768" y="3276578"/>
                </a:cubicBezTo>
                <a:cubicBezTo>
                  <a:pt x="8959768" y="3241518"/>
                  <a:pt x="8931338" y="3213093"/>
                  <a:pt x="8896268" y="3213093"/>
                </a:cubicBezTo>
                <a:close/>
                <a:moveTo>
                  <a:pt x="8629568" y="3213093"/>
                </a:moveTo>
                <a:cubicBezTo>
                  <a:pt x="8594498" y="3213093"/>
                  <a:pt x="8566068" y="3241518"/>
                  <a:pt x="8566068" y="3276578"/>
                </a:cubicBezTo>
                <a:cubicBezTo>
                  <a:pt x="8566068" y="3311640"/>
                  <a:pt x="8594498" y="3340062"/>
                  <a:pt x="8629568" y="3340062"/>
                </a:cubicBezTo>
                <a:cubicBezTo>
                  <a:pt x="8664638" y="3340062"/>
                  <a:pt x="8693068" y="3311640"/>
                  <a:pt x="8693068" y="3276578"/>
                </a:cubicBezTo>
                <a:cubicBezTo>
                  <a:pt x="8693068" y="3241518"/>
                  <a:pt x="8664638" y="3213093"/>
                  <a:pt x="8629568" y="3213093"/>
                </a:cubicBezTo>
                <a:close/>
                <a:moveTo>
                  <a:pt x="11829968" y="3213091"/>
                </a:moveTo>
                <a:cubicBezTo>
                  <a:pt x="11794898" y="3213091"/>
                  <a:pt x="11766468" y="3241516"/>
                  <a:pt x="11766468" y="3276578"/>
                </a:cubicBezTo>
                <a:cubicBezTo>
                  <a:pt x="11766468" y="3311640"/>
                  <a:pt x="11794898" y="3340062"/>
                  <a:pt x="11829968" y="3340062"/>
                </a:cubicBezTo>
                <a:cubicBezTo>
                  <a:pt x="11865038" y="3340062"/>
                  <a:pt x="11893468" y="3311640"/>
                  <a:pt x="11893468" y="3276578"/>
                </a:cubicBezTo>
                <a:cubicBezTo>
                  <a:pt x="11893468" y="3241516"/>
                  <a:pt x="11865038" y="3213091"/>
                  <a:pt x="11829968" y="3213091"/>
                </a:cubicBezTo>
                <a:close/>
                <a:moveTo>
                  <a:pt x="11563268" y="3213091"/>
                </a:moveTo>
                <a:cubicBezTo>
                  <a:pt x="11528198" y="3213091"/>
                  <a:pt x="11499768" y="3241516"/>
                  <a:pt x="11499768" y="3276578"/>
                </a:cubicBezTo>
                <a:cubicBezTo>
                  <a:pt x="11499768" y="3311640"/>
                  <a:pt x="11528198" y="3340062"/>
                  <a:pt x="11563268" y="3340062"/>
                </a:cubicBezTo>
                <a:cubicBezTo>
                  <a:pt x="11598338" y="3340062"/>
                  <a:pt x="11626768" y="3311640"/>
                  <a:pt x="11626768" y="3276578"/>
                </a:cubicBezTo>
                <a:cubicBezTo>
                  <a:pt x="11626768" y="3241516"/>
                  <a:pt x="11598338" y="3213091"/>
                  <a:pt x="11563268" y="3213091"/>
                </a:cubicBezTo>
                <a:close/>
                <a:moveTo>
                  <a:pt x="615968" y="2908405"/>
                </a:moveTo>
                <a:cubicBezTo>
                  <a:pt x="580899" y="2908405"/>
                  <a:pt x="552469" y="2936826"/>
                  <a:pt x="552469" y="2971885"/>
                </a:cubicBezTo>
                <a:cubicBezTo>
                  <a:pt x="552469" y="3006943"/>
                  <a:pt x="580899" y="3035364"/>
                  <a:pt x="615968" y="3035364"/>
                </a:cubicBezTo>
                <a:cubicBezTo>
                  <a:pt x="651038" y="3035364"/>
                  <a:pt x="679468" y="3006943"/>
                  <a:pt x="679468" y="2971885"/>
                </a:cubicBezTo>
                <a:cubicBezTo>
                  <a:pt x="679468" y="2936826"/>
                  <a:pt x="651038" y="2908405"/>
                  <a:pt x="615968" y="2908405"/>
                </a:cubicBezTo>
                <a:close/>
                <a:moveTo>
                  <a:pt x="349271" y="2908405"/>
                </a:moveTo>
                <a:cubicBezTo>
                  <a:pt x="314201" y="2908405"/>
                  <a:pt x="285772" y="2936826"/>
                  <a:pt x="285772" y="2971885"/>
                </a:cubicBezTo>
                <a:cubicBezTo>
                  <a:pt x="285772" y="3006943"/>
                  <a:pt x="314201" y="3035364"/>
                  <a:pt x="349271" y="3035364"/>
                </a:cubicBezTo>
                <a:cubicBezTo>
                  <a:pt x="384341" y="3035364"/>
                  <a:pt x="412770" y="3006943"/>
                  <a:pt x="412770" y="2971885"/>
                </a:cubicBezTo>
                <a:cubicBezTo>
                  <a:pt x="412770" y="2936826"/>
                  <a:pt x="384341" y="2908405"/>
                  <a:pt x="349271" y="2908405"/>
                </a:cubicBezTo>
                <a:close/>
                <a:moveTo>
                  <a:pt x="1416060" y="2908404"/>
                </a:moveTo>
                <a:cubicBezTo>
                  <a:pt x="1380991" y="2908404"/>
                  <a:pt x="1352561" y="2936825"/>
                  <a:pt x="1352561" y="2971883"/>
                </a:cubicBezTo>
                <a:cubicBezTo>
                  <a:pt x="1352561" y="3006941"/>
                  <a:pt x="1380991" y="3035362"/>
                  <a:pt x="1416060" y="3035362"/>
                </a:cubicBezTo>
                <a:cubicBezTo>
                  <a:pt x="1451131" y="3035362"/>
                  <a:pt x="1479560" y="3006941"/>
                  <a:pt x="1479560" y="2971883"/>
                </a:cubicBezTo>
                <a:cubicBezTo>
                  <a:pt x="1479560" y="2936825"/>
                  <a:pt x="1451131" y="2908404"/>
                  <a:pt x="1416060" y="2908404"/>
                </a:cubicBezTo>
                <a:close/>
                <a:moveTo>
                  <a:pt x="1149363" y="2908404"/>
                </a:moveTo>
                <a:cubicBezTo>
                  <a:pt x="1114293" y="2908404"/>
                  <a:pt x="1085864" y="2936825"/>
                  <a:pt x="1085864" y="2971883"/>
                </a:cubicBezTo>
                <a:cubicBezTo>
                  <a:pt x="1085864" y="3006941"/>
                  <a:pt x="1114293" y="3035362"/>
                  <a:pt x="1149363" y="3035362"/>
                </a:cubicBezTo>
                <a:cubicBezTo>
                  <a:pt x="1184433" y="3035362"/>
                  <a:pt x="1212862" y="3006941"/>
                  <a:pt x="1212862" y="2971883"/>
                </a:cubicBezTo>
                <a:cubicBezTo>
                  <a:pt x="1212862" y="2936825"/>
                  <a:pt x="1184433" y="2908404"/>
                  <a:pt x="1149363" y="2908404"/>
                </a:cubicBezTo>
                <a:close/>
                <a:moveTo>
                  <a:pt x="882666" y="2908404"/>
                </a:moveTo>
                <a:cubicBezTo>
                  <a:pt x="847596" y="2908404"/>
                  <a:pt x="819166" y="2936825"/>
                  <a:pt x="819166" y="2971883"/>
                </a:cubicBezTo>
                <a:cubicBezTo>
                  <a:pt x="819166" y="3006943"/>
                  <a:pt x="847596" y="3035364"/>
                  <a:pt x="882666" y="3035364"/>
                </a:cubicBezTo>
                <a:cubicBezTo>
                  <a:pt x="917735" y="3035364"/>
                  <a:pt x="946165" y="3006943"/>
                  <a:pt x="946165" y="2971883"/>
                </a:cubicBezTo>
                <a:cubicBezTo>
                  <a:pt x="946165" y="2936825"/>
                  <a:pt x="917735" y="2908404"/>
                  <a:pt x="882666" y="2908404"/>
                </a:cubicBezTo>
                <a:close/>
                <a:moveTo>
                  <a:pt x="2482874" y="2908402"/>
                </a:moveTo>
                <a:cubicBezTo>
                  <a:pt x="2447798" y="2908402"/>
                  <a:pt x="2419370" y="2936823"/>
                  <a:pt x="2419370" y="2971881"/>
                </a:cubicBezTo>
                <a:cubicBezTo>
                  <a:pt x="2419370" y="3006939"/>
                  <a:pt x="2447798" y="3035360"/>
                  <a:pt x="2482874" y="3035360"/>
                </a:cubicBezTo>
                <a:cubicBezTo>
                  <a:pt x="2517951" y="3035360"/>
                  <a:pt x="2546385" y="3006939"/>
                  <a:pt x="2546385" y="2971881"/>
                </a:cubicBezTo>
                <a:cubicBezTo>
                  <a:pt x="2546385" y="2936823"/>
                  <a:pt x="2517951" y="2908402"/>
                  <a:pt x="2482874" y="2908402"/>
                </a:cubicBezTo>
                <a:close/>
                <a:moveTo>
                  <a:pt x="2216173" y="2908402"/>
                </a:moveTo>
                <a:cubicBezTo>
                  <a:pt x="2181110" y="2908402"/>
                  <a:pt x="2152679" y="2936823"/>
                  <a:pt x="2152679" y="2971881"/>
                </a:cubicBezTo>
                <a:cubicBezTo>
                  <a:pt x="2152679" y="3006939"/>
                  <a:pt x="2181110" y="3035360"/>
                  <a:pt x="2216173" y="3035360"/>
                </a:cubicBezTo>
                <a:cubicBezTo>
                  <a:pt x="2251239" y="3035360"/>
                  <a:pt x="2279681" y="3006939"/>
                  <a:pt x="2279681" y="2971881"/>
                </a:cubicBezTo>
                <a:cubicBezTo>
                  <a:pt x="2279681" y="2936823"/>
                  <a:pt x="2251239" y="2908402"/>
                  <a:pt x="2216173" y="2908402"/>
                </a:cubicBezTo>
                <a:close/>
                <a:moveTo>
                  <a:pt x="1949461" y="2908402"/>
                </a:moveTo>
                <a:cubicBezTo>
                  <a:pt x="1914391" y="2908402"/>
                  <a:pt x="1885958" y="2936823"/>
                  <a:pt x="1885958" y="2971883"/>
                </a:cubicBezTo>
                <a:cubicBezTo>
                  <a:pt x="1885958" y="3006941"/>
                  <a:pt x="1914391" y="3035362"/>
                  <a:pt x="1949461" y="3035362"/>
                </a:cubicBezTo>
                <a:cubicBezTo>
                  <a:pt x="1984549" y="3035362"/>
                  <a:pt x="2012981" y="3006941"/>
                  <a:pt x="2012981" y="2971883"/>
                </a:cubicBezTo>
                <a:cubicBezTo>
                  <a:pt x="2012981" y="2936823"/>
                  <a:pt x="1984549" y="2908402"/>
                  <a:pt x="1949461" y="2908402"/>
                </a:cubicBezTo>
                <a:close/>
                <a:moveTo>
                  <a:pt x="1682759" y="2908402"/>
                </a:moveTo>
                <a:cubicBezTo>
                  <a:pt x="1647689" y="2908402"/>
                  <a:pt x="1619260" y="2936823"/>
                  <a:pt x="1619260" y="2971883"/>
                </a:cubicBezTo>
                <a:cubicBezTo>
                  <a:pt x="1619260" y="3006941"/>
                  <a:pt x="1647689" y="3035362"/>
                  <a:pt x="1682759" y="3035362"/>
                </a:cubicBezTo>
                <a:cubicBezTo>
                  <a:pt x="1717830" y="3035362"/>
                  <a:pt x="1746259" y="3006941"/>
                  <a:pt x="1746259" y="2971883"/>
                </a:cubicBezTo>
                <a:cubicBezTo>
                  <a:pt x="1746259" y="2936823"/>
                  <a:pt x="1717830" y="2908402"/>
                  <a:pt x="1682759" y="2908402"/>
                </a:cubicBezTo>
                <a:close/>
                <a:moveTo>
                  <a:pt x="3549680" y="2908400"/>
                </a:moveTo>
                <a:cubicBezTo>
                  <a:pt x="3514602" y="2908400"/>
                  <a:pt x="3486172" y="2936821"/>
                  <a:pt x="3486172" y="2971879"/>
                </a:cubicBezTo>
                <a:cubicBezTo>
                  <a:pt x="3486172" y="3006938"/>
                  <a:pt x="3514602" y="3035360"/>
                  <a:pt x="3549680" y="3035360"/>
                </a:cubicBezTo>
                <a:cubicBezTo>
                  <a:pt x="3584740" y="3035360"/>
                  <a:pt x="3613176" y="3006938"/>
                  <a:pt x="3613176" y="2971879"/>
                </a:cubicBezTo>
                <a:cubicBezTo>
                  <a:pt x="3613176" y="2936821"/>
                  <a:pt x="3584740" y="2908400"/>
                  <a:pt x="3549680" y="2908400"/>
                </a:cubicBezTo>
                <a:close/>
                <a:moveTo>
                  <a:pt x="3282946" y="2908400"/>
                </a:moveTo>
                <a:cubicBezTo>
                  <a:pt x="3247880" y="2908400"/>
                  <a:pt x="3219454" y="2936821"/>
                  <a:pt x="3219454" y="2971879"/>
                </a:cubicBezTo>
                <a:cubicBezTo>
                  <a:pt x="3219454" y="3006939"/>
                  <a:pt x="3247880" y="3035360"/>
                  <a:pt x="3282946" y="3035360"/>
                </a:cubicBezTo>
                <a:cubicBezTo>
                  <a:pt x="3318012" y="3035360"/>
                  <a:pt x="3346448" y="3006939"/>
                  <a:pt x="3346448" y="2971879"/>
                </a:cubicBezTo>
                <a:cubicBezTo>
                  <a:pt x="3346448" y="2936821"/>
                  <a:pt x="3318012" y="2908400"/>
                  <a:pt x="3282946" y="2908400"/>
                </a:cubicBezTo>
                <a:close/>
                <a:moveTo>
                  <a:pt x="3016279" y="2908400"/>
                </a:moveTo>
                <a:cubicBezTo>
                  <a:pt x="2981214" y="2908400"/>
                  <a:pt x="2952787" y="2936821"/>
                  <a:pt x="2952787" y="2971881"/>
                </a:cubicBezTo>
                <a:cubicBezTo>
                  <a:pt x="2952787" y="3006939"/>
                  <a:pt x="2981214" y="3035360"/>
                  <a:pt x="3016279" y="3035360"/>
                </a:cubicBezTo>
                <a:cubicBezTo>
                  <a:pt x="3051345" y="3035360"/>
                  <a:pt x="3079772" y="3006939"/>
                  <a:pt x="3079772" y="2971881"/>
                </a:cubicBezTo>
                <a:cubicBezTo>
                  <a:pt x="3079772" y="2936821"/>
                  <a:pt x="3051345" y="2908400"/>
                  <a:pt x="3016279" y="2908400"/>
                </a:cubicBezTo>
                <a:close/>
                <a:moveTo>
                  <a:pt x="2749613" y="2908400"/>
                </a:moveTo>
                <a:cubicBezTo>
                  <a:pt x="2714539" y="2908400"/>
                  <a:pt x="2686082" y="2936823"/>
                  <a:pt x="2686082" y="2971881"/>
                </a:cubicBezTo>
                <a:cubicBezTo>
                  <a:pt x="2686082" y="3006939"/>
                  <a:pt x="2714539" y="3035360"/>
                  <a:pt x="2749613" y="3035360"/>
                </a:cubicBezTo>
                <a:cubicBezTo>
                  <a:pt x="2784679" y="3035360"/>
                  <a:pt x="2813105" y="3006939"/>
                  <a:pt x="2813105" y="2971881"/>
                </a:cubicBezTo>
                <a:cubicBezTo>
                  <a:pt x="2813105" y="2936823"/>
                  <a:pt x="2784679" y="2908400"/>
                  <a:pt x="2749613" y="2908400"/>
                </a:cubicBezTo>
                <a:close/>
                <a:moveTo>
                  <a:pt x="4616405" y="2908398"/>
                </a:moveTo>
                <a:cubicBezTo>
                  <a:pt x="4581347" y="2908398"/>
                  <a:pt x="4552900" y="2936819"/>
                  <a:pt x="4552900" y="2971878"/>
                </a:cubicBezTo>
                <a:cubicBezTo>
                  <a:pt x="4552900" y="3006938"/>
                  <a:pt x="4581347" y="3035359"/>
                  <a:pt x="4616405" y="3035359"/>
                </a:cubicBezTo>
                <a:cubicBezTo>
                  <a:pt x="4651461" y="3035359"/>
                  <a:pt x="4679879" y="3006938"/>
                  <a:pt x="4679879" y="2971878"/>
                </a:cubicBezTo>
                <a:cubicBezTo>
                  <a:pt x="4679879" y="2936819"/>
                  <a:pt x="4651461" y="2908398"/>
                  <a:pt x="4616405" y="2908398"/>
                </a:cubicBezTo>
                <a:close/>
                <a:moveTo>
                  <a:pt x="4349694" y="2908398"/>
                </a:moveTo>
                <a:cubicBezTo>
                  <a:pt x="4314636" y="2908398"/>
                  <a:pt x="4286199" y="2936819"/>
                  <a:pt x="4286199" y="2971878"/>
                </a:cubicBezTo>
                <a:cubicBezTo>
                  <a:pt x="4286199" y="3006938"/>
                  <a:pt x="4314636" y="3035359"/>
                  <a:pt x="4349694" y="3035359"/>
                </a:cubicBezTo>
                <a:cubicBezTo>
                  <a:pt x="4384769" y="3035359"/>
                  <a:pt x="4413179" y="3006938"/>
                  <a:pt x="4413179" y="2971878"/>
                </a:cubicBezTo>
                <a:cubicBezTo>
                  <a:pt x="4413179" y="2936819"/>
                  <a:pt x="4384769" y="2908398"/>
                  <a:pt x="4349694" y="2908398"/>
                </a:cubicBezTo>
                <a:close/>
                <a:moveTo>
                  <a:pt x="4082994" y="2908398"/>
                </a:moveTo>
                <a:cubicBezTo>
                  <a:pt x="4047995" y="2908398"/>
                  <a:pt x="4019556" y="2936819"/>
                  <a:pt x="4019556" y="2971879"/>
                </a:cubicBezTo>
                <a:cubicBezTo>
                  <a:pt x="4019556" y="3006938"/>
                  <a:pt x="4047995" y="3035359"/>
                  <a:pt x="4082994" y="3035359"/>
                </a:cubicBezTo>
                <a:cubicBezTo>
                  <a:pt x="4118056" y="3035359"/>
                  <a:pt x="4146498" y="3006938"/>
                  <a:pt x="4146498" y="2971879"/>
                </a:cubicBezTo>
                <a:cubicBezTo>
                  <a:pt x="4146498" y="2936819"/>
                  <a:pt x="4118056" y="2908398"/>
                  <a:pt x="4082994" y="2908398"/>
                </a:cubicBezTo>
                <a:close/>
                <a:moveTo>
                  <a:pt x="3816356" y="2908398"/>
                </a:moveTo>
                <a:cubicBezTo>
                  <a:pt x="3781288" y="2908398"/>
                  <a:pt x="3752862" y="2936819"/>
                  <a:pt x="3752862" y="2971879"/>
                </a:cubicBezTo>
                <a:cubicBezTo>
                  <a:pt x="3752862" y="3006938"/>
                  <a:pt x="3781288" y="3035359"/>
                  <a:pt x="3816356" y="3035359"/>
                </a:cubicBezTo>
                <a:cubicBezTo>
                  <a:pt x="3851426" y="3035359"/>
                  <a:pt x="3879862" y="3006938"/>
                  <a:pt x="3879862" y="2971879"/>
                </a:cubicBezTo>
                <a:cubicBezTo>
                  <a:pt x="3879862" y="2936819"/>
                  <a:pt x="3851426" y="2908398"/>
                  <a:pt x="3816356" y="2908398"/>
                </a:cubicBezTo>
                <a:close/>
                <a:moveTo>
                  <a:pt x="5416495" y="2908397"/>
                </a:moveTo>
                <a:cubicBezTo>
                  <a:pt x="5381421" y="2908397"/>
                  <a:pt x="5352995" y="2936818"/>
                  <a:pt x="5352995" y="2971876"/>
                </a:cubicBezTo>
                <a:cubicBezTo>
                  <a:pt x="5352995" y="3006936"/>
                  <a:pt x="5381421" y="3035357"/>
                  <a:pt x="5416495" y="3035357"/>
                </a:cubicBezTo>
                <a:cubicBezTo>
                  <a:pt x="5451563" y="3035357"/>
                  <a:pt x="5479994" y="3006936"/>
                  <a:pt x="5479994" y="2971876"/>
                </a:cubicBezTo>
                <a:cubicBezTo>
                  <a:pt x="5479994" y="2936818"/>
                  <a:pt x="5451563" y="2908397"/>
                  <a:pt x="5416495" y="2908397"/>
                </a:cubicBezTo>
                <a:close/>
                <a:moveTo>
                  <a:pt x="5149793" y="2908397"/>
                </a:moveTo>
                <a:cubicBezTo>
                  <a:pt x="5114716" y="2908397"/>
                  <a:pt x="5086284" y="2936818"/>
                  <a:pt x="5086284" y="2971878"/>
                </a:cubicBezTo>
                <a:cubicBezTo>
                  <a:pt x="5086284" y="3006936"/>
                  <a:pt x="5114716" y="3035357"/>
                  <a:pt x="5149793" y="3035357"/>
                </a:cubicBezTo>
                <a:cubicBezTo>
                  <a:pt x="5184855" y="3035357"/>
                  <a:pt x="5213289" y="3006936"/>
                  <a:pt x="5213289" y="2971878"/>
                </a:cubicBezTo>
                <a:cubicBezTo>
                  <a:pt x="5213289" y="2936818"/>
                  <a:pt x="5184855" y="2908397"/>
                  <a:pt x="5149793" y="2908397"/>
                </a:cubicBezTo>
                <a:close/>
                <a:moveTo>
                  <a:pt x="4883094" y="2908397"/>
                </a:moveTo>
                <a:cubicBezTo>
                  <a:pt x="4848018" y="2908397"/>
                  <a:pt x="4819583" y="2936819"/>
                  <a:pt x="4819583" y="2971878"/>
                </a:cubicBezTo>
                <a:cubicBezTo>
                  <a:pt x="4819583" y="3006936"/>
                  <a:pt x="4848018" y="3035359"/>
                  <a:pt x="4883094" y="3035359"/>
                </a:cubicBezTo>
                <a:cubicBezTo>
                  <a:pt x="4918167" y="3035359"/>
                  <a:pt x="4946597" y="3006936"/>
                  <a:pt x="4946597" y="2971878"/>
                </a:cubicBezTo>
                <a:cubicBezTo>
                  <a:pt x="4946597" y="2936819"/>
                  <a:pt x="4918167" y="2908397"/>
                  <a:pt x="4883094" y="2908397"/>
                </a:cubicBezTo>
                <a:close/>
                <a:moveTo>
                  <a:pt x="6483268" y="2908395"/>
                </a:moveTo>
                <a:cubicBezTo>
                  <a:pt x="6448198" y="2908395"/>
                  <a:pt x="6419768" y="2936816"/>
                  <a:pt x="6419768" y="2971876"/>
                </a:cubicBezTo>
                <a:cubicBezTo>
                  <a:pt x="6419768" y="3006934"/>
                  <a:pt x="6448198" y="3035355"/>
                  <a:pt x="6483268" y="3035355"/>
                </a:cubicBezTo>
                <a:cubicBezTo>
                  <a:pt x="6518338" y="3035355"/>
                  <a:pt x="6546768" y="3006934"/>
                  <a:pt x="6546768" y="2971876"/>
                </a:cubicBezTo>
                <a:cubicBezTo>
                  <a:pt x="6546768" y="2936816"/>
                  <a:pt x="6518338" y="2908395"/>
                  <a:pt x="6483268" y="2908395"/>
                </a:cubicBezTo>
                <a:close/>
                <a:moveTo>
                  <a:pt x="6216568" y="2908395"/>
                </a:moveTo>
                <a:cubicBezTo>
                  <a:pt x="6181498" y="2908395"/>
                  <a:pt x="6153068" y="2936816"/>
                  <a:pt x="6153068" y="2971876"/>
                </a:cubicBezTo>
                <a:cubicBezTo>
                  <a:pt x="6153068" y="3006934"/>
                  <a:pt x="6181498" y="3035357"/>
                  <a:pt x="6216568" y="3035357"/>
                </a:cubicBezTo>
                <a:cubicBezTo>
                  <a:pt x="6251638" y="3035357"/>
                  <a:pt x="6280068" y="3006934"/>
                  <a:pt x="6280068" y="2971876"/>
                </a:cubicBezTo>
                <a:cubicBezTo>
                  <a:pt x="6280068" y="2936816"/>
                  <a:pt x="6251638" y="2908395"/>
                  <a:pt x="6216568" y="2908395"/>
                </a:cubicBezTo>
                <a:close/>
                <a:moveTo>
                  <a:pt x="5949873" y="2908395"/>
                </a:moveTo>
                <a:cubicBezTo>
                  <a:pt x="5914798" y="2908395"/>
                  <a:pt x="5886370" y="2936816"/>
                  <a:pt x="5886370" y="2971876"/>
                </a:cubicBezTo>
                <a:cubicBezTo>
                  <a:pt x="5886370" y="3006936"/>
                  <a:pt x="5914798" y="3035357"/>
                  <a:pt x="5949873" y="3035357"/>
                </a:cubicBezTo>
                <a:cubicBezTo>
                  <a:pt x="5984949" y="3035357"/>
                  <a:pt x="6013385" y="3006936"/>
                  <a:pt x="6013385" y="2971876"/>
                </a:cubicBezTo>
                <a:cubicBezTo>
                  <a:pt x="6013385" y="2936816"/>
                  <a:pt x="5984949" y="2908395"/>
                  <a:pt x="5949873" y="2908395"/>
                </a:cubicBezTo>
                <a:close/>
                <a:moveTo>
                  <a:pt x="5683180" y="2908395"/>
                </a:moveTo>
                <a:cubicBezTo>
                  <a:pt x="5648111" y="2908395"/>
                  <a:pt x="5619681" y="2936818"/>
                  <a:pt x="5619681" y="2971876"/>
                </a:cubicBezTo>
                <a:cubicBezTo>
                  <a:pt x="5619681" y="3006936"/>
                  <a:pt x="5648111" y="3035357"/>
                  <a:pt x="5683180" y="3035357"/>
                </a:cubicBezTo>
                <a:cubicBezTo>
                  <a:pt x="5718246" y="3035357"/>
                  <a:pt x="5746675" y="3006936"/>
                  <a:pt x="5746675" y="2971876"/>
                </a:cubicBezTo>
                <a:cubicBezTo>
                  <a:pt x="5746675" y="2936818"/>
                  <a:pt x="5718246" y="2908395"/>
                  <a:pt x="5683180" y="2908395"/>
                </a:cubicBezTo>
                <a:close/>
                <a:moveTo>
                  <a:pt x="7283368" y="2908393"/>
                </a:moveTo>
                <a:cubicBezTo>
                  <a:pt x="7248298" y="2908393"/>
                  <a:pt x="7219868" y="2936814"/>
                  <a:pt x="7219868" y="2971874"/>
                </a:cubicBezTo>
                <a:cubicBezTo>
                  <a:pt x="7219868" y="3006932"/>
                  <a:pt x="7248298" y="3035355"/>
                  <a:pt x="7283368" y="3035355"/>
                </a:cubicBezTo>
                <a:cubicBezTo>
                  <a:pt x="7318438" y="3035355"/>
                  <a:pt x="7346868" y="3006932"/>
                  <a:pt x="7346868" y="2971874"/>
                </a:cubicBezTo>
                <a:cubicBezTo>
                  <a:pt x="7346868" y="2936814"/>
                  <a:pt x="7318438" y="2908393"/>
                  <a:pt x="7283368" y="2908393"/>
                </a:cubicBezTo>
                <a:close/>
                <a:moveTo>
                  <a:pt x="7016668" y="2908393"/>
                </a:moveTo>
                <a:cubicBezTo>
                  <a:pt x="6981598" y="2908393"/>
                  <a:pt x="6953168" y="2936816"/>
                  <a:pt x="6953168" y="2971874"/>
                </a:cubicBezTo>
                <a:cubicBezTo>
                  <a:pt x="6953168" y="3006934"/>
                  <a:pt x="6981598" y="3035355"/>
                  <a:pt x="7016668" y="3035355"/>
                </a:cubicBezTo>
                <a:cubicBezTo>
                  <a:pt x="7051738" y="3035355"/>
                  <a:pt x="7080168" y="3006934"/>
                  <a:pt x="7080168" y="2971874"/>
                </a:cubicBezTo>
                <a:cubicBezTo>
                  <a:pt x="7080168" y="2936816"/>
                  <a:pt x="7051738" y="2908393"/>
                  <a:pt x="7016668" y="2908393"/>
                </a:cubicBezTo>
                <a:close/>
                <a:moveTo>
                  <a:pt x="6749968" y="2908393"/>
                </a:moveTo>
                <a:cubicBezTo>
                  <a:pt x="6714898" y="2908393"/>
                  <a:pt x="6686468" y="2936816"/>
                  <a:pt x="6686468" y="2971874"/>
                </a:cubicBezTo>
                <a:cubicBezTo>
                  <a:pt x="6686468" y="3006934"/>
                  <a:pt x="6714898" y="3035355"/>
                  <a:pt x="6749968" y="3035355"/>
                </a:cubicBezTo>
                <a:cubicBezTo>
                  <a:pt x="6785038" y="3035355"/>
                  <a:pt x="6813468" y="3006934"/>
                  <a:pt x="6813468" y="2971874"/>
                </a:cubicBezTo>
                <a:cubicBezTo>
                  <a:pt x="6813468" y="2936816"/>
                  <a:pt x="6785038" y="2908393"/>
                  <a:pt x="6749968" y="2908393"/>
                </a:cubicBezTo>
                <a:close/>
                <a:moveTo>
                  <a:pt x="8616868" y="2908391"/>
                </a:moveTo>
                <a:cubicBezTo>
                  <a:pt x="8581798" y="2908391"/>
                  <a:pt x="8553368" y="2936812"/>
                  <a:pt x="8553368" y="2971872"/>
                </a:cubicBezTo>
                <a:cubicBezTo>
                  <a:pt x="8553368" y="3006932"/>
                  <a:pt x="8581798" y="3035353"/>
                  <a:pt x="8616868" y="3035353"/>
                </a:cubicBezTo>
                <a:cubicBezTo>
                  <a:pt x="8651938" y="3035353"/>
                  <a:pt x="8680368" y="3006932"/>
                  <a:pt x="8680368" y="2971872"/>
                </a:cubicBezTo>
                <a:cubicBezTo>
                  <a:pt x="8680368" y="2936812"/>
                  <a:pt x="8651938" y="2908391"/>
                  <a:pt x="8616868" y="2908391"/>
                </a:cubicBezTo>
                <a:close/>
                <a:moveTo>
                  <a:pt x="8350168" y="2908391"/>
                </a:moveTo>
                <a:cubicBezTo>
                  <a:pt x="8315098" y="2908391"/>
                  <a:pt x="8286668" y="2936812"/>
                  <a:pt x="8286668" y="2971872"/>
                </a:cubicBezTo>
                <a:cubicBezTo>
                  <a:pt x="8286668" y="3006932"/>
                  <a:pt x="8315098" y="3035353"/>
                  <a:pt x="8350168" y="3035353"/>
                </a:cubicBezTo>
                <a:cubicBezTo>
                  <a:pt x="8385238" y="3035353"/>
                  <a:pt x="8413668" y="3006932"/>
                  <a:pt x="8413668" y="2971872"/>
                </a:cubicBezTo>
                <a:cubicBezTo>
                  <a:pt x="8413668" y="2936812"/>
                  <a:pt x="8385238" y="2908391"/>
                  <a:pt x="8350168" y="2908391"/>
                </a:cubicBezTo>
                <a:close/>
                <a:moveTo>
                  <a:pt x="8083468" y="2908391"/>
                </a:moveTo>
                <a:cubicBezTo>
                  <a:pt x="8048398" y="2908391"/>
                  <a:pt x="8019968" y="2936812"/>
                  <a:pt x="8019968" y="2971872"/>
                </a:cubicBezTo>
                <a:cubicBezTo>
                  <a:pt x="8019968" y="3006932"/>
                  <a:pt x="8048398" y="3035353"/>
                  <a:pt x="8083468" y="3035353"/>
                </a:cubicBezTo>
                <a:cubicBezTo>
                  <a:pt x="8118538" y="3035353"/>
                  <a:pt x="8146968" y="3006932"/>
                  <a:pt x="8146968" y="2971872"/>
                </a:cubicBezTo>
                <a:cubicBezTo>
                  <a:pt x="8146968" y="2936812"/>
                  <a:pt x="8118538" y="2908391"/>
                  <a:pt x="8083468" y="2908391"/>
                </a:cubicBezTo>
                <a:close/>
                <a:moveTo>
                  <a:pt x="7816768" y="2908391"/>
                </a:moveTo>
                <a:cubicBezTo>
                  <a:pt x="7781698" y="2908391"/>
                  <a:pt x="7753268" y="2936814"/>
                  <a:pt x="7753268" y="2971872"/>
                </a:cubicBezTo>
                <a:cubicBezTo>
                  <a:pt x="7753268" y="3006932"/>
                  <a:pt x="7781698" y="3035353"/>
                  <a:pt x="7816768" y="3035353"/>
                </a:cubicBezTo>
                <a:cubicBezTo>
                  <a:pt x="7851838" y="3035353"/>
                  <a:pt x="7880268" y="3006932"/>
                  <a:pt x="7880268" y="2971872"/>
                </a:cubicBezTo>
                <a:cubicBezTo>
                  <a:pt x="7880268" y="2936814"/>
                  <a:pt x="7851838" y="2908391"/>
                  <a:pt x="7816768" y="2908391"/>
                </a:cubicBezTo>
                <a:close/>
                <a:moveTo>
                  <a:pt x="7550068" y="2908391"/>
                </a:moveTo>
                <a:cubicBezTo>
                  <a:pt x="7514998" y="2908391"/>
                  <a:pt x="7486568" y="2936814"/>
                  <a:pt x="7486568" y="2971874"/>
                </a:cubicBezTo>
                <a:cubicBezTo>
                  <a:pt x="7486568" y="3006932"/>
                  <a:pt x="7514998" y="3035355"/>
                  <a:pt x="7550068" y="3035355"/>
                </a:cubicBezTo>
                <a:cubicBezTo>
                  <a:pt x="7585138" y="3035355"/>
                  <a:pt x="7613568" y="3006932"/>
                  <a:pt x="7613568" y="2971874"/>
                </a:cubicBezTo>
                <a:cubicBezTo>
                  <a:pt x="7613568" y="2936814"/>
                  <a:pt x="7585138" y="2908391"/>
                  <a:pt x="7550068" y="2908391"/>
                </a:cubicBezTo>
                <a:close/>
                <a:moveTo>
                  <a:pt x="9416968" y="2908390"/>
                </a:moveTo>
                <a:cubicBezTo>
                  <a:pt x="9381898" y="2908390"/>
                  <a:pt x="9353468" y="2936811"/>
                  <a:pt x="9353468" y="2971871"/>
                </a:cubicBezTo>
                <a:cubicBezTo>
                  <a:pt x="9353468" y="3006931"/>
                  <a:pt x="9381898" y="3035352"/>
                  <a:pt x="9416968" y="3035352"/>
                </a:cubicBezTo>
                <a:cubicBezTo>
                  <a:pt x="9452038" y="3035352"/>
                  <a:pt x="9480468" y="3006931"/>
                  <a:pt x="9480468" y="2971871"/>
                </a:cubicBezTo>
                <a:cubicBezTo>
                  <a:pt x="9480468" y="2936811"/>
                  <a:pt x="9452038" y="2908390"/>
                  <a:pt x="9416968" y="2908390"/>
                </a:cubicBezTo>
                <a:close/>
                <a:moveTo>
                  <a:pt x="9150268" y="2908390"/>
                </a:moveTo>
                <a:cubicBezTo>
                  <a:pt x="9115198" y="2908390"/>
                  <a:pt x="9086768" y="2936811"/>
                  <a:pt x="9086768" y="2971871"/>
                </a:cubicBezTo>
                <a:cubicBezTo>
                  <a:pt x="9086768" y="3006931"/>
                  <a:pt x="9115198" y="3035353"/>
                  <a:pt x="9150268" y="3035353"/>
                </a:cubicBezTo>
                <a:cubicBezTo>
                  <a:pt x="9185338" y="3035353"/>
                  <a:pt x="9213768" y="3006931"/>
                  <a:pt x="9213768" y="2971871"/>
                </a:cubicBezTo>
                <a:cubicBezTo>
                  <a:pt x="9213768" y="2936811"/>
                  <a:pt x="9185338" y="2908390"/>
                  <a:pt x="9150268" y="2908390"/>
                </a:cubicBezTo>
                <a:close/>
                <a:moveTo>
                  <a:pt x="8883568" y="2908390"/>
                </a:moveTo>
                <a:cubicBezTo>
                  <a:pt x="8848498" y="2908390"/>
                  <a:pt x="8820068" y="2936812"/>
                  <a:pt x="8820068" y="2971872"/>
                </a:cubicBezTo>
                <a:cubicBezTo>
                  <a:pt x="8820068" y="3006931"/>
                  <a:pt x="8848498" y="3035353"/>
                  <a:pt x="8883568" y="3035353"/>
                </a:cubicBezTo>
                <a:cubicBezTo>
                  <a:pt x="8918638" y="3035353"/>
                  <a:pt x="8947068" y="3006931"/>
                  <a:pt x="8947068" y="2971872"/>
                </a:cubicBezTo>
                <a:cubicBezTo>
                  <a:pt x="8947068" y="2936812"/>
                  <a:pt x="8918638" y="2908390"/>
                  <a:pt x="8883568" y="2908390"/>
                </a:cubicBezTo>
                <a:close/>
                <a:moveTo>
                  <a:pt x="10483768" y="2908388"/>
                </a:moveTo>
                <a:cubicBezTo>
                  <a:pt x="10448698" y="2908388"/>
                  <a:pt x="10420268" y="2936809"/>
                  <a:pt x="10420268" y="2971869"/>
                </a:cubicBezTo>
                <a:cubicBezTo>
                  <a:pt x="10420268" y="3006929"/>
                  <a:pt x="10448698" y="3035350"/>
                  <a:pt x="10483768" y="3035350"/>
                </a:cubicBezTo>
                <a:cubicBezTo>
                  <a:pt x="10518838" y="3035350"/>
                  <a:pt x="10547268" y="3006929"/>
                  <a:pt x="10547268" y="2971869"/>
                </a:cubicBezTo>
                <a:cubicBezTo>
                  <a:pt x="10547268" y="2936809"/>
                  <a:pt x="10518838" y="2908388"/>
                  <a:pt x="10483768" y="2908388"/>
                </a:cubicBezTo>
                <a:close/>
                <a:moveTo>
                  <a:pt x="10217068" y="2908388"/>
                </a:moveTo>
                <a:cubicBezTo>
                  <a:pt x="10181998" y="2908388"/>
                  <a:pt x="10153568" y="2936809"/>
                  <a:pt x="10153568" y="2971869"/>
                </a:cubicBezTo>
                <a:cubicBezTo>
                  <a:pt x="10153568" y="3006929"/>
                  <a:pt x="10181998" y="3035352"/>
                  <a:pt x="10217068" y="3035352"/>
                </a:cubicBezTo>
                <a:cubicBezTo>
                  <a:pt x="10252138" y="3035352"/>
                  <a:pt x="10280568" y="3006929"/>
                  <a:pt x="10280568" y="2971869"/>
                </a:cubicBezTo>
                <a:cubicBezTo>
                  <a:pt x="10280568" y="2936809"/>
                  <a:pt x="10252138" y="2908388"/>
                  <a:pt x="10217068" y="2908388"/>
                </a:cubicBezTo>
                <a:close/>
                <a:moveTo>
                  <a:pt x="9950368" y="2908388"/>
                </a:moveTo>
                <a:cubicBezTo>
                  <a:pt x="9915298" y="2908388"/>
                  <a:pt x="9886868" y="2936811"/>
                  <a:pt x="9886868" y="2971869"/>
                </a:cubicBezTo>
                <a:cubicBezTo>
                  <a:pt x="9886868" y="3006929"/>
                  <a:pt x="9915298" y="3035352"/>
                  <a:pt x="9950368" y="3035352"/>
                </a:cubicBezTo>
                <a:cubicBezTo>
                  <a:pt x="9985438" y="3035352"/>
                  <a:pt x="10013868" y="3006929"/>
                  <a:pt x="10013868" y="2971869"/>
                </a:cubicBezTo>
                <a:cubicBezTo>
                  <a:pt x="10013868" y="2936811"/>
                  <a:pt x="9985438" y="2908388"/>
                  <a:pt x="9950368" y="2908388"/>
                </a:cubicBezTo>
                <a:close/>
                <a:moveTo>
                  <a:pt x="9683668" y="2908388"/>
                </a:moveTo>
                <a:cubicBezTo>
                  <a:pt x="9648598" y="2908388"/>
                  <a:pt x="9620168" y="2936811"/>
                  <a:pt x="9620168" y="2971871"/>
                </a:cubicBezTo>
                <a:cubicBezTo>
                  <a:pt x="9620168" y="3006931"/>
                  <a:pt x="9648598" y="3035352"/>
                  <a:pt x="9683668" y="3035352"/>
                </a:cubicBezTo>
                <a:cubicBezTo>
                  <a:pt x="9718738" y="3035352"/>
                  <a:pt x="9747168" y="3006931"/>
                  <a:pt x="9747168" y="2971871"/>
                </a:cubicBezTo>
                <a:cubicBezTo>
                  <a:pt x="9747168" y="2936811"/>
                  <a:pt x="9718738" y="2908388"/>
                  <a:pt x="9683668" y="2908388"/>
                </a:cubicBezTo>
                <a:close/>
                <a:moveTo>
                  <a:pt x="11283868" y="2908386"/>
                </a:moveTo>
                <a:cubicBezTo>
                  <a:pt x="11248798" y="2908386"/>
                  <a:pt x="11220368" y="2936807"/>
                  <a:pt x="11220368" y="2971867"/>
                </a:cubicBezTo>
                <a:cubicBezTo>
                  <a:pt x="11220368" y="3006927"/>
                  <a:pt x="11248798" y="3035350"/>
                  <a:pt x="11283868" y="3035350"/>
                </a:cubicBezTo>
                <a:cubicBezTo>
                  <a:pt x="11318938" y="3035350"/>
                  <a:pt x="11347368" y="3006927"/>
                  <a:pt x="11347368" y="2971867"/>
                </a:cubicBezTo>
                <a:cubicBezTo>
                  <a:pt x="11347368" y="2936807"/>
                  <a:pt x="11318938" y="2908386"/>
                  <a:pt x="11283868" y="2908386"/>
                </a:cubicBezTo>
                <a:close/>
                <a:moveTo>
                  <a:pt x="11017168" y="2908386"/>
                </a:moveTo>
                <a:cubicBezTo>
                  <a:pt x="10982098" y="2908386"/>
                  <a:pt x="10953668" y="2936809"/>
                  <a:pt x="10953668" y="2971869"/>
                </a:cubicBezTo>
                <a:cubicBezTo>
                  <a:pt x="10953668" y="3006929"/>
                  <a:pt x="10982098" y="3035350"/>
                  <a:pt x="11017168" y="3035350"/>
                </a:cubicBezTo>
                <a:cubicBezTo>
                  <a:pt x="11052238" y="3035350"/>
                  <a:pt x="11080668" y="3006929"/>
                  <a:pt x="11080668" y="2971869"/>
                </a:cubicBezTo>
                <a:cubicBezTo>
                  <a:pt x="11080668" y="2936809"/>
                  <a:pt x="11052238" y="2908386"/>
                  <a:pt x="11017168" y="2908386"/>
                </a:cubicBezTo>
                <a:close/>
                <a:moveTo>
                  <a:pt x="10750468" y="2908386"/>
                </a:moveTo>
                <a:cubicBezTo>
                  <a:pt x="10715398" y="2908386"/>
                  <a:pt x="10686968" y="2936809"/>
                  <a:pt x="10686968" y="2971869"/>
                </a:cubicBezTo>
                <a:cubicBezTo>
                  <a:pt x="10686968" y="3006929"/>
                  <a:pt x="10715398" y="3035350"/>
                  <a:pt x="10750468" y="3035350"/>
                </a:cubicBezTo>
                <a:cubicBezTo>
                  <a:pt x="10785538" y="3035350"/>
                  <a:pt x="10813968" y="3006929"/>
                  <a:pt x="10813968" y="2971869"/>
                </a:cubicBezTo>
                <a:cubicBezTo>
                  <a:pt x="10813968" y="2936809"/>
                  <a:pt x="10785538" y="2908386"/>
                  <a:pt x="10750468" y="2908386"/>
                </a:cubicBezTo>
                <a:close/>
                <a:moveTo>
                  <a:pt x="11817268" y="2908384"/>
                </a:moveTo>
                <a:cubicBezTo>
                  <a:pt x="11782198" y="2908384"/>
                  <a:pt x="11753768" y="2936807"/>
                  <a:pt x="11753768" y="2971867"/>
                </a:cubicBezTo>
                <a:cubicBezTo>
                  <a:pt x="11753768" y="3006927"/>
                  <a:pt x="11782198" y="3035350"/>
                  <a:pt x="11817268" y="3035350"/>
                </a:cubicBezTo>
                <a:cubicBezTo>
                  <a:pt x="11852338" y="3035350"/>
                  <a:pt x="11880768" y="3006927"/>
                  <a:pt x="11880768" y="2971867"/>
                </a:cubicBezTo>
                <a:cubicBezTo>
                  <a:pt x="11880768" y="2936807"/>
                  <a:pt x="11852338" y="2908384"/>
                  <a:pt x="11817268" y="2908384"/>
                </a:cubicBezTo>
                <a:close/>
                <a:moveTo>
                  <a:pt x="11550568" y="2908384"/>
                </a:moveTo>
                <a:cubicBezTo>
                  <a:pt x="11515498" y="2908384"/>
                  <a:pt x="11487068" y="2936807"/>
                  <a:pt x="11487068" y="2971867"/>
                </a:cubicBezTo>
                <a:cubicBezTo>
                  <a:pt x="11487068" y="3006927"/>
                  <a:pt x="11515498" y="3035350"/>
                  <a:pt x="11550568" y="3035350"/>
                </a:cubicBezTo>
                <a:cubicBezTo>
                  <a:pt x="11585638" y="3035350"/>
                  <a:pt x="11614068" y="3006927"/>
                  <a:pt x="11614068" y="2971867"/>
                </a:cubicBezTo>
                <a:cubicBezTo>
                  <a:pt x="11614068" y="2936807"/>
                  <a:pt x="11585638" y="2908384"/>
                  <a:pt x="11550568" y="2908384"/>
                </a:cubicBezTo>
                <a:close/>
                <a:moveTo>
                  <a:pt x="349271" y="2603543"/>
                </a:moveTo>
                <a:cubicBezTo>
                  <a:pt x="314201" y="2603543"/>
                  <a:pt x="285772" y="2631979"/>
                  <a:pt x="285772" y="2667053"/>
                </a:cubicBezTo>
                <a:cubicBezTo>
                  <a:pt x="285772" y="2702131"/>
                  <a:pt x="314201" y="2730561"/>
                  <a:pt x="349271" y="2730561"/>
                </a:cubicBezTo>
                <a:cubicBezTo>
                  <a:pt x="384341" y="2730561"/>
                  <a:pt x="412771" y="2702131"/>
                  <a:pt x="412771" y="2667053"/>
                </a:cubicBezTo>
                <a:cubicBezTo>
                  <a:pt x="412771" y="2631979"/>
                  <a:pt x="384341" y="2603543"/>
                  <a:pt x="349271" y="2603543"/>
                </a:cubicBezTo>
                <a:close/>
                <a:moveTo>
                  <a:pt x="1149363" y="2603542"/>
                </a:moveTo>
                <a:cubicBezTo>
                  <a:pt x="1114293" y="2603542"/>
                  <a:pt x="1085864" y="2631979"/>
                  <a:pt x="1085864" y="2667048"/>
                </a:cubicBezTo>
                <a:cubicBezTo>
                  <a:pt x="1085864" y="2702131"/>
                  <a:pt x="1114293" y="2730559"/>
                  <a:pt x="1149363" y="2730559"/>
                </a:cubicBezTo>
                <a:cubicBezTo>
                  <a:pt x="1184433" y="2730559"/>
                  <a:pt x="1212863" y="2702131"/>
                  <a:pt x="1212863" y="2667048"/>
                </a:cubicBezTo>
                <a:cubicBezTo>
                  <a:pt x="1212863" y="2631979"/>
                  <a:pt x="1184433" y="2603542"/>
                  <a:pt x="1149363" y="2603542"/>
                </a:cubicBezTo>
                <a:close/>
                <a:moveTo>
                  <a:pt x="882666" y="2603542"/>
                </a:moveTo>
                <a:cubicBezTo>
                  <a:pt x="847596" y="2603542"/>
                  <a:pt x="819166" y="2631979"/>
                  <a:pt x="819166" y="2667048"/>
                </a:cubicBezTo>
                <a:cubicBezTo>
                  <a:pt x="819166" y="2702131"/>
                  <a:pt x="847596" y="2730559"/>
                  <a:pt x="882666" y="2730559"/>
                </a:cubicBezTo>
                <a:cubicBezTo>
                  <a:pt x="917736" y="2730559"/>
                  <a:pt x="946165" y="2702131"/>
                  <a:pt x="946165" y="2667048"/>
                </a:cubicBezTo>
                <a:cubicBezTo>
                  <a:pt x="946165" y="2631979"/>
                  <a:pt x="917736" y="2603542"/>
                  <a:pt x="882666" y="2603542"/>
                </a:cubicBezTo>
                <a:close/>
                <a:moveTo>
                  <a:pt x="615969" y="2603542"/>
                </a:moveTo>
                <a:cubicBezTo>
                  <a:pt x="580899" y="2603542"/>
                  <a:pt x="552469" y="2631979"/>
                  <a:pt x="552469" y="2667053"/>
                </a:cubicBezTo>
                <a:cubicBezTo>
                  <a:pt x="552469" y="2702131"/>
                  <a:pt x="580899" y="2730559"/>
                  <a:pt x="615969" y="2730559"/>
                </a:cubicBezTo>
                <a:cubicBezTo>
                  <a:pt x="651038" y="2730559"/>
                  <a:pt x="679468" y="2702131"/>
                  <a:pt x="679468" y="2667053"/>
                </a:cubicBezTo>
                <a:cubicBezTo>
                  <a:pt x="679468" y="2631979"/>
                  <a:pt x="651038" y="2603542"/>
                  <a:pt x="615969" y="2603542"/>
                </a:cubicBezTo>
                <a:close/>
                <a:moveTo>
                  <a:pt x="2216173" y="2603541"/>
                </a:moveTo>
                <a:cubicBezTo>
                  <a:pt x="2181110" y="2603541"/>
                  <a:pt x="2152679" y="2631976"/>
                  <a:pt x="2152679" y="2667048"/>
                </a:cubicBezTo>
                <a:cubicBezTo>
                  <a:pt x="2152679" y="2702130"/>
                  <a:pt x="2181110" y="2730558"/>
                  <a:pt x="2216173" y="2730558"/>
                </a:cubicBezTo>
                <a:cubicBezTo>
                  <a:pt x="2251239" y="2730558"/>
                  <a:pt x="2279681" y="2702130"/>
                  <a:pt x="2279681" y="2667048"/>
                </a:cubicBezTo>
                <a:cubicBezTo>
                  <a:pt x="2279681" y="2631976"/>
                  <a:pt x="2251239" y="2603541"/>
                  <a:pt x="2216173" y="2603541"/>
                </a:cubicBezTo>
                <a:close/>
                <a:moveTo>
                  <a:pt x="1949461" y="2603541"/>
                </a:moveTo>
                <a:cubicBezTo>
                  <a:pt x="1914391" y="2603541"/>
                  <a:pt x="1885958" y="2631976"/>
                  <a:pt x="1885958" y="2667048"/>
                </a:cubicBezTo>
                <a:cubicBezTo>
                  <a:pt x="1885958" y="2702130"/>
                  <a:pt x="1914391" y="2730558"/>
                  <a:pt x="1949461" y="2730558"/>
                </a:cubicBezTo>
                <a:cubicBezTo>
                  <a:pt x="1984550" y="2730558"/>
                  <a:pt x="2012981" y="2702130"/>
                  <a:pt x="2012981" y="2667048"/>
                </a:cubicBezTo>
                <a:cubicBezTo>
                  <a:pt x="2012981" y="2631976"/>
                  <a:pt x="1984550" y="2603541"/>
                  <a:pt x="1949461" y="2603541"/>
                </a:cubicBezTo>
                <a:close/>
                <a:moveTo>
                  <a:pt x="1682759" y="2603541"/>
                </a:moveTo>
                <a:cubicBezTo>
                  <a:pt x="1647689" y="2603541"/>
                  <a:pt x="1619260" y="2631977"/>
                  <a:pt x="1619260" y="2667048"/>
                </a:cubicBezTo>
                <a:cubicBezTo>
                  <a:pt x="1619260" y="2702130"/>
                  <a:pt x="1647689" y="2730558"/>
                  <a:pt x="1682759" y="2730558"/>
                </a:cubicBezTo>
                <a:cubicBezTo>
                  <a:pt x="1717830" y="2730558"/>
                  <a:pt x="1746259" y="2702130"/>
                  <a:pt x="1746259" y="2667048"/>
                </a:cubicBezTo>
                <a:cubicBezTo>
                  <a:pt x="1746259" y="2631977"/>
                  <a:pt x="1717830" y="2603541"/>
                  <a:pt x="1682759" y="2603541"/>
                </a:cubicBezTo>
                <a:close/>
                <a:moveTo>
                  <a:pt x="1416060" y="2603541"/>
                </a:moveTo>
                <a:cubicBezTo>
                  <a:pt x="1380991" y="2603541"/>
                  <a:pt x="1352561" y="2631977"/>
                  <a:pt x="1352561" y="2667048"/>
                </a:cubicBezTo>
                <a:cubicBezTo>
                  <a:pt x="1352561" y="2702131"/>
                  <a:pt x="1380991" y="2730559"/>
                  <a:pt x="1416060" y="2730559"/>
                </a:cubicBezTo>
                <a:cubicBezTo>
                  <a:pt x="1451131" y="2730559"/>
                  <a:pt x="1479560" y="2702131"/>
                  <a:pt x="1479560" y="2667048"/>
                </a:cubicBezTo>
                <a:cubicBezTo>
                  <a:pt x="1479560" y="2631977"/>
                  <a:pt x="1451131" y="2603541"/>
                  <a:pt x="1416060" y="2603541"/>
                </a:cubicBezTo>
                <a:close/>
                <a:moveTo>
                  <a:pt x="3549680" y="2603540"/>
                </a:moveTo>
                <a:cubicBezTo>
                  <a:pt x="3514602" y="2603540"/>
                  <a:pt x="3486172" y="2631972"/>
                  <a:pt x="3486172" y="2667048"/>
                </a:cubicBezTo>
                <a:cubicBezTo>
                  <a:pt x="3486172" y="2702128"/>
                  <a:pt x="3514602" y="2730556"/>
                  <a:pt x="3549680" y="2730556"/>
                </a:cubicBezTo>
                <a:cubicBezTo>
                  <a:pt x="3584740" y="2730556"/>
                  <a:pt x="3613176" y="2702128"/>
                  <a:pt x="3613176" y="2667048"/>
                </a:cubicBezTo>
                <a:cubicBezTo>
                  <a:pt x="3613176" y="2631972"/>
                  <a:pt x="3584740" y="2603540"/>
                  <a:pt x="3549680" y="2603540"/>
                </a:cubicBezTo>
                <a:close/>
                <a:moveTo>
                  <a:pt x="3282946" y="2603540"/>
                </a:moveTo>
                <a:cubicBezTo>
                  <a:pt x="3247880" y="2603540"/>
                  <a:pt x="3219454" y="2631972"/>
                  <a:pt x="3219454" y="2667048"/>
                </a:cubicBezTo>
                <a:cubicBezTo>
                  <a:pt x="3219454" y="2702128"/>
                  <a:pt x="3247880" y="2730558"/>
                  <a:pt x="3282946" y="2730558"/>
                </a:cubicBezTo>
                <a:cubicBezTo>
                  <a:pt x="3318012" y="2730558"/>
                  <a:pt x="3346448" y="2702128"/>
                  <a:pt x="3346448" y="2667048"/>
                </a:cubicBezTo>
                <a:cubicBezTo>
                  <a:pt x="3346448" y="2631972"/>
                  <a:pt x="3318012" y="2603540"/>
                  <a:pt x="3282946" y="2603540"/>
                </a:cubicBezTo>
                <a:close/>
                <a:moveTo>
                  <a:pt x="3016279" y="2603540"/>
                </a:moveTo>
                <a:cubicBezTo>
                  <a:pt x="2981214" y="2603540"/>
                  <a:pt x="2952787" y="2631972"/>
                  <a:pt x="2952787" y="2667048"/>
                </a:cubicBezTo>
                <a:cubicBezTo>
                  <a:pt x="2952787" y="2702128"/>
                  <a:pt x="2981214" y="2730558"/>
                  <a:pt x="3016279" y="2730558"/>
                </a:cubicBezTo>
                <a:cubicBezTo>
                  <a:pt x="3051345" y="2730558"/>
                  <a:pt x="3079772" y="2702128"/>
                  <a:pt x="3079772" y="2667048"/>
                </a:cubicBezTo>
                <a:cubicBezTo>
                  <a:pt x="3079772" y="2631972"/>
                  <a:pt x="3051345" y="2603540"/>
                  <a:pt x="3016279" y="2603540"/>
                </a:cubicBezTo>
                <a:close/>
                <a:moveTo>
                  <a:pt x="2749613" y="2603540"/>
                </a:moveTo>
                <a:cubicBezTo>
                  <a:pt x="2714539" y="2603540"/>
                  <a:pt x="2686084" y="2631976"/>
                  <a:pt x="2686084" y="2667048"/>
                </a:cubicBezTo>
                <a:cubicBezTo>
                  <a:pt x="2686084" y="2702130"/>
                  <a:pt x="2714539" y="2730558"/>
                  <a:pt x="2749613" y="2730558"/>
                </a:cubicBezTo>
                <a:cubicBezTo>
                  <a:pt x="2784679" y="2730558"/>
                  <a:pt x="2813105" y="2702130"/>
                  <a:pt x="2813105" y="2667048"/>
                </a:cubicBezTo>
                <a:cubicBezTo>
                  <a:pt x="2813105" y="2631976"/>
                  <a:pt x="2784679" y="2603540"/>
                  <a:pt x="2749613" y="2603540"/>
                </a:cubicBezTo>
                <a:close/>
                <a:moveTo>
                  <a:pt x="2482874" y="2603540"/>
                </a:moveTo>
                <a:cubicBezTo>
                  <a:pt x="2447798" y="2603540"/>
                  <a:pt x="2419370" y="2631976"/>
                  <a:pt x="2419370" y="2667048"/>
                </a:cubicBezTo>
                <a:cubicBezTo>
                  <a:pt x="2419370" y="2702130"/>
                  <a:pt x="2447798" y="2730558"/>
                  <a:pt x="2482874" y="2730558"/>
                </a:cubicBezTo>
                <a:cubicBezTo>
                  <a:pt x="2517951" y="2730558"/>
                  <a:pt x="2546386" y="2702130"/>
                  <a:pt x="2546386" y="2667048"/>
                </a:cubicBezTo>
                <a:cubicBezTo>
                  <a:pt x="2546386" y="2631976"/>
                  <a:pt x="2517951" y="2603540"/>
                  <a:pt x="2482874" y="2603540"/>
                </a:cubicBezTo>
                <a:close/>
                <a:moveTo>
                  <a:pt x="4616405" y="2603539"/>
                </a:moveTo>
                <a:cubicBezTo>
                  <a:pt x="4581347" y="2603539"/>
                  <a:pt x="4552900" y="2631972"/>
                  <a:pt x="4552900" y="2667048"/>
                </a:cubicBezTo>
                <a:cubicBezTo>
                  <a:pt x="4552900" y="2702127"/>
                  <a:pt x="4581347" y="2730556"/>
                  <a:pt x="4616405" y="2730556"/>
                </a:cubicBezTo>
                <a:cubicBezTo>
                  <a:pt x="4651461" y="2730556"/>
                  <a:pt x="4679879" y="2702127"/>
                  <a:pt x="4679879" y="2667048"/>
                </a:cubicBezTo>
                <a:cubicBezTo>
                  <a:pt x="4679879" y="2631972"/>
                  <a:pt x="4651461" y="2603539"/>
                  <a:pt x="4616405" y="2603539"/>
                </a:cubicBezTo>
                <a:close/>
                <a:moveTo>
                  <a:pt x="4349694" y="2603539"/>
                </a:moveTo>
                <a:cubicBezTo>
                  <a:pt x="4314636" y="2603539"/>
                  <a:pt x="4286199" y="2631972"/>
                  <a:pt x="4286199" y="2667048"/>
                </a:cubicBezTo>
                <a:cubicBezTo>
                  <a:pt x="4286199" y="2702127"/>
                  <a:pt x="4314636" y="2730556"/>
                  <a:pt x="4349694" y="2730556"/>
                </a:cubicBezTo>
                <a:cubicBezTo>
                  <a:pt x="4384769" y="2730556"/>
                  <a:pt x="4413179" y="2702127"/>
                  <a:pt x="4413179" y="2667048"/>
                </a:cubicBezTo>
                <a:cubicBezTo>
                  <a:pt x="4413179" y="2631972"/>
                  <a:pt x="4384769" y="2603539"/>
                  <a:pt x="4349694" y="2603539"/>
                </a:cubicBezTo>
                <a:close/>
                <a:moveTo>
                  <a:pt x="4082994" y="2603539"/>
                </a:moveTo>
                <a:cubicBezTo>
                  <a:pt x="4047995" y="2603539"/>
                  <a:pt x="4019556" y="2631972"/>
                  <a:pt x="4019556" y="2667048"/>
                </a:cubicBezTo>
                <a:cubicBezTo>
                  <a:pt x="4019556" y="2702128"/>
                  <a:pt x="4047995" y="2730556"/>
                  <a:pt x="4082994" y="2730556"/>
                </a:cubicBezTo>
                <a:cubicBezTo>
                  <a:pt x="4118056" y="2730556"/>
                  <a:pt x="4146498" y="2702128"/>
                  <a:pt x="4146498" y="2667048"/>
                </a:cubicBezTo>
                <a:cubicBezTo>
                  <a:pt x="4146498" y="2631972"/>
                  <a:pt x="4118056" y="2603539"/>
                  <a:pt x="4082994" y="2603539"/>
                </a:cubicBezTo>
                <a:close/>
                <a:moveTo>
                  <a:pt x="3816356" y="2603539"/>
                </a:moveTo>
                <a:cubicBezTo>
                  <a:pt x="3781288" y="2603539"/>
                  <a:pt x="3752863" y="2631972"/>
                  <a:pt x="3752863" y="2667048"/>
                </a:cubicBezTo>
                <a:cubicBezTo>
                  <a:pt x="3752863" y="2702128"/>
                  <a:pt x="3781288" y="2730556"/>
                  <a:pt x="3816356" y="2730556"/>
                </a:cubicBezTo>
                <a:cubicBezTo>
                  <a:pt x="3851426" y="2730556"/>
                  <a:pt x="3879862" y="2702128"/>
                  <a:pt x="3879862" y="2667048"/>
                </a:cubicBezTo>
                <a:cubicBezTo>
                  <a:pt x="3879862" y="2631972"/>
                  <a:pt x="3851426" y="2603539"/>
                  <a:pt x="3816356" y="2603539"/>
                </a:cubicBezTo>
                <a:close/>
                <a:moveTo>
                  <a:pt x="5149793" y="2603538"/>
                </a:moveTo>
                <a:cubicBezTo>
                  <a:pt x="5114716" y="2603538"/>
                  <a:pt x="5086284" y="2631971"/>
                  <a:pt x="5086284" y="2667048"/>
                </a:cubicBezTo>
                <a:cubicBezTo>
                  <a:pt x="5086284" y="2702127"/>
                  <a:pt x="5114716" y="2730554"/>
                  <a:pt x="5149793" y="2730554"/>
                </a:cubicBezTo>
                <a:cubicBezTo>
                  <a:pt x="5184855" y="2730554"/>
                  <a:pt x="5213289" y="2702127"/>
                  <a:pt x="5213289" y="2667048"/>
                </a:cubicBezTo>
                <a:cubicBezTo>
                  <a:pt x="5213289" y="2631971"/>
                  <a:pt x="5184855" y="2603538"/>
                  <a:pt x="5149793" y="2603538"/>
                </a:cubicBezTo>
                <a:close/>
                <a:moveTo>
                  <a:pt x="4883094" y="2603538"/>
                </a:moveTo>
                <a:cubicBezTo>
                  <a:pt x="4848018" y="2603538"/>
                  <a:pt x="4819583" y="2631972"/>
                  <a:pt x="4819583" y="2667048"/>
                </a:cubicBezTo>
                <a:cubicBezTo>
                  <a:pt x="4819583" y="2702127"/>
                  <a:pt x="4848018" y="2730554"/>
                  <a:pt x="4883094" y="2730554"/>
                </a:cubicBezTo>
                <a:cubicBezTo>
                  <a:pt x="4918167" y="2730554"/>
                  <a:pt x="4946597" y="2702127"/>
                  <a:pt x="4946597" y="2667048"/>
                </a:cubicBezTo>
                <a:cubicBezTo>
                  <a:pt x="4946597" y="2631972"/>
                  <a:pt x="4918167" y="2603538"/>
                  <a:pt x="4883094" y="2603538"/>
                </a:cubicBezTo>
                <a:close/>
                <a:moveTo>
                  <a:pt x="6216568" y="2603537"/>
                </a:moveTo>
                <a:cubicBezTo>
                  <a:pt x="6181498" y="2603537"/>
                  <a:pt x="6153068" y="2631971"/>
                  <a:pt x="6153068" y="2667040"/>
                </a:cubicBezTo>
                <a:cubicBezTo>
                  <a:pt x="6153068" y="2702125"/>
                  <a:pt x="6181498" y="2730553"/>
                  <a:pt x="6216568" y="2730553"/>
                </a:cubicBezTo>
                <a:cubicBezTo>
                  <a:pt x="6251638" y="2730553"/>
                  <a:pt x="6280068" y="2702125"/>
                  <a:pt x="6280068" y="2667040"/>
                </a:cubicBezTo>
                <a:cubicBezTo>
                  <a:pt x="6280068" y="2631971"/>
                  <a:pt x="6251638" y="2603537"/>
                  <a:pt x="6216568" y="2603537"/>
                </a:cubicBezTo>
                <a:close/>
                <a:moveTo>
                  <a:pt x="5949873" y="2603537"/>
                </a:moveTo>
                <a:cubicBezTo>
                  <a:pt x="5914798" y="2603537"/>
                  <a:pt x="5886370" y="2631971"/>
                  <a:pt x="5886370" y="2667040"/>
                </a:cubicBezTo>
                <a:cubicBezTo>
                  <a:pt x="5886370" y="2702125"/>
                  <a:pt x="5914798" y="2730553"/>
                  <a:pt x="5949873" y="2730553"/>
                </a:cubicBezTo>
                <a:cubicBezTo>
                  <a:pt x="5984949" y="2730553"/>
                  <a:pt x="6013385" y="2702125"/>
                  <a:pt x="6013385" y="2667040"/>
                </a:cubicBezTo>
                <a:cubicBezTo>
                  <a:pt x="6013385" y="2631971"/>
                  <a:pt x="5984949" y="2603537"/>
                  <a:pt x="5949873" y="2603537"/>
                </a:cubicBezTo>
                <a:close/>
                <a:moveTo>
                  <a:pt x="5683180" y="2603537"/>
                </a:moveTo>
                <a:cubicBezTo>
                  <a:pt x="5648111" y="2603537"/>
                  <a:pt x="5619681" y="2631971"/>
                  <a:pt x="5619681" y="2667048"/>
                </a:cubicBezTo>
                <a:cubicBezTo>
                  <a:pt x="5619681" y="2702125"/>
                  <a:pt x="5648111" y="2730554"/>
                  <a:pt x="5683180" y="2730554"/>
                </a:cubicBezTo>
                <a:cubicBezTo>
                  <a:pt x="5718246" y="2730554"/>
                  <a:pt x="5746675" y="2702125"/>
                  <a:pt x="5746675" y="2667048"/>
                </a:cubicBezTo>
                <a:cubicBezTo>
                  <a:pt x="5746675" y="2631971"/>
                  <a:pt x="5718246" y="2603537"/>
                  <a:pt x="5683180" y="2603537"/>
                </a:cubicBezTo>
                <a:close/>
                <a:moveTo>
                  <a:pt x="5416495" y="2603537"/>
                </a:moveTo>
                <a:cubicBezTo>
                  <a:pt x="5381421" y="2603537"/>
                  <a:pt x="5352995" y="2631971"/>
                  <a:pt x="5352995" y="2667048"/>
                </a:cubicBezTo>
                <a:cubicBezTo>
                  <a:pt x="5352995" y="2702127"/>
                  <a:pt x="5381421" y="2730554"/>
                  <a:pt x="5416495" y="2730554"/>
                </a:cubicBezTo>
                <a:cubicBezTo>
                  <a:pt x="5451563" y="2730554"/>
                  <a:pt x="5479994" y="2702127"/>
                  <a:pt x="5479994" y="2667048"/>
                </a:cubicBezTo>
                <a:cubicBezTo>
                  <a:pt x="5479994" y="2631971"/>
                  <a:pt x="5451563" y="2603537"/>
                  <a:pt x="5416495" y="2603537"/>
                </a:cubicBezTo>
                <a:close/>
                <a:moveTo>
                  <a:pt x="7016668" y="2603536"/>
                </a:moveTo>
                <a:cubicBezTo>
                  <a:pt x="6981598" y="2603536"/>
                  <a:pt x="6953168" y="2631971"/>
                  <a:pt x="6953168" y="2667040"/>
                </a:cubicBezTo>
                <a:cubicBezTo>
                  <a:pt x="6953168" y="2702124"/>
                  <a:pt x="6981598" y="2730553"/>
                  <a:pt x="7016668" y="2730553"/>
                </a:cubicBezTo>
                <a:cubicBezTo>
                  <a:pt x="7051738" y="2730553"/>
                  <a:pt x="7080168" y="2702124"/>
                  <a:pt x="7080168" y="2667040"/>
                </a:cubicBezTo>
                <a:cubicBezTo>
                  <a:pt x="7080168" y="2631971"/>
                  <a:pt x="7051738" y="2603536"/>
                  <a:pt x="7016668" y="2603536"/>
                </a:cubicBezTo>
                <a:close/>
                <a:moveTo>
                  <a:pt x="6749968" y="2603536"/>
                </a:moveTo>
                <a:cubicBezTo>
                  <a:pt x="6714898" y="2603536"/>
                  <a:pt x="6686468" y="2631971"/>
                  <a:pt x="6686468" y="2667040"/>
                </a:cubicBezTo>
                <a:cubicBezTo>
                  <a:pt x="6686468" y="2702125"/>
                  <a:pt x="6714898" y="2730553"/>
                  <a:pt x="6749968" y="2730553"/>
                </a:cubicBezTo>
                <a:cubicBezTo>
                  <a:pt x="6785038" y="2730553"/>
                  <a:pt x="6813468" y="2702125"/>
                  <a:pt x="6813468" y="2667040"/>
                </a:cubicBezTo>
                <a:cubicBezTo>
                  <a:pt x="6813468" y="2631971"/>
                  <a:pt x="6785038" y="2603536"/>
                  <a:pt x="6749968" y="2603536"/>
                </a:cubicBezTo>
                <a:close/>
                <a:moveTo>
                  <a:pt x="6483268" y="2603536"/>
                </a:moveTo>
                <a:cubicBezTo>
                  <a:pt x="6448198" y="2603536"/>
                  <a:pt x="6419768" y="2631971"/>
                  <a:pt x="6419768" y="2667040"/>
                </a:cubicBezTo>
                <a:cubicBezTo>
                  <a:pt x="6419768" y="2702125"/>
                  <a:pt x="6448198" y="2730553"/>
                  <a:pt x="6483268" y="2730553"/>
                </a:cubicBezTo>
                <a:cubicBezTo>
                  <a:pt x="6518338" y="2730553"/>
                  <a:pt x="6546768" y="2702125"/>
                  <a:pt x="6546768" y="2667040"/>
                </a:cubicBezTo>
                <a:cubicBezTo>
                  <a:pt x="6546768" y="2631971"/>
                  <a:pt x="6518338" y="2603536"/>
                  <a:pt x="6483268" y="2603536"/>
                </a:cubicBezTo>
                <a:close/>
                <a:moveTo>
                  <a:pt x="7550068" y="2603535"/>
                </a:moveTo>
                <a:cubicBezTo>
                  <a:pt x="7514998" y="2603535"/>
                  <a:pt x="7486568" y="2631970"/>
                  <a:pt x="7486568" y="2667040"/>
                </a:cubicBezTo>
                <a:cubicBezTo>
                  <a:pt x="7486568" y="2702124"/>
                  <a:pt x="7514998" y="2730553"/>
                  <a:pt x="7550068" y="2730553"/>
                </a:cubicBezTo>
                <a:cubicBezTo>
                  <a:pt x="7585138" y="2730553"/>
                  <a:pt x="7613568" y="2702124"/>
                  <a:pt x="7613568" y="2667040"/>
                </a:cubicBezTo>
                <a:cubicBezTo>
                  <a:pt x="7613568" y="2631970"/>
                  <a:pt x="7585138" y="2603535"/>
                  <a:pt x="7550068" y="2603535"/>
                </a:cubicBezTo>
                <a:close/>
                <a:moveTo>
                  <a:pt x="7283368" y="2603535"/>
                </a:moveTo>
                <a:cubicBezTo>
                  <a:pt x="7248298" y="2603535"/>
                  <a:pt x="7219868" y="2631971"/>
                  <a:pt x="7219868" y="2667040"/>
                </a:cubicBezTo>
                <a:cubicBezTo>
                  <a:pt x="7219868" y="2702124"/>
                  <a:pt x="7248298" y="2730553"/>
                  <a:pt x="7283368" y="2730553"/>
                </a:cubicBezTo>
                <a:cubicBezTo>
                  <a:pt x="7318438" y="2730553"/>
                  <a:pt x="7346868" y="2702124"/>
                  <a:pt x="7346868" y="2667040"/>
                </a:cubicBezTo>
                <a:cubicBezTo>
                  <a:pt x="7346868" y="2631971"/>
                  <a:pt x="7318438" y="2603535"/>
                  <a:pt x="7283368" y="2603535"/>
                </a:cubicBezTo>
                <a:close/>
                <a:moveTo>
                  <a:pt x="9416968" y="2603534"/>
                </a:moveTo>
                <a:cubicBezTo>
                  <a:pt x="9381898" y="2603534"/>
                  <a:pt x="9353468" y="2631968"/>
                  <a:pt x="9353468" y="2667040"/>
                </a:cubicBezTo>
                <a:cubicBezTo>
                  <a:pt x="9353468" y="2702122"/>
                  <a:pt x="9381898" y="2730549"/>
                  <a:pt x="9416968" y="2730549"/>
                </a:cubicBezTo>
                <a:cubicBezTo>
                  <a:pt x="9452038" y="2730549"/>
                  <a:pt x="9480468" y="2702122"/>
                  <a:pt x="9480468" y="2667040"/>
                </a:cubicBezTo>
                <a:cubicBezTo>
                  <a:pt x="9480468" y="2631968"/>
                  <a:pt x="9452038" y="2603534"/>
                  <a:pt x="9416968" y="2603534"/>
                </a:cubicBezTo>
                <a:close/>
                <a:moveTo>
                  <a:pt x="9150268" y="2603534"/>
                </a:moveTo>
                <a:cubicBezTo>
                  <a:pt x="9115198" y="2603534"/>
                  <a:pt x="9086768" y="2631968"/>
                  <a:pt x="9086768" y="2667040"/>
                </a:cubicBezTo>
                <a:cubicBezTo>
                  <a:pt x="9086768" y="2702122"/>
                  <a:pt x="9115198" y="2730549"/>
                  <a:pt x="9150268" y="2730549"/>
                </a:cubicBezTo>
                <a:cubicBezTo>
                  <a:pt x="9185338" y="2730549"/>
                  <a:pt x="9213768" y="2702122"/>
                  <a:pt x="9213768" y="2667040"/>
                </a:cubicBezTo>
                <a:cubicBezTo>
                  <a:pt x="9213768" y="2631968"/>
                  <a:pt x="9185338" y="2603534"/>
                  <a:pt x="9150268" y="2603534"/>
                </a:cubicBezTo>
                <a:close/>
                <a:moveTo>
                  <a:pt x="8883568" y="2603534"/>
                </a:moveTo>
                <a:cubicBezTo>
                  <a:pt x="8848498" y="2603534"/>
                  <a:pt x="8820068" y="2631969"/>
                  <a:pt x="8820068" y="2667040"/>
                </a:cubicBezTo>
                <a:cubicBezTo>
                  <a:pt x="8820068" y="2702122"/>
                  <a:pt x="8848498" y="2730551"/>
                  <a:pt x="8883568" y="2730551"/>
                </a:cubicBezTo>
                <a:cubicBezTo>
                  <a:pt x="8918638" y="2730551"/>
                  <a:pt x="8947068" y="2702122"/>
                  <a:pt x="8947068" y="2667040"/>
                </a:cubicBezTo>
                <a:cubicBezTo>
                  <a:pt x="8947068" y="2631969"/>
                  <a:pt x="8918638" y="2603534"/>
                  <a:pt x="8883568" y="2603534"/>
                </a:cubicBezTo>
                <a:close/>
                <a:moveTo>
                  <a:pt x="8616868" y="2603534"/>
                </a:moveTo>
                <a:cubicBezTo>
                  <a:pt x="8581798" y="2603534"/>
                  <a:pt x="8553368" y="2631969"/>
                  <a:pt x="8553368" y="2667040"/>
                </a:cubicBezTo>
                <a:cubicBezTo>
                  <a:pt x="8553368" y="2702122"/>
                  <a:pt x="8581798" y="2730551"/>
                  <a:pt x="8616868" y="2730551"/>
                </a:cubicBezTo>
                <a:cubicBezTo>
                  <a:pt x="8651938" y="2730551"/>
                  <a:pt x="8680368" y="2702122"/>
                  <a:pt x="8680368" y="2667040"/>
                </a:cubicBezTo>
                <a:cubicBezTo>
                  <a:pt x="8680368" y="2631969"/>
                  <a:pt x="8651938" y="2603534"/>
                  <a:pt x="8616868" y="2603534"/>
                </a:cubicBezTo>
                <a:close/>
                <a:moveTo>
                  <a:pt x="8350168" y="2603534"/>
                </a:moveTo>
                <a:cubicBezTo>
                  <a:pt x="8315098" y="2603534"/>
                  <a:pt x="8286668" y="2631969"/>
                  <a:pt x="8286668" y="2667040"/>
                </a:cubicBezTo>
                <a:cubicBezTo>
                  <a:pt x="8286668" y="2702122"/>
                  <a:pt x="8315098" y="2730551"/>
                  <a:pt x="8350168" y="2730551"/>
                </a:cubicBezTo>
                <a:cubicBezTo>
                  <a:pt x="8385238" y="2730551"/>
                  <a:pt x="8413668" y="2702122"/>
                  <a:pt x="8413668" y="2667040"/>
                </a:cubicBezTo>
                <a:cubicBezTo>
                  <a:pt x="8413668" y="2631969"/>
                  <a:pt x="8385238" y="2603534"/>
                  <a:pt x="8350168" y="2603534"/>
                </a:cubicBezTo>
                <a:close/>
                <a:moveTo>
                  <a:pt x="8083468" y="2603534"/>
                </a:moveTo>
                <a:cubicBezTo>
                  <a:pt x="8048398" y="2603534"/>
                  <a:pt x="8019968" y="2631969"/>
                  <a:pt x="8019968" y="2667040"/>
                </a:cubicBezTo>
                <a:cubicBezTo>
                  <a:pt x="8019968" y="2702124"/>
                  <a:pt x="8048398" y="2730551"/>
                  <a:pt x="8083468" y="2730551"/>
                </a:cubicBezTo>
                <a:cubicBezTo>
                  <a:pt x="8118538" y="2730551"/>
                  <a:pt x="8146968" y="2702124"/>
                  <a:pt x="8146968" y="2667040"/>
                </a:cubicBezTo>
                <a:cubicBezTo>
                  <a:pt x="8146968" y="2631969"/>
                  <a:pt x="8118538" y="2603534"/>
                  <a:pt x="8083468" y="2603534"/>
                </a:cubicBezTo>
                <a:close/>
                <a:moveTo>
                  <a:pt x="7816768" y="2603534"/>
                </a:moveTo>
                <a:cubicBezTo>
                  <a:pt x="7781698" y="2603534"/>
                  <a:pt x="7753268" y="2631970"/>
                  <a:pt x="7753268" y="2667040"/>
                </a:cubicBezTo>
                <a:cubicBezTo>
                  <a:pt x="7753268" y="2702124"/>
                  <a:pt x="7781698" y="2730551"/>
                  <a:pt x="7816768" y="2730551"/>
                </a:cubicBezTo>
                <a:cubicBezTo>
                  <a:pt x="7851838" y="2730551"/>
                  <a:pt x="7880268" y="2702124"/>
                  <a:pt x="7880268" y="2667040"/>
                </a:cubicBezTo>
                <a:cubicBezTo>
                  <a:pt x="7880268" y="2631970"/>
                  <a:pt x="7851838" y="2603534"/>
                  <a:pt x="7816768" y="2603534"/>
                </a:cubicBezTo>
                <a:close/>
                <a:moveTo>
                  <a:pt x="10483768" y="2603533"/>
                </a:moveTo>
                <a:cubicBezTo>
                  <a:pt x="10448698" y="2603533"/>
                  <a:pt x="10420268" y="2631964"/>
                  <a:pt x="10420268" y="2667037"/>
                </a:cubicBezTo>
                <a:cubicBezTo>
                  <a:pt x="10420268" y="2702120"/>
                  <a:pt x="10448698" y="2730548"/>
                  <a:pt x="10483768" y="2730548"/>
                </a:cubicBezTo>
                <a:cubicBezTo>
                  <a:pt x="10518838" y="2730548"/>
                  <a:pt x="10547268" y="2702120"/>
                  <a:pt x="10547268" y="2667037"/>
                </a:cubicBezTo>
                <a:cubicBezTo>
                  <a:pt x="10547268" y="2631964"/>
                  <a:pt x="10518838" y="2603533"/>
                  <a:pt x="10483768" y="2603533"/>
                </a:cubicBezTo>
                <a:close/>
                <a:moveTo>
                  <a:pt x="10217068" y="2603533"/>
                </a:moveTo>
                <a:cubicBezTo>
                  <a:pt x="10181998" y="2603533"/>
                  <a:pt x="10153568" y="2631966"/>
                  <a:pt x="10153568" y="2667037"/>
                </a:cubicBezTo>
                <a:cubicBezTo>
                  <a:pt x="10153568" y="2702120"/>
                  <a:pt x="10181998" y="2730548"/>
                  <a:pt x="10217068" y="2730548"/>
                </a:cubicBezTo>
                <a:cubicBezTo>
                  <a:pt x="10252138" y="2730548"/>
                  <a:pt x="10280568" y="2702120"/>
                  <a:pt x="10280568" y="2667037"/>
                </a:cubicBezTo>
                <a:cubicBezTo>
                  <a:pt x="10280568" y="2631966"/>
                  <a:pt x="10252138" y="2603533"/>
                  <a:pt x="10217068" y="2603533"/>
                </a:cubicBezTo>
                <a:close/>
                <a:moveTo>
                  <a:pt x="9950368" y="2603533"/>
                </a:moveTo>
                <a:cubicBezTo>
                  <a:pt x="9915298" y="2603533"/>
                  <a:pt x="9886868" y="2631966"/>
                  <a:pt x="9886868" y="2667037"/>
                </a:cubicBezTo>
                <a:cubicBezTo>
                  <a:pt x="9886868" y="2702120"/>
                  <a:pt x="9915298" y="2730549"/>
                  <a:pt x="9950368" y="2730549"/>
                </a:cubicBezTo>
                <a:cubicBezTo>
                  <a:pt x="9985438" y="2730549"/>
                  <a:pt x="10013868" y="2702120"/>
                  <a:pt x="10013868" y="2667037"/>
                </a:cubicBezTo>
                <a:cubicBezTo>
                  <a:pt x="10013868" y="2631966"/>
                  <a:pt x="9985438" y="2603533"/>
                  <a:pt x="9950368" y="2603533"/>
                </a:cubicBezTo>
                <a:close/>
                <a:moveTo>
                  <a:pt x="9683668" y="2603533"/>
                </a:moveTo>
                <a:cubicBezTo>
                  <a:pt x="9648598" y="2603533"/>
                  <a:pt x="9620168" y="2631968"/>
                  <a:pt x="9620168" y="2667040"/>
                </a:cubicBezTo>
                <a:cubicBezTo>
                  <a:pt x="9620168" y="2702120"/>
                  <a:pt x="9648598" y="2730549"/>
                  <a:pt x="9683668" y="2730549"/>
                </a:cubicBezTo>
                <a:cubicBezTo>
                  <a:pt x="9718738" y="2730549"/>
                  <a:pt x="9747168" y="2702120"/>
                  <a:pt x="9747168" y="2667040"/>
                </a:cubicBezTo>
                <a:cubicBezTo>
                  <a:pt x="9747168" y="2631968"/>
                  <a:pt x="9718738" y="2603533"/>
                  <a:pt x="9683668" y="2603533"/>
                </a:cubicBezTo>
                <a:close/>
                <a:moveTo>
                  <a:pt x="11017168" y="2603532"/>
                </a:moveTo>
                <a:cubicBezTo>
                  <a:pt x="10982098" y="2603532"/>
                  <a:pt x="10953668" y="2631964"/>
                  <a:pt x="10953668" y="2667037"/>
                </a:cubicBezTo>
                <a:cubicBezTo>
                  <a:pt x="10953668" y="2702118"/>
                  <a:pt x="10982098" y="2730548"/>
                  <a:pt x="11017168" y="2730548"/>
                </a:cubicBezTo>
                <a:cubicBezTo>
                  <a:pt x="11052238" y="2730548"/>
                  <a:pt x="11080668" y="2702118"/>
                  <a:pt x="11080668" y="2667037"/>
                </a:cubicBezTo>
                <a:cubicBezTo>
                  <a:pt x="11080668" y="2631964"/>
                  <a:pt x="11052238" y="2603532"/>
                  <a:pt x="11017168" y="2603532"/>
                </a:cubicBezTo>
                <a:close/>
                <a:moveTo>
                  <a:pt x="10750468" y="2603532"/>
                </a:moveTo>
                <a:cubicBezTo>
                  <a:pt x="10715398" y="2603532"/>
                  <a:pt x="10686968" y="2631964"/>
                  <a:pt x="10686968" y="2667037"/>
                </a:cubicBezTo>
                <a:cubicBezTo>
                  <a:pt x="10686968" y="2702120"/>
                  <a:pt x="10715398" y="2730548"/>
                  <a:pt x="10750468" y="2730548"/>
                </a:cubicBezTo>
                <a:cubicBezTo>
                  <a:pt x="10785538" y="2730548"/>
                  <a:pt x="10813968" y="2702120"/>
                  <a:pt x="10813968" y="2667037"/>
                </a:cubicBezTo>
                <a:cubicBezTo>
                  <a:pt x="10813968" y="2631964"/>
                  <a:pt x="10785538" y="2603532"/>
                  <a:pt x="10750468" y="2603532"/>
                </a:cubicBezTo>
                <a:close/>
                <a:moveTo>
                  <a:pt x="11817268" y="2603531"/>
                </a:moveTo>
                <a:cubicBezTo>
                  <a:pt x="11782198" y="2603531"/>
                  <a:pt x="11753768" y="2631964"/>
                  <a:pt x="11753768" y="2667033"/>
                </a:cubicBezTo>
                <a:cubicBezTo>
                  <a:pt x="11753768" y="2702118"/>
                  <a:pt x="11782198" y="2730548"/>
                  <a:pt x="11817268" y="2730548"/>
                </a:cubicBezTo>
                <a:cubicBezTo>
                  <a:pt x="11852338" y="2730548"/>
                  <a:pt x="11880768" y="2702118"/>
                  <a:pt x="11880768" y="2667033"/>
                </a:cubicBezTo>
                <a:cubicBezTo>
                  <a:pt x="11880768" y="2631964"/>
                  <a:pt x="11852338" y="2603531"/>
                  <a:pt x="11817268" y="2603531"/>
                </a:cubicBezTo>
                <a:close/>
                <a:moveTo>
                  <a:pt x="11550568" y="2603531"/>
                </a:moveTo>
                <a:cubicBezTo>
                  <a:pt x="11515498" y="2603531"/>
                  <a:pt x="11487068" y="2631964"/>
                  <a:pt x="11487068" y="2667033"/>
                </a:cubicBezTo>
                <a:cubicBezTo>
                  <a:pt x="11487068" y="2702118"/>
                  <a:pt x="11515498" y="2730548"/>
                  <a:pt x="11550568" y="2730548"/>
                </a:cubicBezTo>
                <a:cubicBezTo>
                  <a:pt x="11585638" y="2730548"/>
                  <a:pt x="11614068" y="2702118"/>
                  <a:pt x="11614068" y="2667033"/>
                </a:cubicBezTo>
                <a:cubicBezTo>
                  <a:pt x="11614068" y="2631964"/>
                  <a:pt x="11585638" y="2603531"/>
                  <a:pt x="11550568" y="2603531"/>
                </a:cubicBezTo>
                <a:close/>
                <a:moveTo>
                  <a:pt x="11283868" y="2603531"/>
                </a:moveTo>
                <a:cubicBezTo>
                  <a:pt x="11248798" y="2603531"/>
                  <a:pt x="11220368" y="2631964"/>
                  <a:pt x="11220368" y="2667037"/>
                </a:cubicBezTo>
                <a:cubicBezTo>
                  <a:pt x="11220368" y="2702118"/>
                  <a:pt x="11248798" y="2730548"/>
                  <a:pt x="11283868" y="2730548"/>
                </a:cubicBezTo>
                <a:cubicBezTo>
                  <a:pt x="11318938" y="2730548"/>
                  <a:pt x="11347368" y="2702118"/>
                  <a:pt x="11347368" y="2667037"/>
                </a:cubicBezTo>
                <a:cubicBezTo>
                  <a:pt x="11347368" y="2631964"/>
                  <a:pt x="11318938" y="2603531"/>
                  <a:pt x="11283868" y="2603531"/>
                </a:cubicBezTo>
                <a:close/>
                <a:moveTo>
                  <a:pt x="1136677" y="2298672"/>
                </a:moveTo>
                <a:cubicBezTo>
                  <a:pt x="1101607" y="2298672"/>
                  <a:pt x="1073178" y="2327110"/>
                  <a:pt x="1073178" y="2362189"/>
                </a:cubicBezTo>
                <a:cubicBezTo>
                  <a:pt x="1073178" y="2397268"/>
                  <a:pt x="1101607" y="2425706"/>
                  <a:pt x="1136677" y="2425706"/>
                </a:cubicBezTo>
                <a:cubicBezTo>
                  <a:pt x="1171747" y="2425706"/>
                  <a:pt x="1200176" y="2397268"/>
                  <a:pt x="1200176" y="2362189"/>
                </a:cubicBezTo>
                <a:cubicBezTo>
                  <a:pt x="1200176" y="2327110"/>
                  <a:pt x="1171747" y="2298672"/>
                  <a:pt x="1136677" y="2298672"/>
                </a:cubicBezTo>
                <a:close/>
                <a:moveTo>
                  <a:pt x="869980" y="2298672"/>
                </a:moveTo>
                <a:cubicBezTo>
                  <a:pt x="834910" y="2298672"/>
                  <a:pt x="806481" y="2327110"/>
                  <a:pt x="806481" y="2362189"/>
                </a:cubicBezTo>
                <a:cubicBezTo>
                  <a:pt x="806481" y="2397268"/>
                  <a:pt x="834910" y="2425706"/>
                  <a:pt x="869980" y="2425706"/>
                </a:cubicBezTo>
                <a:cubicBezTo>
                  <a:pt x="905050" y="2425706"/>
                  <a:pt x="933479" y="2397268"/>
                  <a:pt x="933479" y="2362189"/>
                </a:cubicBezTo>
                <a:cubicBezTo>
                  <a:pt x="933479" y="2327110"/>
                  <a:pt x="905050" y="2298672"/>
                  <a:pt x="869980" y="2298672"/>
                </a:cubicBezTo>
                <a:close/>
                <a:moveTo>
                  <a:pt x="603283" y="2298672"/>
                </a:moveTo>
                <a:cubicBezTo>
                  <a:pt x="568213" y="2298672"/>
                  <a:pt x="539784" y="2327110"/>
                  <a:pt x="539784" y="2362189"/>
                </a:cubicBezTo>
                <a:cubicBezTo>
                  <a:pt x="539784" y="2397268"/>
                  <a:pt x="568213" y="2425706"/>
                  <a:pt x="603283" y="2425706"/>
                </a:cubicBezTo>
                <a:cubicBezTo>
                  <a:pt x="638353" y="2425706"/>
                  <a:pt x="666782" y="2397268"/>
                  <a:pt x="666782" y="2362189"/>
                </a:cubicBezTo>
                <a:cubicBezTo>
                  <a:pt x="666782" y="2327110"/>
                  <a:pt x="638353" y="2298672"/>
                  <a:pt x="603283" y="2298672"/>
                </a:cubicBezTo>
                <a:close/>
                <a:moveTo>
                  <a:pt x="336586" y="2298672"/>
                </a:moveTo>
                <a:cubicBezTo>
                  <a:pt x="301516" y="2298672"/>
                  <a:pt x="273087" y="2327110"/>
                  <a:pt x="273087" y="2362190"/>
                </a:cubicBezTo>
                <a:cubicBezTo>
                  <a:pt x="273087" y="2397268"/>
                  <a:pt x="301516" y="2425706"/>
                  <a:pt x="336586" y="2425706"/>
                </a:cubicBezTo>
                <a:cubicBezTo>
                  <a:pt x="371656" y="2425706"/>
                  <a:pt x="400085" y="2397268"/>
                  <a:pt x="400085" y="2362190"/>
                </a:cubicBezTo>
                <a:cubicBezTo>
                  <a:pt x="400085" y="2327110"/>
                  <a:pt x="371656" y="2298672"/>
                  <a:pt x="336586" y="2298672"/>
                </a:cubicBezTo>
                <a:close/>
                <a:moveTo>
                  <a:pt x="11804568" y="2298671"/>
                </a:moveTo>
                <a:cubicBezTo>
                  <a:pt x="11769498" y="2298671"/>
                  <a:pt x="11741068" y="2327107"/>
                  <a:pt x="11741068" y="2362185"/>
                </a:cubicBezTo>
                <a:cubicBezTo>
                  <a:pt x="11741068" y="2397263"/>
                  <a:pt x="11769498" y="2425701"/>
                  <a:pt x="11804568" y="2425701"/>
                </a:cubicBezTo>
                <a:cubicBezTo>
                  <a:pt x="11839638" y="2425701"/>
                  <a:pt x="11868068" y="2397263"/>
                  <a:pt x="11868068" y="2362185"/>
                </a:cubicBezTo>
                <a:cubicBezTo>
                  <a:pt x="11868068" y="2327107"/>
                  <a:pt x="11839638" y="2298671"/>
                  <a:pt x="11804568" y="2298671"/>
                </a:cubicBezTo>
                <a:close/>
                <a:moveTo>
                  <a:pt x="11537868" y="2298671"/>
                </a:moveTo>
                <a:cubicBezTo>
                  <a:pt x="11502798" y="2298671"/>
                  <a:pt x="11474368" y="2327107"/>
                  <a:pt x="11474368" y="2362185"/>
                </a:cubicBezTo>
                <a:cubicBezTo>
                  <a:pt x="11474368" y="2397264"/>
                  <a:pt x="11502798" y="2425701"/>
                  <a:pt x="11537868" y="2425701"/>
                </a:cubicBezTo>
                <a:cubicBezTo>
                  <a:pt x="11572938" y="2425701"/>
                  <a:pt x="11601368" y="2397264"/>
                  <a:pt x="11601368" y="2362185"/>
                </a:cubicBezTo>
                <a:cubicBezTo>
                  <a:pt x="11601368" y="2327107"/>
                  <a:pt x="11572938" y="2298671"/>
                  <a:pt x="11537868" y="2298671"/>
                </a:cubicBezTo>
                <a:close/>
                <a:moveTo>
                  <a:pt x="11271168" y="2298671"/>
                </a:moveTo>
                <a:cubicBezTo>
                  <a:pt x="11236098" y="2298671"/>
                  <a:pt x="11207668" y="2327107"/>
                  <a:pt x="11207668" y="2362185"/>
                </a:cubicBezTo>
                <a:cubicBezTo>
                  <a:pt x="11207668" y="2397264"/>
                  <a:pt x="11236098" y="2425701"/>
                  <a:pt x="11271168" y="2425701"/>
                </a:cubicBezTo>
                <a:cubicBezTo>
                  <a:pt x="11306238" y="2425701"/>
                  <a:pt x="11334668" y="2397264"/>
                  <a:pt x="11334668" y="2362185"/>
                </a:cubicBezTo>
                <a:cubicBezTo>
                  <a:pt x="11334668" y="2327107"/>
                  <a:pt x="11306238" y="2298671"/>
                  <a:pt x="11271168" y="2298671"/>
                </a:cubicBezTo>
                <a:close/>
                <a:moveTo>
                  <a:pt x="11004468" y="2298671"/>
                </a:moveTo>
                <a:cubicBezTo>
                  <a:pt x="10969398" y="2298671"/>
                  <a:pt x="10940968" y="2327107"/>
                  <a:pt x="10940968" y="2362186"/>
                </a:cubicBezTo>
                <a:cubicBezTo>
                  <a:pt x="10940968" y="2397264"/>
                  <a:pt x="10969398" y="2425701"/>
                  <a:pt x="11004468" y="2425701"/>
                </a:cubicBezTo>
                <a:cubicBezTo>
                  <a:pt x="11039538" y="2425701"/>
                  <a:pt x="11067968" y="2397264"/>
                  <a:pt x="11067968" y="2362186"/>
                </a:cubicBezTo>
                <a:cubicBezTo>
                  <a:pt x="11067968" y="2327107"/>
                  <a:pt x="11039538" y="2298671"/>
                  <a:pt x="11004468" y="2298671"/>
                </a:cubicBezTo>
                <a:close/>
                <a:moveTo>
                  <a:pt x="10737768" y="2298671"/>
                </a:moveTo>
                <a:cubicBezTo>
                  <a:pt x="10702698" y="2298671"/>
                  <a:pt x="10674268" y="2327107"/>
                  <a:pt x="10674268" y="2362186"/>
                </a:cubicBezTo>
                <a:cubicBezTo>
                  <a:pt x="10674268" y="2397264"/>
                  <a:pt x="10702698" y="2425701"/>
                  <a:pt x="10737768" y="2425701"/>
                </a:cubicBezTo>
                <a:cubicBezTo>
                  <a:pt x="10772838" y="2425701"/>
                  <a:pt x="10801268" y="2397264"/>
                  <a:pt x="10801268" y="2362186"/>
                </a:cubicBezTo>
                <a:cubicBezTo>
                  <a:pt x="10801268" y="2327107"/>
                  <a:pt x="10772838" y="2298671"/>
                  <a:pt x="10737768" y="2298671"/>
                </a:cubicBezTo>
                <a:close/>
                <a:moveTo>
                  <a:pt x="10471068" y="2298671"/>
                </a:moveTo>
                <a:cubicBezTo>
                  <a:pt x="10435998" y="2298671"/>
                  <a:pt x="10407568" y="2327107"/>
                  <a:pt x="10407568" y="2362186"/>
                </a:cubicBezTo>
                <a:cubicBezTo>
                  <a:pt x="10407568" y="2397264"/>
                  <a:pt x="10435998" y="2425701"/>
                  <a:pt x="10471068" y="2425701"/>
                </a:cubicBezTo>
                <a:cubicBezTo>
                  <a:pt x="10506138" y="2425701"/>
                  <a:pt x="10534568" y="2397264"/>
                  <a:pt x="10534568" y="2362186"/>
                </a:cubicBezTo>
                <a:cubicBezTo>
                  <a:pt x="10534568" y="2327107"/>
                  <a:pt x="10506138" y="2298671"/>
                  <a:pt x="10471068" y="2298671"/>
                </a:cubicBezTo>
                <a:close/>
                <a:moveTo>
                  <a:pt x="10204368" y="2298671"/>
                </a:moveTo>
                <a:cubicBezTo>
                  <a:pt x="10169298" y="2298671"/>
                  <a:pt x="10140868" y="2327107"/>
                  <a:pt x="10140868" y="2362186"/>
                </a:cubicBezTo>
                <a:cubicBezTo>
                  <a:pt x="10140868" y="2397264"/>
                  <a:pt x="10169298" y="2425702"/>
                  <a:pt x="10204368" y="2425702"/>
                </a:cubicBezTo>
                <a:cubicBezTo>
                  <a:pt x="10239438" y="2425702"/>
                  <a:pt x="10267868" y="2397264"/>
                  <a:pt x="10267868" y="2362186"/>
                </a:cubicBezTo>
                <a:cubicBezTo>
                  <a:pt x="10267868" y="2327107"/>
                  <a:pt x="10239438" y="2298671"/>
                  <a:pt x="10204368" y="2298671"/>
                </a:cubicBezTo>
                <a:close/>
                <a:moveTo>
                  <a:pt x="9937668" y="2298671"/>
                </a:moveTo>
                <a:cubicBezTo>
                  <a:pt x="9902598" y="2298671"/>
                  <a:pt x="9874168" y="2327107"/>
                  <a:pt x="9874168" y="2362186"/>
                </a:cubicBezTo>
                <a:cubicBezTo>
                  <a:pt x="9874168" y="2397264"/>
                  <a:pt x="9902598" y="2425702"/>
                  <a:pt x="9937668" y="2425702"/>
                </a:cubicBezTo>
                <a:cubicBezTo>
                  <a:pt x="9972738" y="2425702"/>
                  <a:pt x="10001168" y="2397264"/>
                  <a:pt x="10001168" y="2362186"/>
                </a:cubicBezTo>
                <a:cubicBezTo>
                  <a:pt x="10001168" y="2327107"/>
                  <a:pt x="9972738" y="2298671"/>
                  <a:pt x="9937668" y="2298671"/>
                </a:cubicBezTo>
                <a:close/>
                <a:moveTo>
                  <a:pt x="9670968" y="2298671"/>
                </a:moveTo>
                <a:cubicBezTo>
                  <a:pt x="9635898" y="2298671"/>
                  <a:pt x="9607468" y="2327107"/>
                  <a:pt x="9607468" y="2362186"/>
                </a:cubicBezTo>
                <a:cubicBezTo>
                  <a:pt x="9607468" y="2397265"/>
                  <a:pt x="9635898" y="2425702"/>
                  <a:pt x="9670968" y="2425702"/>
                </a:cubicBezTo>
                <a:cubicBezTo>
                  <a:pt x="9706038" y="2425702"/>
                  <a:pt x="9734468" y="2397265"/>
                  <a:pt x="9734468" y="2362186"/>
                </a:cubicBezTo>
                <a:cubicBezTo>
                  <a:pt x="9734468" y="2327107"/>
                  <a:pt x="9706038" y="2298671"/>
                  <a:pt x="9670968" y="2298671"/>
                </a:cubicBezTo>
                <a:close/>
                <a:moveTo>
                  <a:pt x="9404268" y="2298671"/>
                </a:moveTo>
                <a:cubicBezTo>
                  <a:pt x="9369198" y="2298671"/>
                  <a:pt x="9340768" y="2327107"/>
                  <a:pt x="9340768" y="2362186"/>
                </a:cubicBezTo>
                <a:cubicBezTo>
                  <a:pt x="9340768" y="2397265"/>
                  <a:pt x="9369198" y="2425702"/>
                  <a:pt x="9404268" y="2425702"/>
                </a:cubicBezTo>
                <a:cubicBezTo>
                  <a:pt x="9439338" y="2425702"/>
                  <a:pt x="9467768" y="2397265"/>
                  <a:pt x="9467768" y="2362186"/>
                </a:cubicBezTo>
                <a:cubicBezTo>
                  <a:pt x="9467768" y="2327107"/>
                  <a:pt x="9439338" y="2298671"/>
                  <a:pt x="9404268" y="2298671"/>
                </a:cubicBezTo>
                <a:close/>
                <a:moveTo>
                  <a:pt x="9137568" y="2298671"/>
                </a:moveTo>
                <a:cubicBezTo>
                  <a:pt x="9102498" y="2298671"/>
                  <a:pt x="9074068" y="2327107"/>
                  <a:pt x="9074068" y="2362186"/>
                </a:cubicBezTo>
                <a:cubicBezTo>
                  <a:pt x="9074068" y="2397265"/>
                  <a:pt x="9102498" y="2425702"/>
                  <a:pt x="9137568" y="2425702"/>
                </a:cubicBezTo>
                <a:cubicBezTo>
                  <a:pt x="9172638" y="2425702"/>
                  <a:pt x="9201068" y="2397265"/>
                  <a:pt x="9201068" y="2362186"/>
                </a:cubicBezTo>
                <a:cubicBezTo>
                  <a:pt x="9201068" y="2327107"/>
                  <a:pt x="9172638" y="2298671"/>
                  <a:pt x="9137568" y="2298671"/>
                </a:cubicBezTo>
                <a:close/>
                <a:moveTo>
                  <a:pt x="8870868" y="2298671"/>
                </a:moveTo>
                <a:cubicBezTo>
                  <a:pt x="8835798" y="2298671"/>
                  <a:pt x="8807368" y="2327108"/>
                  <a:pt x="8807368" y="2362186"/>
                </a:cubicBezTo>
                <a:cubicBezTo>
                  <a:pt x="8807368" y="2397265"/>
                  <a:pt x="8835798" y="2425702"/>
                  <a:pt x="8870868" y="2425702"/>
                </a:cubicBezTo>
                <a:cubicBezTo>
                  <a:pt x="8905938" y="2425702"/>
                  <a:pt x="8934368" y="2397265"/>
                  <a:pt x="8934368" y="2362186"/>
                </a:cubicBezTo>
                <a:cubicBezTo>
                  <a:pt x="8934368" y="2327108"/>
                  <a:pt x="8905938" y="2298671"/>
                  <a:pt x="8870868" y="2298671"/>
                </a:cubicBezTo>
                <a:close/>
                <a:moveTo>
                  <a:pt x="8604168" y="2298671"/>
                </a:moveTo>
                <a:cubicBezTo>
                  <a:pt x="8569098" y="2298671"/>
                  <a:pt x="8540668" y="2327108"/>
                  <a:pt x="8540668" y="2362186"/>
                </a:cubicBezTo>
                <a:cubicBezTo>
                  <a:pt x="8540668" y="2397265"/>
                  <a:pt x="8569098" y="2425702"/>
                  <a:pt x="8604168" y="2425702"/>
                </a:cubicBezTo>
                <a:cubicBezTo>
                  <a:pt x="8639238" y="2425702"/>
                  <a:pt x="8667668" y="2397265"/>
                  <a:pt x="8667668" y="2362186"/>
                </a:cubicBezTo>
                <a:cubicBezTo>
                  <a:pt x="8667668" y="2327108"/>
                  <a:pt x="8639238" y="2298671"/>
                  <a:pt x="8604168" y="2298671"/>
                </a:cubicBezTo>
                <a:close/>
                <a:moveTo>
                  <a:pt x="8337468" y="2298671"/>
                </a:moveTo>
                <a:cubicBezTo>
                  <a:pt x="8302398" y="2298671"/>
                  <a:pt x="8273968" y="2327108"/>
                  <a:pt x="8273968" y="2362187"/>
                </a:cubicBezTo>
                <a:cubicBezTo>
                  <a:pt x="8273968" y="2397265"/>
                  <a:pt x="8302398" y="2425702"/>
                  <a:pt x="8337468" y="2425702"/>
                </a:cubicBezTo>
                <a:cubicBezTo>
                  <a:pt x="8372538" y="2425702"/>
                  <a:pt x="8400968" y="2397265"/>
                  <a:pt x="8400968" y="2362187"/>
                </a:cubicBezTo>
                <a:cubicBezTo>
                  <a:pt x="8400968" y="2327108"/>
                  <a:pt x="8372538" y="2298671"/>
                  <a:pt x="8337468" y="2298671"/>
                </a:cubicBezTo>
                <a:close/>
                <a:moveTo>
                  <a:pt x="8070768" y="2298671"/>
                </a:moveTo>
                <a:cubicBezTo>
                  <a:pt x="8035698" y="2298671"/>
                  <a:pt x="8007268" y="2327108"/>
                  <a:pt x="8007268" y="2362187"/>
                </a:cubicBezTo>
                <a:cubicBezTo>
                  <a:pt x="8007268" y="2397265"/>
                  <a:pt x="8035698" y="2425702"/>
                  <a:pt x="8070768" y="2425702"/>
                </a:cubicBezTo>
                <a:cubicBezTo>
                  <a:pt x="8105838" y="2425702"/>
                  <a:pt x="8134268" y="2397265"/>
                  <a:pt x="8134268" y="2362187"/>
                </a:cubicBezTo>
                <a:cubicBezTo>
                  <a:pt x="8134268" y="2327108"/>
                  <a:pt x="8105838" y="2298671"/>
                  <a:pt x="8070768" y="2298671"/>
                </a:cubicBezTo>
                <a:close/>
                <a:moveTo>
                  <a:pt x="7804068" y="2298671"/>
                </a:moveTo>
                <a:cubicBezTo>
                  <a:pt x="7768998" y="2298671"/>
                  <a:pt x="7740568" y="2327108"/>
                  <a:pt x="7740568" y="2362187"/>
                </a:cubicBezTo>
                <a:cubicBezTo>
                  <a:pt x="7740568" y="2397266"/>
                  <a:pt x="7768998" y="2425702"/>
                  <a:pt x="7804068" y="2425702"/>
                </a:cubicBezTo>
                <a:cubicBezTo>
                  <a:pt x="7839138" y="2425702"/>
                  <a:pt x="7867568" y="2397266"/>
                  <a:pt x="7867568" y="2362187"/>
                </a:cubicBezTo>
                <a:cubicBezTo>
                  <a:pt x="7867568" y="2327108"/>
                  <a:pt x="7839138" y="2298671"/>
                  <a:pt x="7804068" y="2298671"/>
                </a:cubicBezTo>
                <a:close/>
                <a:moveTo>
                  <a:pt x="7537368" y="2298671"/>
                </a:moveTo>
                <a:cubicBezTo>
                  <a:pt x="7502298" y="2298671"/>
                  <a:pt x="7473868" y="2327108"/>
                  <a:pt x="7473868" y="2362187"/>
                </a:cubicBezTo>
                <a:cubicBezTo>
                  <a:pt x="7473868" y="2397266"/>
                  <a:pt x="7502298" y="2425702"/>
                  <a:pt x="7537368" y="2425702"/>
                </a:cubicBezTo>
                <a:cubicBezTo>
                  <a:pt x="7572438" y="2425702"/>
                  <a:pt x="7600868" y="2397266"/>
                  <a:pt x="7600868" y="2362187"/>
                </a:cubicBezTo>
                <a:cubicBezTo>
                  <a:pt x="7600868" y="2327108"/>
                  <a:pt x="7572438" y="2298671"/>
                  <a:pt x="7537368" y="2298671"/>
                </a:cubicBezTo>
                <a:close/>
                <a:moveTo>
                  <a:pt x="7270668" y="2298671"/>
                </a:moveTo>
                <a:cubicBezTo>
                  <a:pt x="7235598" y="2298671"/>
                  <a:pt x="7207168" y="2327108"/>
                  <a:pt x="7207168" y="2362187"/>
                </a:cubicBezTo>
                <a:cubicBezTo>
                  <a:pt x="7207168" y="2397266"/>
                  <a:pt x="7235598" y="2425702"/>
                  <a:pt x="7270668" y="2425702"/>
                </a:cubicBezTo>
                <a:cubicBezTo>
                  <a:pt x="7305738" y="2425702"/>
                  <a:pt x="7334168" y="2397266"/>
                  <a:pt x="7334168" y="2362187"/>
                </a:cubicBezTo>
                <a:cubicBezTo>
                  <a:pt x="7334168" y="2327108"/>
                  <a:pt x="7305738" y="2298671"/>
                  <a:pt x="7270668" y="2298671"/>
                </a:cubicBezTo>
                <a:close/>
                <a:moveTo>
                  <a:pt x="7003968" y="2298671"/>
                </a:moveTo>
                <a:cubicBezTo>
                  <a:pt x="6968898" y="2298671"/>
                  <a:pt x="6940468" y="2327108"/>
                  <a:pt x="6940468" y="2362187"/>
                </a:cubicBezTo>
                <a:cubicBezTo>
                  <a:pt x="6940468" y="2397266"/>
                  <a:pt x="6968898" y="2425702"/>
                  <a:pt x="7003968" y="2425702"/>
                </a:cubicBezTo>
                <a:cubicBezTo>
                  <a:pt x="7039038" y="2425702"/>
                  <a:pt x="7067468" y="2397266"/>
                  <a:pt x="7067468" y="2362187"/>
                </a:cubicBezTo>
                <a:cubicBezTo>
                  <a:pt x="7067468" y="2327108"/>
                  <a:pt x="7039038" y="2298671"/>
                  <a:pt x="7003968" y="2298671"/>
                </a:cubicBezTo>
                <a:close/>
                <a:moveTo>
                  <a:pt x="6737268" y="2298671"/>
                </a:moveTo>
                <a:cubicBezTo>
                  <a:pt x="6702198" y="2298671"/>
                  <a:pt x="6673768" y="2327108"/>
                  <a:pt x="6673768" y="2362187"/>
                </a:cubicBezTo>
                <a:cubicBezTo>
                  <a:pt x="6673768" y="2397266"/>
                  <a:pt x="6702198" y="2425703"/>
                  <a:pt x="6737268" y="2425703"/>
                </a:cubicBezTo>
                <a:cubicBezTo>
                  <a:pt x="6772338" y="2425703"/>
                  <a:pt x="6800768" y="2397266"/>
                  <a:pt x="6800768" y="2362187"/>
                </a:cubicBezTo>
                <a:cubicBezTo>
                  <a:pt x="6800768" y="2327108"/>
                  <a:pt x="6772338" y="2298671"/>
                  <a:pt x="6737268" y="2298671"/>
                </a:cubicBezTo>
                <a:close/>
                <a:moveTo>
                  <a:pt x="6470568" y="2298671"/>
                </a:moveTo>
                <a:cubicBezTo>
                  <a:pt x="6435498" y="2298671"/>
                  <a:pt x="6407068" y="2327108"/>
                  <a:pt x="6407068" y="2362187"/>
                </a:cubicBezTo>
                <a:cubicBezTo>
                  <a:pt x="6407068" y="2397266"/>
                  <a:pt x="6435498" y="2425703"/>
                  <a:pt x="6470568" y="2425703"/>
                </a:cubicBezTo>
                <a:cubicBezTo>
                  <a:pt x="6505638" y="2425703"/>
                  <a:pt x="6534068" y="2397266"/>
                  <a:pt x="6534068" y="2362187"/>
                </a:cubicBezTo>
                <a:cubicBezTo>
                  <a:pt x="6534068" y="2327108"/>
                  <a:pt x="6505638" y="2298671"/>
                  <a:pt x="6470568" y="2298671"/>
                </a:cubicBezTo>
                <a:close/>
                <a:moveTo>
                  <a:pt x="6203868" y="2298671"/>
                </a:moveTo>
                <a:cubicBezTo>
                  <a:pt x="6168798" y="2298671"/>
                  <a:pt x="6140368" y="2327108"/>
                  <a:pt x="6140368" y="2362187"/>
                </a:cubicBezTo>
                <a:cubicBezTo>
                  <a:pt x="6140368" y="2397266"/>
                  <a:pt x="6168798" y="2425703"/>
                  <a:pt x="6203868" y="2425703"/>
                </a:cubicBezTo>
                <a:cubicBezTo>
                  <a:pt x="6238938" y="2425703"/>
                  <a:pt x="6267368" y="2397266"/>
                  <a:pt x="6267368" y="2362187"/>
                </a:cubicBezTo>
                <a:cubicBezTo>
                  <a:pt x="6267368" y="2327108"/>
                  <a:pt x="6238938" y="2298671"/>
                  <a:pt x="6203868" y="2298671"/>
                </a:cubicBezTo>
                <a:close/>
                <a:moveTo>
                  <a:pt x="5937172" y="2298671"/>
                </a:moveTo>
                <a:cubicBezTo>
                  <a:pt x="5902099" y="2298671"/>
                  <a:pt x="5873671" y="2327108"/>
                  <a:pt x="5873671" y="2362187"/>
                </a:cubicBezTo>
                <a:cubicBezTo>
                  <a:pt x="5873671" y="2397266"/>
                  <a:pt x="5902099" y="2425703"/>
                  <a:pt x="5937172" y="2425703"/>
                </a:cubicBezTo>
                <a:cubicBezTo>
                  <a:pt x="5972248" y="2425703"/>
                  <a:pt x="6000684" y="2397266"/>
                  <a:pt x="6000684" y="2362187"/>
                </a:cubicBezTo>
                <a:cubicBezTo>
                  <a:pt x="6000684" y="2327108"/>
                  <a:pt x="5972248" y="2298671"/>
                  <a:pt x="5937172" y="2298671"/>
                </a:cubicBezTo>
                <a:close/>
                <a:moveTo>
                  <a:pt x="5670482" y="2298671"/>
                </a:moveTo>
                <a:cubicBezTo>
                  <a:pt x="5635417" y="2298671"/>
                  <a:pt x="5606977" y="2327108"/>
                  <a:pt x="5606977" y="2362187"/>
                </a:cubicBezTo>
                <a:cubicBezTo>
                  <a:pt x="5606977" y="2397267"/>
                  <a:pt x="5635417" y="2425703"/>
                  <a:pt x="5670482" y="2425703"/>
                </a:cubicBezTo>
                <a:cubicBezTo>
                  <a:pt x="5705554" y="2425703"/>
                  <a:pt x="5733974" y="2397267"/>
                  <a:pt x="5733974" y="2362187"/>
                </a:cubicBezTo>
                <a:cubicBezTo>
                  <a:pt x="5733974" y="2327108"/>
                  <a:pt x="5705554" y="2298671"/>
                  <a:pt x="5670482" y="2298671"/>
                </a:cubicBezTo>
                <a:close/>
                <a:moveTo>
                  <a:pt x="5403800" y="2298671"/>
                </a:moveTo>
                <a:cubicBezTo>
                  <a:pt x="5368731" y="2298671"/>
                  <a:pt x="5340281" y="2327109"/>
                  <a:pt x="5340281" y="2362188"/>
                </a:cubicBezTo>
                <a:cubicBezTo>
                  <a:pt x="5340281" y="2397267"/>
                  <a:pt x="5368731" y="2425704"/>
                  <a:pt x="5403800" y="2425704"/>
                </a:cubicBezTo>
                <a:cubicBezTo>
                  <a:pt x="5438863" y="2425704"/>
                  <a:pt x="5467294" y="2397267"/>
                  <a:pt x="5467294" y="2362188"/>
                </a:cubicBezTo>
                <a:cubicBezTo>
                  <a:pt x="5467294" y="2327109"/>
                  <a:pt x="5438863" y="2298671"/>
                  <a:pt x="5403800" y="2298671"/>
                </a:cubicBezTo>
                <a:close/>
                <a:moveTo>
                  <a:pt x="5137096" y="2298671"/>
                </a:moveTo>
                <a:cubicBezTo>
                  <a:pt x="5102018" y="2298671"/>
                  <a:pt x="5073582" y="2327109"/>
                  <a:pt x="5073582" y="2362188"/>
                </a:cubicBezTo>
                <a:cubicBezTo>
                  <a:pt x="5073582" y="2397267"/>
                  <a:pt x="5102018" y="2425704"/>
                  <a:pt x="5137096" y="2425704"/>
                </a:cubicBezTo>
                <a:cubicBezTo>
                  <a:pt x="5172161" y="2425704"/>
                  <a:pt x="5200605" y="2397267"/>
                  <a:pt x="5200605" y="2362188"/>
                </a:cubicBezTo>
                <a:cubicBezTo>
                  <a:pt x="5200605" y="2327109"/>
                  <a:pt x="5172161" y="2298671"/>
                  <a:pt x="5137096" y="2298671"/>
                </a:cubicBezTo>
                <a:close/>
                <a:moveTo>
                  <a:pt x="4870395" y="2298671"/>
                </a:moveTo>
                <a:cubicBezTo>
                  <a:pt x="4835323" y="2298671"/>
                  <a:pt x="4806884" y="2327109"/>
                  <a:pt x="4806884" y="2362188"/>
                </a:cubicBezTo>
                <a:cubicBezTo>
                  <a:pt x="4806884" y="2397267"/>
                  <a:pt x="4835323" y="2425704"/>
                  <a:pt x="4870395" y="2425704"/>
                </a:cubicBezTo>
                <a:cubicBezTo>
                  <a:pt x="4905466" y="2425704"/>
                  <a:pt x="4933895" y="2397267"/>
                  <a:pt x="4933895" y="2362188"/>
                </a:cubicBezTo>
                <a:cubicBezTo>
                  <a:pt x="4933895" y="2327109"/>
                  <a:pt x="4905466" y="2298671"/>
                  <a:pt x="4870395" y="2298671"/>
                </a:cubicBezTo>
                <a:close/>
                <a:moveTo>
                  <a:pt x="4603715" y="2298671"/>
                </a:moveTo>
                <a:cubicBezTo>
                  <a:pt x="4568661" y="2298671"/>
                  <a:pt x="4540235" y="2327109"/>
                  <a:pt x="4540235" y="2362188"/>
                </a:cubicBezTo>
                <a:cubicBezTo>
                  <a:pt x="4540235" y="2397267"/>
                  <a:pt x="4568661" y="2425704"/>
                  <a:pt x="4603715" y="2425704"/>
                </a:cubicBezTo>
                <a:cubicBezTo>
                  <a:pt x="4638769" y="2425704"/>
                  <a:pt x="4667187" y="2397267"/>
                  <a:pt x="4667187" y="2362188"/>
                </a:cubicBezTo>
                <a:cubicBezTo>
                  <a:pt x="4667187" y="2327109"/>
                  <a:pt x="4638769" y="2298671"/>
                  <a:pt x="4603715" y="2298671"/>
                </a:cubicBezTo>
                <a:close/>
                <a:moveTo>
                  <a:pt x="4336996" y="2298671"/>
                </a:moveTo>
                <a:cubicBezTo>
                  <a:pt x="4301934" y="2298671"/>
                  <a:pt x="4273506" y="2327109"/>
                  <a:pt x="4273506" y="2362188"/>
                </a:cubicBezTo>
                <a:cubicBezTo>
                  <a:pt x="4273506" y="2397267"/>
                  <a:pt x="4301934" y="2425704"/>
                  <a:pt x="4336996" y="2425704"/>
                </a:cubicBezTo>
                <a:cubicBezTo>
                  <a:pt x="4372072" y="2425704"/>
                  <a:pt x="4400498" y="2397267"/>
                  <a:pt x="4400498" y="2362188"/>
                </a:cubicBezTo>
                <a:cubicBezTo>
                  <a:pt x="4400498" y="2327109"/>
                  <a:pt x="4372072" y="2298671"/>
                  <a:pt x="4336996" y="2298671"/>
                </a:cubicBezTo>
                <a:close/>
                <a:moveTo>
                  <a:pt x="4070379" y="2298671"/>
                </a:moveTo>
                <a:cubicBezTo>
                  <a:pt x="4035327" y="2298671"/>
                  <a:pt x="4006877" y="2327109"/>
                  <a:pt x="4006877" y="2362188"/>
                </a:cubicBezTo>
                <a:cubicBezTo>
                  <a:pt x="4006877" y="2397267"/>
                  <a:pt x="4035327" y="2425704"/>
                  <a:pt x="4070379" y="2425704"/>
                </a:cubicBezTo>
                <a:cubicBezTo>
                  <a:pt x="4105367" y="2425704"/>
                  <a:pt x="4133800" y="2397267"/>
                  <a:pt x="4133800" y="2362188"/>
                </a:cubicBezTo>
                <a:cubicBezTo>
                  <a:pt x="4133800" y="2327109"/>
                  <a:pt x="4105367" y="2298671"/>
                  <a:pt x="4070379" y="2298671"/>
                </a:cubicBezTo>
                <a:close/>
                <a:moveTo>
                  <a:pt x="3803667" y="2298671"/>
                </a:moveTo>
                <a:cubicBezTo>
                  <a:pt x="3768604" y="2298671"/>
                  <a:pt x="3740178" y="2327109"/>
                  <a:pt x="3740178" y="2362188"/>
                </a:cubicBezTo>
                <a:cubicBezTo>
                  <a:pt x="3740178" y="2397268"/>
                  <a:pt x="3768604" y="2425704"/>
                  <a:pt x="3803667" y="2425704"/>
                </a:cubicBezTo>
                <a:cubicBezTo>
                  <a:pt x="3838738" y="2425704"/>
                  <a:pt x="3867174" y="2397268"/>
                  <a:pt x="3867174" y="2362188"/>
                </a:cubicBezTo>
                <a:cubicBezTo>
                  <a:pt x="3867174" y="2327109"/>
                  <a:pt x="3838738" y="2298671"/>
                  <a:pt x="3803667" y="2298671"/>
                </a:cubicBezTo>
                <a:close/>
                <a:moveTo>
                  <a:pt x="3536988" y="2298671"/>
                </a:moveTo>
                <a:cubicBezTo>
                  <a:pt x="3501919" y="2298671"/>
                  <a:pt x="3473485" y="2327109"/>
                  <a:pt x="3473485" y="2362188"/>
                </a:cubicBezTo>
                <a:cubicBezTo>
                  <a:pt x="3473485" y="2397268"/>
                  <a:pt x="3501919" y="2425705"/>
                  <a:pt x="3536988" y="2425705"/>
                </a:cubicBezTo>
                <a:cubicBezTo>
                  <a:pt x="3572058" y="2425705"/>
                  <a:pt x="3600494" y="2397268"/>
                  <a:pt x="3600494" y="2362188"/>
                </a:cubicBezTo>
                <a:cubicBezTo>
                  <a:pt x="3600494" y="2327109"/>
                  <a:pt x="3572058" y="2298671"/>
                  <a:pt x="3536988" y="2298671"/>
                </a:cubicBezTo>
                <a:close/>
                <a:moveTo>
                  <a:pt x="3270259" y="2298671"/>
                </a:moveTo>
                <a:cubicBezTo>
                  <a:pt x="3235195" y="2298671"/>
                  <a:pt x="3206768" y="2327109"/>
                  <a:pt x="3206768" y="2362188"/>
                </a:cubicBezTo>
                <a:cubicBezTo>
                  <a:pt x="3206768" y="2397268"/>
                  <a:pt x="3235195" y="2425705"/>
                  <a:pt x="3270259" y="2425705"/>
                </a:cubicBezTo>
                <a:cubicBezTo>
                  <a:pt x="3305324" y="2425705"/>
                  <a:pt x="3333757" y="2397268"/>
                  <a:pt x="3333757" y="2362188"/>
                </a:cubicBezTo>
                <a:cubicBezTo>
                  <a:pt x="3333757" y="2327109"/>
                  <a:pt x="3305324" y="2298671"/>
                  <a:pt x="3270259" y="2298671"/>
                </a:cubicBezTo>
                <a:close/>
                <a:moveTo>
                  <a:pt x="3003598" y="2298671"/>
                </a:moveTo>
                <a:cubicBezTo>
                  <a:pt x="2968533" y="2298671"/>
                  <a:pt x="2940107" y="2327109"/>
                  <a:pt x="2940107" y="2362188"/>
                </a:cubicBezTo>
                <a:cubicBezTo>
                  <a:pt x="2940107" y="2397268"/>
                  <a:pt x="2968533" y="2425705"/>
                  <a:pt x="3003598" y="2425705"/>
                </a:cubicBezTo>
                <a:cubicBezTo>
                  <a:pt x="3038663" y="2425705"/>
                  <a:pt x="3067089" y="2397268"/>
                  <a:pt x="3067089" y="2362188"/>
                </a:cubicBezTo>
                <a:cubicBezTo>
                  <a:pt x="3067089" y="2327109"/>
                  <a:pt x="3038663" y="2298671"/>
                  <a:pt x="3003598" y="2298671"/>
                </a:cubicBezTo>
                <a:close/>
                <a:moveTo>
                  <a:pt x="2736934" y="2298671"/>
                </a:moveTo>
                <a:cubicBezTo>
                  <a:pt x="2701847" y="2298671"/>
                  <a:pt x="2673414" y="2327109"/>
                  <a:pt x="2673414" y="2362189"/>
                </a:cubicBezTo>
                <a:cubicBezTo>
                  <a:pt x="2673414" y="2397268"/>
                  <a:pt x="2701847" y="2425705"/>
                  <a:pt x="2736934" y="2425705"/>
                </a:cubicBezTo>
                <a:cubicBezTo>
                  <a:pt x="2772002" y="2425705"/>
                  <a:pt x="2800427" y="2397268"/>
                  <a:pt x="2800427" y="2362189"/>
                </a:cubicBezTo>
                <a:cubicBezTo>
                  <a:pt x="2800427" y="2327109"/>
                  <a:pt x="2772002" y="2298671"/>
                  <a:pt x="2736934" y="2298671"/>
                </a:cubicBezTo>
                <a:close/>
                <a:moveTo>
                  <a:pt x="2470187" y="2298671"/>
                </a:moveTo>
                <a:cubicBezTo>
                  <a:pt x="2435119" y="2298671"/>
                  <a:pt x="2406681" y="2327109"/>
                  <a:pt x="2406681" y="2362189"/>
                </a:cubicBezTo>
                <a:cubicBezTo>
                  <a:pt x="2406681" y="2397268"/>
                  <a:pt x="2435119" y="2425705"/>
                  <a:pt x="2470187" y="2425705"/>
                </a:cubicBezTo>
                <a:cubicBezTo>
                  <a:pt x="2505265" y="2425705"/>
                  <a:pt x="2533700" y="2397268"/>
                  <a:pt x="2533700" y="2362189"/>
                </a:cubicBezTo>
                <a:cubicBezTo>
                  <a:pt x="2533700" y="2327109"/>
                  <a:pt x="2505265" y="2298671"/>
                  <a:pt x="2470187" y="2298671"/>
                </a:cubicBezTo>
                <a:close/>
                <a:moveTo>
                  <a:pt x="2203499" y="2298671"/>
                </a:moveTo>
                <a:cubicBezTo>
                  <a:pt x="2168423" y="2298671"/>
                  <a:pt x="2139993" y="2327109"/>
                  <a:pt x="2139993" y="2362189"/>
                </a:cubicBezTo>
                <a:cubicBezTo>
                  <a:pt x="2139993" y="2397268"/>
                  <a:pt x="2168423" y="2425705"/>
                  <a:pt x="2203499" y="2425705"/>
                </a:cubicBezTo>
                <a:cubicBezTo>
                  <a:pt x="2238551" y="2425705"/>
                  <a:pt x="2266991" y="2397268"/>
                  <a:pt x="2266991" y="2362189"/>
                </a:cubicBezTo>
                <a:cubicBezTo>
                  <a:pt x="2266991" y="2327109"/>
                  <a:pt x="2238551" y="2298671"/>
                  <a:pt x="2203499" y="2298671"/>
                </a:cubicBezTo>
                <a:close/>
                <a:moveTo>
                  <a:pt x="1936778" y="2298671"/>
                </a:moveTo>
                <a:cubicBezTo>
                  <a:pt x="1901703" y="2298671"/>
                  <a:pt x="1873269" y="2327109"/>
                  <a:pt x="1873269" y="2362189"/>
                </a:cubicBezTo>
                <a:cubicBezTo>
                  <a:pt x="1873269" y="2397268"/>
                  <a:pt x="1901703" y="2425706"/>
                  <a:pt x="1936778" y="2425706"/>
                </a:cubicBezTo>
                <a:cubicBezTo>
                  <a:pt x="1971847" y="2425706"/>
                  <a:pt x="2000296" y="2397268"/>
                  <a:pt x="2000296" y="2362189"/>
                </a:cubicBezTo>
                <a:cubicBezTo>
                  <a:pt x="2000296" y="2327109"/>
                  <a:pt x="1971847" y="2298671"/>
                  <a:pt x="1936778" y="2298671"/>
                </a:cubicBezTo>
                <a:close/>
                <a:moveTo>
                  <a:pt x="1670074" y="2298671"/>
                </a:moveTo>
                <a:cubicBezTo>
                  <a:pt x="1635003" y="2298671"/>
                  <a:pt x="1606572" y="2327109"/>
                  <a:pt x="1606572" y="2362189"/>
                </a:cubicBezTo>
                <a:cubicBezTo>
                  <a:pt x="1606572" y="2397268"/>
                  <a:pt x="1635003" y="2425706"/>
                  <a:pt x="1670074" y="2425706"/>
                </a:cubicBezTo>
                <a:cubicBezTo>
                  <a:pt x="1705146" y="2425706"/>
                  <a:pt x="1733572" y="2397268"/>
                  <a:pt x="1733572" y="2362189"/>
                </a:cubicBezTo>
                <a:cubicBezTo>
                  <a:pt x="1733572" y="2327109"/>
                  <a:pt x="1705146" y="2298671"/>
                  <a:pt x="1670074" y="2298671"/>
                </a:cubicBezTo>
                <a:close/>
                <a:moveTo>
                  <a:pt x="1403374" y="2298671"/>
                </a:moveTo>
                <a:cubicBezTo>
                  <a:pt x="1368304" y="2298671"/>
                  <a:pt x="1339875" y="2327109"/>
                  <a:pt x="1339875" y="2362189"/>
                </a:cubicBezTo>
                <a:cubicBezTo>
                  <a:pt x="1339875" y="2397268"/>
                  <a:pt x="1368304" y="2425706"/>
                  <a:pt x="1403374" y="2425706"/>
                </a:cubicBezTo>
                <a:cubicBezTo>
                  <a:pt x="1438444" y="2425706"/>
                  <a:pt x="1466874" y="2397268"/>
                  <a:pt x="1466874" y="2362189"/>
                </a:cubicBezTo>
                <a:cubicBezTo>
                  <a:pt x="1466874" y="2327109"/>
                  <a:pt x="1438444" y="2298671"/>
                  <a:pt x="1403374" y="2298671"/>
                </a:cubicBezTo>
                <a:close/>
                <a:moveTo>
                  <a:pt x="2203499" y="1993925"/>
                </a:moveTo>
                <a:cubicBezTo>
                  <a:pt x="2168423" y="1993925"/>
                  <a:pt x="2139993" y="2022354"/>
                  <a:pt x="2139993" y="2057424"/>
                </a:cubicBezTo>
                <a:cubicBezTo>
                  <a:pt x="2139993" y="2092496"/>
                  <a:pt x="2168423" y="2120937"/>
                  <a:pt x="2203499" y="2120937"/>
                </a:cubicBezTo>
                <a:cubicBezTo>
                  <a:pt x="2238551" y="2120937"/>
                  <a:pt x="2266991" y="2092496"/>
                  <a:pt x="2266991" y="2057424"/>
                </a:cubicBezTo>
                <a:cubicBezTo>
                  <a:pt x="2266991" y="2022354"/>
                  <a:pt x="2238551" y="1993925"/>
                  <a:pt x="2203499" y="1993925"/>
                </a:cubicBezTo>
                <a:close/>
                <a:moveTo>
                  <a:pt x="1936779" y="1993925"/>
                </a:moveTo>
                <a:cubicBezTo>
                  <a:pt x="1901703" y="1993925"/>
                  <a:pt x="1873269" y="2022354"/>
                  <a:pt x="1873269" y="2057424"/>
                </a:cubicBezTo>
                <a:cubicBezTo>
                  <a:pt x="1873269" y="2092496"/>
                  <a:pt x="1901703" y="2120937"/>
                  <a:pt x="1936779" y="2120937"/>
                </a:cubicBezTo>
                <a:cubicBezTo>
                  <a:pt x="1971847" y="2120937"/>
                  <a:pt x="2000296" y="2092496"/>
                  <a:pt x="2000296" y="2057424"/>
                </a:cubicBezTo>
                <a:cubicBezTo>
                  <a:pt x="2000296" y="2022354"/>
                  <a:pt x="1971847" y="1993925"/>
                  <a:pt x="1936779" y="1993925"/>
                </a:cubicBezTo>
                <a:close/>
                <a:moveTo>
                  <a:pt x="1670074" y="1993925"/>
                </a:moveTo>
                <a:cubicBezTo>
                  <a:pt x="1635003" y="1993925"/>
                  <a:pt x="1606572" y="2022354"/>
                  <a:pt x="1606572" y="2057424"/>
                </a:cubicBezTo>
                <a:cubicBezTo>
                  <a:pt x="1606572" y="2092496"/>
                  <a:pt x="1635003" y="2120937"/>
                  <a:pt x="1670074" y="2120937"/>
                </a:cubicBezTo>
                <a:cubicBezTo>
                  <a:pt x="1705146" y="2120937"/>
                  <a:pt x="1733573" y="2092496"/>
                  <a:pt x="1733573" y="2057424"/>
                </a:cubicBezTo>
                <a:cubicBezTo>
                  <a:pt x="1733573" y="2022354"/>
                  <a:pt x="1705146" y="1993925"/>
                  <a:pt x="1670074" y="1993925"/>
                </a:cubicBezTo>
                <a:close/>
                <a:moveTo>
                  <a:pt x="1403374" y="1993925"/>
                </a:moveTo>
                <a:cubicBezTo>
                  <a:pt x="1368304" y="1993925"/>
                  <a:pt x="1339875" y="2022354"/>
                  <a:pt x="1339875" y="2057424"/>
                </a:cubicBezTo>
                <a:cubicBezTo>
                  <a:pt x="1339875" y="2092496"/>
                  <a:pt x="1368304" y="2120939"/>
                  <a:pt x="1403374" y="2120939"/>
                </a:cubicBezTo>
                <a:cubicBezTo>
                  <a:pt x="1438444" y="2120939"/>
                  <a:pt x="1466874" y="2092496"/>
                  <a:pt x="1466874" y="2057424"/>
                </a:cubicBezTo>
                <a:cubicBezTo>
                  <a:pt x="1466874" y="2022354"/>
                  <a:pt x="1438444" y="1993925"/>
                  <a:pt x="1403374" y="1993925"/>
                </a:cubicBezTo>
                <a:close/>
                <a:moveTo>
                  <a:pt x="1136677" y="1993925"/>
                </a:moveTo>
                <a:cubicBezTo>
                  <a:pt x="1101607" y="1993925"/>
                  <a:pt x="1073178" y="2022354"/>
                  <a:pt x="1073178" y="2057424"/>
                </a:cubicBezTo>
                <a:cubicBezTo>
                  <a:pt x="1073178" y="2092496"/>
                  <a:pt x="1101607" y="2120939"/>
                  <a:pt x="1136677" y="2120939"/>
                </a:cubicBezTo>
                <a:cubicBezTo>
                  <a:pt x="1171747" y="2120939"/>
                  <a:pt x="1200176" y="2092496"/>
                  <a:pt x="1200176" y="2057424"/>
                </a:cubicBezTo>
                <a:cubicBezTo>
                  <a:pt x="1200176" y="2022354"/>
                  <a:pt x="1171747" y="1993925"/>
                  <a:pt x="1136677" y="1993925"/>
                </a:cubicBezTo>
                <a:close/>
                <a:moveTo>
                  <a:pt x="869980" y="1993925"/>
                </a:moveTo>
                <a:cubicBezTo>
                  <a:pt x="834910" y="1993925"/>
                  <a:pt x="806481" y="2022355"/>
                  <a:pt x="806481" y="2057424"/>
                </a:cubicBezTo>
                <a:cubicBezTo>
                  <a:pt x="806481" y="2092496"/>
                  <a:pt x="834910" y="2120939"/>
                  <a:pt x="869980" y="2120939"/>
                </a:cubicBezTo>
                <a:cubicBezTo>
                  <a:pt x="905050" y="2120939"/>
                  <a:pt x="933479" y="2092496"/>
                  <a:pt x="933479" y="2057424"/>
                </a:cubicBezTo>
                <a:cubicBezTo>
                  <a:pt x="933479" y="2022355"/>
                  <a:pt x="905050" y="1993925"/>
                  <a:pt x="869980" y="1993925"/>
                </a:cubicBezTo>
                <a:close/>
                <a:moveTo>
                  <a:pt x="603283" y="1993925"/>
                </a:moveTo>
                <a:cubicBezTo>
                  <a:pt x="568214" y="1993925"/>
                  <a:pt x="539784" y="2022355"/>
                  <a:pt x="539784" y="2057424"/>
                </a:cubicBezTo>
                <a:cubicBezTo>
                  <a:pt x="539784" y="2092496"/>
                  <a:pt x="568214" y="2120939"/>
                  <a:pt x="603283" y="2120939"/>
                </a:cubicBezTo>
                <a:cubicBezTo>
                  <a:pt x="638353" y="2120939"/>
                  <a:pt x="666783" y="2092496"/>
                  <a:pt x="666783" y="2057424"/>
                </a:cubicBezTo>
                <a:cubicBezTo>
                  <a:pt x="666783" y="2022355"/>
                  <a:pt x="638353" y="1993925"/>
                  <a:pt x="603283" y="1993925"/>
                </a:cubicBezTo>
                <a:close/>
                <a:moveTo>
                  <a:pt x="336586" y="1993925"/>
                </a:moveTo>
                <a:cubicBezTo>
                  <a:pt x="301517" y="1993925"/>
                  <a:pt x="273087" y="2022355"/>
                  <a:pt x="273087" y="2057424"/>
                </a:cubicBezTo>
                <a:cubicBezTo>
                  <a:pt x="273087" y="2092496"/>
                  <a:pt x="301517" y="2120939"/>
                  <a:pt x="336586" y="2120939"/>
                </a:cubicBezTo>
                <a:cubicBezTo>
                  <a:pt x="371656" y="2120939"/>
                  <a:pt x="400086" y="2092496"/>
                  <a:pt x="400086" y="2057424"/>
                </a:cubicBezTo>
                <a:cubicBezTo>
                  <a:pt x="400086" y="2022355"/>
                  <a:pt x="371656" y="1993925"/>
                  <a:pt x="336586" y="1993925"/>
                </a:cubicBezTo>
                <a:close/>
                <a:moveTo>
                  <a:pt x="5670482" y="1993923"/>
                </a:moveTo>
                <a:cubicBezTo>
                  <a:pt x="5635417" y="1993923"/>
                  <a:pt x="5606977" y="2022351"/>
                  <a:pt x="5606977" y="2057420"/>
                </a:cubicBezTo>
                <a:cubicBezTo>
                  <a:pt x="5606977" y="2092496"/>
                  <a:pt x="5635417" y="2120933"/>
                  <a:pt x="5670482" y="2120933"/>
                </a:cubicBezTo>
                <a:cubicBezTo>
                  <a:pt x="5705554" y="2120933"/>
                  <a:pt x="5733974" y="2092496"/>
                  <a:pt x="5733974" y="2057420"/>
                </a:cubicBezTo>
                <a:cubicBezTo>
                  <a:pt x="5733974" y="2022351"/>
                  <a:pt x="5705554" y="1993923"/>
                  <a:pt x="5670482" y="1993923"/>
                </a:cubicBezTo>
                <a:close/>
                <a:moveTo>
                  <a:pt x="5403800" y="1993923"/>
                </a:moveTo>
                <a:cubicBezTo>
                  <a:pt x="5368731" y="1993923"/>
                  <a:pt x="5340281" y="2022351"/>
                  <a:pt x="5340281" y="2057422"/>
                </a:cubicBezTo>
                <a:cubicBezTo>
                  <a:pt x="5340281" y="2092496"/>
                  <a:pt x="5368731" y="2120933"/>
                  <a:pt x="5403800" y="2120933"/>
                </a:cubicBezTo>
                <a:cubicBezTo>
                  <a:pt x="5438864" y="2120933"/>
                  <a:pt x="5467294" y="2092496"/>
                  <a:pt x="5467294" y="2057422"/>
                </a:cubicBezTo>
                <a:cubicBezTo>
                  <a:pt x="5467294" y="2022351"/>
                  <a:pt x="5438864" y="1993923"/>
                  <a:pt x="5403800" y="1993923"/>
                </a:cubicBezTo>
                <a:close/>
                <a:moveTo>
                  <a:pt x="5137096" y="1993923"/>
                </a:moveTo>
                <a:cubicBezTo>
                  <a:pt x="5102018" y="1993923"/>
                  <a:pt x="5073582" y="2022351"/>
                  <a:pt x="5073582" y="2057422"/>
                </a:cubicBezTo>
                <a:cubicBezTo>
                  <a:pt x="5073582" y="2092496"/>
                  <a:pt x="5102018" y="2120933"/>
                  <a:pt x="5137096" y="2120933"/>
                </a:cubicBezTo>
                <a:cubicBezTo>
                  <a:pt x="5172161" y="2120933"/>
                  <a:pt x="5200605" y="2092496"/>
                  <a:pt x="5200605" y="2057422"/>
                </a:cubicBezTo>
                <a:cubicBezTo>
                  <a:pt x="5200605" y="2022351"/>
                  <a:pt x="5172161" y="1993923"/>
                  <a:pt x="5137096" y="1993923"/>
                </a:cubicBezTo>
                <a:close/>
                <a:moveTo>
                  <a:pt x="4870395" y="1993923"/>
                </a:moveTo>
                <a:cubicBezTo>
                  <a:pt x="4835323" y="1993923"/>
                  <a:pt x="4806884" y="2022352"/>
                  <a:pt x="4806884" y="2057422"/>
                </a:cubicBezTo>
                <a:cubicBezTo>
                  <a:pt x="4806884" y="2092496"/>
                  <a:pt x="4835323" y="2120933"/>
                  <a:pt x="4870395" y="2120933"/>
                </a:cubicBezTo>
                <a:cubicBezTo>
                  <a:pt x="4905466" y="2120933"/>
                  <a:pt x="4933895" y="2092496"/>
                  <a:pt x="4933895" y="2057422"/>
                </a:cubicBezTo>
                <a:cubicBezTo>
                  <a:pt x="4933895" y="2022352"/>
                  <a:pt x="4905466" y="1993923"/>
                  <a:pt x="4870395" y="1993923"/>
                </a:cubicBezTo>
                <a:close/>
                <a:moveTo>
                  <a:pt x="4603715" y="1993923"/>
                </a:moveTo>
                <a:cubicBezTo>
                  <a:pt x="4568661" y="1993923"/>
                  <a:pt x="4540235" y="2022352"/>
                  <a:pt x="4540235" y="2057422"/>
                </a:cubicBezTo>
                <a:cubicBezTo>
                  <a:pt x="4540235" y="2092496"/>
                  <a:pt x="4568661" y="2120933"/>
                  <a:pt x="4603715" y="2120933"/>
                </a:cubicBezTo>
                <a:cubicBezTo>
                  <a:pt x="4638769" y="2120933"/>
                  <a:pt x="4667187" y="2092496"/>
                  <a:pt x="4667187" y="2057422"/>
                </a:cubicBezTo>
                <a:cubicBezTo>
                  <a:pt x="4667187" y="2022352"/>
                  <a:pt x="4638769" y="1993923"/>
                  <a:pt x="4603715" y="1993923"/>
                </a:cubicBezTo>
                <a:close/>
                <a:moveTo>
                  <a:pt x="4336996" y="1993923"/>
                </a:moveTo>
                <a:cubicBezTo>
                  <a:pt x="4301934" y="1993923"/>
                  <a:pt x="4273506" y="2022352"/>
                  <a:pt x="4273506" y="2057422"/>
                </a:cubicBezTo>
                <a:cubicBezTo>
                  <a:pt x="4273506" y="2092496"/>
                  <a:pt x="4301934" y="2120936"/>
                  <a:pt x="4336996" y="2120936"/>
                </a:cubicBezTo>
                <a:cubicBezTo>
                  <a:pt x="4372072" y="2120936"/>
                  <a:pt x="4400498" y="2092496"/>
                  <a:pt x="4400498" y="2057422"/>
                </a:cubicBezTo>
                <a:cubicBezTo>
                  <a:pt x="4400498" y="2022352"/>
                  <a:pt x="4372072" y="1993923"/>
                  <a:pt x="4336996" y="1993923"/>
                </a:cubicBezTo>
                <a:close/>
                <a:moveTo>
                  <a:pt x="4070380" y="1993923"/>
                </a:moveTo>
                <a:cubicBezTo>
                  <a:pt x="4035327" y="1993923"/>
                  <a:pt x="4006877" y="2022352"/>
                  <a:pt x="4006877" y="2057422"/>
                </a:cubicBezTo>
                <a:cubicBezTo>
                  <a:pt x="4006877" y="2092496"/>
                  <a:pt x="4035327" y="2120936"/>
                  <a:pt x="4070380" y="2120936"/>
                </a:cubicBezTo>
                <a:cubicBezTo>
                  <a:pt x="4105367" y="2120936"/>
                  <a:pt x="4133800" y="2092496"/>
                  <a:pt x="4133800" y="2057422"/>
                </a:cubicBezTo>
                <a:cubicBezTo>
                  <a:pt x="4133800" y="2022352"/>
                  <a:pt x="4105367" y="1993923"/>
                  <a:pt x="4070380" y="1993923"/>
                </a:cubicBezTo>
                <a:close/>
                <a:moveTo>
                  <a:pt x="3803667" y="1993923"/>
                </a:moveTo>
                <a:cubicBezTo>
                  <a:pt x="3768605" y="1993923"/>
                  <a:pt x="3740179" y="2022352"/>
                  <a:pt x="3740179" y="2057422"/>
                </a:cubicBezTo>
                <a:cubicBezTo>
                  <a:pt x="3740179" y="2092496"/>
                  <a:pt x="3768605" y="2120936"/>
                  <a:pt x="3803667" y="2120936"/>
                </a:cubicBezTo>
                <a:cubicBezTo>
                  <a:pt x="3838738" y="2120936"/>
                  <a:pt x="3867174" y="2092496"/>
                  <a:pt x="3867174" y="2057422"/>
                </a:cubicBezTo>
                <a:cubicBezTo>
                  <a:pt x="3867174" y="2022352"/>
                  <a:pt x="3838738" y="1993923"/>
                  <a:pt x="3803667" y="1993923"/>
                </a:cubicBezTo>
                <a:close/>
                <a:moveTo>
                  <a:pt x="3536988" y="1993923"/>
                </a:moveTo>
                <a:cubicBezTo>
                  <a:pt x="3501919" y="1993923"/>
                  <a:pt x="3473486" y="2022353"/>
                  <a:pt x="3473486" y="2057422"/>
                </a:cubicBezTo>
                <a:cubicBezTo>
                  <a:pt x="3473486" y="2092496"/>
                  <a:pt x="3501919" y="2120936"/>
                  <a:pt x="3536988" y="2120936"/>
                </a:cubicBezTo>
                <a:cubicBezTo>
                  <a:pt x="3572058" y="2120936"/>
                  <a:pt x="3600494" y="2092496"/>
                  <a:pt x="3600494" y="2057422"/>
                </a:cubicBezTo>
                <a:cubicBezTo>
                  <a:pt x="3600494" y="2022353"/>
                  <a:pt x="3572058" y="1993923"/>
                  <a:pt x="3536988" y="1993923"/>
                </a:cubicBezTo>
                <a:close/>
                <a:moveTo>
                  <a:pt x="3270259" y="1993923"/>
                </a:moveTo>
                <a:cubicBezTo>
                  <a:pt x="3235195" y="1993923"/>
                  <a:pt x="3206768" y="2022353"/>
                  <a:pt x="3206768" y="2057422"/>
                </a:cubicBezTo>
                <a:cubicBezTo>
                  <a:pt x="3206768" y="2092496"/>
                  <a:pt x="3235195" y="2120937"/>
                  <a:pt x="3270259" y="2120937"/>
                </a:cubicBezTo>
                <a:cubicBezTo>
                  <a:pt x="3305324" y="2120937"/>
                  <a:pt x="3333757" y="2092496"/>
                  <a:pt x="3333757" y="2057422"/>
                </a:cubicBezTo>
                <a:cubicBezTo>
                  <a:pt x="3333757" y="2022353"/>
                  <a:pt x="3305324" y="1993923"/>
                  <a:pt x="3270259" y="1993923"/>
                </a:cubicBezTo>
                <a:close/>
                <a:moveTo>
                  <a:pt x="3003598" y="1993923"/>
                </a:moveTo>
                <a:cubicBezTo>
                  <a:pt x="2968533" y="1993923"/>
                  <a:pt x="2940107" y="2022353"/>
                  <a:pt x="2940107" y="2057422"/>
                </a:cubicBezTo>
                <a:cubicBezTo>
                  <a:pt x="2940107" y="2092496"/>
                  <a:pt x="2968533" y="2120937"/>
                  <a:pt x="3003598" y="2120937"/>
                </a:cubicBezTo>
                <a:cubicBezTo>
                  <a:pt x="3038663" y="2120937"/>
                  <a:pt x="3067089" y="2092496"/>
                  <a:pt x="3067089" y="2057422"/>
                </a:cubicBezTo>
                <a:cubicBezTo>
                  <a:pt x="3067089" y="2022353"/>
                  <a:pt x="3038663" y="1993923"/>
                  <a:pt x="3003598" y="1993923"/>
                </a:cubicBezTo>
                <a:close/>
                <a:moveTo>
                  <a:pt x="2736934" y="1993923"/>
                </a:moveTo>
                <a:cubicBezTo>
                  <a:pt x="2701847" y="1993923"/>
                  <a:pt x="2673414" y="2022353"/>
                  <a:pt x="2673414" y="2057422"/>
                </a:cubicBezTo>
                <a:cubicBezTo>
                  <a:pt x="2673414" y="2092496"/>
                  <a:pt x="2701847" y="2120937"/>
                  <a:pt x="2736934" y="2120937"/>
                </a:cubicBezTo>
                <a:cubicBezTo>
                  <a:pt x="2772002" y="2120937"/>
                  <a:pt x="2800427" y="2092496"/>
                  <a:pt x="2800427" y="2057422"/>
                </a:cubicBezTo>
                <a:cubicBezTo>
                  <a:pt x="2800427" y="2022353"/>
                  <a:pt x="2772002" y="1993923"/>
                  <a:pt x="2736934" y="1993923"/>
                </a:cubicBezTo>
                <a:close/>
                <a:moveTo>
                  <a:pt x="2470187" y="1993923"/>
                </a:moveTo>
                <a:cubicBezTo>
                  <a:pt x="2435119" y="1993923"/>
                  <a:pt x="2406681" y="2022353"/>
                  <a:pt x="2406681" y="2057422"/>
                </a:cubicBezTo>
                <a:cubicBezTo>
                  <a:pt x="2406681" y="2092496"/>
                  <a:pt x="2435119" y="2120937"/>
                  <a:pt x="2470187" y="2120937"/>
                </a:cubicBezTo>
                <a:cubicBezTo>
                  <a:pt x="2505265" y="2120937"/>
                  <a:pt x="2533701" y="2092496"/>
                  <a:pt x="2533701" y="2057422"/>
                </a:cubicBezTo>
                <a:cubicBezTo>
                  <a:pt x="2533701" y="2022353"/>
                  <a:pt x="2505265" y="1993923"/>
                  <a:pt x="2470187" y="1993923"/>
                </a:cubicBezTo>
                <a:close/>
                <a:moveTo>
                  <a:pt x="6737268" y="1993920"/>
                </a:moveTo>
                <a:cubicBezTo>
                  <a:pt x="6702198" y="1993920"/>
                  <a:pt x="6673768" y="2022350"/>
                  <a:pt x="6673768" y="2057420"/>
                </a:cubicBezTo>
                <a:cubicBezTo>
                  <a:pt x="6673768" y="2092496"/>
                  <a:pt x="6702198" y="2120933"/>
                  <a:pt x="6737268" y="2120933"/>
                </a:cubicBezTo>
                <a:cubicBezTo>
                  <a:pt x="6772338" y="2120933"/>
                  <a:pt x="6800768" y="2092496"/>
                  <a:pt x="6800768" y="2057420"/>
                </a:cubicBezTo>
                <a:cubicBezTo>
                  <a:pt x="6800768" y="2022350"/>
                  <a:pt x="6772338" y="1993920"/>
                  <a:pt x="6737268" y="1993920"/>
                </a:cubicBezTo>
                <a:close/>
                <a:moveTo>
                  <a:pt x="6470568" y="1993920"/>
                </a:moveTo>
                <a:cubicBezTo>
                  <a:pt x="6435498" y="1993920"/>
                  <a:pt x="6407068" y="2022350"/>
                  <a:pt x="6407068" y="2057420"/>
                </a:cubicBezTo>
                <a:cubicBezTo>
                  <a:pt x="6407068" y="2092496"/>
                  <a:pt x="6435498" y="2120933"/>
                  <a:pt x="6470568" y="2120933"/>
                </a:cubicBezTo>
                <a:cubicBezTo>
                  <a:pt x="6505638" y="2120933"/>
                  <a:pt x="6534068" y="2092496"/>
                  <a:pt x="6534068" y="2057420"/>
                </a:cubicBezTo>
                <a:cubicBezTo>
                  <a:pt x="6534068" y="2022350"/>
                  <a:pt x="6505638" y="1993920"/>
                  <a:pt x="6470568" y="1993920"/>
                </a:cubicBezTo>
                <a:close/>
                <a:moveTo>
                  <a:pt x="6203868" y="1993920"/>
                </a:moveTo>
                <a:cubicBezTo>
                  <a:pt x="6168798" y="1993920"/>
                  <a:pt x="6140368" y="2022350"/>
                  <a:pt x="6140368" y="2057420"/>
                </a:cubicBezTo>
                <a:cubicBezTo>
                  <a:pt x="6140368" y="2092496"/>
                  <a:pt x="6168798" y="2120933"/>
                  <a:pt x="6203868" y="2120933"/>
                </a:cubicBezTo>
                <a:cubicBezTo>
                  <a:pt x="6238938" y="2120933"/>
                  <a:pt x="6267368" y="2092496"/>
                  <a:pt x="6267368" y="2057420"/>
                </a:cubicBezTo>
                <a:cubicBezTo>
                  <a:pt x="6267368" y="2022350"/>
                  <a:pt x="6238938" y="1993920"/>
                  <a:pt x="6203868" y="1993920"/>
                </a:cubicBezTo>
                <a:close/>
                <a:moveTo>
                  <a:pt x="5937172" y="1993920"/>
                </a:moveTo>
                <a:cubicBezTo>
                  <a:pt x="5902099" y="1993920"/>
                  <a:pt x="5873671" y="2022351"/>
                  <a:pt x="5873671" y="2057420"/>
                </a:cubicBezTo>
                <a:cubicBezTo>
                  <a:pt x="5873671" y="2092496"/>
                  <a:pt x="5902099" y="2120933"/>
                  <a:pt x="5937172" y="2120933"/>
                </a:cubicBezTo>
                <a:cubicBezTo>
                  <a:pt x="5972248" y="2120933"/>
                  <a:pt x="6000684" y="2092496"/>
                  <a:pt x="6000684" y="2057420"/>
                </a:cubicBezTo>
                <a:cubicBezTo>
                  <a:pt x="6000684" y="2022351"/>
                  <a:pt x="5972248" y="1993920"/>
                  <a:pt x="5937172" y="1993920"/>
                </a:cubicBezTo>
                <a:close/>
                <a:moveTo>
                  <a:pt x="10471068" y="1993919"/>
                </a:moveTo>
                <a:cubicBezTo>
                  <a:pt x="10435998" y="1993919"/>
                  <a:pt x="10407568" y="2022348"/>
                  <a:pt x="10407568" y="2057419"/>
                </a:cubicBezTo>
                <a:cubicBezTo>
                  <a:pt x="10407568" y="2092491"/>
                  <a:pt x="10435998" y="2120932"/>
                  <a:pt x="10471068" y="2120932"/>
                </a:cubicBezTo>
                <a:cubicBezTo>
                  <a:pt x="10506138" y="2120932"/>
                  <a:pt x="10534568" y="2092491"/>
                  <a:pt x="10534568" y="2057419"/>
                </a:cubicBezTo>
                <a:cubicBezTo>
                  <a:pt x="10534568" y="2022348"/>
                  <a:pt x="10506138" y="1993919"/>
                  <a:pt x="10471068" y="1993919"/>
                </a:cubicBezTo>
                <a:close/>
                <a:moveTo>
                  <a:pt x="10204368" y="1993919"/>
                </a:moveTo>
                <a:cubicBezTo>
                  <a:pt x="10169298" y="1993919"/>
                  <a:pt x="10140868" y="2022348"/>
                  <a:pt x="10140868" y="2057419"/>
                </a:cubicBezTo>
                <a:cubicBezTo>
                  <a:pt x="10140868" y="2092491"/>
                  <a:pt x="10169298" y="2120932"/>
                  <a:pt x="10204368" y="2120932"/>
                </a:cubicBezTo>
                <a:cubicBezTo>
                  <a:pt x="10239438" y="2120932"/>
                  <a:pt x="10267868" y="2092491"/>
                  <a:pt x="10267868" y="2057419"/>
                </a:cubicBezTo>
                <a:cubicBezTo>
                  <a:pt x="10267868" y="2022348"/>
                  <a:pt x="10239438" y="1993919"/>
                  <a:pt x="10204368" y="1993919"/>
                </a:cubicBezTo>
                <a:close/>
                <a:moveTo>
                  <a:pt x="9937668" y="1993919"/>
                </a:moveTo>
                <a:cubicBezTo>
                  <a:pt x="9902598" y="1993919"/>
                  <a:pt x="9874168" y="2022348"/>
                  <a:pt x="9874168" y="2057419"/>
                </a:cubicBezTo>
                <a:cubicBezTo>
                  <a:pt x="9874168" y="2092491"/>
                  <a:pt x="9902598" y="2120932"/>
                  <a:pt x="9937668" y="2120932"/>
                </a:cubicBezTo>
                <a:cubicBezTo>
                  <a:pt x="9972738" y="2120932"/>
                  <a:pt x="10001168" y="2092491"/>
                  <a:pt x="10001168" y="2057419"/>
                </a:cubicBezTo>
                <a:cubicBezTo>
                  <a:pt x="10001168" y="2022348"/>
                  <a:pt x="9972738" y="1993919"/>
                  <a:pt x="9937668" y="1993919"/>
                </a:cubicBezTo>
                <a:close/>
                <a:moveTo>
                  <a:pt x="9670968" y="1993919"/>
                </a:moveTo>
                <a:cubicBezTo>
                  <a:pt x="9635898" y="1993919"/>
                  <a:pt x="9607468" y="2022348"/>
                  <a:pt x="9607468" y="2057419"/>
                </a:cubicBezTo>
                <a:cubicBezTo>
                  <a:pt x="9607468" y="2092491"/>
                  <a:pt x="9635898" y="2120932"/>
                  <a:pt x="9670968" y="2120932"/>
                </a:cubicBezTo>
                <a:cubicBezTo>
                  <a:pt x="9706038" y="2120932"/>
                  <a:pt x="9734468" y="2092491"/>
                  <a:pt x="9734468" y="2057419"/>
                </a:cubicBezTo>
                <a:cubicBezTo>
                  <a:pt x="9734468" y="2022348"/>
                  <a:pt x="9706038" y="1993919"/>
                  <a:pt x="9670968" y="1993919"/>
                </a:cubicBezTo>
                <a:close/>
                <a:moveTo>
                  <a:pt x="9404268" y="1993919"/>
                </a:moveTo>
                <a:cubicBezTo>
                  <a:pt x="9369198" y="1993919"/>
                  <a:pt x="9340768" y="2022348"/>
                  <a:pt x="9340768" y="2057419"/>
                </a:cubicBezTo>
                <a:cubicBezTo>
                  <a:pt x="9340768" y="2092491"/>
                  <a:pt x="9369198" y="2120932"/>
                  <a:pt x="9404268" y="2120932"/>
                </a:cubicBezTo>
                <a:cubicBezTo>
                  <a:pt x="9439338" y="2120932"/>
                  <a:pt x="9467768" y="2092491"/>
                  <a:pt x="9467768" y="2057419"/>
                </a:cubicBezTo>
                <a:cubicBezTo>
                  <a:pt x="9467768" y="2022348"/>
                  <a:pt x="9439338" y="1993919"/>
                  <a:pt x="9404268" y="1993919"/>
                </a:cubicBezTo>
                <a:close/>
                <a:moveTo>
                  <a:pt x="9137568" y="1993919"/>
                </a:moveTo>
                <a:cubicBezTo>
                  <a:pt x="9102498" y="1993919"/>
                  <a:pt x="9074068" y="2022348"/>
                  <a:pt x="9074068" y="2057419"/>
                </a:cubicBezTo>
                <a:cubicBezTo>
                  <a:pt x="9074068" y="2092491"/>
                  <a:pt x="9102498" y="2120932"/>
                  <a:pt x="9137568" y="2120932"/>
                </a:cubicBezTo>
                <a:cubicBezTo>
                  <a:pt x="9172638" y="2120932"/>
                  <a:pt x="9201068" y="2092491"/>
                  <a:pt x="9201068" y="2057419"/>
                </a:cubicBezTo>
                <a:cubicBezTo>
                  <a:pt x="9201068" y="2022348"/>
                  <a:pt x="9172638" y="1993919"/>
                  <a:pt x="9137568" y="1993919"/>
                </a:cubicBezTo>
                <a:close/>
                <a:moveTo>
                  <a:pt x="8870868" y="1993919"/>
                </a:moveTo>
                <a:cubicBezTo>
                  <a:pt x="8835798" y="1993919"/>
                  <a:pt x="8807368" y="2022348"/>
                  <a:pt x="8807368" y="2057419"/>
                </a:cubicBezTo>
                <a:cubicBezTo>
                  <a:pt x="8807368" y="2092491"/>
                  <a:pt x="8835798" y="2120932"/>
                  <a:pt x="8870868" y="2120932"/>
                </a:cubicBezTo>
                <a:cubicBezTo>
                  <a:pt x="8905938" y="2120932"/>
                  <a:pt x="8934368" y="2092491"/>
                  <a:pt x="8934368" y="2057419"/>
                </a:cubicBezTo>
                <a:cubicBezTo>
                  <a:pt x="8934368" y="2022348"/>
                  <a:pt x="8905938" y="1993919"/>
                  <a:pt x="8870868" y="1993919"/>
                </a:cubicBezTo>
                <a:close/>
                <a:moveTo>
                  <a:pt x="8604168" y="1993919"/>
                </a:moveTo>
                <a:cubicBezTo>
                  <a:pt x="8569098" y="1993919"/>
                  <a:pt x="8540668" y="2022348"/>
                  <a:pt x="8540668" y="2057419"/>
                </a:cubicBezTo>
                <a:cubicBezTo>
                  <a:pt x="8540668" y="2092491"/>
                  <a:pt x="8569098" y="2120932"/>
                  <a:pt x="8604168" y="2120932"/>
                </a:cubicBezTo>
                <a:cubicBezTo>
                  <a:pt x="8639238" y="2120932"/>
                  <a:pt x="8667668" y="2092491"/>
                  <a:pt x="8667668" y="2057419"/>
                </a:cubicBezTo>
                <a:cubicBezTo>
                  <a:pt x="8667668" y="2022348"/>
                  <a:pt x="8639238" y="1993919"/>
                  <a:pt x="8604168" y="1993919"/>
                </a:cubicBezTo>
                <a:close/>
                <a:moveTo>
                  <a:pt x="8337468" y="1993919"/>
                </a:moveTo>
                <a:cubicBezTo>
                  <a:pt x="8302398" y="1993919"/>
                  <a:pt x="8273968" y="2022350"/>
                  <a:pt x="8273968" y="2057419"/>
                </a:cubicBezTo>
                <a:cubicBezTo>
                  <a:pt x="8273968" y="2092491"/>
                  <a:pt x="8302398" y="2120932"/>
                  <a:pt x="8337468" y="2120932"/>
                </a:cubicBezTo>
                <a:cubicBezTo>
                  <a:pt x="8372538" y="2120932"/>
                  <a:pt x="8400968" y="2092491"/>
                  <a:pt x="8400968" y="2057419"/>
                </a:cubicBezTo>
                <a:cubicBezTo>
                  <a:pt x="8400968" y="2022350"/>
                  <a:pt x="8372538" y="1993919"/>
                  <a:pt x="8337468" y="1993919"/>
                </a:cubicBezTo>
                <a:close/>
                <a:moveTo>
                  <a:pt x="8070768" y="1993919"/>
                </a:moveTo>
                <a:cubicBezTo>
                  <a:pt x="8035698" y="1993919"/>
                  <a:pt x="8007268" y="2022350"/>
                  <a:pt x="8007268" y="2057419"/>
                </a:cubicBezTo>
                <a:cubicBezTo>
                  <a:pt x="8007268" y="2092491"/>
                  <a:pt x="8035698" y="2120933"/>
                  <a:pt x="8070768" y="2120933"/>
                </a:cubicBezTo>
                <a:cubicBezTo>
                  <a:pt x="8105838" y="2120933"/>
                  <a:pt x="8134268" y="2092491"/>
                  <a:pt x="8134268" y="2057419"/>
                </a:cubicBezTo>
                <a:cubicBezTo>
                  <a:pt x="8134268" y="2022350"/>
                  <a:pt x="8105838" y="1993919"/>
                  <a:pt x="8070768" y="1993919"/>
                </a:cubicBezTo>
                <a:close/>
                <a:moveTo>
                  <a:pt x="7804068" y="1993919"/>
                </a:moveTo>
                <a:cubicBezTo>
                  <a:pt x="7768998" y="1993919"/>
                  <a:pt x="7740568" y="2022350"/>
                  <a:pt x="7740568" y="2057420"/>
                </a:cubicBezTo>
                <a:cubicBezTo>
                  <a:pt x="7740568" y="2092491"/>
                  <a:pt x="7768998" y="2120933"/>
                  <a:pt x="7804068" y="2120933"/>
                </a:cubicBezTo>
                <a:cubicBezTo>
                  <a:pt x="7839138" y="2120933"/>
                  <a:pt x="7867568" y="2092491"/>
                  <a:pt x="7867568" y="2057420"/>
                </a:cubicBezTo>
                <a:cubicBezTo>
                  <a:pt x="7867568" y="2022350"/>
                  <a:pt x="7839138" y="1993919"/>
                  <a:pt x="7804068" y="1993919"/>
                </a:cubicBezTo>
                <a:close/>
                <a:moveTo>
                  <a:pt x="7537368" y="1993919"/>
                </a:moveTo>
                <a:cubicBezTo>
                  <a:pt x="7502298" y="1993919"/>
                  <a:pt x="7473868" y="2022350"/>
                  <a:pt x="7473868" y="2057420"/>
                </a:cubicBezTo>
                <a:cubicBezTo>
                  <a:pt x="7473868" y="2092491"/>
                  <a:pt x="7502298" y="2120933"/>
                  <a:pt x="7537368" y="2120933"/>
                </a:cubicBezTo>
                <a:cubicBezTo>
                  <a:pt x="7572438" y="2120933"/>
                  <a:pt x="7600868" y="2092491"/>
                  <a:pt x="7600868" y="2057420"/>
                </a:cubicBezTo>
                <a:cubicBezTo>
                  <a:pt x="7600868" y="2022350"/>
                  <a:pt x="7572438" y="1993919"/>
                  <a:pt x="7537368" y="1993919"/>
                </a:cubicBezTo>
                <a:close/>
                <a:moveTo>
                  <a:pt x="7270668" y="1993919"/>
                </a:moveTo>
                <a:cubicBezTo>
                  <a:pt x="7235598" y="1993919"/>
                  <a:pt x="7207168" y="2022350"/>
                  <a:pt x="7207168" y="2057420"/>
                </a:cubicBezTo>
                <a:cubicBezTo>
                  <a:pt x="7207168" y="2092491"/>
                  <a:pt x="7235598" y="2120933"/>
                  <a:pt x="7270668" y="2120933"/>
                </a:cubicBezTo>
                <a:cubicBezTo>
                  <a:pt x="7305738" y="2120933"/>
                  <a:pt x="7334168" y="2092491"/>
                  <a:pt x="7334168" y="2057420"/>
                </a:cubicBezTo>
                <a:cubicBezTo>
                  <a:pt x="7334168" y="2022350"/>
                  <a:pt x="7305738" y="1993919"/>
                  <a:pt x="7270668" y="1993919"/>
                </a:cubicBezTo>
                <a:close/>
                <a:moveTo>
                  <a:pt x="7003968" y="1993919"/>
                </a:moveTo>
                <a:cubicBezTo>
                  <a:pt x="6968898" y="1993919"/>
                  <a:pt x="6940468" y="2022350"/>
                  <a:pt x="6940468" y="2057420"/>
                </a:cubicBezTo>
                <a:cubicBezTo>
                  <a:pt x="6940468" y="2092491"/>
                  <a:pt x="6968898" y="2120933"/>
                  <a:pt x="7003968" y="2120933"/>
                </a:cubicBezTo>
                <a:cubicBezTo>
                  <a:pt x="7039038" y="2120933"/>
                  <a:pt x="7067468" y="2092491"/>
                  <a:pt x="7067468" y="2057420"/>
                </a:cubicBezTo>
                <a:cubicBezTo>
                  <a:pt x="7067468" y="2022350"/>
                  <a:pt x="7039038" y="1993919"/>
                  <a:pt x="7003968" y="1993919"/>
                </a:cubicBezTo>
                <a:close/>
                <a:moveTo>
                  <a:pt x="11804568" y="1993916"/>
                </a:moveTo>
                <a:cubicBezTo>
                  <a:pt x="11769498" y="1993916"/>
                  <a:pt x="11741068" y="2022347"/>
                  <a:pt x="11741068" y="2057417"/>
                </a:cubicBezTo>
                <a:cubicBezTo>
                  <a:pt x="11741068" y="2092491"/>
                  <a:pt x="11769498" y="2120932"/>
                  <a:pt x="11804568" y="2120932"/>
                </a:cubicBezTo>
                <a:cubicBezTo>
                  <a:pt x="11839638" y="2120932"/>
                  <a:pt x="11868068" y="2092491"/>
                  <a:pt x="11868068" y="2057417"/>
                </a:cubicBezTo>
                <a:cubicBezTo>
                  <a:pt x="11868068" y="2022347"/>
                  <a:pt x="11839638" y="1993916"/>
                  <a:pt x="11804568" y="1993916"/>
                </a:cubicBezTo>
                <a:close/>
                <a:moveTo>
                  <a:pt x="11537868" y="1993916"/>
                </a:moveTo>
                <a:cubicBezTo>
                  <a:pt x="11502798" y="1993916"/>
                  <a:pt x="11474368" y="2022347"/>
                  <a:pt x="11474368" y="2057417"/>
                </a:cubicBezTo>
                <a:cubicBezTo>
                  <a:pt x="11474368" y="2092491"/>
                  <a:pt x="11502798" y="2120932"/>
                  <a:pt x="11537868" y="2120932"/>
                </a:cubicBezTo>
                <a:cubicBezTo>
                  <a:pt x="11572938" y="2120932"/>
                  <a:pt x="11601368" y="2092491"/>
                  <a:pt x="11601368" y="2057417"/>
                </a:cubicBezTo>
                <a:cubicBezTo>
                  <a:pt x="11601368" y="2022347"/>
                  <a:pt x="11572938" y="1993916"/>
                  <a:pt x="11537868" y="1993916"/>
                </a:cubicBezTo>
                <a:close/>
                <a:moveTo>
                  <a:pt x="11271168" y="1993916"/>
                </a:moveTo>
                <a:cubicBezTo>
                  <a:pt x="11236098" y="1993916"/>
                  <a:pt x="11207668" y="2022347"/>
                  <a:pt x="11207668" y="2057417"/>
                </a:cubicBezTo>
                <a:cubicBezTo>
                  <a:pt x="11207668" y="2092491"/>
                  <a:pt x="11236098" y="2120932"/>
                  <a:pt x="11271168" y="2120932"/>
                </a:cubicBezTo>
                <a:cubicBezTo>
                  <a:pt x="11306238" y="2120932"/>
                  <a:pt x="11334668" y="2092491"/>
                  <a:pt x="11334668" y="2057417"/>
                </a:cubicBezTo>
                <a:cubicBezTo>
                  <a:pt x="11334668" y="2022347"/>
                  <a:pt x="11306238" y="1993916"/>
                  <a:pt x="11271168" y="1993916"/>
                </a:cubicBezTo>
                <a:close/>
                <a:moveTo>
                  <a:pt x="11004468" y="1993916"/>
                </a:moveTo>
                <a:cubicBezTo>
                  <a:pt x="10969398" y="1993916"/>
                  <a:pt x="10940968" y="2022347"/>
                  <a:pt x="10940968" y="2057417"/>
                </a:cubicBezTo>
                <a:cubicBezTo>
                  <a:pt x="10940968" y="2092491"/>
                  <a:pt x="10969398" y="2120932"/>
                  <a:pt x="11004468" y="2120932"/>
                </a:cubicBezTo>
                <a:cubicBezTo>
                  <a:pt x="11039538" y="2120932"/>
                  <a:pt x="11067968" y="2092491"/>
                  <a:pt x="11067968" y="2057417"/>
                </a:cubicBezTo>
                <a:cubicBezTo>
                  <a:pt x="11067968" y="2022347"/>
                  <a:pt x="11039538" y="1993916"/>
                  <a:pt x="11004468" y="1993916"/>
                </a:cubicBezTo>
                <a:close/>
                <a:moveTo>
                  <a:pt x="10737768" y="1993916"/>
                </a:moveTo>
                <a:cubicBezTo>
                  <a:pt x="10702698" y="1993916"/>
                  <a:pt x="10674268" y="2022348"/>
                  <a:pt x="10674268" y="2057417"/>
                </a:cubicBezTo>
                <a:cubicBezTo>
                  <a:pt x="10674268" y="2092491"/>
                  <a:pt x="10702698" y="2120932"/>
                  <a:pt x="10737768" y="2120932"/>
                </a:cubicBezTo>
                <a:cubicBezTo>
                  <a:pt x="10772838" y="2120932"/>
                  <a:pt x="10801268" y="2092491"/>
                  <a:pt x="10801268" y="2057417"/>
                </a:cubicBezTo>
                <a:cubicBezTo>
                  <a:pt x="10801268" y="2022348"/>
                  <a:pt x="10772838" y="1993916"/>
                  <a:pt x="10737768" y="1993916"/>
                </a:cubicBezTo>
                <a:close/>
                <a:moveTo>
                  <a:pt x="590598" y="1689145"/>
                </a:moveTo>
                <a:cubicBezTo>
                  <a:pt x="555528" y="1689145"/>
                  <a:pt x="527098" y="1717573"/>
                  <a:pt x="527098" y="1752641"/>
                </a:cubicBezTo>
                <a:cubicBezTo>
                  <a:pt x="527098" y="1787709"/>
                  <a:pt x="555528" y="1816138"/>
                  <a:pt x="590598" y="1816138"/>
                </a:cubicBezTo>
                <a:cubicBezTo>
                  <a:pt x="625667" y="1816138"/>
                  <a:pt x="654097" y="1787709"/>
                  <a:pt x="654097" y="1752641"/>
                </a:cubicBezTo>
                <a:cubicBezTo>
                  <a:pt x="654097" y="1717573"/>
                  <a:pt x="625667" y="1689145"/>
                  <a:pt x="590598" y="1689145"/>
                </a:cubicBezTo>
                <a:close/>
                <a:moveTo>
                  <a:pt x="323901" y="1689145"/>
                </a:moveTo>
                <a:cubicBezTo>
                  <a:pt x="288831" y="1689145"/>
                  <a:pt x="260402" y="1717573"/>
                  <a:pt x="260402" y="1752642"/>
                </a:cubicBezTo>
                <a:cubicBezTo>
                  <a:pt x="260402" y="1787710"/>
                  <a:pt x="288831" y="1816138"/>
                  <a:pt x="323901" y="1816138"/>
                </a:cubicBezTo>
                <a:cubicBezTo>
                  <a:pt x="358971" y="1816138"/>
                  <a:pt x="387400" y="1787710"/>
                  <a:pt x="387400" y="1752642"/>
                </a:cubicBezTo>
                <a:cubicBezTo>
                  <a:pt x="387400" y="1717573"/>
                  <a:pt x="358971" y="1689145"/>
                  <a:pt x="323901" y="1689145"/>
                </a:cubicBezTo>
                <a:close/>
                <a:moveTo>
                  <a:pt x="1657384" y="1689144"/>
                </a:moveTo>
                <a:cubicBezTo>
                  <a:pt x="1622317" y="1689144"/>
                  <a:pt x="1593886" y="1717572"/>
                  <a:pt x="1593886" y="1752640"/>
                </a:cubicBezTo>
                <a:cubicBezTo>
                  <a:pt x="1593886" y="1787709"/>
                  <a:pt x="1622317" y="1816137"/>
                  <a:pt x="1657384" y="1816137"/>
                </a:cubicBezTo>
                <a:cubicBezTo>
                  <a:pt x="1692455" y="1816137"/>
                  <a:pt x="1720885" y="1787709"/>
                  <a:pt x="1720885" y="1752640"/>
                </a:cubicBezTo>
                <a:cubicBezTo>
                  <a:pt x="1720885" y="1717572"/>
                  <a:pt x="1692455" y="1689144"/>
                  <a:pt x="1657384" y="1689144"/>
                </a:cubicBezTo>
                <a:close/>
                <a:moveTo>
                  <a:pt x="1390687" y="1689144"/>
                </a:moveTo>
                <a:cubicBezTo>
                  <a:pt x="1355618" y="1689144"/>
                  <a:pt x="1327188" y="1717572"/>
                  <a:pt x="1327188" y="1752641"/>
                </a:cubicBezTo>
                <a:cubicBezTo>
                  <a:pt x="1327188" y="1787709"/>
                  <a:pt x="1355618" y="1816137"/>
                  <a:pt x="1390687" y="1816137"/>
                </a:cubicBezTo>
                <a:cubicBezTo>
                  <a:pt x="1425757" y="1816137"/>
                  <a:pt x="1454187" y="1787709"/>
                  <a:pt x="1454187" y="1752641"/>
                </a:cubicBezTo>
                <a:cubicBezTo>
                  <a:pt x="1454187" y="1717572"/>
                  <a:pt x="1425757" y="1689144"/>
                  <a:pt x="1390687" y="1689144"/>
                </a:cubicBezTo>
                <a:close/>
                <a:moveTo>
                  <a:pt x="1123991" y="1689144"/>
                </a:moveTo>
                <a:cubicBezTo>
                  <a:pt x="1088921" y="1689144"/>
                  <a:pt x="1060491" y="1717573"/>
                  <a:pt x="1060491" y="1752641"/>
                </a:cubicBezTo>
                <a:cubicBezTo>
                  <a:pt x="1060491" y="1787709"/>
                  <a:pt x="1088921" y="1816138"/>
                  <a:pt x="1123991" y="1816138"/>
                </a:cubicBezTo>
                <a:cubicBezTo>
                  <a:pt x="1159060" y="1816138"/>
                  <a:pt x="1187490" y="1787709"/>
                  <a:pt x="1187490" y="1752641"/>
                </a:cubicBezTo>
                <a:cubicBezTo>
                  <a:pt x="1187490" y="1717573"/>
                  <a:pt x="1159060" y="1689144"/>
                  <a:pt x="1123991" y="1689144"/>
                </a:cubicBezTo>
                <a:close/>
                <a:moveTo>
                  <a:pt x="857294" y="1689144"/>
                </a:moveTo>
                <a:cubicBezTo>
                  <a:pt x="822225" y="1689144"/>
                  <a:pt x="793795" y="1717573"/>
                  <a:pt x="793795" y="1752641"/>
                </a:cubicBezTo>
                <a:cubicBezTo>
                  <a:pt x="793795" y="1787709"/>
                  <a:pt x="822225" y="1816138"/>
                  <a:pt x="857294" y="1816138"/>
                </a:cubicBezTo>
                <a:cubicBezTo>
                  <a:pt x="892364" y="1816138"/>
                  <a:pt x="920793" y="1787709"/>
                  <a:pt x="920793" y="1752641"/>
                </a:cubicBezTo>
                <a:cubicBezTo>
                  <a:pt x="920793" y="1717573"/>
                  <a:pt x="892364" y="1689144"/>
                  <a:pt x="857294" y="1689144"/>
                </a:cubicBezTo>
                <a:close/>
                <a:moveTo>
                  <a:pt x="2990917" y="1689143"/>
                </a:moveTo>
                <a:cubicBezTo>
                  <a:pt x="2955852" y="1689143"/>
                  <a:pt x="2927427" y="1717571"/>
                  <a:pt x="2927427" y="1752639"/>
                </a:cubicBezTo>
                <a:cubicBezTo>
                  <a:pt x="2927427" y="1787707"/>
                  <a:pt x="2955852" y="1816136"/>
                  <a:pt x="2990917" y="1816136"/>
                </a:cubicBezTo>
                <a:cubicBezTo>
                  <a:pt x="3025981" y="1816136"/>
                  <a:pt x="3054407" y="1787707"/>
                  <a:pt x="3054407" y="1752639"/>
                </a:cubicBezTo>
                <a:cubicBezTo>
                  <a:pt x="3054407" y="1717571"/>
                  <a:pt x="3025981" y="1689143"/>
                  <a:pt x="2990917" y="1689143"/>
                </a:cubicBezTo>
                <a:close/>
                <a:moveTo>
                  <a:pt x="2724260" y="1689143"/>
                </a:moveTo>
                <a:cubicBezTo>
                  <a:pt x="2689152" y="1689143"/>
                  <a:pt x="2660740" y="1717571"/>
                  <a:pt x="2660740" y="1752640"/>
                </a:cubicBezTo>
                <a:cubicBezTo>
                  <a:pt x="2660740" y="1787708"/>
                  <a:pt x="2689152" y="1816136"/>
                  <a:pt x="2724260" y="1816136"/>
                </a:cubicBezTo>
                <a:cubicBezTo>
                  <a:pt x="2759325" y="1816136"/>
                  <a:pt x="2787750" y="1787708"/>
                  <a:pt x="2787750" y="1752640"/>
                </a:cubicBezTo>
                <a:cubicBezTo>
                  <a:pt x="2787750" y="1717571"/>
                  <a:pt x="2759325" y="1689143"/>
                  <a:pt x="2724260" y="1689143"/>
                </a:cubicBezTo>
                <a:close/>
                <a:moveTo>
                  <a:pt x="2457500" y="1689143"/>
                </a:moveTo>
                <a:cubicBezTo>
                  <a:pt x="2422429" y="1689143"/>
                  <a:pt x="2394006" y="1717572"/>
                  <a:pt x="2394006" y="1752640"/>
                </a:cubicBezTo>
                <a:cubicBezTo>
                  <a:pt x="2394006" y="1787708"/>
                  <a:pt x="2422429" y="1816137"/>
                  <a:pt x="2457500" y="1816137"/>
                </a:cubicBezTo>
                <a:cubicBezTo>
                  <a:pt x="2492577" y="1816137"/>
                  <a:pt x="2521015" y="1787708"/>
                  <a:pt x="2521015" y="1752640"/>
                </a:cubicBezTo>
                <a:cubicBezTo>
                  <a:pt x="2521015" y="1717572"/>
                  <a:pt x="2492577" y="1689143"/>
                  <a:pt x="2457500" y="1689143"/>
                </a:cubicBezTo>
                <a:close/>
                <a:moveTo>
                  <a:pt x="2190807" y="1689143"/>
                </a:moveTo>
                <a:cubicBezTo>
                  <a:pt x="2155740" y="1689143"/>
                  <a:pt x="2127318" y="1717572"/>
                  <a:pt x="2127318" y="1752640"/>
                </a:cubicBezTo>
                <a:cubicBezTo>
                  <a:pt x="2127318" y="1787708"/>
                  <a:pt x="2155740" y="1816137"/>
                  <a:pt x="2190807" y="1816137"/>
                </a:cubicBezTo>
                <a:cubicBezTo>
                  <a:pt x="2225868" y="1816137"/>
                  <a:pt x="2254301" y="1787708"/>
                  <a:pt x="2254301" y="1752640"/>
                </a:cubicBezTo>
                <a:cubicBezTo>
                  <a:pt x="2254301" y="1717572"/>
                  <a:pt x="2225868" y="1689143"/>
                  <a:pt x="2190807" y="1689143"/>
                </a:cubicBezTo>
                <a:close/>
                <a:moveTo>
                  <a:pt x="1924092" y="1689143"/>
                </a:moveTo>
                <a:cubicBezTo>
                  <a:pt x="1889015" y="1689143"/>
                  <a:pt x="1860584" y="1717572"/>
                  <a:pt x="1860584" y="1752640"/>
                </a:cubicBezTo>
                <a:cubicBezTo>
                  <a:pt x="1860584" y="1787708"/>
                  <a:pt x="1889015" y="1816137"/>
                  <a:pt x="1924092" y="1816137"/>
                </a:cubicBezTo>
                <a:cubicBezTo>
                  <a:pt x="1959159" y="1816137"/>
                  <a:pt x="1987612" y="1787708"/>
                  <a:pt x="1987612" y="1752640"/>
                </a:cubicBezTo>
                <a:cubicBezTo>
                  <a:pt x="1987612" y="1717572"/>
                  <a:pt x="1959159" y="1689143"/>
                  <a:pt x="1924092" y="1689143"/>
                </a:cubicBezTo>
                <a:close/>
                <a:moveTo>
                  <a:pt x="4057695" y="1689142"/>
                </a:moveTo>
                <a:cubicBezTo>
                  <a:pt x="4022619" y="1689142"/>
                  <a:pt x="3994189" y="1717570"/>
                  <a:pt x="3994189" y="1752638"/>
                </a:cubicBezTo>
                <a:cubicBezTo>
                  <a:pt x="3994189" y="1787707"/>
                  <a:pt x="4022619" y="1816135"/>
                  <a:pt x="4057695" y="1816135"/>
                </a:cubicBezTo>
                <a:cubicBezTo>
                  <a:pt x="4092669" y="1816135"/>
                  <a:pt x="4121092" y="1787707"/>
                  <a:pt x="4121092" y="1752638"/>
                </a:cubicBezTo>
                <a:cubicBezTo>
                  <a:pt x="4121092" y="1717570"/>
                  <a:pt x="4092669" y="1689142"/>
                  <a:pt x="4057695" y="1689142"/>
                </a:cubicBezTo>
                <a:close/>
                <a:moveTo>
                  <a:pt x="3790981" y="1689142"/>
                </a:moveTo>
                <a:cubicBezTo>
                  <a:pt x="3755920" y="1689142"/>
                  <a:pt x="3727495" y="1717571"/>
                  <a:pt x="3727495" y="1752639"/>
                </a:cubicBezTo>
                <a:cubicBezTo>
                  <a:pt x="3727495" y="1787707"/>
                  <a:pt x="3755920" y="1816135"/>
                  <a:pt x="3790981" y="1816135"/>
                </a:cubicBezTo>
                <a:cubicBezTo>
                  <a:pt x="3826049" y="1816135"/>
                  <a:pt x="3854483" y="1787707"/>
                  <a:pt x="3854483" y="1752639"/>
                </a:cubicBezTo>
                <a:cubicBezTo>
                  <a:pt x="3854483" y="1717571"/>
                  <a:pt x="3826049" y="1689142"/>
                  <a:pt x="3790981" y="1689142"/>
                </a:cubicBezTo>
                <a:close/>
                <a:moveTo>
                  <a:pt x="3524306" y="1689142"/>
                </a:moveTo>
                <a:cubicBezTo>
                  <a:pt x="3489234" y="1689142"/>
                  <a:pt x="3460797" y="1717571"/>
                  <a:pt x="3460797" y="1752639"/>
                </a:cubicBezTo>
                <a:cubicBezTo>
                  <a:pt x="3460797" y="1787707"/>
                  <a:pt x="3489234" y="1816136"/>
                  <a:pt x="3524306" y="1816136"/>
                </a:cubicBezTo>
                <a:cubicBezTo>
                  <a:pt x="3559378" y="1816136"/>
                  <a:pt x="3587804" y="1787707"/>
                  <a:pt x="3587804" y="1752639"/>
                </a:cubicBezTo>
                <a:cubicBezTo>
                  <a:pt x="3587804" y="1717571"/>
                  <a:pt x="3559378" y="1689142"/>
                  <a:pt x="3524306" y="1689142"/>
                </a:cubicBezTo>
                <a:close/>
                <a:moveTo>
                  <a:pt x="3257573" y="1689142"/>
                </a:moveTo>
                <a:cubicBezTo>
                  <a:pt x="3222509" y="1689142"/>
                  <a:pt x="3194083" y="1717571"/>
                  <a:pt x="3194083" y="1752639"/>
                </a:cubicBezTo>
                <a:cubicBezTo>
                  <a:pt x="3194083" y="1787707"/>
                  <a:pt x="3222509" y="1816136"/>
                  <a:pt x="3257573" y="1816136"/>
                </a:cubicBezTo>
                <a:cubicBezTo>
                  <a:pt x="3292638" y="1816136"/>
                  <a:pt x="3321065" y="1787707"/>
                  <a:pt x="3321065" y="1752639"/>
                </a:cubicBezTo>
                <a:cubicBezTo>
                  <a:pt x="3321065" y="1717571"/>
                  <a:pt x="3292638" y="1689142"/>
                  <a:pt x="3257573" y="1689142"/>
                </a:cubicBezTo>
                <a:close/>
                <a:moveTo>
                  <a:pt x="5391099" y="1689141"/>
                </a:moveTo>
                <a:cubicBezTo>
                  <a:pt x="5356039" y="1689141"/>
                  <a:pt x="5327599" y="1717569"/>
                  <a:pt x="5327599" y="1752637"/>
                </a:cubicBezTo>
                <a:cubicBezTo>
                  <a:pt x="5327599" y="1787706"/>
                  <a:pt x="5356039" y="1816134"/>
                  <a:pt x="5391099" y="1816134"/>
                </a:cubicBezTo>
                <a:cubicBezTo>
                  <a:pt x="5426170" y="1816134"/>
                  <a:pt x="5454596" y="1787706"/>
                  <a:pt x="5454596" y="1752637"/>
                </a:cubicBezTo>
                <a:cubicBezTo>
                  <a:pt x="5454596" y="1717569"/>
                  <a:pt x="5426170" y="1689141"/>
                  <a:pt x="5391099" y="1689141"/>
                </a:cubicBezTo>
                <a:close/>
                <a:moveTo>
                  <a:pt x="5124395" y="1689141"/>
                </a:moveTo>
                <a:cubicBezTo>
                  <a:pt x="5089318" y="1689141"/>
                  <a:pt x="5060881" y="1717569"/>
                  <a:pt x="5060881" y="1752638"/>
                </a:cubicBezTo>
                <a:cubicBezTo>
                  <a:pt x="5060881" y="1787706"/>
                  <a:pt x="5089318" y="1816135"/>
                  <a:pt x="5124395" y="1816135"/>
                </a:cubicBezTo>
                <a:cubicBezTo>
                  <a:pt x="5159470" y="1816135"/>
                  <a:pt x="5187901" y="1787706"/>
                  <a:pt x="5187901" y="1752638"/>
                </a:cubicBezTo>
                <a:cubicBezTo>
                  <a:pt x="5187901" y="1717569"/>
                  <a:pt x="5159470" y="1689141"/>
                  <a:pt x="5124395" y="1689141"/>
                </a:cubicBezTo>
                <a:close/>
                <a:moveTo>
                  <a:pt x="4857694" y="1689141"/>
                </a:moveTo>
                <a:cubicBezTo>
                  <a:pt x="4822619" y="1689141"/>
                  <a:pt x="4794186" y="1717570"/>
                  <a:pt x="4794186" y="1752638"/>
                </a:cubicBezTo>
                <a:cubicBezTo>
                  <a:pt x="4794186" y="1787706"/>
                  <a:pt x="4822619" y="1816135"/>
                  <a:pt x="4857694" y="1816135"/>
                </a:cubicBezTo>
                <a:cubicBezTo>
                  <a:pt x="4892772" y="1816135"/>
                  <a:pt x="4921192" y="1787706"/>
                  <a:pt x="4921192" y="1752638"/>
                </a:cubicBezTo>
                <a:cubicBezTo>
                  <a:pt x="4921192" y="1717570"/>
                  <a:pt x="4892772" y="1689141"/>
                  <a:pt x="4857694" y="1689141"/>
                </a:cubicBezTo>
                <a:close/>
                <a:moveTo>
                  <a:pt x="4591027" y="1689141"/>
                </a:moveTo>
                <a:cubicBezTo>
                  <a:pt x="4555948" y="1689141"/>
                  <a:pt x="4527531" y="1717570"/>
                  <a:pt x="4527531" y="1752638"/>
                </a:cubicBezTo>
                <a:cubicBezTo>
                  <a:pt x="4527531" y="1787706"/>
                  <a:pt x="4555948" y="1816135"/>
                  <a:pt x="4591027" y="1816135"/>
                </a:cubicBezTo>
                <a:cubicBezTo>
                  <a:pt x="4626080" y="1816135"/>
                  <a:pt x="4654496" y="1787706"/>
                  <a:pt x="4654496" y="1752638"/>
                </a:cubicBezTo>
                <a:cubicBezTo>
                  <a:pt x="4654496" y="1717570"/>
                  <a:pt x="4626080" y="1689141"/>
                  <a:pt x="4591027" y="1689141"/>
                </a:cubicBezTo>
                <a:close/>
                <a:moveTo>
                  <a:pt x="4324320" y="1689141"/>
                </a:moveTo>
                <a:cubicBezTo>
                  <a:pt x="4289238" y="1689141"/>
                  <a:pt x="4260813" y="1717570"/>
                  <a:pt x="4260813" y="1752638"/>
                </a:cubicBezTo>
                <a:cubicBezTo>
                  <a:pt x="4260813" y="1787707"/>
                  <a:pt x="4289238" y="1816135"/>
                  <a:pt x="4324320" y="1816135"/>
                </a:cubicBezTo>
                <a:cubicBezTo>
                  <a:pt x="4359376" y="1816135"/>
                  <a:pt x="4387806" y="1787707"/>
                  <a:pt x="4387806" y="1752638"/>
                </a:cubicBezTo>
                <a:cubicBezTo>
                  <a:pt x="4387806" y="1717570"/>
                  <a:pt x="4359376" y="1689141"/>
                  <a:pt x="4324320" y="1689141"/>
                </a:cubicBezTo>
                <a:close/>
                <a:moveTo>
                  <a:pt x="6457868" y="1689140"/>
                </a:moveTo>
                <a:cubicBezTo>
                  <a:pt x="6422798" y="1689140"/>
                  <a:pt x="6394368" y="1717568"/>
                  <a:pt x="6394368" y="1752636"/>
                </a:cubicBezTo>
                <a:cubicBezTo>
                  <a:pt x="6394368" y="1787705"/>
                  <a:pt x="6422798" y="1816133"/>
                  <a:pt x="6457868" y="1816133"/>
                </a:cubicBezTo>
                <a:cubicBezTo>
                  <a:pt x="6492938" y="1816133"/>
                  <a:pt x="6521368" y="1787705"/>
                  <a:pt x="6521368" y="1752636"/>
                </a:cubicBezTo>
                <a:cubicBezTo>
                  <a:pt x="6521368" y="1717568"/>
                  <a:pt x="6492938" y="1689140"/>
                  <a:pt x="6457868" y="1689140"/>
                </a:cubicBezTo>
                <a:close/>
                <a:moveTo>
                  <a:pt x="6191168" y="1689140"/>
                </a:moveTo>
                <a:cubicBezTo>
                  <a:pt x="6156098" y="1689140"/>
                  <a:pt x="6127668" y="1717569"/>
                  <a:pt x="6127668" y="1752637"/>
                </a:cubicBezTo>
                <a:cubicBezTo>
                  <a:pt x="6127668" y="1787705"/>
                  <a:pt x="6156098" y="1816134"/>
                  <a:pt x="6191168" y="1816134"/>
                </a:cubicBezTo>
                <a:cubicBezTo>
                  <a:pt x="6226238" y="1816134"/>
                  <a:pt x="6254668" y="1787705"/>
                  <a:pt x="6254668" y="1752637"/>
                </a:cubicBezTo>
                <a:cubicBezTo>
                  <a:pt x="6254668" y="1717569"/>
                  <a:pt x="6226238" y="1689140"/>
                  <a:pt x="6191168" y="1689140"/>
                </a:cubicBezTo>
                <a:close/>
                <a:moveTo>
                  <a:pt x="5924469" y="1689140"/>
                </a:moveTo>
                <a:cubicBezTo>
                  <a:pt x="5889400" y="1689140"/>
                  <a:pt x="5860973" y="1717569"/>
                  <a:pt x="5860973" y="1752637"/>
                </a:cubicBezTo>
                <a:cubicBezTo>
                  <a:pt x="5860973" y="1787705"/>
                  <a:pt x="5889400" y="1816134"/>
                  <a:pt x="5924469" y="1816134"/>
                </a:cubicBezTo>
                <a:cubicBezTo>
                  <a:pt x="5959546" y="1816134"/>
                  <a:pt x="5987982" y="1787705"/>
                  <a:pt x="5987982" y="1752637"/>
                </a:cubicBezTo>
                <a:cubicBezTo>
                  <a:pt x="5987982" y="1717569"/>
                  <a:pt x="5959546" y="1689140"/>
                  <a:pt x="5924469" y="1689140"/>
                </a:cubicBezTo>
                <a:close/>
                <a:moveTo>
                  <a:pt x="5657777" y="1689140"/>
                </a:moveTo>
                <a:cubicBezTo>
                  <a:pt x="5622709" y="1689140"/>
                  <a:pt x="5594291" y="1717569"/>
                  <a:pt x="5594291" y="1752637"/>
                </a:cubicBezTo>
                <a:cubicBezTo>
                  <a:pt x="5594291" y="1787705"/>
                  <a:pt x="5622709" y="1816134"/>
                  <a:pt x="5657777" y="1816134"/>
                </a:cubicBezTo>
                <a:cubicBezTo>
                  <a:pt x="5692856" y="1816134"/>
                  <a:pt x="5721277" y="1787705"/>
                  <a:pt x="5721277" y="1752637"/>
                </a:cubicBezTo>
                <a:cubicBezTo>
                  <a:pt x="5721277" y="1717569"/>
                  <a:pt x="5692856" y="1689140"/>
                  <a:pt x="5657777" y="1689140"/>
                </a:cubicBezTo>
                <a:close/>
                <a:moveTo>
                  <a:pt x="7791368" y="1689139"/>
                </a:moveTo>
                <a:cubicBezTo>
                  <a:pt x="7756298" y="1689139"/>
                  <a:pt x="7727868" y="1717567"/>
                  <a:pt x="7727868" y="1752636"/>
                </a:cubicBezTo>
                <a:cubicBezTo>
                  <a:pt x="7727868" y="1787704"/>
                  <a:pt x="7756298" y="1816132"/>
                  <a:pt x="7791368" y="1816132"/>
                </a:cubicBezTo>
                <a:cubicBezTo>
                  <a:pt x="7826438" y="1816132"/>
                  <a:pt x="7854868" y="1787704"/>
                  <a:pt x="7854868" y="1752636"/>
                </a:cubicBezTo>
                <a:cubicBezTo>
                  <a:pt x="7854868" y="1717567"/>
                  <a:pt x="7826438" y="1689139"/>
                  <a:pt x="7791368" y="1689139"/>
                </a:cubicBezTo>
                <a:close/>
                <a:moveTo>
                  <a:pt x="7524668" y="1689139"/>
                </a:moveTo>
                <a:cubicBezTo>
                  <a:pt x="7489598" y="1689139"/>
                  <a:pt x="7461168" y="1717567"/>
                  <a:pt x="7461168" y="1752636"/>
                </a:cubicBezTo>
                <a:cubicBezTo>
                  <a:pt x="7461168" y="1787704"/>
                  <a:pt x="7489598" y="1816133"/>
                  <a:pt x="7524668" y="1816133"/>
                </a:cubicBezTo>
                <a:cubicBezTo>
                  <a:pt x="7559738" y="1816133"/>
                  <a:pt x="7588168" y="1787704"/>
                  <a:pt x="7588168" y="1752636"/>
                </a:cubicBezTo>
                <a:cubicBezTo>
                  <a:pt x="7588168" y="1717567"/>
                  <a:pt x="7559738" y="1689139"/>
                  <a:pt x="7524668" y="1689139"/>
                </a:cubicBezTo>
                <a:close/>
                <a:moveTo>
                  <a:pt x="7257968" y="1689139"/>
                </a:moveTo>
                <a:cubicBezTo>
                  <a:pt x="7222898" y="1689139"/>
                  <a:pt x="7194468" y="1717568"/>
                  <a:pt x="7194468" y="1752636"/>
                </a:cubicBezTo>
                <a:cubicBezTo>
                  <a:pt x="7194468" y="1787704"/>
                  <a:pt x="7222898" y="1816133"/>
                  <a:pt x="7257968" y="1816133"/>
                </a:cubicBezTo>
                <a:cubicBezTo>
                  <a:pt x="7293038" y="1816133"/>
                  <a:pt x="7321468" y="1787704"/>
                  <a:pt x="7321468" y="1752636"/>
                </a:cubicBezTo>
                <a:cubicBezTo>
                  <a:pt x="7321468" y="1717568"/>
                  <a:pt x="7293038" y="1689139"/>
                  <a:pt x="7257968" y="1689139"/>
                </a:cubicBezTo>
                <a:close/>
                <a:moveTo>
                  <a:pt x="6991268" y="1689139"/>
                </a:moveTo>
                <a:cubicBezTo>
                  <a:pt x="6956198" y="1689139"/>
                  <a:pt x="6927768" y="1717568"/>
                  <a:pt x="6927768" y="1752636"/>
                </a:cubicBezTo>
                <a:cubicBezTo>
                  <a:pt x="6927768" y="1787704"/>
                  <a:pt x="6956198" y="1816133"/>
                  <a:pt x="6991268" y="1816133"/>
                </a:cubicBezTo>
                <a:cubicBezTo>
                  <a:pt x="7026338" y="1816133"/>
                  <a:pt x="7054768" y="1787704"/>
                  <a:pt x="7054768" y="1752636"/>
                </a:cubicBezTo>
                <a:cubicBezTo>
                  <a:pt x="7054768" y="1717568"/>
                  <a:pt x="7026338" y="1689139"/>
                  <a:pt x="6991268" y="1689139"/>
                </a:cubicBezTo>
                <a:close/>
                <a:moveTo>
                  <a:pt x="6724568" y="1689139"/>
                </a:moveTo>
                <a:cubicBezTo>
                  <a:pt x="6689498" y="1689139"/>
                  <a:pt x="6661068" y="1717568"/>
                  <a:pt x="6661068" y="1752636"/>
                </a:cubicBezTo>
                <a:cubicBezTo>
                  <a:pt x="6661068" y="1787705"/>
                  <a:pt x="6689498" y="1816133"/>
                  <a:pt x="6724568" y="1816133"/>
                </a:cubicBezTo>
                <a:cubicBezTo>
                  <a:pt x="6759638" y="1816133"/>
                  <a:pt x="6788068" y="1787705"/>
                  <a:pt x="6788068" y="1752636"/>
                </a:cubicBezTo>
                <a:cubicBezTo>
                  <a:pt x="6788068" y="1717568"/>
                  <a:pt x="6759638" y="1689139"/>
                  <a:pt x="6724568" y="1689139"/>
                </a:cubicBezTo>
                <a:close/>
                <a:moveTo>
                  <a:pt x="8858168" y="1689138"/>
                </a:moveTo>
                <a:cubicBezTo>
                  <a:pt x="8823098" y="1689138"/>
                  <a:pt x="8794668" y="1717566"/>
                  <a:pt x="8794668" y="1752635"/>
                </a:cubicBezTo>
                <a:cubicBezTo>
                  <a:pt x="8794668" y="1787703"/>
                  <a:pt x="8823098" y="1816132"/>
                  <a:pt x="8858168" y="1816132"/>
                </a:cubicBezTo>
                <a:cubicBezTo>
                  <a:pt x="8893238" y="1816132"/>
                  <a:pt x="8921668" y="1787703"/>
                  <a:pt x="8921668" y="1752635"/>
                </a:cubicBezTo>
                <a:cubicBezTo>
                  <a:pt x="8921668" y="1717566"/>
                  <a:pt x="8893238" y="1689138"/>
                  <a:pt x="8858168" y="1689138"/>
                </a:cubicBezTo>
                <a:close/>
                <a:moveTo>
                  <a:pt x="8591468" y="1689138"/>
                </a:moveTo>
                <a:cubicBezTo>
                  <a:pt x="8556398" y="1689138"/>
                  <a:pt x="8527968" y="1717567"/>
                  <a:pt x="8527968" y="1752635"/>
                </a:cubicBezTo>
                <a:cubicBezTo>
                  <a:pt x="8527968" y="1787703"/>
                  <a:pt x="8556398" y="1816132"/>
                  <a:pt x="8591468" y="1816132"/>
                </a:cubicBezTo>
                <a:cubicBezTo>
                  <a:pt x="8626538" y="1816132"/>
                  <a:pt x="8654968" y="1787703"/>
                  <a:pt x="8654968" y="1752635"/>
                </a:cubicBezTo>
                <a:cubicBezTo>
                  <a:pt x="8654968" y="1717567"/>
                  <a:pt x="8626538" y="1689138"/>
                  <a:pt x="8591468" y="1689138"/>
                </a:cubicBezTo>
                <a:close/>
                <a:moveTo>
                  <a:pt x="8324768" y="1689138"/>
                </a:moveTo>
                <a:cubicBezTo>
                  <a:pt x="8289698" y="1689138"/>
                  <a:pt x="8261268" y="1717567"/>
                  <a:pt x="8261268" y="1752635"/>
                </a:cubicBezTo>
                <a:cubicBezTo>
                  <a:pt x="8261268" y="1787704"/>
                  <a:pt x="8289698" y="1816132"/>
                  <a:pt x="8324768" y="1816132"/>
                </a:cubicBezTo>
                <a:cubicBezTo>
                  <a:pt x="8359838" y="1816132"/>
                  <a:pt x="8388268" y="1787704"/>
                  <a:pt x="8388268" y="1752635"/>
                </a:cubicBezTo>
                <a:cubicBezTo>
                  <a:pt x="8388268" y="1717567"/>
                  <a:pt x="8359838" y="1689138"/>
                  <a:pt x="8324768" y="1689138"/>
                </a:cubicBezTo>
                <a:close/>
                <a:moveTo>
                  <a:pt x="8058068" y="1689138"/>
                </a:moveTo>
                <a:cubicBezTo>
                  <a:pt x="8022998" y="1689138"/>
                  <a:pt x="7994568" y="1717567"/>
                  <a:pt x="7994568" y="1752635"/>
                </a:cubicBezTo>
                <a:cubicBezTo>
                  <a:pt x="7994568" y="1787704"/>
                  <a:pt x="8022998" y="1816132"/>
                  <a:pt x="8058068" y="1816132"/>
                </a:cubicBezTo>
                <a:cubicBezTo>
                  <a:pt x="8093138" y="1816132"/>
                  <a:pt x="8121568" y="1787704"/>
                  <a:pt x="8121568" y="1752635"/>
                </a:cubicBezTo>
                <a:cubicBezTo>
                  <a:pt x="8121568" y="1717567"/>
                  <a:pt x="8093138" y="1689138"/>
                  <a:pt x="8058068" y="1689138"/>
                </a:cubicBezTo>
                <a:close/>
                <a:moveTo>
                  <a:pt x="10191668" y="1689137"/>
                </a:moveTo>
                <a:cubicBezTo>
                  <a:pt x="10156598" y="1689137"/>
                  <a:pt x="10128168" y="1717565"/>
                  <a:pt x="10128168" y="1752634"/>
                </a:cubicBezTo>
                <a:cubicBezTo>
                  <a:pt x="10128168" y="1787702"/>
                  <a:pt x="10156598" y="1816131"/>
                  <a:pt x="10191668" y="1816131"/>
                </a:cubicBezTo>
                <a:cubicBezTo>
                  <a:pt x="10226738" y="1816131"/>
                  <a:pt x="10255168" y="1787702"/>
                  <a:pt x="10255168" y="1752634"/>
                </a:cubicBezTo>
                <a:cubicBezTo>
                  <a:pt x="10255168" y="1717565"/>
                  <a:pt x="10226738" y="1689137"/>
                  <a:pt x="10191668" y="1689137"/>
                </a:cubicBezTo>
                <a:close/>
                <a:moveTo>
                  <a:pt x="9924968" y="1689137"/>
                </a:moveTo>
                <a:cubicBezTo>
                  <a:pt x="9889898" y="1689137"/>
                  <a:pt x="9861468" y="1717565"/>
                  <a:pt x="9861468" y="1752634"/>
                </a:cubicBezTo>
                <a:cubicBezTo>
                  <a:pt x="9861468" y="1787702"/>
                  <a:pt x="9889898" y="1816131"/>
                  <a:pt x="9924968" y="1816131"/>
                </a:cubicBezTo>
                <a:cubicBezTo>
                  <a:pt x="9960038" y="1816131"/>
                  <a:pt x="9988468" y="1787702"/>
                  <a:pt x="9988468" y="1752634"/>
                </a:cubicBezTo>
                <a:cubicBezTo>
                  <a:pt x="9988468" y="1717565"/>
                  <a:pt x="9960038" y="1689137"/>
                  <a:pt x="9924968" y="1689137"/>
                </a:cubicBezTo>
                <a:close/>
                <a:moveTo>
                  <a:pt x="9658268" y="1689137"/>
                </a:moveTo>
                <a:cubicBezTo>
                  <a:pt x="9623198" y="1689137"/>
                  <a:pt x="9594768" y="1717566"/>
                  <a:pt x="9594768" y="1752634"/>
                </a:cubicBezTo>
                <a:cubicBezTo>
                  <a:pt x="9594768" y="1787702"/>
                  <a:pt x="9623198" y="1816131"/>
                  <a:pt x="9658268" y="1816131"/>
                </a:cubicBezTo>
                <a:cubicBezTo>
                  <a:pt x="9693338" y="1816131"/>
                  <a:pt x="9721768" y="1787702"/>
                  <a:pt x="9721768" y="1752634"/>
                </a:cubicBezTo>
                <a:cubicBezTo>
                  <a:pt x="9721768" y="1717566"/>
                  <a:pt x="9693338" y="1689137"/>
                  <a:pt x="9658268" y="1689137"/>
                </a:cubicBezTo>
                <a:close/>
                <a:moveTo>
                  <a:pt x="9391568" y="1689137"/>
                </a:moveTo>
                <a:cubicBezTo>
                  <a:pt x="9356498" y="1689137"/>
                  <a:pt x="9328068" y="1717566"/>
                  <a:pt x="9328068" y="1752634"/>
                </a:cubicBezTo>
                <a:cubicBezTo>
                  <a:pt x="9328068" y="1787703"/>
                  <a:pt x="9356498" y="1816131"/>
                  <a:pt x="9391568" y="1816131"/>
                </a:cubicBezTo>
                <a:cubicBezTo>
                  <a:pt x="9426638" y="1816131"/>
                  <a:pt x="9455068" y="1787703"/>
                  <a:pt x="9455068" y="1752634"/>
                </a:cubicBezTo>
                <a:cubicBezTo>
                  <a:pt x="9455068" y="1717566"/>
                  <a:pt x="9426638" y="1689137"/>
                  <a:pt x="9391568" y="1689137"/>
                </a:cubicBezTo>
                <a:close/>
                <a:moveTo>
                  <a:pt x="9124868" y="1689137"/>
                </a:moveTo>
                <a:cubicBezTo>
                  <a:pt x="9089798" y="1689137"/>
                  <a:pt x="9061368" y="1717566"/>
                  <a:pt x="9061368" y="1752634"/>
                </a:cubicBezTo>
                <a:cubicBezTo>
                  <a:pt x="9061368" y="1787703"/>
                  <a:pt x="9089798" y="1816132"/>
                  <a:pt x="9124868" y="1816132"/>
                </a:cubicBezTo>
                <a:cubicBezTo>
                  <a:pt x="9159938" y="1816132"/>
                  <a:pt x="9188368" y="1787703"/>
                  <a:pt x="9188368" y="1752634"/>
                </a:cubicBezTo>
                <a:cubicBezTo>
                  <a:pt x="9188368" y="1717566"/>
                  <a:pt x="9159938" y="1689137"/>
                  <a:pt x="9124868" y="1689137"/>
                </a:cubicBezTo>
                <a:close/>
                <a:moveTo>
                  <a:pt x="11525168" y="1689136"/>
                </a:moveTo>
                <a:cubicBezTo>
                  <a:pt x="11490098" y="1689136"/>
                  <a:pt x="11461668" y="1717564"/>
                  <a:pt x="11461668" y="1752633"/>
                </a:cubicBezTo>
                <a:cubicBezTo>
                  <a:pt x="11461668" y="1787701"/>
                  <a:pt x="11490098" y="1816130"/>
                  <a:pt x="11525168" y="1816130"/>
                </a:cubicBezTo>
                <a:cubicBezTo>
                  <a:pt x="11560238" y="1816130"/>
                  <a:pt x="11588668" y="1787701"/>
                  <a:pt x="11588668" y="1752633"/>
                </a:cubicBezTo>
                <a:cubicBezTo>
                  <a:pt x="11588668" y="1717564"/>
                  <a:pt x="11560238" y="1689136"/>
                  <a:pt x="11525168" y="1689136"/>
                </a:cubicBezTo>
                <a:close/>
                <a:moveTo>
                  <a:pt x="11258468" y="1689136"/>
                </a:moveTo>
                <a:cubicBezTo>
                  <a:pt x="11223398" y="1689136"/>
                  <a:pt x="11194968" y="1717564"/>
                  <a:pt x="11194968" y="1752633"/>
                </a:cubicBezTo>
                <a:cubicBezTo>
                  <a:pt x="11194968" y="1787701"/>
                  <a:pt x="11223398" y="1816130"/>
                  <a:pt x="11258468" y="1816130"/>
                </a:cubicBezTo>
                <a:cubicBezTo>
                  <a:pt x="11293538" y="1816130"/>
                  <a:pt x="11321968" y="1787701"/>
                  <a:pt x="11321968" y="1752633"/>
                </a:cubicBezTo>
                <a:cubicBezTo>
                  <a:pt x="11321968" y="1717564"/>
                  <a:pt x="11293538" y="1689136"/>
                  <a:pt x="11258468" y="1689136"/>
                </a:cubicBezTo>
                <a:close/>
                <a:moveTo>
                  <a:pt x="10991768" y="1689136"/>
                </a:moveTo>
                <a:cubicBezTo>
                  <a:pt x="10956698" y="1689136"/>
                  <a:pt x="10928268" y="1717565"/>
                  <a:pt x="10928268" y="1752633"/>
                </a:cubicBezTo>
                <a:cubicBezTo>
                  <a:pt x="10928268" y="1787701"/>
                  <a:pt x="10956698" y="1816130"/>
                  <a:pt x="10991768" y="1816130"/>
                </a:cubicBezTo>
                <a:cubicBezTo>
                  <a:pt x="11026838" y="1816130"/>
                  <a:pt x="11055268" y="1787701"/>
                  <a:pt x="11055268" y="1752633"/>
                </a:cubicBezTo>
                <a:cubicBezTo>
                  <a:pt x="11055268" y="1717565"/>
                  <a:pt x="11026838" y="1689136"/>
                  <a:pt x="10991768" y="1689136"/>
                </a:cubicBezTo>
                <a:close/>
                <a:moveTo>
                  <a:pt x="10725068" y="1689136"/>
                </a:moveTo>
                <a:cubicBezTo>
                  <a:pt x="10689998" y="1689136"/>
                  <a:pt x="10661568" y="1717565"/>
                  <a:pt x="10661568" y="1752633"/>
                </a:cubicBezTo>
                <a:cubicBezTo>
                  <a:pt x="10661568" y="1787702"/>
                  <a:pt x="10689998" y="1816130"/>
                  <a:pt x="10725068" y="1816130"/>
                </a:cubicBezTo>
                <a:cubicBezTo>
                  <a:pt x="10760138" y="1816130"/>
                  <a:pt x="10788568" y="1787702"/>
                  <a:pt x="10788568" y="1752633"/>
                </a:cubicBezTo>
                <a:cubicBezTo>
                  <a:pt x="10788568" y="1717565"/>
                  <a:pt x="10760138" y="1689136"/>
                  <a:pt x="10725068" y="1689136"/>
                </a:cubicBezTo>
                <a:close/>
                <a:moveTo>
                  <a:pt x="10458368" y="1689136"/>
                </a:moveTo>
                <a:cubicBezTo>
                  <a:pt x="10423298" y="1689136"/>
                  <a:pt x="10394868" y="1717565"/>
                  <a:pt x="10394868" y="1752633"/>
                </a:cubicBezTo>
                <a:cubicBezTo>
                  <a:pt x="10394868" y="1787702"/>
                  <a:pt x="10423298" y="1816130"/>
                  <a:pt x="10458368" y="1816130"/>
                </a:cubicBezTo>
                <a:cubicBezTo>
                  <a:pt x="10493438" y="1816130"/>
                  <a:pt x="10521868" y="1787702"/>
                  <a:pt x="10521868" y="1752633"/>
                </a:cubicBezTo>
                <a:cubicBezTo>
                  <a:pt x="10521868" y="1717565"/>
                  <a:pt x="10493438" y="1689136"/>
                  <a:pt x="10458368" y="1689136"/>
                </a:cubicBezTo>
                <a:close/>
                <a:moveTo>
                  <a:pt x="11791868" y="1689135"/>
                </a:moveTo>
                <a:cubicBezTo>
                  <a:pt x="11756798" y="1689135"/>
                  <a:pt x="11728368" y="1717564"/>
                  <a:pt x="11728368" y="1752632"/>
                </a:cubicBezTo>
                <a:cubicBezTo>
                  <a:pt x="11728368" y="1787701"/>
                  <a:pt x="11756798" y="1816129"/>
                  <a:pt x="11791868" y="1816129"/>
                </a:cubicBezTo>
                <a:cubicBezTo>
                  <a:pt x="11826938" y="1816129"/>
                  <a:pt x="11855368" y="1787701"/>
                  <a:pt x="11855368" y="1752632"/>
                </a:cubicBezTo>
                <a:cubicBezTo>
                  <a:pt x="11855368" y="1717564"/>
                  <a:pt x="11826938" y="1689135"/>
                  <a:pt x="11791868" y="1689135"/>
                </a:cubicBezTo>
                <a:close/>
                <a:moveTo>
                  <a:pt x="323901" y="1384352"/>
                </a:moveTo>
                <a:cubicBezTo>
                  <a:pt x="288831" y="1384352"/>
                  <a:pt x="260402" y="1412784"/>
                  <a:pt x="260402" y="1447856"/>
                </a:cubicBezTo>
                <a:cubicBezTo>
                  <a:pt x="260402" y="1482925"/>
                  <a:pt x="288831" y="1511354"/>
                  <a:pt x="323901" y="1511354"/>
                </a:cubicBezTo>
                <a:cubicBezTo>
                  <a:pt x="358971" y="1511354"/>
                  <a:pt x="387400" y="1482925"/>
                  <a:pt x="387400" y="1447856"/>
                </a:cubicBezTo>
                <a:cubicBezTo>
                  <a:pt x="387400" y="1412784"/>
                  <a:pt x="358971" y="1384352"/>
                  <a:pt x="323901" y="1384352"/>
                </a:cubicBezTo>
                <a:close/>
                <a:moveTo>
                  <a:pt x="1390688" y="1384351"/>
                </a:moveTo>
                <a:cubicBezTo>
                  <a:pt x="1355618" y="1384351"/>
                  <a:pt x="1327188" y="1412783"/>
                  <a:pt x="1327188" y="1447855"/>
                </a:cubicBezTo>
                <a:cubicBezTo>
                  <a:pt x="1327188" y="1482925"/>
                  <a:pt x="1355618" y="1511353"/>
                  <a:pt x="1390688" y="1511353"/>
                </a:cubicBezTo>
                <a:cubicBezTo>
                  <a:pt x="1425757" y="1511353"/>
                  <a:pt x="1454187" y="1482925"/>
                  <a:pt x="1454187" y="1447855"/>
                </a:cubicBezTo>
                <a:cubicBezTo>
                  <a:pt x="1454187" y="1412783"/>
                  <a:pt x="1425757" y="1384351"/>
                  <a:pt x="1390688" y="1384351"/>
                </a:cubicBezTo>
                <a:close/>
                <a:moveTo>
                  <a:pt x="1123991" y="1384351"/>
                </a:moveTo>
                <a:cubicBezTo>
                  <a:pt x="1088921" y="1384351"/>
                  <a:pt x="1060492" y="1412783"/>
                  <a:pt x="1060492" y="1447855"/>
                </a:cubicBezTo>
                <a:cubicBezTo>
                  <a:pt x="1060492" y="1482925"/>
                  <a:pt x="1088921" y="1511353"/>
                  <a:pt x="1123991" y="1511353"/>
                </a:cubicBezTo>
                <a:cubicBezTo>
                  <a:pt x="1159061" y="1511353"/>
                  <a:pt x="1187490" y="1482925"/>
                  <a:pt x="1187490" y="1447855"/>
                </a:cubicBezTo>
                <a:cubicBezTo>
                  <a:pt x="1187490" y="1412783"/>
                  <a:pt x="1159061" y="1384351"/>
                  <a:pt x="1123991" y="1384351"/>
                </a:cubicBezTo>
                <a:close/>
                <a:moveTo>
                  <a:pt x="857294" y="1384351"/>
                </a:moveTo>
                <a:cubicBezTo>
                  <a:pt x="822225" y="1384351"/>
                  <a:pt x="793795" y="1412783"/>
                  <a:pt x="793795" y="1447856"/>
                </a:cubicBezTo>
                <a:cubicBezTo>
                  <a:pt x="793795" y="1482925"/>
                  <a:pt x="822225" y="1511354"/>
                  <a:pt x="857294" y="1511354"/>
                </a:cubicBezTo>
                <a:cubicBezTo>
                  <a:pt x="892364" y="1511354"/>
                  <a:pt x="920794" y="1482925"/>
                  <a:pt x="920794" y="1447856"/>
                </a:cubicBezTo>
                <a:cubicBezTo>
                  <a:pt x="920794" y="1412783"/>
                  <a:pt x="892364" y="1384351"/>
                  <a:pt x="857294" y="1384351"/>
                </a:cubicBezTo>
                <a:close/>
                <a:moveTo>
                  <a:pt x="590598" y="1384351"/>
                </a:moveTo>
                <a:cubicBezTo>
                  <a:pt x="555528" y="1384351"/>
                  <a:pt x="527098" y="1412783"/>
                  <a:pt x="527098" y="1447856"/>
                </a:cubicBezTo>
                <a:cubicBezTo>
                  <a:pt x="527098" y="1482925"/>
                  <a:pt x="555528" y="1511354"/>
                  <a:pt x="590598" y="1511354"/>
                </a:cubicBezTo>
                <a:cubicBezTo>
                  <a:pt x="625667" y="1511354"/>
                  <a:pt x="654097" y="1482925"/>
                  <a:pt x="654097" y="1447856"/>
                </a:cubicBezTo>
                <a:cubicBezTo>
                  <a:pt x="654097" y="1412783"/>
                  <a:pt x="625667" y="1384351"/>
                  <a:pt x="590598" y="1384351"/>
                </a:cubicBezTo>
                <a:close/>
                <a:moveTo>
                  <a:pt x="2724260" y="1384350"/>
                </a:moveTo>
                <a:cubicBezTo>
                  <a:pt x="2689152" y="1384350"/>
                  <a:pt x="2660740" y="1412781"/>
                  <a:pt x="2660740" y="1447854"/>
                </a:cubicBezTo>
                <a:cubicBezTo>
                  <a:pt x="2660740" y="1482923"/>
                  <a:pt x="2689152" y="1511352"/>
                  <a:pt x="2724260" y="1511352"/>
                </a:cubicBezTo>
                <a:cubicBezTo>
                  <a:pt x="2759325" y="1511352"/>
                  <a:pt x="2787750" y="1482923"/>
                  <a:pt x="2787750" y="1447854"/>
                </a:cubicBezTo>
                <a:cubicBezTo>
                  <a:pt x="2787750" y="1412781"/>
                  <a:pt x="2759325" y="1384350"/>
                  <a:pt x="2724260" y="1384350"/>
                </a:cubicBezTo>
                <a:close/>
                <a:moveTo>
                  <a:pt x="2457500" y="1384350"/>
                </a:moveTo>
                <a:cubicBezTo>
                  <a:pt x="2422429" y="1384350"/>
                  <a:pt x="2394006" y="1412782"/>
                  <a:pt x="2394006" y="1447854"/>
                </a:cubicBezTo>
                <a:cubicBezTo>
                  <a:pt x="2394006" y="1482923"/>
                  <a:pt x="2422429" y="1511352"/>
                  <a:pt x="2457500" y="1511352"/>
                </a:cubicBezTo>
                <a:cubicBezTo>
                  <a:pt x="2492578" y="1511352"/>
                  <a:pt x="2521015" y="1482923"/>
                  <a:pt x="2521015" y="1447854"/>
                </a:cubicBezTo>
                <a:cubicBezTo>
                  <a:pt x="2521015" y="1412782"/>
                  <a:pt x="2492578" y="1384350"/>
                  <a:pt x="2457500" y="1384350"/>
                </a:cubicBezTo>
                <a:close/>
                <a:moveTo>
                  <a:pt x="2190807" y="1384350"/>
                </a:moveTo>
                <a:cubicBezTo>
                  <a:pt x="2155740" y="1384350"/>
                  <a:pt x="2127318" y="1412782"/>
                  <a:pt x="2127318" y="1447854"/>
                </a:cubicBezTo>
                <a:cubicBezTo>
                  <a:pt x="2127318" y="1482924"/>
                  <a:pt x="2155740" y="1511352"/>
                  <a:pt x="2190807" y="1511352"/>
                </a:cubicBezTo>
                <a:cubicBezTo>
                  <a:pt x="2225868" y="1511352"/>
                  <a:pt x="2254301" y="1482924"/>
                  <a:pt x="2254301" y="1447854"/>
                </a:cubicBezTo>
                <a:cubicBezTo>
                  <a:pt x="2254301" y="1412782"/>
                  <a:pt x="2225868" y="1384350"/>
                  <a:pt x="2190807" y="1384350"/>
                </a:cubicBezTo>
                <a:close/>
                <a:moveTo>
                  <a:pt x="1924092" y="1384350"/>
                </a:moveTo>
                <a:cubicBezTo>
                  <a:pt x="1889015" y="1384350"/>
                  <a:pt x="1860584" y="1412782"/>
                  <a:pt x="1860584" y="1447854"/>
                </a:cubicBezTo>
                <a:cubicBezTo>
                  <a:pt x="1860584" y="1482924"/>
                  <a:pt x="1889015" y="1511353"/>
                  <a:pt x="1924092" y="1511353"/>
                </a:cubicBezTo>
                <a:cubicBezTo>
                  <a:pt x="1959159" y="1511353"/>
                  <a:pt x="1987612" y="1482924"/>
                  <a:pt x="1987612" y="1447854"/>
                </a:cubicBezTo>
                <a:cubicBezTo>
                  <a:pt x="1987612" y="1412782"/>
                  <a:pt x="1959159" y="1384350"/>
                  <a:pt x="1924092" y="1384350"/>
                </a:cubicBezTo>
                <a:close/>
                <a:moveTo>
                  <a:pt x="1657384" y="1384350"/>
                </a:moveTo>
                <a:cubicBezTo>
                  <a:pt x="1622317" y="1384350"/>
                  <a:pt x="1593886" y="1412783"/>
                  <a:pt x="1593886" y="1447855"/>
                </a:cubicBezTo>
                <a:cubicBezTo>
                  <a:pt x="1593886" y="1482924"/>
                  <a:pt x="1622317" y="1511353"/>
                  <a:pt x="1657384" y="1511353"/>
                </a:cubicBezTo>
                <a:cubicBezTo>
                  <a:pt x="1692455" y="1511353"/>
                  <a:pt x="1720885" y="1482924"/>
                  <a:pt x="1720885" y="1447855"/>
                </a:cubicBezTo>
                <a:cubicBezTo>
                  <a:pt x="1720885" y="1412783"/>
                  <a:pt x="1692455" y="1384350"/>
                  <a:pt x="1657384" y="1384350"/>
                </a:cubicBezTo>
                <a:close/>
                <a:moveTo>
                  <a:pt x="3790982" y="1384349"/>
                </a:moveTo>
                <a:cubicBezTo>
                  <a:pt x="3755920" y="1384349"/>
                  <a:pt x="3727495" y="1412781"/>
                  <a:pt x="3727495" y="1447853"/>
                </a:cubicBezTo>
                <a:cubicBezTo>
                  <a:pt x="3727495" y="1482922"/>
                  <a:pt x="3755920" y="1511351"/>
                  <a:pt x="3790982" y="1511351"/>
                </a:cubicBezTo>
                <a:cubicBezTo>
                  <a:pt x="3826049" y="1511351"/>
                  <a:pt x="3854483" y="1482922"/>
                  <a:pt x="3854483" y="1447853"/>
                </a:cubicBezTo>
                <a:cubicBezTo>
                  <a:pt x="3854483" y="1412781"/>
                  <a:pt x="3826049" y="1384349"/>
                  <a:pt x="3790982" y="1384349"/>
                </a:cubicBezTo>
                <a:close/>
                <a:moveTo>
                  <a:pt x="3524306" y="1384349"/>
                </a:moveTo>
                <a:cubicBezTo>
                  <a:pt x="3489234" y="1384349"/>
                  <a:pt x="3460798" y="1412781"/>
                  <a:pt x="3460798" y="1447853"/>
                </a:cubicBezTo>
                <a:cubicBezTo>
                  <a:pt x="3460798" y="1482923"/>
                  <a:pt x="3489234" y="1511351"/>
                  <a:pt x="3524306" y="1511351"/>
                </a:cubicBezTo>
                <a:cubicBezTo>
                  <a:pt x="3559378" y="1511351"/>
                  <a:pt x="3587804" y="1482923"/>
                  <a:pt x="3587804" y="1447853"/>
                </a:cubicBezTo>
                <a:cubicBezTo>
                  <a:pt x="3587804" y="1412781"/>
                  <a:pt x="3559378" y="1384349"/>
                  <a:pt x="3524306" y="1384349"/>
                </a:cubicBezTo>
                <a:close/>
                <a:moveTo>
                  <a:pt x="3257573" y="1384349"/>
                </a:moveTo>
                <a:cubicBezTo>
                  <a:pt x="3222509" y="1384349"/>
                  <a:pt x="3194083" y="1412781"/>
                  <a:pt x="3194083" y="1447853"/>
                </a:cubicBezTo>
                <a:cubicBezTo>
                  <a:pt x="3194083" y="1482923"/>
                  <a:pt x="3222509" y="1511351"/>
                  <a:pt x="3257573" y="1511351"/>
                </a:cubicBezTo>
                <a:cubicBezTo>
                  <a:pt x="3292638" y="1511351"/>
                  <a:pt x="3321066" y="1482923"/>
                  <a:pt x="3321066" y="1447853"/>
                </a:cubicBezTo>
                <a:cubicBezTo>
                  <a:pt x="3321066" y="1412781"/>
                  <a:pt x="3292638" y="1384349"/>
                  <a:pt x="3257573" y="1384349"/>
                </a:cubicBezTo>
                <a:close/>
                <a:moveTo>
                  <a:pt x="2990917" y="1384349"/>
                </a:moveTo>
                <a:cubicBezTo>
                  <a:pt x="2955852" y="1384349"/>
                  <a:pt x="2927427" y="1412781"/>
                  <a:pt x="2927427" y="1447854"/>
                </a:cubicBezTo>
                <a:cubicBezTo>
                  <a:pt x="2927427" y="1482923"/>
                  <a:pt x="2955852" y="1511352"/>
                  <a:pt x="2990917" y="1511352"/>
                </a:cubicBezTo>
                <a:cubicBezTo>
                  <a:pt x="3025981" y="1511352"/>
                  <a:pt x="3054407" y="1482923"/>
                  <a:pt x="3054407" y="1447854"/>
                </a:cubicBezTo>
                <a:cubicBezTo>
                  <a:pt x="3054407" y="1412781"/>
                  <a:pt x="3025981" y="1384349"/>
                  <a:pt x="2990917" y="1384349"/>
                </a:cubicBezTo>
                <a:close/>
                <a:moveTo>
                  <a:pt x="4857694" y="1384348"/>
                </a:moveTo>
                <a:cubicBezTo>
                  <a:pt x="4822619" y="1384348"/>
                  <a:pt x="4794186" y="1412780"/>
                  <a:pt x="4794186" y="1447852"/>
                </a:cubicBezTo>
                <a:cubicBezTo>
                  <a:pt x="4794186" y="1482921"/>
                  <a:pt x="4822619" y="1511350"/>
                  <a:pt x="4857694" y="1511350"/>
                </a:cubicBezTo>
                <a:cubicBezTo>
                  <a:pt x="4892772" y="1511350"/>
                  <a:pt x="4921192" y="1482921"/>
                  <a:pt x="4921192" y="1447852"/>
                </a:cubicBezTo>
                <a:cubicBezTo>
                  <a:pt x="4921192" y="1412780"/>
                  <a:pt x="4892772" y="1384348"/>
                  <a:pt x="4857694" y="1384348"/>
                </a:cubicBezTo>
                <a:close/>
                <a:moveTo>
                  <a:pt x="4591027" y="1384348"/>
                </a:moveTo>
                <a:cubicBezTo>
                  <a:pt x="4555948" y="1384348"/>
                  <a:pt x="4527531" y="1412780"/>
                  <a:pt x="4527531" y="1447852"/>
                </a:cubicBezTo>
                <a:cubicBezTo>
                  <a:pt x="4527531" y="1482921"/>
                  <a:pt x="4555948" y="1511350"/>
                  <a:pt x="4591027" y="1511350"/>
                </a:cubicBezTo>
                <a:cubicBezTo>
                  <a:pt x="4626080" y="1511350"/>
                  <a:pt x="4654496" y="1482921"/>
                  <a:pt x="4654496" y="1447852"/>
                </a:cubicBezTo>
                <a:cubicBezTo>
                  <a:pt x="4654496" y="1412780"/>
                  <a:pt x="4626080" y="1384348"/>
                  <a:pt x="4591027" y="1384348"/>
                </a:cubicBezTo>
                <a:close/>
                <a:moveTo>
                  <a:pt x="4324320" y="1384348"/>
                </a:moveTo>
                <a:cubicBezTo>
                  <a:pt x="4289238" y="1384348"/>
                  <a:pt x="4260813" y="1412780"/>
                  <a:pt x="4260813" y="1447852"/>
                </a:cubicBezTo>
                <a:cubicBezTo>
                  <a:pt x="4260813" y="1482922"/>
                  <a:pt x="4289238" y="1511350"/>
                  <a:pt x="4324320" y="1511350"/>
                </a:cubicBezTo>
                <a:cubicBezTo>
                  <a:pt x="4359376" y="1511350"/>
                  <a:pt x="4387806" y="1482922"/>
                  <a:pt x="4387806" y="1447852"/>
                </a:cubicBezTo>
                <a:cubicBezTo>
                  <a:pt x="4387806" y="1412780"/>
                  <a:pt x="4359376" y="1384348"/>
                  <a:pt x="4324320" y="1384348"/>
                </a:cubicBezTo>
                <a:close/>
                <a:moveTo>
                  <a:pt x="4057695" y="1384348"/>
                </a:moveTo>
                <a:cubicBezTo>
                  <a:pt x="4022619" y="1384348"/>
                  <a:pt x="3994189" y="1412780"/>
                  <a:pt x="3994189" y="1447853"/>
                </a:cubicBezTo>
                <a:cubicBezTo>
                  <a:pt x="3994189" y="1482922"/>
                  <a:pt x="4022619" y="1511351"/>
                  <a:pt x="4057695" y="1511351"/>
                </a:cubicBezTo>
                <a:cubicBezTo>
                  <a:pt x="4092669" y="1511351"/>
                  <a:pt x="4121092" y="1482922"/>
                  <a:pt x="4121092" y="1447853"/>
                </a:cubicBezTo>
                <a:cubicBezTo>
                  <a:pt x="4121092" y="1412780"/>
                  <a:pt x="4092669" y="1384348"/>
                  <a:pt x="4057695" y="1384348"/>
                </a:cubicBezTo>
                <a:close/>
                <a:moveTo>
                  <a:pt x="5924469" y="1384347"/>
                </a:moveTo>
                <a:cubicBezTo>
                  <a:pt x="5889400" y="1384347"/>
                  <a:pt x="5860973" y="1412778"/>
                  <a:pt x="5860973" y="1447851"/>
                </a:cubicBezTo>
                <a:cubicBezTo>
                  <a:pt x="5860973" y="1482920"/>
                  <a:pt x="5889400" y="1511349"/>
                  <a:pt x="5924469" y="1511349"/>
                </a:cubicBezTo>
                <a:cubicBezTo>
                  <a:pt x="5959546" y="1511349"/>
                  <a:pt x="5987984" y="1482920"/>
                  <a:pt x="5987984" y="1447851"/>
                </a:cubicBezTo>
                <a:cubicBezTo>
                  <a:pt x="5987984" y="1412778"/>
                  <a:pt x="5959546" y="1384347"/>
                  <a:pt x="5924469" y="1384347"/>
                </a:cubicBezTo>
                <a:close/>
                <a:moveTo>
                  <a:pt x="5657777" y="1384347"/>
                </a:moveTo>
                <a:cubicBezTo>
                  <a:pt x="5622709" y="1384347"/>
                  <a:pt x="5594291" y="1412779"/>
                  <a:pt x="5594291" y="1447851"/>
                </a:cubicBezTo>
                <a:cubicBezTo>
                  <a:pt x="5594291" y="1482921"/>
                  <a:pt x="5622709" y="1511349"/>
                  <a:pt x="5657777" y="1511349"/>
                </a:cubicBezTo>
                <a:cubicBezTo>
                  <a:pt x="5692856" y="1511349"/>
                  <a:pt x="5721277" y="1482921"/>
                  <a:pt x="5721277" y="1447851"/>
                </a:cubicBezTo>
                <a:cubicBezTo>
                  <a:pt x="5721277" y="1412779"/>
                  <a:pt x="5692856" y="1384347"/>
                  <a:pt x="5657777" y="1384347"/>
                </a:cubicBezTo>
                <a:close/>
                <a:moveTo>
                  <a:pt x="5391099" y="1384347"/>
                </a:moveTo>
                <a:cubicBezTo>
                  <a:pt x="5356039" y="1384347"/>
                  <a:pt x="5327599" y="1412779"/>
                  <a:pt x="5327599" y="1447851"/>
                </a:cubicBezTo>
                <a:cubicBezTo>
                  <a:pt x="5327599" y="1482921"/>
                  <a:pt x="5356039" y="1511349"/>
                  <a:pt x="5391099" y="1511349"/>
                </a:cubicBezTo>
                <a:cubicBezTo>
                  <a:pt x="5426170" y="1511349"/>
                  <a:pt x="5454596" y="1482921"/>
                  <a:pt x="5454596" y="1447851"/>
                </a:cubicBezTo>
                <a:cubicBezTo>
                  <a:pt x="5454596" y="1412779"/>
                  <a:pt x="5426170" y="1384347"/>
                  <a:pt x="5391099" y="1384347"/>
                </a:cubicBezTo>
                <a:close/>
                <a:moveTo>
                  <a:pt x="5124395" y="1384347"/>
                </a:moveTo>
                <a:cubicBezTo>
                  <a:pt x="5089318" y="1384347"/>
                  <a:pt x="5060881" y="1412779"/>
                  <a:pt x="5060881" y="1447852"/>
                </a:cubicBezTo>
                <a:cubicBezTo>
                  <a:pt x="5060881" y="1482921"/>
                  <a:pt x="5089318" y="1511350"/>
                  <a:pt x="5124395" y="1511350"/>
                </a:cubicBezTo>
                <a:cubicBezTo>
                  <a:pt x="5159470" y="1511350"/>
                  <a:pt x="5187901" y="1482921"/>
                  <a:pt x="5187901" y="1447852"/>
                </a:cubicBezTo>
                <a:cubicBezTo>
                  <a:pt x="5187901" y="1412779"/>
                  <a:pt x="5159470" y="1384347"/>
                  <a:pt x="5124395" y="1384347"/>
                </a:cubicBezTo>
                <a:close/>
                <a:moveTo>
                  <a:pt x="7257968" y="1384346"/>
                </a:moveTo>
                <a:cubicBezTo>
                  <a:pt x="7222898" y="1384346"/>
                  <a:pt x="7194468" y="1412777"/>
                  <a:pt x="7194468" y="1447850"/>
                </a:cubicBezTo>
                <a:cubicBezTo>
                  <a:pt x="7194468" y="1482919"/>
                  <a:pt x="7222898" y="1511348"/>
                  <a:pt x="7257968" y="1511348"/>
                </a:cubicBezTo>
                <a:cubicBezTo>
                  <a:pt x="7293038" y="1511348"/>
                  <a:pt x="7321468" y="1482919"/>
                  <a:pt x="7321468" y="1447850"/>
                </a:cubicBezTo>
                <a:cubicBezTo>
                  <a:pt x="7321468" y="1412777"/>
                  <a:pt x="7293038" y="1384346"/>
                  <a:pt x="7257968" y="1384346"/>
                </a:cubicBezTo>
                <a:close/>
                <a:moveTo>
                  <a:pt x="6991268" y="1384346"/>
                </a:moveTo>
                <a:cubicBezTo>
                  <a:pt x="6956198" y="1384346"/>
                  <a:pt x="6927768" y="1412778"/>
                  <a:pt x="6927768" y="1447850"/>
                </a:cubicBezTo>
                <a:cubicBezTo>
                  <a:pt x="6927768" y="1482919"/>
                  <a:pt x="6956198" y="1511348"/>
                  <a:pt x="6991268" y="1511348"/>
                </a:cubicBezTo>
                <a:cubicBezTo>
                  <a:pt x="7026338" y="1511348"/>
                  <a:pt x="7054768" y="1482919"/>
                  <a:pt x="7054768" y="1447850"/>
                </a:cubicBezTo>
                <a:cubicBezTo>
                  <a:pt x="7054768" y="1412778"/>
                  <a:pt x="7026338" y="1384346"/>
                  <a:pt x="6991268" y="1384346"/>
                </a:cubicBezTo>
                <a:close/>
                <a:moveTo>
                  <a:pt x="6724568" y="1384346"/>
                </a:moveTo>
                <a:cubicBezTo>
                  <a:pt x="6689498" y="1384346"/>
                  <a:pt x="6661068" y="1412778"/>
                  <a:pt x="6661068" y="1447850"/>
                </a:cubicBezTo>
                <a:cubicBezTo>
                  <a:pt x="6661068" y="1482920"/>
                  <a:pt x="6689498" y="1511348"/>
                  <a:pt x="6724568" y="1511348"/>
                </a:cubicBezTo>
                <a:cubicBezTo>
                  <a:pt x="6759638" y="1511348"/>
                  <a:pt x="6788068" y="1482920"/>
                  <a:pt x="6788068" y="1447850"/>
                </a:cubicBezTo>
                <a:cubicBezTo>
                  <a:pt x="6788068" y="1412778"/>
                  <a:pt x="6759638" y="1384346"/>
                  <a:pt x="6724568" y="1384346"/>
                </a:cubicBezTo>
                <a:close/>
                <a:moveTo>
                  <a:pt x="6457868" y="1384346"/>
                </a:moveTo>
                <a:cubicBezTo>
                  <a:pt x="6422798" y="1384346"/>
                  <a:pt x="6394368" y="1412778"/>
                  <a:pt x="6394368" y="1447850"/>
                </a:cubicBezTo>
                <a:cubicBezTo>
                  <a:pt x="6394368" y="1482920"/>
                  <a:pt x="6422798" y="1511348"/>
                  <a:pt x="6457868" y="1511348"/>
                </a:cubicBezTo>
                <a:cubicBezTo>
                  <a:pt x="6492938" y="1511348"/>
                  <a:pt x="6521368" y="1482920"/>
                  <a:pt x="6521368" y="1447850"/>
                </a:cubicBezTo>
                <a:cubicBezTo>
                  <a:pt x="6521368" y="1412778"/>
                  <a:pt x="6492938" y="1384346"/>
                  <a:pt x="6457868" y="1384346"/>
                </a:cubicBezTo>
                <a:close/>
                <a:moveTo>
                  <a:pt x="6191168" y="1384346"/>
                </a:moveTo>
                <a:cubicBezTo>
                  <a:pt x="6156098" y="1384346"/>
                  <a:pt x="6127668" y="1412778"/>
                  <a:pt x="6127668" y="1447851"/>
                </a:cubicBezTo>
                <a:cubicBezTo>
                  <a:pt x="6127668" y="1482920"/>
                  <a:pt x="6156098" y="1511349"/>
                  <a:pt x="6191168" y="1511349"/>
                </a:cubicBezTo>
                <a:cubicBezTo>
                  <a:pt x="6226238" y="1511349"/>
                  <a:pt x="6254668" y="1482920"/>
                  <a:pt x="6254668" y="1447851"/>
                </a:cubicBezTo>
                <a:cubicBezTo>
                  <a:pt x="6254668" y="1412778"/>
                  <a:pt x="6226238" y="1384346"/>
                  <a:pt x="6191168" y="1384346"/>
                </a:cubicBezTo>
                <a:close/>
                <a:moveTo>
                  <a:pt x="8324768" y="1384345"/>
                </a:moveTo>
                <a:cubicBezTo>
                  <a:pt x="8289698" y="1384345"/>
                  <a:pt x="8261268" y="1412776"/>
                  <a:pt x="8261268" y="1447849"/>
                </a:cubicBezTo>
                <a:cubicBezTo>
                  <a:pt x="8261268" y="1482918"/>
                  <a:pt x="8289698" y="1511347"/>
                  <a:pt x="8324768" y="1511347"/>
                </a:cubicBezTo>
                <a:cubicBezTo>
                  <a:pt x="8359838" y="1511347"/>
                  <a:pt x="8388268" y="1482918"/>
                  <a:pt x="8388268" y="1447849"/>
                </a:cubicBezTo>
                <a:cubicBezTo>
                  <a:pt x="8388268" y="1412776"/>
                  <a:pt x="8359838" y="1384345"/>
                  <a:pt x="8324768" y="1384345"/>
                </a:cubicBezTo>
                <a:close/>
                <a:moveTo>
                  <a:pt x="8058068" y="1384345"/>
                </a:moveTo>
                <a:cubicBezTo>
                  <a:pt x="8022998" y="1384345"/>
                  <a:pt x="7994568" y="1412777"/>
                  <a:pt x="7994568" y="1447849"/>
                </a:cubicBezTo>
                <a:cubicBezTo>
                  <a:pt x="7994568" y="1482918"/>
                  <a:pt x="8022998" y="1511347"/>
                  <a:pt x="8058068" y="1511347"/>
                </a:cubicBezTo>
                <a:cubicBezTo>
                  <a:pt x="8093138" y="1511347"/>
                  <a:pt x="8121568" y="1482918"/>
                  <a:pt x="8121568" y="1447849"/>
                </a:cubicBezTo>
                <a:cubicBezTo>
                  <a:pt x="8121568" y="1412777"/>
                  <a:pt x="8093138" y="1384345"/>
                  <a:pt x="8058068" y="1384345"/>
                </a:cubicBezTo>
                <a:close/>
                <a:moveTo>
                  <a:pt x="7791368" y="1384345"/>
                </a:moveTo>
                <a:cubicBezTo>
                  <a:pt x="7756298" y="1384345"/>
                  <a:pt x="7727868" y="1412777"/>
                  <a:pt x="7727868" y="1447849"/>
                </a:cubicBezTo>
                <a:cubicBezTo>
                  <a:pt x="7727868" y="1482919"/>
                  <a:pt x="7756298" y="1511347"/>
                  <a:pt x="7791368" y="1511347"/>
                </a:cubicBezTo>
                <a:cubicBezTo>
                  <a:pt x="7826438" y="1511347"/>
                  <a:pt x="7854868" y="1482919"/>
                  <a:pt x="7854868" y="1447849"/>
                </a:cubicBezTo>
                <a:cubicBezTo>
                  <a:pt x="7854868" y="1412777"/>
                  <a:pt x="7826438" y="1384345"/>
                  <a:pt x="7791368" y="1384345"/>
                </a:cubicBezTo>
                <a:close/>
                <a:moveTo>
                  <a:pt x="7524668" y="1384345"/>
                </a:moveTo>
                <a:cubicBezTo>
                  <a:pt x="7489598" y="1384345"/>
                  <a:pt x="7461168" y="1412777"/>
                  <a:pt x="7461168" y="1447849"/>
                </a:cubicBezTo>
                <a:cubicBezTo>
                  <a:pt x="7461168" y="1482919"/>
                  <a:pt x="7489598" y="1511348"/>
                  <a:pt x="7524668" y="1511348"/>
                </a:cubicBezTo>
                <a:cubicBezTo>
                  <a:pt x="7559738" y="1511348"/>
                  <a:pt x="7588168" y="1482919"/>
                  <a:pt x="7588168" y="1447849"/>
                </a:cubicBezTo>
                <a:cubicBezTo>
                  <a:pt x="7588168" y="1412777"/>
                  <a:pt x="7559738" y="1384345"/>
                  <a:pt x="7524668" y="1384345"/>
                </a:cubicBezTo>
                <a:close/>
                <a:moveTo>
                  <a:pt x="9658268" y="1384344"/>
                </a:moveTo>
                <a:cubicBezTo>
                  <a:pt x="9623198" y="1384344"/>
                  <a:pt x="9594768" y="1412775"/>
                  <a:pt x="9594768" y="1447847"/>
                </a:cubicBezTo>
                <a:cubicBezTo>
                  <a:pt x="9594768" y="1482917"/>
                  <a:pt x="9623198" y="1511346"/>
                  <a:pt x="9658268" y="1511346"/>
                </a:cubicBezTo>
                <a:cubicBezTo>
                  <a:pt x="9693338" y="1511346"/>
                  <a:pt x="9721768" y="1482917"/>
                  <a:pt x="9721768" y="1447847"/>
                </a:cubicBezTo>
                <a:cubicBezTo>
                  <a:pt x="9721768" y="1412775"/>
                  <a:pt x="9693338" y="1384344"/>
                  <a:pt x="9658268" y="1384344"/>
                </a:cubicBezTo>
                <a:close/>
                <a:moveTo>
                  <a:pt x="9391568" y="1384344"/>
                </a:moveTo>
                <a:cubicBezTo>
                  <a:pt x="9356498" y="1384344"/>
                  <a:pt x="9328068" y="1412775"/>
                  <a:pt x="9328068" y="1447847"/>
                </a:cubicBezTo>
                <a:cubicBezTo>
                  <a:pt x="9328068" y="1482917"/>
                  <a:pt x="9356498" y="1511346"/>
                  <a:pt x="9391568" y="1511346"/>
                </a:cubicBezTo>
                <a:cubicBezTo>
                  <a:pt x="9426638" y="1511346"/>
                  <a:pt x="9455068" y="1482917"/>
                  <a:pt x="9455068" y="1447847"/>
                </a:cubicBezTo>
                <a:cubicBezTo>
                  <a:pt x="9455068" y="1412775"/>
                  <a:pt x="9426638" y="1384344"/>
                  <a:pt x="9391568" y="1384344"/>
                </a:cubicBezTo>
                <a:close/>
                <a:moveTo>
                  <a:pt x="9124868" y="1384344"/>
                </a:moveTo>
                <a:cubicBezTo>
                  <a:pt x="9089798" y="1384344"/>
                  <a:pt x="9061368" y="1412776"/>
                  <a:pt x="9061368" y="1447848"/>
                </a:cubicBezTo>
                <a:cubicBezTo>
                  <a:pt x="9061368" y="1482917"/>
                  <a:pt x="9089798" y="1511346"/>
                  <a:pt x="9124868" y="1511346"/>
                </a:cubicBezTo>
                <a:cubicBezTo>
                  <a:pt x="9159938" y="1511346"/>
                  <a:pt x="9188368" y="1482917"/>
                  <a:pt x="9188368" y="1447848"/>
                </a:cubicBezTo>
                <a:cubicBezTo>
                  <a:pt x="9188368" y="1412776"/>
                  <a:pt x="9159938" y="1384344"/>
                  <a:pt x="9124868" y="1384344"/>
                </a:cubicBezTo>
                <a:close/>
                <a:moveTo>
                  <a:pt x="8858168" y="1384344"/>
                </a:moveTo>
                <a:cubicBezTo>
                  <a:pt x="8823098" y="1384344"/>
                  <a:pt x="8794668" y="1412776"/>
                  <a:pt x="8794668" y="1447848"/>
                </a:cubicBezTo>
                <a:cubicBezTo>
                  <a:pt x="8794668" y="1482918"/>
                  <a:pt x="8823098" y="1511346"/>
                  <a:pt x="8858168" y="1511346"/>
                </a:cubicBezTo>
                <a:cubicBezTo>
                  <a:pt x="8893238" y="1511346"/>
                  <a:pt x="8921668" y="1482918"/>
                  <a:pt x="8921668" y="1447848"/>
                </a:cubicBezTo>
                <a:cubicBezTo>
                  <a:pt x="8921668" y="1412776"/>
                  <a:pt x="8893238" y="1384344"/>
                  <a:pt x="8858168" y="1384344"/>
                </a:cubicBezTo>
                <a:close/>
                <a:moveTo>
                  <a:pt x="8591468" y="1384344"/>
                </a:moveTo>
                <a:cubicBezTo>
                  <a:pt x="8556398" y="1384344"/>
                  <a:pt x="8527968" y="1412776"/>
                  <a:pt x="8527968" y="1447848"/>
                </a:cubicBezTo>
                <a:cubicBezTo>
                  <a:pt x="8527968" y="1482918"/>
                  <a:pt x="8556398" y="1511346"/>
                  <a:pt x="8591468" y="1511346"/>
                </a:cubicBezTo>
                <a:cubicBezTo>
                  <a:pt x="8626538" y="1511346"/>
                  <a:pt x="8654968" y="1482918"/>
                  <a:pt x="8654968" y="1447848"/>
                </a:cubicBezTo>
                <a:cubicBezTo>
                  <a:pt x="8654968" y="1412776"/>
                  <a:pt x="8626538" y="1384344"/>
                  <a:pt x="8591468" y="1384344"/>
                </a:cubicBezTo>
                <a:close/>
                <a:moveTo>
                  <a:pt x="10458368" y="1384343"/>
                </a:moveTo>
                <a:cubicBezTo>
                  <a:pt x="10423298" y="1384343"/>
                  <a:pt x="10394868" y="1412774"/>
                  <a:pt x="10394868" y="1447847"/>
                </a:cubicBezTo>
                <a:cubicBezTo>
                  <a:pt x="10394868" y="1482916"/>
                  <a:pt x="10423298" y="1511345"/>
                  <a:pt x="10458368" y="1511345"/>
                </a:cubicBezTo>
                <a:cubicBezTo>
                  <a:pt x="10493438" y="1511345"/>
                  <a:pt x="10521868" y="1482916"/>
                  <a:pt x="10521868" y="1447847"/>
                </a:cubicBezTo>
                <a:cubicBezTo>
                  <a:pt x="10521868" y="1412774"/>
                  <a:pt x="10493438" y="1384343"/>
                  <a:pt x="10458368" y="1384343"/>
                </a:cubicBezTo>
                <a:close/>
                <a:moveTo>
                  <a:pt x="10191668" y="1384343"/>
                </a:moveTo>
                <a:cubicBezTo>
                  <a:pt x="10156598" y="1384343"/>
                  <a:pt x="10128168" y="1412775"/>
                  <a:pt x="10128168" y="1447847"/>
                </a:cubicBezTo>
                <a:cubicBezTo>
                  <a:pt x="10128168" y="1482916"/>
                  <a:pt x="10156598" y="1511345"/>
                  <a:pt x="10191668" y="1511345"/>
                </a:cubicBezTo>
                <a:cubicBezTo>
                  <a:pt x="10226738" y="1511345"/>
                  <a:pt x="10255168" y="1482916"/>
                  <a:pt x="10255168" y="1447847"/>
                </a:cubicBezTo>
                <a:cubicBezTo>
                  <a:pt x="10255168" y="1412775"/>
                  <a:pt x="10226738" y="1384343"/>
                  <a:pt x="10191668" y="1384343"/>
                </a:cubicBezTo>
                <a:close/>
                <a:moveTo>
                  <a:pt x="9924968" y="1384343"/>
                </a:moveTo>
                <a:cubicBezTo>
                  <a:pt x="9889898" y="1384343"/>
                  <a:pt x="9861468" y="1412775"/>
                  <a:pt x="9861468" y="1447847"/>
                </a:cubicBezTo>
                <a:cubicBezTo>
                  <a:pt x="9861468" y="1482917"/>
                  <a:pt x="9889898" y="1511345"/>
                  <a:pt x="9924968" y="1511345"/>
                </a:cubicBezTo>
                <a:cubicBezTo>
                  <a:pt x="9960038" y="1511345"/>
                  <a:pt x="9988468" y="1482917"/>
                  <a:pt x="9988468" y="1447847"/>
                </a:cubicBezTo>
                <a:cubicBezTo>
                  <a:pt x="9988468" y="1412775"/>
                  <a:pt x="9960038" y="1384343"/>
                  <a:pt x="9924968" y="1384343"/>
                </a:cubicBezTo>
                <a:close/>
                <a:moveTo>
                  <a:pt x="11525168" y="1384342"/>
                </a:moveTo>
                <a:cubicBezTo>
                  <a:pt x="11490098" y="1384342"/>
                  <a:pt x="11461668" y="1412774"/>
                  <a:pt x="11461668" y="1447846"/>
                </a:cubicBezTo>
                <a:cubicBezTo>
                  <a:pt x="11461668" y="1482915"/>
                  <a:pt x="11490098" y="1511344"/>
                  <a:pt x="11525168" y="1511344"/>
                </a:cubicBezTo>
                <a:cubicBezTo>
                  <a:pt x="11560238" y="1511344"/>
                  <a:pt x="11588668" y="1482915"/>
                  <a:pt x="11588668" y="1447846"/>
                </a:cubicBezTo>
                <a:cubicBezTo>
                  <a:pt x="11588668" y="1412774"/>
                  <a:pt x="11560238" y="1384342"/>
                  <a:pt x="11525168" y="1384342"/>
                </a:cubicBezTo>
                <a:close/>
                <a:moveTo>
                  <a:pt x="11258468" y="1384342"/>
                </a:moveTo>
                <a:cubicBezTo>
                  <a:pt x="11223398" y="1384342"/>
                  <a:pt x="11194968" y="1412774"/>
                  <a:pt x="11194968" y="1447846"/>
                </a:cubicBezTo>
                <a:cubicBezTo>
                  <a:pt x="11194968" y="1482915"/>
                  <a:pt x="11223398" y="1511344"/>
                  <a:pt x="11258468" y="1511344"/>
                </a:cubicBezTo>
                <a:cubicBezTo>
                  <a:pt x="11293538" y="1511344"/>
                  <a:pt x="11321968" y="1482915"/>
                  <a:pt x="11321968" y="1447846"/>
                </a:cubicBezTo>
                <a:cubicBezTo>
                  <a:pt x="11321968" y="1412774"/>
                  <a:pt x="11293538" y="1384342"/>
                  <a:pt x="11258468" y="1384342"/>
                </a:cubicBezTo>
                <a:close/>
                <a:moveTo>
                  <a:pt x="10991768" y="1384342"/>
                </a:moveTo>
                <a:cubicBezTo>
                  <a:pt x="10956698" y="1384342"/>
                  <a:pt x="10928268" y="1412774"/>
                  <a:pt x="10928268" y="1447846"/>
                </a:cubicBezTo>
                <a:cubicBezTo>
                  <a:pt x="10928268" y="1482916"/>
                  <a:pt x="10956698" y="1511344"/>
                  <a:pt x="10991768" y="1511344"/>
                </a:cubicBezTo>
                <a:cubicBezTo>
                  <a:pt x="11026838" y="1511344"/>
                  <a:pt x="11055268" y="1482916"/>
                  <a:pt x="11055268" y="1447846"/>
                </a:cubicBezTo>
                <a:cubicBezTo>
                  <a:pt x="11055268" y="1412774"/>
                  <a:pt x="11026838" y="1384342"/>
                  <a:pt x="10991768" y="1384342"/>
                </a:cubicBezTo>
                <a:close/>
                <a:moveTo>
                  <a:pt x="10725068" y="1384342"/>
                </a:moveTo>
                <a:cubicBezTo>
                  <a:pt x="10689998" y="1384342"/>
                  <a:pt x="10661568" y="1412774"/>
                  <a:pt x="10661568" y="1447846"/>
                </a:cubicBezTo>
                <a:cubicBezTo>
                  <a:pt x="10661568" y="1482916"/>
                  <a:pt x="10689998" y="1511345"/>
                  <a:pt x="10725068" y="1511345"/>
                </a:cubicBezTo>
                <a:cubicBezTo>
                  <a:pt x="10760138" y="1511345"/>
                  <a:pt x="10788568" y="1482916"/>
                  <a:pt x="10788568" y="1447846"/>
                </a:cubicBezTo>
                <a:cubicBezTo>
                  <a:pt x="10788568" y="1412774"/>
                  <a:pt x="10760138" y="1384342"/>
                  <a:pt x="10725068" y="1384342"/>
                </a:cubicBezTo>
                <a:close/>
                <a:moveTo>
                  <a:pt x="11791868" y="1384341"/>
                </a:moveTo>
                <a:cubicBezTo>
                  <a:pt x="11756798" y="1384341"/>
                  <a:pt x="11728368" y="1412773"/>
                  <a:pt x="11728368" y="1447845"/>
                </a:cubicBezTo>
                <a:cubicBezTo>
                  <a:pt x="11728368" y="1482915"/>
                  <a:pt x="11756798" y="1511344"/>
                  <a:pt x="11791868" y="1511344"/>
                </a:cubicBezTo>
                <a:cubicBezTo>
                  <a:pt x="11826938" y="1511344"/>
                  <a:pt x="11855368" y="1482915"/>
                  <a:pt x="11855368" y="1447845"/>
                </a:cubicBezTo>
                <a:cubicBezTo>
                  <a:pt x="11855368" y="1412773"/>
                  <a:pt x="11826938" y="1384341"/>
                  <a:pt x="11791868" y="1384341"/>
                </a:cubicBezTo>
                <a:close/>
                <a:moveTo>
                  <a:pt x="577912" y="1079539"/>
                </a:moveTo>
                <a:cubicBezTo>
                  <a:pt x="542843" y="1079539"/>
                  <a:pt x="514413" y="1107971"/>
                  <a:pt x="514413" y="1143043"/>
                </a:cubicBezTo>
                <a:cubicBezTo>
                  <a:pt x="514413" y="1178116"/>
                  <a:pt x="542843" y="1206548"/>
                  <a:pt x="577912" y="1206548"/>
                </a:cubicBezTo>
                <a:cubicBezTo>
                  <a:pt x="612982" y="1206548"/>
                  <a:pt x="641411" y="1178116"/>
                  <a:pt x="641411" y="1143043"/>
                </a:cubicBezTo>
                <a:cubicBezTo>
                  <a:pt x="641411" y="1107971"/>
                  <a:pt x="612982" y="1079539"/>
                  <a:pt x="577912" y="1079539"/>
                </a:cubicBezTo>
                <a:close/>
                <a:moveTo>
                  <a:pt x="311216" y="1079539"/>
                </a:moveTo>
                <a:cubicBezTo>
                  <a:pt x="276146" y="1079539"/>
                  <a:pt x="247717" y="1107971"/>
                  <a:pt x="247717" y="1143044"/>
                </a:cubicBezTo>
                <a:cubicBezTo>
                  <a:pt x="247717" y="1178116"/>
                  <a:pt x="276146" y="1206549"/>
                  <a:pt x="311216" y="1206549"/>
                </a:cubicBezTo>
                <a:cubicBezTo>
                  <a:pt x="346285" y="1206549"/>
                  <a:pt x="374715" y="1178116"/>
                  <a:pt x="374715" y="1143044"/>
                </a:cubicBezTo>
                <a:cubicBezTo>
                  <a:pt x="374715" y="1107971"/>
                  <a:pt x="346285" y="1079539"/>
                  <a:pt x="311216" y="1079539"/>
                </a:cubicBezTo>
                <a:close/>
                <a:moveTo>
                  <a:pt x="1911401" y="1079538"/>
                </a:moveTo>
                <a:cubicBezTo>
                  <a:pt x="1876325" y="1079538"/>
                  <a:pt x="1847898" y="1107970"/>
                  <a:pt x="1847898" y="1143043"/>
                </a:cubicBezTo>
                <a:cubicBezTo>
                  <a:pt x="1847898" y="1178115"/>
                  <a:pt x="1876325" y="1206547"/>
                  <a:pt x="1911401" y="1206547"/>
                </a:cubicBezTo>
                <a:cubicBezTo>
                  <a:pt x="1946471" y="1206547"/>
                  <a:pt x="1974906" y="1178115"/>
                  <a:pt x="1974906" y="1143043"/>
                </a:cubicBezTo>
                <a:cubicBezTo>
                  <a:pt x="1974906" y="1107970"/>
                  <a:pt x="1946471" y="1079538"/>
                  <a:pt x="1911401" y="1079538"/>
                </a:cubicBezTo>
                <a:close/>
                <a:moveTo>
                  <a:pt x="1644699" y="1079538"/>
                </a:moveTo>
                <a:cubicBezTo>
                  <a:pt x="1609629" y="1079538"/>
                  <a:pt x="1581200" y="1107970"/>
                  <a:pt x="1581200" y="1143043"/>
                </a:cubicBezTo>
                <a:cubicBezTo>
                  <a:pt x="1581200" y="1178115"/>
                  <a:pt x="1609629" y="1206547"/>
                  <a:pt x="1644699" y="1206547"/>
                </a:cubicBezTo>
                <a:cubicBezTo>
                  <a:pt x="1679771" y="1206547"/>
                  <a:pt x="1708201" y="1178115"/>
                  <a:pt x="1708201" y="1143043"/>
                </a:cubicBezTo>
                <a:cubicBezTo>
                  <a:pt x="1708201" y="1107970"/>
                  <a:pt x="1679771" y="1079538"/>
                  <a:pt x="1644699" y="1079538"/>
                </a:cubicBezTo>
                <a:close/>
                <a:moveTo>
                  <a:pt x="1378001" y="1079538"/>
                </a:moveTo>
                <a:cubicBezTo>
                  <a:pt x="1342931" y="1079538"/>
                  <a:pt x="1314502" y="1107970"/>
                  <a:pt x="1314502" y="1143043"/>
                </a:cubicBezTo>
                <a:cubicBezTo>
                  <a:pt x="1314502" y="1178115"/>
                  <a:pt x="1342931" y="1206548"/>
                  <a:pt x="1378001" y="1206548"/>
                </a:cubicBezTo>
                <a:cubicBezTo>
                  <a:pt x="1413071" y="1206548"/>
                  <a:pt x="1441500" y="1178115"/>
                  <a:pt x="1441500" y="1143043"/>
                </a:cubicBezTo>
                <a:cubicBezTo>
                  <a:pt x="1441500" y="1107970"/>
                  <a:pt x="1413071" y="1079538"/>
                  <a:pt x="1378001" y="1079538"/>
                </a:cubicBezTo>
                <a:close/>
                <a:moveTo>
                  <a:pt x="1111305" y="1079538"/>
                </a:moveTo>
                <a:cubicBezTo>
                  <a:pt x="1076235" y="1079538"/>
                  <a:pt x="1047805" y="1107970"/>
                  <a:pt x="1047805" y="1143043"/>
                </a:cubicBezTo>
                <a:cubicBezTo>
                  <a:pt x="1047805" y="1178116"/>
                  <a:pt x="1076235" y="1206548"/>
                  <a:pt x="1111305" y="1206548"/>
                </a:cubicBezTo>
                <a:cubicBezTo>
                  <a:pt x="1146374" y="1206548"/>
                  <a:pt x="1174804" y="1178116"/>
                  <a:pt x="1174804" y="1143043"/>
                </a:cubicBezTo>
                <a:cubicBezTo>
                  <a:pt x="1174804" y="1107970"/>
                  <a:pt x="1146374" y="1079538"/>
                  <a:pt x="1111305" y="1079538"/>
                </a:cubicBezTo>
                <a:close/>
                <a:moveTo>
                  <a:pt x="844608" y="1079538"/>
                </a:moveTo>
                <a:cubicBezTo>
                  <a:pt x="809539" y="1079538"/>
                  <a:pt x="781109" y="1107971"/>
                  <a:pt x="781109" y="1143043"/>
                </a:cubicBezTo>
                <a:cubicBezTo>
                  <a:pt x="781109" y="1178116"/>
                  <a:pt x="809539" y="1206548"/>
                  <a:pt x="844608" y="1206548"/>
                </a:cubicBezTo>
                <a:cubicBezTo>
                  <a:pt x="879678" y="1206548"/>
                  <a:pt x="908108" y="1178116"/>
                  <a:pt x="908108" y="1143043"/>
                </a:cubicBezTo>
                <a:cubicBezTo>
                  <a:pt x="908108" y="1107971"/>
                  <a:pt x="879678" y="1079538"/>
                  <a:pt x="844608" y="1079538"/>
                </a:cubicBezTo>
                <a:close/>
                <a:moveTo>
                  <a:pt x="3511623" y="1079537"/>
                </a:moveTo>
                <a:cubicBezTo>
                  <a:pt x="3476546" y="1079537"/>
                  <a:pt x="3448109" y="1107969"/>
                  <a:pt x="3448109" y="1143041"/>
                </a:cubicBezTo>
                <a:cubicBezTo>
                  <a:pt x="3448109" y="1178114"/>
                  <a:pt x="3476546" y="1206546"/>
                  <a:pt x="3511623" y="1206546"/>
                </a:cubicBezTo>
                <a:cubicBezTo>
                  <a:pt x="3546695" y="1206546"/>
                  <a:pt x="3575121" y="1178114"/>
                  <a:pt x="3575121" y="1143041"/>
                </a:cubicBezTo>
                <a:cubicBezTo>
                  <a:pt x="3575121" y="1107969"/>
                  <a:pt x="3546695" y="1079537"/>
                  <a:pt x="3511623" y="1079537"/>
                </a:cubicBezTo>
                <a:close/>
                <a:moveTo>
                  <a:pt x="3244887" y="1079537"/>
                </a:moveTo>
                <a:cubicBezTo>
                  <a:pt x="3209824" y="1079537"/>
                  <a:pt x="3181399" y="1107969"/>
                  <a:pt x="3181399" y="1143041"/>
                </a:cubicBezTo>
                <a:cubicBezTo>
                  <a:pt x="3181399" y="1178114"/>
                  <a:pt x="3209824" y="1206546"/>
                  <a:pt x="3244887" y="1206546"/>
                </a:cubicBezTo>
                <a:cubicBezTo>
                  <a:pt x="3279952" y="1206546"/>
                  <a:pt x="3308377" y="1178114"/>
                  <a:pt x="3308377" y="1143041"/>
                </a:cubicBezTo>
                <a:cubicBezTo>
                  <a:pt x="3308377" y="1107969"/>
                  <a:pt x="3279952" y="1079537"/>
                  <a:pt x="3244887" y="1079537"/>
                </a:cubicBezTo>
                <a:close/>
                <a:moveTo>
                  <a:pt x="2978236" y="1079537"/>
                </a:moveTo>
                <a:cubicBezTo>
                  <a:pt x="2943173" y="1079537"/>
                  <a:pt x="2914748" y="1107969"/>
                  <a:pt x="2914748" y="1143042"/>
                </a:cubicBezTo>
                <a:cubicBezTo>
                  <a:pt x="2914748" y="1178114"/>
                  <a:pt x="2943173" y="1206546"/>
                  <a:pt x="2978236" y="1206546"/>
                </a:cubicBezTo>
                <a:cubicBezTo>
                  <a:pt x="3013299" y="1206546"/>
                  <a:pt x="3041724" y="1178114"/>
                  <a:pt x="3041724" y="1143042"/>
                </a:cubicBezTo>
                <a:cubicBezTo>
                  <a:pt x="3041724" y="1107969"/>
                  <a:pt x="3013299" y="1079537"/>
                  <a:pt x="2978236" y="1079537"/>
                </a:cubicBezTo>
                <a:close/>
                <a:moveTo>
                  <a:pt x="2711569" y="1079537"/>
                </a:moveTo>
                <a:cubicBezTo>
                  <a:pt x="2676483" y="1079537"/>
                  <a:pt x="2648050" y="1107969"/>
                  <a:pt x="2648050" y="1143042"/>
                </a:cubicBezTo>
                <a:cubicBezTo>
                  <a:pt x="2648050" y="1178114"/>
                  <a:pt x="2676483" y="1206547"/>
                  <a:pt x="2711569" y="1206547"/>
                </a:cubicBezTo>
                <a:cubicBezTo>
                  <a:pt x="2746645" y="1206547"/>
                  <a:pt x="2775073" y="1178114"/>
                  <a:pt x="2775073" y="1143042"/>
                </a:cubicBezTo>
                <a:cubicBezTo>
                  <a:pt x="2775073" y="1107969"/>
                  <a:pt x="2746645" y="1079537"/>
                  <a:pt x="2711569" y="1079537"/>
                </a:cubicBezTo>
                <a:close/>
                <a:moveTo>
                  <a:pt x="2444817" y="1079537"/>
                </a:moveTo>
                <a:cubicBezTo>
                  <a:pt x="2409744" y="1079537"/>
                  <a:pt x="2381320" y="1107969"/>
                  <a:pt x="2381320" y="1143042"/>
                </a:cubicBezTo>
                <a:cubicBezTo>
                  <a:pt x="2381320" y="1178115"/>
                  <a:pt x="2409744" y="1206547"/>
                  <a:pt x="2444817" y="1206547"/>
                </a:cubicBezTo>
                <a:cubicBezTo>
                  <a:pt x="2479891" y="1206547"/>
                  <a:pt x="2508328" y="1178115"/>
                  <a:pt x="2508328" y="1143042"/>
                </a:cubicBezTo>
                <a:cubicBezTo>
                  <a:pt x="2508328" y="1107969"/>
                  <a:pt x="2479891" y="1079537"/>
                  <a:pt x="2444817" y="1079537"/>
                </a:cubicBezTo>
                <a:close/>
                <a:moveTo>
                  <a:pt x="2178139" y="1079537"/>
                </a:moveTo>
                <a:cubicBezTo>
                  <a:pt x="2143053" y="1079537"/>
                  <a:pt x="2114627" y="1107969"/>
                  <a:pt x="2114627" y="1143042"/>
                </a:cubicBezTo>
                <a:cubicBezTo>
                  <a:pt x="2114627" y="1178115"/>
                  <a:pt x="2143053" y="1206547"/>
                  <a:pt x="2178139" y="1206547"/>
                </a:cubicBezTo>
                <a:cubicBezTo>
                  <a:pt x="2213185" y="1206547"/>
                  <a:pt x="2241610" y="1178115"/>
                  <a:pt x="2241610" y="1143042"/>
                </a:cubicBezTo>
                <a:cubicBezTo>
                  <a:pt x="2241610" y="1107969"/>
                  <a:pt x="2213185" y="1079537"/>
                  <a:pt x="2178139" y="1079537"/>
                </a:cubicBezTo>
                <a:close/>
                <a:moveTo>
                  <a:pt x="4844996" y="1079536"/>
                </a:moveTo>
                <a:cubicBezTo>
                  <a:pt x="4809923" y="1079536"/>
                  <a:pt x="4781498" y="1107968"/>
                  <a:pt x="4781498" y="1143040"/>
                </a:cubicBezTo>
                <a:cubicBezTo>
                  <a:pt x="4781498" y="1178113"/>
                  <a:pt x="4809923" y="1206545"/>
                  <a:pt x="4844996" y="1206545"/>
                </a:cubicBezTo>
                <a:cubicBezTo>
                  <a:pt x="4880072" y="1206545"/>
                  <a:pt x="4908504" y="1178113"/>
                  <a:pt x="4908504" y="1143040"/>
                </a:cubicBezTo>
                <a:cubicBezTo>
                  <a:pt x="4908504" y="1107968"/>
                  <a:pt x="4880072" y="1079536"/>
                  <a:pt x="4844996" y="1079536"/>
                </a:cubicBezTo>
                <a:close/>
                <a:moveTo>
                  <a:pt x="4578343" y="1079536"/>
                </a:moveTo>
                <a:cubicBezTo>
                  <a:pt x="4543287" y="1079536"/>
                  <a:pt x="4514828" y="1107968"/>
                  <a:pt x="4514828" y="1143041"/>
                </a:cubicBezTo>
                <a:cubicBezTo>
                  <a:pt x="4514828" y="1178113"/>
                  <a:pt x="4543287" y="1206545"/>
                  <a:pt x="4578343" y="1206545"/>
                </a:cubicBezTo>
                <a:cubicBezTo>
                  <a:pt x="4613391" y="1206545"/>
                  <a:pt x="4641806" y="1178113"/>
                  <a:pt x="4641806" y="1143041"/>
                </a:cubicBezTo>
                <a:cubicBezTo>
                  <a:pt x="4641806" y="1107968"/>
                  <a:pt x="4613391" y="1079536"/>
                  <a:pt x="4578343" y="1079536"/>
                </a:cubicBezTo>
                <a:close/>
                <a:moveTo>
                  <a:pt x="4311612" y="1079536"/>
                </a:moveTo>
                <a:cubicBezTo>
                  <a:pt x="4276543" y="1079536"/>
                  <a:pt x="4248124" y="1107968"/>
                  <a:pt x="4248124" y="1143041"/>
                </a:cubicBezTo>
                <a:cubicBezTo>
                  <a:pt x="4248124" y="1178113"/>
                  <a:pt x="4276543" y="1206545"/>
                  <a:pt x="4311612" y="1206545"/>
                </a:cubicBezTo>
                <a:cubicBezTo>
                  <a:pt x="4346680" y="1206545"/>
                  <a:pt x="4375123" y="1178113"/>
                  <a:pt x="4375123" y="1143041"/>
                </a:cubicBezTo>
                <a:cubicBezTo>
                  <a:pt x="4375123" y="1107968"/>
                  <a:pt x="4346680" y="1079536"/>
                  <a:pt x="4311612" y="1079536"/>
                </a:cubicBezTo>
                <a:close/>
                <a:moveTo>
                  <a:pt x="4045002" y="1079536"/>
                </a:moveTo>
                <a:cubicBezTo>
                  <a:pt x="4009937" y="1079536"/>
                  <a:pt x="3981504" y="1107968"/>
                  <a:pt x="3981504" y="1143041"/>
                </a:cubicBezTo>
                <a:cubicBezTo>
                  <a:pt x="3981504" y="1178114"/>
                  <a:pt x="4009937" y="1206546"/>
                  <a:pt x="4045002" y="1206546"/>
                </a:cubicBezTo>
                <a:cubicBezTo>
                  <a:pt x="4079972" y="1206546"/>
                  <a:pt x="4108408" y="1178114"/>
                  <a:pt x="4108408" y="1143041"/>
                </a:cubicBezTo>
                <a:cubicBezTo>
                  <a:pt x="4108408" y="1107968"/>
                  <a:pt x="4079972" y="1079536"/>
                  <a:pt x="4045002" y="1079536"/>
                </a:cubicBezTo>
                <a:close/>
                <a:moveTo>
                  <a:pt x="3778300" y="1079536"/>
                </a:moveTo>
                <a:cubicBezTo>
                  <a:pt x="3743236" y="1079536"/>
                  <a:pt x="3714812" y="1107969"/>
                  <a:pt x="3714812" y="1143041"/>
                </a:cubicBezTo>
                <a:cubicBezTo>
                  <a:pt x="3714812" y="1178114"/>
                  <a:pt x="3743236" y="1206546"/>
                  <a:pt x="3778300" y="1206546"/>
                </a:cubicBezTo>
                <a:cubicBezTo>
                  <a:pt x="3813368" y="1206546"/>
                  <a:pt x="3841795" y="1178114"/>
                  <a:pt x="3841795" y="1143041"/>
                </a:cubicBezTo>
                <a:cubicBezTo>
                  <a:pt x="3841795" y="1107969"/>
                  <a:pt x="3813368" y="1079536"/>
                  <a:pt x="3778300" y="1079536"/>
                </a:cubicBezTo>
                <a:close/>
                <a:moveTo>
                  <a:pt x="6445168" y="1079535"/>
                </a:moveTo>
                <a:cubicBezTo>
                  <a:pt x="6410098" y="1079535"/>
                  <a:pt x="6381668" y="1107967"/>
                  <a:pt x="6381668" y="1143039"/>
                </a:cubicBezTo>
                <a:cubicBezTo>
                  <a:pt x="6381668" y="1178112"/>
                  <a:pt x="6410098" y="1206544"/>
                  <a:pt x="6445168" y="1206544"/>
                </a:cubicBezTo>
                <a:cubicBezTo>
                  <a:pt x="6480238" y="1206544"/>
                  <a:pt x="6508668" y="1178112"/>
                  <a:pt x="6508668" y="1143039"/>
                </a:cubicBezTo>
                <a:cubicBezTo>
                  <a:pt x="6508668" y="1107967"/>
                  <a:pt x="6480238" y="1079535"/>
                  <a:pt x="6445168" y="1079535"/>
                </a:cubicBezTo>
                <a:close/>
                <a:moveTo>
                  <a:pt x="6178468" y="1079535"/>
                </a:moveTo>
                <a:cubicBezTo>
                  <a:pt x="6143398" y="1079535"/>
                  <a:pt x="6114968" y="1107967"/>
                  <a:pt x="6114968" y="1143039"/>
                </a:cubicBezTo>
                <a:cubicBezTo>
                  <a:pt x="6114968" y="1178112"/>
                  <a:pt x="6143398" y="1206544"/>
                  <a:pt x="6178468" y="1206544"/>
                </a:cubicBezTo>
                <a:cubicBezTo>
                  <a:pt x="6213538" y="1206544"/>
                  <a:pt x="6241968" y="1178112"/>
                  <a:pt x="6241968" y="1143039"/>
                </a:cubicBezTo>
                <a:cubicBezTo>
                  <a:pt x="6241968" y="1107967"/>
                  <a:pt x="6213538" y="1079535"/>
                  <a:pt x="6178468" y="1079535"/>
                </a:cubicBezTo>
                <a:close/>
                <a:moveTo>
                  <a:pt x="5911769" y="1079535"/>
                </a:moveTo>
                <a:cubicBezTo>
                  <a:pt x="5876702" y="1079535"/>
                  <a:pt x="5848274" y="1107967"/>
                  <a:pt x="5848274" y="1143040"/>
                </a:cubicBezTo>
                <a:cubicBezTo>
                  <a:pt x="5848274" y="1178112"/>
                  <a:pt x="5876702" y="1206544"/>
                  <a:pt x="5911769" y="1206544"/>
                </a:cubicBezTo>
                <a:cubicBezTo>
                  <a:pt x="5946845" y="1206544"/>
                  <a:pt x="5975281" y="1178112"/>
                  <a:pt x="5975281" y="1143040"/>
                </a:cubicBezTo>
                <a:cubicBezTo>
                  <a:pt x="5975281" y="1107967"/>
                  <a:pt x="5946845" y="1079535"/>
                  <a:pt x="5911769" y="1079535"/>
                </a:cubicBezTo>
                <a:close/>
                <a:moveTo>
                  <a:pt x="5645088" y="1079535"/>
                </a:moveTo>
                <a:cubicBezTo>
                  <a:pt x="5610009" y="1079535"/>
                  <a:pt x="5581595" y="1107967"/>
                  <a:pt x="5581595" y="1143040"/>
                </a:cubicBezTo>
                <a:cubicBezTo>
                  <a:pt x="5581595" y="1178112"/>
                  <a:pt x="5610009" y="1206544"/>
                  <a:pt x="5645088" y="1206544"/>
                </a:cubicBezTo>
                <a:cubicBezTo>
                  <a:pt x="5680154" y="1206544"/>
                  <a:pt x="5708583" y="1178112"/>
                  <a:pt x="5708583" y="1143040"/>
                </a:cubicBezTo>
                <a:cubicBezTo>
                  <a:pt x="5708583" y="1107967"/>
                  <a:pt x="5680154" y="1079535"/>
                  <a:pt x="5645088" y="1079535"/>
                </a:cubicBezTo>
                <a:close/>
                <a:moveTo>
                  <a:pt x="5378407" y="1079535"/>
                </a:moveTo>
                <a:cubicBezTo>
                  <a:pt x="5343327" y="1079535"/>
                  <a:pt x="5314897" y="1107967"/>
                  <a:pt x="5314897" y="1143040"/>
                </a:cubicBezTo>
                <a:cubicBezTo>
                  <a:pt x="5314897" y="1178112"/>
                  <a:pt x="5343327" y="1206544"/>
                  <a:pt x="5378407" y="1206544"/>
                </a:cubicBezTo>
                <a:cubicBezTo>
                  <a:pt x="5413475" y="1206544"/>
                  <a:pt x="5441901" y="1178112"/>
                  <a:pt x="5441901" y="1143040"/>
                </a:cubicBezTo>
                <a:cubicBezTo>
                  <a:pt x="5441901" y="1107967"/>
                  <a:pt x="5413475" y="1079535"/>
                  <a:pt x="5378407" y="1079535"/>
                </a:cubicBezTo>
                <a:close/>
                <a:moveTo>
                  <a:pt x="5111694" y="1079535"/>
                </a:moveTo>
                <a:cubicBezTo>
                  <a:pt x="5076615" y="1079535"/>
                  <a:pt x="5048180" y="1107967"/>
                  <a:pt x="5048180" y="1143040"/>
                </a:cubicBezTo>
                <a:cubicBezTo>
                  <a:pt x="5048180" y="1178113"/>
                  <a:pt x="5076615" y="1206545"/>
                  <a:pt x="5111694" y="1206545"/>
                </a:cubicBezTo>
                <a:cubicBezTo>
                  <a:pt x="5146775" y="1206545"/>
                  <a:pt x="5175199" y="1178113"/>
                  <a:pt x="5175199" y="1143040"/>
                </a:cubicBezTo>
                <a:cubicBezTo>
                  <a:pt x="5175199" y="1107967"/>
                  <a:pt x="5146775" y="1079535"/>
                  <a:pt x="5111694" y="1079535"/>
                </a:cubicBezTo>
                <a:close/>
                <a:moveTo>
                  <a:pt x="7778668" y="1079534"/>
                </a:moveTo>
                <a:cubicBezTo>
                  <a:pt x="7743598" y="1079534"/>
                  <a:pt x="7715168" y="1107966"/>
                  <a:pt x="7715168" y="1143038"/>
                </a:cubicBezTo>
                <a:cubicBezTo>
                  <a:pt x="7715168" y="1178111"/>
                  <a:pt x="7743598" y="1206543"/>
                  <a:pt x="7778668" y="1206543"/>
                </a:cubicBezTo>
                <a:cubicBezTo>
                  <a:pt x="7813738" y="1206543"/>
                  <a:pt x="7842168" y="1178111"/>
                  <a:pt x="7842168" y="1143038"/>
                </a:cubicBezTo>
                <a:cubicBezTo>
                  <a:pt x="7842168" y="1107966"/>
                  <a:pt x="7813738" y="1079534"/>
                  <a:pt x="7778668" y="1079534"/>
                </a:cubicBezTo>
                <a:close/>
                <a:moveTo>
                  <a:pt x="7511968" y="1079534"/>
                </a:moveTo>
                <a:cubicBezTo>
                  <a:pt x="7476898" y="1079534"/>
                  <a:pt x="7448468" y="1107966"/>
                  <a:pt x="7448468" y="1143038"/>
                </a:cubicBezTo>
                <a:cubicBezTo>
                  <a:pt x="7448468" y="1178111"/>
                  <a:pt x="7476898" y="1206543"/>
                  <a:pt x="7511968" y="1206543"/>
                </a:cubicBezTo>
                <a:cubicBezTo>
                  <a:pt x="7547038" y="1206543"/>
                  <a:pt x="7575468" y="1178111"/>
                  <a:pt x="7575468" y="1143038"/>
                </a:cubicBezTo>
                <a:cubicBezTo>
                  <a:pt x="7575468" y="1107966"/>
                  <a:pt x="7547038" y="1079534"/>
                  <a:pt x="7511968" y="1079534"/>
                </a:cubicBezTo>
                <a:close/>
                <a:moveTo>
                  <a:pt x="7245268" y="1079534"/>
                </a:moveTo>
                <a:cubicBezTo>
                  <a:pt x="7210198" y="1079534"/>
                  <a:pt x="7181768" y="1107966"/>
                  <a:pt x="7181768" y="1143038"/>
                </a:cubicBezTo>
                <a:cubicBezTo>
                  <a:pt x="7181768" y="1178111"/>
                  <a:pt x="7210198" y="1206543"/>
                  <a:pt x="7245268" y="1206543"/>
                </a:cubicBezTo>
                <a:cubicBezTo>
                  <a:pt x="7280338" y="1206543"/>
                  <a:pt x="7308768" y="1178111"/>
                  <a:pt x="7308768" y="1143038"/>
                </a:cubicBezTo>
                <a:cubicBezTo>
                  <a:pt x="7308768" y="1107966"/>
                  <a:pt x="7280338" y="1079534"/>
                  <a:pt x="7245268" y="1079534"/>
                </a:cubicBezTo>
                <a:close/>
                <a:moveTo>
                  <a:pt x="6978568" y="1079534"/>
                </a:moveTo>
                <a:cubicBezTo>
                  <a:pt x="6943498" y="1079534"/>
                  <a:pt x="6915068" y="1107966"/>
                  <a:pt x="6915068" y="1143039"/>
                </a:cubicBezTo>
                <a:cubicBezTo>
                  <a:pt x="6915068" y="1178111"/>
                  <a:pt x="6943498" y="1206543"/>
                  <a:pt x="6978568" y="1206543"/>
                </a:cubicBezTo>
                <a:cubicBezTo>
                  <a:pt x="7013638" y="1206543"/>
                  <a:pt x="7042068" y="1178111"/>
                  <a:pt x="7042068" y="1143039"/>
                </a:cubicBezTo>
                <a:cubicBezTo>
                  <a:pt x="7042068" y="1107966"/>
                  <a:pt x="7013638" y="1079534"/>
                  <a:pt x="6978568" y="1079534"/>
                </a:cubicBezTo>
                <a:close/>
                <a:moveTo>
                  <a:pt x="6711868" y="1079534"/>
                </a:moveTo>
                <a:cubicBezTo>
                  <a:pt x="6676798" y="1079534"/>
                  <a:pt x="6648368" y="1107966"/>
                  <a:pt x="6648368" y="1143039"/>
                </a:cubicBezTo>
                <a:cubicBezTo>
                  <a:pt x="6648368" y="1178112"/>
                  <a:pt x="6676798" y="1206544"/>
                  <a:pt x="6711868" y="1206544"/>
                </a:cubicBezTo>
                <a:cubicBezTo>
                  <a:pt x="6746938" y="1206544"/>
                  <a:pt x="6775368" y="1178112"/>
                  <a:pt x="6775368" y="1143039"/>
                </a:cubicBezTo>
                <a:cubicBezTo>
                  <a:pt x="6775368" y="1107966"/>
                  <a:pt x="6746938" y="1079534"/>
                  <a:pt x="6711868" y="1079534"/>
                </a:cubicBezTo>
                <a:close/>
                <a:moveTo>
                  <a:pt x="9112168" y="1079533"/>
                </a:moveTo>
                <a:cubicBezTo>
                  <a:pt x="9077098" y="1079533"/>
                  <a:pt x="9048668" y="1107965"/>
                  <a:pt x="9048668" y="1143037"/>
                </a:cubicBezTo>
                <a:cubicBezTo>
                  <a:pt x="9048668" y="1178109"/>
                  <a:pt x="9077098" y="1206542"/>
                  <a:pt x="9112168" y="1206542"/>
                </a:cubicBezTo>
                <a:cubicBezTo>
                  <a:pt x="9147238" y="1206542"/>
                  <a:pt x="9175668" y="1178109"/>
                  <a:pt x="9175668" y="1143037"/>
                </a:cubicBezTo>
                <a:cubicBezTo>
                  <a:pt x="9175668" y="1107965"/>
                  <a:pt x="9147238" y="1079533"/>
                  <a:pt x="9112168" y="1079533"/>
                </a:cubicBezTo>
                <a:close/>
                <a:moveTo>
                  <a:pt x="8845468" y="1079533"/>
                </a:moveTo>
                <a:cubicBezTo>
                  <a:pt x="8810398" y="1079533"/>
                  <a:pt x="8781968" y="1107965"/>
                  <a:pt x="8781968" y="1143037"/>
                </a:cubicBezTo>
                <a:cubicBezTo>
                  <a:pt x="8781968" y="1178110"/>
                  <a:pt x="8810398" y="1206542"/>
                  <a:pt x="8845468" y="1206542"/>
                </a:cubicBezTo>
                <a:cubicBezTo>
                  <a:pt x="8880538" y="1206542"/>
                  <a:pt x="8908968" y="1178110"/>
                  <a:pt x="8908968" y="1143037"/>
                </a:cubicBezTo>
                <a:cubicBezTo>
                  <a:pt x="8908968" y="1107965"/>
                  <a:pt x="8880538" y="1079533"/>
                  <a:pt x="8845468" y="1079533"/>
                </a:cubicBezTo>
                <a:close/>
                <a:moveTo>
                  <a:pt x="8578768" y="1079533"/>
                </a:moveTo>
                <a:cubicBezTo>
                  <a:pt x="8543698" y="1079533"/>
                  <a:pt x="8515268" y="1107965"/>
                  <a:pt x="8515268" y="1143038"/>
                </a:cubicBezTo>
                <a:cubicBezTo>
                  <a:pt x="8515268" y="1178110"/>
                  <a:pt x="8543698" y="1206542"/>
                  <a:pt x="8578768" y="1206542"/>
                </a:cubicBezTo>
                <a:cubicBezTo>
                  <a:pt x="8613838" y="1206542"/>
                  <a:pt x="8642268" y="1178110"/>
                  <a:pt x="8642268" y="1143038"/>
                </a:cubicBezTo>
                <a:cubicBezTo>
                  <a:pt x="8642268" y="1107965"/>
                  <a:pt x="8613838" y="1079533"/>
                  <a:pt x="8578768" y="1079533"/>
                </a:cubicBezTo>
                <a:close/>
                <a:moveTo>
                  <a:pt x="8312068" y="1079533"/>
                </a:moveTo>
                <a:cubicBezTo>
                  <a:pt x="8276998" y="1079533"/>
                  <a:pt x="8248568" y="1107965"/>
                  <a:pt x="8248568" y="1143038"/>
                </a:cubicBezTo>
                <a:cubicBezTo>
                  <a:pt x="8248568" y="1178110"/>
                  <a:pt x="8276998" y="1206542"/>
                  <a:pt x="8312068" y="1206542"/>
                </a:cubicBezTo>
                <a:cubicBezTo>
                  <a:pt x="8347138" y="1206542"/>
                  <a:pt x="8375568" y="1178110"/>
                  <a:pt x="8375568" y="1143038"/>
                </a:cubicBezTo>
                <a:cubicBezTo>
                  <a:pt x="8375568" y="1107965"/>
                  <a:pt x="8347138" y="1079533"/>
                  <a:pt x="8312068" y="1079533"/>
                </a:cubicBezTo>
                <a:close/>
                <a:moveTo>
                  <a:pt x="8045368" y="1079533"/>
                </a:moveTo>
                <a:cubicBezTo>
                  <a:pt x="8010298" y="1079533"/>
                  <a:pt x="7981868" y="1107965"/>
                  <a:pt x="7981868" y="1143038"/>
                </a:cubicBezTo>
                <a:cubicBezTo>
                  <a:pt x="7981868" y="1178110"/>
                  <a:pt x="8010298" y="1206542"/>
                  <a:pt x="8045368" y="1206542"/>
                </a:cubicBezTo>
                <a:cubicBezTo>
                  <a:pt x="8080438" y="1206542"/>
                  <a:pt x="8108868" y="1178110"/>
                  <a:pt x="8108868" y="1143038"/>
                </a:cubicBezTo>
                <a:cubicBezTo>
                  <a:pt x="8108868" y="1107965"/>
                  <a:pt x="8080438" y="1079533"/>
                  <a:pt x="8045368" y="1079533"/>
                </a:cubicBezTo>
                <a:close/>
                <a:moveTo>
                  <a:pt x="10712368" y="1079532"/>
                </a:moveTo>
                <a:cubicBezTo>
                  <a:pt x="10677298" y="1079532"/>
                  <a:pt x="10648868" y="1107964"/>
                  <a:pt x="10648868" y="1143036"/>
                </a:cubicBezTo>
                <a:cubicBezTo>
                  <a:pt x="10648868" y="1178108"/>
                  <a:pt x="10677298" y="1206540"/>
                  <a:pt x="10712368" y="1206540"/>
                </a:cubicBezTo>
                <a:cubicBezTo>
                  <a:pt x="10747438" y="1206540"/>
                  <a:pt x="10775868" y="1178108"/>
                  <a:pt x="10775868" y="1143036"/>
                </a:cubicBezTo>
                <a:cubicBezTo>
                  <a:pt x="10775868" y="1107964"/>
                  <a:pt x="10747438" y="1079532"/>
                  <a:pt x="10712368" y="1079532"/>
                </a:cubicBezTo>
                <a:close/>
                <a:moveTo>
                  <a:pt x="10445668" y="1079532"/>
                </a:moveTo>
                <a:cubicBezTo>
                  <a:pt x="10410598" y="1079532"/>
                  <a:pt x="10382168" y="1107964"/>
                  <a:pt x="10382168" y="1143036"/>
                </a:cubicBezTo>
                <a:cubicBezTo>
                  <a:pt x="10382168" y="1178109"/>
                  <a:pt x="10410598" y="1206541"/>
                  <a:pt x="10445668" y="1206541"/>
                </a:cubicBezTo>
                <a:cubicBezTo>
                  <a:pt x="10480738" y="1206541"/>
                  <a:pt x="10509168" y="1178109"/>
                  <a:pt x="10509168" y="1143036"/>
                </a:cubicBezTo>
                <a:cubicBezTo>
                  <a:pt x="10509168" y="1107964"/>
                  <a:pt x="10480738" y="1079532"/>
                  <a:pt x="10445668" y="1079532"/>
                </a:cubicBezTo>
                <a:close/>
                <a:moveTo>
                  <a:pt x="10178968" y="1079532"/>
                </a:moveTo>
                <a:cubicBezTo>
                  <a:pt x="10143898" y="1079532"/>
                  <a:pt x="10115468" y="1107964"/>
                  <a:pt x="10115468" y="1143036"/>
                </a:cubicBezTo>
                <a:cubicBezTo>
                  <a:pt x="10115468" y="1178109"/>
                  <a:pt x="10143898" y="1206541"/>
                  <a:pt x="10178968" y="1206541"/>
                </a:cubicBezTo>
                <a:cubicBezTo>
                  <a:pt x="10214038" y="1206541"/>
                  <a:pt x="10242468" y="1178109"/>
                  <a:pt x="10242468" y="1143036"/>
                </a:cubicBezTo>
                <a:cubicBezTo>
                  <a:pt x="10242468" y="1107964"/>
                  <a:pt x="10214038" y="1079532"/>
                  <a:pt x="10178968" y="1079532"/>
                </a:cubicBezTo>
                <a:close/>
                <a:moveTo>
                  <a:pt x="9912268" y="1079532"/>
                </a:moveTo>
                <a:cubicBezTo>
                  <a:pt x="9877198" y="1079532"/>
                  <a:pt x="9848768" y="1107964"/>
                  <a:pt x="9848768" y="1143036"/>
                </a:cubicBezTo>
                <a:cubicBezTo>
                  <a:pt x="9848768" y="1178109"/>
                  <a:pt x="9877198" y="1206541"/>
                  <a:pt x="9912268" y="1206541"/>
                </a:cubicBezTo>
                <a:cubicBezTo>
                  <a:pt x="9947338" y="1206541"/>
                  <a:pt x="9975768" y="1178109"/>
                  <a:pt x="9975768" y="1143036"/>
                </a:cubicBezTo>
                <a:cubicBezTo>
                  <a:pt x="9975768" y="1107964"/>
                  <a:pt x="9947338" y="1079532"/>
                  <a:pt x="9912268" y="1079532"/>
                </a:cubicBezTo>
                <a:close/>
                <a:moveTo>
                  <a:pt x="9645568" y="1079532"/>
                </a:moveTo>
                <a:cubicBezTo>
                  <a:pt x="9610498" y="1079532"/>
                  <a:pt x="9582068" y="1107964"/>
                  <a:pt x="9582068" y="1143037"/>
                </a:cubicBezTo>
                <a:cubicBezTo>
                  <a:pt x="9582068" y="1178109"/>
                  <a:pt x="9610498" y="1206541"/>
                  <a:pt x="9645568" y="1206541"/>
                </a:cubicBezTo>
                <a:cubicBezTo>
                  <a:pt x="9680638" y="1206541"/>
                  <a:pt x="9709068" y="1178109"/>
                  <a:pt x="9709068" y="1143037"/>
                </a:cubicBezTo>
                <a:cubicBezTo>
                  <a:pt x="9709068" y="1107964"/>
                  <a:pt x="9680638" y="1079532"/>
                  <a:pt x="9645568" y="1079532"/>
                </a:cubicBezTo>
                <a:close/>
                <a:moveTo>
                  <a:pt x="9378868" y="1079532"/>
                </a:moveTo>
                <a:cubicBezTo>
                  <a:pt x="9343798" y="1079532"/>
                  <a:pt x="9315368" y="1107965"/>
                  <a:pt x="9315368" y="1143037"/>
                </a:cubicBezTo>
                <a:cubicBezTo>
                  <a:pt x="9315368" y="1178109"/>
                  <a:pt x="9343798" y="1206542"/>
                  <a:pt x="9378868" y="1206542"/>
                </a:cubicBezTo>
                <a:cubicBezTo>
                  <a:pt x="9413938" y="1206542"/>
                  <a:pt x="9442368" y="1178109"/>
                  <a:pt x="9442368" y="1143037"/>
                </a:cubicBezTo>
                <a:cubicBezTo>
                  <a:pt x="9442368" y="1107965"/>
                  <a:pt x="9413938" y="1079532"/>
                  <a:pt x="9378868" y="1079532"/>
                </a:cubicBezTo>
                <a:close/>
                <a:moveTo>
                  <a:pt x="11779168" y="1079531"/>
                </a:moveTo>
                <a:cubicBezTo>
                  <a:pt x="11744098" y="1079531"/>
                  <a:pt x="11715668" y="1107963"/>
                  <a:pt x="11715668" y="1143035"/>
                </a:cubicBezTo>
                <a:cubicBezTo>
                  <a:pt x="11715668" y="1178108"/>
                  <a:pt x="11744098" y="1206540"/>
                  <a:pt x="11779168" y="1206540"/>
                </a:cubicBezTo>
                <a:cubicBezTo>
                  <a:pt x="11814238" y="1206540"/>
                  <a:pt x="11842668" y="1178108"/>
                  <a:pt x="11842668" y="1143035"/>
                </a:cubicBezTo>
                <a:cubicBezTo>
                  <a:pt x="11842668" y="1107963"/>
                  <a:pt x="11814238" y="1079531"/>
                  <a:pt x="11779168" y="1079531"/>
                </a:cubicBezTo>
                <a:close/>
                <a:moveTo>
                  <a:pt x="11512468" y="1079531"/>
                </a:moveTo>
                <a:cubicBezTo>
                  <a:pt x="11477398" y="1079531"/>
                  <a:pt x="11448968" y="1107963"/>
                  <a:pt x="11448968" y="1143035"/>
                </a:cubicBezTo>
                <a:cubicBezTo>
                  <a:pt x="11448968" y="1178108"/>
                  <a:pt x="11477398" y="1206540"/>
                  <a:pt x="11512468" y="1206540"/>
                </a:cubicBezTo>
                <a:cubicBezTo>
                  <a:pt x="11547538" y="1206540"/>
                  <a:pt x="11575968" y="1178108"/>
                  <a:pt x="11575968" y="1143035"/>
                </a:cubicBezTo>
                <a:cubicBezTo>
                  <a:pt x="11575968" y="1107963"/>
                  <a:pt x="11547538" y="1079531"/>
                  <a:pt x="11512468" y="1079531"/>
                </a:cubicBezTo>
                <a:close/>
                <a:moveTo>
                  <a:pt x="11245768" y="1079531"/>
                </a:moveTo>
                <a:cubicBezTo>
                  <a:pt x="11210698" y="1079531"/>
                  <a:pt x="11182268" y="1107963"/>
                  <a:pt x="11182268" y="1143036"/>
                </a:cubicBezTo>
                <a:cubicBezTo>
                  <a:pt x="11182268" y="1178108"/>
                  <a:pt x="11210698" y="1206540"/>
                  <a:pt x="11245768" y="1206540"/>
                </a:cubicBezTo>
                <a:cubicBezTo>
                  <a:pt x="11280838" y="1206540"/>
                  <a:pt x="11309268" y="1178108"/>
                  <a:pt x="11309268" y="1143036"/>
                </a:cubicBezTo>
                <a:cubicBezTo>
                  <a:pt x="11309268" y="1107963"/>
                  <a:pt x="11280838" y="1079531"/>
                  <a:pt x="11245768" y="1079531"/>
                </a:cubicBezTo>
                <a:close/>
                <a:moveTo>
                  <a:pt x="10979068" y="1079531"/>
                </a:moveTo>
                <a:cubicBezTo>
                  <a:pt x="10943998" y="1079531"/>
                  <a:pt x="10915568" y="1107963"/>
                  <a:pt x="10915568" y="1143036"/>
                </a:cubicBezTo>
                <a:cubicBezTo>
                  <a:pt x="10915568" y="1178108"/>
                  <a:pt x="10943998" y="1206540"/>
                  <a:pt x="10979068" y="1206540"/>
                </a:cubicBezTo>
                <a:cubicBezTo>
                  <a:pt x="11014138" y="1206540"/>
                  <a:pt x="11042568" y="1178108"/>
                  <a:pt x="11042568" y="1143036"/>
                </a:cubicBezTo>
                <a:cubicBezTo>
                  <a:pt x="11042568" y="1107963"/>
                  <a:pt x="11014138" y="1079531"/>
                  <a:pt x="10979068" y="1079531"/>
                </a:cubicBezTo>
                <a:close/>
                <a:moveTo>
                  <a:pt x="844609" y="774734"/>
                </a:moveTo>
                <a:cubicBezTo>
                  <a:pt x="809539" y="774734"/>
                  <a:pt x="781109" y="803163"/>
                  <a:pt x="781109" y="838233"/>
                </a:cubicBezTo>
                <a:cubicBezTo>
                  <a:pt x="781109" y="873302"/>
                  <a:pt x="809539" y="901732"/>
                  <a:pt x="844609" y="901732"/>
                </a:cubicBezTo>
                <a:cubicBezTo>
                  <a:pt x="879678" y="901732"/>
                  <a:pt x="908108" y="873302"/>
                  <a:pt x="908108" y="838233"/>
                </a:cubicBezTo>
                <a:cubicBezTo>
                  <a:pt x="908108" y="803163"/>
                  <a:pt x="879678" y="774734"/>
                  <a:pt x="844609" y="774734"/>
                </a:cubicBezTo>
                <a:close/>
                <a:moveTo>
                  <a:pt x="577912" y="774734"/>
                </a:moveTo>
                <a:cubicBezTo>
                  <a:pt x="542843" y="774734"/>
                  <a:pt x="514413" y="803163"/>
                  <a:pt x="514413" y="838233"/>
                </a:cubicBezTo>
                <a:cubicBezTo>
                  <a:pt x="514413" y="873302"/>
                  <a:pt x="542843" y="901732"/>
                  <a:pt x="577912" y="901732"/>
                </a:cubicBezTo>
                <a:cubicBezTo>
                  <a:pt x="612982" y="901732"/>
                  <a:pt x="641411" y="873302"/>
                  <a:pt x="641411" y="838233"/>
                </a:cubicBezTo>
                <a:cubicBezTo>
                  <a:pt x="641411" y="803163"/>
                  <a:pt x="612982" y="774734"/>
                  <a:pt x="577912" y="774734"/>
                </a:cubicBezTo>
                <a:close/>
                <a:moveTo>
                  <a:pt x="311216" y="774734"/>
                </a:moveTo>
                <a:cubicBezTo>
                  <a:pt x="276147" y="774734"/>
                  <a:pt x="247717" y="803164"/>
                  <a:pt x="247717" y="838233"/>
                </a:cubicBezTo>
                <a:cubicBezTo>
                  <a:pt x="247717" y="873303"/>
                  <a:pt x="276147" y="901732"/>
                  <a:pt x="311216" y="901732"/>
                </a:cubicBezTo>
                <a:cubicBezTo>
                  <a:pt x="346286" y="901732"/>
                  <a:pt x="374715" y="873303"/>
                  <a:pt x="374715" y="838233"/>
                </a:cubicBezTo>
                <a:cubicBezTo>
                  <a:pt x="374715" y="803164"/>
                  <a:pt x="346286" y="774734"/>
                  <a:pt x="311216" y="774734"/>
                </a:cubicBezTo>
                <a:close/>
                <a:moveTo>
                  <a:pt x="2444817" y="774733"/>
                </a:moveTo>
                <a:cubicBezTo>
                  <a:pt x="2409744" y="774733"/>
                  <a:pt x="2381320" y="803162"/>
                  <a:pt x="2381320" y="838232"/>
                </a:cubicBezTo>
                <a:cubicBezTo>
                  <a:pt x="2381320" y="873301"/>
                  <a:pt x="2409744" y="901731"/>
                  <a:pt x="2444817" y="901731"/>
                </a:cubicBezTo>
                <a:cubicBezTo>
                  <a:pt x="2479891" y="901731"/>
                  <a:pt x="2508328" y="873301"/>
                  <a:pt x="2508328" y="838232"/>
                </a:cubicBezTo>
                <a:cubicBezTo>
                  <a:pt x="2508328" y="803162"/>
                  <a:pt x="2479891" y="774733"/>
                  <a:pt x="2444817" y="774733"/>
                </a:cubicBezTo>
                <a:close/>
                <a:moveTo>
                  <a:pt x="2178139" y="774733"/>
                </a:moveTo>
                <a:cubicBezTo>
                  <a:pt x="2143053" y="774733"/>
                  <a:pt x="2114627" y="803162"/>
                  <a:pt x="2114627" y="838232"/>
                </a:cubicBezTo>
                <a:cubicBezTo>
                  <a:pt x="2114627" y="873301"/>
                  <a:pt x="2143053" y="901731"/>
                  <a:pt x="2178139" y="901731"/>
                </a:cubicBezTo>
                <a:cubicBezTo>
                  <a:pt x="2213185" y="901731"/>
                  <a:pt x="2241610" y="873301"/>
                  <a:pt x="2241610" y="838232"/>
                </a:cubicBezTo>
                <a:cubicBezTo>
                  <a:pt x="2241610" y="803162"/>
                  <a:pt x="2213185" y="774733"/>
                  <a:pt x="2178139" y="774733"/>
                </a:cubicBezTo>
                <a:close/>
                <a:moveTo>
                  <a:pt x="1911402" y="774733"/>
                </a:moveTo>
                <a:cubicBezTo>
                  <a:pt x="1876325" y="774733"/>
                  <a:pt x="1847898" y="803162"/>
                  <a:pt x="1847898" y="838232"/>
                </a:cubicBezTo>
                <a:cubicBezTo>
                  <a:pt x="1847898" y="873302"/>
                  <a:pt x="1876325" y="901731"/>
                  <a:pt x="1911402" y="901731"/>
                </a:cubicBezTo>
                <a:cubicBezTo>
                  <a:pt x="1946471" y="901731"/>
                  <a:pt x="1974906" y="873302"/>
                  <a:pt x="1974906" y="838232"/>
                </a:cubicBezTo>
                <a:cubicBezTo>
                  <a:pt x="1974906" y="803162"/>
                  <a:pt x="1946471" y="774733"/>
                  <a:pt x="1911402" y="774733"/>
                </a:cubicBezTo>
                <a:close/>
                <a:moveTo>
                  <a:pt x="1644699" y="774733"/>
                </a:moveTo>
                <a:cubicBezTo>
                  <a:pt x="1609629" y="774733"/>
                  <a:pt x="1581200" y="803163"/>
                  <a:pt x="1581200" y="838232"/>
                </a:cubicBezTo>
                <a:cubicBezTo>
                  <a:pt x="1581200" y="873302"/>
                  <a:pt x="1609629" y="901731"/>
                  <a:pt x="1644699" y="901731"/>
                </a:cubicBezTo>
                <a:cubicBezTo>
                  <a:pt x="1679771" y="901731"/>
                  <a:pt x="1708202" y="873302"/>
                  <a:pt x="1708202" y="838232"/>
                </a:cubicBezTo>
                <a:cubicBezTo>
                  <a:pt x="1708202" y="803163"/>
                  <a:pt x="1679771" y="774733"/>
                  <a:pt x="1644699" y="774733"/>
                </a:cubicBezTo>
                <a:close/>
                <a:moveTo>
                  <a:pt x="1378001" y="774733"/>
                </a:moveTo>
                <a:cubicBezTo>
                  <a:pt x="1342932" y="774733"/>
                  <a:pt x="1314502" y="803163"/>
                  <a:pt x="1314502" y="838232"/>
                </a:cubicBezTo>
                <a:cubicBezTo>
                  <a:pt x="1314502" y="873302"/>
                  <a:pt x="1342932" y="901732"/>
                  <a:pt x="1378001" y="901732"/>
                </a:cubicBezTo>
                <a:cubicBezTo>
                  <a:pt x="1413071" y="901732"/>
                  <a:pt x="1441500" y="873302"/>
                  <a:pt x="1441500" y="838232"/>
                </a:cubicBezTo>
                <a:cubicBezTo>
                  <a:pt x="1441500" y="803163"/>
                  <a:pt x="1413071" y="774733"/>
                  <a:pt x="1378001" y="774733"/>
                </a:cubicBezTo>
                <a:close/>
                <a:moveTo>
                  <a:pt x="1111305" y="774733"/>
                </a:moveTo>
                <a:cubicBezTo>
                  <a:pt x="1076235" y="774733"/>
                  <a:pt x="1047806" y="803163"/>
                  <a:pt x="1047806" y="838232"/>
                </a:cubicBezTo>
                <a:cubicBezTo>
                  <a:pt x="1047806" y="873302"/>
                  <a:pt x="1076235" y="901732"/>
                  <a:pt x="1111305" y="901732"/>
                </a:cubicBezTo>
                <a:cubicBezTo>
                  <a:pt x="1146374" y="901732"/>
                  <a:pt x="1174804" y="873302"/>
                  <a:pt x="1174804" y="838232"/>
                </a:cubicBezTo>
                <a:cubicBezTo>
                  <a:pt x="1174804" y="803163"/>
                  <a:pt x="1146374" y="774733"/>
                  <a:pt x="1111305" y="774733"/>
                </a:cubicBezTo>
                <a:close/>
                <a:moveTo>
                  <a:pt x="3778300" y="774732"/>
                </a:moveTo>
                <a:cubicBezTo>
                  <a:pt x="3743236" y="774732"/>
                  <a:pt x="3714814" y="803161"/>
                  <a:pt x="3714814" y="838231"/>
                </a:cubicBezTo>
                <a:cubicBezTo>
                  <a:pt x="3714814" y="873300"/>
                  <a:pt x="3743236" y="901730"/>
                  <a:pt x="3778300" y="901730"/>
                </a:cubicBezTo>
                <a:cubicBezTo>
                  <a:pt x="3813368" y="901730"/>
                  <a:pt x="3841795" y="873300"/>
                  <a:pt x="3841795" y="838231"/>
                </a:cubicBezTo>
                <a:cubicBezTo>
                  <a:pt x="3841795" y="803161"/>
                  <a:pt x="3813368" y="774732"/>
                  <a:pt x="3778300" y="774732"/>
                </a:cubicBezTo>
                <a:close/>
                <a:moveTo>
                  <a:pt x="3511623" y="774732"/>
                </a:moveTo>
                <a:cubicBezTo>
                  <a:pt x="3476546" y="774732"/>
                  <a:pt x="3448109" y="803161"/>
                  <a:pt x="3448109" y="838231"/>
                </a:cubicBezTo>
                <a:cubicBezTo>
                  <a:pt x="3448109" y="873301"/>
                  <a:pt x="3476546" y="901730"/>
                  <a:pt x="3511623" y="901730"/>
                </a:cubicBezTo>
                <a:cubicBezTo>
                  <a:pt x="3546695" y="901730"/>
                  <a:pt x="3575121" y="873301"/>
                  <a:pt x="3575121" y="838231"/>
                </a:cubicBezTo>
                <a:cubicBezTo>
                  <a:pt x="3575121" y="803161"/>
                  <a:pt x="3546695" y="774732"/>
                  <a:pt x="3511623" y="774732"/>
                </a:cubicBezTo>
                <a:close/>
                <a:moveTo>
                  <a:pt x="3244887" y="774732"/>
                </a:moveTo>
                <a:cubicBezTo>
                  <a:pt x="3209824" y="774732"/>
                  <a:pt x="3181399" y="803162"/>
                  <a:pt x="3181399" y="838231"/>
                </a:cubicBezTo>
                <a:cubicBezTo>
                  <a:pt x="3181399" y="873301"/>
                  <a:pt x="3209824" y="901730"/>
                  <a:pt x="3244887" y="901730"/>
                </a:cubicBezTo>
                <a:cubicBezTo>
                  <a:pt x="3279952" y="901730"/>
                  <a:pt x="3308377" y="873301"/>
                  <a:pt x="3308377" y="838231"/>
                </a:cubicBezTo>
                <a:cubicBezTo>
                  <a:pt x="3308377" y="803162"/>
                  <a:pt x="3279952" y="774732"/>
                  <a:pt x="3244887" y="774732"/>
                </a:cubicBezTo>
                <a:close/>
                <a:moveTo>
                  <a:pt x="2978236" y="774732"/>
                </a:moveTo>
                <a:cubicBezTo>
                  <a:pt x="2943173" y="774732"/>
                  <a:pt x="2914748" y="803162"/>
                  <a:pt x="2914748" y="838231"/>
                </a:cubicBezTo>
                <a:cubicBezTo>
                  <a:pt x="2914748" y="873301"/>
                  <a:pt x="2943173" y="901731"/>
                  <a:pt x="2978236" y="901731"/>
                </a:cubicBezTo>
                <a:cubicBezTo>
                  <a:pt x="3013299" y="901731"/>
                  <a:pt x="3041724" y="873301"/>
                  <a:pt x="3041724" y="838231"/>
                </a:cubicBezTo>
                <a:cubicBezTo>
                  <a:pt x="3041724" y="803162"/>
                  <a:pt x="3013299" y="774732"/>
                  <a:pt x="2978236" y="774732"/>
                </a:cubicBezTo>
                <a:close/>
                <a:moveTo>
                  <a:pt x="2711569" y="774732"/>
                </a:moveTo>
                <a:cubicBezTo>
                  <a:pt x="2676487" y="774732"/>
                  <a:pt x="2648050" y="803162"/>
                  <a:pt x="2648050" y="838232"/>
                </a:cubicBezTo>
                <a:cubicBezTo>
                  <a:pt x="2648050" y="873301"/>
                  <a:pt x="2676487" y="901731"/>
                  <a:pt x="2711569" y="901731"/>
                </a:cubicBezTo>
                <a:cubicBezTo>
                  <a:pt x="2746645" y="901731"/>
                  <a:pt x="2775073" y="873301"/>
                  <a:pt x="2775073" y="838232"/>
                </a:cubicBezTo>
                <a:cubicBezTo>
                  <a:pt x="2775073" y="803162"/>
                  <a:pt x="2746645" y="774732"/>
                  <a:pt x="2711569" y="774732"/>
                </a:cubicBezTo>
                <a:close/>
                <a:moveTo>
                  <a:pt x="5378407" y="774731"/>
                </a:moveTo>
                <a:cubicBezTo>
                  <a:pt x="5343327" y="774731"/>
                  <a:pt x="5314897" y="803160"/>
                  <a:pt x="5314897" y="838230"/>
                </a:cubicBezTo>
                <a:cubicBezTo>
                  <a:pt x="5314897" y="873299"/>
                  <a:pt x="5343327" y="901729"/>
                  <a:pt x="5378407" y="901729"/>
                </a:cubicBezTo>
                <a:cubicBezTo>
                  <a:pt x="5413475" y="901729"/>
                  <a:pt x="5441901" y="873299"/>
                  <a:pt x="5441901" y="838230"/>
                </a:cubicBezTo>
                <a:cubicBezTo>
                  <a:pt x="5441901" y="803160"/>
                  <a:pt x="5413475" y="774731"/>
                  <a:pt x="5378407" y="774731"/>
                </a:cubicBezTo>
                <a:close/>
                <a:moveTo>
                  <a:pt x="5111694" y="774731"/>
                </a:moveTo>
                <a:cubicBezTo>
                  <a:pt x="5076615" y="774731"/>
                  <a:pt x="5048180" y="803160"/>
                  <a:pt x="5048180" y="838230"/>
                </a:cubicBezTo>
                <a:cubicBezTo>
                  <a:pt x="5048180" y="873300"/>
                  <a:pt x="5076615" y="901729"/>
                  <a:pt x="5111694" y="901729"/>
                </a:cubicBezTo>
                <a:cubicBezTo>
                  <a:pt x="5146775" y="901729"/>
                  <a:pt x="5175199" y="873300"/>
                  <a:pt x="5175199" y="838230"/>
                </a:cubicBezTo>
                <a:cubicBezTo>
                  <a:pt x="5175199" y="803160"/>
                  <a:pt x="5146775" y="774731"/>
                  <a:pt x="5111694" y="774731"/>
                </a:cubicBezTo>
                <a:close/>
                <a:moveTo>
                  <a:pt x="4844996" y="774731"/>
                </a:moveTo>
                <a:cubicBezTo>
                  <a:pt x="4809923" y="774731"/>
                  <a:pt x="4781498" y="803161"/>
                  <a:pt x="4781498" y="838230"/>
                </a:cubicBezTo>
                <a:cubicBezTo>
                  <a:pt x="4781498" y="873300"/>
                  <a:pt x="4809923" y="901729"/>
                  <a:pt x="4844996" y="901729"/>
                </a:cubicBezTo>
                <a:cubicBezTo>
                  <a:pt x="4880072" y="901729"/>
                  <a:pt x="4908504" y="873300"/>
                  <a:pt x="4908504" y="838230"/>
                </a:cubicBezTo>
                <a:cubicBezTo>
                  <a:pt x="4908504" y="803161"/>
                  <a:pt x="4880072" y="774731"/>
                  <a:pt x="4844996" y="774731"/>
                </a:cubicBezTo>
                <a:close/>
                <a:moveTo>
                  <a:pt x="4578343" y="774731"/>
                </a:moveTo>
                <a:cubicBezTo>
                  <a:pt x="4543287" y="774731"/>
                  <a:pt x="4514828" y="803161"/>
                  <a:pt x="4514828" y="838230"/>
                </a:cubicBezTo>
                <a:cubicBezTo>
                  <a:pt x="4514828" y="873300"/>
                  <a:pt x="4543287" y="901730"/>
                  <a:pt x="4578343" y="901730"/>
                </a:cubicBezTo>
                <a:cubicBezTo>
                  <a:pt x="4613391" y="901730"/>
                  <a:pt x="4641806" y="873300"/>
                  <a:pt x="4641806" y="838230"/>
                </a:cubicBezTo>
                <a:cubicBezTo>
                  <a:pt x="4641806" y="803161"/>
                  <a:pt x="4613391" y="774731"/>
                  <a:pt x="4578343" y="774731"/>
                </a:cubicBezTo>
                <a:close/>
                <a:moveTo>
                  <a:pt x="4311612" y="774731"/>
                </a:moveTo>
                <a:cubicBezTo>
                  <a:pt x="4276543" y="774731"/>
                  <a:pt x="4248124" y="803161"/>
                  <a:pt x="4248124" y="838230"/>
                </a:cubicBezTo>
                <a:cubicBezTo>
                  <a:pt x="4248124" y="873300"/>
                  <a:pt x="4276543" y="901730"/>
                  <a:pt x="4311612" y="901730"/>
                </a:cubicBezTo>
                <a:cubicBezTo>
                  <a:pt x="4346680" y="901730"/>
                  <a:pt x="4375123" y="873300"/>
                  <a:pt x="4375123" y="838230"/>
                </a:cubicBezTo>
                <a:cubicBezTo>
                  <a:pt x="4375123" y="803161"/>
                  <a:pt x="4346680" y="774731"/>
                  <a:pt x="4311612" y="774731"/>
                </a:cubicBezTo>
                <a:close/>
                <a:moveTo>
                  <a:pt x="4045003" y="774731"/>
                </a:moveTo>
                <a:cubicBezTo>
                  <a:pt x="4009937" y="774731"/>
                  <a:pt x="3981504" y="803161"/>
                  <a:pt x="3981504" y="838231"/>
                </a:cubicBezTo>
                <a:cubicBezTo>
                  <a:pt x="3981504" y="873300"/>
                  <a:pt x="4009937" y="901730"/>
                  <a:pt x="4045003" y="901730"/>
                </a:cubicBezTo>
                <a:cubicBezTo>
                  <a:pt x="4079972" y="901730"/>
                  <a:pt x="4108408" y="873300"/>
                  <a:pt x="4108408" y="838231"/>
                </a:cubicBezTo>
                <a:cubicBezTo>
                  <a:pt x="4108408" y="803161"/>
                  <a:pt x="4079972" y="774731"/>
                  <a:pt x="4045003" y="774731"/>
                </a:cubicBezTo>
                <a:close/>
                <a:moveTo>
                  <a:pt x="6978568" y="774730"/>
                </a:moveTo>
                <a:cubicBezTo>
                  <a:pt x="6943498" y="774730"/>
                  <a:pt x="6915068" y="803159"/>
                  <a:pt x="6915068" y="838229"/>
                </a:cubicBezTo>
                <a:cubicBezTo>
                  <a:pt x="6915068" y="873298"/>
                  <a:pt x="6943498" y="901728"/>
                  <a:pt x="6978568" y="901728"/>
                </a:cubicBezTo>
                <a:cubicBezTo>
                  <a:pt x="7013638" y="901728"/>
                  <a:pt x="7042068" y="873298"/>
                  <a:pt x="7042068" y="838229"/>
                </a:cubicBezTo>
                <a:cubicBezTo>
                  <a:pt x="7042068" y="803159"/>
                  <a:pt x="7013638" y="774730"/>
                  <a:pt x="6978568" y="774730"/>
                </a:cubicBezTo>
                <a:close/>
                <a:moveTo>
                  <a:pt x="6711868" y="774730"/>
                </a:moveTo>
                <a:cubicBezTo>
                  <a:pt x="6676798" y="774730"/>
                  <a:pt x="6648368" y="803159"/>
                  <a:pt x="6648368" y="838229"/>
                </a:cubicBezTo>
                <a:cubicBezTo>
                  <a:pt x="6648368" y="873299"/>
                  <a:pt x="6676798" y="901728"/>
                  <a:pt x="6711868" y="901728"/>
                </a:cubicBezTo>
                <a:cubicBezTo>
                  <a:pt x="6746938" y="901728"/>
                  <a:pt x="6775368" y="873299"/>
                  <a:pt x="6775368" y="838229"/>
                </a:cubicBezTo>
                <a:cubicBezTo>
                  <a:pt x="6775368" y="803159"/>
                  <a:pt x="6746938" y="774730"/>
                  <a:pt x="6711868" y="774730"/>
                </a:cubicBezTo>
                <a:close/>
                <a:moveTo>
                  <a:pt x="6445168" y="774730"/>
                </a:moveTo>
                <a:cubicBezTo>
                  <a:pt x="6410098" y="774730"/>
                  <a:pt x="6381668" y="803160"/>
                  <a:pt x="6381668" y="838229"/>
                </a:cubicBezTo>
                <a:cubicBezTo>
                  <a:pt x="6381668" y="873299"/>
                  <a:pt x="6410098" y="901728"/>
                  <a:pt x="6445168" y="901728"/>
                </a:cubicBezTo>
                <a:cubicBezTo>
                  <a:pt x="6480238" y="901728"/>
                  <a:pt x="6508668" y="873299"/>
                  <a:pt x="6508668" y="838229"/>
                </a:cubicBezTo>
                <a:cubicBezTo>
                  <a:pt x="6508668" y="803160"/>
                  <a:pt x="6480238" y="774730"/>
                  <a:pt x="6445168" y="774730"/>
                </a:cubicBezTo>
                <a:close/>
                <a:moveTo>
                  <a:pt x="6178468" y="774730"/>
                </a:moveTo>
                <a:cubicBezTo>
                  <a:pt x="6143398" y="774730"/>
                  <a:pt x="6114968" y="803160"/>
                  <a:pt x="6114968" y="838229"/>
                </a:cubicBezTo>
                <a:cubicBezTo>
                  <a:pt x="6114968" y="873299"/>
                  <a:pt x="6143398" y="901729"/>
                  <a:pt x="6178468" y="901729"/>
                </a:cubicBezTo>
                <a:cubicBezTo>
                  <a:pt x="6213538" y="901729"/>
                  <a:pt x="6241968" y="873299"/>
                  <a:pt x="6241968" y="838229"/>
                </a:cubicBezTo>
                <a:cubicBezTo>
                  <a:pt x="6241968" y="803160"/>
                  <a:pt x="6213538" y="774730"/>
                  <a:pt x="6178468" y="774730"/>
                </a:cubicBezTo>
                <a:close/>
                <a:moveTo>
                  <a:pt x="5911769" y="774730"/>
                </a:moveTo>
                <a:cubicBezTo>
                  <a:pt x="5876702" y="774730"/>
                  <a:pt x="5848274" y="803160"/>
                  <a:pt x="5848274" y="838229"/>
                </a:cubicBezTo>
                <a:cubicBezTo>
                  <a:pt x="5848274" y="873299"/>
                  <a:pt x="5876702" y="901729"/>
                  <a:pt x="5911769" y="901729"/>
                </a:cubicBezTo>
                <a:cubicBezTo>
                  <a:pt x="5946845" y="901729"/>
                  <a:pt x="5975281" y="873299"/>
                  <a:pt x="5975281" y="838229"/>
                </a:cubicBezTo>
                <a:cubicBezTo>
                  <a:pt x="5975281" y="803160"/>
                  <a:pt x="5946845" y="774730"/>
                  <a:pt x="5911769" y="774730"/>
                </a:cubicBezTo>
                <a:close/>
                <a:moveTo>
                  <a:pt x="5645088" y="774730"/>
                </a:moveTo>
                <a:cubicBezTo>
                  <a:pt x="5610009" y="774730"/>
                  <a:pt x="5581595" y="803160"/>
                  <a:pt x="5581595" y="838230"/>
                </a:cubicBezTo>
                <a:cubicBezTo>
                  <a:pt x="5581595" y="873299"/>
                  <a:pt x="5610009" y="901729"/>
                  <a:pt x="5645088" y="901729"/>
                </a:cubicBezTo>
                <a:cubicBezTo>
                  <a:pt x="5680154" y="901729"/>
                  <a:pt x="5708583" y="873299"/>
                  <a:pt x="5708583" y="838230"/>
                </a:cubicBezTo>
                <a:cubicBezTo>
                  <a:pt x="5708583" y="803160"/>
                  <a:pt x="5680154" y="774730"/>
                  <a:pt x="5645088" y="774730"/>
                </a:cubicBezTo>
                <a:close/>
                <a:moveTo>
                  <a:pt x="8578768" y="774729"/>
                </a:moveTo>
                <a:cubicBezTo>
                  <a:pt x="8543698" y="774729"/>
                  <a:pt x="8515268" y="803158"/>
                  <a:pt x="8515268" y="838228"/>
                </a:cubicBezTo>
                <a:cubicBezTo>
                  <a:pt x="8515268" y="873297"/>
                  <a:pt x="8543698" y="901727"/>
                  <a:pt x="8578768" y="901727"/>
                </a:cubicBezTo>
                <a:cubicBezTo>
                  <a:pt x="8613838" y="901727"/>
                  <a:pt x="8642268" y="873297"/>
                  <a:pt x="8642268" y="838228"/>
                </a:cubicBezTo>
                <a:cubicBezTo>
                  <a:pt x="8642268" y="803158"/>
                  <a:pt x="8613838" y="774729"/>
                  <a:pt x="8578768" y="774729"/>
                </a:cubicBezTo>
                <a:close/>
                <a:moveTo>
                  <a:pt x="8312068" y="774729"/>
                </a:moveTo>
                <a:cubicBezTo>
                  <a:pt x="8276998" y="774729"/>
                  <a:pt x="8248568" y="803158"/>
                  <a:pt x="8248568" y="838228"/>
                </a:cubicBezTo>
                <a:cubicBezTo>
                  <a:pt x="8248568" y="873298"/>
                  <a:pt x="8276998" y="901727"/>
                  <a:pt x="8312068" y="901727"/>
                </a:cubicBezTo>
                <a:cubicBezTo>
                  <a:pt x="8347138" y="901727"/>
                  <a:pt x="8375568" y="873298"/>
                  <a:pt x="8375568" y="838228"/>
                </a:cubicBezTo>
                <a:cubicBezTo>
                  <a:pt x="8375568" y="803158"/>
                  <a:pt x="8347138" y="774729"/>
                  <a:pt x="8312068" y="774729"/>
                </a:cubicBezTo>
                <a:close/>
                <a:moveTo>
                  <a:pt x="8045368" y="774729"/>
                </a:moveTo>
                <a:cubicBezTo>
                  <a:pt x="8010298" y="774729"/>
                  <a:pt x="7981868" y="803158"/>
                  <a:pt x="7981868" y="838228"/>
                </a:cubicBezTo>
                <a:cubicBezTo>
                  <a:pt x="7981868" y="873298"/>
                  <a:pt x="8010298" y="901727"/>
                  <a:pt x="8045368" y="901727"/>
                </a:cubicBezTo>
                <a:cubicBezTo>
                  <a:pt x="8080438" y="901727"/>
                  <a:pt x="8108868" y="873298"/>
                  <a:pt x="8108868" y="838228"/>
                </a:cubicBezTo>
                <a:cubicBezTo>
                  <a:pt x="8108868" y="803158"/>
                  <a:pt x="8080438" y="774729"/>
                  <a:pt x="8045368" y="774729"/>
                </a:cubicBezTo>
                <a:close/>
                <a:moveTo>
                  <a:pt x="7778668" y="774729"/>
                </a:moveTo>
                <a:cubicBezTo>
                  <a:pt x="7743598" y="774729"/>
                  <a:pt x="7715168" y="803159"/>
                  <a:pt x="7715168" y="838228"/>
                </a:cubicBezTo>
                <a:cubicBezTo>
                  <a:pt x="7715168" y="873298"/>
                  <a:pt x="7743598" y="901728"/>
                  <a:pt x="7778668" y="901728"/>
                </a:cubicBezTo>
                <a:cubicBezTo>
                  <a:pt x="7813738" y="901728"/>
                  <a:pt x="7842168" y="873298"/>
                  <a:pt x="7842168" y="838228"/>
                </a:cubicBezTo>
                <a:cubicBezTo>
                  <a:pt x="7842168" y="803159"/>
                  <a:pt x="7813738" y="774729"/>
                  <a:pt x="7778668" y="774729"/>
                </a:cubicBezTo>
                <a:close/>
                <a:moveTo>
                  <a:pt x="7511968" y="774729"/>
                </a:moveTo>
                <a:cubicBezTo>
                  <a:pt x="7476898" y="774729"/>
                  <a:pt x="7448468" y="803159"/>
                  <a:pt x="7448468" y="838228"/>
                </a:cubicBezTo>
                <a:cubicBezTo>
                  <a:pt x="7448468" y="873298"/>
                  <a:pt x="7476898" y="901728"/>
                  <a:pt x="7511968" y="901728"/>
                </a:cubicBezTo>
                <a:cubicBezTo>
                  <a:pt x="7547038" y="901728"/>
                  <a:pt x="7575468" y="873298"/>
                  <a:pt x="7575468" y="838228"/>
                </a:cubicBezTo>
                <a:cubicBezTo>
                  <a:pt x="7575468" y="803159"/>
                  <a:pt x="7547038" y="774729"/>
                  <a:pt x="7511968" y="774729"/>
                </a:cubicBezTo>
                <a:close/>
                <a:moveTo>
                  <a:pt x="7245268" y="774729"/>
                </a:moveTo>
                <a:cubicBezTo>
                  <a:pt x="7210198" y="774729"/>
                  <a:pt x="7181768" y="803159"/>
                  <a:pt x="7181768" y="838229"/>
                </a:cubicBezTo>
                <a:cubicBezTo>
                  <a:pt x="7181768" y="873298"/>
                  <a:pt x="7210198" y="901728"/>
                  <a:pt x="7245268" y="901728"/>
                </a:cubicBezTo>
                <a:cubicBezTo>
                  <a:pt x="7280338" y="901728"/>
                  <a:pt x="7308768" y="873298"/>
                  <a:pt x="7308768" y="838229"/>
                </a:cubicBezTo>
                <a:cubicBezTo>
                  <a:pt x="7308768" y="803159"/>
                  <a:pt x="7280338" y="774729"/>
                  <a:pt x="7245268" y="774729"/>
                </a:cubicBezTo>
                <a:close/>
                <a:moveTo>
                  <a:pt x="9912268" y="774728"/>
                </a:moveTo>
                <a:cubicBezTo>
                  <a:pt x="9877198" y="774728"/>
                  <a:pt x="9848768" y="803157"/>
                  <a:pt x="9848768" y="838227"/>
                </a:cubicBezTo>
                <a:cubicBezTo>
                  <a:pt x="9848768" y="873296"/>
                  <a:pt x="9877198" y="901726"/>
                  <a:pt x="9912268" y="901726"/>
                </a:cubicBezTo>
                <a:cubicBezTo>
                  <a:pt x="9947338" y="901726"/>
                  <a:pt x="9975768" y="873296"/>
                  <a:pt x="9975768" y="838227"/>
                </a:cubicBezTo>
                <a:cubicBezTo>
                  <a:pt x="9975768" y="803157"/>
                  <a:pt x="9947338" y="774728"/>
                  <a:pt x="9912268" y="774728"/>
                </a:cubicBezTo>
                <a:close/>
                <a:moveTo>
                  <a:pt x="9645568" y="774728"/>
                </a:moveTo>
                <a:cubicBezTo>
                  <a:pt x="9610498" y="774728"/>
                  <a:pt x="9582068" y="803158"/>
                  <a:pt x="9582068" y="838227"/>
                </a:cubicBezTo>
                <a:cubicBezTo>
                  <a:pt x="9582068" y="873297"/>
                  <a:pt x="9610498" y="901726"/>
                  <a:pt x="9645568" y="901726"/>
                </a:cubicBezTo>
                <a:cubicBezTo>
                  <a:pt x="9680638" y="901726"/>
                  <a:pt x="9709068" y="873297"/>
                  <a:pt x="9709068" y="838227"/>
                </a:cubicBezTo>
                <a:cubicBezTo>
                  <a:pt x="9709068" y="803158"/>
                  <a:pt x="9680638" y="774728"/>
                  <a:pt x="9645568" y="774728"/>
                </a:cubicBezTo>
                <a:close/>
                <a:moveTo>
                  <a:pt x="9378868" y="774728"/>
                </a:moveTo>
                <a:cubicBezTo>
                  <a:pt x="9343798" y="774728"/>
                  <a:pt x="9315368" y="803158"/>
                  <a:pt x="9315368" y="838227"/>
                </a:cubicBezTo>
                <a:cubicBezTo>
                  <a:pt x="9315368" y="873297"/>
                  <a:pt x="9343798" y="901727"/>
                  <a:pt x="9378868" y="901727"/>
                </a:cubicBezTo>
                <a:cubicBezTo>
                  <a:pt x="9413938" y="901727"/>
                  <a:pt x="9442368" y="873297"/>
                  <a:pt x="9442368" y="838227"/>
                </a:cubicBezTo>
                <a:cubicBezTo>
                  <a:pt x="9442368" y="803158"/>
                  <a:pt x="9413938" y="774728"/>
                  <a:pt x="9378868" y="774728"/>
                </a:cubicBezTo>
                <a:close/>
                <a:moveTo>
                  <a:pt x="9112168" y="774728"/>
                </a:moveTo>
                <a:cubicBezTo>
                  <a:pt x="9077098" y="774728"/>
                  <a:pt x="9048668" y="803158"/>
                  <a:pt x="9048668" y="838227"/>
                </a:cubicBezTo>
                <a:cubicBezTo>
                  <a:pt x="9048668" y="873297"/>
                  <a:pt x="9077098" y="901727"/>
                  <a:pt x="9112168" y="901727"/>
                </a:cubicBezTo>
                <a:cubicBezTo>
                  <a:pt x="9147238" y="901727"/>
                  <a:pt x="9175668" y="873297"/>
                  <a:pt x="9175668" y="838227"/>
                </a:cubicBezTo>
                <a:cubicBezTo>
                  <a:pt x="9175668" y="803158"/>
                  <a:pt x="9147238" y="774728"/>
                  <a:pt x="9112168" y="774728"/>
                </a:cubicBezTo>
                <a:close/>
                <a:moveTo>
                  <a:pt x="8845468" y="774728"/>
                </a:moveTo>
                <a:cubicBezTo>
                  <a:pt x="8810398" y="774728"/>
                  <a:pt x="8781968" y="803158"/>
                  <a:pt x="8781968" y="838228"/>
                </a:cubicBezTo>
                <a:cubicBezTo>
                  <a:pt x="8781968" y="873297"/>
                  <a:pt x="8810398" y="901727"/>
                  <a:pt x="8845468" y="901727"/>
                </a:cubicBezTo>
                <a:cubicBezTo>
                  <a:pt x="8880538" y="901727"/>
                  <a:pt x="8908968" y="873297"/>
                  <a:pt x="8908968" y="838228"/>
                </a:cubicBezTo>
                <a:cubicBezTo>
                  <a:pt x="8908968" y="803158"/>
                  <a:pt x="8880538" y="774728"/>
                  <a:pt x="8845468" y="774728"/>
                </a:cubicBezTo>
                <a:close/>
                <a:moveTo>
                  <a:pt x="11512468" y="774727"/>
                </a:moveTo>
                <a:cubicBezTo>
                  <a:pt x="11477398" y="774727"/>
                  <a:pt x="11448968" y="803156"/>
                  <a:pt x="11448968" y="838226"/>
                </a:cubicBezTo>
                <a:cubicBezTo>
                  <a:pt x="11448968" y="873296"/>
                  <a:pt x="11477398" y="901725"/>
                  <a:pt x="11512468" y="901725"/>
                </a:cubicBezTo>
                <a:cubicBezTo>
                  <a:pt x="11547538" y="901725"/>
                  <a:pt x="11575968" y="873296"/>
                  <a:pt x="11575968" y="838226"/>
                </a:cubicBezTo>
                <a:cubicBezTo>
                  <a:pt x="11575968" y="803156"/>
                  <a:pt x="11547538" y="774727"/>
                  <a:pt x="11512468" y="774727"/>
                </a:cubicBezTo>
                <a:close/>
                <a:moveTo>
                  <a:pt x="11245768" y="774727"/>
                </a:moveTo>
                <a:cubicBezTo>
                  <a:pt x="11210698" y="774727"/>
                  <a:pt x="11182268" y="803156"/>
                  <a:pt x="11182268" y="838226"/>
                </a:cubicBezTo>
                <a:cubicBezTo>
                  <a:pt x="11182268" y="873296"/>
                  <a:pt x="11210698" y="901725"/>
                  <a:pt x="11245768" y="901725"/>
                </a:cubicBezTo>
                <a:cubicBezTo>
                  <a:pt x="11280838" y="901725"/>
                  <a:pt x="11309268" y="873296"/>
                  <a:pt x="11309268" y="838226"/>
                </a:cubicBezTo>
                <a:cubicBezTo>
                  <a:pt x="11309268" y="803156"/>
                  <a:pt x="11280838" y="774727"/>
                  <a:pt x="11245768" y="774727"/>
                </a:cubicBezTo>
                <a:close/>
                <a:moveTo>
                  <a:pt x="10979068" y="774727"/>
                </a:moveTo>
                <a:cubicBezTo>
                  <a:pt x="10943998" y="774727"/>
                  <a:pt x="10915568" y="803157"/>
                  <a:pt x="10915568" y="838226"/>
                </a:cubicBezTo>
                <a:cubicBezTo>
                  <a:pt x="10915568" y="873296"/>
                  <a:pt x="10943998" y="901725"/>
                  <a:pt x="10979068" y="901725"/>
                </a:cubicBezTo>
                <a:cubicBezTo>
                  <a:pt x="11014138" y="901725"/>
                  <a:pt x="11042568" y="873296"/>
                  <a:pt x="11042568" y="838226"/>
                </a:cubicBezTo>
                <a:cubicBezTo>
                  <a:pt x="11042568" y="803157"/>
                  <a:pt x="11014138" y="774727"/>
                  <a:pt x="10979068" y="774727"/>
                </a:cubicBezTo>
                <a:close/>
                <a:moveTo>
                  <a:pt x="10712368" y="774727"/>
                </a:moveTo>
                <a:cubicBezTo>
                  <a:pt x="10677298" y="774727"/>
                  <a:pt x="10648868" y="803157"/>
                  <a:pt x="10648868" y="838226"/>
                </a:cubicBezTo>
                <a:cubicBezTo>
                  <a:pt x="10648868" y="873296"/>
                  <a:pt x="10677298" y="901726"/>
                  <a:pt x="10712368" y="901726"/>
                </a:cubicBezTo>
                <a:cubicBezTo>
                  <a:pt x="10747438" y="901726"/>
                  <a:pt x="10775868" y="873296"/>
                  <a:pt x="10775868" y="838226"/>
                </a:cubicBezTo>
                <a:cubicBezTo>
                  <a:pt x="10775868" y="803157"/>
                  <a:pt x="10747438" y="774727"/>
                  <a:pt x="10712368" y="774727"/>
                </a:cubicBezTo>
                <a:close/>
                <a:moveTo>
                  <a:pt x="10445668" y="774727"/>
                </a:moveTo>
                <a:cubicBezTo>
                  <a:pt x="10410598" y="774727"/>
                  <a:pt x="10382168" y="803157"/>
                  <a:pt x="10382168" y="838227"/>
                </a:cubicBezTo>
                <a:cubicBezTo>
                  <a:pt x="10382168" y="873296"/>
                  <a:pt x="10410598" y="901726"/>
                  <a:pt x="10445668" y="901726"/>
                </a:cubicBezTo>
                <a:cubicBezTo>
                  <a:pt x="10480738" y="901726"/>
                  <a:pt x="10509168" y="873296"/>
                  <a:pt x="10509168" y="838227"/>
                </a:cubicBezTo>
                <a:cubicBezTo>
                  <a:pt x="10509168" y="803157"/>
                  <a:pt x="10480738" y="774727"/>
                  <a:pt x="10445668" y="774727"/>
                </a:cubicBezTo>
                <a:close/>
                <a:moveTo>
                  <a:pt x="10178968" y="774727"/>
                </a:moveTo>
                <a:cubicBezTo>
                  <a:pt x="10143898" y="774727"/>
                  <a:pt x="10115468" y="803157"/>
                  <a:pt x="10115468" y="838227"/>
                </a:cubicBezTo>
                <a:cubicBezTo>
                  <a:pt x="10115468" y="873296"/>
                  <a:pt x="10143898" y="901726"/>
                  <a:pt x="10178968" y="901726"/>
                </a:cubicBezTo>
                <a:cubicBezTo>
                  <a:pt x="10214038" y="901726"/>
                  <a:pt x="10242468" y="873296"/>
                  <a:pt x="10242468" y="838227"/>
                </a:cubicBezTo>
                <a:cubicBezTo>
                  <a:pt x="10242468" y="803157"/>
                  <a:pt x="10214038" y="774727"/>
                  <a:pt x="10178968" y="774727"/>
                </a:cubicBezTo>
                <a:close/>
                <a:moveTo>
                  <a:pt x="11779168" y="774726"/>
                </a:moveTo>
                <a:cubicBezTo>
                  <a:pt x="11744098" y="774726"/>
                  <a:pt x="11715668" y="803156"/>
                  <a:pt x="11715668" y="838226"/>
                </a:cubicBezTo>
                <a:cubicBezTo>
                  <a:pt x="11715668" y="873295"/>
                  <a:pt x="11744098" y="901725"/>
                  <a:pt x="11779168" y="901725"/>
                </a:cubicBezTo>
                <a:cubicBezTo>
                  <a:pt x="11814238" y="901725"/>
                  <a:pt x="11842668" y="873295"/>
                  <a:pt x="11842668" y="838226"/>
                </a:cubicBezTo>
                <a:cubicBezTo>
                  <a:pt x="11842668" y="803156"/>
                  <a:pt x="11814238" y="774726"/>
                  <a:pt x="11779168" y="774726"/>
                </a:cubicBezTo>
                <a:close/>
                <a:moveTo>
                  <a:pt x="1098619" y="469946"/>
                </a:moveTo>
                <a:cubicBezTo>
                  <a:pt x="1063549" y="469946"/>
                  <a:pt x="1035120" y="498375"/>
                  <a:pt x="1035120" y="533445"/>
                </a:cubicBezTo>
                <a:cubicBezTo>
                  <a:pt x="1035120" y="568514"/>
                  <a:pt x="1063549" y="596944"/>
                  <a:pt x="1098619" y="596944"/>
                </a:cubicBezTo>
                <a:cubicBezTo>
                  <a:pt x="1133688" y="596944"/>
                  <a:pt x="1162118" y="568514"/>
                  <a:pt x="1162118" y="533445"/>
                </a:cubicBezTo>
                <a:cubicBezTo>
                  <a:pt x="1162118" y="498375"/>
                  <a:pt x="1133688" y="469946"/>
                  <a:pt x="1098619" y="469946"/>
                </a:cubicBezTo>
                <a:close/>
                <a:moveTo>
                  <a:pt x="831923" y="469946"/>
                </a:moveTo>
                <a:cubicBezTo>
                  <a:pt x="796853" y="469946"/>
                  <a:pt x="768424" y="498376"/>
                  <a:pt x="768424" y="533445"/>
                </a:cubicBezTo>
                <a:cubicBezTo>
                  <a:pt x="768424" y="568515"/>
                  <a:pt x="796853" y="596944"/>
                  <a:pt x="831923" y="596944"/>
                </a:cubicBezTo>
                <a:cubicBezTo>
                  <a:pt x="866992" y="596944"/>
                  <a:pt x="895422" y="568515"/>
                  <a:pt x="895422" y="533445"/>
                </a:cubicBezTo>
                <a:cubicBezTo>
                  <a:pt x="895422" y="498376"/>
                  <a:pt x="866992" y="469946"/>
                  <a:pt x="831923" y="469946"/>
                </a:cubicBezTo>
                <a:close/>
                <a:moveTo>
                  <a:pt x="565227" y="469946"/>
                </a:moveTo>
                <a:cubicBezTo>
                  <a:pt x="530157" y="469946"/>
                  <a:pt x="501728" y="498376"/>
                  <a:pt x="501728" y="533445"/>
                </a:cubicBezTo>
                <a:cubicBezTo>
                  <a:pt x="501728" y="568515"/>
                  <a:pt x="530157" y="596944"/>
                  <a:pt x="565227" y="596944"/>
                </a:cubicBezTo>
                <a:cubicBezTo>
                  <a:pt x="600296" y="596944"/>
                  <a:pt x="628726" y="568515"/>
                  <a:pt x="628726" y="533445"/>
                </a:cubicBezTo>
                <a:cubicBezTo>
                  <a:pt x="628726" y="498376"/>
                  <a:pt x="600296" y="469946"/>
                  <a:pt x="565227" y="469946"/>
                </a:cubicBezTo>
                <a:close/>
                <a:moveTo>
                  <a:pt x="298531" y="469946"/>
                </a:moveTo>
                <a:cubicBezTo>
                  <a:pt x="263461" y="469946"/>
                  <a:pt x="235032" y="498376"/>
                  <a:pt x="235032" y="533445"/>
                </a:cubicBezTo>
                <a:cubicBezTo>
                  <a:pt x="235032" y="568515"/>
                  <a:pt x="263461" y="596945"/>
                  <a:pt x="298531" y="596945"/>
                </a:cubicBezTo>
                <a:cubicBezTo>
                  <a:pt x="333600" y="596945"/>
                  <a:pt x="362030" y="568515"/>
                  <a:pt x="362030" y="533445"/>
                </a:cubicBezTo>
                <a:cubicBezTo>
                  <a:pt x="362030" y="498376"/>
                  <a:pt x="333600" y="469946"/>
                  <a:pt x="298531" y="469946"/>
                </a:cubicBezTo>
                <a:close/>
                <a:moveTo>
                  <a:pt x="2698871" y="469945"/>
                </a:moveTo>
                <a:cubicBezTo>
                  <a:pt x="2663799" y="469945"/>
                  <a:pt x="2635370" y="498374"/>
                  <a:pt x="2635370" y="533444"/>
                </a:cubicBezTo>
                <a:cubicBezTo>
                  <a:pt x="2635370" y="568513"/>
                  <a:pt x="2663799" y="596943"/>
                  <a:pt x="2698871" y="596943"/>
                </a:cubicBezTo>
                <a:cubicBezTo>
                  <a:pt x="2733965" y="596943"/>
                  <a:pt x="2762396" y="568513"/>
                  <a:pt x="2762396" y="533444"/>
                </a:cubicBezTo>
                <a:cubicBezTo>
                  <a:pt x="2762396" y="498374"/>
                  <a:pt x="2733965" y="469945"/>
                  <a:pt x="2698871" y="469945"/>
                </a:cubicBezTo>
                <a:close/>
                <a:moveTo>
                  <a:pt x="2432134" y="469945"/>
                </a:moveTo>
                <a:cubicBezTo>
                  <a:pt x="2397068" y="469945"/>
                  <a:pt x="2368636" y="498374"/>
                  <a:pt x="2368636" y="533444"/>
                </a:cubicBezTo>
                <a:cubicBezTo>
                  <a:pt x="2368636" y="568513"/>
                  <a:pt x="2397068" y="596943"/>
                  <a:pt x="2432134" y="596943"/>
                </a:cubicBezTo>
                <a:cubicBezTo>
                  <a:pt x="2467202" y="596943"/>
                  <a:pt x="2495641" y="568513"/>
                  <a:pt x="2495641" y="533444"/>
                </a:cubicBezTo>
                <a:cubicBezTo>
                  <a:pt x="2495641" y="498374"/>
                  <a:pt x="2467202" y="469945"/>
                  <a:pt x="2432134" y="469945"/>
                </a:cubicBezTo>
                <a:close/>
                <a:moveTo>
                  <a:pt x="2165442" y="469945"/>
                </a:moveTo>
                <a:cubicBezTo>
                  <a:pt x="2130377" y="469945"/>
                  <a:pt x="2101947" y="498375"/>
                  <a:pt x="2101947" y="533444"/>
                </a:cubicBezTo>
                <a:cubicBezTo>
                  <a:pt x="2101947" y="568514"/>
                  <a:pt x="2130377" y="596943"/>
                  <a:pt x="2165442" y="596943"/>
                </a:cubicBezTo>
                <a:cubicBezTo>
                  <a:pt x="2200515" y="596943"/>
                  <a:pt x="2228935" y="568514"/>
                  <a:pt x="2228935" y="533444"/>
                </a:cubicBezTo>
                <a:cubicBezTo>
                  <a:pt x="2228935" y="498375"/>
                  <a:pt x="2200515" y="469945"/>
                  <a:pt x="2165442" y="469945"/>
                </a:cubicBezTo>
                <a:close/>
                <a:moveTo>
                  <a:pt x="1898714" y="469945"/>
                </a:moveTo>
                <a:cubicBezTo>
                  <a:pt x="1863639" y="469945"/>
                  <a:pt x="1835214" y="498375"/>
                  <a:pt x="1835214" y="533444"/>
                </a:cubicBezTo>
                <a:cubicBezTo>
                  <a:pt x="1835214" y="568514"/>
                  <a:pt x="1863639" y="596943"/>
                  <a:pt x="1898714" y="596943"/>
                </a:cubicBezTo>
                <a:cubicBezTo>
                  <a:pt x="1933791" y="596943"/>
                  <a:pt x="1962216" y="568514"/>
                  <a:pt x="1962216" y="533444"/>
                </a:cubicBezTo>
                <a:cubicBezTo>
                  <a:pt x="1962216" y="498375"/>
                  <a:pt x="1933791" y="469945"/>
                  <a:pt x="1898714" y="469945"/>
                </a:cubicBezTo>
                <a:close/>
                <a:moveTo>
                  <a:pt x="1632014" y="469945"/>
                </a:moveTo>
                <a:cubicBezTo>
                  <a:pt x="1596942" y="469945"/>
                  <a:pt x="1568512" y="498375"/>
                  <a:pt x="1568512" y="533444"/>
                </a:cubicBezTo>
                <a:cubicBezTo>
                  <a:pt x="1568512" y="568514"/>
                  <a:pt x="1596942" y="596944"/>
                  <a:pt x="1632014" y="596944"/>
                </a:cubicBezTo>
                <a:cubicBezTo>
                  <a:pt x="1667081" y="596944"/>
                  <a:pt x="1695512" y="568514"/>
                  <a:pt x="1695512" y="533444"/>
                </a:cubicBezTo>
                <a:cubicBezTo>
                  <a:pt x="1695512" y="498375"/>
                  <a:pt x="1667081" y="469945"/>
                  <a:pt x="1632014" y="469945"/>
                </a:cubicBezTo>
                <a:close/>
                <a:moveTo>
                  <a:pt x="1365315" y="469945"/>
                </a:moveTo>
                <a:cubicBezTo>
                  <a:pt x="1330245" y="469945"/>
                  <a:pt x="1301816" y="498375"/>
                  <a:pt x="1301816" y="533445"/>
                </a:cubicBezTo>
                <a:cubicBezTo>
                  <a:pt x="1301816" y="568514"/>
                  <a:pt x="1330245" y="596944"/>
                  <a:pt x="1365315" y="596944"/>
                </a:cubicBezTo>
                <a:cubicBezTo>
                  <a:pt x="1400384" y="596944"/>
                  <a:pt x="1428814" y="568514"/>
                  <a:pt x="1428814" y="533445"/>
                </a:cubicBezTo>
                <a:cubicBezTo>
                  <a:pt x="1428814" y="498375"/>
                  <a:pt x="1400384" y="469945"/>
                  <a:pt x="1365315" y="469945"/>
                </a:cubicBezTo>
                <a:close/>
                <a:moveTo>
                  <a:pt x="4032336" y="469944"/>
                </a:moveTo>
                <a:cubicBezTo>
                  <a:pt x="3997246" y="469944"/>
                  <a:pt x="3968820" y="498373"/>
                  <a:pt x="3968820" y="533443"/>
                </a:cubicBezTo>
                <a:cubicBezTo>
                  <a:pt x="3968820" y="568512"/>
                  <a:pt x="3997246" y="596942"/>
                  <a:pt x="4032336" y="596942"/>
                </a:cubicBezTo>
                <a:cubicBezTo>
                  <a:pt x="4067393" y="596942"/>
                  <a:pt x="4095701" y="568512"/>
                  <a:pt x="4095701" y="533443"/>
                </a:cubicBezTo>
                <a:cubicBezTo>
                  <a:pt x="4095701" y="498373"/>
                  <a:pt x="4067393" y="469944"/>
                  <a:pt x="4032336" y="469944"/>
                </a:cubicBezTo>
                <a:close/>
                <a:moveTo>
                  <a:pt x="3765616" y="469944"/>
                </a:moveTo>
                <a:cubicBezTo>
                  <a:pt x="3730553" y="469944"/>
                  <a:pt x="3702132" y="498373"/>
                  <a:pt x="3702132" y="533443"/>
                </a:cubicBezTo>
                <a:cubicBezTo>
                  <a:pt x="3702132" y="568512"/>
                  <a:pt x="3730553" y="596942"/>
                  <a:pt x="3765616" y="596942"/>
                </a:cubicBezTo>
                <a:cubicBezTo>
                  <a:pt x="3800675" y="596942"/>
                  <a:pt x="3829104" y="568512"/>
                  <a:pt x="3829104" y="533443"/>
                </a:cubicBezTo>
                <a:cubicBezTo>
                  <a:pt x="3829104" y="498373"/>
                  <a:pt x="3800675" y="469944"/>
                  <a:pt x="3765616" y="469944"/>
                </a:cubicBezTo>
                <a:close/>
                <a:moveTo>
                  <a:pt x="3498937" y="469944"/>
                </a:moveTo>
                <a:cubicBezTo>
                  <a:pt x="3463858" y="469944"/>
                  <a:pt x="3435420" y="498374"/>
                  <a:pt x="3435420" y="533443"/>
                </a:cubicBezTo>
                <a:cubicBezTo>
                  <a:pt x="3435420" y="568513"/>
                  <a:pt x="3463858" y="596942"/>
                  <a:pt x="3498937" y="596942"/>
                </a:cubicBezTo>
                <a:cubicBezTo>
                  <a:pt x="3534004" y="596942"/>
                  <a:pt x="3562450" y="568513"/>
                  <a:pt x="3562450" y="533443"/>
                </a:cubicBezTo>
                <a:cubicBezTo>
                  <a:pt x="3562450" y="498374"/>
                  <a:pt x="3534004" y="469944"/>
                  <a:pt x="3498937" y="469944"/>
                </a:cubicBezTo>
                <a:close/>
                <a:moveTo>
                  <a:pt x="3232202" y="469944"/>
                </a:moveTo>
                <a:cubicBezTo>
                  <a:pt x="3197139" y="469944"/>
                  <a:pt x="3168715" y="498374"/>
                  <a:pt x="3168715" y="533443"/>
                </a:cubicBezTo>
                <a:cubicBezTo>
                  <a:pt x="3168715" y="568513"/>
                  <a:pt x="3197139" y="596942"/>
                  <a:pt x="3232202" y="596942"/>
                </a:cubicBezTo>
                <a:cubicBezTo>
                  <a:pt x="3267265" y="596942"/>
                  <a:pt x="3295689" y="568513"/>
                  <a:pt x="3295689" y="533443"/>
                </a:cubicBezTo>
                <a:cubicBezTo>
                  <a:pt x="3295689" y="498374"/>
                  <a:pt x="3267265" y="469944"/>
                  <a:pt x="3232202" y="469944"/>
                </a:cubicBezTo>
                <a:close/>
                <a:moveTo>
                  <a:pt x="2965556" y="469944"/>
                </a:moveTo>
                <a:cubicBezTo>
                  <a:pt x="2930493" y="469944"/>
                  <a:pt x="2902068" y="498374"/>
                  <a:pt x="2902068" y="533444"/>
                </a:cubicBezTo>
                <a:cubicBezTo>
                  <a:pt x="2902068" y="568513"/>
                  <a:pt x="2930493" y="596943"/>
                  <a:pt x="2965556" y="596943"/>
                </a:cubicBezTo>
                <a:cubicBezTo>
                  <a:pt x="3000619" y="596943"/>
                  <a:pt x="3029043" y="568513"/>
                  <a:pt x="3029043" y="533444"/>
                </a:cubicBezTo>
                <a:cubicBezTo>
                  <a:pt x="3029043" y="498374"/>
                  <a:pt x="3000619" y="469944"/>
                  <a:pt x="2965556" y="469944"/>
                </a:cubicBezTo>
                <a:close/>
                <a:moveTo>
                  <a:pt x="5365709" y="469943"/>
                </a:moveTo>
                <a:cubicBezTo>
                  <a:pt x="5330633" y="469943"/>
                  <a:pt x="5302216" y="498372"/>
                  <a:pt x="5302216" y="533442"/>
                </a:cubicBezTo>
                <a:cubicBezTo>
                  <a:pt x="5302216" y="568511"/>
                  <a:pt x="5330633" y="596941"/>
                  <a:pt x="5365709" y="596941"/>
                </a:cubicBezTo>
                <a:cubicBezTo>
                  <a:pt x="5400777" y="596941"/>
                  <a:pt x="5429204" y="568511"/>
                  <a:pt x="5429204" y="533442"/>
                </a:cubicBezTo>
                <a:cubicBezTo>
                  <a:pt x="5429204" y="498372"/>
                  <a:pt x="5400777" y="469943"/>
                  <a:pt x="5365709" y="469943"/>
                </a:cubicBezTo>
                <a:close/>
                <a:moveTo>
                  <a:pt x="5098992" y="469943"/>
                </a:moveTo>
                <a:cubicBezTo>
                  <a:pt x="5063915" y="469943"/>
                  <a:pt x="5035504" y="498372"/>
                  <a:pt x="5035504" y="533442"/>
                </a:cubicBezTo>
                <a:cubicBezTo>
                  <a:pt x="5035504" y="568511"/>
                  <a:pt x="5063915" y="596941"/>
                  <a:pt x="5098992" y="596941"/>
                </a:cubicBezTo>
                <a:cubicBezTo>
                  <a:pt x="5134073" y="596941"/>
                  <a:pt x="5162504" y="568511"/>
                  <a:pt x="5162504" y="533442"/>
                </a:cubicBezTo>
                <a:cubicBezTo>
                  <a:pt x="5162504" y="498372"/>
                  <a:pt x="5134073" y="469943"/>
                  <a:pt x="5098992" y="469943"/>
                </a:cubicBezTo>
                <a:close/>
                <a:moveTo>
                  <a:pt x="4832299" y="469943"/>
                </a:moveTo>
                <a:cubicBezTo>
                  <a:pt x="4797219" y="469943"/>
                  <a:pt x="4768790" y="498373"/>
                  <a:pt x="4768790" y="533442"/>
                </a:cubicBezTo>
                <a:cubicBezTo>
                  <a:pt x="4768790" y="568512"/>
                  <a:pt x="4797219" y="596941"/>
                  <a:pt x="4832299" y="596941"/>
                </a:cubicBezTo>
                <a:cubicBezTo>
                  <a:pt x="4867373" y="596941"/>
                  <a:pt x="4895808" y="568512"/>
                  <a:pt x="4895808" y="533442"/>
                </a:cubicBezTo>
                <a:cubicBezTo>
                  <a:pt x="4895808" y="498373"/>
                  <a:pt x="4867373" y="469943"/>
                  <a:pt x="4832299" y="469943"/>
                </a:cubicBezTo>
                <a:close/>
                <a:moveTo>
                  <a:pt x="4565659" y="469943"/>
                </a:moveTo>
                <a:cubicBezTo>
                  <a:pt x="4530579" y="469943"/>
                  <a:pt x="4502122" y="498373"/>
                  <a:pt x="4502122" y="533442"/>
                </a:cubicBezTo>
                <a:cubicBezTo>
                  <a:pt x="4502122" y="568512"/>
                  <a:pt x="4530579" y="596942"/>
                  <a:pt x="4565659" y="596942"/>
                </a:cubicBezTo>
                <a:cubicBezTo>
                  <a:pt x="4600705" y="596942"/>
                  <a:pt x="4629117" y="568512"/>
                  <a:pt x="4629117" y="533442"/>
                </a:cubicBezTo>
                <a:cubicBezTo>
                  <a:pt x="4629117" y="498373"/>
                  <a:pt x="4600705" y="469943"/>
                  <a:pt x="4565659" y="469943"/>
                </a:cubicBezTo>
                <a:close/>
                <a:moveTo>
                  <a:pt x="4298922" y="469943"/>
                </a:moveTo>
                <a:cubicBezTo>
                  <a:pt x="4263852" y="469943"/>
                  <a:pt x="4235426" y="498373"/>
                  <a:pt x="4235426" y="533443"/>
                </a:cubicBezTo>
                <a:cubicBezTo>
                  <a:pt x="4235426" y="568512"/>
                  <a:pt x="4263852" y="596942"/>
                  <a:pt x="4298922" y="596942"/>
                </a:cubicBezTo>
                <a:cubicBezTo>
                  <a:pt x="4333979" y="596942"/>
                  <a:pt x="4362411" y="568512"/>
                  <a:pt x="4362411" y="533443"/>
                </a:cubicBezTo>
                <a:cubicBezTo>
                  <a:pt x="4362411" y="498373"/>
                  <a:pt x="4333979" y="469943"/>
                  <a:pt x="4298922" y="469943"/>
                </a:cubicBezTo>
                <a:close/>
                <a:moveTo>
                  <a:pt x="6699168" y="469942"/>
                </a:moveTo>
                <a:cubicBezTo>
                  <a:pt x="6664098" y="469942"/>
                  <a:pt x="6635668" y="498371"/>
                  <a:pt x="6635668" y="533441"/>
                </a:cubicBezTo>
                <a:cubicBezTo>
                  <a:pt x="6635668" y="568510"/>
                  <a:pt x="6664098" y="596940"/>
                  <a:pt x="6699168" y="596940"/>
                </a:cubicBezTo>
                <a:cubicBezTo>
                  <a:pt x="6734238" y="596940"/>
                  <a:pt x="6762668" y="568510"/>
                  <a:pt x="6762668" y="533441"/>
                </a:cubicBezTo>
                <a:cubicBezTo>
                  <a:pt x="6762668" y="498371"/>
                  <a:pt x="6734238" y="469942"/>
                  <a:pt x="6699168" y="469942"/>
                </a:cubicBezTo>
                <a:close/>
                <a:moveTo>
                  <a:pt x="6432468" y="469942"/>
                </a:moveTo>
                <a:cubicBezTo>
                  <a:pt x="6397398" y="469942"/>
                  <a:pt x="6368968" y="498371"/>
                  <a:pt x="6368968" y="533441"/>
                </a:cubicBezTo>
                <a:cubicBezTo>
                  <a:pt x="6368968" y="568511"/>
                  <a:pt x="6397398" y="596940"/>
                  <a:pt x="6432468" y="596940"/>
                </a:cubicBezTo>
                <a:cubicBezTo>
                  <a:pt x="6467538" y="596940"/>
                  <a:pt x="6495968" y="568511"/>
                  <a:pt x="6495968" y="533441"/>
                </a:cubicBezTo>
                <a:cubicBezTo>
                  <a:pt x="6495968" y="498371"/>
                  <a:pt x="6467538" y="469942"/>
                  <a:pt x="6432468" y="469942"/>
                </a:cubicBezTo>
                <a:close/>
                <a:moveTo>
                  <a:pt x="6165768" y="469942"/>
                </a:moveTo>
                <a:cubicBezTo>
                  <a:pt x="6130698" y="469942"/>
                  <a:pt x="6102268" y="498372"/>
                  <a:pt x="6102268" y="533441"/>
                </a:cubicBezTo>
                <a:cubicBezTo>
                  <a:pt x="6102268" y="568511"/>
                  <a:pt x="6130698" y="596940"/>
                  <a:pt x="6165768" y="596940"/>
                </a:cubicBezTo>
                <a:cubicBezTo>
                  <a:pt x="6200838" y="596940"/>
                  <a:pt x="6229268" y="568511"/>
                  <a:pt x="6229268" y="533441"/>
                </a:cubicBezTo>
                <a:cubicBezTo>
                  <a:pt x="6229268" y="498372"/>
                  <a:pt x="6200838" y="469942"/>
                  <a:pt x="6165768" y="469942"/>
                </a:cubicBezTo>
                <a:close/>
                <a:moveTo>
                  <a:pt x="5899070" y="469942"/>
                </a:moveTo>
                <a:cubicBezTo>
                  <a:pt x="5864004" y="469942"/>
                  <a:pt x="5835571" y="498372"/>
                  <a:pt x="5835571" y="533441"/>
                </a:cubicBezTo>
                <a:cubicBezTo>
                  <a:pt x="5835571" y="568511"/>
                  <a:pt x="5864004" y="596941"/>
                  <a:pt x="5899070" y="596941"/>
                </a:cubicBezTo>
                <a:cubicBezTo>
                  <a:pt x="5934142" y="596941"/>
                  <a:pt x="5962580" y="568511"/>
                  <a:pt x="5962580" y="533441"/>
                </a:cubicBezTo>
                <a:cubicBezTo>
                  <a:pt x="5962580" y="498372"/>
                  <a:pt x="5934142" y="469942"/>
                  <a:pt x="5899070" y="469942"/>
                </a:cubicBezTo>
                <a:close/>
                <a:moveTo>
                  <a:pt x="5632393" y="469942"/>
                </a:moveTo>
                <a:cubicBezTo>
                  <a:pt x="5597324" y="469942"/>
                  <a:pt x="5568897" y="498372"/>
                  <a:pt x="5568897" y="533442"/>
                </a:cubicBezTo>
                <a:cubicBezTo>
                  <a:pt x="5568897" y="568511"/>
                  <a:pt x="5597324" y="596941"/>
                  <a:pt x="5632393" y="596941"/>
                </a:cubicBezTo>
                <a:cubicBezTo>
                  <a:pt x="5667457" y="596941"/>
                  <a:pt x="5695890" y="568511"/>
                  <a:pt x="5695890" y="533442"/>
                </a:cubicBezTo>
                <a:cubicBezTo>
                  <a:pt x="5695890" y="498372"/>
                  <a:pt x="5667457" y="469942"/>
                  <a:pt x="5632393" y="469942"/>
                </a:cubicBezTo>
                <a:close/>
                <a:moveTo>
                  <a:pt x="8032668" y="469941"/>
                </a:moveTo>
                <a:cubicBezTo>
                  <a:pt x="7997598" y="469941"/>
                  <a:pt x="7969168" y="498370"/>
                  <a:pt x="7969168" y="533440"/>
                </a:cubicBezTo>
                <a:cubicBezTo>
                  <a:pt x="7969168" y="568509"/>
                  <a:pt x="7997598" y="596939"/>
                  <a:pt x="8032668" y="596939"/>
                </a:cubicBezTo>
                <a:cubicBezTo>
                  <a:pt x="8067738" y="596939"/>
                  <a:pt x="8096168" y="568509"/>
                  <a:pt x="8096168" y="533440"/>
                </a:cubicBezTo>
                <a:cubicBezTo>
                  <a:pt x="8096168" y="498370"/>
                  <a:pt x="8067738" y="469941"/>
                  <a:pt x="8032668" y="469941"/>
                </a:cubicBezTo>
                <a:close/>
                <a:moveTo>
                  <a:pt x="7765968" y="469941"/>
                </a:moveTo>
                <a:cubicBezTo>
                  <a:pt x="7730898" y="469941"/>
                  <a:pt x="7702468" y="498370"/>
                  <a:pt x="7702468" y="533440"/>
                </a:cubicBezTo>
                <a:cubicBezTo>
                  <a:pt x="7702468" y="568510"/>
                  <a:pt x="7730898" y="596939"/>
                  <a:pt x="7765968" y="596939"/>
                </a:cubicBezTo>
                <a:cubicBezTo>
                  <a:pt x="7801038" y="596939"/>
                  <a:pt x="7829468" y="568510"/>
                  <a:pt x="7829468" y="533440"/>
                </a:cubicBezTo>
                <a:cubicBezTo>
                  <a:pt x="7829468" y="498370"/>
                  <a:pt x="7801038" y="469941"/>
                  <a:pt x="7765968" y="469941"/>
                </a:cubicBezTo>
                <a:close/>
                <a:moveTo>
                  <a:pt x="7499268" y="469941"/>
                </a:moveTo>
                <a:cubicBezTo>
                  <a:pt x="7464198" y="469941"/>
                  <a:pt x="7435768" y="498371"/>
                  <a:pt x="7435768" y="533440"/>
                </a:cubicBezTo>
                <a:cubicBezTo>
                  <a:pt x="7435768" y="568510"/>
                  <a:pt x="7464198" y="596939"/>
                  <a:pt x="7499268" y="596939"/>
                </a:cubicBezTo>
                <a:cubicBezTo>
                  <a:pt x="7534338" y="596939"/>
                  <a:pt x="7562768" y="568510"/>
                  <a:pt x="7562768" y="533440"/>
                </a:cubicBezTo>
                <a:cubicBezTo>
                  <a:pt x="7562768" y="498371"/>
                  <a:pt x="7534338" y="469941"/>
                  <a:pt x="7499268" y="469941"/>
                </a:cubicBezTo>
                <a:close/>
                <a:moveTo>
                  <a:pt x="7232568" y="469941"/>
                </a:moveTo>
                <a:cubicBezTo>
                  <a:pt x="7197498" y="469941"/>
                  <a:pt x="7169068" y="498371"/>
                  <a:pt x="7169068" y="533440"/>
                </a:cubicBezTo>
                <a:cubicBezTo>
                  <a:pt x="7169068" y="568510"/>
                  <a:pt x="7197498" y="596940"/>
                  <a:pt x="7232568" y="596940"/>
                </a:cubicBezTo>
                <a:cubicBezTo>
                  <a:pt x="7267638" y="596940"/>
                  <a:pt x="7296068" y="568510"/>
                  <a:pt x="7296068" y="533440"/>
                </a:cubicBezTo>
                <a:cubicBezTo>
                  <a:pt x="7296068" y="498371"/>
                  <a:pt x="7267638" y="469941"/>
                  <a:pt x="7232568" y="469941"/>
                </a:cubicBezTo>
                <a:close/>
                <a:moveTo>
                  <a:pt x="6965868" y="469941"/>
                </a:moveTo>
                <a:cubicBezTo>
                  <a:pt x="6930798" y="469941"/>
                  <a:pt x="6902368" y="498371"/>
                  <a:pt x="6902368" y="533441"/>
                </a:cubicBezTo>
                <a:cubicBezTo>
                  <a:pt x="6902368" y="568510"/>
                  <a:pt x="6930798" y="596940"/>
                  <a:pt x="6965868" y="596940"/>
                </a:cubicBezTo>
                <a:cubicBezTo>
                  <a:pt x="7000938" y="596940"/>
                  <a:pt x="7029368" y="568510"/>
                  <a:pt x="7029368" y="533441"/>
                </a:cubicBezTo>
                <a:cubicBezTo>
                  <a:pt x="7029368" y="498371"/>
                  <a:pt x="7000938" y="469941"/>
                  <a:pt x="6965868" y="469941"/>
                </a:cubicBezTo>
                <a:close/>
                <a:moveTo>
                  <a:pt x="9366168" y="469940"/>
                </a:moveTo>
                <a:cubicBezTo>
                  <a:pt x="9331098" y="469940"/>
                  <a:pt x="9302668" y="498369"/>
                  <a:pt x="9302668" y="533439"/>
                </a:cubicBezTo>
                <a:cubicBezTo>
                  <a:pt x="9302668" y="568508"/>
                  <a:pt x="9331098" y="596938"/>
                  <a:pt x="9366168" y="596938"/>
                </a:cubicBezTo>
                <a:cubicBezTo>
                  <a:pt x="9401238" y="596938"/>
                  <a:pt x="9429668" y="568508"/>
                  <a:pt x="9429668" y="533439"/>
                </a:cubicBezTo>
                <a:cubicBezTo>
                  <a:pt x="9429668" y="498369"/>
                  <a:pt x="9401238" y="469940"/>
                  <a:pt x="9366168" y="469940"/>
                </a:cubicBezTo>
                <a:close/>
                <a:moveTo>
                  <a:pt x="9099468" y="469940"/>
                </a:moveTo>
                <a:cubicBezTo>
                  <a:pt x="9064398" y="469940"/>
                  <a:pt x="9035968" y="498370"/>
                  <a:pt x="9035968" y="533439"/>
                </a:cubicBezTo>
                <a:cubicBezTo>
                  <a:pt x="9035968" y="568509"/>
                  <a:pt x="9064398" y="596938"/>
                  <a:pt x="9099468" y="596938"/>
                </a:cubicBezTo>
                <a:cubicBezTo>
                  <a:pt x="9134538" y="596938"/>
                  <a:pt x="9162968" y="568509"/>
                  <a:pt x="9162968" y="533439"/>
                </a:cubicBezTo>
                <a:cubicBezTo>
                  <a:pt x="9162968" y="498370"/>
                  <a:pt x="9134538" y="469940"/>
                  <a:pt x="9099468" y="469940"/>
                </a:cubicBezTo>
                <a:close/>
                <a:moveTo>
                  <a:pt x="8832768" y="469940"/>
                </a:moveTo>
                <a:cubicBezTo>
                  <a:pt x="8797698" y="469940"/>
                  <a:pt x="8769268" y="498370"/>
                  <a:pt x="8769268" y="533439"/>
                </a:cubicBezTo>
                <a:cubicBezTo>
                  <a:pt x="8769268" y="568509"/>
                  <a:pt x="8797698" y="596938"/>
                  <a:pt x="8832768" y="596938"/>
                </a:cubicBezTo>
                <a:cubicBezTo>
                  <a:pt x="8867838" y="596938"/>
                  <a:pt x="8896268" y="568509"/>
                  <a:pt x="8896268" y="533439"/>
                </a:cubicBezTo>
                <a:cubicBezTo>
                  <a:pt x="8896268" y="498370"/>
                  <a:pt x="8867838" y="469940"/>
                  <a:pt x="8832768" y="469940"/>
                </a:cubicBezTo>
                <a:close/>
                <a:moveTo>
                  <a:pt x="8566068" y="469940"/>
                </a:moveTo>
                <a:cubicBezTo>
                  <a:pt x="8530998" y="469940"/>
                  <a:pt x="8502568" y="498370"/>
                  <a:pt x="8502568" y="533439"/>
                </a:cubicBezTo>
                <a:cubicBezTo>
                  <a:pt x="8502568" y="568509"/>
                  <a:pt x="8530998" y="596939"/>
                  <a:pt x="8566068" y="596939"/>
                </a:cubicBezTo>
                <a:cubicBezTo>
                  <a:pt x="8601138" y="596939"/>
                  <a:pt x="8629568" y="568509"/>
                  <a:pt x="8629568" y="533439"/>
                </a:cubicBezTo>
                <a:cubicBezTo>
                  <a:pt x="8629568" y="498370"/>
                  <a:pt x="8601138" y="469940"/>
                  <a:pt x="8566068" y="469940"/>
                </a:cubicBezTo>
                <a:close/>
                <a:moveTo>
                  <a:pt x="8299368" y="469940"/>
                </a:moveTo>
                <a:cubicBezTo>
                  <a:pt x="8264298" y="469940"/>
                  <a:pt x="8235868" y="498370"/>
                  <a:pt x="8235868" y="533440"/>
                </a:cubicBezTo>
                <a:cubicBezTo>
                  <a:pt x="8235868" y="568509"/>
                  <a:pt x="8264298" y="596939"/>
                  <a:pt x="8299368" y="596939"/>
                </a:cubicBezTo>
                <a:cubicBezTo>
                  <a:pt x="8334438" y="596939"/>
                  <a:pt x="8362868" y="568509"/>
                  <a:pt x="8362868" y="533440"/>
                </a:cubicBezTo>
                <a:cubicBezTo>
                  <a:pt x="8362868" y="498370"/>
                  <a:pt x="8334438" y="469940"/>
                  <a:pt x="8299368" y="469940"/>
                </a:cubicBezTo>
                <a:close/>
                <a:moveTo>
                  <a:pt x="10699668" y="469939"/>
                </a:moveTo>
                <a:cubicBezTo>
                  <a:pt x="10664598" y="469939"/>
                  <a:pt x="10636168" y="498368"/>
                  <a:pt x="10636168" y="533438"/>
                </a:cubicBezTo>
                <a:cubicBezTo>
                  <a:pt x="10636168" y="568507"/>
                  <a:pt x="10664598" y="596937"/>
                  <a:pt x="10699668" y="596937"/>
                </a:cubicBezTo>
                <a:cubicBezTo>
                  <a:pt x="10734738" y="596937"/>
                  <a:pt x="10763168" y="568507"/>
                  <a:pt x="10763168" y="533438"/>
                </a:cubicBezTo>
                <a:cubicBezTo>
                  <a:pt x="10763168" y="498368"/>
                  <a:pt x="10734738" y="469939"/>
                  <a:pt x="10699668" y="469939"/>
                </a:cubicBezTo>
                <a:close/>
                <a:moveTo>
                  <a:pt x="10432968" y="469939"/>
                </a:moveTo>
                <a:cubicBezTo>
                  <a:pt x="10397898" y="469939"/>
                  <a:pt x="10369468" y="498369"/>
                  <a:pt x="10369468" y="533438"/>
                </a:cubicBezTo>
                <a:cubicBezTo>
                  <a:pt x="10369468" y="568508"/>
                  <a:pt x="10397898" y="596937"/>
                  <a:pt x="10432968" y="596937"/>
                </a:cubicBezTo>
                <a:cubicBezTo>
                  <a:pt x="10468038" y="596937"/>
                  <a:pt x="10496468" y="568508"/>
                  <a:pt x="10496468" y="533438"/>
                </a:cubicBezTo>
                <a:cubicBezTo>
                  <a:pt x="10496468" y="498369"/>
                  <a:pt x="10468038" y="469939"/>
                  <a:pt x="10432968" y="469939"/>
                </a:cubicBezTo>
                <a:close/>
                <a:moveTo>
                  <a:pt x="10166268" y="469939"/>
                </a:moveTo>
                <a:cubicBezTo>
                  <a:pt x="10131198" y="469939"/>
                  <a:pt x="10102768" y="498369"/>
                  <a:pt x="10102768" y="533438"/>
                </a:cubicBezTo>
                <a:cubicBezTo>
                  <a:pt x="10102768" y="568508"/>
                  <a:pt x="10131198" y="596937"/>
                  <a:pt x="10166268" y="596937"/>
                </a:cubicBezTo>
                <a:cubicBezTo>
                  <a:pt x="10201338" y="596937"/>
                  <a:pt x="10229768" y="568508"/>
                  <a:pt x="10229768" y="533438"/>
                </a:cubicBezTo>
                <a:cubicBezTo>
                  <a:pt x="10229768" y="498369"/>
                  <a:pt x="10201338" y="469939"/>
                  <a:pt x="10166268" y="469939"/>
                </a:cubicBezTo>
                <a:close/>
                <a:moveTo>
                  <a:pt x="9899568" y="469939"/>
                </a:moveTo>
                <a:cubicBezTo>
                  <a:pt x="9864498" y="469939"/>
                  <a:pt x="9836068" y="498369"/>
                  <a:pt x="9836068" y="533438"/>
                </a:cubicBezTo>
                <a:cubicBezTo>
                  <a:pt x="9836068" y="568508"/>
                  <a:pt x="9864498" y="596938"/>
                  <a:pt x="9899568" y="596938"/>
                </a:cubicBezTo>
                <a:cubicBezTo>
                  <a:pt x="9934638" y="596938"/>
                  <a:pt x="9963068" y="568508"/>
                  <a:pt x="9963068" y="533438"/>
                </a:cubicBezTo>
                <a:cubicBezTo>
                  <a:pt x="9963068" y="498369"/>
                  <a:pt x="9934638" y="469939"/>
                  <a:pt x="9899568" y="469939"/>
                </a:cubicBezTo>
                <a:close/>
                <a:moveTo>
                  <a:pt x="9632868" y="469939"/>
                </a:moveTo>
                <a:cubicBezTo>
                  <a:pt x="9597798" y="469939"/>
                  <a:pt x="9569368" y="498369"/>
                  <a:pt x="9569368" y="533439"/>
                </a:cubicBezTo>
                <a:cubicBezTo>
                  <a:pt x="9569368" y="568508"/>
                  <a:pt x="9597798" y="596938"/>
                  <a:pt x="9632868" y="596938"/>
                </a:cubicBezTo>
                <a:cubicBezTo>
                  <a:pt x="9667938" y="596938"/>
                  <a:pt x="9696368" y="568508"/>
                  <a:pt x="9696368" y="533439"/>
                </a:cubicBezTo>
                <a:cubicBezTo>
                  <a:pt x="9696368" y="498369"/>
                  <a:pt x="9667938" y="469939"/>
                  <a:pt x="9632868" y="469939"/>
                </a:cubicBezTo>
                <a:close/>
                <a:moveTo>
                  <a:pt x="11766468" y="469938"/>
                </a:moveTo>
                <a:cubicBezTo>
                  <a:pt x="11731398" y="469938"/>
                  <a:pt x="11702968" y="498368"/>
                  <a:pt x="11702968" y="533437"/>
                </a:cubicBezTo>
                <a:cubicBezTo>
                  <a:pt x="11702968" y="568507"/>
                  <a:pt x="11731398" y="596936"/>
                  <a:pt x="11766468" y="596936"/>
                </a:cubicBezTo>
                <a:cubicBezTo>
                  <a:pt x="11801538" y="596936"/>
                  <a:pt x="11829968" y="568507"/>
                  <a:pt x="11829968" y="533437"/>
                </a:cubicBezTo>
                <a:cubicBezTo>
                  <a:pt x="11829968" y="498368"/>
                  <a:pt x="11801538" y="469938"/>
                  <a:pt x="11766468" y="469938"/>
                </a:cubicBezTo>
                <a:close/>
                <a:moveTo>
                  <a:pt x="11499768" y="469938"/>
                </a:moveTo>
                <a:cubicBezTo>
                  <a:pt x="11464698" y="469938"/>
                  <a:pt x="11436268" y="498368"/>
                  <a:pt x="11436268" y="533437"/>
                </a:cubicBezTo>
                <a:cubicBezTo>
                  <a:pt x="11436268" y="568507"/>
                  <a:pt x="11464698" y="596936"/>
                  <a:pt x="11499768" y="596936"/>
                </a:cubicBezTo>
                <a:cubicBezTo>
                  <a:pt x="11534838" y="596936"/>
                  <a:pt x="11563268" y="568507"/>
                  <a:pt x="11563268" y="533437"/>
                </a:cubicBezTo>
                <a:cubicBezTo>
                  <a:pt x="11563268" y="498368"/>
                  <a:pt x="11534838" y="469938"/>
                  <a:pt x="11499768" y="469938"/>
                </a:cubicBezTo>
                <a:close/>
                <a:moveTo>
                  <a:pt x="11233068" y="469938"/>
                </a:moveTo>
                <a:cubicBezTo>
                  <a:pt x="11197998" y="469938"/>
                  <a:pt x="11169568" y="498368"/>
                  <a:pt x="11169568" y="533437"/>
                </a:cubicBezTo>
                <a:cubicBezTo>
                  <a:pt x="11169568" y="568507"/>
                  <a:pt x="11197998" y="596937"/>
                  <a:pt x="11233068" y="596937"/>
                </a:cubicBezTo>
                <a:cubicBezTo>
                  <a:pt x="11268138" y="596937"/>
                  <a:pt x="11296568" y="568507"/>
                  <a:pt x="11296568" y="533437"/>
                </a:cubicBezTo>
                <a:cubicBezTo>
                  <a:pt x="11296568" y="498368"/>
                  <a:pt x="11268138" y="469938"/>
                  <a:pt x="11233068" y="469938"/>
                </a:cubicBezTo>
                <a:close/>
                <a:moveTo>
                  <a:pt x="10966368" y="469938"/>
                </a:moveTo>
                <a:cubicBezTo>
                  <a:pt x="10931298" y="469938"/>
                  <a:pt x="10902868" y="498368"/>
                  <a:pt x="10902868" y="533438"/>
                </a:cubicBezTo>
                <a:cubicBezTo>
                  <a:pt x="10902868" y="568507"/>
                  <a:pt x="10931298" y="596937"/>
                  <a:pt x="10966368" y="596937"/>
                </a:cubicBezTo>
                <a:cubicBezTo>
                  <a:pt x="11001438" y="596937"/>
                  <a:pt x="11029868" y="568507"/>
                  <a:pt x="11029868" y="533438"/>
                </a:cubicBezTo>
                <a:cubicBezTo>
                  <a:pt x="11029868" y="498368"/>
                  <a:pt x="11001438" y="469938"/>
                  <a:pt x="10966368" y="469938"/>
                </a:cubicBezTo>
                <a:close/>
                <a:moveTo>
                  <a:pt x="1098619" y="165150"/>
                </a:moveTo>
                <a:cubicBezTo>
                  <a:pt x="1063549" y="165150"/>
                  <a:pt x="1035120" y="193579"/>
                  <a:pt x="1035120" y="228649"/>
                </a:cubicBezTo>
                <a:cubicBezTo>
                  <a:pt x="1035120" y="263718"/>
                  <a:pt x="1063549" y="292148"/>
                  <a:pt x="1098619" y="292148"/>
                </a:cubicBezTo>
                <a:cubicBezTo>
                  <a:pt x="1133688" y="292148"/>
                  <a:pt x="1162118" y="263718"/>
                  <a:pt x="1162118" y="228649"/>
                </a:cubicBezTo>
                <a:cubicBezTo>
                  <a:pt x="1162118" y="193579"/>
                  <a:pt x="1133688" y="165150"/>
                  <a:pt x="1098619" y="165150"/>
                </a:cubicBezTo>
                <a:close/>
                <a:moveTo>
                  <a:pt x="831923" y="165150"/>
                </a:moveTo>
                <a:cubicBezTo>
                  <a:pt x="796853" y="165150"/>
                  <a:pt x="768424" y="193580"/>
                  <a:pt x="768424" y="228649"/>
                </a:cubicBezTo>
                <a:cubicBezTo>
                  <a:pt x="768424" y="263719"/>
                  <a:pt x="796853" y="292148"/>
                  <a:pt x="831923" y="292148"/>
                </a:cubicBezTo>
                <a:cubicBezTo>
                  <a:pt x="866992" y="292148"/>
                  <a:pt x="895422" y="263719"/>
                  <a:pt x="895422" y="228649"/>
                </a:cubicBezTo>
                <a:cubicBezTo>
                  <a:pt x="895422" y="193580"/>
                  <a:pt x="866992" y="165150"/>
                  <a:pt x="831923" y="165150"/>
                </a:cubicBezTo>
                <a:close/>
                <a:moveTo>
                  <a:pt x="565227" y="165150"/>
                </a:moveTo>
                <a:cubicBezTo>
                  <a:pt x="530158" y="165150"/>
                  <a:pt x="501728" y="193580"/>
                  <a:pt x="501728" y="228649"/>
                </a:cubicBezTo>
                <a:cubicBezTo>
                  <a:pt x="501728" y="263719"/>
                  <a:pt x="530158" y="292148"/>
                  <a:pt x="565227" y="292148"/>
                </a:cubicBezTo>
                <a:cubicBezTo>
                  <a:pt x="600296" y="292148"/>
                  <a:pt x="628726" y="263719"/>
                  <a:pt x="628726" y="228649"/>
                </a:cubicBezTo>
                <a:cubicBezTo>
                  <a:pt x="628726" y="193580"/>
                  <a:pt x="600296" y="165150"/>
                  <a:pt x="565227" y="165150"/>
                </a:cubicBezTo>
                <a:close/>
                <a:moveTo>
                  <a:pt x="298531" y="165150"/>
                </a:moveTo>
                <a:cubicBezTo>
                  <a:pt x="263462" y="165150"/>
                  <a:pt x="235032" y="193580"/>
                  <a:pt x="235032" y="228649"/>
                </a:cubicBezTo>
                <a:cubicBezTo>
                  <a:pt x="235032" y="263719"/>
                  <a:pt x="263462" y="292149"/>
                  <a:pt x="298531" y="292149"/>
                </a:cubicBezTo>
                <a:cubicBezTo>
                  <a:pt x="333601" y="292149"/>
                  <a:pt x="362030" y="263719"/>
                  <a:pt x="362030" y="228649"/>
                </a:cubicBezTo>
                <a:cubicBezTo>
                  <a:pt x="362030" y="193580"/>
                  <a:pt x="333601" y="165150"/>
                  <a:pt x="298531" y="165150"/>
                </a:cubicBezTo>
                <a:close/>
                <a:moveTo>
                  <a:pt x="2698871" y="165149"/>
                </a:moveTo>
                <a:cubicBezTo>
                  <a:pt x="2663799" y="165149"/>
                  <a:pt x="2635370" y="193578"/>
                  <a:pt x="2635370" y="228648"/>
                </a:cubicBezTo>
                <a:cubicBezTo>
                  <a:pt x="2635370" y="263717"/>
                  <a:pt x="2663799" y="292147"/>
                  <a:pt x="2698871" y="292147"/>
                </a:cubicBezTo>
                <a:cubicBezTo>
                  <a:pt x="2733965" y="292147"/>
                  <a:pt x="2762397" y="263717"/>
                  <a:pt x="2762397" y="228648"/>
                </a:cubicBezTo>
                <a:cubicBezTo>
                  <a:pt x="2762397" y="193578"/>
                  <a:pt x="2733965" y="165149"/>
                  <a:pt x="2698871" y="165149"/>
                </a:cubicBezTo>
                <a:close/>
                <a:moveTo>
                  <a:pt x="2432135" y="165149"/>
                </a:moveTo>
                <a:cubicBezTo>
                  <a:pt x="2397068" y="165149"/>
                  <a:pt x="2368636" y="193578"/>
                  <a:pt x="2368636" y="228648"/>
                </a:cubicBezTo>
                <a:cubicBezTo>
                  <a:pt x="2368636" y="263717"/>
                  <a:pt x="2397068" y="292147"/>
                  <a:pt x="2432135" y="292147"/>
                </a:cubicBezTo>
                <a:cubicBezTo>
                  <a:pt x="2467202" y="292147"/>
                  <a:pt x="2495641" y="263717"/>
                  <a:pt x="2495641" y="228648"/>
                </a:cubicBezTo>
                <a:cubicBezTo>
                  <a:pt x="2495641" y="193578"/>
                  <a:pt x="2467202" y="165149"/>
                  <a:pt x="2432135" y="165149"/>
                </a:cubicBezTo>
                <a:close/>
                <a:moveTo>
                  <a:pt x="2165442" y="165149"/>
                </a:moveTo>
                <a:cubicBezTo>
                  <a:pt x="2130377" y="165149"/>
                  <a:pt x="2101947" y="193579"/>
                  <a:pt x="2101947" y="228648"/>
                </a:cubicBezTo>
                <a:cubicBezTo>
                  <a:pt x="2101947" y="263718"/>
                  <a:pt x="2130377" y="292147"/>
                  <a:pt x="2165442" y="292147"/>
                </a:cubicBezTo>
                <a:cubicBezTo>
                  <a:pt x="2200515" y="292147"/>
                  <a:pt x="2228935" y="263718"/>
                  <a:pt x="2228935" y="228648"/>
                </a:cubicBezTo>
                <a:cubicBezTo>
                  <a:pt x="2228935" y="193579"/>
                  <a:pt x="2200515" y="165149"/>
                  <a:pt x="2165442" y="165149"/>
                </a:cubicBezTo>
                <a:close/>
                <a:moveTo>
                  <a:pt x="1898714" y="165149"/>
                </a:moveTo>
                <a:cubicBezTo>
                  <a:pt x="1863639" y="165149"/>
                  <a:pt x="1835214" y="193579"/>
                  <a:pt x="1835214" y="228648"/>
                </a:cubicBezTo>
                <a:cubicBezTo>
                  <a:pt x="1835214" y="263718"/>
                  <a:pt x="1863639" y="292147"/>
                  <a:pt x="1898714" y="292147"/>
                </a:cubicBezTo>
                <a:cubicBezTo>
                  <a:pt x="1933791" y="292147"/>
                  <a:pt x="1962218" y="263718"/>
                  <a:pt x="1962218" y="228648"/>
                </a:cubicBezTo>
                <a:cubicBezTo>
                  <a:pt x="1962218" y="193579"/>
                  <a:pt x="1933791" y="165149"/>
                  <a:pt x="1898714" y="165149"/>
                </a:cubicBezTo>
                <a:close/>
                <a:moveTo>
                  <a:pt x="1632014" y="165149"/>
                </a:moveTo>
                <a:cubicBezTo>
                  <a:pt x="1596942" y="165149"/>
                  <a:pt x="1568513" y="193579"/>
                  <a:pt x="1568513" y="228648"/>
                </a:cubicBezTo>
                <a:cubicBezTo>
                  <a:pt x="1568513" y="263718"/>
                  <a:pt x="1596942" y="292148"/>
                  <a:pt x="1632014" y="292148"/>
                </a:cubicBezTo>
                <a:cubicBezTo>
                  <a:pt x="1667081" y="292148"/>
                  <a:pt x="1695513" y="263718"/>
                  <a:pt x="1695513" y="228648"/>
                </a:cubicBezTo>
                <a:cubicBezTo>
                  <a:pt x="1695513" y="193579"/>
                  <a:pt x="1667081" y="165149"/>
                  <a:pt x="1632014" y="165149"/>
                </a:cubicBezTo>
                <a:close/>
                <a:moveTo>
                  <a:pt x="1365315" y="165149"/>
                </a:moveTo>
                <a:cubicBezTo>
                  <a:pt x="1330245" y="165149"/>
                  <a:pt x="1301816" y="193579"/>
                  <a:pt x="1301816" y="228649"/>
                </a:cubicBezTo>
                <a:cubicBezTo>
                  <a:pt x="1301816" y="263718"/>
                  <a:pt x="1330245" y="292148"/>
                  <a:pt x="1365315" y="292148"/>
                </a:cubicBezTo>
                <a:cubicBezTo>
                  <a:pt x="1400384" y="292148"/>
                  <a:pt x="1428814" y="263718"/>
                  <a:pt x="1428814" y="228649"/>
                </a:cubicBezTo>
                <a:cubicBezTo>
                  <a:pt x="1428814" y="193579"/>
                  <a:pt x="1400384" y="165149"/>
                  <a:pt x="1365315" y="165149"/>
                </a:cubicBezTo>
                <a:close/>
                <a:moveTo>
                  <a:pt x="4032336" y="165148"/>
                </a:moveTo>
                <a:cubicBezTo>
                  <a:pt x="3997246" y="165148"/>
                  <a:pt x="3968820" y="193577"/>
                  <a:pt x="3968820" y="228647"/>
                </a:cubicBezTo>
                <a:cubicBezTo>
                  <a:pt x="3968820" y="263716"/>
                  <a:pt x="3997246" y="292146"/>
                  <a:pt x="4032336" y="292146"/>
                </a:cubicBezTo>
                <a:cubicBezTo>
                  <a:pt x="4067393" y="292146"/>
                  <a:pt x="4095701" y="263716"/>
                  <a:pt x="4095701" y="228647"/>
                </a:cubicBezTo>
                <a:cubicBezTo>
                  <a:pt x="4095701" y="193577"/>
                  <a:pt x="4067393" y="165148"/>
                  <a:pt x="4032336" y="165148"/>
                </a:cubicBezTo>
                <a:close/>
                <a:moveTo>
                  <a:pt x="3765616" y="165148"/>
                </a:moveTo>
                <a:cubicBezTo>
                  <a:pt x="3730553" y="165148"/>
                  <a:pt x="3702132" y="193577"/>
                  <a:pt x="3702132" y="228647"/>
                </a:cubicBezTo>
                <a:cubicBezTo>
                  <a:pt x="3702132" y="263716"/>
                  <a:pt x="3730553" y="292146"/>
                  <a:pt x="3765616" y="292146"/>
                </a:cubicBezTo>
                <a:cubicBezTo>
                  <a:pt x="3800675" y="292146"/>
                  <a:pt x="3829105" y="263716"/>
                  <a:pt x="3829105" y="228647"/>
                </a:cubicBezTo>
                <a:cubicBezTo>
                  <a:pt x="3829105" y="193577"/>
                  <a:pt x="3800675" y="165148"/>
                  <a:pt x="3765616" y="165148"/>
                </a:cubicBezTo>
                <a:close/>
                <a:moveTo>
                  <a:pt x="3498937" y="165148"/>
                </a:moveTo>
                <a:cubicBezTo>
                  <a:pt x="3463858" y="165148"/>
                  <a:pt x="3435420" y="193578"/>
                  <a:pt x="3435420" y="228647"/>
                </a:cubicBezTo>
                <a:cubicBezTo>
                  <a:pt x="3435420" y="263717"/>
                  <a:pt x="3463858" y="292146"/>
                  <a:pt x="3498937" y="292146"/>
                </a:cubicBezTo>
                <a:cubicBezTo>
                  <a:pt x="3534004" y="292146"/>
                  <a:pt x="3562450" y="263717"/>
                  <a:pt x="3562450" y="228647"/>
                </a:cubicBezTo>
                <a:cubicBezTo>
                  <a:pt x="3562450" y="193578"/>
                  <a:pt x="3534004" y="165148"/>
                  <a:pt x="3498937" y="165148"/>
                </a:cubicBezTo>
                <a:close/>
                <a:moveTo>
                  <a:pt x="3232202" y="165148"/>
                </a:moveTo>
                <a:cubicBezTo>
                  <a:pt x="3197140" y="165148"/>
                  <a:pt x="3168715" y="193578"/>
                  <a:pt x="3168715" y="228647"/>
                </a:cubicBezTo>
                <a:cubicBezTo>
                  <a:pt x="3168715" y="263717"/>
                  <a:pt x="3197140" y="292146"/>
                  <a:pt x="3232202" y="292146"/>
                </a:cubicBezTo>
                <a:cubicBezTo>
                  <a:pt x="3267265" y="292146"/>
                  <a:pt x="3295690" y="263717"/>
                  <a:pt x="3295690" y="228647"/>
                </a:cubicBezTo>
                <a:cubicBezTo>
                  <a:pt x="3295690" y="193578"/>
                  <a:pt x="3267265" y="165148"/>
                  <a:pt x="3232202" y="165148"/>
                </a:cubicBezTo>
                <a:close/>
                <a:moveTo>
                  <a:pt x="2965556" y="165148"/>
                </a:moveTo>
                <a:cubicBezTo>
                  <a:pt x="2930493" y="165148"/>
                  <a:pt x="2902069" y="193578"/>
                  <a:pt x="2902069" y="228648"/>
                </a:cubicBezTo>
                <a:cubicBezTo>
                  <a:pt x="2902069" y="263717"/>
                  <a:pt x="2930493" y="292147"/>
                  <a:pt x="2965556" y="292147"/>
                </a:cubicBezTo>
                <a:cubicBezTo>
                  <a:pt x="3000619" y="292147"/>
                  <a:pt x="3029043" y="263717"/>
                  <a:pt x="3029043" y="228648"/>
                </a:cubicBezTo>
                <a:cubicBezTo>
                  <a:pt x="3029043" y="193578"/>
                  <a:pt x="3000619" y="165148"/>
                  <a:pt x="2965556" y="165148"/>
                </a:cubicBezTo>
                <a:close/>
                <a:moveTo>
                  <a:pt x="5365711" y="165147"/>
                </a:moveTo>
                <a:cubicBezTo>
                  <a:pt x="5330633" y="165147"/>
                  <a:pt x="5302216" y="193576"/>
                  <a:pt x="5302216" y="228646"/>
                </a:cubicBezTo>
                <a:cubicBezTo>
                  <a:pt x="5302216" y="263715"/>
                  <a:pt x="5330633" y="292145"/>
                  <a:pt x="5365711" y="292145"/>
                </a:cubicBezTo>
                <a:cubicBezTo>
                  <a:pt x="5400777" y="292145"/>
                  <a:pt x="5429204" y="263715"/>
                  <a:pt x="5429204" y="228646"/>
                </a:cubicBezTo>
                <a:cubicBezTo>
                  <a:pt x="5429204" y="193576"/>
                  <a:pt x="5400777" y="165147"/>
                  <a:pt x="5365711" y="165147"/>
                </a:cubicBezTo>
                <a:close/>
                <a:moveTo>
                  <a:pt x="5098992" y="165147"/>
                </a:moveTo>
                <a:cubicBezTo>
                  <a:pt x="5063915" y="165147"/>
                  <a:pt x="5035504" y="193576"/>
                  <a:pt x="5035504" y="228646"/>
                </a:cubicBezTo>
                <a:cubicBezTo>
                  <a:pt x="5035504" y="263715"/>
                  <a:pt x="5063915" y="292145"/>
                  <a:pt x="5098992" y="292145"/>
                </a:cubicBezTo>
                <a:cubicBezTo>
                  <a:pt x="5134073" y="292145"/>
                  <a:pt x="5162504" y="263715"/>
                  <a:pt x="5162504" y="228646"/>
                </a:cubicBezTo>
                <a:cubicBezTo>
                  <a:pt x="5162504" y="193576"/>
                  <a:pt x="5134073" y="165147"/>
                  <a:pt x="5098992" y="165147"/>
                </a:cubicBezTo>
                <a:close/>
                <a:moveTo>
                  <a:pt x="4832299" y="165147"/>
                </a:moveTo>
                <a:cubicBezTo>
                  <a:pt x="4797219" y="165147"/>
                  <a:pt x="4768790" y="193577"/>
                  <a:pt x="4768790" y="228646"/>
                </a:cubicBezTo>
                <a:cubicBezTo>
                  <a:pt x="4768790" y="263716"/>
                  <a:pt x="4797219" y="292145"/>
                  <a:pt x="4832299" y="292145"/>
                </a:cubicBezTo>
                <a:cubicBezTo>
                  <a:pt x="4867373" y="292145"/>
                  <a:pt x="4895808" y="263716"/>
                  <a:pt x="4895808" y="228646"/>
                </a:cubicBezTo>
                <a:cubicBezTo>
                  <a:pt x="4895808" y="193577"/>
                  <a:pt x="4867373" y="165147"/>
                  <a:pt x="4832299" y="165147"/>
                </a:cubicBezTo>
                <a:close/>
                <a:moveTo>
                  <a:pt x="4565659" y="165147"/>
                </a:moveTo>
                <a:cubicBezTo>
                  <a:pt x="4530579" y="165147"/>
                  <a:pt x="4502122" y="193577"/>
                  <a:pt x="4502122" y="228646"/>
                </a:cubicBezTo>
                <a:cubicBezTo>
                  <a:pt x="4502122" y="263716"/>
                  <a:pt x="4530579" y="292146"/>
                  <a:pt x="4565659" y="292146"/>
                </a:cubicBezTo>
                <a:cubicBezTo>
                  <a:pt x="4600705" y="292146"/>
                  <a:pt x="4629117" y="263716"/>
                  <a:pt x="4629117" y="228646"/>
                </a:cubicBezTo>
                <a:cubicBezTo>
                  <a:pt x="4629117" y="193577"/>
                  <a:pt x="4600705" y="165147"/>
                  <a:pt x="4565659" y="165147"/>
                </a:cubicBezTo>
                <a:close/>
                <a:moveTo>
                  <a:pt x="4298922" y="165147"/>
                </a:moveTo>
                <a:cubicBezTo>
                  <a:pt x="4263852" y="165147"/>
                  <a:pt x="4235426" y="193577"/>
                  <a:pt x="4235426" y="228647"/>
                </a:cubicBezTo>
                <a:cubicBezTo>
                  <a:pt x="4235426" y="263716"/>
                  <a:pt x="4263852" y="292146"/>
                  <a:pt x="4298922" y="292146"/>
                </a:cubicBezTo>
                <a:cubicBezTo>
                  <a:pt x="4333979" y="292146"/>
                  <a:pt x="4362411" y="263716"/>
                  <a:pt x="4362411" y="228647"/>
                </a:cubicBezTo>
                <a:cubicBezTo>
                  <a:pt x="4362411" y="193577"/>
                  <a:pt x="4333979" y="165147"/>
                  <a:pt x="4298922" y="165147"/>
                </a:cubicBezTo>
                <a:close/>
                <a:moveTo>
                  <a:pt x="6699168" y="165146"/>
                </a:moveTo>
                <a:cubicBezTo>
                  <a:pt x="6664098" y="165146"/>
                  <a:pt x="6635668" y="193575"/>
                  <a:pt x="6635668" y="228645"/>
                </a:cubicBezTo>
                <a:cubicBezTo>
                  <a:pt x="6635668" y="263714"/>
                  <a:pt x="6664098" y="292144"/>
                  <a:pt x="6699168" y="292144"/>
                </a:cubicBezTo>
                <a:cubicBezTo>
                  <a:pt x="6734238" y="292144"/>
                  <a:pt x="6762668" y="263714"/>
                  <a:pt x="6762668" y="228645"/>
                </a:cubicBezTo>
                <a:cubicBezTo>
                  <a:pt x="6762668" y="193575"/>
                  <a:pt x="6734238" y="165146"/>
                  <a:pt x="6699168" y="165146"/>
                </a:cubicBezTo>
                <a:close/>
                <a:moveTo>
                  <a:pt x="6432468" y="165146"/>
                </a:moveTo>
                <a:cubicBezTo>
                  <a:pt x="6397398" y="165146"/>
                  <a:pt x="6368968" y="193575"/>
                  <a:pt x="6368968" y="228645"/>
                </a:cubicBezTo>
                <a:cubicBezTo>
                  <a:pt x="6368968" y="263715"/>
                  <a:pt x="6397398" y="292144"/>
                  <a:pt x="6432468" y="292144"/>
                </a:cubicBezTo>
                <a:cubicBezTo>
                  <a:pt x="6467538" y="292144"/>
                  <a:pt x="6495968" y="263715"/>
                  <a:pt x="6495968" y="228645"/>
                </a:cubicBezTo>
                <a:cubicBezTo>
                  <a:pt x="6495968" y="193575"/>
                  <a:pt x="6467538" y="165146"/>
                  <a:pt x="6432468" y="165146"/>
                </a:cubicBezTo>
                <a:close/>
                <a:moveTo>
                  <a:pt x="6165768" y="165146"/>
                </a:moveTo>
                <a:cubicBezTo>
                  <a:pt x="6130698" y="165146"/>
                  <a:pt x="6102268" y="193576"/>
                  <a:pt x="6102268" y="228645"/>
                </a:cubicBezTo>
                <a:cubicBezTo>
                  <a:pt x="6102268" y="263715"/>
                  <a:pt x="6130698" y="292144"/>
                  <a:pt x="6165768" y="292144"/>
                </a:cubicBezTo>
                <a:cubicBezTo>
                  <a:pt x="6200838" y="292144"/>
                  <a:pt x="6229268" y="263715"/>
                  <a:pt x="6229268" y="228645"/>
                </a:cubicBezTo>
                <a:cubicBezTo>
                  <a:pt x="6229268" y="193576"/>
                  <a:pt x="6200838" y="165146"/>
                  <a:pt x="6165768" y="165146"/>
                </a:cubicBezTo>
                <a:close/>
                <a:moveTo>
                  <a:pt x="5899070" y="165146"/>
                </a:moveTo>
                <a:cubicBezTo>
                  <a:pt x="5864004" y="165146"/>
                  <a:pt x="5835571" y="193576"/>
                  <a:pt x="5835571" y="228645"/>
                </a:cubicBezTo>
                <a:cubicBezTo>
                  <a:pt x="5835571" y="263715"/>
                  <a:pt x="5864004" y="292145"/>
                  <a:pt x="5899070" y="292145"/>
                </a:cubicBezTo>
                <a:cubicBezTo>
                  <a:pt x="5934142" y="292145"/>
                  <a:pt x="5962580" y="263715"/>
                  <a:pt x="5962580" y="228645"/>
                </a:cubicBezTo>
                <a:cubicBezTo>
                  <a:pt x="5962580" y="193576"/>
                  <a:pt x="5934142" y="165146"/>
                  <a:pt x="5899070" y="165146"/>
                </a:cubicBezTo>
                <a:close/>
                <a:moveTo>
                  <a:pt x="5632393" y="165146"/>
                </a:moveTo>
                <a:cubicBezTo>
                  <a:pt x="5597324" y="165146"/>
                  <a:pt x="5568897" y="193576"/>
                  <a:pt x="5568897" y="228646"/>
                </a:cubicBezTo>
                <a:cubicBezTo>
                  <a:pt x="5568897" y="263715"/>
                  <a:pt x="5597324" y="292145"/>
                  <a:pt x="5632393" y="292145"/>
                </a:cubicBezTo>
                <a:cubicBezTo>
                  <a:pt x="5667457" y="292145"/>
                  <a:pt x="5695890" y="263715"/>
                  <a:pt x="5695890" y="228646"/>
                </a:cubicBezTo>
                <a:cubicBezTo>
                  <a:pt x="5695890" y="193576"/>
                  <a:pt x="5667457" y="165146"/>
                  <a:pt x="5632393" y="165146"/>
                </a:cubicBezTo>
                <a:close/>
                <a:moveTo>
                  <a:pt x="8032668" y="165145"/>
                </a:moveTo>
                <a:cubicBezTo>
                  <a:pt x="7997598" y="165145"/>
                  <a:pt x="7969168" y="193574"/>
                  <a:pt x="7969168" y="228644"/>
                </a:cubicBezTo>
                <a:cubicBezTo>
                  <a:pt x="7969168" y="263713"/>
                  <a:pt x="7997598" y="292143"/>
                  <a:pt x="8032668" y="292143"/>
                </a:cubicBezTo>
                <a:cubicBezTo>
                  <a:pt x="8067738" y="292143"/>
                  <a:pt x="8096168" y="263713"/>
                  <a:pt x="8096168" y="228644"/>
                </a:cubicBezTo>
                <a:cubicBezTo>
                  <a:pt x="8096168" y="193574"/>
                  <a:pt x="8067738" y="165145"/>
                  <a:pt x="8032668" y="165145"/>
                </a:cubicBezTo>
                <a:close/>
                <a:moveTo>
                  <a:pt x="7765968" y="165145"/>
                </a:moveTo>
                <a:cubicBezTo>
                  <a:pt x="7730898" y="165145"/>
                  <a:pt x="7702468" y="193574"/>
                  <a:pt x="7702468" y="228644"/>
                </a:cubicBezTo>
                <a:cubicBezTo>
                  <a:pt x="7702468" y="263714"/>
                  <a:pt x="7730898" y="292143"/>
                  <a:pt x="7765968" y="292143"/>
                </a:cubicBezTo>
                <a:cubicBezTo>
                  <a:pt x="7801038" y="292143"/>
                  <a:pt x="7829468" y="263714"/>
                  <a:pt x="7829468" y="228644"/>
                </a:cubicBezTo>
                <a:cubicBezTo>
                  <a:pt x="7829468" y="193574"/>
                  <a:pt x="7801038" y="165145"/>
                  <a:pt x="7765968" y="165145"/>
                </a:cubicBezTo>
                <a:close/>
                <a:moveTo>
                  <a:pt x="7499268" y="165145"/>
                </a:moveTo>
                <a:cubicBezTo>
                  <a:pt x="7464198" y="165145"/>
                  <a:pt x="7435768" y="193575"/>
                  <a:pt x="7435768" y="228644"/>
                </a:cubicBezTo>
                <a:cubicBezTo>
                  <a:pt x="7435768" y="263714"/>
                  <a:pt x="7464198" y="292143"/>
                  <a:pt x="7499268" y="292143"/>
                </a:cubicBezTo>
                <a:cubicBezTo>
                  <a:pt x="7534338" y="292143"/>
                  <a:pt x="7562768" y="263714"/>
                  <a:pt x="7562768" y="228644"/>
                </a:cubicBezTo>
                <a:cubicBezTo>
                  <a:pt x="7562768" y="193575"/>
                  <a:pt x="7534338" y="165145"/>
                  <a:pt x="7499268" y="165145"/>
                </a:cubicBezTo>
                <a:close/>
                <a:moveTo>
                  <a:pt x="7232568" y="165145"/>
                </a:moveTo>
                <a:cubicBezTo>
                  <a:pt x="7197498" y="165145"/>
                  <a:pt x="7169068" y="193575"/>
                  <a:pt x="7169068" y="228644"/>
                </a:cubicBezTo>
                <a:cubicBezTo>
                  <a:pt x="7169068" y="263714"/>
                  <a:pt x="7197498" y="292144"/>
                  <a:pt x="7232568" y="292144"/>
                </a:cubicBezTo>
                <a:cubicBezTo>
                  <a:pt x="7267638" y="292144"/>
                  <a:pt x="7296068" y="263714"/>
                  <a:pt x="7296068" y="228644"/>
                </a:cubicBezTo>
                <a:cubicBezTo>
                  <a:pt x="7296068" y="193575"/>
                  <a:pt x="7267638" y="165145"/>
                  <a:pt x="7232568" y="165145"/>
                </a:cubicBezTo>
                <a:close/>
                <a:moveTo>
                  <a:pt x="6965868" y="165145"/>
                </a:moveTo>
                <a:cubicBezTo>
                  <a:pt x="6930798" y="165145"/>
                  <a:pt x="6902368" y="193575"/>
                  <a:pt x="6902368" y="228645"/>
                </a:cubicBezTo>
                <a:cubicBezTo>
                  <a:pt x="6902368" y="263714"/>
                  <a:pt x="6930798" y="292144"/>
                  <a:pt x="6965868" y="292144"/>
                </a:cubicBezTo>
                <a:cubicBezTo>
                  <a:pt x="7000938" y="292144"/>
                  <a:pt x="7029368" y="263714"/>
                  <a:pt x="7029368" y="228645"/>
                </a:cubicBezTo>
                <a:cubicBezTo>
                  <a:pt x="7029368" y="193575"/>
                  <a:pt x="7000938" y="165145"/>
                  <a:pt x="6965868" y="165145"/>
                </a:cubicBezTo>
                <a:close/>
                <a:moveTo>
                  <a:pt x="9366168" y="165144"/>
                </a:moveTo>
                <a:cubicBezTo>
                  <a:pt x="9331098" y="165144"/>
                  <a:pt x="9302668" y="193573"/>
                  <a:pt x="9302668" y="228643"/>
                </a:cubicBezTo>
                <a:cubicBezTo>
                  <a:pt x="9302668" y="263712"/>
                  <a:pt x="9331098" y="292142"/>
                  <a:pt x="9366168" y="292142"/>
                </a:cubicBezTo>
                <a:cubicBezTo>
                  <a:pt x="9401238" y="292142"/>
                  <a:pt x="9429668" y="263712"/>
                  <a:pt x="9429668" y="228643"/>
                </a:cubicBezTo>
                <a:cubicBezTo>
                  <a:pt x="9429668" y="193573"/>
                  <a:pt x="9401238" y="165144"/>
                  <a:pt x="9366168" y="165144"/>
                </a:cubicBezTo>
                <a:close/>
                <a:moveTo>
                  <a:pt x="9099468" y="165144"/>
                </a:moveTo>
                <a:cubicBezTo>
                  <a:pt x="9064398" y="165144"/>
                  <a:pt x="9035968" y="193574"/>
                  <a:pt x="9035968" y="228643"/>
                </a:cubicBezTo>
                <a:cubicBezTo>
                  <a:pt x="9035968" y="263713"/>
                  <a:pt x="9064398" y="292142"/>
                  <a:pt x="9099468" y="292142"/>
                </a:cubicBezTo>
                <a:cubicBezTo>
                  <a:pt x="9134538" y="292142"/>
                  <a:pt x="9162968" y="263713"/>
                  <a:pt x="9162968" y="228643"/>
                </a:cubicBezTo>
                <a:cubicBezTo>
                  <a:pt x="9162968" y="193574"/>
                  <a:pt x="9134538" y="165144"/>
                  <a:pt x="9099468" y="165144"/>
                </a:cubicBezTo>
                <a:close/>
                <a:moveTo>
                  <a:pt x="8832768" y="165144"/>
                </a:moveTo>
                <a:cubicBezTo>
                  <a:pt x="8797698" y="165144"/>
                  <a:pt x="8769268" y="193574"/>
                  <a:pt x="8769268" y="228643"/>
                </a:cubicBezTo>
                <a:cubicBezTo>
                  <a:pt x="8769268" y="263713"/>
                  <a:pt x="8797698" y="292142"/>
                  <a:pt x="8832768" y="292142"/>
                </a:cubicBezTo>
                <a:cubicBezTo>
                  <a:pt x="8867838" y="292142"/>
                  <a:pt x="8896268" y="263713"/>
                  <a:pt x="8896268" y="228643"/>
                </a:cubicBezTo>
                <a:cubicBezTo>
                  <a:pt x="8896268" y="193574"/>
                  <a:pt x="8867838" y="165144"/>
                  <a:pt x="8832768" y="165144"/>
                </a:cubicBezTo>
                <a:close/>
                <a:moveTo>
                  <a:pt x="8566068" y="165144"/>
                </a:moveTo>
                <a:cubicBezTo>
                  <a:pt x="8530998" y="165144"/>
                  <a:pt x="8502568" y="193574"/>
                  <a:pt x="8502568" y="228643"/>
                </a:cubicBezTo>
                <a:cubicBezTo>
                  <a:pt x="8502568" y="263713"/>
                  <a:pt x="8530998" y="292143"/>
                  <a:pt x="8566068" y="292143"/>
                </a:cubicBezTo>
                <a:cubicBezTo>
                  <a:pt x="8601138" y="292143"/>
                  <a:pt x="8629568" y="263713"/>
                  <a:pt x="8629568" y="228643"/>
                </a:cubicBezTo>
                <a:cubicBezTo>
                  <a:pt x="8629568" y="193574"/>
                  <a:pt x="8601138" y="165144"/>
                  <a:pt x="8566068" y="165144"/>
                </a:cubicBezTo>
                <a:close/>
                <a:moveTo>
                  <a:pt x="8299368" y="165144"/>
                </a:moveTo>
                <a:cubicBezTo>
                  <a:pt x="8264298" y="165144"/>
                  <a:pt x="8235868" y="193574"/>
                  <a:pt x="8235868" y="228644"/>
                </a:cubicBezTo>
                <a:cubicBezTo>
                  <a:pt x="8235868" y="263713"/>
                  <a:pt x="8264298" y="292143"/>
                  <a:pt x="8299368" y="292143"/>
                </a:cubicBezTo>
                <a:cubicBezTo>
                  <a:pt x="8334438" y="292143"/>
                  <a:pt x="8362868" y="263713"/>
                  <a:pt x="8362868" y="228644"/>
                </a:cubicBezTo>
                <a:cubicBezTo>
                  <a:pt x="8362868" y="193574"/>
                  <a:pt x="8334438" y="165144"/>
                  <a:pt x="8299368" y="165144"/>
                </a:cubicBezTo>
                <a:close/>
                <a:moveTo>
                  <a:pt x="10699668" y="165143"/>
                </a:moveTo>
                <a:cubicBezTo>
                  <a:pt x="10664598" y="165143"/>
                  <a:pt x="10636168" y="193572"/>
                  <a:pt x="10636168" y="228642"/>
                </a:cubicBezTo>
                <a:cubicBezTo>
                  <a:pt x="10636168" y="263711"/>
                  <a:pt x="10664598" y="292141"/>
                  <a:pt x="10699668" y="292141"/>
                </a:cubicBezTo>
                <a:cubicBezTo>
                  <a:pt x="10734738" y="292141"/>
                  <a:pt x="10763168" y="263711"/>
                  <a:pt x="10763168" y="228642"/>
                </a:cubicBezTo>
                <a:cubicBezTo>
                  <a:pt x="10763168" y="193572"/>
                  <a:pt x="10734738" y="165143"/>
                  <a:pt x="10699668" y="165143"/>
                </a:cubicBezTo>
                <a:close/>
                <a:moveTo>
                  <a:pt x="10432968" y="165143"/>
                </a:moveTo>
                <a:cubicBezTo>
                  <a:pt x="10397898" y="165143"/>
                  <a:pt x="10369468" y="193573"/>
                  <a:pt x="10369468" y="228642"/>
                </a:cubicBezTo>
                <a:cubicBezTo>
                  <a:pt x="10369468" y="263712"/>
                  <a:pt x="10397898" y="292141"/>
                  <a:pt x="10432968" y="292141"/>
                </a:cubicBezTo>
                <a:cubicBezTo>
                  <a:pt x="10468038" y="292141"/>
                  <a:pt x="10496468" y="263712"/>
                  <a:pt x="10496468" y="228642"/>
                </a:cubicBezTo>
                <a:cubicBezTo>
                  <a:pt x="10496468" y="193573"/>
                  <a:pt x="10468038" y="165143"/>
                  <a:pt x="10432968" y="165143"/>
                </a:cubicBezTo>
                <a:close/>
                <a:moveTo>
                  <a:pt x="10166268" y="165143"/>
                </a:moveTo>
                <a:cubicBezTo>
                  <a:pt x="10131198" y="165143"/>
                  <a:pt x="10102768" y="193573"/>
                  <a:pt x="10102768" y="228642"/>
                </a:cubicBezTo>
                <a:cubicBezTo>
                  <a:pt x="10102768" y="263712"/>
                  <a:pt x="10131198" y="292141"/>
                  <a:pt x="10166268" y="292141"/>
                </a:cubicBezTo>
                <a:cubicBezTo>
                  <a:pt x="10201338" y="292141"/>
                  <a:pt x="10229768" y="263712"/>
                  <a:pt x="10229768" y="228642"/>
                </a:cubicBezTo>
                <a:cubicBezTo>
                  <a:pt x="10229768" y="193573"/>
                  <a:pt x="10201338" y="165143"/>
                  <a:pt x="10166268" y="165143"/>
                </a:cubicBezTo>
                <a:close/>
                <a:moveTo>
                  <a:pt x="9899568" y="165143"/>
                </a:moveTo>
                <a:cubicBezTo>
                  <a:pt x="9864498" y="165143"/>
                  <a:pt x="9836068" y="193573"/>
                  <a:pt x="9836068" y="228642"/>
                </a:cubicBezTo>
                <a:cubicBezTo>
                  <a:pt x="9836068" y="263712"/>
                  <a:pt x="9864498" y="292142"/>
                  <a:pt x="9899568" y="292142"/>
                </a:cubicBezTo>
                <a:cubicBezTo>
                  <a:pt x="9934638" y="292142"/>
                  <a:pt x="9963068" y="263712"/>
                  <a:pt x="9963068" y="228642"/>
                </a:cubicBezTo>
                <a:cubicBezTo>
                  <a:pt x="9963068" y="193573"/>
                  <a:pt x="9934638" y="165143"/>
                  <a:pt x="9899568" y="165143"/>
                </a:cubicBezTo>
                <a:close/>
                <a:moveTo>
                  <a:pt x="9632868" y="165143"/>
                </a:moveTo>
                <a:cubicBezTo>
                  <a:pt x="9597798" y="165143"/>
                  <a:pt x="9569368" y="193573"/>
                  <a:pt x="9569368" y="228643"/>
                </a:cubicBezTo>
                <a:cubicBezTo>
                  <a:pt x="9569368" y="263712"/>
                  <a:pt x="9597798" y="292142"/>
                  <a:pt x="9632868" y="292142"/>
                </a:cubicBezTo>
                <a:cubicBezTo>
                  <a:pt x="9667938" y="292142"/>
                  <a:pt x="9696368" y="263712"/>
                  <a:pt x="9696368" y="228643"/>
                </a:cubicBezTo>
                <a:cubicBezTo>
                  <a:pt x="9696368" y="193573"/>
                  <a:pt x="9667938" y="165143"/>
                  <a:pt x="9632868" y="165143"/>
                </a:cubicBezTo>
                <a:close/>
                <a:moveTo>
                  <a:pt x="11766468" y="165142"/>
                </a:moveTo>
                <a:cubicBezTo>
                  <a:pt x="11731398" y="165142"/>
                  <a:pt x="11702968" y="193572"/>
                  <a:pt x="11702968" y="228641"/>
                </a:cubicBezTo>
                <a:cubicBezTo>
                  <a:pt x="11702968" y="263711"/>
                  <a:pt x="11731398" y="292140"/>
                  <a:pt x="11766468" y="292140"/>
                </a:cubicBezTo>
                <a:cubicBezTo>
                  <a:pt x="11801538" y="292140"/>
                  <a:pt x="11829968" y="263711"/>
                  <a:pt x="11829968" y="228641"/>
                </a:cubicBezTo>
                <a:cubicBezTo>
                  <a:pt x="11829968" y="193572"/>
                  <a:pt x="11801538" y="165142"/>
                  <a:pt x="11766468" y="165142"/>
                </a:cubicBezTo>
                <a:close/>
                <a:moveTo>
                  <a:pt x="11499768" y="165142"/>
                </a:moveTo>
                <a:cubicBezTo>
                  <a:pt x="11464698" y="165142"/>
                  <a:pt x="11436268" y="193572"/>
                  <a:pt x="11436268" y="228641"/>
                </a:cubicBezTo>
                <a:cubicBezTo>
                  <a:pt x="11436268" y="263711"/>
                  <a:pt x="11464698" y="292140"/>
                  <a:pt x="11499768" y="292140"/>
                </a:cubicBezTo>
                <a:cubicBezTo>
                  <a:pt x="11534838" y="292140"/>
                  <a:pt x="11563268" y="263711"/>
                  <a:pt x="11563268" y="228641"/>
                </a:cubicBezTo>
                <a:cubicBezTo>
                  <a:pt x="11563268" y="193572"/>
                  <a:pt x="11534838" y="165142"/>
                  <a:pt x="11499768" y="165142"/>
                </a:cubicBezTo>
                <a:close/>
                <a:moveTo>
                  <a:pt x="11233068" y="165142"/>
                </a:moveTo>
                <a:cubicBezTo>
                  <a:pt x="11197998" y="165142"/>
                  <a:pt x="11169568" y="193572"/>
                  <a:pt x="11169568" y="228641"/>
                </a:cubicBezTo>
                <a:cubicBezTo>
                  <a:pt x="11169568" y="263711"/>
                  <a:pt x="11197998" y="292141"/>
                  <a:pt x="11233068" y="292141"/>
                </a:cubicBezTo>
                <a:cubicBezTo>
                  <a:pt x="11268138" y="292141"/>
                  <a:pt x="11296568" y="263711"/>
                  <a:pt x="11296568" y="228641"/>
                </a:cubicBezTo>
                <a:cubicBezTo>
                  <a:pt x="11296568" y="193572"/>
                  <a:pt x="11268138" y="165142"/>
                  <a:pt x="11233068" y="165142"/>
                </a:cubicBezTo>
                <a:close/>
                <a:moveTo>
                  <a:pt x="10966368" y="165142"/>
                </a:moveTo>
                <a:cubicBezTo>
                  <a:pt x="10931298" y="165142"/>
                  <a:pt x="10902868" y="193572"/>
                  <a:pt x="10902868" y="228642"/>
                </a:cubicBezTo>
                <a:cubicBezTo>
                  <a:pt x="10902868" y="263711"/>
                  <a:pt x="10931298" y="292141"/>
                  <a:pt x="10966368" y="292141"/>
                </a:cubicBezTo>
                <a:cubicBezTo>
                  <a:pt x="11001438" y="292141"/>
                  <a:pt x="11029868" y="263711"/>
                  <a:pt x="11029868" y="228642"/>
                </a:cubicBezTo>
                <a:cubicBezTo>
                  <a:pt x="11029868" y="193572"/>
                  <a:pt x="11001438" y="165142"/>
                  <a:pt x="10966368" y="165142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82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3000">
        <p14:reveal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9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27000" fill="hold"/>
                                        <p:tgtEl>
                                          <p:spTgt spid="9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00" fill="hold"/>
                                        <p:tgtEl>
                                          <p:spTgt spid="9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0" fill="hold"/>
                                        <p:tgtEl>
                                          <p:spTgt spid="98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4" dur="5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5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8" grpId="0" animBg="1"/>
      <p:bldP spid="989" grpId="0" animBg="1"/>
      <p:bldP spid="987" grpId="0" animBg="1"/>
      <p:bldP spid="987" grpId="1" animBg="1"/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ttings" hidden="1">
            <a:extLst>
              <a:ext uri="{FF2B5EF4-FFF2-40B4-BE49-F238E27FC236}">
                <a16:creationId xmlns:a16="http://schemas.microsoft.com/office/drawing/2014/main" id="{6F374D38-F7F1-47A6-B3E9-14083D6282D3}"/>
              </a:ext>
            </a:extLst>
          </p:cNvPr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988" name="Oval 987">
            <a:extLst>
              <a:ext uri="{FF2B5EF4-FFF2-40B4-BE49-F238E27FC236}">
                <a16:creationId xmlns:a16="http://schemas.microsoft.com/office/drawing/2014/main" id="{ABA2EA4D-1B51-CB1D-43C8-4B88F2C5E447}"/>
              </a:ext>
            </a:extLst>
          </p:cNvPr>
          <p:cNvSpPr/>
          <p:nvPr/>
        </p:nvSpPr>
        <p:spPr>
          <a:xfrm>
            <a:off x="-6897330" y="-4247536"/>
            <a:ext cx="21680129" cy="21680129"/>
          </a:xfrm>
          <a:prstGeom prst="ellipse">
            <a:avLst/>
          </a:prstGeom>
          <a:gradFill flip="none" rotWithShape="1">
            <a:gsLst>
              <a:gs pos="81000">
                <a:srgbClr val="4580B5"/>
              </a:gs>
              <a:gs pos="35000">
                <a:srgbClr val="94B6D5">
                  <a:alpha val="2000"/>
                </a:srgbClr>
              </a:gs>
              <a:gs pos="52000">
                <a:schemeClr val="accent5">
                  <a:lumMod val="40000"/>
                  <a:lumOff val="60000"/>
                  <a:alpha val="0"/>
                </a:schemeClr>
              </a:gs>
              <a:gs pos="3000">
                <a:schemeClr val="accent5">
                  <a:lumMod val="95000"/>
                  <a:lumOff val="5000"/>
                </a:schemeClr>
              </a:gs>
              <a:gs pos="94000">
                <a:srgbClr val="7099BF"/>
              </a:gs>
              <a:gs pos="4000">
                <a:srgbClr val="769FC3"/>
              </a:gs>
              <a:gs pos="17000">
                <a:schemeClr val="accent5">
                  <a:lumMod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>
            <a:extLst>
              <a:ext uri="{FF2B5EF4-FFF2-40B4-BE49-F238E27FC236}">
                <a16:creationId xmlns:a16="http://schemas.microsoft.com/office/drawing/2014/main" id="{8ACC83A7-AE7C-7E88-FA8A-EAE3AF372FBF}"/>
              </a:ext>
            </a:extLst>
          </p:cNvPr>
          <p:cNvSpPr/>
          <p:nvPr/>
        </p:nvSpPr>
        <p:spPr>
          <a:xfrm rot="16200000">
            <a:off x="-2425540" y="-10501671"/>
            <a:ext cx="21680129" cy="21680129"/>
          </a:xfrm>
          <a:prstGeom prst="ellipse">
            <a:avLst/>
          </a:prstGeom>
          <a:gradFill flip="none" rotWithShape="1">
            <a:gsLst>
              <a:gs pos="81000">
                <a:srgbClr val="0070C0"/>
              </a:gs>
              <a:gs pos="39000">
                <a:srgbClr val="94B6D5">
                  <a:alpha val="2000"/>
                </a:srgbClr>
              </a:gs>
              <a:gs pos="62000">
                <a:schemeClr val="accent5">
                  <a:lumMod val="40000"/>
                  <a:lumOff val="60000"/>
                  <a:alpha val="0"/>
                </a:schemeClr>
              </a:gs>
              <a:gs pos="3000">
                <a:schemeClr val="accent5">
                  <a:lumMod val="95000"/>
                  <a:lumOff val="5000"/>
                </a:schemeClr>
              </a:gs>
              <a:gs pos="94000">
                <a:srgbClr val="7099BF"/>
              </a:gs>
              <a:gs pos="4000">
                <a:srgbClr val="769FC3"/>
              </a:gs>
              <a:gs pos="22000">
                <a:srgbClr val="00206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Freeform: Shape 986">
            <a:extLst>
              <a:ext uri="{FF2B5EF4-FFF2-40B4-BE49-F238E27FC236}">
                <a16:creationId xmlns:a16="http://schemas.microsoft.com/office/drawing/2014/main" id="{FB6D2E5A-7CDB-027D-8ED1-F1214874DE45}"/>
              </a:ext>
            </a:extLst>
          </p:cNvPr>
          <p:cNvSpPr/>
          <p:nvPr/>
        </p:nvSpPr>
        <p:spPr>
          <a:xfrm rot="16200000">
            <a:off x="-9556751" y="-6990261"/>
            <a:ext cx="36917068" cy="20705610"/>
          </a:xfrm>
          <a:custGeom>
            <a:avLst/>
            <a:gdLst>
              <a:gd name="connsiteX0" fmla="*/ 11893468 w 12192000"/>
              <a:gd name="connsiteY0" fmla="*/ 6565858 h 6858000"/>
              <a:gd name="connsiteX1" fmla="*/ 11829968 w 12192000"/>
              <a:gd name="connsiteY1" fmla="*/ 6629358 h 6858000"/>
              <a:gd name="connsiteX2" fmla="*/ 11893468 w 12192000"/>
              <a:gd name="connsiteY2" fmla="*/ 6692858 h 6858000"/>
              <a:gd name="connsiteX3" fmla="*/ 11956968 w 12192000"/>
              <a:gd name="connsiteY3" fmla="*/ 6629358 h 6858000"/>
              <a:gd name="connsiteX4" fmla="*/ 11893468 w 12192000"/>
              <a:gd name="connsiteY4" fmla="*/ 6565858 h 6858000"/>
              <a:gd name="connsiteX5" fmla="*/ 11626768 w 12192000"/>
              <a:gd name="connsiteY5" fmla="*/ 6565858 h 6858000"/>
              <a:gd name="connsiteX6" fmla="*/ 11563268 w 12192000"/>
              <a:gd name="connsiteY6" fmla="*/ 6629358 h 6858000"/>
              <a:gd name="connsiteX7" fmla="*/ 11626768 w 12192000"/>
              <a:gd name="connsiteY7" fmla="*/ 6692858 h 6858000"/>
              <a:gd name="connsiteX8" fmla="*/ 11690268 w 12192000"/>
              <a:gd name="connsiteY8" fmla="*/ 6629358 h 6858000"/>
              <a:gd name="connsiteX9" fmla="*/ 11626768 w 12192000"/>
              <a:gd name="connsiteY9" fmla="*/ 6565858 h 6858000"/>
              <a:gd name="connsiteX10" fmla="*/ 11360068 w 12192000"/>
              <a:gd name="connsiteY10" fmla="*/ 6565858 h 6858000"/>
              <a:gd name="connsiteX11" fmla="*/ 11296568 w 12192000"/>
              <a:gd name="connsiteY11" fmla="*/ 6629358 h 6858000"/>
              <a:gd name="connsiteX12" fmla="*/ 11360068 w 12192000"/>
              <a:gd name="connsiteY12" fmla="*/ 6692858 h 6858000"/>
              <a:gd name="connsiteX13" fmla="*/ 11423568 w 12192000"/>
              <a:gd name="connsiteY13" fmla="*/ 6629358 h 6858000"/>
              <a:gd name="connsiteX14" fmla="*/ 11360068 w 12192000"/>
              <a:gd name="connsiteY14" fmla="*/ 6565858 h 6858000"/>
              <a:gd name="connsiteX15" fmla="*/ 11093368 w 12192000"/>
              <a:gd name="connsiteY15" fmla="*/ 6565858 h 6858000"/>
              <a:gd name="connsiteX16" fmla="*/ 11029868 w 12192000"/>
              <a:gd name="connsiteY16" fmla="*/ 6629358 h 6858000"/>
              <a:gd name="connsiteX17" fmla="*/ 11093368 w 12192000"/>
              <a:gd name="connsiteY17" fmla="*/ 6692858 h 6858000"/>
              <a:gd name="connsiteX18" fmla="*/ 11156868 w 12192000"/>
              <a:gd name="connsiteY18" fmla="*/ 6629358 h 6858000"/>
              <a:gd name="connsiteX19" fmla="*/ 11093368 w 12192000"/>
              <a:gd name="connsiteY19" fmla="*/ 6565858 h 6858000"/>
              <a:gd name="connsiteX20" fmla="*/ 10826668 w 12192000"/>
              <a:gd name="connsiteY20" fmla="*/ 6565858 h 6858000"/>
              <a:gd name="connsiteX21" fmla="*/ 10763168 w 12192000"/>
              <a:gd name="connsiteY21" fmla="*/ 6629358 h 6858000"/>
              <a:gd name="connsiteX22" fmla="*/ 10826668 w 12192000"/>
              <a:gd name="connsiteY22" fmla="*/ 6692858 h 6858000"/>
              <a:gd name="connsiteX23" fmla="*/ 10890168 w 12192000"/>
              <a:gd name="connsiteY23" fmla="*/ 6629358 h 6858000"/>
              <a:gd name="connsiteX24" fmla="*/ 10826668 w 12192000"/>
              <a:gd name="connsiteY24" fmla="*/ 6565858 h 6858000"/>
              <a:gd name="connsiteX25" fmla="*/ 10559968 w 12192000"/>
              <a:gd name="connsiteY25" fmla="*/ 6565858 h 6858000"/>
              <a:gd name="connsiteX26" fmla="*/ 10496468 w 12192000"/>
              <a:gd name="connsiteY26" fmla="*/ 6629358 h 6858000"/>
              <a:gd name="connsiteX27" fmla="*/ 10559968 w 12192000"/>
              <a:gd name="connsiteY27" fmla="*/ 6692858 h 6858000"/>
              <a:gd name="connsiteX28" fmla="*/ 10623468 w 12192000"/>
              <a:gd name="connsiteY28" fmla="*/ 6629358 h 6858000"/>
              <a:gd name="connsiteX29" fmla="*/ 10559968 w 12192000"/>
              <a:gd name="connsiteY29" fmla="*/ 6565858 h 6858000"/>
              <a:gd name="connsiteX30" fmla="*/ 10293268 w 12192000"/>
              <a:gd name="connsiteY30" fmla="*/ 6565858 h 6858000"/>
              <a:gd name="connsiteX31" fmla="*/ 10229768 w 12192000"/>
              <a:gd name="connsiteY31" fmla="*/ 6629358 h 6858000"/>
              <a:gd name="connsiteX32" fmla="*/ 10293268 w 12192000"/>
              <a:gd name="connsiteY32" fmla="*/ 6692858 h 6858000"/>
              <a:gd name="connsiteX33" fmla="*/ 10356768 w 12192000"/>
              <a:gd name="connsiteY33" fmla="*/ 6629358 h 6858000"/>
              <a:gd name="connsiteX34" fmla="*/ 10293268 w 12192000"/>
              <a:gd name="connsiteY34" fmla="*/ 6565858 h 6858000"/>
              <a:gd name="connsiteX35" fmla="*/ 10026568 w 12192000"/>
              <a:gd name="connsiteY35" fmla="*/ 6565858 h 6858000"/>
              <a:gd name="connsiteX36" fmla="*/ 9963068 w 12192000"/>
              <a:gd name="connsiteY36" fmla="*/ 6629358 h 6858000"/>
              <a:gd name="connsiteX37" fmla="*/ 10026568 w 12192000"/>
              <a:gd name="connsiteY37" fmla="*/ 6692858 h 6858000"/>
              <a:gd name="connsiteX38" fmla="*/ 10090068 w 12192000"/>
              <a:gd name="connsiteY38" fmla="*/ 6629358 h 6858000"/>
              <a:gd name="connsiteX39" fmla="*/ 10026568 w 12192000"/>
              <a:gd name="connsiteY39" fmla="*/ 6565858 h 6858000"/>
              <a:gd name="connsiteX40" fmla="*/ 9759868 w 12192000"/>
              <a:gd name="connsiteY40" fmla="*/ 6565858 h 6858000"/>
              <a:gd name="connsiteX41" fmla="*/ 9696368 w 12192000"/>
              <a:gd name="connsiteY41" fmla="*/ 6629358 h 6858000"/>
              <a:gd name="connsiteX42" fmla="*/ 9759868 w 12192000"/>
              <a:gd name="connsiteY42" fmla="*/ 6692858 h 6858000"/>
              <a:gd name="connsiteX43" fmla="*/ 9823368 w 12192000"/>
              <a:gd name="connsiteY43" fmla="*/ 6629358 h 6858000"/>
              <a:gd name="connsiteX44" fmla="*/ 9759868 w 12192000"/>
              <a:gd name="connsiteY44" fmla="*/ 6565858 h 6858000"/>
              <a:gd name="connsiteX45" fmla="*/ 9493168 w 12192000"/>
              <a:gd name="connsiteY45" fmla="*/ 6565858 h 6858000"/>
              <a:gd name="connsiteX46" fmla="*/ 9429668 w 12192000"/>
              <a:gd name="connsiteY46" fmla="*/ 6629358 h 6858000"/>
              <a:gd name="connsiteX47" fmla="*/ 9493168 w 12192000"/>
              <a:gd name="connsiteY47" fmla="*/ 6692858 h 6858000"/>
              <a:gd name="connsiteX48" fmla="*/ 9556668 w 12192000"/>
              <a:gd name="connsiteY48" fmla="*/ 6629358 h 6858000"/>
              <a:gd name="connsiteX49" fmla="*/ 9493168 w 12192000"/>
              <a:gd name="connsiteY49" fmla="*/ 6565858 h 6858000"/>
              <a:gd name="connsiteX50" fmla="*/ 9226468 w 12192000"/>
              <a:gd name="connsiteY50" fmla="*/ 6565858 h 6858000"/>
              <a:gd name="connsiteX51" fmla="*/ 9162968 w 12192000"/>
              <a:gd name="connsiteY51" fmla="*/ 6629358 h 6858000"/>
              <a:gd name="connsiteX52" fmla="*/ 9226468 w 12192000"/>
              <a:gd name="connsiteY52" fmla="*/ 6692858 h 6858000"/>
              <a:gd name="connsiteX53" fmla="*/ 9289968 w 12192000"/>
              <a:gd name="connsiteY53" fmla="*/ 6629358 h 6858000"/>
              <a:gd name="connsiteX54" fmla="*/ 9226468 w 12192000"/>
              <a:gd name="connsiteY54" fmla="*/ 6565858 h 6858000"/>
              <a:gd name="connsiteX55" fmla="*/ 8959768 w 12192000"/>
              <a:gd name="connsiteY55" fmla="*/ 6565858 h 6858000"/>
              <a:gd name="connsiteX56" fmla="*/ 8896268 w 12192000"/>
              <a:gd name="connsiteY56" fmla="*/ 6629358 h 6858000"/>
              <a:gd name="connsiteX57" fmla="*/ 8959768 w 12192000"/>
              <a:gd name="connsiteY57" fmla="*/ 6692858 h 6858000"/>
              <a:gd name="connsiteX58" fmla="*/ 9023268 w 12192000"/>
              <a:gd name="connsiteY58" fmla="*/ 6629358 h 6858000"/>
              <a:gd name="connsiteX59" fmla="*/ 8959768 w 12192000"/>
              <a:gd name="connsiteY59" fmla="*/ 6565858 h 6858000"/>
              <a:gd name="connsiteX60" fmla="*/ 8693068 w 12192000"/>
              <a:gd name="connsiteY60" fmla="*/ 6565858 h 6858000"/>
              <a:gd name="connsiteX61" fmla="*/ 8629568 w 12192000"/>
              <a:gd name="connsiteY61" fmla="*/ 6629358 h 6858000"/>
              <a:gd name="connsiteX62" fmla="*/ 8693068 w 12192000"/>
              <a:gd name="connsiteY62" fmla="*/ 6692858 h 6858000"/>
              <a:gd name="connsiteX63" fmla="*/ 8756568 w 12192000"/>
              <a:gd name="connsiteY63" fmla="*/ 6629358 h 6858000"/>
              <a:gd name="connsiteX64" fmla="*/ 8693068 w 12192000"/>
              <a:gd name="connsiteY64" fmla="*/ 6565858 h 6858000"/>
              <a:gd name="connsiteX65" fmla="*/ 8426368 w 12192000"/>
              <a:gd name="connsiteY65" fmla="*/ 6565858 h 6858000"/>
              <a:gd name="connsiteX66" fmla="*/ 8362868 w 12192000"/>
              <a:gd name="connsiteY66" fmla="*/ 6629358 h 6858000"/>
              <a:gd name="connsiteX67" fmla="*/ 8426368 w 12192000"/>
              <a:gd name="connsiteY67" fmla="*/ 6692858 h 6858000"/>
              <a:gd name="connsiteX68" fmla="*/ 8489868 w 12192000"/>
              <a:gd name="connsiteY68" fmla="*/ 6629358 h 6858000"/>
              <a:gd name="connsiteX69" fmla="*/ 8426368 w 12192000"/>
              <a:gd name="connsiteY69" fmla="*/ 6565858 h 6858000"/>
              <a:gd name="connsiteX70" fmla="*/ 8159668 w 12192000"/>
              <a:gd name="connsiteY70" fmla="*/ 6565858 h 6858000"/>
              <a:gd name="connsiteX71" fmla="*/ 8096168 w 12192000"/>
              <a:gd name="connsiteY71" fmla="*/ 6629358 h 6858000"/>
              <a:gd name="connsiteX72" fmla="*/ 8159668 w 12192000"/>
              <a:gd name="connsiteY72" fmla="*/ 6692858 h 6858000"/>
              <a:gd name="connsiteX73" fmla="*/ 8223168 w 12192000"/>
              <a:gd name="connsiteY73" fmla="*/ 6629358 h 6858000"/>
              <a:gd name="connsiteX74" fmla="*/ 8159668 w 12192000"/>
              <a:gd name="connsiteY74" fmla="*/ 6565858 h 6858000"/>
              <a:gd name="connsiteX75" fmla="*/ 7892968 w 12192000"/>
              <a:gd name="connsiteY75" fmla="*/ 6565858 h 6858000"/>
              <a:gd name="connsiteX76" fmla="*/ 7829468 w 12192000"/>
              <a:gd name="connsiteY76" fmla="*/ 6629358 h 6858000"/>
              <a:gd name="connsiteX77" fmla="*/ 7892968 w 12192000"/>
              <a:gd name="connsiteY77" fmla="*/ 6692858 h 6858000"/>
              <a:gd name="connsiteX78" fmla="*/ 7956468 w 12192000"/>
              <a:gd name="connsiteY78" fmla="*/ 6629358 h 6858000"/>
              <a:gd name="connsiteX79" fmla="*/ 7892968 w 12192000"/>
              <a:gd name="connsiteY79" fmla="*/ 6565858 h 6858000"/>
              <a:gd name="connsiteX80" fmla="*/ 7626268 w 12192000"/>
              <a:gd name="connsiteY80" fmla="*/ 6565858 h 6858000"/>
              <a:gd name="connsiteX81" fmla="*/ 7562768 w 12192000"/>
              <a:gd name="connsiteY81" fmla="*/ 6629358 h 6858000"/>
              <a:gd name="connsiteX82" fmla="*/ 7626268 w 12192000"/>
              <a:gd name="connsiteY82" fmla="*/ 6692858 h 6858000"/>
              <a:gd name="connsiteX83" fmla="*/ 7689768 w 12192000"/>
              <a:gd name="connsiteY83" fmla="*/ 6629358 h 6858000"/>
              <a:gd name="connsiteX84" fmla="*/ 7626268 w 12192000"/>
              <a:gd name="connsiteY84" fmla="*/ 6565858 h 6858000"/>
              <a:gd name="connsiteX85" fmla="*/ 7359568 w 12192000"/>
              <a:gd name="connsiteY85" fmla="*/ 6565858 h 6858000"/>
              <a:gd name="connsiteX86" fmla="*/ 7296068 w 12192000"/>
              <a:gd name="connsiteY86" fmla="*/ 6629358 h 6858000"/>
              <a:gd name="connsiteX87" fmla="*/ 7359568 w 12192000"/>
              <a:gd name="connsiteY87" fmla="*/ 6692858 h 6858000"/>
              <a:gd name="connsiteX88" fmla="*/ 7423068 w 12192000"/>
              <a:gd name="connsiteY88" fmla="*/ 6629358 h 6858000"/>
              <a:gd name="connsiteX89" fmla="*/ 7359568 w 12192000"/>
              <a:gd name="connsiteY89" fmla="*/ 6565858 h 6858000"/>
              <a:gd name="connsiteX90" fmla="*/ 7092868 w 12192000"/>
              <a:gd name="connsiteY90" fmla="*/ 6565858 h 6858000"/>
              <a:gd name="connsiteX91" fmla="*/ 7029368 w 12192000"/>
              <a:gd name="connsiteY91" fmla="*/ 6629358 h 6858000"/>
              <a:gd name="connsiteX92" fmla="*/ 7092868 w 12192000"/>
              <a:gd name="connsiteY92" fmla="*/ 6692858 h 6858000"/>
              <a:gd name="connsiteX93" fmla="*/ 7156368 w 12192000"/>
              <a:gd name="connsiteY93" fmla="*/ 6629358 h 6858000"/>
              <a:gd name="connsiteX94" fmla="*/ 7092868 w 12192000"/>
              <a:gd name="connsiteY94" fmla="*/ 6565858 h 6858000"/>
              <a:gd name="connsiteX95" fmla="*/ 6826168 w 12192000"/>
              <a:gd name="connsiteY95" fmla="*/ 6565858 h 6858000"/>
              <a:gd name="connsiteX96" fmla="*/ 6762668 w 12192000"/>
              <a:gd name="connsiteY96" fmla="*/ 6629358 h 6858000"/>
              <a:gd name="connsiteX97" fmla="*/ 6826168 w 12192000"/>
              <a:gd name="connsiteY97" fmla="*/ 6692858 h 6858000"/>
              <a:gd name="connsiteX98" fmla="*/ 6889668 w 12192000"/>
              <a:gd name="connsiteY98" fmla="*/ 6629358 h 6858000"/>
              <a:gd name="connsiteX99" fmla="*/ 6826168 w 12192000"/>
              <a:gd name="connsiteY99" fmla="*/ 6565858 h 6858000"/>
              <a:gd name="connsiteX100" fmla="*/ 6559468 w 12192000"/>
              <a:gd name="connsiteY100" fmla="*/ 6565858 h 6858000"/>
              <a:gd name="connsiteX101" fmla="*/ 6495968 w 12192000"/>
              <a:gd name="connsiteY101" fmla="*/ 6629358 h 6858000"/>
              <a:gd name="connsiteX102" fmla="*/ 6559468 w 12192000"/>
              <a:gd name="connsiteY102" fmla="*/ 6692858 h 6858000"/>
              <a:gd name="connsiteX103" fmla="*/ 6622968 w 12192000"/>
              <a:gd name="connsiteY103" fmla="*/ 6629358 h 6858000"/>
              <a:gd name="connsiteX104" fmla="*/ 6559468 w 12192000"/>
              <a:gd name="connsiteY104" fmla="*/ 6565858 h 6858000"/>
              <a:gd name="connsiteX105" fmla="*/ 6292768 w 12192000"/>
              <a:gd name="connsiteY105" fmla="*/ 6565858 h 6858000"/>
              <a:gd name="connsiteX106" fmla="*/ 6229268 w 12192000"/>
              <a:gd name="connsiteY106" fmla="*/ 6629358 h 6858000"/>
              <a:gd name="connsiteX107" fmla="*/ 6292768 w 12192000"/>
              <a:gd name="connsiteY107" fmla="*/ 6692858 h 6858000"/>
              <a:gd name="connsiteX108" fmla="*/ 6356268 w 12192000"/>
              <a:gd name="connsiteY108" fmla="*/ 6629358 h 6858000"/>
              <a:gd name="connsiteX109" fmla="*/ 6292768 w 12192000"/>
              <a:gd name="connsiteY109" fmla="*/ 6565858 h 6858000"/>
              <a:gd name="connsiteX110" fmla="*/ 6026070 w 12192000"/>
              <a:gd name="connsiteY110" fmla="*/ 6565858 h 6858000"/>
              <a:gd name="connsiteX111" fmla="*/ 5962569 w 12192000"/>
              <a:gd name="connsiteY111" fmla="*/ 6629358 h 6858000"/>
              <a:gd name="connsiteX112" fmla="*/ 6026070 w 12192000"/>
              <a:gd name="connsiteY112" fmla="*/ 6692858 h 6858000"/>
              <a:gd name="connsiteX113" fmla="*/ 6089570 w 12192000"/>
              <a:gd name="connsiteY113" fmla="*/ 6629358 h 6858000"/>
              <a:gd name="connsiteX114" fmla="*/ 6026070 w 12192000"/>
              <a:gd name="connsiteY114" fmla="*/ 6565858 h 6858000"/>
              <a:gd name="connsiteX115" fmla="*/ 5759368 w 12192000"/>
              <a:gd name="connsiteY115" fmla="*/ 6565858 h 6858000"/>
              <a:gd name="connsiteX116" fmla="*/ 5695870 w 12192000"/>
              <a:gd name="connsiteY116" fmla="*/ 6629358 h 6858000"/>
              <a:gd name="connsiteX117" fmla="*/ 5759368 w 12192000"/>
              <a:gd name="connsiteY117" fmla="*/ 6692858 h 6858000"/>
              <a:gd name="connsiteX118" fmla="*/ 5822868 w 12192000"/>
              <a:gd name="connsiteY118" fmla="*/ 6629358 h 6858000"/>
              <a:gd name="connsiteX119" fmla="*/ 5759368 w 12192000"/>
              <a:gd name="connsiteY119" fmla="*/ 6565858 h 6858000"/>
              <a:gd name="connsiteX120" fmla="*/ 5492670 w 12192000"/>
              <a:gd name="connsiteY120" fmla="*/ 6565858 h 6858000"/>
              <a:gd name="connsiteX121" fmla="*/ 5429170 w 12192000"/>
              <a:gd name="connsiteY121" fmla="*/ 6629358 h 6858000"/>
              <a:gd name="connsiteX122" fmla="*/ 5492670 w 12192000"/>
              <a:gd name="connsiteY122" fmla="*/ 6692858 h 6858000"/>
              <a:gd name="connsiteX123" fmla="*/ 5556169 w 12192000"/>
              <a:gd name="connsiteY123" fmla="*/ 6629358 h 6858000"/>
              <a:gd name="connsiteX124" fmla="*/ 5492670 w 12192000"/>
              <a:gd name="connsiteY124" fmla="*/ 6565858 h 6858000"/>
              <a:gd name="connsiteX125" fmla="*/ 5225969 w 12192000"/>
              <a:gd name="connsiteY125" fmla="*/ 6565858 h 6858000"/>
              <a:gd name="connsiteX126" fmla="*/ 5162470 w 12192000"/>
              <a:gd name="connsiteY126" fmla="*/ 6629358 h 6858000"/>
              <a:gd name="connsiteX127" fmla="*/ 5225969 w 12192000"/>
              <a:gd name="connsiteY127" fmla="*/ 6692858 h 6858000"/>
              <a:gd name="connsiteX128" fmla="*/ 5289471 w 12192000"/>
              <a:gd name="connsiteY128" fmla="*/ 6629358 h 6858000"/>
              <a:gd name="connsiteX129" fmla="*/ 5225969 w 12192000"/>
              <a:gd name="connsiteY129" fmla="*/ 6565858 h 6858000"/>
              <a:gd name="connsiteX130" fmla="*/ 4959270 w 12192000"/>
              <a:gd name="connsiteY130" fmla="*/ 6565858 h 6858000"/>
              <a:gd name="connsiteX131" fmla="*/ 4895770 w 12192000"/>
              <a:gd name="connsiteY131" fmla="*/ 6629358 h 6858000"/>
              <a:gd name="connsiteX132" fmla="*/ 4959270 w 12192000"/>
              <a:gd name="connsiteY132" fmla="*/ 6692858 h 6858000"/>
              <a:gd name="connsiteX133" fmla="*/ 5022771 w 12192000"/>
              <a:gd name="connsiteY133" fmla="*/ 6629358 h 6858000"/>
              <a:gd name="connsiteX134" fmla="*/ 4959270 w 12192000"/>
              <a:gd name="connsiteY134" fmla="*/ 6565858 h 6858000"/>
              <a:gd name="connsiteX135" fmla="*/ 4692568 w 12192000"/>
              <a:gd name="connsiteY135" fmla="*/ 6565858 h 6858000"/>
              <a:gd name="connsiteX136" fmla="*/ 4629071 w 12192000"/>
              <a:gd name="connsiteY136" fmla="*/ 6629358 h 6858000"/>
              <a:gd name="connsiteX137" fmla="*/ 4692568 w 12192000"/>
              <a:gd name="connsiteY137" fmla="*/ 6692858 h 6858000"/>
              <a:gd name="connsiteX138" fmla="*/ 4756068 w 12192000"/>
              <a:gd name="connsiteY138" fmla="*/ 6629358 h 6858000"/>
              <a:gd name="connsiteX139" fmla="*/ 4692568 w 12192000"/>
              <a:gd name="connsiteY139" fmla="*/ 6565858 h 6858000"/>
              <a:gd name="connsiteX140" fmla="*/ 4425872 w 12192000"/>
              <a:gd name="connsiteY140" fmla="*/ 6565858 h 6858000"/>
              <a:gd name="connsiteX141" fmla="*/ 4362372 w 12192000"/>
              <a:gd name="connsiteY141" fmla="*/ 6629358 h 6858000"/>
              <a:gd name="connsiteX142" fmla="*/ 4425872 w 12192000"/>
              <a:gd name="connsiteY142" fmla="*/ 6692858 h 6858000"/>
              <a:gd name="connsiteX143" fmla="*/ 4489371 w 12192000"/>
              <a:gd name="connsiteY143" fmla="*/ 6629358 h 6858000"/>
              <a:gd name="connsiteX144" fmla="*/ 4425872 w 12192000"/>
              <a:gd name="connsiteY144" fmla="*/ 6565858 h 6858000"/>
              <a:gd name="connsiteX145" fmla="*/ 4159171 w 12192000"/>
              <a:gd name="connsiteY145" fmla="*/ 6565858 h 6858000"/>
              <a:gd name="connsiteX146" fmla="*/ 4095669 w 12192000"/>
              <a:gd name="connsiteY146" fmla="*/ 6629358 h 6858000"/>
              <a:gd name="connsiteX147" fmla="*/ 4159171 w 12192000"/>
              <a:gd name="connsiteY147" fmla="*/ 6692858 h 6858000"/>
              <a:gd name="connsiteX148" fmla="*/ 4222672 w 12192000"/>
              <a:gd name="connsiteY148" fmla="*/ 6629358 h 6858000"/>
              <a:gd name="connsiteX149" fmla="*/ 4159171 w 12192000"/>
              <a:gd name="connsiteY149" fmla="*/ 6565858 h 6858000"/>
              <a:gd name="connsiteX150" fmla="*/ 3892478 w 12192000"/>
              <a:gd name="connsiteY150" fmla="*/ 6565858 h 6858000"/>
              <a:gd name="connsiteX151" fmla="*/ 3828977 w 12192000"/>
              <a:gd name="connsiteY151" fmla="*/ 6629358 h 6858000"/>
              <a:gd name="connsiteX152" fmla="*/ 3892478 w 12192000"/>
              <a:gd name="connsiteY152" fmla="*/ 6692858 h 6858000"/>
              <a:gd name="connsiteX153" fmla="*/ 3955978 w 12192000"/>
              <a:gd name="connsiteY153" fmla="*/ 6629358 h 6858000"/>
              <a:gd name="connsiteX154" fmla="*/ 3892478 w 12192000"/>
              <a:gd name="connsiteY154" fmla="*/ 6565858 h 6858000"/>
              <a:gd name="connsiteX155" fmla="*/ 3625779 w 12192000"/>
              <a:gd name="connsiteY155" fmla="*/ 6565858 h 6858000"/>
              <a:gd name="connsiteX156" fmla="*/ 3562278 w 12192000"/>
              <a:gd name="connsiteY156" fmla="*/ 6629358 h 6858000"/>
              <a:gd name="connsiteX157" fmla="*/ 3625779 w 12192000"/>
              <a:gd name="connsiteY157" fmla="*/ 6692858 h 6858000"/>
              <a:gd name="connsiteX158" fmla="*/ 3689278 w 12192000"/>
              <a:gd name="connsiteY158" fmla="*/ 6629358 h 6858000"/>
              <a:gd name="connsiteX159" fmla="*/ 3625779 w 12192000"/>
              <a:gd name="connsiteY159" fmla="*/ 6565858 h 6858000"/>
              <a:gd name="connsiteX160" fmla="*/ 3359077 w 12192000"/>
              <a:gd name="connsiteY160" fmla="*/ 6565858 h 6858000"/>
              <a:gd name="connsiteX161" fmla="*/ 3295576 w 12192000"/>
              <a:gd name="connsiteY161" fmla="*/ 6629358 h 6858000"/>
              <a:gd name="connsiteX162" fmla="*/ 3359077 w 12192000"/>
              <a:gd name="connsiteY162" fmla="*/ 6692858 h 6858000"/>
              <a:gd name="connsiteX163" fmla="*/ 3422578 w 12192000"/>
              <a:gd name="connsiteY163" fmla="*/ 6629358 h 6858000"/>
              <a:gd name="connsiteX164" fmla="*/ 3359077 w 12192000"/>
              <a:gd name="connsiteY164" fmla="*/ 6565858 h 6858000"/>
              <a:gd name="connsiteX165" fmla="*/ 3092379 w 12192000"/>
              <a:gd name="connsiteY165" fmla="*/ 6565858 h 6858000"/>
              <a:gd name="connsiteX166" fmla="*/ 3028880 w 12192000"/>
              <a:gd name="connsiteY166" fmla="*/ 6629358 h 6858000"/>
              <a:gd name="connsiteX167" fmla="*/ 3092379 w 12192000"/>
              <a:gd name="connsiteY167" fmla="*/ 6692858 h 6858000"/>
              <a:gd name="connsiteX168" fmla="*/ 3155879 w 12192000"/>
              <a:gd name="connsiteY168" fmla="*/ 6629358 h 6858000"/>
              <a:gd name="connsiteX169" fmla="*/ 3092379 w 12192000"/>
              <a:gd name="connsiteY169" fmla="*/ 6565858 h 6858000"/>
              <a:gd name="connsiteX170" fmla="*/ 2825684 w 12192000"/>
              <a:gd name="connsiteY170" fmla="*/ 6565858 h 6858000"/>
              <a:gd name="connsiteX171" fmla="*/ 2762184 w 12192000"/>
              <a:gd name="connsiteY171" fmla="*/ 6629358 h 6858000"/>
              <a:gd name="connsiteX172" fmla="*/ 2825684 w 12192000"/>
              <a:gd name="connsiteY172" fmla="*/ 6692858 h 6858000"/>
              <a:gd name="connsiteX173" fmla="*/ 2889183 w 12192000"/>
              <a:gd name="connsiteY173" fmla="*/ 6629358 h 6858000"/>
              <a:gd name="connsiteX174" fmla="*/ 2825684 w 12192000"/>
              <a:gd name="connsiteY174" fmla="*/ 6565858 h 6858000"/>
              <a:gd name="connsiteX175" fmla="*/ 2558982 w 12192000"/>
              <a:gd name="connsiteY175" fmla="*/ 6565858 h 6858000"/>
              <a:gd name="connsiteX176" fmla="*/ 2495481 w 12192000"/>
              <a:gd name="connsiteY176" fmla="*/ 6629358 h 6858000"/>
              <a:gd name="connsiteX177" fmla="*/ 2558982 w 12192000"/>
              <a:gd name="connsiteY177" fmla="*/ 6692858 h 6858000"/>
              <a:gd name="connsiteX178" fmla="*/ 2622483 w 12192000"/>
              <a:gd name="connsiteY178" fmla="*/ 6629358 h 6858000"/>
              <a:gd name="connsiteX179" fmla="*/ 2558982 w 12192000"/>
              <a:gd name="connsiteY179" fmla="*/ 6565858 h 6858000"/>
              <a:gd name="connsiteX180" fmla="*/ 2292282 w 12192000"/>
              <a:gd name="connsiteY180" fmla="*/ 6565858 h 6858000"/>
              <a:gd name="connsiteX181" fmla="*/ 2228780 w 12192000"/>
              <a:gd name="connsiteY181" fmla="*/ 6629358 h 6858000"/>
              <a:gd name="connsiteX182" fmla="*/ 2292282 w 12192000"/>
              <a:gd name="connsiteY182" fmla="*/ 6692858 h 6858000"/>
              <a:gd name="connsiteX183" fmla="*/ 2355779 w 12192000"/>
              <a:gd name="connsiteY183" fmla="*/ 6629358 h 6858000"/>
              <a:gd name="connsiteX184" fmla="*/ 2292282 w 12192000"/>
              <a:gd name="connsiteY184" fmla="*/ 6565858 h 6858000"/>
              <a:gd name="connsiteX185" fmla="*/ 2025582 w 12192000"/>
              <a:gd name="connsiteY185" fmla="*/ 6565858 h 6858000"/>
              <a:gd name="connsiteX186" fmla="*/ 1962079 w 12192000"/>
              <a:gd name="connsiteY186" fmla="*/ 6629358 h 6858000"/>
              <a:gd name="connsiteX187" fmla="*/ 2025582 w 12192000"/>
              <a:gd name="connsiteY187" fmla="*/ 6692858 h 6858000"/>
              <a:gd name="connsiteX188" fmla="*/ 2089081 w 12192000"/>
              <a:gd name="connsiteY188" fmla="*/ 6629358 h 6858000"/>
              <a:gd name="connsiteX189" fmla="*/ 2025582 w 12192000"/>
              <a:gd name="connsiteY189" fmla="*/ 6565858 h 6858000"/>
              <a:gd name="connsiteX190" fmla="*/ 1758880 w 12192000"/>
              <a:gd name="connsiteY190" fmla="*/ 6565858 h 6858000"/>
              <a:gd name="connsiteX191" fmla="*/ 1695380 w 12192000"/>
              <a:gd name="connsiteY191" fmla="*/ 6629358 h 6858000"/>
              <a:gd name="connsiteX192" fmla="*/ 1758880 w 12192000"/>
              <a:gd name="connsiteY192" fmla="*/ 6692858 h 6858000"/>
              <a:gd name="connsiteX193" fmla="*/ 1822380 w 12192000"/>
              <a:gd name="connsiteY193" fmla="*/ 6629358 h 6858000"/>
              <a:gd name="connsiteX194" fmla="*/ 1758880 w 12192000"/>
              <a:gd name="connsiteY194" fmla="*/ 6565858 h 6858000"/>
              <a:gd name="connsiteX195" fmla="*/ 1492180 w 12192000"/>
              <a:gd name="connsiteY195" fmla="*/ 6565858 h 6858000"/>
              <a:gd name="connsiteX196" fmla="*/ 1428680 w 12192000"/>
              <a:gd name="connsiteY196" fmla="*/ 6629358 h 6858000"/>
              <a:gd name="connsiteX197" fmla="*/ 1492180 w 12192000"/>
              <a:gd name="connsiteY197" fmla="*/ 6692858 h 6858000"/>
              <a:gd name="connsiteX198" fmla="*/ 1555680 w 12192000"/>
              <a:gd name="connsiteY198" fmla="*/ 6629358 h 6858000"/>
              <a:gd name="connsiteX199" fmla="*/ 1492180 w 12192000"/>
              <a:gd name="connsiteY199" fmla="*/ 6565858 h 6858000"/>
              <a:gd name="connsiteX200" fmla="*/ 1225480 w 12192000"/>
              <a:gd name="connsiteY200" fmla="*/ 6565858 h 6858000"/>
              <a:gd name="connsiteX201" fmla="*/ 1161980 w 12192000"/>
              <a:gd name="connsiteY201" fmla="*/ 6629358 h 6858000"/>
              <a:gd name="connsiteX202" fmla="*/ 1225480 w 12192000"/>
              <a:gd name="connsiteY202" fmla="*/ 6692858 h 6858000"/>
              <a:gd name="connsiteX203" fmla="*/ 1288980 w 12192000"/>
              <a:gd name="connsiteY203" fmla="*/ 6629358 h 6858000"/>
              <a:gd name="connsiteX204" fmla="*/ 1225480 w 12192000"/>
              <a:gd name="connsiteY204" fmla="*/ 6565858 h 6858000"/>
              <a:gd name="connsiteX205" fmla="*/ 958781 w 12192000"/>
              <a:gd name="connsiteY205" fmla="*/ 6565858 h 6858000"/>
              <a:gd name="connsiteX206" fmla="*/ 895281 w 12192000"/>
              <a:gd name="connsiteY206" fmla="*/ 6629358 h 6858000"/>
              <a:gd name="connsiteX207" fmla="*/ 958781 w 12192000"/>
              <a:gd name="connsiteY207" fmla="*/ 6692858 h 6858000"/>
              <a:gd name="connsiteX208" fmla="*/ 1022281 w 12192000"/>
              <a:gd name="connsiteY208" fmla="*/ 6629358 h 6858000"/>
              <a:gd name="connsiteX209" fmla="*/ 958781 w 12192000"/>
              <a:gd name="connsiteY209" fmla="*/ 6565858 h 6858000"/>
              <a:gd name="connsiteX210" fmla="*/ 692082 w 12192000"/>
              <a:gd name="connsiteY210" fmla="*/ 6565858 h 6858000"/>
              <a:gd name="connsiteX211" fmla="*/ 628582 w 12192000"/>
              <a:gd name="connsiteY211" fmla="*/ 6629358 h 6858000"/>
              <a:gd name="connsiteX212" fmla="*/ 692082 w 12192000"/>
              <a:gd name="connsiteY212" fmla="*/ 6692858 h 6858000"/>
              <a:gd name="connsiteX213" fmla="*/ 755582 w 12192000"/>
              <a:gd name="connsiteY213" fmla="*/ 6629358 h 6858000"/>
              <a:gd name="connsiteX214" fmla="*/ 692082 w 12192000"/>
              <a:gd name="connsiteY214" fmla="*/ 6565858 h 6858000"/>
              <a:gd name="connsiteX215" fmla="*/ 425382 w 12192000"/>
              <a:gd name="connsiteY215" fmla="*/ 6565858 h 6858000"/>
              <a:gd name="connsiteX216" fmla="*/ 361882 w 12192000"/>
              <a:gd name="connsiteY216" fmla="*/ 6629358 h 6858000"/>
              <a:gd name="connsiteX217" fmla="*/ 425382 w 12192000"/>
              <a:gd name="connsiteY217" fmla="*/ 6692858 h 6858000"/>
              <a:gd name="connsiteX218" fmla="*/ 488882 w 12192000"/>
              <a:gd name="connsiteY218" fmla="*/ 6629358 h 6858000"/>
              <a:gd name="connsiteX219" fmla="*/ 425382 w 12192000"/>
              <a:gd name="connsiteY219" fmla="*/ 6565858 h 6858000"/>
              <a:gd name="connsiteX220" fmla="*/ 11893468 w 12192000"/>
              <a:gd name="connsiteY220" fmla="*/ 6261058 h 6858000"/>
              <a:gd name="connsiteX221" fmla="*/ 11829968 w 12192000"/>
              <a:gd name="connsiteY221" fmla="*/ 6324558 h 6858000"/>
              <a:gd name="connsiteX222" fmla="*/ 11893468 w 12192000"/>
              <a:gd name="connsiteY222" fmla="*/ 6388058 h 6858000"/>
              <a:gd name="connsiteX223" fmla="*/ 11956968 w 12192000"/>
              <a:gd name="connsiteY223" fmla="*/ 6324558 h 6858000"/>
              <a:gd name="connsiteX224" fmla="*/ 11893468 w 12192000"/>
              <a:gd name="connsiteY224" fmla="*/ 6261058 h 6858000"/>
              <a:gd name="connsiteX225" fmla="*/ 11626768 w 12192000"/>
              <a:gd name="connsiteY225" fmla="*/ 6261058 h 6858000"/>
              <a:gd name="connsiteX226" fmla="*/ 11563268 w 12192000"/>
              <a:gd name="connsiteY226" fmla="*/ 6324558 h 6858000"/>
              <a:gd name="connsiteX227" fmla="*/ 11626768 w 12192000"/>
              <a:gd name="connsiteY227" fmla="*/ 6388058 h 6858000"/>
              <a:gd name="connsiteX228" fmla="*/ 11690268 w 12192000"/>
              <a:gd name="connsiteY228" fmla="*/ 6324558 h 6858000"/>
              <a:gd name="connsiteX229" fmla="*/ 11626768 w 12192000"/>
              <a:gd name="connsiteY229" fmla="*/ 6261058 h 6858000"/>
              <a:gd name="connsiteX230" fmla="*/ 11360068 w 12192000"/>
              <a:gd name="connsiteY230" fmla="*/ 6261058 h 6858000"/>
              <a:gd name="connsiteX231" fmla="*/ 11296568 w 12192000"/>
              <a:gd name="connsiteY231" fmla="*/ 6324558 h 6858000"/>
              <a:gd name="connsiteX232" fmla="*/ 11360068 w 12192000"/>
              <a:gd name="connsiteY232" fmla="*/ 6388058 h 6858000"/>
              <a:gd name="connsiteX233" fmla="*/ 11423568 w 12192000"/>
              <a:gd name="connsiteY233" fmla="*/ 6324558 h 6858000"/>
              <a:gd name="connsiteX234" fmla="*/ 11360068 w 12192000"/>
              <a:gd name="connsiteY234" fmla="*/ 6261058 h 6858000"/>
              <a:gd name="connsiteX235" fmla="*/ 11093368 w 12192000"/>
              <a:gd name="connsiteY235" fmla="*/ 6261058 h 6858000"/>
              <a:gd name="connsiteX236" fmla="*/ 11029868 w 12192000"/>
              <a:gd name="connsiteY236" fmla="*/ 6324558 h 6858000"/>
              <a:gd name="connsiteX237" fmla="*/ 11093368 w 12192000"/>
              <a:gd name="connsiteY237" fmla="*/ 6388058 h 6858000"/>
              <a:gd name="connsiteX238" fmla="*/ 11156868 w 12192000"/>
              <a:gd name="connsiteY238" fmla="*/ 6324558 h 6858000"/>
              <a:gd name="connsiteX239" fmla="*/ 11093368 w 12192000"/>
              <a:gd name="connsiteY239" fmla="*/ 6261058 h 6858000"/>
              <a:gd name="connsiteX240" fmla="*/ 10826668 w 12192000"/>
              <a:gd name="connsiteY240" fmla="*/ 6261058 h 6858000"/>
              <a:gd name="connsiteX241" fmla="*/ 10763168 w 12192000"/>
              <a:gd name="connsiteY241" fmla="*/ 6324558 h 6858000"/>
              <a:gd name="connsiteX242" fmla="*/ 10826668 w 12192000"/>
              <a:gd name="connsiteY242" fmla="*/ 6388058 h 6858000"/>
              <a:gd name="connsiteX243" fmla="*/ 10890168 w 12192000"/>
              <a:gd name="connsiteY243" fmla="*/ 6324558 h 6858000"/>
              <a:gd name="connsiteX244" fmla="*/ 10826668 w 12192000"/>
              <a:gd name="connsiteY244" fmla="*/ 6261058 h 6858000"/>
              <a:gd name="connsiteX245" fmla="*/ 10559968 w 12192000"/>
              <a:gd name="connsiteY245" fmla="*/ 6261058 h 6858000"/>
              <a:gd name="connsiteX246" fmla="*/ 10496468 w 12192000"/>
              <a:gd name="connsiteY246" fmla="*/ 6324558 h 6858000"/>
              <a:gd name="connsiteX247" fmla="*/ 10559968 w 12192000"/>
              <a:gd name="connsiteY247" fmla="*/ 6388058 h 6858000"/>
              <a:gd name="connsiteX248" fmla="*/ 10623468 w 12192000"/>
              <a:gd name="connsiteY248" fmla="*/ 6324558 h 6858000"/>
              <a:gd name="connsiteX249" fmla="*/ 10559968 w 12192000"/>
              <a:gd name="connsiteY249" fmla="*/ 6261058 h 6858000"/>
              <a:gd name="connsiteX250" fmla="*/ 10293268 w 12192000"/>
              <a:gd name="connsiteY250" fmla="*/ 6261058 h 6858000"/>
              <a:gd name="connsiteX251" fmla="*/ 10229768 w 12192000"/>
              <a:gd name="connsiteY251" fmla="*/ 6324558 h 6858000"/>
              <a:gd name="connsiteX252" fmla="*/ 10293268 w 12192000"/>
              <a:gd name="connsiteY252" fmla="*/ 6388058 h 6858000"/>
              <a:gd name="connsiteX253" fmla="*/ 10356768 w 12192000"/>
              <a:gd name="connsiteY253" fmla="*/ 6324558 h 6858000"/>
              <a:gd name="connsiteX254" fmla="*/ 10293268 w 12192000"/>
              <a:gd name="connsiteY254" fmla="*/ 6261058 h 6858000"/>
              <a:gd name="connsiteX255" fmla="*/ 10026568 w 12192000"/>
              <a:gd name="connsiteY255" fmla="*/ 6261058 h 6858000"/>
              <a:gd name="connsiteX256" fmla="*/ 9963068 w 12192000"/>
              <a:gd name="connsiteY256" fmla="*/ 6324558 h 6858000"/>
              <a:gd name="connsiteX257" fmla="*/ 10026568 w 12192000"/>
              <a:gd name="connsiteY257" fmla="*/ 6388058 h 6858000"/>
              <a:gd name="connsiteX258" fmla="*/ 10090068 w 12192000"/>
              <a:gd name="connsiteY258" fmla="*/ 6324558 h 6858000"/>
              <a:gd name="connsiteX259" fmla="*/ 10026568 w 12192000"/>
              <a:gd name="connsiteY259" fmla="*/ 6261058 h 6858000"/>
              <a:gd name="connsiteX260" fmla="*/ 9759868 w 12192000"/>
              <a:gd name="connsiteY260" fmla="*/ 6261058 h 6858000"/>
              <a:gd name="connsiteX261" fmla="*/ 9696368 w 12192000"/>
              <a:gd name="connsiteY261" fmla="*/ 6324558 h 6858000"/>
              <a:gd name="connsiteX262" fmla="*/ 9759868 w 12192000"/>
              <a:gd name="connsiteY262" fmla="*/ 6388058 h 6858000"/>
              <a:gd name="connsiteX263" fmla="*/ 9823368 w 12192000"/>
              <a:gd name="connsiteY263" fmla="*/ 6324558 h 6858000"/>
              <a:gd name="connsiteX264" fmla="*/ 9759868 w 12192000"/>
              <a:gd name="connsiteY264" fmla="*/ 6261058 h 6858000"/>
              <a:gd name="connsiteX265" fmla="*/ 9493168 w 12192000"/>
              <a:gd name="connsiteY265" fmla="*/ 6261058 h 6858000"/>
              <a:gd name="connsiteX266" fmla="*/ 9429668 w 12192000"/>
              <a:gd name="connsiteY266" fmla="*/ 6324558 h 6858000"/>
              <a:gd name="connsiteX267" fmla="*/ 9493168 w 12192000"/>
              <a:gd name="connsiteY267" fmla="*/ 6388058 h 6858000"/>
              <a:gd name="connsiteX268" fmla="*/ 9556668 w 12192000"/>
              <a:gd name="connsiteY268" fmla="*/ 6324558 h 6858000"/>
              <a:gd name="connsiteX269" fmla="*/ 9493168 w 12192000"/>
              <a:gd name="connsiteY269" fmla="*/ 6261058 h 6858000"/>
              <a:gd name="connsiteX270" fmla="*/ 9226468 w 12192000"/>
              <a:gd name="connsiteY270" fmla="*/ 6261058 h 6858000"/>
              <a:gd name="connsiteX271" fmla="*/ 9162968 w 12192000"/>
              <a:gd name="connsiteY271" fmla="*/ 6324558 h 6858000"/>
              <a:gd name="connsiteX272" fmla="*/ 9226468 w 12192000"/>
              <a:gd name="connsiteY272" fmla="*/ 6388058 h 6858000"/>
              <a:gd name="connsiteX273" fmla="*/ 9289968 w 12192000"/>
              <a:gd name="connsiteY273" fmla="*/ 6324558 h 6858000"/>
              <a:gd name="connsiteX274" fmla="*/ 9226468 w 12192000"/>
              <a:gd name="connsiteY274" fmla="*/ 6261058 h 6858000"/>
              <a:gd name="connsiteX275" fmla="*/ 8959768 w 12192000"/>
              <a:gd name="connsiteY275" fmla="*/ 6261058 h 6858000"/>
              <a:gd name="connsiteX276" fmla="*/ 8896268 w 12192000"/>
              <a:gd name="connsiteY276" fmla="*/ 6324558 h 6858000"/>
              <a:gd name="connsiteX277" fmla="*/ 8959768 w 12192000"/>
              <a:gd name="connsiteY277" fmla="*/ 6388058 h 6858000"/>
              <a:gd name="connsiteX278" fmla="*/ 9023268 w 12192000"/>
              <a:gd name="connsiteY278" fmla="*/ 6324558 h 6858000"/>
              <a:gd name="connsiteX279" fmla="*/ 8959768 w 12192000"/>
              <a:gd name="connsiteY279" fmla="*/ 6261058 h 6858000"/>
              <a:gd name="connsiteX280" fmla="*/ 8693068 w 12192000"/>
              <a:gd name="connsiteY280" fmla="*/ 6261058 h 6858000"/>
              <a:gd name="connsiteX281" fmla="*/ 8629568 w 12192000"/>
              <a:gd name="connsiteY281" fmla="*/ 6324558 h 6858000"/>
              <a:gd name="connsiteX282" fmla="*/ 8693068 w 12192000"/>
              <a:gd name="connsiteY282" fmla="*/ 6388058 h 6858000"/>
              <a:gd name="connsiteX283" fmla="*/ 8756568 w 12192000"/>
              <a:gd name="connsiteY283" fmla="*/ 6324558 h 6858000"/>
              <a:gd name="connsiteX284" fmla="*/ 8693068 w 12192000"/>
              <a:gd name="connsiteY284" fmla="*/ 6261058 h 6858000"/>
              <a:gd name="connsiteX285" fmla="*/ 8426368 w 12192000"/>
              <a:gd name="connsiteY285" fmla="*/ 6261058 h 6858000"/>
              <a:gd name="connsiteX286" fmla="*/ 8362868 w 12192000"/>
              <a:gd name="connsiteY286" fmla="*/ 6324558 h 6858000"/>
              <a:gd name="connsiteX287" fmla="*/ 8426368 w 12192000"/>
              <a:gd name="connsiteY287" fmla="*/ 6388058 h 6858000"/>
              <a:gd name="connsiteX288" fmla="*/ 8489868 w 12192000"/>
              <a:gd name="connsiteY288" fmla="*/ 6324558 h 6858000"/>
              <a:gd name="connsiteX289" fmla="*/ 8426368 w 12192000"/>
              <a:gd name="connsiteY289" fmla="*/ 6261058 h 6858000"/>
              <a:gd name="connsiteX290" fmla="*/ 8159668 w 12192000"/>
              <a:gd name="connsiteY290" fmla="*/ 6261058 h 6858000"/>
              <a:gd name="connsiteX291" fmla="*/ 8096168 w 12192000"/>
              <a:gd name="connsiteY291" fmla="*/ 6324558 h 6858000"/>
              <a:gd name="connsiteX292" fmla="*/ 8159668 w 12192000"/>
              <a:gd name="connsiteY292" fmla="*/ 6388058 h 6858000"/>
              <a:gd name="connsiteX293" fmla="*/ 8223168 w 12192000"/>
              <a:gd name="connsiteY293" fmla="*/ 6324558 h 6858000"/>
              <a:gd name="connsiteX294" fmla="*/ 8159668 w 12192000"/>
              <a:gd name="connsiteY294" fmla="*/ 6261058 h 6858000"/>
              <a:gd name="connsiteX295" fmla="*/ 7892968 w 12192000"/>
              <a:gd name="connsiteY295" fmla="*/ 6261058 h 6858000"/>
              <a:gd name="connsiteX296" fmla="*/ 7829468 w 12192000"/>
              <a:gd name="connsiteY296" fmla="*/ 6324558 h 6858000"/>
              <a:gd name="connsiteX297" fmla="*/ 7892968 w 12192000"/>
              <a:gd name="connsiteY297" fmla="*/ 6388058 h 6858000"/>
              <a:gd name="connsiteX298" fmla="*/ 7956468 w 12192000"/>
              <a:gd name="connsiteY298" fmla="*/ 6324558 h 6858000"/>
              <a:gd name="connsiteX299" fmla="*/ 7892968 w 12192000"/>
              <a:gd name="connsiteY299" fmla="*/ 6261058 h 6858000"/>
              <a:gd name="connsiteX300" fmla="*/ 7626268 w 12192000"/>
              <a:gd name="connsiteY300" fmla="*/ 6261058 h 6858000"/>
              <a:gd name="connsiteX301" fmla="*/ 7562768 w 12192000"/>
              <a:gd name="connsiteY301" fmla="*/ 6324558 h 6858000"/>
              <a:gd name="connsiteX302" fmla="*/ 7626268 w 12192000"/>
              <a:gd name="connsiteY302" fmla="*/ 6388058 h 6858000"/>
              <a:gd name="connsiteX303" fmla="*/ 7689768 w 12192000"/>
              <a:gd name="connsiteY303" fmla="*/ 6324558 h 6858000"/>
              <a:gd name="connsiteX304" fmla="*/ 7626268 w 12192000"/>
              <a:gd name="connsiteY304" fmla="*/ 6261058 h 6858000"/>
              <a:gd name="connsiteX305" fmla="*/ 7359568 w 12192000"/>
              <a:gd name="connsiteY305" fmla="*/ 6261058 h 6858000"/>
              <a:gd name="connsiteX306" fmla="*/ 7296068 w 12192000"/>
              <a:gd name="connsiteY306" fmla="*/ 6324558 h 6858000"/>
              <a:gd name="connsiteX307" fmla="*/ 7359568 w 12192000"/>
              <a:gd name="connsiteY307" fmla="*/ 6388058 h 6858000"/>
              <a:gd name="connsiteX308" fmla="*/ 7423068 w 12192000"/>
              <a:gd name="connsiteY308" fmla="*/ 6324558 h 6858000"/>
              <a:gd name="connsiteX309" fmla="*/ 7359568 w 12192000"/>
              <a:gd name="connsiteY309" fmla="*/ 6261058 h 6858000"/>
              <a:gd name="connsiteX310" fmla="*/ 7092868 w 12192000"/>
              <a:gd name="connsiteY310" fmla="*/ 6261058 h 6858000"/>
              <a:gd name="connsiteX311" fmla="*/ 7029368 w 12192000"/>
              <a:gd name="connsiteY311" fmla="*/ 6324558 h 6858000"/>
              <a:gd name="connsiteX312" fmla="*/ 7092868 w 12192000"/>
              <a:gd name="connsiteY312" fmla="*/ 6388058 h 6858000"/>
              <a:gd name="connsiteX313" fmla="*/ 7156368 w 12192000"/>
              <a:gd name="connsiteY313" fmla="*/ 6324558 h 6858000"/>
              <a:gd name="connsiteX314" fmla="*/ 7092868 w 12192000"/>
              <a:gd name="connsiteY314" fmla="*/ 6261058 h 6858000"/>
              <a:gd name="connsiteX315" fmla="*/ 6826168 w 12192000"/>
              <a:gd name="connsiteY315" fmla="*/ 6261058 h 6858000"/>
              <a:gd name="connsiteX316" fmla="*/ 6762668 w 12192000"/>
              <a:gd name="connsiteY316" fmla="*/ 6324558 h 6858000"/>
              <a:gd name="connsiteX317" fmla="*/ 6826168 w 12192000"/>
              <a:gd name="connsiteY317" fmla="*/ 6388058 h 6858000"/>
              <a:gd name="connsiteX318" fmla="*/ 6889668 w 12192000"/>
              <a:gd name="connsiteY318" fmla="*/ 6324558 h 6858000"/>
              <a:gd name="connsiteX319" fmla="*/ 6826168 w 12192000"/>
              <a:gd name="connsiteY319" fmla="*/ 6261058 h 6858000"/>
              <a:gd name="connsiteX320" fmla="*/ 6559468 w 12192000"/>
              <a:gd name="connsiteY320" fmla="*/ 6261058 h 6858000"/>
              <a:gd name="connsiteX321" fmla="*/ 6495968 w 12192000"/>
              <a:gd name="connsiteY321" fmla="*/ 6324558 h 6858000"/>
              <a:gd name="connsiteX322" fmla="*/ 6559468 w 12192000"/>
              <a:gd name="connsiteY322" fmla="*/ 6388058 h 6858000"/>
              <a:gd name="connsiteX323" fmla="*/ 6622968 w 12192000"/>
              <a:gd name="connsiteY323" fmla="*/ 6324558 h 6858000"/>
              <a:gd name="connsiteX324" fmla="*/ 6559468 w 12192000"/>
              <a:gd name="connsiteY324" fmla="*/ 6261058 h 6858000"/>
              <a:gd name="connsiteX325" fmla="*/ 6292768 w 12192000"/>
              <a:gd name="connsiteY325" fmla="*/ 6261058 h 6858000"/>
              <a:gd name="connsiteX326" fmla="*/ 6229268 w 12192000"/>
              <a:gd name="connsiteY326" fmla="*/ 6324558 h 6858000"/>
              <a:gd name="connsiteX327" fmla="*/ 6292768 w 12192000"/>
              <a:gd name="connsiteY327" fmla="*/ 6388058 h 6858000"/>
              <a:gd name="connsiteX328" fmla="*/ 6356268 w 12192000"/>
              <a:gd name="connsiteY328" fmla="*/ 6324558 h 6858000"/>
              <a:gd name="connsiteX329" fmla="*/ 6292768 w 12192000"/>
              <a:gd name="connsiteY329" fmla="*/ 6261058 h 6858000"/>
              <a:gd name="connsiteX330" fmla="*/ 6026070 w 12192000"/>
              <a:gd name="connsiteY330" fmla="*/ 6261058 h 6858000"/>
              <a:gd name="connsiteX331" fmla="*/ 5962569 w 12192000"/>
              <a:gd name="connsiteY331" fmla="*/ 6324558 h 6858000"/>
              <a:gd name="connsiteX332" fmla="*/ 6026070 w 12192000"/>
              <a:gd name="connsiteY332" fmla="*/ 6388058 h 6858000"/>
              <a:gd name="connsiteX333" fmla="*/ 6089570 w 12192000"/>
              <a:gd name="connsiteY333" fmla="*/ 6324558 h 6858000"/>
              <a:gd name="connsiteX334" fmla="*/ 6026070 w 12192000"/>
              <a:gd name="connsiteY334" fmla="*/ 6261058 h 6858000"/>
              <a:gd name="connsiteX335" fmla="*/ 5759368 w 12192000"/>
              <a:gd name="connsiteY335" fmla="*/ 6261058 h 6858000"/>
              <a:gd name="connsiteX336" fmla="*/ 5695870 w 12192000"/>
              <a:gd name="connsiteY336" fmla="*/ 6324558 h 6858000"/>
              <a:gd name="connsiteX337" fmla="*/ 5759368 w 12192000"/>
              <a:gd name="connsiteY337" fmla="*/ 6388058 h 6858000"/>
              <a:gd name="connsiteX338" fmla="*/ 5822868 w 12192000"/>
              <a:gd name="connsiteY338" fmla="*/ 6324558 h 6858000"/>
              <a:gd name="connsiteX339" fmla="*/ 5759368 w 12192000"/>
              <a:gd name="connsiteY339" fmla="*/ 6261058 h 6858000"/>
              <a:gd name="connsiteX340" fmla="*/ 5492670 w 12192000"/>
              <a:gd name="connsiteY340" fmla="*/ 6261058 h 6858000"/>
              <a:gd name="connsiteX341" fmla="*/ 5429170 w 12192000"/>
              <a:gd name="connsiteY341" fmla="*/ 6324558 h 6858000"/>
              <a:gd name="connsiteX342" fmla="*/ 5492670 w 12192000"/>
              <a:gd name="connsiteY342" fmla="*/ 6388058 h 6858000"/>
              <a:gd name="connsiteX343" fmla="*/ 5556169 w 12192000"/>
              <a:gd name="connsiteY343" fmla="*/ 6324558 h 6858000"/>
              <a:gd name="connsiteX344" fmla="*/ 5492670 w 12192000"/>
              <a:gd name="connsiteY344" fmla="*/ 6261058 h 6858000"/>
              <a:gd name="connsiteX345" fmla="*/ 5225969 w 12192000"/>
              <a:gd name="connsiteY345" fmla="*/ 6261058 h 6858000"/>
              <a:gd name="connsiteX346" fmla="*/ 5162470 w 12192000"/>
              <a:gd name="connsiteY346" fmla="*/ 6324558 h 6858000"/>
              <a:gd name="connsiteX347" fmla="*/ 5225969 w 12192000"/>
              <a:gd name="connsiteY347" fmla="*/ 6388058 h 6858000"/>
              <a:gd name="connsiteX348" fmla="*/ 5289471 w 12192000"/>
              <a:gd name="connsiteY348" fmla="*/ 6324558 h 6858000"/>
              <a:gd name="connsiteX349" fmla="*/ 5225969 w 12192000"/>
              <a:gd name="connsiteY349" fmla="*/ 6261058 h 6858000"/>
              <a:gd name="connsiteX350" fmla="*/ 4959270 w 12192000"/>
              <a:gd name="connsiteY350" fmla="*/ 6261058 h 6858000"/>
              <a:gd name="connsiteX351" fmla="*/ 4895770 w 12192000"/>
              <a:gd name="connsiteY351" fmla="*/ 6324558 h 6858000"/>
              <a:gd name="connsiteX352" fmla="*/ 4959270 w 12192000"/>
              <a:gd name="connsiteY352" fmla="*/ 6388058 h 6858000"/>
              <a:gd name="connsiteX353" fmla="*/ 5022771 w 12192000"/>
              <a:gd name="connsiteY353" fmla="*/ 6324558 h 6858000"/>
              <a:gd name="connsiteX354" fmla="*/ 4959270 w 12192000"/>
              <a:gd name="connsiteY354" fmla="*/ 6261058 h 6858000"/>
              <a:gd name="connsiteX355" fmla="*/ 4692568 w 12192000"/>
              <a:gd name="connsiteY355" fmla="*/ 6261058 h 6858000"/>
              <a:gd name="connsiteX356" fmla="*/ 4629071 w 12192000"/>
              <a:gd name="connsiteY356" fmla="*/ 6324558 h 6858000"/>
              <a:gd name="connsiteX357" fmla="*/ 4692568 w 12192000"/>
              <a:gd name="connsiteY357" fmla="*/ 6388058 h 6858000"/>
              <a:gd name="connsiteX358" fmla="*/ 4756068 w 12192000"/>
              <a:gd name="connsiteY358" fmla="*/ 6324558 h 6858000"/>
              <a:gd name="connsiteX359" fmla="*/ 4692568 w 12192000"/>
              <a:gd name="connsiteY359" fmla="*/ 6261058 h 6858000"/>
              <a:gd name="connsiteX360" fmla="*/ 4425872 w 12192000"/>
              <a:gd name="connsiteY360" fmla="*/ 6261058 h 6858000"/>
              <a:gd name="connsiteX361" fmla="*/ 4362372 w 12192000"/>
              <a:gd name="connsiteY361" fmla="*/ 6324558 h 6858000"/>
              <a:gd name="connsiteX362" fmla="*/ 4425872 w 12192000"/>
              <a:gd name="connsiteY362" fmla="*/ 6388058 h 6858000"/>
              <a:gd name="connsiteX363" fmla="*/ 4489371 w 12192000"/>
              <a:gd name="connsiteY363" fmla="*/ 6324558 h 6858000"/>
              <a:gd name="connsiteX364" fmla="*/ 4425872 w 12192000"/>
              <a:gd name="connsiteY364" fmla="*/ 6261058 h 6858000"/>
              <a:gd name="connsiteX365" fmla="*/ 4159171 w 12192000"/>
              <a:gd name="connsiteY365" fmla="*/ 6261058 h 6858000"/>
              <a:gd name="connsiteX366" fmla="*/ 4095670 w 12192000"/>
              <a:gd name="connsiteY366" fmla="*/ 6324558 h 6858000"/>
              <a:gd name="connsiteX367" fmla="*/ 4159171 w 12192000"/>
              <a:gd name="connsiteY367" fmla="*/ 6388058 h 6858000"/>
              <a:gd name="connsiteX368" fmla="*/ 4222672 w 12192000"/>
              <a:gd name="connsiteY368" fmla="*/ 6324558 h 6858000"/>
              <a:gd name="connsiteX369" fmla="*/ 4159171 w 12192000"/>
              <a:gd name="connsiteY369" fmla="*/ 6261058 h 6858000"/>
              <a:gd name="connsiteX370" fmla="*/ 3892478 w 12192000"/>
              <a:gd name="connsiteY370" fmla="*/ 6261058 h 6858000"/>
              <a:gd name="connsiteX371" fmla="*/ 3828977 w 12192000"/>
              <a:gd name="connsiteY371" fmla="*/ 6324558 h 6858000"/>
              <a:gd name="connsiteX372" fmla="*/ 3892478 w 12192000"/>
              <a:gd name="connsiteY372" fmla="*/ 6388058 h 6858000"/>
              <a:gd name="connsiteX373" fmla="*/ 3955978 w 12192000"/>
              <a:gd name="connsiteY373" fmla="*/ 6324558 h 6858000"/>
              <a:gd name="connsiteX374" fmla="*/ 3892478 w 12192000"/>
              <a:gd name="connsiteY374" fmla="*/ 6261058 h 6858000"/>
              <a:gd name="connsiteX375" fmla="*/ 3625779 w 12192000"/>
              <a:gd name="connsiteY375" fmla="*/ 6261058 h 6858000"/>
              <a:gd name="connsiteX376" fmla="*/ 3562279 w 12192000"/>
              <a:gd name="connsiteY376" fmla="*/ 6324558 h 6858000"/>
              <a:gd name="connsiteX377" fmla="*/ 3625779 w 12192000"/>
              <a:gd name="connsiteY377" fmla="*/ 6388058 h 6858000"/>
              <a:gd name="connsiteX378" fmla="*/ 3689278 w 12192000"/>
              <a:gd name="connsiteY378" fmla="*/ 6324558 h 6858000"/>
              <a:gd name="connsiteX379" fmla="*/ 3625779 w 12192000"/>
              <a:gd name="connsiteY379" fmla="*/ 6261058 h 6858000"/>
              <a:gd name="connsiteX380" fmla="*/ 3359077 w 12192000"/>
              <a:gd name="connsiteY380" fmla="*/ 6261058 h 6858000"/>
              <a:gd name="connsiteX381" fmla="*/ 3295577 w 12192000"/>
              <a:gd name="connsiteY381" fmla="*/ 6324558 h 6858000"/>
              <a:gd name="connsiteX382" fmla="*/ 3359077 w 12192000"/>
              <a:gd name="connsiteY382" fmla="*/ 6388058 h 6858000"/>
              <a:gd name="connsiteX383" fmla="*/ 3422578 w 12192000"/>
              <a:gd name="connsiteY383" fmla="*/ 6324558 h 6858000"/>
              <a:gd name="connsiteX384" fmla="*/ 3359077 w 12192000"/>
              <a:gd name="connsiteY384" fmla="*/ 6261058 h 6858000"/>
              <a:gd name="connsiteX385" fmla="*/ 3092380 w 12192000"/>
              <a:gd name="connsiteY385" fmla="*/ 6261058 h 6858000"/>
              <a:gd name="connsiteX386" fmla="*/ 3028881 w 12192000"/>
              <a:gd name="connsiteY386" fmla="*/ 6324558 h 6858000"/>
              <a:gd name="connsiteX387" fmla="*/ 3092380 w 12192000"/>
              <a:gd name="connsiteY387" fmla="*/ 6388058 h 6858000"/>
              <a:gd name="connsiteX388" fmla="*/ 3155879 w 12192000"/>
              <a:gd name="connsiteY388" fmla="*/ 6324558 h 6858000"/>
              <a:gd name="connsiteX389" fmla="*/ 3092380 w 12192000"/>
              <a:gd name="connsiteY389" fmla="*/ 6261058 h 6858000"/>
              <a:gd name="connsiteX390" fmla="*/ 2825684 w 12192000"/>
              <a:gd name="connsiteY390" fmla="*/ 6261058 h 6858000"/>
              <a:gd name="connsiteX391" fmla="*/ 2762185 w 12192000"/>
              <a:gd name="connsiteY391" fmla="*/ 6324558 h 6858000"/>
              <a:gd name="connsiteX392" fmla="*/ 2825684 w 12192000"/>
              <a:gd name="connsiteY392" fmla="*/ 6388058 h 6858000"/>
              <a:gd name="connsiteX393" fmla="*/ 2889183 w 12192000"/>
              <a:gd name="connsiteY393" fmla="*/ 6324558 h 6858000"/>
              <a:gd name="connsiteX394" fmla="*/ 2825684 w 12192000"/>
              <a:gd name="connsiteY394" fmla="*/ 6261058 h 6858000"/>
              <a:gd name="connsiteX395" fmla="*/ 2558982 w 12192000"/>
              <a:gd name="connsiteY395" fmla="*/ 6261058 h 6858000"/>
              <a:gd name="connsiteX396" fmla="*/ 2495481 w 12192000"/>
              <a:gd name="connsiteY396" fmla="*/ 6324558 h 6858000"/>
              <a:gd name="connsiteX397" fmla="*/ 2558982 w 12192000"/>
              <a:gd name="connsiteY397" fmla="*/ 6388058 h 6858000"/>
              <a:gd name="connsiteX398" fmla="*/ 2622483 w 12192000"/>
              <a:gd name="connsiteY398" fmla="*/ 6324558 h 6858000"/>
              <a:gd name="connsiteX399" fmla="*/ 2558982 w 12192000"/>
              <a:gd name="connsiteY399" fmla="*/ 6261058 h 6858000"/>
              <a:gd name="connsiteX400" fmla="*/ 2292282 w 12192000"/>
              <a:gd name="connsiteY400" fmla="*/ 6261058 h 6858000"/>
              <a:gd name="connsiteX401" fmla="*/ 2228780 w 12192000"/>
              <a:gd name="connsiteY401" fmla="*/ 6324558 h 6858000"/>
              <a:gd name="connsiteX402" fmla="*/ 2292282 w 12192000"/>
              <a:gd name="connsiteY402" fmla="*/ 6388058 h 6858000"/>
              <a:gd name="connsiteX403" fmla="*/ 2355781 w 12192000"/>
              <a:gd name="connsiteY403" fmla="*/ 6324558 h 6858000"/>
              <a:gd name="connsiteX404" fmla="*/ 2292282 w 12192000"/>
              <a:gd name="connsiteY404" fmla="*/ 6261058 h 6858000"/>
              <a:gd name="connsiteX405" fmla="*/ 2025582 w 12192000"/>
              <a:gd name="connsiteY405" fmla="*/ 6261058 h 6858000"/>
              <a:gd name="connsiteX406" fmla="*/ 1962079 w 12192000"/>
              <a:gd name="connsiteY406" fmla="*/ 6324558 h 6858000"/>
              <a:gd name="connsiteX407" fmla="*/ 2025582 w 12192000"/>
              <a:gd name="connsiteY407" fmla="*/ 6388058 h 6858000"/>
              <a:gd name="connsiteX408" fmla="*/ 2089081 w 12192000"/>
              <a:gd name="connsiteY408" fmla="*/ 6324558 h 6858000"/>
              <a:gd name="connsiteX409" fmla="*/ 2025582 w 12192000"/>
              <a:gd name="connsiteY409" fmla="*/ 6261058 h 6858000"/>
              <a:gd name="connsiteX410" fmla="*/ 1758880 w 12192000"/>
              <a:gd name="connsiteY410" fmla="*/ 6261058 h 6858000"/>
              <a:gd name="connsiteX411" fmla="*/ 1695380 w 12192000"/>
              <a:gd name="connsiteY411" fmla="*/ 6324558 h 6858000"/>
              <a:gd name="connsiteX412" fmla="*/ 1758880 w 12192000"/>
              <a:gd name="connsiteY412" fmla="*/ 6388058 h 6858000"/>
              <a:gd name="connsiteX413" fmla="*/ 1822380 w 12192000"/>
              <a:gd name="connsiteY413" fmla="*/ 6324558 h 6858000"/>
              <a:gd name="connsiteX414" fmla="*/ 1758880 w 12192000"/>
              <a:gd name="connsiteY414" fmla="*/ 6261058 h 6858000"/>
              <a:gd name="connsiteX415" fmla="*/ 1492180 w 12192000"/>
              <a:gd name="connsiteY415" fmla="*/ 6261058 h 6858000"/>
              <a:gd name="connsiteX416" fmla="*/ 1428680 w 12192000"/>
              <a:gd name="connsiteY416" fmla="*/ 6324558 h 6858000"/>
              <a:gd name="connsiteX417" fmla="*/ 1492180 w 12192000"/>
              <a:gd name="connsiteY417" fmla="*/ 6388058 h 6858000"/>
              <a:gd name="connsiteX418" fmla="*/ 1555680 w 12192000"/>
              <a:gd name="connsiteY418" fmla="*/ 6324558 h 6858000"/>
              <a:gd name="connsiteX419" fmla="*/ 1492180 w 12192000"/>
              <a:gd name="connsiteY419" fmla="*/ 6261058 h 6858000"/>
              <a:gd name="connsiteX420" fmla="*/ 1225480 w 12192000"/>
              <a:gd name="connsiteY420" fmla="*/ 6261058 h 6858000"/>
              <a:gd name="connsiteX421" fmla="*/ 1161981 w 12192000"/>
              <a:gd name="connsiteY421" fmla="*/ 6324558 h 6858000"/>
              <a:gd name="connsiteX422" fmla="*/ 1225480 w 12192000"/>
              <a:gd name="connsiteY422" fmla="*/ 6388058 h 6858000"/>
              <a:gd name="connsiteX423" fmla="*/ 1288981 w 12192000"/>
              <a:gd name="connsiteY423" fmla="*/ 6324558 h 6858000"/>
              <a:gd name="connsiteX424" fmla="*/ 1225480 w 12192000"/>
              <a:gd name="connsiteY424" fmla="*/ 6261058 h 6858000"/>
              <a:gd name="connsiteX425" fmla="*/ 958781 w 12192000"/>
              <a:gd name="connsiteY425" fmla="*/ 6261058 h 6858000"/>
              <a:gd name="connsiteX426" fmla="*/ 895281 w 12192000"/>
              <a:gd name="connsiteY426" fmla="*/ 6324558 h 6858000"/>
              <a:gd name="connsiteX427" fmla="*/ 958781 w 12192000"/>
              <a:gd name="connsiteY427" fmla="*/ 6388058 h 6858000"/>
              <a:gd name="connsiteX428" fmla="*/ 1022281 w 12192000"/>
              <a:gd name="connsiteY428" fmla="*/ 6324558 h 6858000"/>
              <a:gd name="connsiteX429" fmla="*/ 958781 w 12192000"/>
              <a:gd name="connsiteY429" fmla="*/ 6261058 h 6858000"/>
              <a:gd name="connsiteX430" fmla="*/ 692082 w 12192000"/>
              <a:gd name="connsiteY430" fmla="*/ 6261058 h 6858000"/>
              <a:gd name="connsiteX431" fmla="*/ 628582 w 12192000"/>
              <a:gd name="connsiteY431" fmla="*/ 6324558 h 6858000"/>
              <a:gd name="connsiteX432" fmla="*/ 692082 w 12192000"/>
              <a:gd name="connsiteY432" fmla="*/ 6388058 h 6858000"/>
              <a:gd name="connsiteX433" fmla="*/ 755582 w 12192000"/>
              <a:gd name="connsiteY433" fmla="*/ 6324558 h 6858000"/>
              <a:gd name="connsiteX434" fmla="*/ 692082 w 12192000"/>
              <a:gd name="connsiteY434" fmla="*/ 6261058 h 6858000"/>
              <a:gd name="connsiteX435" fmla="*/ 425383 w 12192000"/>
              <a:gd name="connsiteY435" fmla="*/ 6261058 h 6858000"/>
              <a:gd name="connsiteX436" fmla="*/ 361883 w 12192000"/>
              <a:gd name="connsiteY436" fmla="*/ 6324558 h 6858000"/>
              <a:gd name="connsiteX437" fmla="*/ 425383 w 12192000"/>
              <a:gd name="connsiteY437" fmla="*/ 6388058 h 6858000"/>
              <a:gd name="connsiteX438" fmla="*/ 488882 w 12192000"/>
              <a:gd name="connsiteY438" fmla="*/ 6324558 h 6858000"/>
              <a:gd name="connsiteX439" fmla="*/ 425383 w 12192000"/>
              <a:gd name="connsiteY439" fmla="*/ 6261058 h 6858000"/>
              <a:gd name="connsiteX440" fmla="*/ 11880768 w 12192000"/>
              <a:gd name="connsiteY440" fmla="*/ 5956258 h 6858000"/>
              <a:gd name="connsiteX441" fmla="*/ 11817268 w 12192000"/>
              <a:gd name="connsiteY441" fmla="*/ 6019758 h 6858000"/>
              <a:gd name="connsiteX442" fmla="*/ 11880768 w 12192000"/>
              <a:gd name="connsiteY442" fmla="*/ 6083258 h 6858000"/>
              <a:gd name="connsiteX443" fmla="*/ 11944268 w 12192000"/>
              <a:gd name="connsiteY443" fmla="*/ 6019758 h 6858000"/>
              <a:gd name="connsiteX444" fmla="*/ 11880768 w 12192000"/>
              <a:gd name="connsiteY444" fmla="*/ 5956258 h 6858000"/>
              <a:gd name="connsiteX445" fmla="*/ 11614068 w 12192000"/>
              <a:gd name="connsiteY445" fmla="*/ 5956258 h 6858000"/>
              <a:gd name="connsiteX446" fmla="*/ 11550568 w 12192000"/>
              <a:gd name="connsiteY446" fmla="*/ 6019758 h 6858000"/>
              <a:gd name="connsiteX447" fmla="*/ 11614068 w 12192000"/>
              <a:gd name="connsiteY447" fmla="*/ 6083258 h 6858000"/>
              <a:gd name="connsiteX448" fmla="*/ 11677568 w 12192000"/>
              <a:gd name="connsiteY448" fmla="*/ 6019758 h 6858000"/>
              <a:gd name="connsiteX449" fmla="*/ 11614068 w 12192000"/>
              <a:gd name="connsiteY449" fmla="*/ 5956258 h 6858000"/>
              <a:gd name="connsiteX450" fmla="*/ 11347368 w 12192000"/>
              <a:gd name="connsiteY450" fmla="*/ 5956258 h 6858000"/>
              <a:gd name="connsiteX451" fmla="*/ 11283868 w 12192000"/>
              <a:gd name="connsiteY451" fmla="*/ 6019758 h 6858000"/>
              <a:gd name="connsiteX452" fmla="*/ 11347368 w 12192000"/>
              <a:gd name="connsiteY452" fmla="*/ 6083258 h 6858000"/>
              <a:gd name="connsiteX453" fmla="*/ 11410868 w 12192000"/>
              <a:gd name="connsiteY453" fmla="*/ 6019758 h 6858000"/>
              <a:gd name="connsiteX454" fmla="*/ 11347368 w 12192000"/>
              <a:gd name="connsiteY454" fmla="*/ 5956258 h 6858000"/>
              <a:gd name="connsiteX455" fmla="*/ 11080668 w 12192000"/>
              <a:gd name="connsiteY455" fmla="*/ 5956258 h 6858000"/>
              <a:gd name="connsiteX456" fmla="*/ 11017168 w 12192000"/>
              <a:gd name="connsiteY456" fmla="*/ 6019758 h 6858000"/>
              <a:gd name="connsiteX457" fmla="*/ 11080668 w 12192000"/>
              <a:gd name="connsiteY457" fmla="*/ 6083258 h 6858000"/>
              <a:gd name="connsiteX458" fmla="*/ 11144168 w 12192000"/>
              <a:gd name="connsiteY458" fmla="*/ 6019758 h 6858000"/>
              <a:gd name="connsiteX459" fmla="*/ 11080668 w 12192000"/>
              <a:gd name="connsiteY459" fmla="*/ 5956258 h 6858000"/>
              <a:gd name="connsiteX460" fmla="*/ 10813968 w 12192000"/>
              <a:gd name="connsiteY460" fmla="*/ 5956258 h 6858000"/>
              <a:gd name="connsiteX461" fmla="*/ 10750468 w 12192000"/>
              <a:gd name="connsiteY461" fmla="*/ 6019758 h 6858000"/>
              <a:gd name="connsiteX462" fmla="*/ 10813968 w 12192000"/>
              <a:gd name="connsiteY462" fmla="*/ 6083258 h 6858000"/>
              <a:gd name="connsiteX463" fmla="*/ 10877468 w 12192000"/>
              <a:gd name="connsiteY463" fmla="*/ 6019758 h 6858000"/>
              <a:gd name="connsiteX464" fmla="*/ 10813968 w 12192000"/>
              <a:gd name="connsiteY464" fmla="*/ 5956258 h 6858000"/>
              <a:gd name="connsiteX465" fmla="*/ 10547268 w 12192000"/>
              <a:gd name="connsiteY465" fmla="*/ 5956258 h 6858000"/>
              <a:gd name="connsiteX466" fmla="*/ 10483768 w 12192000"/>
              <a:gd name="connsiteY466" fmla="*/ 6019758 h 6858000"/>
              <a:gd name="connsiteX467" fmla="*/ 10547268 w 12192000"/>
              <a:gd name="connsiteY467" fmla="*/ 6083258 h 6858000"/>
              <a:gd name="connsiteX468" fmla="*/ 10610768 w 12192000"/>
              <a:gd name="connsiteY468" fmla="*/ 6019758 h 6858000"/>
              <a:gd name="connsiteX469" fmla="*/ 10547268 w 12192000"/>
              <a:gd name="connsiteY469" fmla="*/ 5956258 h 6858000"/>
              <a:gd name="connsiteX470" fmla="*/ 10280568 w 12192000"/>
              <a:gd name="connsiteY470" fmla="*/ 5956258 h 6858000"/>
              <a:gd name="connsiteX471" fmla="*/ 10217068 w 12192000"/>
              <a:gd name="connsiteY471" fmla="*/ 6019758 h 6858000"/>
              <a:gd name="connsiteX472" fmla="*/ 10280568 w 12192000"/>
              <a:gd name="connsiteY472" fmla="*/ 6083258 h 6858000"/>
              <a:gd name="connsiteX473" fmla="*/ 10344068 w 12192000"/>
              <a:gd name="connsiteY473" fmla="*/ 6019758 h 6858000"/>
              <a:gd name="connsiteX474" fmla="*/ 10280568 w 12192000"/>
              <a:gd name="connsiteY474" fmla="*/ 5956258 h 6858000"/>
              <a:gd name="connsiteX475" fmla="*/ 10013868 w 12192000"/>
              <a:gd name="connsiteY475" fmla="*/ 5956258 h 6858000"/>
              <a:gd name="connsiteX476" fmla="*/ 9950368 w 12192000"/>
              <a:gd name="connsiteY476" fmla="*/ 6019758 h 6858000"/>
              <a:gd name="connsiteX477" fmla="*/ 10013868 w 12192000"/>
              <a:gd name="connsiteY477" fmla="*/ 6083258 h 6858000"/>
              <a:gd name="connsiteX478" fmla="*/ 10077368 w 12192000"/>
              <a:gd name="connsiteY478" fmla="*/ 6019758 h 6858000"/>
              <a:gd name="connsiteX479" fmla="*/ 10013868 w 12192000"/>
              <a:gd name="connsiteY479" fmla="*/ 5956258 h 6858000"/>
              <a:gd name="connsiteX480" fmla="*/ 9747168 w 12192000"/>
              <a:gd name="connsiteY480" fmla="*/ 5956258 h 6858000"/>
              <a:gd name="connsiteX481" fmla="*/ 9683668 w 12192000"/>
              <a:gd name="connsiteY481" fmla="*/ 6019758 h 6858000"/>
              <a:gd name="connsiteX482" fmla="*/ 9747168 w 12192000"/>
              <a:gd name="connsiteY482" fmla="*/ 6083258 h 6858000"/>
              <a:gd name="connsiteX483" fmla="*/ 9810668 w 12192000"/>
              <a:gd name="connsiteY483" fmla="*/ 6019758 h 6858000"/>
              <a:gd name="connsiteX484" fmla="*/ 9747168 w 12192000"/>
              <a:gd name="connsiteY484" fmla="*/ 5956258 h 6858000"/>
              <a:gd name="connsiteX485" fmla="*/ 9480468 w 12192000"/>
              <a:gd name="connsiteY485" fmla="*/ 5956258 h 6858000"/>
              <a:gd name="connsiteX486" fmla="*/ 9416968 w 12192000"/>
              <a:gd name="connsiteY486" fmla="*/ 6019758 h 6858000"/>
              <a:gd name="connsiteX487" fmla="*/ 9480468 w 12192000"/>
              <a:gd name="connsiteY487" fmla="*/ 6083258 h 6858000"/>
              <a:gd name="connsiteX488" fmla="*/ 9543968 w 12192000"/>
              <a:gd name="connsiteY488" fmla="*/ 6019758 h 6858000"/>
              <a:gd name="connsiteX489" fmla="*/ 9480468 w 12192000"/>
              <a:gd name="connsiteY489" fmla="*/ 5956258 h 6858000"/>
              <a:gd name="connsiteX490" fmla="*/ 9213768 w 12192000"/>
              <a:gd name="connsiteY490" fmla="*/ 5956258 h 6858000"/>
              <a:gd name="connsiteX491" fmla="*/ 9150268 w 12192000"/>
              <a:gd name="connsiteY491" fmla="*/ 6019758 h 6858000"/>
              <a:gd name="connsiteX492" fmla="*/ 9213768 w 12192000"/>
              <a:gd name="connsiteY492" fmla="*/ 6083258 h 6858000"/>
              <a:gd name="connsiteX493" fmla="*/ 9277268 w 12192000"/>
              <a:gd name="connsiteY493" fmla="*/ 6019758 h 6858000"/>
              <a:gd name="connsiteX494" fmla="*/ 9213768 w 12192000"/>
              <a:gd name="connsiteY494" fmla="*/ 5956258 h 6858000"/>
              <a:gd name="connsiteX495" fmla="*/ 8947068 w 12192000"/>
              <a:gd name="connsiteY495" fmla="*/ 5956258 h 6858000"/>
              <a:gd name="connsiteX496" fmla="*/ 8883568 w 12192000"/>
              <a:gd name="connsiteY496" fmla="*/ 6019758 h 6858000"/>
              <a:gd name="connsiteX497" fmla="*/ 8947068 w 12192000"/>
              <a:gd name="connsiteY497" fmla="*/ 6083258 h 6858000"/>
              <a:gd name="connsiteX498" fmla="*/ 9010568 w 12192000"/>
              <a:gd name="connsiteY498" fmla="*/ 6019758 h 6858000"/>
              <a:gd name="connsiteX499" fmla="*/ 8947068 w 12192000"/>
              <a:gd name="connsiteY499" fmla="*/ 5956258 h 6858000"/>
              <a:gd name="connsiteX500" fmla="*/ 8680368 w 12192000"/>
              <a:gd name="connsiteY500" fmla="*/ 5956258 h 6858000"/>
              <a:gd name="connsiteX501" fmla="*/ 8616868 w 12192000"/>
              <a:gd name="connsiteY501" fmla="*/ 6019758 h 6858000"/>
              <a:gd name="connsiteX502" fmla="*/ 8680368 w 12192000"/>
              <a:gd name="connsiteY502" fmla="*/ 6083258 h 6858000"/>
              <a:gd name="connsiteX503" fmla="*/ 8743868 w 12192000"/>
              <a:gd name="connsiteY503" fmla="*/ 6019758 h 6858000"/>
              <a:gd name="connsiteX504" fmla="*/ 8680368 w 12192000"/>
              <a:gd name="connsiteY504" fmla="*/ 5956258 h 6858000"/>
              <a:gd name="connsiteX505" fmla="*/ 8413668 w 12192000"/>
              <a:gd name="connsiteY505" fmla="*/ 5956258 h 6858000"/>
              <a:gd name="connsiteX506" fmla="*/ 8350168 w 12192000"/>
              <a:gd name="connsiteY506" fmla="*/ 6019758 h 6858000"/>
              <a:gd name="connsiteX507" fmla="*/ 8413668 w 12192000"/>
              <a:gd name="connsiteY507" fmla="*/ 6083258 h 6858000"/>
              <a:gd name="connsiteX508" fmla="*/ 8477168 w 12192000"/>
              <a:gd name="connsiteY508" fmla="*/ 6019758 h 6858000"/>
              <a:gd name="connsiteX509" fmla="*/ 8413668 w 12192000"/>
              <a:gd name="connsiteY509" fmla="*/ 5956258 h 6858000"/>
              <a:gd name="connsiteX510" fmla="*/ 8146968 w 12192000"/>
              <a:gd name="connsiteY510" fmla="*/ 5956258 h 6858000"/>
              <a:gd name="connsiteX511" fmla="*/ 8083468 w 12192000"/>
              <a:gd name="connsiteY511" fmla="*/ 6019758 h 6858000"/>
              <a:gd name="connsiteX512" fmla="*/ 8146968 w 12192000"/>
              <a:gd name="connsiteY512" fmla="*/ 6083258 h 6858000"/>
              <a:gd name="connsiteX513" fmla="*/ 8210468 w 12192000"/>
              <a:gd name="connsiteY513" fmla="*/ 6019758 h 6858000"/>
              <a:gd name="connsiteX514" fmla="*/ 8146968 w 12192000"/>
              <a:gd name="connsiteY514" fmla="*/ 5956258 h 6858000"/>
              <a:gd name="connsiteX515" fmla="*/ 7880268 w 12192000"/>
              <a:gd name="connsiteY515" fmla="*/ 5956258 h 6858000"/>
              <a:gd name="connsiteX516" fmla="*/ 7816768 w 12192000"/>
              <a:gd name="connsiteY516" fmla="*/ 6019758 h 6858000"/>
              <a:gd name="connsiteX517" fmla="*/ 7880268 w 12192000"/>
              <a:gd name="connsiteY517" fmla="*/ 6083258 h 6858000"/>
              <a:gd name="connsiteX518" fmla="*/ 7943768 w 12192000"/>
              <a:gd name="connsiteY518" fmla="*/ 6019758 h 6858000"/>
              <a:gd name="connsiteX519" fmla="*/ 7880268 w 12192000"/>
              <a:gd name="connsiteY519" fmla="*/ 5956258 h 6858000"/>
              <a:gd name="connsiteX520" fmla="*/ 7613568 w 12192000"/>
              <a:gd name="connsiteY520" fmla="*/ 5956258 h 6858000"/>
              <a:gd name="connsiteX521" fmla="*/ 7550068 w 12192000"/>
              <a:gd name="connsiteY521" fmla="*/ 6019758 h 6858000"/>
              <a:gd name="connsiteX522" fmla="*/ 7613568 w 12192000"/>
              <a:gd name="connsiteY522" fmla="*/ 6083258 h 6858000"/>
              <a:gd name="connsiteX523" fmla="*/ 7677068 w 12192000"/>
              <a:gd name="connsiteY523" fmla="*/ 6019758 h 6858000"/>
              <a:gd name="connsiteX524" fmla="*/ 7613568 w 12192000"/>
              <a:gd name="connsiteY524" fmla="*/ 5956258 h 6858000"/>
              <a:gd name="connsiteX525" fmla="*/ 7346868 w 12192000"/>
              <a:gd name="connsiteY525" fmla="*/ 5956258 h 6858000"/>
              <a:gd name="connsiteX526" fmla="*/ 7283368 w 12192000"/>
              <a:gd name="connsiteY526" fmla="*/ 6019758 h 6858000"/>
              <a:gd name="connsiteX527" fmla="*/ 7346868 w 12192000"/>
              <a:gd name="connsiteY527" fmla="*/ 6083258 h 6858000"/>
              <a:gd name="connsiteX528" fmla="*/ 7410368 w 12192000"/>
              <a:gd name="connsiteY528" fmla="*/ 6019758 h 6858000"/>
              <a:gd name="connsiteX529" fmla="*/ 7346868 w 12192000"/>
              <a:gd name="connsiteY529" fmla="*/ 5956258 h 6858000"/>
              <a:gd name="connsiteX530" fmla="*/ 7080168 w 12192000"/>
              <a:gd name="connsiteY530" fmla="*/ 5956258 h 6858000"/>
              <a:gd name="connsiteX531" fmla="*/ 7016668 w 12192000"/>
              <a:gd name="connsiteY531" fmla="*/ 6019758 h 6858000"/>
              <a:gd name="connsiteX532" fmla="*/ 7080168 w 12192000"/>
              <a:gd name="connsiteY532" fmla="*/ 6083258 h 6858000"/>
              <a:gd name="connsiteX533" fmla="*/ 7143668 w 12192000"/>
              <a:gd name="connsiteY533" fmla="*/ 6019758 h 6858000"/>
              <a:gd name="connsiteX534" fmla="*/ 7080168 w 12192000"/>
              <a:gd name="connsiteY534" fmla="*/ 5956258 h 6858000"/>
              <a:gd name="connsiteX535" fmla="*/ 6813468 w 12192000"/>
              <a:gd name="connsiteY535" fmla="*/ 5956258 h 6858000"/>
              <a:gd name="connsiteX536" fmla="*/ 6749968 w 12192000"/>
              <a:gd name="connsiteY536" fmla="*/ 6019758 h 6858000"/>
              <a:gd name="connsiteX537" fmla="*/ 6813468 w 12192000"/>
              <a:gd name="connsiteY537" fmla="*/ 6083258 h 6858000"/>
              <a:gd name="connsiteX538" fmla="*/ 6876968 w 12192000"/>
              <a:gd name="connsiteY538" fmla="*/ 6019758 h 6858000"/>
              <a:gd name="connsiteX539" fmla="*/ 6813468 w 12192000"/>
              <a:gd name="connsiteY539" fmla="*/ 5956258 h 6858000"/>
              <a:gd name="connsiteX540" fmla="*/ 6546768 w 12192000"/>
              <a:gd name="connsiteY540" fmla="*/ 5956258 h 6858000"/>
              <a:gd name="connsiteX541" fmla="*/ 6483268 w 12192000"/>
              <a:gd name="connsiteY541" fmla="*/ 6019758 h 6858000"/>
              <a:gd name="connsiteX542" fmla="*/ 6546768 w 12192000"/>
              <a:gd name="connsiteY542" fmla="*/ 6083258 h 6858000"/>
              <a:gd name="connsiteX543" fmla="*/ 6610268 w 12192000"/>
              <a:gd name="connsiteY543" fmla="*/ 6019758 h 6858000"/>
              <a:gd name="connsiteX544" fmla="*/ 6546768 w 12192000"/>
              <a:gd name="connsiteY544" fmla="*/ 5956258 h 6858000"/>
              <a:gd name="connsiteX545" fmla="*/ 6280068 w 12192000"/>
              <a:gd name="connsiteY545" fmla="*/ 5956258 h 6858000"/>
              <a:gd name="connsiteX546" fmla="*/ 6216568 w 12192000"/>
              <a:gd name="connsiteY546" fmla="*/ 6019758 h 6858000"/>
              <a:gd name="connsiteX547" fmla="*/ 6280068 w 12192000"/>
              <a:gd name="connsiteY547" fmla="*/ 6083258 h 6858000"/>
              <a:gd name="connsiteX548" fmla="*/ 6343568 w 12192000"/>
              <a:gd name="connsiteY548" fmla="*/ 6019758 h 6858000"/>
              <a:gd name="connsiteX549" fmla="*/ 6280068 w 12192000"/>
              <a:gd name="connsiteY549" fmla="*/ 5956258 h 6858000"/>
              <a:gd name="connsiteX550" fmla="*/ 6013372 w 12192000"/>
              <a:gd name="connsiteY550" fmla="*/ 5956258 h 6858000"/>
              <a:gd name="connsiteX551" fmla="*/ 5949869 w 12192000"/>
              <a:gd name="connsiteY551" fmla="*/ 6019758 h 6858000"/>
              <a:gd name="connsiteX552" fmla="*/ 6013372 w 12192000"/>
              <a:gd name="connsiteY552" fmla="*/ 6083258 h 6858000"/>
              <a:gd name="connsiteX553" fmla="*/ 6076874 w 12192000"/>
              <a:gd name="connsiteY553" fmla="*/ 6019758 h 6858000"/>
              <a:gd name="connsiteX554" fmla="*/ 6013372 w 12192000"/>
              <a:gd name="connsiteY554" fmla="*/ 5956258 h 6858000"/>
              <a:gd name="connsiteX555" fmla="*/ 5746670 w 12192000"/>
              <a:gd name="connsiteY555" fmla="*/ 5956258 h 6858000"/>
              <a:gd name="connsiteX556" fmla="*/ 5683171 w 12192000"/>
              <a:gd name="connsiteY556" fmla="*/ 6019758 h 6858000"/>
              <a:gd name="connsiteX557" fmla="*/ 5746670 w 12192000"/>
              <a:gd name="connsiteY557" fmla="*/ 6083258 h 6858000"/>
              <a:gd name="connsiteX558" fmla="*/ 5810169 w 12192000"/>
              <a:gd name="connsiteY558" fmla="*/ 6019758 h 6858000"/>
              <a:gd name="connsiteX559" fmla="*/ 5746670 w 12192000"/>
              <a:gd name="connsiteY559" fmla="*/ 5956258 h 6858000"/>
              <a:gd name="connsiteX560" fmla="*/ 5479975 w 12192000"/>
              <a:gd name="connsiteY560" fmla="*/ 5956258 h 6858000"/>
              <a:gd name="connsiteX561" fmla="*/ 5416475 w 12192000"/>
              <a:gd name="connsiteY561" fmla="*/ 6019758 h 6858000"/>
              <a:gd name="connsiteX562" fmla="*/ 5479975 w 12192000"/>
              <a:gd name="connsiteY562" fmla="*/ 6083258 h 6858000"/>
              <a:gd name="connsiteX563" fmla="*/ 5543472 w 12192000"/>
              <a:gd name="connsiteY563" fmla="*/ 6019758 h 6858000"/>
              <a:gd name="connsiteX564" fmla="*/ 5479975 w 12192000"/>
              <a:gd name="connsiteY564" fmla="*/ 5956258 h 6858000"/>
              <a:gd name="connsiteX565" fmla="*/ 5213273 w 12192000"/>
              <a:gd name="connsiteY565" fmla="*/ 5956258 h 6858000"/>
              <a:gd name="connsiteX566" fmla="*/ 5149774 w 12192000"/>
              <a:gd name="connsiteY566" fmla="*/ 6019758 h 6858000"/>
              <a:gd name="connsiteX567" fmla="*/ 5213273 w 12192000"/>
              <a:gd name="connsiteY567" fmla="*/ 6083258 h 6858000"/>
              <a:gd name="connsiteX568" fmla="*/ 5276774 w 12192000"/>
              <a:gd name="connsiteY568" fmla="*/ 6019758 h 6858000"/>
              <a:gd name="connsiteX569" fmla="*/ 5213273 w 12192000"/>
              <a:gd name="connsiteY569" fmla="*/ 5956258 h 6858000"/>
              <a:gd name="connsiteX570" fmla="*/ 4946574 w 12192000"/>
              <a:gd name="connsiteY570" fmla="*/ 5956258 h 6858000"/>
              <a:gd name="connsiteX571" fmla="*/ 4883074 w 12192000"/>
              <a:gd name="connsiteY571" fmla="*/ 6019758 h 6858000"/>
              <a:gd name="connsiteX572" fmla="*/ 4946574 w 12192000"/>
              <a:gd name="connsiteY572" fmla="*/ 6083258 h 6858000"/>
              <a:gd name="connsiteX573" fmla="*/ 5010074 w 12192000"/>
              <a:gd name="connsiteY573" fmla="*/ 6019758 h 6858000"/>
              <a:gd name="connsiteX574" fmla="*/ 4946574 w 12192000"/>
              <a:gd name="connsiteY574" fmla="*/ 5956258 h 6858000"/>
              <a:gd name="connsiteX575" fmla="*/ 4679871 w 12192000"/>
              <a:gd name="connsiteY575" fmla="*/ 5956258 h 6858000"/>
              <a:gd name="connsiteX576" fmla="*/ 4616377 w 12192000"/>
              <a:gd name="connsiteY576" fmla="*/ 6019758 h 6858000"/>
              <a:gd name="connsiteX577" fmla="*/ 4679871 w 12192000"/>
              <a:gd name="connsiteY577" fmla="*/ 6083258 h 6858000"/>
              <a:gd name="connsiteX578" fmla="*/ 4743370 w 12192000"/>
              <a:gd name="connsiteY578" fmla="*/ 6019758 h 6858000"/>
              <a:gd name="connsiteX579" fmla="*/ 4679871 w 12192000"/>
              <a:gd name="connsiteY579" fmla="*/ 5956258 h 6858000"/>
              <a:gd name="connsiteX580" fmla="*/ 4413169 w 12192000"/>
              <a:gd name="connsiteY580" fmla="*/ 5956258 h 6858000"/>
              <a:gd name="connsiteX581" fmla="*/ 4349676 w 12192000"/>
              <a:gd name="connsiteY581" fmla="*/ 6019758 h 6858000"/>
              <a:gd name="connsiteX582" fmla="*/ 4413169 w 12192000"/>
              <a:gd name="connsiteY582" fmla="*/ 6083258 h 6858000"/>
              <a:gd name="connsiteX583" fmla="*/ 4476671 w 12192000"/>
              <a:gd name="connsiteY583" fmla="*/ 6019758 h 6858000"/>
              <a:gd name="connsiteX584" fmla="*/ 4413169 w 12192000"/>
              <a:gd name="connsiteY584" fmla="*/ 5956258 h 6858000"/>
              <a:gd name="connsiteX585" fmla="*/ 4146474 w 12192000"/>
              <a:gd name="connsiteY585" fmla="*/ 5956258 h 6858000"/>
              <a:gd name="connsiteX586" fmla="*/ 4082974 w 12192000"/>
              <a:gd name="connsiteY586" fmla="*/ 6019758 h 6858000"/>
              <a:gd name="connsiteX587" fmla="*/ 4146474 w 12192000"/>
              <a:gd name="connsiteY587" fmla="*/ 6083258 h 6858000"/>
              <a:gd name="connsiteX588" fmla="*/ 4209979 w 12192000"/>
              <a:gd name="connsiteY588" fmla="*/ 6019758 h 6858000"/>
              <a:gd name="connsiteX589" fmla="*/ 4146474 w 12192000"/>
              <a:gd name="connsiteY589" fmla="*/ 5956258 h 6858000"/>
              <a:gd name="connsiteX590" fmla="*/ 3879791 w 12192000"/>
              <a:gd name="connsiteY590" fmla="*/ 5956258 h 6858000"/>
              <a:gd name="connsiteX591" fmla="*/ 3816289 w 12192000"/>
              <a:gd name="connsiteY591" fmla="*/ 6019758 h 6858000"/>
              <a:gd name="connsiteX592" fmla="*/ 3879791 w 12192000"/>
              <a:gd name="connsiteY592" fmla="*/ 6083258 h 6858000"/>
              <a:gd name="connsiteX593" fmla="*/ 3943293 w 12192000"/>
              <a:gd name="connsiteY593" fmla="*/ 6019758 h 6858000"/>
              <a:gd name="connsiteX594" fmla="*/ 3879791 w 12192000"/>
              <a:gd name="connsiteY594" fmla="*/ 5956258 h 6858000"/>
              <a:gd name="connsiteX595" fmla="*/ 3613096 w 12192000"/>
              <a:gd name="connsiteY595" fmla="*/ 5956258 h 6858000"/>
              <a:gd name="connsiteX596" fmla="*/ 3549597 w 12192000"/>
              <a:gd name="connsiteY596" fmla="*/ 6019758 h 6858000"/>
              <a:gd name="connsiteX597" fmla="*/ 3613096 w 12192000"/>
              <a:gd name="connsiteY597" fmla="*/ 6083258 h 6858000"/>
              <a:gd name="connsiteX598" fmla="*/ 3676594 w 12192000"/>
              <a:gd name="connsiteY598" fmla="*/ 6019758 h 6858000"/>
              <a:gd name="connsiteX599" fmla="*/ 3613096 w 12192000"/>
              <a:gd name="connsiteY599" fmla="*/ 5956258 h 6858000"/>
              <a:gd name="connsiteX600" fmla="*/ 3346389 w 12192000"/>
              <a:gd name="connsiteY600" fmla="*/ 5956258 h 6858000"/>
              <a:gd name="connsiteX601" fmla="*/ 3282888 w 12192000"/>
              <a:gd name="connsiteY601" fmla="*/ 6019758 h 6858000"/>
              <a:gd name="connsiteX602" fmla="*/ 3346389 w 12192000"/>
              <a:gd name="connsiteY602" fmla="*/ 6083258 h 6858000"/>
              <a:gd name="connsiteX603" fmla="*/ 3409891 w 12192000"/>
              <a:gd name="connsiteY603" fmla="*/ 6019758 h 6858000"/>
              <a:gd name="connsiteX604" fmla="*/ 3346389 w 12192000"/>
              <a:gd name="connsiteY604" fmla="*/ 5956258 h 6858000"/>
              <a:gd name="connsiteX605" fmla="*/ 3079695 w 12192000"/>
              <a:gd name="connsiteY605" fmla="*/ 5956258 h 6858000"/>
              <a:gd name="connsiteX606" fmla="*/ 3016197 w 12192000"/>
              <a:gd name="connsiteY606" fmla="*/ 6019758 h 6858000"/>
              <a:gd name="connsiteX607" fmla="*/ 3079695 w 12192000"/>
              <a:gd name="connsiteY607" fmla="*/ 6083258 h 6858000"/>
              <a:gd name="connsiteX608" fmla="*/ 3143192 w 12192000"/>
              <a:gd name="connsiteY608" fmla="*/ 6019758 h 6858000"/>
              <a:gd name="connsiteX609" fmla="*/ 3079695 w 12192000"/>
              <a:gd name="connsiteY609" fmla="*/ 5956258 h 6858000"/>
              <a:gd name="connsiteX610" fmla="*/ 2813004 w 12192000"/>
              <a:gd name="connsiteY610" fmla="*/ 5956258 h 6858000"/>
              <a:gd name="connsiteX611" fmla="*/ 2749506 w 12192000"/>
              <a:gd name="connsiteY611" fmla="*/ 6019758 h 6858000"/>
              <a:gd name="connsiteX612" fmla="*/ 2813004 w 12192000"/>
              <a:gd name="connsiteY612" fmla="*/ 6083258 h 6858000"/>
              <a:gd name="connsiteX613" fmla="*/ 2876501 w 12192000"/>
              <a:gd name="connsiteY613" fmla="*/ 6019758 h 6858000"/>
              <a:gd name="connsiteX614" fmla="*/ 2813004 w 12192000"/>
              <a:gd name="connsiteY614" fmla="*/ 5956258 h 6858000"/>
              <a:gd name="connsiteX615" fmla="*/ 2546299 w 12192000"/>
              <a:gd name="connsiteY615" fmla="*/ 5956258 h 6858000"/>
              <a:gd name="connsiteX616" fmla="*/ 2482796 w 12192000"/>
              <a:gd name="connsiteY616" fmla="*/ 6019758 h 6858000"/>
              <a:gd name="connsiteX617" fmla="*/ 2546299 w 12192000"/>
              <a:gd name="connsiteY617" fmla="*/ 6083258 h 6858000"/>
              <a:gd name="connsiteX618" fmla="*/ 2609802 w 12192000"/>
              <a:gd name="connsiteY618" fmla="*/ 6019758 h 6858000"/>
              <a:gd name="connsiteX619" fmla="*/ 2546299 w 12192000"/>
              <a:gd name="connsiteY619" fmla="*/ 5956258 h 6858000"/>
              <a:gd name="connsiteX620" fmla="*/ 2279598 w 12192000"/>
              <a:gd name="connsiteY620" fmla="*/ 5956258 h 6858000"/>
              <a:gd name="connsiteX621" fmla="*/ 2216095 w 12192000"/>
              <a:gd name="connsiteY621" fmla="*/ 6019758 h 6858000"/>
              <a:gd name="connsiteX622" fmla="*/ 2279598 w 12192000"/>
              <a:gd name="connsiteY622" fmla="*/ 6083258 h 6858000"/>
              <a:gd name="connsiteX623" fmla="*/ 2343096 w 12192000"/>
              <a:gd name="connsiteY623" fmla="*/ 6019758 h 6858000"/>
              <a:gd name="connsiteX624" fmla="*/ 2279598 w 12192000"/>
              <a:gd name="connsiteY624" fmla="*/ 5956258 h 6858000"/>
              <a:gd name="connsiteX625" fmla="*/ 2012898 w 12192000"/>
              <a:gd name="connsiteY625" fmla="*/ 5956258 h 6858000"/>
              <a:gd name="connsiteX626" fmla="*/ 1949393 w 12192000"/>
              <a:gd name="connsiteY626" fmla="*/ 6019758 h 6858000"/>
              <a:gd name="connsiteX627" fmla="*/ 2012898 w 12192000"/>
              <a:gd name="connsiteY627" fmla="*/ 6083258 h 6858000"/>
              <a:gd name="connsiteX628" fmla="*/ 2076393 w 12192000"/>
              <a:gd name="connsiteY628" fmla="*/ 6019758 h 6858000"/>
              <a:gd name="connsiteX629" fmla="*/ 2012898 w 12192000"/>
              <a:gd name="connsiteY629" fmla="*/ 5956258 h 6858000"/>
              <a:gd name="connsiteX630" fmla="*/ 1746192 w 12192000"/>
              <a:gd name="connsiteY630" fmla="*/ 5956258 h 6858000"/>
              <a:gd name="connsiteX631" fmla="*/ 1682693 w 12192000"/>
              <a:gd name="connsiteY631" fmla="*/ 6019758 h 6858000"/>
              <a:gd name="connsiteX632" fmla="*/ 1746192 w 12192000"/>
              <a:gd name="connsiteY632" fmla="*/ 6083258 h 6858000"/>
              <a:gd name="connsiteX633" fmla="*/ 1809694 w 12192000"/>
              <a:gd name="connsiteY633" fmla="*/ 6019758 h 6858000"/>
              <a:gd name="connsiteX634" fmla="*/ 1746192 w 12192000"/>
              <a:gd name="connsiteY634" fmla="*/ 5956258 h 6858000"/>
              <a:gd name="connsiteX635" fmla="*/ 1479493 w 12192000"/>
              <a:gd name="connsiteY635" fmla="*/ 5956258 h 6858000"/>
              <a:gd name="connsiteX636" fmla="*/ 1415993 w 12192000"/>
              <a:gd name="connsiteY636" fmla="*/ 6019758 h 6858000"/>
              <a:gd name="connsiteX637" fmla="*/ 1479493 w 12192000"/>
              <a:gd name="connsiteY637" fmla="*/ 6083258 h 6858000"/>
              <a:gd name="connsiteX638" fmla="*/ 1542993 w 12192000"/>
              <a:gd name="connsiteY638" fmla="*/ 6019758 h 6858000"/>
              <a:gd name="connsiteX639" fmla="*/ 1479493 w 12192000"/>
              <a:gd name="connsiteY639" fmla="*/ 5956258 h 6858000"/>
              <a:gd name="connsiteX640" fmla="*/ 1212794 w 12192000"/>
              <a:gd name="connsiteY640" fmla="*/ 5956258 h 6858000"/>
              <a:gd name="connsiteX641" fmla="*/ 1149294 w 12192000"/>
              <a:gd name="connsiteY641" fmla="*/ 6019758 h 6858000"/>
              <a:gd name="connsiteX642" fmla="*/ 1212794 w 12192000"/>
              <a:gd name="connsiteY642" fmla="*/ 6083258 h 6858000"/>
              <a:gd name="connsiteX643" fmla="*/ 1276294 w 12192000"/>
              <a:gd name="connsiteY643" fmla="*/ 6019758 h 6858000"/>
              <a:gd name="connsiteX644" fmla="*/ 1212794 w 12192000"/>
              <a:gd name="connsiteY644" fmla="*/ 5956258 h 6858000"/>
              <a:gd name="connsiteX645" fmla="*/ 946095 w 12192000"/>
              <a:gd name="connsiteY645" fmla="*/ 5956258 h 6858000"/>
              <a:gd name="connsiteX646" fmla="*/ 882595 w 12192000"/>
              <a:gd name="connsiteY646" fmla="*/ 6019758 h 6858000"/>
              <a:gd name="connsiteX647" fmla="*/ 946095 w 12192000"/>
              <a:gd name="connsiteY647" fmla="*/ 6083258 h 6858000"/>
              <a:gd name="connsiteX648" fmla="*/ 1009595 w 12192000"/>
              <a:gd name="connsiteY648" fmla="*/ 6019758 h 6858000"/>
              <a:gd name="connsiteX649" fmla="*/ 946095 w 12192000"/>
              <a:gd name="connsiteY649" fmla="*/ 5956258 h 6858000"/>
              <a:gd name="connsiteX650" fmla="*/ 679396 w 12192000"/>
              <a:gd name="connsiteY650" fmla="*/ 5956258 h 6858000"/>
              <a:gd name="connsiteX651" fmla="*/ 615896 w 12192000"/>
              <a:gd name="connsiteY651" fmla="*/ 6019758 h 6858000"/>
              <a:gd name="connsiteX652" fmla="*/ 679396 w 12192000"/>
              <a:gd name="connsiteY652" fmla="*/ 6083258 h 6858000"/>
              <a:gd name="connsiteX653" fmla="*/ 742896 w 12192000"/>
              <a:gd name="connsiteY653" fmla="*/ 6019758 h 6858000"/>
              <a:gd name="connsiteX654" fmla="*/ 679396 w 12192000"/>
              <a:gd name="connsiteY654" fmla="*/ 5956258 h 6858000"/>
              <a:gd name="connsiteX655" fmla="*/ 412697 w 12192000"/>
              <a:gd name="connsiteY655" fmla="*/ 5956258 h 6858000"/>
              <a:gd name="connsiteX656" fmla="*/ 349197 w 12192000"/>
              <a:gd name="connsiteY656" fmla="*/ 6019758 h 6858000"/>
              <a:gd name="connsiteX657" fmla="*/ 412697 w 12192000"/>
              <a:gd name="connsiteY657" fmla="*/ 6083258 h 6858000"/>
              <a:gd name="connsiteX658" fmla="*/ 476197 w 12192000"/>
              <a:gd name="connsiteY658" fmla="*/ 6019758 h 6858000"/>
              <a:gd name="connsiteX659" fmla="*/ 412697 w 12192000"/>
              <a:gd name="connsiteY659" fmla="*/ 5956258 h 6858000"/>
              <a:gd name="connsiteX660" fmla="*/ 11880768 w 12192000"/>
              <a:gd name="connsiteY660" fmla="*/ 5651458 h 6858000"/>
              <a:gd name="connsiteX661" fmla="*/ 11817268 w 12192000"/>
              <a:gd name="connsiteY661" fmla="*/ 5714958 h 6858000"/>
              <a:gd name="connsiteX662" fmla="*/ 11880768 w 12192000"/>
              <a:gd name="connsiteY662" fmla="*/ 5778458 h 6858000"/>
              <a:gd name="connsiteX663" fmla="*/ 11944268 w 12192000"/>
              <a:gd name="connsiteY663" fmla="*/ 5714958 h 6858000"/>
              <a:gd name="connsiteX664" fmla="*/ 11880768 w 12192000"/>
              <a:gd name="connsiteY664" fmla="*/ 5651458 h 6858000"/>
              <a:gd name="connsiteX665" fmla="*/ 11614068 w 12192000"/>
              <a:gd name="connsiteY665" fmla="*/ 5651458 h 6858000"/>
              <a:gd name="connsiteX666" fmla="*/ 11550568 w 12192000"/>
              <a:gd name="connsiteY666" fmla="*/ 5714958 h 6858000"/>
              <a:gd name="connsiteX667" fmla="*/ 11614068 w 12192000"/>
              <a:gd name="connsiteY667" fmla="*/ 5778458 h 6858000"/>
              <a:gd name="connsiteX668" fmla="*/ 11677568 w 12192000"/>
              <a:gd name="connsiteY668" fmla="*/ 5714958 h 6858000"/>
              <a:gd name="connsiteX669" fmla="*/ 11614068 w 12192000"/>
              <a:gd name="connsiteY669" fmla="*/ 5651458 h 6858000"/>
              <a:gd name="connsiteX670" fmla="*/ 11347368 w 12192000"/>
              <a:gd name="connsiteY670" fmla="*/ 5651458 h 6858000"/>
              <a:gd name="connsiteX671" fmla="*/ 11283868 w 12192000"/>
              <a:gd name="connsiteY671" fmla="*/ 5714958 h 6858000"/>
              <a:gd name="connsiteX672" fmla="*/ 11347368 w 12192000"/>
              <a:gd name="connsiteY672" fmla="*/ 5778458 h 6858000"/>
              <a:gd name="connsiteX673" fmla="*/ 11410868 w 12192000"/>
              <a:gd name="connsiteY673" fmla="*/ 5714958 h 6858000"/>
              <a:gd name="connsiteX674" fmla="*/ 11347368 w 12192000"/>
              <a:gd name="connsiteY674" fmla="*/ 5651458 h 6858000"/>
              <a:gd name="connsiteX675" fmla="*/ 11080668 w 12192000"/>
              <a:gd name="connsiteY675" fmla="*/ 5651458 h 6858000"/>
              <a:gd name="connsiteX676" fmla="*/ 11017168 w 12192000"/>
              <a:gd name="connsiteY676" fmla="*/ 5714958 h 6858000"/>
              <a:gd name="connsiteX677" fmla="*/ 11080668 w 12192000"/>
              <a:gd name="connsiteY677" fmla="*/ 5778458 h 6858000"/>
              <a:gd name="connsiteX678" fmla="*/ 11144168 w 12192000"/>
              <a:gd name="connsiteY678" fmla="*/ 5714958 h 6858000"/>
              <a:gd name="connsiteX679" fmla="*/ 11080668 w 12192000"/>
              <a:gd name="connsiteY679" fmla="*/ 5651458 h 6858000"/>
              <a:gd name="connsiteX680" fmla="*/ 10813968 w 12192000"/>
              <a:gd name="connsiteY680" fmla="*/ 5651458 h 6858000"/>
              <a:gd name="connsiteX681" fmla="*/ 10750468 w 12192000"/>
              <a:gd name="connsiteY681" fmla="*/ 5714958 h 6858000"/>
              <a:gd name="connsiteX682" fmla="*/ 10813968 w 12192000"/>
              <a:gd name="connsiteY682" fmla="*/ 5778458 h 6858000"/>
              <a:gd name="connsiteX683" fmla="*/ 10877468 w 12192000"/>
              <a:gd name="connsiteY683" fmla="*/ 5714958 h 6858000"/>
              <a:gd name="connsiteX684" fmla="*/ 10813968 w 12192000"/>
              <a:gd name="connsiteY684" fmla="*/ 5651458 h 6858000"/>
              <a:gd name="connsiteX685" fmla="*/ 10547268 w 12192000"/>
              <a:gd name="connsiteY685" fmla="*/ 5651458 h 6858000"/>
              <a:gd name="connsiteX686" fmla="*/ 10483768 w 12192000"/>
              <a:gd name="connsiteY686" fmla="*/ 5714958 h 6858000"/>
              <a:gd name="connsiteX687" fmla="*/ 10547268 w 12192000"/>
              <a:gd name="connsiteY687" fmla="*/ 5778458 h 6858000"/>
              <a:gd name="connsiteX688" fmla="*/ 10610768 w 12192000"/>
              <a:gd name="connsiteY688" fmla="*/ 5714958 h 6858000"/>
              <a:gd name="connsiteX689" fmla="*/ 10547268 w 12192000"/>
              <a:gd name="connsiteY689" fmla="*/ 5651458 h 6858000"/>
              <a:gd name="connsiteX690" fmla="*/ 10280568 w 12192000"/>
              <a:gd name="connsiteY690" fmla="*/ 5651458 h 6858000"/>
              <a:gd name="connsiteX691" fmla="*/ 10217068 w 12192000"/>
              <a:gd name="connsiteY691" fmla="*/ 5714958 h 6858000"/>
              <a:gd name="connsiteX692" fmla="*/ 10280568 w 12192000"/>
              <a:gd name="connsiteY692" fmla="*/ 5778458 h 6858000"/>
              <a:gd name="connsiteX693" fmla="*/ 10344068 w 12192000"/>
              <a:gd name="connsiteY693" fmla="*/ 5714958 h 6858000"/>
              <a:gd name="connsiteX694" fmla="*/ 10280568 w 12192000"/>
              <a:gd name="connsiteY694" fmla="*/ 5651458 h 6858000"/>
              <a:gd name="connsiteX695" fmla="*/ 10013868 w 12192000"/>
              <a:gd name="connsiteY695" fmla="*/ 5651458 h 6858000"/>
              <a:gd name="connsiteX696" fmla="*/ 9950368 w 12192000"/>
              <a:gd name="connsiteY696" fmla="*/ 5714958 h 6858000"/>
              <a:gd name="connsiteX697" fmla="*/ 10013868 w 12192000"/>
              <a:gd name="connsiteY697" fmla="*/ 5778458 h 6858000"/>
              <a:gd name="connsiteX698" fmla="*/ 10077368 w 12192000"/>
              <a:gd name="connsiteY698" fmla="*/ 5714958 h 6858000"/>
              <a:gd name="connsiteX699" fmla="*/ 10013868 w 12192000"/>
              <a:gd name="connsiteY699" fmla="*/ 5651458 h 6858000"/>
              <a:gd name="connsiteX700" fmla="*/ 9747168 w 12192000"/>
              <a:gd name="connsiteY700" fmla="*/ 5651458 h 6858000"/>
              <a:gd name="connsiteX701" fmla="*/ 9683668 w 12192000"/>
              <a:gd name="connsiteY701" fmla="*/ 5714958 h 6858000"/>
              <a:gd name="connsiteX702" fmla="*/ 9747168 w 12192000"/>
              <a:gd name="connsiteY702" fmla="*/ 5778458 h 6858000"/>
              <a:gd name="connsiteX703" fmla="*/ 9810668 w 12192000"/>
              <a:gd name="connsiteY703" fmla="*/ 5714958 h 6858000"/>
              <a:gd name="connsiteX704" fmla="*/ 9747168 w 12192000"/>
              <a:gd name="connsiteY704" fmla="*/ 5651458 h 6858000"/>
              <a:gd name="connsiteX705" fmla="*/ 9480468 w 12192000"/>
              <a:gd name="connsiteY705" fmla="*/ 5651458 h 6858000"/>
              <a:gd name="connsiteX706" fmla="*/ 9416968 w 12192000"/>
              <a:gd name="connsiteY706" fmla="*/ 5714958 h 6858000"/>
              <a:gd name="connsiteX707" fmla="*/ 9480468 w 12192000"/>
              <a:gd name="connsiteY707" fmla="*/ 5778458 h 6858000"/>
              <a:gd name="connsiteX708" fmla="*/ 9543968 w 12192000"/>
              <a:gd name="connsiteY708" fmla="*/ 5714958 h 6858000"/>
              <a:gd name="connsiteX709" fmla="*/ 9480468 w 12192000"/>
              <a:gd name="connsiteY709" fmla="*/ 5651458 h 6858000"/>
              <a:gd name="connsiteX710" fmla="*/ 9213768 w 12192000"/>
              <a:gd name="connsiteY710" fmla="*/ 5651458 h 6858000"/>
              <a:gd name="connsiteX711" fmla="*/ 9150268 w 12192000"/>
              <a:gd name="connsiteY711" fmla="*/ 5714958 h 6858000"/>
              <a:gd name="connsiteX712" fmla="*/ 9213768 w 12192000"/>
              <a:gd name="connsiteY712" fmla="*/ 5778458 h 6858000"/>
              <a:gd name="connsiteX713" fmla="*/ 9277268 w 12192000"/>
              <a:gd name="connsiteY713" fmla="*/ 5714958 h 6858000"/>
              <a:gd name="connsiteX714" fmla="*/ 9213768 w 12192000"/>
              <a:gd name="connsiteY714" fmla="*/ 5651458 h 6858000"/>
              <a:gd name="connsiteX715" fmla="*/ 8947068 w 12192000"/>
              <a:gd name="connsiteY715" fmla="*/ 5651458 h 6858000"/>
              <a:gd name="connsiteX716" fmla="*/ 8883568 w 12192000"/>
              <a:gd name="connsiteY716" fmla="*/ 5714958 h 6858000"/>
              <a:gd name="connsiteX717" fmla="*/ 8947068 w 12192000"/>
              <a:gd name="connsiteY717" fmla="*/ 5778458 h 6858000"/>
              <a:gd name="connsiteX718" fmla="*/ 9010568 w 12192000"/>
              <a:gd name="connsiteY718" fmla="*/ 5714958 h 6858000"/>
              <a:gd name="connsiteX719" fmla="*/ 8947068 w 12192000"/>
              <a:gd name="connsiteY719" fmla="*/ 5651458 h 6858000"/>
              <a:gd name="connsiteX720" fmla="*/ 8680368 w 12192000"/>
              <a:gd name="connsiteY720" fmla="*/ 5651458 h 6858000"/>
              <a:gd name="connsiteX721" fmla="*/ 8616868 w 12192000"/>
              <a:gd name="connsiteY721" fmla="*/ 5714958 h 6858000"/>
              <a:gd name="connsiteX722" fmla="*/ 8680368 w 12192000"/>
              <a:gd name="connsiteY722" fmla="*/ 5778458 h 6858000"/>
              <a:gd name="connsiteX723" fmla="*/ 8743868 w 12192000"/>
              <a:gd name="connsiteY723" fmla="*/ 5714958 h 6858000"/>
              <a:gd name="connsiteX724" fmla="*/ 8680368 w 12192000"/>
              <a:gd name="connsiteY724" fmla="*/ 5651458 h 6858000"/>
              <a:gd name="connsiteX725" fmla="*/ 8413668 w 12192000"/>
              <a:gd name="connsiteY725" fmla="*/ 5651458 h 6858000"/>
              <a:gd name="connsiteX726" fmla="*/ 8350168 w 12192000"/>
              <a:gd name="connsiteY726" fmla="*/ 5714958 h 6858000"/>
              <a:gd name="connsiteX727" fmla="*/ 8413668 w 12192000"/>
              <a:gd name="connsiteY727" fmla="*/ 5778458 h 6858000"/>
              <a:gd name="connsiteX728" fmla="*/ 8477168 w 12192000"/>
              <a:gd name="connsiteY728" fmla="*/ 5714958 h 6858000"/>
              <a:gd name="connsiteX729" fmla="*/ 8413668 w 12192000"/>
              <a:gd name="connsiteY729" fmla="*/ 5651458 h 6858000"/>
              <a:gd name="connsiteX730" fmla="*/ 8146968 w 12192000"/>
              <a:gd name="connsiteY730" fmla="*/ 5651458 h 6858000"/>
              <a:gd name="connsiteX731" fmla="*/ 8083468 w 12192000"/>
              <a:gd name="connsiteY731" fmla="*/ 5714958 h 6858000"/>
              <a:gd name="connsiteX732" fmla="*/ 8146968 w 12192000"/>
              <a:gd name="connsiteY732" fmla="*/ 5778458 h 6858000"/>
              <a:gd name="connsiteX733" fmla="*/ 8210468 w 12192000"/>
              <a:gd name="connsiteY733" fmla="*/ 5714958 h 6858000"/>
              <a:gd name="connsiteX734" fmla="*/ 8146968 w 12192000"/>
              <a:gd name="connsiteY734" fmla="*/ 5651458 h 6858000"/>
              <a:gd name="connsiteX735" fmla="*/ 7880268 w 12192000"/>
              <a:gd name="connsiteY735" fmla="*/ 5651458 h 6858000"/>
              <a:gd name="connsiteX736" fmla="*/ 7816768 w 12192000"/>
              <a:gd name="connsiteY736" fmla="*/ 5714958 h 6858000"/>
              <a:gd name="connsiteX737" fmla="*/ 7880268 w 12192000"/>
              <a:gd name="connsiteY737" fmla="*/ 5778458 h 6858000"/>
              <a:gd name="connsiteX738" fmla="*/ 7943768 w 12192000"/>
              <a:gd name="connsiteY738" fmla="*/ 5714958 h 6858000"/>
              <a:gd name="connsiteX739" fmla="*/ 7880268 w 12192000"/>
              <a:gd name="connsiteY739" fmla="*/ 5651458 h 6858000"/>
              <a:gd name="connsiteX740" fmla="*/ 7613568 w 12192000"/>
              <a:gd name="connsiteY740" fmla="*/ 5651458 h 6858000"/>
              <a:gd name="connsiteX741" fmla="*/ 7550068 w 12192000"/>
              <a:gd name="connsiteY741" fmla="*/ 5714958 h 6858000"/>
              <a:gd name="connsiteX742" fmla="*/ 7613568 w 12192000"/>
              <a:gd name="connsiteY742" fmla="*/ 5778458 h 6858000"/>
              <a:gd name="connsiteX743" fmla="*/ 7677068 w 12192000"/>
              <a:gd name="connsiteY743" fmla="*/ 5714958 h 6858000"/>
              <a:gd name="connsiteX744" fmla="*/ 7613568 w 12192000"/>
              <a:gd name="connsiteY744" fmla="*/ 5651458 h 6858000"/>
              <a:gd name="connsiteX745" fmla="*/ 7346868 w 12192000"/>
              <a:gd name="connsiteY745" fmla="*/ 5651458 h 6858000"/>
              <a:gd name="connsiteX746" fmla="*/ 7283368 w 12192000"/>
              <a:gd name="connsiteY746" fmla="*/ 5714958 h 6858000"/>
              <a:gd name="connsiteX747" fmla="*/ 7346868 w 12192000"/>
              <a:gd name="connsiteY747" fmla="*/ 5778458 h 6858000"/>
              <a:gd name="connsiteX748" fmla="*/ 7410368 w 12192000"/>
              <a:gd name="connsiteY748" fmla="*/ 5714958 h 6858000"/>
              <a:gd name="connsiteX749" fmla="*/ 7346868 w 12192000"/>
              <a:gd name="connsiteY749" fmla="*/ 5651458 h 6858000"/>
              <a:gd name="connsiteX750" fmla="*/ 7080168 w 12192000"/>
              <a:gd name="connsiteY750" fmla="*/ 5651458 h 6858000"/>
              <a:gd name="connsiteX751" fmla="*/ 7016668 w 12192000"/>
              <a:gd name="connsiteY751" fmla="*/ 5714958 h 6858000"/>
              <a:gd name="connsiteX752" fmla="*/ 7080168 w 12192000"/>
              <a:gd name="connsiteY752" fmla="*/ 5778458 h 6858000"/>
              <a:gd name="connsiteX753" fmla="*/ 7143668 w 12192000"/>
              <a:gd name="connsiteY753" fmla="*/ 5714958 h 6858000"/>
              <a:gd name="connsiteX754" fmla="*/ 7080168 w 12192000"/>
              <a:gd name="connsiteY754" fmla="*/ 5651458 h 6858000"/>
              <a:gd name="connsiteX755" fmla="*/ 6813468 w 12192000"/>
              <a:gd name="connsiteY755" fmla="*/ 5651458 h 6858000"/>
              <a:gd name="connsiteX756" fmla="*/ 6749968 w 12192000"/>
              <a:gd name="connsiteY756" fmla="*/ 5714958 h 6858000"/>
              <a:gd name="connsiteX757" fmla="*/ 6813468 w 12192000"/>
              <a:gd name="connsiteY757" fmla="*/ 5778458 h 6858000"/>
              <a:gd name="connsiteX758" fmla="*/ 6876968 w 12192000"/>
              <a:gd name="connsiteY758" fmla="*/ 5714958 h 6858000"/>
              <a:gd name="connsiteX759" fmla="*/ 6813468 w 12192000"/>
              <a:gd name="connsiteY759" fmla="*/ 5651458 h 6858000"/>
              <a:gd name="connsiteX760" fmla="*/ 6546768 w 12192000"/>
              <a:gd name="connsiteY760" fmla="*/ 5651458 h 6858000"/>
              <a:gd name="connsiteX761" fmla="*/ 6483268 w 12192000"/>
              <a:gd name="connsiteY761" fmla="*/ 5714958 h 6858000"/>
              <a:gd name="connsiteX762" fmla="*/ 6546768 w 12192000"/>
              <a:gd name="connsiteY762" fmla="*/ 5778458 h 6858000"/>
              <a:gd name="connsiteX763" fmla="*/ 6610268 w 12192000"/>
              <a:gd name="connsiteY763" fmla="*/ 5714958 h 6858000"/>
              <a:gd name="connsiteX764" fmla="*/ 6546768 w 12192000"/>
              <a:gd name="connsiteY764" fmla="*/ 5651458 h 6858000"/>
              <a:gd name="connsiteX765" fmla="*/ 6280068 w 12192000"/>
              <a:gd name="connsiteY765" fmla="*/ 5651458 h 6858000"/>
              <a:gd name="connsiteX766" fmla="*/ 6216568 w 12192000"/>
              <a:gd name="connsiteY766" fmla="*/ 5714958 h 6858000"/>
              <a:gd name="connsiteX767" fmla="*/ 6280068 w 12192000"/>
              <a:gd name="connsiteY767" fmla="*/ 5778458 h 6858000"/>
              <a:gd name="connsiteX768" fmla="*/ 6343568 w 12192000"/>
              <a:gd name="connsiteY768" fmla="*/ 5714958 h 6858000"/>
              <a:gd name="connsiteX769" fmla="*/ 6280068 w 12192000"/>
              <a:gd name="connsiteY769" fmla="*/ 5651458 h 6858000"/>
              <a:gd name="connsiteX770" fmla="*/ 6013372 w 12192000"/>
              <a:gd name="connsiteY770" fmla="*/ 5651458 h 6858000"/>
              <a:gd name="connsiteX771" fmla="*/ 5949869 w 12192000"/>
              <a:gd name="connsiteY771" fmla="*/ 5714958 h 6858000"/>
              <a:gd name="connsiteX772" fmla="*/ 6013372 w 12192000"/>
              <a:gd name="connsiteY772" fmla="*/ 5778458 h 6858000"/>
              <a:gd name="connsiteX773" fmla="*/ 6076876 w 12192000"/>
              <a:gd name="connsiteY773" fmla="*/ 5714958 h 6858000"/>
              <a:gd name="connsiteX774" fmla="*/ 6013372 w 12192000"/>
              <a:gd name="connsiteY774" fmla="*/ 5651458 h 6858000"/>
              <a:gd name="connsiteX775" fmla="*/ 5746670 w 12192000"/>
              <a:gd name="connsiteY775" fmla="*/ 5651458 h 6858000"/>
              <a:gd name="connsiteX776" fmla="*/ 5683171 w 12192000"/>
              <a:gd name="connsiteY776" fmla="*/ 5714958 h 6858000"/>
              <a:gd name="connsiteX777" fmla="*/ 5746670 w 12192000"/>
              <a:gd name="connsiteY777" fmla="*/ 5778458 h 6858000"/>
              <a:gd name="connsiteX778" fmla="*/ 5810169 w 12192000"/>
              <a:gd name="connsiteY778" fmla="*/ 5714958 h 6858000"/>
              <a:gd name="connsiteX779" fmla="*/ 5746670 w 12192000"/>
              <a:gd name="connsiteY779" fmla="*/ 5651458 h 6858000"/>
              <a:gd name="connsiteX780" fmla="*/ 5479975 w 12192000"/>
              <a:gd name="connsiteY780" fmla="*/ 5651458 h 6858000"/>
              <a:gd name="connsiteX781" fmla="*/ 5416475 w 12192000"/>
              <a:gd name="connsiteY781" fmla="*/ 5714958 h 6858000"/>
              <a:gd name="connsiteX782" fmla="*/ 5479975 w 12192000"/>
              <a:gd name="connsiteY782" fmla="*/ 5778458 h 6858000"/>
              <a:gd name="connsiteX783" fmla="*/ 5543472 w 12192000"/>
              <a:gd name="connsiteY783" fmla="*/ 5714958 h 6858000"/>
              <a:gd name="connsiteX784" fmla="*/ 5479975 w 12192000"/>
              <a:gd name="connsiteY784" fmla="*/ 5651458 h 6858000"/>
              <a:gd name="connsiteX785" fmla="*/ 5213273 w 12192000"/>
              <a:gd name="connsiteY785" fmla="*/ 5651458 h 6858000"/>
              <a:gd name="connsiteX786" fmla="*/ 5149774 w 12192000"/>
              <a:gd name="connsiteY786" fmla="*/ 5714958 h 6858000"/>
              <a:gd name="connsiteX787" fmla="*/ 5213273 w 12192000"/>
              <a:gd name="connsiteY787" fmla="*/ 5778458 h 6858000"/>
              <a:gd name="connsiteX788" fmla="*/ 5276774 w 12192000"/>
              <a:gd name="connsiteY788" fmla="*/ 5714958 h 6858000"/>
              <a:gd name="connsiteX789" fmla="*/ 5213273 w 12192000"/>
              <a:gd name="connsiteY789" fmla="*/ 5651458 h 6858000"/>
              <a:gd name="connsiteX790" fmla="*/ 4946574 w 12192000"/>
              <a:gd name="connsiteY790" fmla="*/ 5651458 h 6858000"/>
              <a:gd name="connsiteX791" fmla="*/ 4883074 w 12192000"/>
              <a:gd name="connsiteY791" fmla="*/ 5714958 h 6858000"/>
              <a:gd name="connsiteX792" fmla="*/ 4946574 w 12192000"/>
              <a:gd name="connsiteY792" fmla="*/ 5778458 h 6858000"/>
              <a:gd name="connsiteX793" fmla="*/ 5010074 w 12192000"/>
              <a:gd name="connsiteY793" fmla="*/ 5714958 h 6858000"/>
              <a:gd name="connsiteX794" fmla="*/ 4946574 w 12192000"/>
              <a:gd name="connsiteY794" fmla="*/ 5651458 h 6858000"/>
              <a:gd name="connsiteX795" fmla="*/ 4679871 w 12192000"/>
              <a:gd name="connsiteY795" fmla="*/ 5651458 h 6858000"/>
              <a:gd name="connsiteX796" fmla="*/ 4616377 w 12192000"/>
              <a:gd name="connsiteY796" fmla="*/ 5714958 h 6858000"/>
              <a:gd name="connsiteX797" fmla="*/ 4679871 w 12192000"/>
              <a:gd name="connsiteY797" fmla="*/ 5778458 h 6858000"/>
              <a:gd name="connsiteX798" fmla="*/ 4743370 w 12192000"/>
              <a:gd name="connsiteY798" fmla="*/ 5714958 h 6858000"/>
              <a:gd name="connsiteX799" fmla="*/ 4679871 w 12192000"/>
              <a:gd name="connsiteY799" fmla="*/ 5651458 h 6858000"/>
              <a:gd name="connsiteX800" fmla="*/ 4413169 w 12192000"/>
              <a:gd name="connsiteY800" fmla="*/ 5651458 h 6858000"/>
              <a:gd name="connsiteX801" fmla="*/ 4349676 w 12192000"/>
              <a:gd name="connsiteY801" fmla="*/ 5714958 h 6858000"/>
              <a:gd name="connsiteX802" fmla="*/ 4413169 w 12192000"/>
              <a:gd name="connsiteY802" fmla="*/ 5778458 h 6858000"/>
              <a:gd name="connsiteX803" fmla="*/ 4476671 w 12192000"/>
              <a:gd name="connsiteY803" fmla="*/ 5714958 h 6858000"/>
              <a:gd name="connsiteX804" fmla="*/ 4413169 w 12192000"/>
              <a:gd name="connsiteY804" fmla="*/ 5651458 h 6858000"/>
              <a:gd name="connsiteX805" fmla="*/ 4146474 w 12192000"/>
              <a:gd name="connsiteY805" fmla="*/ 5651458 h 6858000"/>
              <a:gd name="connsiteX806" fmla="*/ 4082974 w 12192000"/>
              <a:gd name="connsiteY806" fmla="*/ 5714958 h 6858000"/>
              <a:gd name="connsiteX807" fmla="*/ 4146474 w 12192000"/>
              <a:gd name="connsiteY807" fmla="*/ 5778458 h 6858000"/>
              <a:gd name="connsiteX808" fmla="*/ 4209979 w 12192000"/>
              <a:gd name="connsiteY808" fmla="*/ 5714958 h 6858000"/>
              <a:gd name="connsiteX809" fmla="*/ 4146474 w 12192000"/>
              <a:gd name="connsiteY809" fmla="*/ 5651458 h 6858000"/>
              <a:gd name="connsiteX810" fmla="*/ 3879791 w 12192000"/>
              <a:gd name="connsiteY810" fmla="*/ 5651458 h 6858000"/>
              <a:gd name="connsiteX811" fmla="*/ 3816291 w 12192000"/>
              <a:gd name="connsiteY811" fmla="*/ 5714958 h 6858000"/>
              <a:gd name="connsiteX812" fmla="*/ 3879791 w 12192000"/>
              <a:gd name="connsiteY812" fmla="*/ 5778458 h 6858000"/>
              <a:gd name="connsiteX813" fmla="*/ 3943293 w 12192000"/>
              <a:gd name="connsiteY813" fmla="*/ 5714958 h 6858000"/>
              <a:gd name="connsiteX814" fmla="*/ 3879791 w 12192000"/>
              <a:gd name="connsiteY814" fmla="*/ 5651458 h 6858000"/>
              <a:gd name="connsiteX815" fmla="*/ 3613096 w 12192000"/>
              <a:gd name="connsiteY815" fmla="*/ 5651458 h 6858000"/>
              <a:gd name="connsiteX816" fmla="*/ 3549597 w 12192000"/>
              <a:gd name="connsiteY816" fmla="*/ 5714958 h 6858000"/>
              <a:gd name="connsiteX817" fmla="*/ 3613096 w 12192000"/>
              <a:gd name="connsiteY817" fmla="*/ 5778458 h 6858000"/>
              <a:gd name="connsiteX818" fmla="*/ 3676594 w 12192000"/>
              <a:gd name="connsiteY818" fmla="*/ 5714958 h 6858000"/>
              <a:gd name="connsiteX819" fmla="*/ 3613096 w 12192000"/>
              <a:gd name="connsiteY819" fmla="*/ 5651458 h 6858000"/>
              <a:gd name="connsiteX820" fmla="*/ 3346389 w 12192000"/>
              <a:gd name="connsiteY820" fmla="*/ 5651458 h 6858000"/>
              <a:gd name="connsiteX821" fmla="*/ 3282888 w 12192000"/>
              <a:gd name="connsiteY821" fmla="*/ 5714958 h 6858000"/>
              <a:gd name="connsiteX822" fmla="*/ 3346389 w 12192000"/>
              <a:gd name="connsiteY822" fmla="*/ 5778458 h 6858000"/>
              <a:gd name="connsiteX823" fmla="*/ 3409891 w 12192000"/>
              <a:gd name="connsiteY823" fmla="*/ 5714958 h 6858000"/>
              <a:gd name="connsiteX824" fmla="*/ 3346389 w 12192000"/>
              <a:gd name="connsiteY824" fmla="*/ 5651458 h 6858000"/>
              <a:gd name="connsiteX825" fmla="*/ 3079695 w 12192000"/>
              <a:gd name="connsiteY825" fmla="*/ 5651458 h 6858000"/>
              <a:gd name="connsiteX826" fmla="*/ 3016197 w 12192000"/>
              <a:gd name="connsiteY826" fmla="*/ 5714958 h 6858000"/>
              <a:gd name="connsiteX827" fmla="*/ 3079695 w 12192000"/>
              <a:gd name="connsiteY827" fmla="*/ 5778458 h 6858000"/>
              <a:gd name="connsiteX828" fmla="*/ 3143193 w 12192000"/>
              <a:gd name="connsiteY828" fmla="*/ 5714958 h 6858000"/>
              <a:gd name="connsiteX829" fmla="*/ 3079695 w 12192000"/>
              <a:gd name="connsiteY829" fmla="*/ 5651458 h 6858000"/>
              <a:gd name="connsiteX830" fmla="*/ 2813004 w 12192000"/>
              <a:gd name="connsiteY830" fmla="*/ 5651458 h 6858000"/>
              <a:gd name="connsiteX831" fmla="*/ 2749506 w 12192000"/>
              <a:gd name="connsiteY831" fmla="*/ 5714958 h 6858000"/>
              <a:gd name="connsiteX832" fmla="*/ 2813004 w 12192000"/>
              <a:gd name="connsiteY832" fmla="*/ 5778458 h 6858000"/>
              <a:gd name="connsiteX833" fmla="*/ 2876502 w 12192000"/>
              <a:gd name="connsiteY833" fmla="*/ 5714958 h 6858000"/>
              <a:gd name="connsiteX834" fmla="*/ 2813004 w 12192000"/>
              <a:gd name="connsiteY834" fmla="*/ 5651458 h 6858000"/>
              <a:gd name="connsiteX835" fmla="*/ 2546299 w 12192000"/>
              <a:gd name="connsiteY835" fmla="*/ 5651458 h 6858000"/>
              <a:gd name="connsiteX836" fmla="*/ 2482796 w 12192000"/>
              <a:gd name="connsiteY836" fmla="*/ 5714958 h 6858000"/>
              <a:gd name="connsiteX837" fmla="*/ 2546299 w 12192000"/>
              <a:gd name="connsiteY837" fmla="*/ 5778458 h 6858000"/>
              <a:gd name="connsiteX838" fmla="*/ 2609802 w 12192000"/>
              <a:gd name="connsiteY838" fmla="*/ 5714958 h 6858000"/>
              <a:gd name="connsiteX839" fmla="*/ 2546299 w 12192000"/>
              <a:gd name="connsiteY839" fmla="*/ 5651458 h 6858000"/>
              <a:gd name="connsiteX840" fmla="*/ 2279598 w 12192000"/>
              <a:gd name="connsiteY840" fmla="*/ 5651458 h 6858000"/>
              <a:gd name="connsiteX841" fmla="*/ 2216095 w 12192000"/>
              <a:gd name="connsiteY841" fmla="*/ 5714958 h 6858000"/>
              <a:gd name="connsiteX842" fmla="*/ 2279598 w 12192000"/>
              <a:gd name="connsiteY842" fmla="*/ 5778458 h 6858000"/>
              <a:gd name="connsiteX843" fmla="*/ 2343098 w 12192000"/>
              <a:gd name="connsiteY843" fmla="*/ 5714958 h 6858000"/>
              <a:gd name="connsiteX844" fmla="*/ 2279598 w 12192000"/>
              <a:gd name="connsiteY844" fmla="*/ 5651458 h 6858000"/>
              <a:gd name="connsiteX845" fmla="*/ 2012899 w 12192000"/>
              <a:gd name="connsiteY845" fmla="*/ 5651458 h 6858000"/>
              <a:gd name="connsiteX846" fmla="*/ 1949393 w 12192000"/>
              <a:gd name="connsiteY846" fmla="*/ 5714958 h 6858000"/>
              <a:gd name="connsiteX847" fmla="*/ 2012899 w 12192000"/>
              <a:gd name="connsiteY847" fmla="*/ 5778458 h 6858000"/>
              <a:gd name="connsiteX848" fmla="*/ 2076393 w 12192000"/>
              <a:gd name="connsiteY848" fmla="*/ 5714958 h 6858000"/>
              <a:gd name="connsiteX849" fmla="*/ 2012899 w 12192000"/>
              <a:gd name="connsiteY849" fmla="*/ 5651458 h 6858000"/>
              <a:gd name="connsiteX850" fmla="*/ 1746193 w 12192000"/>
              <a:gd name="connsiteY850" fmla="*/ 5651458 h 6858000"/>
              <a:gd name="connsiteX851" fmla="*/ 1682693 w 12192000"/>
              <a:gd name="connsiteY851" fmla="*/ 5714958 h 6858000"/>
              <a:gd name="connsiteX852" fmla="*/ 1746193 w 12192000"/>
              <a:gd name="connsiteY852" fmla="*/ 5778458 h 6858000"/>
              <a:gd name="connsiteX853" fmla="*/ 1809694 w 12192000"/>
              <a:gd name="connsiteY853" fmla="*/ 5714958 h 6858000"/>
              <a:gd name="connsiteX854" fmla="*/ 1746193 w 12192000"/>
              <a:gd name="connsiteY854" fmla="*/ 5651458 h 6858000"/>
              <a:gd name="connsiteX855" fmla="*/ 1479493 w 12192000"/>
              <a:gd name="connsiteY855" fmla="*/ 5651458 h 6858000"/>
              <a:gd name="connsiteX856" fmla="*/ 1415993 w 12192000"/>
              <a:gd name="connsiteY856" fmla="*/ 5714958 h 6858000"/>
              <a:gd name="connsiteX857" fmla="*/ 1479493 w 12192000"/>
              <a:gd name="connsiteY857" fmla="*/ 5778458 h 6858000"/>
              <a:gd name="connsiteX858" fmla="*/ 1542993 w 12192000"/>
              <a:gd name="connsiteY858" fmla="*/ 5714958 h 6858000"/>
              <a:gd name="connsiteX859" fmla="*/ 1479493 w 12192000"/>
              <a:gd name="connsiteY859" fmla="*/ 5651458 h 6858000"/>
              <a:gd name="connsiteX860" fmla="*/ 1212794 w 12192000"/>
              <a:gd name="connsiteY860" fmla="*/ 5651458 h 6858000"/>
              <a:gd name="connsiteX861" fmla="*/ 1149294 w 12192000"/>
              <a:gd name="connsiteY861" fmla="*/ 5714958 h 6858000"/>
              <a:gd name="connsiteX862" fmla="*/ 1212794 w 12192000"/>
              <a:gd name="connsiteY862" fmla="*/ 5778458 h 6858000"/>
              <a:gd name="connsiteX863" fmla="*/ 1276294 w 12192000"/>
              <a:gd name="connsiteY863" fmla="*/ 5714958 h 6858000"/>
              <a:gd name="connsiteX864" fmla="*/ 1212794 w 12192000"/>
              <a:gd name="connsiteY864" fmla="*/ 5651458 h 6858000"/>
              <a:gd name="connsiteX865" fmla="*/ 946095 w 12192000"/>
              <a:gd name="connsiteY865" fmla="*/ 5651458 h 6858000"/>
              <a:gd name="connsiteX866" fmla="*/ 882595 w 12192000"/>
              <a:gd name="connsiteY866" fmla="*/ 5714958 h 6858000"/>
              <a:gd name="connsiteX867" fmla="*/ 946095 w 12192000"/>
              <a:gd name="connsiteY867" fmla="*/ 5778458 h 6858000"/>
              <a:gd name="connsiteX868" fmla="*/ 1009595 w 12192000"/>
              <a:gd name="connsiteY868" fmla="*/ 5714958 h 6858000"/>
              <a:gd name="connsiteX869" fmla="*/ 946095 w 12192000"/>
              <a:gd name="connsiteY869" fmla="*/ 5651458 h 6858000"/>
              <a:gd name="connsiteX870" fmla="*/ 679396 w 12192000"/>
              <a:gd name="connsiteY870" fmla="*/ 5651458 h 6858000"/>
              <a:gd name="connsiteX871" fmla="*/ 615896 w 12192000"/>
              <a:gd name="connsiteY871" fmla="*/ 5714958 h 6858000"/>
              <a:gd name="connsiteX872" fmla="*/ 679396 w 12192000"/>
              <a:gd name="connsiteY872" fmla="*/ 5778458 h 6858000"/>
              <a:gd name="connsiteX873" fmla="*/ 742896 w 12192000"/>
              <a:gd name="connsiteY873" fmla="*/ 5714958 h 6858000"/>
              <a:gd name="connsiteX874" fmla="*/ 679396 w 12192000"/>
              <a:gd name="connsiteY874" fmla="*/ 5651458 h 6858000"/>
              <a:gd name="connsiteX875" fmla="*/ 412697 w 12192000"/>
              <a:gd name="connsiteY875" fmla="*/ 5651458 h 6858000"/>
              <a:gd name="connsiteX876" fmla="*/ 349197 w 12192000"/>
              <a:gd name="connsiteY876" fmla="*/ 5714958 h 6858000"/>
              <a:gd name="connsiteX877" fmla="*/ 412697 w 12192000"/>
              <a:gd name="connsiteY877" fmla="*/ 5778458 h 6858000"/>
              <a:gd name="connsiteX878" fmla="*/ 476197 w 12192000"/>
              <a:gd name="connsiteY878" fmla="*/ 5714958 h 6858000"/>
              <a:gd name="connsiteX879" fmla="*/ 412697 w 12192000"/>
              <a:gd name="connsiteY879" fmla="*/ 5651458 h 6858000"/>
              <a:gd name="connsiteX880" fmla="*/ 11868068 w 12192000"/>
              <a:gd name="connsiteY880" fmla="*/ 5346658 h 6858000"/>
              <a:gd name="connsiteX881" fmla="*/ 11804568 w 12192000"/>
              <a:gd name="connsiteY881" fmla="*/ 5410158 h 6858000"/>
              <a:gd name="connsiteX882" fmla="*/ 11868068 w 12192000"/>
              <a:gd name="connsiteY882" fmla="*/ 5473658 h 6858000"/>
              <a:gd name="connsiteX883" fmla="*/ 11931568 w 12192000"/>
              <a:gd name="connsiteY883" fmla="*/ 5410158 h 6858000"/>
              <a:gd name="connsiteX884" fmla="*/ 11868068 w 12192000"/>
              <a:gd name="connsiteY884" fmla="*/ 5346658 h 6858000"/>
              <a:gd name="connsiteX885" fmla="*/ 11601368 w 12192000"/>
              <a:gd name="connsiteY885" fmla="*/ 5346658 h 6858000"/>
              <a:gd name="connsiteX886" fmla="*/ 11537868 w 12192000"/>
              <a:gd name="connsiteY886" fmla="*/ 5410158 h 6858000"/>
              <a:gd name="connsiteX887" fmla="*/ 11601368 w 12192000"/>
              <a:gd name="connsiteY887" fmla="*/ 5473658 h 6858000"/>
              <a:gd name="connsiteX888" fmla="*/ 11664868 w 12192000"/>
              <a:gd name="connsiteY888" fmla="*/ 5410158 h 6858000"/>
              <a:gd name="connsiteX889" fmla="*/ 11601368 w 12192000"/>
              <a:gd name="connsiteY889" fmla="*/ 5346658 h 6858000"/>
              <a:gd name="connsiteX890" fmla="*/ 11334668 w 12192000"/>
              <a:gd name="connsiteY890" fmla="*/ 5346658 h 6858000"/>
              <a:gd name="connsiteX891" fmla="*/ 11271168 w 12192000"/>
              <a:gd name="connsiteY891" fmla="*/ 5410158 h 6858000"/>
              <a:gd name="connsiteX892" fmla="*/ 11334668 w 12192000"/>
              <a:gd name="connsiteY892" fmla="*/ 5473658 h 6858000"/>
              <a:gd name="connsiteX893" fmla="*/ 11398168 w 12192000"/>
              <a:gd name="connsiteY893" fmla="*/ 5410158 h 6858000"/>
              <a:gd name="connsiteX894" fmla="*/ 11334668 w 12192000"/>
              <a:gd name="connsiteY894" fmla="*/ 5346658 h 6858000"/>
              <a:gd name="connsiteX895" fmla="*/ 11067968 w 12192000"/>
              <a:gd name="connsiteY895" fmla="*/ 5346658 h 6858000"/>
              <a:gd name="connsiteX896" fmla="*/ 11004468 w 12192000"/>
              <a:gd name="connsiteY896" fmla="*/ 5410158 h 6858000"/>
              <a:gd name="connsiteX897" fmla="*/ 11067968 w 12192000"/>
              <a:gd name="connsiteY897" fmla="*/ 5473658 h 6858000"/>
              <a:gd name="connsiteX898" fmla="*/ 11131468 w 12192000"/>
              <a:gd name="connsiteY898" fmla="*/ 5410158 h 6858000"/>
              <a:gd name="connsiteX899" fmla="*/ 11067968 w 12192000"/>
              <a:gd name="connsiteY899" fmla="*/ 5346658 h 6858000"/>
              <a:gd name="connsiteX900" fmla="*/ 10801268 w 12192000"/>
              <a:gd name="connsiteY900" fmla="*/ 5346658 h 6858000"/>
              <a:gd name="connsiteX901" fmla="*/ 10737768 w 12192000"/>
              <a:gd name="connsiteY901" fmla="*/ 5410158 h 6858000"/>
              <a:gd name="connsiteX902" fmla="*/ 10801268 w 12192000"/>
              <a:gd name="connsiteY902" fmla="*/ 5473658 h 6858000"/>
              <a:gd name="connsiteX903" fmla="*/ 10864768 w 12192000"/>
              <a:gd name="connsiteY903" fmla="*/ 5410158 h 6858000"/>
              <a:gd name="connsiteX904" fmla="*/ 10801268 w 12192000"/>
              <a:gd name="connsiteY904" fmla="*/ 5346658 h 6858000"/>
              <a:gd name="connsiteX905" fmla="*/ 10534568 w 12192000"/>
              <a:gd name="connsiteY905" fmla="*/ 5346658 h 6858000"/>
              <a:gd name="connsiteX906" fmla="*/ 10471068 w 12192000"/>
              <a:gd name="connsiteY906" fmla="*/ 5410158 h 6858000"/>
              <a:gd name="connsiteX907" fmla="*/ 10534568 w 12192000"/>
              <a:gd name="connsiteY907" fmla="*/ 5473658 h 6858000"/>
              <a:gd name="connsiteX908" fmla="*/ 10598068 w 12192000"/>
              <a:gd name="connsiteY908" fmla="*/ 5410158 h 6858000"/>
              <a:gd name="connsiteX909" fmla="*/ 10534568 w 12192000"/>
              <a:gd name="connsiteY909" fmla="*/ 5346658 h 6858000"/>
              <a:gd name="connsiteX910" fmla="*/ 10267868 w 12192000"/>
              <a:gd name="connsiteY910" fmla="*/ 5346658 h 6858000"/>
              <a:gd name="connsiteX911" fmla="*/ 10204368 w 12192000"/>
              <a:gd name="connsiteY911" fmla="*/ 5410158 h 6858000"/>
              <a:gd name="connsiteX912" fmla="*/ 10267868 w 12192000"/>
              <a:gd name="connsiteY912" fmla="*/ 5473658 h 6858000"/>
              <a:gd name="connsiteX913" fmla="*/ 10331368 w 12192000"/>
              <a:gd name="connsiteY913" fmla="*/ 5410158 h 6858000"/>
              <a:gd name="connsiteX914" fmla="*/ 10267868 w 12192000"/>
              <a:gd name="connsiteY914" fmla="*/ 5346658 h 6858000"/>
              <a:gd name="connsiteX915" fmla="*/ 10001168 w 12192000"/>
              <a:gd name="connsiteY915" fmla="*/ 5346658 h 6858000"/>
              <a:gd name="connsiteX916" fmla="*/ 9937668 w 12192000"/>
              <a:gd name="connsiteY916" fmla="*/ 5410158 h 6858000"/>
              <a:gd name="connsiteX917" fmla="*/ 10001168 w 12192000"/>
              <a:gd name="connsiteY917" fmla="*/ 5473658 h 6858000"/>
              <a:gd name="connsiteX918" fmla="*/ 10064668 w 12192000"/>
              <a:gd name="connsiteY918" fmla="*/ 5410158 h 6858000"/>
              <a:gd name="connsiteX919" fmla="*/ 10001168 w 12192000"/>
              <a:gd name="connsiteY919" fmla="*/ 5346658 h 6858000"/>
              <a:gd name="connsiteX920" fmla="*/ 9734468 w 12192000"/>
              <a:gd name="connsiteY920" fmla="*/ 5346658 h 6858000"/>
              <a:gd name="connsiteX921" fmla="*/ 9670968 w 12192000"/>
              <a:gd name="connsiteY921" fmla="*/ 5410158 h 6858000"/>
              <a:gd name="connsiteX922" fmla="*/ 9734468 w 12192000"/>
              <a:gd name="connsiteY922" fmla="*/ 5473658 h 6858000"/>
              <a:gd name="connsiteX923" fmla="*/ 9797968 w 12192000"/>
              <a:gd name="connsiteY923" fmla="*/ 5410158 h 6858000"/>
              <a:gd name="connsiteX924" fmla="*/ 9734468 w 12192000"/>
              <a:gd name="connsiteY924" fmla="*/ 5346658 h 6858000"/>
              <a:gd name="connsiteX925" fmla="*/ 9467768 w 12192000"/>
              <a:gd name="connsiteY925" fmla="*/ 5346658 h 6858000"/>
              <a:gd name="connsiteX926" fmla="*/ 9404268 w 12192000"/>
              <a:gd name="connsiteY926" fmla="*/ 5410158 h 6858000"/>
              <a:gd name="connsiteX927" fmla="*/ 9467768 w 12192000"/>
              <a:gd name="connsiteY927" fmla="*/ 5473658 h 6858000"/>
              <a:gd name="connsiteX928" fmla="*/ 9531268 w 12192000"/>
              <a:gd name="connsiteY928" fmla="*/ 5410158 h 6858000"/>
              <a:gd name="connsiteX929" fmla="*/ 9467768 w 12192000"/>
              <a:gd name="connsiteY929" fmla="*/ 5346658 h 6858000"/>
              <a:gd name="connsiteX930" fmla="*/ 9201068 w 12192000"/>
              <a:gd name="connsiteY930" fmla="*/ 5346658 h 6858000"/>
              <a:gd name="connsiteX931" fmla="*/ 9137568 w 12192000"/>
              <a:gd name="connsiteY931" fmla="*/ 5410158 h 6858000"/>
              <a:gd name="connsiteX932" fmla="*/ 9201068 w 12192000"/>
              <a:gd name="connsiteY932" fmla="*/ 5473658 h 6858000"/>
              <a:gd name="connsiteX933" fmla="*/ 9264568 w 12192000"/>
              <a:gd name="connsiteY933" fmla="*/ 5410158 h 6858000"/>
              <a:gd name="connsiteX934" fmla="*/ 9201068 w 12192000"/>
              <a:gd name="connsiteY934" fmla="*/ 5346658 h 6858000"/>
              <a:gd name="connsiteX935" fmla="*/ 8934368 w 12192000"/>
              <a:gd name="connsiteY935" fmla="*/ 5346658 h 6858000"/>
              <a:gd name="connsiteX936" fmla="*/ 8870868 w 12192000"/>
              <a:gd name="connsiteY936" fmla="*/ 5410158 h 6858000"/>
              <a:gd name="connsiteX937" fmla="*/ 8934368 w 12192000"/>
              <a:gd name="connsiteY937" fmla="*/ 5473658 h 6858000"/>
              <a:gd name="connsiteX938" fmla="*/ 8997868 w 12192000"/>
              <a:gd name="connsiteY938" fmla="*/ 5410158 h 6858000"/>
              <a:gd name="connsiteX939" fmla="*/ 8934368 w 12192000"/>
              <a:gd name="connsiteY939" fmla="*/ 5346658 h 6858000"/>
              <a:gd name="connsiteX940" fmla="*/ 8667668 w 12192000"/>
              <a:gd name="connsiteY940" fmla="*/ 5346658 h 6858000"/>
              <a:gd name="connsiteX941" fmla="*/ 8604168 w 12192000"/>
              <a:gd name="connsiteY941" fmla="*/ 5410158 h 6858000"/>
              <a:gd name="connsiteX942" fmla="*/ 8667668 w 12192000"/>
              <a:gd name="connsiteY942" fmla="*/ 5473658 h 6858000"/>
              <a:gd name="connsiteX943" fmla="*/ 8731168 w 12192000"/>
              <a:gd name="connsiteY943" fmla="*/ 5410158 h 6858000"/>
              <a:gd name="connsiteX944" fmla="*/ 8667668 w 12192000"/>
              <a:gd name="connsiteY944" fmla="*/ 5346658 h 6858000"/>
              <a:gd name="connsiteX945" fmla="*/ 8400968 w 12192000"/>
              <a:gd name="connsiteY945" fmla="*/ 5346658 h 6858000"/>
              <a:gd name="connsiteX946" fmla="*/ 8337468 w 12192000"/>
              <a:gd name="connsiteY946" fmla="*/ 5410158 h 6858000"/>
              <a:gd name="connsiteX947" fmla="*/ 8400968 w 12192000"/>
              <a:gd name="connsiteY947" fmla="*/ 5473658 h 6858000"/>
              <a:gd name="connsiteX948" fmla="*/ 8464468 w 12192000"/>
              <a:gd name="connsiteY948" fmla="*/ 5410158 h 6858000"/>
              <a:gd name="connsiteX949" fmla="*/ 8400968 w 12192000"/>
              <a:gd name="connsiteY949" fmla="*/ 5346658 h 6858000"/>
              <a:gd name="connsiteX950" fmla="*/ 8134268 w 12192000"/>
              <a:gd name="connsiteY950" fmla="*/ 5346658 h 6858000"/>
              <a:gd name="connsiteX951" fmla="*/ 8070768 w 12192000"/>
              <a:gd name="connsiteY951" fmla="*/ 5410158 h 6858000"/>
              <a:gd name="connsiteX952" fmla="*/ 8134268 w 12192000"/>
              <a:gd name="connsiteY952" fmla="*/ 5473658 h 6858000"/>
              <a:gd name="connsiteX953" fmla="*/ 8197768 w 12192000"/>
              <a:gd name="connsiteY953" fmla="*/ 5410158 h 6858000"/>
              <a:gd name="connsiteX954" fmla="*/ 8134268 w 12192000"/>
              <a:gd name="connsiteY954" fmla="*/ 5346658 h 6858000"/>
              <a:gd name="connsiteX955" fmla="*/ 7867568 w 12192000"/>
              <a:gd name="connsiteY955" fmla="*/ 5346658 h 6858000"/>
              <a:gd name="connsiteX956" fmla="*/ 7804068 w 12192000"/>
              <a:gd name="connsiteY956" fmla="*/ 5410158 h 6858000"/>
              <a:gd name="connsiteX957" fmla="*/ 7867568 w 12192000"/>
              <a:gd name="connsiteY957" fmla="*/ 5473658 h 6858000"/>
              <a:gd name="connsiteX958" fmla="*/ 7931068 w 12192000"/>
              <a:gd name="connsiteY958" fmla="*/ 5410158 h 6858000"/>
              <a:gd name="connsiteX959" fmla="*/ 7867568 w 12192000"/>
              <a:gd name="connsiteY959" fmla="*/ 5346658 h 6858000"/>
              <a:gd name="connsiteX960" fmla="*/ 7600868 w 12192000"/>
              <a:gd name="connsiteY960" fmla="*/ 5346658 h 6858000"/>
              <a:gd name="connsiteX961" fmla="*/ 7537368 w 12192000"/>
              <a:gd name="connsiteY961" fmla="*/ 5410158 h 6858000"/>
              <a:gd name="connsiteX962" fmla="*/ 7600868 w 12192000"/>
              <a:gd name="connsiteY962" fmla="*/ 5473658 h 6858000"/>
              <a:gd name="connsiteX963" fmla="*/ 7664368 w 12192000"/>
              <a:gd name="connsiteY963" fmla="*/ 5410158 h 6858000"/>
              <a:gd name="connsiteX964" fmla="*/ 7600868 w 12192000"/>
              <a:gd name="connsiteY964" fmla="*/ 5346658 h 6858000"/>
              <a:gd name="connsiteX965" fmla="*/ 7334168 w 12192000"/>
              <a:gd name="connsiteY965" fmla="*/ 5346658 h 6858000"/>
              <a:gd name="connsiteX966" fmla="*/ 7270668 w 12192000"/>
              <a:gd name="connsiteY966" fmla="*/ 5410158 h 6858000"/>
              <a:gd name="connsiteX967" fmla="*/ 7334168 w 12192000"/>
              <a:gd name="connsiteY967" fmla="*/ 5473658 h 6858000"/>
              <a:gd name="connsiteX968" fmla="*/ 7397668 w 12192000"/>
              <a:gd name="connsiteY968" fmla="*/ 5410158 h 6858000"/>
              <a:gd name="connsiteX969" fmla="*/ 7334168 w 12192000"/>
              <a:gd name="connsiteY969" fmla="*/ 5346658 h 6858000"/>
              <a:gd name="connsiteX970" fmla="*/ 7067468 w 12192000"/>
              <a:gd name="connsiteY970" fmla="*/ 5346658 h 6858000"/>
              <a:gd name="connsiteX971" fmla="*/ 7003968 w 12192000"/>
              <a:gd name="connsiteY971" fmla="*/ 5410158 h 6858000"/>
              <a:gd name="connsiteX972" fmla="*/ 7067468 w 12192000"/>
              <a:gd name="connsiteY972" fmla="*/ 5473658 h 6858000"/>
              <a:gd name="connsiteX973" fmla="*/ 7130968 w 12192000"/>
              <a:gd name="connsiteY973" fmla="*/ 5410158 h 6858000"/>
              <a:gd name="connsiteX974" fmla="*/ 7067468 w 12192000"/>
              <a:gd name="connsiteY974" fmla="*/ 5346658 h 6858000"/>
              <a:gd name="connsiteX975" fmla="*/ 6800768 w 12192000"/>
              <a:gd name="connsiteY975" fmla="*/ 5346658 h 6858000"/>
              <a:gd name="connsiteX976" fmla="*/ 6737268 w 12192000"/>
              <a:gd name="connsiteY976" fmla="*/ 5410158 h 6858000"/>
              <a:gd name="connsiteX977" fmla="*/ 6800768 w 12192000"/>
              <a:gd name="connsiteY977" fmla="*/ 5473658 h 6858000"/>
              <a:gd name="connsiteX978" fmla="*/ 6864268 w 12192000"/>
              <a:gd name="connsiteY978" fmla="*/ 5410158 h 6858000"/>
              <a:gd name="connsiteX979" fmla="*/ 6800768 w 12192000"/>
              <a:gd name="connsiteY979" fmla="*/ 5346658 h 6858000"/>
              <a:gd name="connsiteX980" fmla="*/ 6534068 w 12192000"/>
              <a:gd name="connsiteY980" fmla="*/ 5346658 h 6858000"/>
              <a:gd name="connsiteX981" fmla="*/ 6470568 w 12192000"/>
              <a:gd name="connsiteY981" fmla="*/ 5410158 h 6858000"/>
              <a:gd name="connsiteX982" fmla="*/ 6534068 w 12192000"/>
              <a:gd name="connsiteY982" fmla="*/ 5473658 h 6858000"/>
              <a:gd name="connsiteX983" fmla="*/ 6597568 w 12192000"/>
              <a:gd name="connsiteY983" fmla="*/ 5410158 h 6858000"/>
              <a:gd name="connsiteX984" fmla="*/ 6534068 w 12192000"/>
              <a:gd name="connsiteY984" fmla="*/ 5346658 h 6858000"/>
              <a:gd name="connsiteX985" fmla="*/ 6267368 w 12192000"/>
              <a:gd name="connsiteY985" fmla="*/ 5346658 h 6858000"/>
              <a:gd name="connsiteX986" fmla="*/ 6203868 w 12192000"/>
              <a:gd name="connsiteY986" fmla="*/ 5410158 h 6858000"/>
              <a:gd name="connsiteX987" fmla="*/ 6267368 w 12192000"/>
              <a:gd name="connsiteY987" fmla="*/ 5473658 h 6858000"/>
              <a:gd name="connsiteX988" fmla="*/ 6330868 w 12192000"/>
              <a:gd name="connsiteY988" fmla="*/ 5410158 h 6858000"/>
              <a:gd name="connsiteX989" fmla="*/ 6267368 w 12192000"/>
              <a:gd name="connsiteY989" fmla="*/ 5346658 h 6858000"/>
              <a:gd name="connsiteX990" fmla="*/ 6000673 w 12192000"/>
              <a:gd name="connsiteY990" fmla="*/ 5346658 h 6858000"/>
              <a:gd name="connsiteX991" fmla="*/ 5937168 w 12192000"/>
              <a:gd name="connsiteY991" fmla="*/ 5410158 h 6858000"/>
              <a:gd name="connsiteX992" fmla="*/ 6000673 w 12192000"/>
              <a:gd name="connsiteY992" fmla="*/ 5473658 h 6858000"/>
              <a:gd name="connsiteX993" fmla="*/ 6064178 w 12192000"/>
              <a:gd name="connsiteY993" fmla="*/ 5410158 h 6858000"/>
              <a:gd name="connsiteX994" fmla="*/ 6000673 w 12192000"/>
              <a:gd name="connsiteY994" fmla="*/ 5346658 h 6858000"/>
              <a:gd name="connsiteX995" fmla="*/ 5733970 w 12192000"/>
              <a:gd name="connsiteY995" fmla="*/ 5346658 h 6858000"/>
              <a:gd name="connsiteX996" fmla="*/ 5670472 w 12192000"/>
              <a:gd name="connsiteY996" fmla="*/ 5410158 h 6858000"/>
              <a:gd name="connsiteX997" fmla="*/ 5733970 w 12192000"/>
              <a:gd name="connsiteY997" fmla="*/ 5473658 h 6858000"/>
              <a:gd name="connsiteX998" fmla="*/ 5797469 w 12192000"/>
              <a:gd name="connsiteY998" fmla="*/ 5410158 h 6858000"/>
              <a:gd name="connsiteX999" fmla="*/ 5733970 w 12192000"/>
              <a:gd name="connsiteY999" fmla="*/ 5346658 h 6858000"/>
              <a:gd name="connsiteX1000" fmla="*/ 5467276 w 12192000"/>
              <a:gd name="connsiteY1000" fmla="*/ 5346658 h 6858000"/>
              <a:gd name="connsiteX1001" fmla="*/ 5403779 w 12192000"/>
              <a:gd name="connsiteY1001" fmla="*/ 5410158 h 6858000"/>
              <a:gd name="connsiteX1002" fmla="*/ 5467276 w 12192000"/>
              <a:gd name="connsiteY1002" fmla="*/ 5473658 h 6858000"/>
              <a:gd name="connsiteX1003" fmla="*/ 5530776 w 12192000"/>
              <a:gd name="connsiteY1003" fmla="*/ 5410158 h 6858000"/>
              <a:gd name="connsiteX1004" fmla="*/ 5467276 w 12192000"/>
              <a:gd name="connsiteY1004" fmla="*/ 5346658 h 6858000"/>
              <a:gd name="connsiteX1005" fmla="*/ 5200579 w 12192000"/>
              <a:gd name="connsiteY1005" fmla="*/ 5346658 h 6858000"/>
              <a:gd name="connsiteX1006" fmla="*/ 5137078 w 12192000"/>
              <a:gd name="connsiteY1006" fmla="*/ 5410158 h 6858000"/>
              <a:gd name="connsiteX1007" fmla="*/ 5200579 w 12192000"/>
              <a:gd name="connsiteY1007" fmla="*/ 5473658 h 6858000"/>
              <a:gd name="connsiteX1008" fmla="*/ 5264078 w 12192000"/>
              <a:gd name="connsiteY1008" fmla="*/ 5410158 h 6858000"/>
              <a:gd name="connsiteX1009" fmla="*/ 5200579 w 12192000"/>
              <a:gd name="connsiteY1009" fmla="*/ 5346658 h 6858000"/>
              <a:gd name="connsiteX1010" fmla="*/ 4933876 w 12192000"/>
              <a:gd name="connsiteY1010" fmla="*/ 5346658 h 6858000"/>
              <a:gd name="connsiteX1011" fmla="*/ 4870377 w 12192000"/>
              <a:gd name="connsiteY1011" fmla="*/ 5410158 h 6858000"/>
              <a:gd name="connsiteX1012" fmla="*/ 4933876 w 12192000"/>
              <a:gd name="connsiteY1012" fmla="*/ 5473658 h 6858000"/>
              <a:gd name="connsiteX1013" fmla="*/ 4997377 w 12192000"/>
              <a:gd name="connsiteY1013" fmla="*/ 5410158 h 6858000"/>
              <a:gd name="connsiteX1014" fmla="*/ 4933876 w 12192000"/>
              <a:gd name="connsiteY1014" fmla="*/ 5346658 h 6858000"/>
              <a:gd name="connsiteX1015" fmla="*/ 4667174 w 12192000"/>
              <a:gd name="connsiteY1015" fmla="*/ 5346658 h 6858000"/>
              <a:gd name="connsiteX1016" fmla="*/ 4603684 w 12192000"/>
              <a:gd name="connsiteY1016" fmla="*/ 5410158 h 6858000"/>
              <a:gd name="connsiteX1017" fmla="*/ 4667174 w 12192000"/>
              <a:gd name="connsiteY1017" fmla="*/ 5473658 h 6858000"/>
              <a:gd name="connsiteX1018" fmla="*/ 4730669 w 12192000"/>
              <a:gd name="connsiteY1018" fmla="*/ 5410158 h 6858000"/>
              <a:gd name="connsiteX1019" fmla="*/ 4667174 w 12192000"/>
              <a:gd name="connsiteY1019" fmla="*/ 5346658 h 6858000"/>
              <a:gd name="connsiteX1020" fmla="*/ 4400478 w 12192000"/>
              <a:gd name="connsiteY1020" fmla="*/ 5346658 h 6858000"/>
              <a:gd name="connsiteX1021" fmla="*/ 4336975 w 12192000"/>
              <a:gd name="connsiteY1021" fmla="*/ 5410158 h 6858000"/>
              <a:gd name="connsiteX1022" fmla="*/ 4400478 w 12192000"/>
              <a:gd name="connsiteY1022" fmla="*/ 5473658 h 6858000"/>
              <a:gd name="connsiteX1023" fmla="*/ 4463982 w 12192000"/>
              <a:gd name="connsiteY1023" fmla="*/ 5410158 h 6858000"/>
              <a:gd name="connsiteX1024" fmla="*/ 4400478 w 12192000"/>
              <a:gd name="connsiteY1024" fmla="*/ 5346658 h 6858000"/>
              <a:gd name="connsiteX1025" fmla="*/ 4133777 w 12192000"/>
              <a:gd name="connsiteY1025" fmla="*/ 5346658 h 6858000"/>
              <a:gd name="connsiteX1026" fmla="*/ 4070307 w 12192000"/>
              <a:gd name="connsiteY1026" fmla="*/ 5410158 h 6858000"/>
              <a:gd name="connsiteX1027" fmla="*/ 4133777 w 12192000"/>
              <a:gd name="connsiteY1027" fmla="*/ 5473658 h 6858000"/>
              <a:gd name="connsiteX1028" fmla="*/ 4197282 w 12192000"/>
              <a:gd name="connsiteY1028" fmla="*/ 5410158 h 6858000"/>
              <a:gd name="connsiteX1029" fmla="*/ 4133777 w 12192000"/>
              <a:gd name="connsiteY1029" fmla="*/ 5346658 h 6858000"/>
              <a:gd name="connsiteX1030" fmla="*/ 3867105 w 12192000"/>
              <a:gd name="connsiteY1030" fmla="*/ 5346658 h 6858000"/>
              <a:gd name="connsiteX1031" fmla="*/ 3803602 w 12192000"/>
              <a:gd name="connsiteY1031" fmla="*/ 5410158 h 6858000"/>
              <a:gd name="connsiteX1032" fmla="*/ 3867105 w 12192000"/>
              <a:gd name="connsiteY1032" fmla="*/ 5473658 h 6858000"/>
              <a:gd name="connsiteX1033" fmla="*/ 3930609 w 12192000"/>
              <a:gd name="connsiteY1033" fmla="*/ 5410158 h 6858000"/>
              <a:gd name="connsiteX1034" fmla="*/ 3867105 w 12192000"/>
              <a:gd name="connsiteY1034" fmla="*/ 5346658 h 6858000"/>
              <a:gd name="connsiteX1035" fmla="*/ 3600409 w 12192000"/>
              <a:gd name="connsiteY1035" fmla="*/ 5346658 h 6858000"/>
              <a:gd name="connsiteX1036" fmla="*/ 3536912 w 12192000"/>
              <a:gd name="connsiteY1036" fmla="*/ 5410158 h 6858000"/>
              <a:gd name="connsiteX1037" fmla="*/ 3600409 w 12192000"/>
              <a:gd name="connsiteY1037" fmla="*/ 5473658 h 6858000"/>
              <a:gd name="connsiteX1038" fmla="*/ 3663909 w 12192000"/>
              <a:gd name="connsiteY1038" fmla="*/ 5410158 h 6858000"/>
              <a:gd name="connsiteX1039" fmla="*/ 3600409 w 12192000"/>
              <a:gd name="connsiteY1039" fmla="*/ 5346658 h 6858000"/>
              <a:gd name="connsiteX1040" fmla="*/ 3333699 w 12192000"/>
              <a:gd name="connsiteY1040" fmla="*/ 5346658 h 6858000"/>
              <a:gd name="connsiteX1041" fmla="*/ 3270200 w 12192000"/>
              <a:gd name="connsiteY1041" fmla="*/ 5410158 h 6858000"/>
              <a:gd name="connsiteX1042" fmla="*/ 3333699 w 12192000"/>
              <a:gd name="connsiteY1042" fmla="*/ 5473658 h 6858000"/>
              <a:gd name="connsiteX1043" fmla="*/ 3397203 w 12192000"/>
              <a:gd name="connsiteY1043" fmla="*/ 5410158 h 6858000"/>
              <a:gd name="connsiteX1044" fmla="*/ 3333699 w 12192000"/>
              <a:gd name="connsiteY1044" fmla="*/ 5346658 h 6858000"/>
              <a:gd name="connsiteX1045" fmla="*/ 3067010 w 12192000"/>
              <a:gd name="connsiteY1045" fmla="*/ 5346658 h 6858000"/>
              <a:gd name="connsiteX1046" fmla="*/ 3003514 w 12192000"/>
              <a:gd name="connsiteY1046" fmla="*/ 5410158 h 6858000"/>
              <a:gd name="connsiteX1047" fmla="*/ 3067010 w 12192000"/>
              <a:gd name="connsiteY1047" fmla="*/ 5473658 h 6858000"/>
              <a:gd name="connsiteX1048" fmla="*/ 3130508 w 12192000"/>
              <a:gd name="connsiteY1048" fmla="*/ 5410158 h 6858000"/>
              <a:gd name="connsiteX1049" fmla="*/ 3067010 w 12192000"/>
              <a:gd name="connsiteY1049" fmla="*/ 5346658 h 6858000"/>
              <a:gd name="connsiteX1050" fmla="*/ 2800324 w 12192000"/>
              <a:gd name="connsiteY1050" fmla="*/ 5346658 h 6858000"/>
              <a:gd name="connsiteX1051" fmla="*/ 2736827 w 12192000"/>
              <a:gd name="connsiteY1051" fmla="*/ 5410158 h 6858000"/>
              <a:gd name="connsiteX1052" fmla="*/ 2800324 w 12192000"/>
              <a:gd name="connsiteY1052" fmla="*/ 5473658 h 6858000"/>
              <a:gd name="connsiteX1053" fmla="*/ 2863822 w 12192000"/>
              <a:gd name="connsiteY1053" fmla="*/ 5410158 h 6858000"/>
              <a:gd name="connsiteX1054" fmla="*/ 2800324 w 12192000"/>
              <a:gd name="connsiteY1054" fmla="*/ 5346658 h 6858000"/>
              <a:gd name="connsiteX1055" fmla="*/ 2533615 w 12192000"/>
              <a:gd name="connsiteY1055" fmla="*/ 5346658 h 6858000"/>
              <a:gd name="connsiteX1056" fmla="*/ 2470111 w 12192000"/>
              <a:gd name="connsiteY1056" fmla="*/ 5410158 h 6858000"/>
              <a:gd name="connsiteX1057" fmla="*/ 2533615 w 12192000"/>
              <a:gd name="connsiteY1057" fmla="*/ 5473658 h 6858000"/>
              <a:gd name="connsiteX1058" fmla="*/ 2597120 w 12192000"/>
              <a:gd name="connsiteY1058" fmla="*/ 5410158 h 6858000"/>
              <a:gd name="connsiteX1059" fmla="*/ 2533615 w 12192000"/>
              <a:gd name="connsiteY1059" fmla="*/ 5346658 h 6858000"/>
              <a:gd name="connsiteX1060" fmla="*/ 2266911 w 12192000"/>
              <a:gd name="connsiteY1060" fmla="*/ 5346658 h 6858000"/>
              <a:gd name="connsiteX1061" fmla="*/ 2203415 w 12192000"/>
              <a:gd name="connsiteY1061" fmla="*/ 5410158 h 6858000"/>
              <a:gd name="connsiteX1062" fmla="*/ 2266911 w 12192000"/>
              <a:gd name="connsiteY1062" fmla="*/ 5473658 h 6858000"/>
              <a:gd name="connsiteX1063" fmla="*/ 2330416 w 12192000"/>
              <a:gd name="connsiteY1063" fmla="*/ 5410158 h 6858000"/>
              <a:gd name="connsiteX1064" fmla="*/ 2266911 w 12192000"/>
              <a:gd name="connsiteY1064" fmla="*/ 5346658 h 6858000"/>
              <a:gd name="connsiteX1065" fmla="*/ 2000214 w 12192000"/>
              <a:gd name="connsiteY1065" fmla="*/ 5346658 h 6858000"/>
              <a:gd name="connsiteX1066" fmla="*/ 1936708 w 12192000"/>
              <a:gd name="connsiteY1066" fmla="*/ 5410158 h 6858000"/>
              <a:gd name="connsiteX1067" fmla="*/ 2000214 w 12192000"/>
              <a:gd name="connsiteY1067" fmla="*/ 5473658 h 6858000"/>
              <a:gd name="connsiteX1068" fmla="*/ 2063716 w 12192000"/>
              <a:gd name="connsiteY1068" fmla="*/ 5410158 h 6858000"/>
              <a:gd name="connsiteX1069" fmla="*/ 2000214 w 12192000"/>
              <a:gd name="connsiteY1069" fmla="*/ 5346658 h 6858000"/>
              <a:gd name="connsiteX1070" fmla="*/ 1733506 w 12192000"/>
              <a:gd name="connsiteY1070" fmla="*/ 5346658 h 6858000"/>
              <a:gd name="connsiteX1071" fmla="*/ 1670006 w 12192000"/>
              <a:gd name="connsiteY1071" fmla="*/ 5410158 h 6858000"/>
              <a:gd name="connsiteX1072" fmla="*/ 1733506 w 12192000"/>
              <a:gd name="connsiteY1072" fmla="*/ 5473658 h 6858000"/>
              <a:gd name="connsiteX1073" fmla="*/ 1797005 w 12192000"/>
              <a:gd name="connsiteY1073" fmla="*/ 5410158 h 6858000"/>
              <a:gd name="connsiteX1074" fmla="*/ 1733506 w 12192000"/>
              <a:gd name="connsiteY1074" fmla="*/ 5346658 h 6858000"/>
              <a:gd name="connsiteX1075" fmla="*/ 1466807 w 12192000"/>
              <a:gd name="connsiteY1075" fmla="*/ 5346658 h 6858000"/>
              <a:gd name="connsiteX1076" fmla="*/ 1403307 w 12192000"/>
              <a:gd name="connsiteY1076" fmla="*/ 5410158 h 6858000"/>
              <a:gd name="connsiteX1077" fmla="*/ 1466807 w 12192000"/>
              <a:gd name="connsiteY1077" fmla="*/ 5473658 h 6858000"/>
              <a:gd name="connsiteX1078" fmla="*/ 1530306 w 12192000"/>
              <a:gd name="connsiteY1078" fmla="*/ 5410158 h 6858000"/>
              <a:gd name="connsiteX1079" fmla="*/ 1466807 w 12192000"/>
              <a:gd name="connsiteY1079" fmla="*/ 5346658 h 6858000"/>
              <a:gd name="connsiteX1080" fmla="*/ 1200108 w 12192000"/>
              <a:gd name="connsiteY1080" fmla="*/ 5346658 h 6858000"/>
              <a:gd name="connsiteX1081" fmla="*/ 1136608 w 12192000"/>
              <a:gd name="connsiteY1081" fmla="*/ 5410158 h 6858000"/>
              <a:gd name="connsiteX1082" fmla="*/ 1200108 w 12192000"/>
              <a:gd name="connsiteY1082" fmla="*/ 5473658 h 6858000"/>
              <a:gd name="connsiteX1083" fmla="*/ 1263608 w 12192000"/>
              <a:gd name="connsiteY1083" fmla="*/ 5410158 h 6858000"/>
              <a:gd name="connsiteX1084" fmla="*/ 1200108 w 12192000"/>
              <a:gd name="connsiteY1084" fmla="*/ 5346658 h 6858000"/>
              <a:gd name="connsiteX1085" fmla="*/ 933409 w 12192000"/>
              <a:gd name="connsiteY1085" fmla="*/ 5346658 h 6858000"/>
              <a:gd name="connsiteX1086" fmla="*/ 869909 w 12192000"/>
              <a:gd name="connsiteY1086" fmla="*/ 5410158 h 6858000"/>
              <a:gd name="connsiteX1087" fmla="*/ 933409 w 12192000"/>
              <a:gd name="connsiteY1087" fmla="*/ 5473658 h 6858000"/>
              <a:gd name="connsiteX1088" fmla="*/ 996909 w 12192000"/>
              <a:gd name="connsiteY1088" fmla="*/ 5410158 h 6858000"/>
              <a:gd name="connsiteX1089" fmla="*/ 933409 w 12192000"/>
              <a:gd name="connsiteY1089" fmla="*/ 5346658 h 6858000"/>
              <a:gd name="connsiteX1090" fmla="*/ 666710 w 12192000"/>
              <a:gd name="connsiteY1090" fmla="*/ 5346658 h 6858000"/>
              <a:gd name="connsiteX1091" fmla="*/ 603211 w 12192000"/>
              <a:gd name="connsiteY1091" fmla="*/ 5410158 h 6858000"/>
              <a:gd name="connsiteX1092" fmla="*/ 666710 w 12192000"/>
              <a:gd name="connsiteY1092" fmla="*/ 5473658 h 6858000"/>
              <a:gd name="connsiteX1093" fmla="*/ 730210 w 12192000"/>
              <a:gd name="connsiteY1093" fmla="*/ 5410158 h 6858000"/>
              <a:gd name="connsiteX1094" fmla="*/ 666710 w 12192000"/>
              <a:gd name="connsiteY1094" fmla="*/ 5346658 h 6858000"/>
              <a:gd name="connsiteX1095" fmla="*/ 400012 w 12192000"/>
              <a:gd name="connsiteY1095" fmla="*/ 5346658 h 6858000"/>
              <a:gd name="connsiteX1096" fmla="*/ 336512 w 12192000"/>
              <a:gd name="connsiteY1096" fmla="*/ 5410158 h 6858000"/>
              <a:gd name="connsiteX1097" fmla="*/ 400012 w 12192000"/>
              <a:gd name="connsiteY1097" fmla="*/ 5473658 h 6858000"/>
              <a:gd name="connsiteX1098" fmla="*/ 463512 w 12192000"/>
              <a:gd name="connsiteY1098" fmla="*/ 5410158 h 6858000"/>
              <a:gd name="connsiteX1099" fmla="*/ 400012 w 12192000"/>
              <a:gd name="connsiteY1099" fmla="*/ 5346658 h 6858000"/>
              <a:gd name="connsiteX1100" fmla="*/ 11868068 w 12192000"/>
              <a:gd name="connsiteY1100" fmla="*/ 5041858 h 6858000"/>
              <a:gd name="connsiteX1101" fmla="*/ 11804568 w 12192000"/>
              <a:gd name="connsiteY1101" fmla="*/ 5105358 h 6858000"/>
              <a:gd name="connsiteX1102" fmla="*/ 11868068 w 12192000"/>
              <a:gd name="connsiteY1102" fmla="*/ 5168858 h 6858000"/>
              <a:gd name="connsiteX1103" fmla="*/ 11931568 w 12192000"/>
              <a:gd name="connsiteY1103" fmla="*/ 5105358 h 6858000"/>
              <a:gd name="connsiteX1104" fmla="*/ 11868068 w 12192000"/>
              <a:gd name="connsiteY1104" fmla="*/ 5041858 h 6858000"/>
              <a:gd name="connsiteX1105" fmla="*/ 11601368 w 12192000"/>
              <a:gd name="connsiteY1105" fmla="*/ 5041858 h 6858000"/>
              <a:gd name="connsiteX1106" fmla="*/ 11537868 w 12192000"/>
              <a:gd name="connsiteY1106" fmla="*/ 5105358 h 6858000"/>
              <a:gd name="connsiteX1107" fmla="*/ 11601368 w 12192000"/>
              <a:gd name="connsiteY1107" fmla="*/ 5168858 h 6858000"/>
              <a:gd name="connsiteX1108" fmla="*/ 11664868 w 12192000"/>
              <a:gd name="connsiteY1108" fmla="*/ 5105358 h 6858000"/>
              <a:gd name="connsiteX1109" fmla="*/ 11601368 w 12192000"/>
              <a:gd name="connsiteY1109" fmla="*/ 5041858 h 6858000"/>
              <a:gd name="connsiteX1110" fmla="*/ 11334668 w 12192000"/>
              <a:gd name="connsiteY1110" fmla="*/ 5041858 h 6858000"/>
              <a:gd name="connsiteX1111" fmla="*/ 11271168 w 12192000"/>
              <a:gd name="connsiteY1111" fmla="*/ 5105358 h 6858000"/>
              <a:gd name="connsiteX1112" fmla="*/ 11334668 w 12192000"/>
              <a:gd name="connsiteY1112" fmla="*/ 5168858 h 6858000"/>
              <a:gd name="connsiteX1113" fmla="*/ 11398168 w 12192000"/>
              <a:gd name="connsiteY1113" fmla="*/ 5105358 h 6858000"/>
              <a:gd name="connsiteX1114" fmla="*/ 11334668 w 12192000"/>
              <a:gd name="connsiteY1114" fmla="*/ 5041858 h 6858000"/>
              <a:gd name="connsiteX1115" fmla="*/ 11067968 w 12192000"/>
              <a:gd name="connsiteY1115" fmla="*/ 5041858 h 6858000"/>
              <a:gd name="connsiteX1116" fmla="*/ 11004468 w 12192000"/>
              <a:gd name="connsiteY1116" fmla="*/ 5105358 h 6858000"/>
              <a:gd name="connsiteX1117" fmla="*/ 11067968 w 12192000"/>
              <a:gd name="connsiteY1117" fmla="*/ 5168858 h 6858000"/>
              <a:gd name="connsiteX1118" fmla="*/ 11131468 w 12192000"/>
              <a:gd name="connsiteY1118" fmla="*/ 5105358 h 6858000"/>
              <a:gd name="connsiteX1119" fmla="*/ 11067968 w 12192000"/>
              <a:gd name="connsiteY1119" fmla="*/ 5041858 h 6858000"/>
              <a:gd name="connsiteX1120" fmla="*/ 10801268 w 12192000"/>
              <a:gd name="connsiteY1120" fmla="*/ 5041858 h 6858000"/>
              <a:gd name="connsiteX1121" fmla="*/ 10737768 w 12192000"/>
              <a:gd name="connsiteY1121" fmla="*/ 5105358 h 6858000"/>
              <a:gd name="connsiteX1122" fmla="*/ 10801268 w 12192000"/>
              <a:gd name="connsiteY1122" fmla="*/ 5168858 h 6858000"/>
              <a:gd name="connsiteX1123" fmla="*/ 10864768 w 12192000"/>
              <a:gd name="connsiteY1123" fmla="*/ 5105358 h 6858000"/>
              <a:gd name="connsiteX1124" fmla="*/ 10801268 w 12192000"/>
              <a:gd name="connsiteY1124" fmla="*/ 5041858 h 6858000"/>
              <a:gd name="connsiteX1125" fmla="*/ 10534568 w 12192000"/>
              <a:gd name="connsiteY1125" fmla="*/ 5041858 h 6858000"/>
              <a:gd name="connsiteX1126" fmla="*/ 10471068 w 12192000"/>
              <a:gd name="connsiteY1126" fmla="*/ 5105358 h 6858000"/>
              <a:gd name="connsiteX1127" fmla="*/ 10534568 w 12192000"/>
              <a:gd name="connsiteY1127" fmla="*/ 5168858 h 6858000"/>
              <a:gd name="connsiteX1128" fmla="*/ 10598068 w 12192000"/>
              <a:gd name="connsiteY1128" fmla="*/ 5105358 h 6858000"/>
              <a:gd name="connsiteX1129" fmla="*/ 10534568 w 12192000"/>
              <a:gd name="connsiteY1129" fmla="*/ 5041858 h 6858000"/>
              <a:gd name="connsiteX1130" fmla="*/ 10267868 w 12192000"/>
              <a:gd name="connsiteY1130" fmla="*/ 5041858 h 6858000"/>
              <a:gd name="connsiteX1131" fmla="*/ 10204368 w 12192000"/>
              <a:gd name="connsiteY1131" fmla="*/ 5105358 h 6858000"/>
              <a:gd name="connsiteX1132" fmla="*/ 10267868 w 12192000"/>
              <a:gd name="connsiteY1132" fmla="*/ 5168858 h 6858000"/>
              <a:gd name="connsiteX1133" fmla="*/ 10331368 w 12192000"/>
              <a:gd name="connsiteY1133" fmla="*/ 5105358 h 6858000"/>
              <a:gd name="connsiteX1134" fmla="*/ 10267868 w 12192000"/>
              <a:gd name="connsiteY1134" fmla="*/ 5041858 h 6858000"/>
              <a:gd name="connsiteX1135" fmla="*/ 10001168 w 12192000"/>
              <a:gd name="connsiteY1135" fmla="*/ 5041858 h 6858000"/>
              <a:gd name="connsiteX1136" fmla="*/ 9937668 w 12192000"/>
              <a:gd name="connsiteY1136" fmla="*/ 5105358 h 6858000"/>
              <a:gd name="connsiteX1137" fmla="*/ 10001168 w 12192000"/>
              <a:gd name="connsiteY1137" fmla="*/ 5168858 h 6858000"/>
              <a:gd name="connsiteX1138" fmla="*/ 10064668 w 12192000"/>
              <a:gd name="connsiteY1138" fmla="*/ 5105358 h 6858000"/>
              <a:gd name="connsiteX1139" fmla="*/ 10001168 w 12192000"/>
              <a:gd name="connsiteY1139" fmla="*/ 5041858 h 6858000"/>
              <a:gd name="connsiteX1140" fmla="*/ 9734468 w 12192000"/>
              <a:gd name="connsiteY1140" fmla="*/ 5041858 h 6858000"/>
              <a:gd name="connsiteX1141" fmla="*/ 9670968 w 12192000"/>
              <a:gd name="connsiteY1141" fmla="*/ 5105358 h 6858000"/>
              <a:gd name="connsiteX1142" fmla="*/ 9734468 w 12192000"/>
              <a:gd name="connsiteY1142" fmla="*/ 5168858 h 6858000"/>
              <a:gd name="connsiteX1143" fmla="*/ 9797968 w 12192000"/>
              <a:gd name="connsiteY1143" fmla="*/ 5105358 h 6858000"/>
              <a:gd name="connsiteX1144" fmla="*/ 9734468 w 12192000"/>
              <a:gd name="connsiteY1144" fmla="*/ 5041858 h 6858000"/>
              <a:gd name="connsiteX1145" fmla="*/ 9467768 w 12192000"/>
              <a:gd name="connsiteY1145" fmla="*/ 5041858 h 6858000"/>
              <a:gd name="connsiteX1146" fmla="*/ 9404268 w 12192000"/>
              <a:gd name="connsiteY1146" fmla="*/ 5105358 h 6858000"/>
              <a:gd name="connsiteX1147" fmla="*/ 9467768 w 12192000"/>
              <a:gd name="connsiteY1147" fmla="*/ 5168858 h 6858000"/>
              <a:gd name="connsiteX1148" fmla="*/ 9531268 w 12192000"/>
              <a:gd name="connsiteY1148" fmla="*/ 5105358 h 6858000"/>
              <a:gd name="connsiteX1149" fmla="*/ 9467768 w 12192000"/>
              <a:gd name="connsiteY1149" fmla="*/ 5041858 h 6858000"/>
              <a:gd name="connsiteX1150" fmla="*/ 9201068 w 12192000"/>
              <a:gd name="connsiteY1150" fmla="*/ 5041858 h 6858000"/>
              <a:gd name="connsiteX1151" fmla="*/ 9137568 w 12192000"/>
              <a:gd name="connsiteY1151" fmla="*/ 5105358 h 6858000"/>
              <a:gd name="connsiteX1152" fmla="*/ 9201068 w 12192000"/>
              <a:gd name="connsiteY1152" fmla="*/ 5168858 h 6858000"/>
              <a:gd name="connsiteX1153" fmla="*/ 9264568 w 12192000"/>
              <a:gd name="connsiteY1153" fmla="*/ 5105358 h 6858000"/>
              <a:gd name="connsiteX1154" fmla="*/ 9201068 w 12192000"/>
              <a:gd name="connsiteY1154" fmla="*/ 5041858 h 6858000"/>
              <a:gd name="connsiteX1155" fmla="*/ 8934368 w 12192000"/>
              <a:gd name="connsiteY1155" fmla="*/ 5041858 h 6858000"/>
              <a:gd name="connsiteX1156" fmla="*/ 8870868 w 12192000"/>
              <a:gd name="connsiteY1156" fmla="*/ 5105358 h 6858000"/>
              <a:gd name="connsiteX1157" fmla="*/ 8934368 w 12192000"/>
              <a:gd name="connsiteY1157" fmla="*/ 5168858 h 6858000"/>
              <a:gd name="connsiteX1158" fmla="*/ 8997868 w 12192000"/>
              <a:gd name="connsiteY1158" fmla="*/ 5105358 h 6858000"/>
              <a:gd name="connsiteX1159" fmla="*/ 8934368 w 12192000"/>
              <a:gd name="connsiteY1159" fmla="*/ 5041858 h 6858000"/>
              <a:gd name="connsiteX1160" fmla="*/ 8667668 w 12192000"/>
              <a:gd name="connsiteY1160" fmla="*/ 5041858 h 6858000"/>
              <a:gd name="connsiteX1161" fmla="*/ 8604168 w 12192000"/>
              <a:gd name="connsiteY1161" fmla="*/ 5105358 h 6858000"/>
              <a:gd name="connsiteX1162" fmla="*/ 8667668 w 12192000"/>
              <a:gd name="connsiteY1162" fmla="*/ 5168858 h 6858000"/>
              <a:gd name="connsiteX1163" fmla="*/ 8731168 w 12192000"/>
              <a:gd name="connsiteY1163" fmla="*/ 5105358 h 6858000"/>
              <a:gd name="connsiteX1164" fmla="*/ 8667668 w 12192000"/>
              <a:gd name="connsiteY1164" fmla="*/ 5041858 h 6858000"/>
              <a:gd name="connsiteX1165" fmla="*/ 8400968 w 12192000"/>
              <a:gd name="connsiteY1165" fmla="*/ 5041858 h 6858000"/>
              <a:gd name="connsiteX1166" fmla="*/ 8337468 w 12192000"/>
              <a:gd name="connsiteY1166" fmla="*/ 5105358 h 6858000"/>
              <a:gd name="connsiteX1167" fmla="*/ 8400968 w 12192000"/>
              <a:gd name="connsiteY1167" fmla="*/ 5168858 h 6858000"/>
              <a:gd name="connsiteX1168" fmla="*/ 8464468 w 12192000"/>
              <a:gd name="connsiteY1168" fmla="*/ 5105358 h 6858000"/>
              <a:gd name="connsiteX1169" fmla="*/ 8400968 w 12192000"/>
              <a:gd name="connsiteY1169" fmla="*/ 5041858 h 6858000"/>
              <a:gd name="connsiteX1170" fmla="*/ 8134268 w 12192000"/>
              <a:gd name="connsiteY1170" fmla="*/ 5041858 h 6858000"/>
              <a:gd name="connsiteX1171" fmla="*/ 8070768 w 12192000"/>
              <a:gd name="connsiteY1171" fmla="*/ 5105358 h 6858000"/>
              <a:gd name="connsiteX1172" fmla="*/ 8134268 w 12192000"/>
              <a:gd name="connsiteY1172" fmla="*/ 5168858 h 6858000"/>
              <a:gd name="connsiteX1173" fmla="*/ 8197768 w 12192000"/>
              <a:gd name="connsiteY1173" fmla="*/ 5105358 h 6858000"/>
              <a:gd name="connsiteX1174" fmla="*/ 8134268 w 12192000"/>
              <a:gd name="connsiteY1174" fmla="*/ 5041858 h 6858000"/>
              <a:gd name="connsiteX1175" fmla="*/ 7867568 w 12192000"/>
              <a:gd name="connsiteY1175" fmla="*/ 5041858 h 6858000"/>
              <a:gd name="connsiteX1176" fmla="*/ 7804068 w 12192000"/>
              <a:gd name="connsiteY1176" fmla="*/ 5105358 h 6858000"/>
              <a:gd name="connsiteX1177" fmla="*/ 7867568 w 12192000"/>
              <a:gd name="connsiteY1177" fmla="*/ 5168858 h 6858000"/>
              <a:gd name="connsiteX1178" fmla="*/ 7931068 w 12192000"/>
              <a:gd name="connsiteY1178" fmla="*/ 5105358 h 6858000"/>
              <a:gd name="connsiteX1179" fmla="*/ 7867568 w 12192000"/>
              <a:gd name="connsiteY1179" fmla="*/ 5041858 h 6858000"/>
              <a:gd name="connsiteX1180" fmla="*/ 7600868 w 12192000"/>
              <a:gd name="connsiteY1180" fmla="*/ 5041858 h 6858000"/>
              <a:gd name="connsiteX1181" fmla="*/ 7537368 w 12192000"/>
              <a:gd name="connsiteY1181" fmla="*/ 5105358 h 6858000"/>
              <a:gd name="connsiteX1182" fmla="*/ 7600868 w 12192000"/>
              <a:gd name="connsiteY1182" fmla="*/ 5168858 h 6858000"/>
              <a:gd name="connsiteX1183" fmla="*/ 7664368 w 12192000"/>
              <a:gd name="connsiteY1183" fmla="*/ 5105358 h 6858000"/>
              <a:gd name="connsiteX1184" fmla="*/ 7600868 w 12192000"/>
              <a:gd name="connsiteY1184" fmla="*/ 5041858 h 6858000"/>
              <a:gd name="connsiteX1185" fmla="*/ 7334168 w 12192000"/>
              <a:gd name="connsiteY1185" fmla="*/ 5041858 h 6858000"/>
              <a:gd name="connsiteX1186" fmla="*/ 7270668 w 12192000"/>
              <a:gd name="connsiteY1186" fmla="*/ 5105358 h 6858000"/>
              <a:gd name="connsiteX1187" fmla="*/ 7334168 w 12192000"/>
              <a:gd name="connsiteY1187" fmla="*/ 5168858 h 6858000"/>
              <a:gd name="connsiteX1188" fmla="*/ 7397668 w 12192000"/>
              <a:gd name="connsiteY1188" fmla="*/ 5105358 h 6858000"/>
              <a:gd name="connsiteX1189" fmla="*/ 7334168 w 12192000"/>
              <a:gd name="connsiteY1189" fmla="*/ 5041858 h 6858000"/>
              <a:gd name="connsiteX1190" fmla="*/ 7067468 w 12192000"/>
              <a:gd name="connsiteY1190" fmla="*/ 5041858 h 6858000"/>
              <a:gd name="connsiteX1191" fmla="*/ 7003968 w 12192000"/>
              <a:gd name="connsiteY1191" fmla="*/ 5105358 h 6858000"/>
              <a:gd name="connsiteX1192" fmla="*/ 7067468 w 12192000"/>
              <a:gd name="connsiteY1192" fmla="*/ 5168858 h 6858000"/>
              <a:gd name="connsiteX1193" fmla="*/ 7130968 w 12192000"/>
              <a:gd name="connsiteY1193" fmla="*/ 5105358 h 6858000"/>
              <a:gd name="connsiteX1194" fmla="*/ 7067468 w 12192000"/>
              <a:gd name="connsiteY1194" fmla="*/ 5041858 h 6858000"/>
              <a:gd name="connsiteX1195" fmla="*/ 6800768 w 12192000"/>
              <a:gd name="connsiteY1195" fmla="*/ 5041858 h 6858000"/>
              <a:gd name="connsiteX1196" fmla="*/ 6737268 w 12192000"/>
              <a:gd name="connsiteY1196" fmla="*/ 5105358 h 6858000"/>
              <a:gd name="connsiteX1197" fmla="*/ 6800768 w 12192000"/>
              <a:gd name="connsiteY1197" fmla="*/ 5168858 h 6858000"/>
              <a:gd name="connsiteX1198" fmla="*/ 6864268 w 12192000"/>
              <a:gd name="connsiteY1198" fmla="*/ 5105358 h 6858000"/>
              <a:gd name="connsiteX1199" fmla="*/ 6800768 w 12192000"/>
              <a:gd name="connsiteY1199" fmla="*/ 5041858 h 6858000"/>
              <a:gd name="connsiteX1200" fmla="*/ 6534068 w 12192000"/>
              <a:gd name="connsiteY1200" fmla="*/ 5041858 h 6858000"/>
              <a:gd name="connsiteX1201" fmla="*/ 6470568 w 12192000"/>
              <a:gd name="connsiteY1201" fmla="*/ 5105358 h 6858000"/>
              <a:gd name="connsiteX1202" fmla="*/ 6534068 w 12192000"/>
              <a:gd name="connsiteY1202" fmla="*/ 5168858 h 6858000"/>
              <a:gd name="connsiteX1203" fmla="*/ 6597568 w 12192000"/>
              <a:gd name="connsiteY1203" fmla="*/ 5105358 h 6858000"/>
              <a:gd name="connsiteX1204" fmla="*/ 6534068 w 12192000"/>
              <a:gd name="connsiteY1204" fmla="*/ 5041858 h 6858000"/>
              <a:gd name="connsiteX1205" fmla="*/ 6267368 w 12192000"/>
              <a:gd name="connsiteY1205" fmla="*/ 5041858 h 6858000"/>
              <a:gd name="connsiteX1206" fmla="*/ 6203868 w 12192000"/>
              <a:gd name="connsiteY1206" fmla="*/ 5105358 h 6858000"/>
              <a:gd name="connsiteX1207" fmla="*/ 6267368 w 12192000"/>
              <a:gd name="connsiteY1207" fmla="*/ 5168858 h 6858000"/>
              <a:gd name="connsiteX1208" fmla="*/ 6330868 w 12192000"/>
              <a:gd name="connsiteY1208" fmla="*/ 5105358 h 6858000"/>
              <a:gd name="connsiteX1209" fmla="*/ 6267368 w 12192000"/>
              <a:gd name="connsiteY1209" fmla="*/ 5041858 h 6858000"/>
              <a:gd name="connsiteX1210" fmla="*/ 6000673 w 12192000"/>
              <a:gd name="connsiteY1210" fmla="*/ 5041858 h 6858000"/>
              <a:gd name="connsiteX1211" fmla="*/ 5937168 w 12192000"/>
              <a:gd name="connsiteY1211" fmla="*/ 5105358 h 6858000"/>
              <a:gd name="connsiteX1212" fmla="*/ 6000673 w 12192000"/>
              <a:gd name="connsiteY1212" fmla="*/ 5168858 h 6858000"/>
              <a:gd name="connsiteX1213" fmla="*/ 6064178 w 12192000"/>
              <a:gd name="connsiteY1213" fmla="*/ 5105358 h 6858000"/>
              <a:gd name="connsiteX1214" fmla="*/ 6000673 w 12192000"/>
              <a:gd name="connsiteY1214" fmla="*/ 5041858 h 6858000"/>
              <a:gd name="connsiteX1215" fmla="*/ 5733970 w 12192000"/>
              <a:gd name="connsiteY1215" fmla="*/ 5041858 h 6858000"/>
              <a:gd name="connsiteX1216" fmla="*/ 5670472 w 12192000"/>
              <a:gd name="connsiteY1216" fmla="*/ 5105358 h 6858000"/>
              <a:gd name="connsiteX1217" fmla="*/ 5733970 w 12192000"/>
              <a:gd name="connsiteY1217" fmla="*/ 5168858 h 6858000"/>
              <a:gd name="connsiteX1218" fmla="*/ 5797469 w 12192000"/>
              <a:gd name="connsiteY1218" fmla="*/ 5105358 h 6858000"/>
              <a:gd name="connsiteX1219" fmla="*/ 5733970 w 12192000"/>
              <a:gd name="connsiteY1219" fmla="*/ 5041858 h 6858000"/>
              <a:gd name="connsiteX1220" fmla="*/ 5467276 w 12192000"/>
              <a:gd name="connsiteY1220" fmla="*/ 5041858 h 6858000"/>
              <a:gd name="connsiteX1221" fmla="*/ 5403779 w 12192000"/>
              <a:gd name="connsiteY1221" fmla="*/ 5105358 h 6858000"/>
              <a:gd name="connsiteX1222" fmla="*/ 5467276 w 12192000"/>
              <a:gd name="connsiteY1222" fmla="*/ 5168858 h 6858000"/>
              <a:gd name="connsiteX1223" fmla="*/ 5530776 w 12192000"/>
              <a:gd name="connsiteY1223" fmla="*/ 5105358 h 6858000"/>
              <a:gd name="connsiteX1224" fmla="*/ 5467276 w 12192000"/>
              <a:gd name="connsiteY1224" fmla="*/ 5041858 h 6858000"/>
              <a:gd name="connsiteX1225" fmla="*/ 5200579 w 12192000"/>
              <a:gd name="connsiteY1225" fmla="*/ 5041858 h 6858000"/>
              <a:gd name="connsiteX1226" fmla="*/ 5137078 w 12192000"/>
              <a:gd name="connsiteY1226" fmla="*/ 5105358 h 6858000"/>
              <a:gd name="connsiteX1227" fmla="*/ 5200579 w 12192000"/>
              <a:gd name="connsiteY1227" fmla="*/ 5168858 h 6858000"/>
              <a:gd name="connsiteX1228" fmla="*/ 5264078 w 12192000"/>
              <a:gd name="connsiteY1228" fmla="*/ 5105358 h 6858000"/>
              <a:gd name="connsiteX1229" fmla="*/ 5200579 w 12192000"/>
              <a:gd name="connsiteY1229" fmla="*/ 5041858 h 6858000"/>
              <a:gd name="connsiteX1230" fmla="*/ 4933876 w 12192000"/>
              <a:gd name="connsiteY1230" fmla="*/ 5041858 h 6858000"/>
              <a:gd name="connsiteX1231" fmla="*/ 4870377 w 12192000"/>
              <a:gd name="connsiteY1231" fmla="*/ 5105358 h 6858000"/>
              <a:gd name="connsiteX1232" fmla="*/ 4933876 w 12192000"/>
              <a:gd name="connsiteY1232" fmla="*/ 5168858 h 6858000"/>
              <a:gd name="connsiteX1233" fmla="*/ 4997377 w 12192000"/>
              <a:gd name="connsiteY1233" fmla="*/ 5105358 h 6858000"/>
              <a:gd name="connsiteX1234" fmla="*/ 4933876 w 12192000"/>
              <a:gd name="connsiteY1234" fmla="*/ 5041858 h 6858000"/>
              <a:gd name="connsiteX1235" fmla="*/ 4667174 w 12192000"/>
              <a:gd name="connsiteY1235" fmla="*/ 5041858 h 6858000"/>
              <a:gd name="connsiteX1236" fmla="*/ 4603684 w 12192000"/>
              <a:gd name="connsiteY1236" fmla="*/ 5105358 h 6858000"/>
              <a:gd name="connsiteX1237" fmla="*/ 4667174 w 12192000"/>
              <a:gd name="connsiteY1237" fmla="*/ 5168858 h 6858000"/>
              <a:gd name="connsiteX1238" fmla="*/ 4730670 w 12192000"/>
              <a:gd name="connsiteY1238" fmla="*/ 5105358 h 6858000"/>
              <a:gd name="connsiteX1239" fmla="*/ 4667174 w 12192000"/>
              <a:gd name="connsiteY1239" fmla="*/ 5041858 h 6858000"/>
              <a:gd name="connsiteX1240" fmla="*/ 4400478 w 12192000"/>
              <a:gd name="connsiteY1240" fmla="*/ 5041858 h 6858000"/>
              <a:gd name="connsiteX1241" fmla="*/ 4336975 w 12192000"/>
              <a:gd name="connsiteY1241" fmla="*/ 5105358 h 6858000"/>
              <a:gd name="connsiteX1242" fmla="*/ 4400478 w 12192000"/>
              <a:gd name="connsiteY1242" fmla="*/ 5168858 h 6858000"/>
              <a:gd name="connsiteX1243" fmla="*/ 4463982 w 12192000"/>
              <a:gd name="connsiteY1243" fmla="*/ 5105358 h 6858000"/>
              <a:gd name="connsiteX1244" fmla="*/ 4400478 w 12192000"/>
              <a:gd name="connsiteY1244" fmla="*/ 5041858 h 6858000"/>
              <a:gd name="connsiteX1245" fmla="*/ 4133777 w 12192000"/>
              <a:gd name="connsiteY1245" fmla="*/ 5041858 h 6858000"/>
              <a:gd name="connsiteX1246" fmla="*/ 4070307 w 12192000"/>
              <a:gd name="connsiteY1246" fmla="*/ 5105358 h 6858000"/>
              <a:gd name="connsiteX1247" fmla="*/ 4133777 w 12192000"/>
              <a:gd name="connsiteY1247" fmla="*/ 5168858 h 6858000"/>
              <a:gd name="connsiteX1248" fmla="*/ 4197282 w 12192000"/>
              <a:gd name="connsiteY1248" fmla="*/ 5105358 h 6858000"/>
              <a:gd name="connsiteX1249" fmla="*/ 4133777 w 12192000"/>
              <a:gd name="connsiteY1249" fmla="*/ 5041858 h 6858000"/>
              <a:gd name="connsiteX1250" fmla="*/ 3867105 w 12192000"/>
              <a:gd name="connsiteY1250" fmla="*/ 5041858 h 6858000"/>
              <a:gd name="connsiteX1251" fmla="*/ 3803603 w 12192000"/>
              <a:gd name="connsiteY1251" fmla="*/ 5105358 h 6858000"/>
              <a:gd name="connsiteX1252" fmla="*/ 3867105 w 12192000"/>
              <a:gd name="connsiteY1252" fmla="*/ 5168858 h 6858000"/>
              <a:gd name="connsiteX1253" fmla="*/ 3930609 w 12192000"/>
              <a:gd name="connsiteY1253" fmla="*/ 5105358 h 6858000"/>
              <a:gd name="connsiteX1254" fmla="*/ 3867105 w 12192000"/>
              <a:gd name="connsiteY1254" fmla="*/ 5041858 h 6858000"/>
              <a:gd name="connsiteX1255" fmla="*/ 3600409 w 12192000"/>
              <a:gd name="connsiteY1255" fmla="*/ 5041858 h 6858000"/>
              <a:gd name="connsiteX1256" fmla="*/ 3536912 w 12192000"/>
              <a:gd name="connsiteY1256" fmla="*/ 5105358 h 6858000"/>
              <a:gd name="connsiteX1257" fmla="*/ 3600409 w 12192000"/>
              <a:gd name="connsiteY1257" fmla="*/ 5168858 h 6858000"/>
              <a:gd name="connsiteX1258" fmla="*/ 3663909 w 12192000"/>
              <a:gd name="connsiteY1258" fmla="*/ 5105358 h 6858000"/>
              <a:gd name="connsiteX1259" fmla="*/ 3600409 w 12192000"/>
              <a:gd name="connsiteY1259" fmla="*/ 5041858 h 6858000"/>
              <a:gd name="connsiteX1260" fmla="*/ 3333699 w 12192000"/>
              <a:gd name="connsiteY1260" fmla="*/ 5041858 h 6858000"/>
              <a:gd name="connsiteX1261" fmla="*/ 3270201 w 12192000"/>
              <a:gd name="connsiteY1261" fmla="*/ 5105358 h 6858000"/>
              <a:gd name="connsiteX1262" fmla="*/ 3333699 w 12192000"/>
              <a:gd name="connsiteY1262" fmla="*/ 5168858 h 6858000"/>
              <a:gd name="connsiteX1263" fmla="*/ 3397204 w 12192000"/>
              <a:gd name="connsiteY1263" fmla="*/ 5105358 h 6858000"/>
              <a:gd name="connsiteX1264" fmla="*/ 3333699 w 12192000"/>
              <a:gd name="connsiteY1264" fmla="*/ 5041858 h 6858000"/>
              <a:gd name="connsiteX1265" fmla="*/ 3067011 w 12192000"/>
              <a:gd name="connsiteY1265" fmla="*/ 5041858 h 6858000"/>
              <a:gd name="connsiteX1266" fmla="*/ 3003514 w 12192000"/>
              <a:gd name="connsiteY1266" fmla="*/ 5105358 h 6858000"/>
              <a:gd name="connsiteX1267" fmla="*/ 3067011 w 12192000"/>
              <a:gd name="connsiteY1267" fmla="*/ 5168858 h 6858000"/>
              <a:gd name="connsiteX1268" fmla="*/ 3130508 w 12192000"/>
              <a:gd name="connsiteY1268" fmla="*/ 5105358 h 6858000"/>
              <a:gd name="connsiteX1269" fmla="*/ 3067011 w 12192000"/>
              <a:gd name="connsiteY1269" fmla="*/ 5041858 h 6858000"/>
              <a:gd name="connsiteX1270" fmla="*/ 2800325 w 12192000"/>
              <a:gd name="connsiteY1270" fmla="*/ 5041858 h 6858000"/>
              <a:gd name="connsiteX1271" fmla="*/ 2736827 w 12192000"/>
              <a:gd name="connsiteY1271" fmla="*/ 5105358 h 6858000"/>
              <a:gd name="connsiteX1272" fmla="*/ 2800325 w 12192000"/>
              <a:gd name="connsiteY1272" fmla="*/ 5168858 h 6858000"/>
              <a:gd name="connsiteX1273" fmla="*/ 2863822 w 12192000"/>
              <a:gd name="connsiteY1273" fmla="*/ 5105358 h 6858000"/>
              <a:gd name="connsiteX1274" fmla="*/ 2800325 w 12192000"/>
              <a:gd name="connsiteY1274" fmla="*/ 5041858 h 6858000"/>
              <a:gd name="connsiteX1275" fmla="*/ 2533616 w 12192000"/>
              <a:gd name="connsiteY1275" fmla="*/ 5041858 h 6858000"/>
              <a:gd name="connsiteX1276" fmla="*/ 2470111 w 12192000"/>
              <a:gd name="connsiteY1276" fmla="*/ 5105358 h 6858000"/>
              <a:gd name="connsiteX1277" fmla="*/ 2533616 w 12192000"/>
              <a:gd name="connsiteY1277" fmla="*/ 5168858 h 6858000"/>
              <a:gd name="connsiteX1278" fmla="*/ 2597120 w 12192000"/>
              <a:gd name="connsiteY1278" fmla="*/ 5105358 h 6858000"/>
              <a:gd name="connsiteX1279" fmla="*/ 2533616 w 12192000"/>
              <a:gd name="connsiteY1279" fmla="*/ 5041858 h 6858000"/>
              <a:gd name="connsiteX1280" fmla="*/ 2266911 w 12192000"/>
              <a:gd name="connsiteY1280" fmla="*/ 5041858 h 6858000"/>
              <a:gd name="connsiteX1281" fmla="*/ 2203415 w 12192000"/>
              <a:gd name="connsiteY1281" fmla="*/ 5105358 h 6858000"/>
              <a:gd name="connsiteX1282" fmla="*/ 2266911 w 12192000"/>
              <a:gd name="connsiteY1282" fmla="*/ 5168858 h 6858000"/>
              <a:gd name="connsiteX1283" fmla="*/ 2330416 w 12192000"/>
              <a:gd name="connsiteY1283" fmla="*/ 5105358 h 6858000"/>
              <a:gd name="connsiteX1284" fmla="*/ 2266911 w 12192000"/>
              <a:gd name="connsiteY1284" fmla="*/ 5041858 h 6858000"/>
              <a:gd name="connsiteX1285" fmla="*/ 2000214 w 12192000"/>
              <a:gd name="connsiteY1285" fmla="*/ 5041858 h 6858000"/>
              <a:gd name="connsiteX1286" fmla="*/ 1936708 w 12192000"/>
              <a:gd name="connsiteY1286" fmla="*/ 5105358 h 6858000"/>
              <a:gd name="connsiteX1287" fmla="*/ 2000214 w 12192000"/>
              <a:gd name="connsiteY1287" fmla="*/ 5168858 h 6858000"/>
              <a:gd name="connsiteX1288" fmla="*/ 2063716 w 12192000"/>
              <a:gd name="connsiteY1288" fmla="*/ 5105358 h 6858000"/>
              <a:gd name="connsiteX1289" fmla="*/ 2000214 w 12192000"/>
              <a:gd name="connsiteY1289" fmla="*/ 5041858 h 6858000"/>
              <a:gd name="connsiteX1290" fmla="*/ 1733506 w 12192000"/>
              <a:gd name="connsiteY1290" fmla="*/ 5041858 h 6858000"/>
              <a:gd name="connsiteX1291" fmla="*/ 1670006 w 12192000"/>
              <a:gd name="connsiteY1291" fmla="*/ 5105358 h 6858000"/>
              <a:gd name="connsiteX1292" fmla="*/ 1733506 w 12192000"/>
              <a:gd name="connsiteY1292" fmla="*/ 5168858 h 6858000"/>
              <a:gd name="connsiteX1293" fmla="*/ 1797007 w 12192000"/>
              <a:gd name="connsiteY1293" fmla="*/ 5105358 h 6858000"/>
              <a:gd name="connsiteX1294" fmla="*/ 1733506 w 12192000"/>
              <a:gd name="connsiteY1294" fmla="*/ 5041858 h 6858000"/>
              <a:gd name="connsiteX1295" fmla="*/ 1466807 w 12192000"/>
              <a:gd name="connsiteY1295" fmla="*/ 5041858 h 6858000"/>
              <a:gd name="connsiteX1296" fmla="*/ 1403307 w 12192000"/>
              <a:gd name="connsiteY1296" fmla="*/ 5105358 h 6858000"/>
              <a:gd name="connsiteX1297" fmla="*/ 1466807 w 12192000"/>
              <a:gd name="connsiteY1297" fmla="*/ 5168858 h 6858000"/>
              <a:gd name="connsiteX1298" fmla="*/ 1530307 w 12192000"/>
              <a:gd name="connsiteY1298" fmla="*/ 5105358 h 6858000"/>
              <a:gd name="connsiteX1299" fmla="*/ 1466807 w 12192000"/>
              <a:gd name="connsiteY1299" fmla="*/ 5041858 h 6858000"/>
              <a:gd name="connsiteX1300" fmla="*/ 1200108 w 12192000"/>
              <a:gd name="connsiteY1300" fmla="*/ 5041858 h 6858000"/>
              <a:gd name="connsiteX1301" fmla="*/ 1136608 w 12192000"/>
              <a:gd name="connsiteY1301" fmla="*/ 5105358 h 6858000"/>
              <a:gd name="connsiteX1302" fmla="*/ 1200108 w 12192000"/>
              <a:gd name="connsiteY1302" fmla="*/ 5168858 h 6858000"/>
              <a:gd name="connsiteX1303" fmla="*/ 1263608 w 12192000"/>
              <a:gd name="connsiteY1303" fmla="*/ 5105358 h 6858000"/>
              <a:gd name="connsiteX1304" fmla="*/ 1200108 w 12192000"/>
              <a:gd name="connsiteY1304" fmla="*/ 5041858 h 6858000"/>
              <a:gd name="connsiteX1305" fmla="*/ 933409 w 12192000"/>
              <a:gd name="connsiteY1305" fmla="*/ 5041858 h 6858000"/>
              <a:gd name="connsiteX1306" fmla="*/ 869910 w 12192000"/>
              <a:gd name="connsiteY1306" fmla="*/ 5105358 h 6858000"/>
              <a:gd name="connsiteX1307" fmla="*/ 933409 w 12192000"/>
              <a:gd name="connsiteY1307" fmla="*/ 5168858 h 6858000"/>
              <a:gd name="connsiteX1308" fmla="*/ 996909 w 12192000"/>
              <a:gd name="connsiteY1308" fmla="*/ 5105358 h 6858000"/>
              <a:gd name="connsiteX1309" fmla="*/ 933409 w 12192000"/>
              <a:gd name="connsiteY1309" fmla="*/ 5041858 h 6858000"/>
              <a:gd name="connsiteX1310" fmla="*/ 666711 w 12192000"/>
              <a:gd name="connsiteY1310" fmla="*/ 5041858 h 6858000"/>
              <a:gd name="connsiteX1311" fmla="*/ 603211 w 12192000"/>
              <a:gd name="connsiteY1311" fmla="*/ 5105358 h 6858000"/>
              <a:gd name="connsiteX1312" fmla="*/ 666711 w 12192000"/>
              <a:gd name="connsiteY1312" fmla="*/ 5168858 h 6858000"/>
              <a:gd name="connsiteX1313" fmla="*/ 730210 w 12192000"/>
              <a:gd name="connsiteY1313" fmla="*/ 5105358 h 6858000"/>
              <a:gd name="connsiteX1314" fmla="*/ 666711 w 12192000"/>
              <a:gd name="connsiteY1314" fmla="*/ 5041858 h 6858000"/>
              <a:gd name="connsiteX1315" fmla="*/ 400012 w 12192000"/>
              <a:gd name="connsiteY1315" fmla="*/ 5041858 h 6858000"/>
              <a:gd name="connsiteX1316" fmla="*/ 336512 w 12192000"/>
              <a:gd name="connsiteY1316" fmla="*/ 5105358 h 6858000"/>
              <a:gd name="connsiteX1317" fmla="*/ 400012 w 12192000"/>
              <a:gd name="connsiteY1317" fmla="*/ 5168858 h 6858000"/>
              <a:gd name="connsiteX1318" fmla="*/ 463512 w 12192000"/>
              <a:gd name="connsiteY1318" fmla="*/ 5105358 h 6858000"/>
              <a:gd name="connsiteX1319" fmla="*/ 400012 w 12192000"/>
              <a:gd name="connsiteY1319" fmla="*/ 5041858 h 6858000"/>
              <a:gd name="connsiteX1320" fmla="*/ 11855368 w 12192000"/>
              <a:gd name="connsiteY1320" fmla="*/ 4737058 h 6858000"/>
              <a:gd name="connsiteX1321" fmla="*/ 11791868 w 12192000"/>
              <a:gd name="connsiteY1321" fmla="*/ 4800558 h 6858000"/>
              <a:gd name="connsiteX1322" fmla="*/ 11855368 w 12192000"/>
              <a:gd name="connsiteY1322" fmla="*/ 4864058 h 6858000"/>
              <a:gd name="connsiteX1323" fmla="*/ 11918868 w 12192000"/>
              <a:gd name="connsiteY1323" fmla="*/ 4800558 h 6858000"/>
              <a:gd name="connsiteX1324" fmla="*/ 11855368 w 12192000"/>
              <a:gd name="connsiteY1324" fmla="*/ 4737058 h 6858000"/>
              <a:gd name="connsiteX1325" fmla="*/ 11588668 w 12192000"/>
              <a:gd name="connsiteY1325" fmla="*/ 4737058 h 6858000"/>
              <a:gd name="connsiteX1326" fmla="*/ 11525168 w 12192000"/>
              <a:gd name="connsiteY1326" fmla="*/ 4800558 h 6858000"/>
              <a:gd name="connsiteX1327" fmla="*/ 11588668 w 12192000"/>
              <a:gd name="connsiteY1327" fmla="*/ 4864058 h 6858000"/>
              <a:gd name="connsiteX1328" fmla="*/ 11652168 w 12192000"/>
              <a:gd name="connsiteY1328" fmla="*/ 4800558 h 6858000"/>
              <a:gd name="connsiteX1329" fmla="*/ 11588668 w 12192000"/>
              <a:gd name="connsiteY1329" fmla="*/ 4737058 h 6858000"/>
              <a:gd name="connsiteX1330" fmla="*/ 11321968 w 12192000"/>
              <a:gd name="connsiteY1330" fmla="*/ 4737058 h 6858000"/>
              <a:gd name="connsiteX1331" fmla="*/ 11258468 w 12192000"/>
              <a:gd name="connsiteY1331" fmla="*/ 4800558 h 6858000"/>
              <a:gd name="connsiteX1332" fmla="*/ 11321968 w 12192000"/>
              <a:gd name="connsiteY1332" fmla="*/ 4864058 h 6858000"/>
              <a:gd name="connsiteX1333" fmla="*/ 11385468 w 12192000"/>
              <a:gd name="connsiteY1333" fmla="*/ 4800558 h 6858000"/>
              <a:gd name="connsiteX1334" fmla="*/ 11321968 w 12192000"/>
              <a:gd name="connsiteY1334" fmla="*/ 4737058 h 6858000"/>
              <a:gd name="connsiteX1335" fmla="*/ 11055268 w 12192000"/>
              <a:gd name="connsiteY1335" fmla="*/ 4737058 h 6858000"/>
              <a:gd name="connsiteX1336" fmla="*/ 10991768 w 12192000"/>
              <a:gd name="connsiteY1336" fmla="*/ 4800558 h 6858000"/>
              <a:gd name="connsiteX1337" fmla="*/ 11055268 w 12192000"/>
              <a:gd name="connsiteY1337" fmla="*/ 4864058 h 6858000"/>
              <a:gd name="connsiteX1338" fmla="*/ 11118768 w 12192000"/>
              <a:gd name="connsiteY1338" fmla="*/ 4800558 h 6858000"/>
              <a:gd name="connsiteX1339" fmla="*/ 11055268 w 12192000"/>
              <a:gd name="connsiteY1339" fmla="*/ 4737058 h 6858000"/>
              <a:gd name="connsiteX1340" fmla="*/ 10788568 w 12192000"/>
              <a:gd name="connsiteY1340" fmla="*/ 4737058 h 6858000"/>
              <a:gd name="connsiteX1341" fmla="*/ 10725068 w 12192000"/>
              <a:gd name="connsiteY1341" fmla="*/ 4800558 h 6858000"/>
              <a:gd name="connsiteX1342" fmla="*/ 10788568 w 12192000"/>
              <a:gd name="connsiteY1342" fmla="*/ 4864058 h 6858000"/>
              <a:gd name="connsiteX1343" fmla="*/ 10852068 w 12192000"/>
              <a:gd name="connsiteY1343" fmla="*/ 4800558 h 6858000"/>
              <a:gd name="connsiteX1344" fmla="*/ 10788568 w 12192000"/>
              <a:gd name="connsiteY1344" fmla="*/ 4737058 h 6858000"/>
              <a:gd name="connsiteX1345" fmla="*/ 10521868 w 12192000"/>
              <a:gd name="connsiteY1345" fmla="*/ 4737058 h 6858000"/>
              <a:gd name="connsiteX1346" fmla="*/ 10458368 w 12192000"/>
              <a:gd name="connsiteY1346" fmla="*/ 4800558 h 6858000"/>
              <a:gd name="connsiteX1347" fmla="*/ 10521868 w 12192000"/>
              <a:gd name="connsiteY1347" fmla="*/ 4864058 h 6858000"/>
              <a:gd name="connsiteX1348" fmla="*/ 10585368 w 12192000"/>
              <a:gd name="connsiteY1348" fmla="*/ 4800558 h 6858000"/>
              <a:gd name="connsiteX1349" fmla="*/ 10521868 w 12192000"/>
              <a:gd name="connsiteY1349" fmla="*/ 4737058 h 6858000"/>
              <a:gd name="connsiteX1350" fmla="*/ 10255168 w 12192000"/>
              <a:gd name="connsiteY1350" fmla="*/ 4737058 h 6858000"/>
              <a:gd name="connsiteX1351" fmla="*/ 10191668 w 12192000"/>
              <a:gd name="connsiteY1351" fmla="*/ 4800558 h 6858000"/>
              <a:gd name="connsiteX1352" fmla="*/ 10255168 w 12192000"/>
              <a:gd name="connsiteY1352" fmla="*/ 4864058 h 6858000"/>
              <a:gd name="connsiteX1353" fmla="*/ 10318668 w 12192000"/>
              <a:gd name="connsiteY1353" fmla="*/ 4800558 h 6858000"/>
              <a:gd name="connsiteX1354" fmla="*/ 10255168 w 12192000"/>
              <a:gd name="connsiteY1354" fmla="*/ 4737058 h 6858000"/>
              <a:gd name="connsiteX1355" fmla="*/ 9988468 w 12192000"/>
              <a:gd name="connsiteY1355" fmla="*/ 4737058 h 6858000"/>
              <a:gd name="connsiteX1356" fmla="*/ 9924968 w 12192000"/>
              <a:gd name="connsiteY1356" fmla="*/ 4800558 h 6858000"/>
              <a:gd name="connsiteX1357" fmla="*/ 9988468 w 12192000"/>
              <a:gd name="connsiteY1357" fmla="*/ 4864058 h 6858000"/>
              <a:gd name="connsiteX1358" fmla="*/ 10051968 w 12192000"/>
              <a:gd name="connsiteY1358" fmla="*/ 4800558 h 6858000"/>
              <a:gd name="connsiteX1359" fmla="*/ 9988468 w 12192000"/>
              <a:gd name="connsiteY1359" fmla="*/ 4737058 h 6858000"/>
              <a:gd name="connsiteX1360" fmla="*/ 9721768 w 12192000"/>
              <a:gd name="connsiteY1360" fmla="*/ 4737058 h 6858000"/>
              <a:gd name="connsiteX1361" fmla="*/ 9658268 w 12192000"/>
              <a:gd name="connsiteY1361" fmla="*/ 4800558 h 6858000"/>
              <a:gd name="connsiteX1362" fmla="*/ 9721768 w 12192000"/>
              <a:gd name="connsiteY1362" fmla="*/ 4864058 h 6858000"/>
              <a:gd name="connsiteX1363" fmla="*/ 9785268 w 12192000"/>
              <a:gd name="connsiteY1363" fmla="*/ 4800558 h 6858000"/>
              <a:gd name="connsiteX1364" fmla="*/ 9721768 w 12192000"/>
              <a:gd name="connsiteY1364" fmla="*/ 4737058 h 6858000"/>
              <a:gd name="connsiteX1365" fmla="*/ 9455068 w 12192000"/>
              <a:gd name="connsiteY1365" fmla="*/ 4737058 h 6858000"/>
              <a:gd name="connsiteX1366" fmla="*/ 9391568 w 12192000"/>
              <a:gd name="connsiteY1366" fmla="*/ 4800558 h 6858000"/>
              <a:gd name="connsiteX1367" fmla="*/ 9455068 w 12192000"/>
              <a:gd name="connsiteY1367" fmla="*/ 4864058 h 6858000"/>
              <a:gd name="connsiteX1368" fmla="*/ 9518568 w 12192000"/>
              <a:gd name="connsiteY1368" fmla="*/ 4800558 h 6858000"/>
              <a:gd name="connsiteX1369" fmla="*/ 9455068 w 12192000"/>
              <a:gd name="connsiteY1369" fmla="*/ 4737058 h 6858000"/>
              <a:gd name="connsiteX1370" fmla="*/ 9188368 w 12192000"/>
              <a:gd name="connsiteY1370" fmla="*/ 4737058 h 6858000"/>
              <a:gd name="connsiteX1371" fmla="*/ 9124868 w 12192000"/>
              <a:gd name="connsiteY1371" fmla="*/ 4800558 h 6858000"/>
              <a:gd name="connsiteX1372" fmla="*/ 9188368 w 12192000"/>
              <a:gd name="connsiteY1372" fmla="*/ 4864058 h 6858000"/>
              <a:gd name="connsiteX1373" fmla="*/ 9251868 w 12192000"/>
              <a:gd name="connsiteY1373" fmla="*/ 4800558 h 6858000"/>
              <a:gd name="connsiteX1374" fmla="*/ 9188368 w 12192000"/>
              <a:gd name="connsiteY1374" fmla="*/ 4737058 h 6858000"/>
              <a:gd name="connsiteX1375" fmla="*/ 8921668 w 12192000"/>
              <a:gd name="connsiteY1375" fmla="*/ 4737058 h 6858000"/>
              <a:gd name="connsiteX1376" fmla="*/ 8858168 w 12192000"/>
              <a:gd name="connsiteY1376" fmla="*/ 4800558 h 6858000"/>
              <a:gd name="connsiteX1377" fmla="*/ 8921668 w 12192000"/>
              <a:gd name="connsiteY1377" fmla="*/ 4864058 h 6858000"/>
              <a:gd name="connsiteX1378" fmla="*/ 8985168 w 12192000"/>
              <a:gd name="connsiteY1378" fmla="*/ 4800558 h 6858000"/>
              <a:gd name="connsiteX1379" fmla="*/ 8921668 w 12192000"/>
              <a:gd name="connsiteY1379" fmla="*/ 4737058 h 6858000"/>
              <a:gd name="connsiteX1380" fmla="*/ 8654968 w 12192000"/>
              <a:gd name="connsiteY1380" fmla="*/ 4737058 h 6858000"/>
              <a:gd name="connsiteX1381" fmla="*/ 8591468 w 12192000"/>
              <a:gd name="connsiteY1381" fmla="*/ 4800558 h 6858000"/>
              <a:gd name="connsiteX1382" fmla="*/ 8654968 w 12192000"/>
              <a:gd name="connsiteY1382" fmla="*/ 4864058 h 6858000"/>
              <a:gd name="connsiteX1383" fmla="*/ 8718468 w 12192000"/>
              <a:gd name="connsiteY1383" fmla="*/ 4800558 h 6858000"/>
              <a:gd name="connsiteX1384" fmla="*/ 8654968 w 12192000"/>
              <a:gd name="connsiteY1384" fmla="*/ 4737058 h 6858000"/>
              <a:gd name="connsiteX1385" fmla="*/ 8388268 w 12192000"/>
              <a:gd name="connsiteY1385" fmla="*/ 4737058 h 6858000"/>
              <a:gd name="connsiteX1386" fmla="*/ 8324768 w 12192000"/>
              <a:gd name="connsiteY1386" fmla="*/ 4800558 h 6858000"/>
              <a:gd name="connsiteX1387" fmla="*/ 8388268 w 12192000"/>
              <a:gd name="connsiteY1387" fmla="*/ 4864058 h 6858000"/>
              <a:gd name="connsiteX1388" fmla="*/ 8451768 w 12192000"/>
              <a:gd name="connsiteY1388" fmla="*/ 4800558 h 6858000"/>
              <a:gd name="connsiteX1389" fmla="*/ 8388268 w 12192000"/>
              <a:gd name="connsiteY1389" fmla="*/ 4737058 h 6858000"/>
              <a:gd name="connsiteX1390" fmla="*/ 8121568 w 12192000"/>
              <a:gd name="connsiteY1390" fmla="*/ 4737058 h 6858000"/>
              <a:gd name="connsiteX1391" fmla="*/ 8058068 w 12192000"/>
              <a:gd name="connsiteY1391" fmla="*/ 4800558 h 6858000"/>
              <a:gd name="connsiteX1392" fmla="*/ 8121568 w 12192000"/>
              <a:gd name="connsiteY1392" fmla="*/ 4864058 h 6858000"/>
              <a:gd name="connsiteX1393" fmla="*/ 8185068 w 12192000"/>
              <a:gd name="connsiteY1393" fmla="*/ 4800558 h 6858000"/>
              <a:gd name="connsiteX1394" fmla="*/ 8121568 w 12192000"/>
              <a:gd name="connsiteY1394" fmla="*/ 4737058 h 6858000"/>
              <a:gd name="connsiteX1395" fmla="*/ 7854868 w 12192000"/>
              <a:gd name="connsiteY1395" fmla="*/ 4737058 h 6858000"/>
              <a:gd name="connsiteX1396" fmla="*/ 7791368 w 12192000"/>
              <a:gd name="connsiteY1396" fmla="*/ 4800558 h 6858000"/>
              <a:gd name="connsiteX1397" fmla="*/ 7854868 w 12192000"/>
              <a:gd name="connsiteY1397" fmla="*/ 4864058 h 6858000"/>
              <a:gd name="connsiteX1398" fmla="*/ 7918368 w 12192000"/>
              <a:gd name="connsiteY1398" fmla="*/ 4800558 h 6858000"/>
              <a:gd name="connsiteX1399" fmla="*/ 7854868 w 12192000"/>
              <a:gd name="connsiteY1399" fmla="*/ 4737058 h 6858000"/>
              <a:gd name="connsiteX1400" fmla="*/ 7588168 w 12192000"/>
              <a:gd name="connsiteY1400" fmla="*/ 4737058 h 6858000"/>
              <a:gd name="connsiteX1401" fmla="*/ 7524668 w 12192000"/>
              <a:gd name="connsiteY1401" fmla="*/ 4800558 h 6858000"/>
              <a:gd name="connsiteX1402" fmla="*/ 7588168 w 12192000"/>
              <a:gd name="connsiteY1402" fmla="*/ 4864058 h 6858000"/>
              <a:gd name="connsiteX1403" fmla="*/ 7651668 w 12192000"/>
              <a:gd name="connsiteY1403" fmla="*/ 4800558 h 6858000"/>
              <a:gd name="connsiteX1404" fmla="*/ 7588168 w 12192000"/>
              <a:gd name="connsiteY1404" fmla="*/ 4737058 h 6858000"/>
              <a:gd name="connsiteX1405" fmla="*/ 7321468 w 12192000"/>
              <a:gd name="connsiteY1405" fmla="*/ 4737058 h 6858000"/>
              <a:gd name="connsiteX1406" fmla="*/ 7257968 w 12192000"/>
              <a:gd name="connsiteY1406" fmla="*/ 4800558 h 6858000"/>
              <a:gd name="connsiteX1407" fmla="*/ 7321468 w 12192000"/>
              <a:gd name="connsiteY1407" fmla="*/ 4864058 h 6858000"/>
              <a:gd name="connsiteX1408" fmla="*/ 7384968 w 12192000"/>
              <a:gd name="connsiteY1408" fmla="*/ 4800558 h 6858000"/>
              <a:gd name="connsiteX1409" fmla="*/ 7321468 w 12192000"/>
              <a:gd name="connsiteY1409" fmla="*/ 4737058 h 6858000"/>
              <a:gd name="connsiteX1410" fmla="*/ 7054768 w 12192000"/>
              <a:gd name="connsiteY1410" fmla="*/ 4737058 h 6858000"/>
              <a:gd name="connsiteX1411" fmla="*/ 6991268 w 12192000"/>
              <a:gd name="connsiteY1411" fmla="*/ 4800558 h 6858000"/>
              <a:gd name="connsiteX1412" fmla="*/ 7054768 w 12192000"/>
              <a:gd name="connsiteY1412" fmla="*/ 4864058 h 6858000"/>
              <a:gd name="connsiteX1413" fmla="*/ 7118268 w 12192000"/>
              <a:gd name="connsiteY1413" fmla="*/ 4800558 h 6858000"/>
              <a:gd name="connsiteX1414" fmla="*/ 7054768 w 12192000"/>
              <a:gd name="connsiteY1414" fmla="*/ 4737058 h 6858000"/>
              <a:gd name="connsiteX1415" fmla="*/ 6788068 w 12192000"/>
              <a:gd name="connsiteY1415" fmla="*/ 4737058 h 6858000"/>
              <a:gd name="connsiteX1416" fmla="*/ 6724568 w 12192000"/>
              <a:gd name="connsiteY1416" fmla="*/ 4800558 h 6858000"/>
              <a:gd name="connsiteX1417" fmla="*/ 6788068 w 12192000"/>
              <a:gd name="connsiteY1417" fmla="*/ 4864058 h 6858000"/>
              <a:gd name="connsiteX1418" fmla="*/ 6851568 w 12192000"/>
              <a:gd name="connsiteY1418" fmla="*/ 4800558 h 6858000"/>
              <a:gd name="connsiteX1419" fmla="*/ 6788068 w 12192000"/>
              <a:gd name="connsiteY1419" fmla="*/ 4737058 h 6858000"/>
              <a:gd name="connsiteX1420" fmla="*/ 6521368 w 12192000"/>
              <a:gd name="connsiteY1420" fmla="*/ 4737058 h 6858000"/>
              <a:gd name="connsiteX1421" fmla="*/ 6457868 w 12192000"/>
              <a:gd name="connsiteY1421" fmla="*/ 4800558 h 6858000"/>
              <a:gd name="connsiteX1422" fmla="*/ 6521368 w 12192000"/>
              <a:gd name="connsiteY1422" fmla="*/ 4864058 h 6858000"/>
              <a:gd name="connsiteX1423" fmla="*/ 6584868 w 12192000"/>
              <a:gd name="connsiteY1423" fmla="*/ 4800558 h 6858000"/>
              <a:gd name="connsiteX1424" fmla="*/ 6521368 w 12192000"/>
              <a:gd name="connsiteY1424" fmla="*/ 4737058 h 6858000"/>
              <a:gd name="connsiteX1425" fmla="*/ 6254668 w 12192000"/>
              <a:gd name="connsiteY1425" fmla="*/ 4737058 h 6858000"/>
              <a:gd name="connsiteX1426" fmla="*/ 6191168 w 12192000"/>
              <a:gd name="connsiteY1426" fmla="*/ 4800558 h 6858000"/>
              <a:gd name="connsiteX1427" fmla="*/ 6254668 w 12192000"/>
              <a:gd name="connsiteY1427" fmla="*/ 4864058 h 6858000"/>
              <a:gd name="connsiteX1428" fmla="*/ 6318168 w 12192000"/>
              <a:gd name="connsiteY1428" fmla="*/ 4800558 h 6858000"/>
              <a:gd name="connsiteX1429" fmla="*/ 6254668 w 12192000"/>
              <a:gd name="connsiteY1429" fmla="*/ 4737058 h 6858000"/>
              <a:gd name="connsiteX1430" fmla="*/ 5987973 w 12192000"/>
              <a:gd name="connsiteY1430" fmla="*/ 4737058 h 6858000"/>
              <a:gd name="connsiteX1431" fmla="*/ 5924469 w 12192000"/>
              <a:gd name="connsiteY1431" fmla="*/ 4800558 h 6858000"/>
              <a:gd name="connsiteX1432" fmla="*/ 5987973 w 12192000"/>
              <a:gd name="connsiteY1432" fmla="*/ 4864058 h 6858000"/>
              <a:gd name="connsiteX1433" fmla="*/ 6051479 w 12192000"/>
              <a:gd name="connsiteY1433" fmla="*/ 4800558 h 6858000"/>
              <a:gd name="connsiteX1434" fmla="*/ 5987973 w 12192000"/>
              <a:gd name="connsiteY1434" fmla="*/ 4737058 h 6858000"/>
              <a:gd name="connsiteX1435" fmla="*/ 5721271 w 12192000"/>
              <a:gd name="connsiteY1435" fmla="*/ 4737058 h 6858000"/>
              <a:gd name="connsiteX1436" fmla="*/ 5657772 w 12192000"/>
              <a:gd name="connsiteY1436" fmla="*/ 4800558 h 6858000"/>
              <a:gd name="connsiteX1437" fmla="*/ 5721271 w 12192000"/>
              <a:gd name="connsiteY1437" fmla="*/ 4864058 h 6858000"/>
              <a:gd name="connsiteX1438" fmla="*/ 5784771 w 12192000"/>
              <a:gd name="connsiteY1438" fmla="*/ 4800558 h 6858000"/>
              <a:gd name="connsiteX1439" fmla="*/ 5721271 w 12192000"/>
              <a:gd name="connsiteY1439" fmla="*/ 4737058 h 6858000"/>
              <a:gd name="connsiteX1440" fmla="*/ 5454579 w 12192000"/>
              <a:gd name="connsiteY1440" fmla="*/ 4737058 h 6858000"/>
              <a:gd name="connsiteX1441" fmla="*/ 5391083 w 12192000"/>
              <a:gd name="connsiteY1441" fmla="*/ 4800558 h 6858000"/>
              <a:gd name="connsiteX1442" fmla="*/ 5454579 w 12192000"/>
              <a:gd name="connsiteY1442" fmla="*/ 4864058 h 6858000"/>
              <a:gd name="connsiteX1443" fmla="*/ 5518077 w 12192000"/>
              <a:gd name="connsiteY1443" fmla="*/ 4800558 h 6858000"/>
              <a:gd name="connsiteX1444" fmla="*/ 5454579 w 12192000"/>
              <a:gd name="connsiteY1444" fmla="*/ 4737058 h 6858000"/>
              <a:gd name="connsiteX1445" fmla="*/ 5187881 w 12192000"/>
              <a:gd name="connsiteY1445" fmla="*/ 4737058 h 6858000"/>
              <a:gd name="connsiteX1446" fmla="*/ 5124380 w 12192000"/>
              <a:gd name="connsiteY1446" fmla="*/ 4800558 h 6858000"/>
              <a:gd name="connsiteX1447" fmla="*/ 5187881 w 12192000"/>
              <a:gd name="connsiteY1447" fmla="*/ 4864058 h 6858000"/>
              <a:gd name="connsiteX1448" fmla="*/ 5251377 w 12192000"/>
              <a:gd name="connsiteY1448" fmla="*/ 4800558 h 6858000"/>
              <a:gd name="connsiteX1449" fmla="*/ 5187881 w 12192000"/>
              <a:gd name="connsiteY1449" fmla="*/ 4737058 h 6858000"/>
              <a:gd name="connsiteX1450" fmla="*/ 4921178 w 12192000"/>
              <a:gd name="connsiteY1450" fmla="*/ 4737058 h 6858000"/>
              <a:gd name="connsiteX1451" fmla="*/ 4857680 w 12192000"/>
              <a:gd name="connsiteY1451" fmla="*/ 4800558 h 6858000"/>
              <a:gd name="connsiteX1452" fmla="*/ 4921178 w 12192000"/>
              <a:gd name="connsiteY1452" fmla="*/ 4864058 h 6858000"/>
              <a:gd name="connsiteX1453" fmla="*/ 4984679 w 12192000"/>
              <a:gd name="connsiteY1453" fmla="*/ 4800558 h 6858000"/>
              <a:gd name="connsiteX1454" fmla="*/ 4921178 w 12192000"/>
              <a:gd name="connsiteY1454" fmla="*/ 4737058 h 6858000"/>
              <a:gd name="connsiteX1455" fmla="*/ 4654480 w 12192000"/>
              <a:gd name="connsiteY1455" fmla="*/ 4737058 h 6858000"/>
              <a:gd name="connsiteX1456" fmla="*/ 4590993 w 12192000"/>
              <a:gd name="connsiteY1456" fmla="*/ 4800558 h 6858000"/>
              <a:gd name="connsiteX1457" fmla="*/ 4654480 w 12192000"/>
              <a:gd name="connsiteY1457" fmla="*/ 4864058 h 6858000"/>
              <a:gd name="connsiteX1458" fmla="*/ 4717970 w 12192000"/>
              <a:gd name="connsiteY1458" fmla="*/ 4800558 h 6858000"/>
              <a:gd name="connsiteX1459" fmla="*/ 4654480 w 12192000"/>
              <a:gd name="connsiteY1459" fmla="*/ 4737058 h 6858000"/>
              <a:gd name="connsiteX1460" fmla="*/ 4387783 w 12192000"/>
              <a:gd name="connsiteY1460" fmla="*/ 4737058 h 6858000"/>
              <a:gd name="connsiteX1461" fmla="*/ 4324287 w 12192000"/>
              <a:gd name="connsiteY1461" fmla="*/ 4800558 h 6858000"/>
              <a:gd name="connsiteX1462" fmla="*/ 4387783 w 12192000"/>
              <a:gd name="connsiteY1462" fmla="*/ 4864058 h 6858000"/>
              <a:gd name="connsiteX1463" fmla="*/ 4451293 w 12192000"/>
              <a:gd name="connsiteY1463" fmla="*/ 4800558 h 6858000"/>
              <a:gd name="connsiteX1464" fmla="*/ 4387783 w 12192000"/>
              <a:gd name="connsiteY1464" fmla="*/ 4737058 h 6858000"/>
              <a:gd name="connsiteX1465" fmla="*/ 4121075 w 12192000"/>
              <a:gd name="connsiteY1465" fmla="*/ 4737058 h 6858000"/>
              <a:gd name="connsiteX1466" fmla="*/ 4057621 w 12192000"/>
              <a:gd name="connsiteY1466" fmla="*/ 4800558 h 6858000"/>
              <a:gd name="connsiteX1467" fmla="*/ 4121075 w 12192000"/>
              <a:gd name="connsiteY1467" fmla="*/ 4864058 h 6858000"/>
              <a:gd name="connsiteX1468" fmla="*/ 4184584 w 12192000"/>
              <a:gd name="connsiteY1468" fmla="*/ 4800558 h 6858000"/>
              <a:gd name="connsiteX1469" fmla="*/ 4121075 w 12192000"/>
              <a:gd name="connsiteY1469" fmla="*/ 4737058 h 6858000"/>
              <a:gd name="connsiteX1470" fmla="*/ 3854418 w 12192000"/>
              <a:gd name="connsiteY1470" fmla="*/ 4737058 h 6858000"/>
              <a:gd name="connsiteX1471" fmla="*/ 3790917 w 12192000"/>
              <a:gd name="connsiteY1471" fmla="*/ 4800558 h 6858000"/>
              <a:gd name="connsiteX1472" fmla="*/ 3854418 w 12192000"/>
              <a:gd name="connsiteY1472" fmla="*/ 4864058 h 6858000"/>
              <a:gd name="connsiteX1473" fmla="*/ 3917924 w 12192000"/>
              <a:gd name="connsiteY1473" fmla="*/ 4800558 h 6858000"/>
              <a:gd name="connsiteX1474" fmla="*/ 3854418 w 12192000"/>
              <a:gd name="connsiteY1474" fmla="*/ 4737058 h 6858000"/>
              <a:gd name="connsiteX1475" fmla="*/ 3587728 w 12192000"/>
              <a:gd name="connsiteY1475" fmla="*/ 4737058 h 6858000"/>
              <a:gd name="connsiteX1476" fmla="*/ 3524227 w 12192000"/>
              <a:gd name="connsiteY1476" fmla="*/ 4800558 h 6858000"/>
              <a:gd name="connsiteX1477" fmla="*/ 3587728 w 12192000"/>
              <a:gd name="connsiteY1477" fmla="*/ 4864058 h 6858000"/>
              <a:gd name="connsiteX1478" fmla="*/ 3651227 w 12192000"/>
              <a:gd name="connsiteY1478" fmla="*/ 4800558 h 6858000"/>
              <a:gd name="connsiteX1479" fmla="*/ 3587728 w 12192000"/>
              <a:gd name="connsiteY1479" fmla="*/ 4737058 h 6858000"/>
              <a:gd name="connsiteX1480" fmla="*/ 3321010 w 12192000"/>
              <a:gd name="connsiteY1480" fmla="*/ 4737058 h 6858000"/>
              <a:gd name="connsiteX1481" fmla="*/ 3257513 w 12192000"/>
              <a:gd name="connsiteY1481" fmla="*/ 4800558 h 6858000"/>
              <a:gd name="connsiteX1482" fmla="*/ 3321010 w 12192000"/>
              <a:gd name="connsiteY1482" fmla="*/ 4864058 h 6858000"/>
              <a:gd name="connsiteX1483" fmla="*/ 3384516 w 12192000"/>
              <a:gd name="connsiteY1483" fmla="*/ 4800558 h 6858000"/>
              <a:gd name="connsiteX1484" fmla="*/ 3321010 w 12192000"/>
              <a:gd name="connsiteY1484" fmla="*/ 4737058 h 6858000"/>
              <a:gd name="connsiteX1485" fmla="*/ 3054327 w 12192000"/>
              <a:gd name="connsiteY1485" fmla="*/ 4737058 h 6858000"/>
              <a:gd name="connsiteX1486" fmla="*/ 2990832 w 12192000"/>
              <a:gd name="connsiteY1486" fmla="*/ 4800558 h 6858000"/>
              <a:gd name="connsiteX1487" fmla="*/ 3054327 w 12192000"/>
              <a:gd name="connsiteY1487" fmla="*/ 4864058 h 6858000"/>
              <a:gd name="connsiteX1488" fmla="*/ 3117823 w 12192000"/>
              <a:gd name="connsiteY1488" fmla="*/ 4800558 h 6858000"/>
              <a:gd name="connsiteX1489" fmla="*/ 3054327 w 12192000"/>
              <a:gd name="connsiteY1489" fmla="*/ 4737058 h 6858000"/>
              <a:gd name="connsiteX1490" fmla="*/ 2787646 w 12192000"/>
              <a:gd name="connsiteY1490" fmla="*/ 4737058 h 6858000"/>
              <a:gd name="connsiteX1491" fmla="*/ 2724150 w 12192000"/>
              <a:gd name="connsiteY1491" fmla="*/ 4800558 h 6858000"/>
              <a:gd name="connsiteX1492" fmla="*/ 2787646 w 12192000"/>
              <a:gd name="connsiteY1492" fmla="*/ 4864058 h 6858000"/>
              <a:gd name="connsiteX1493" fmla="*/ 2851141 w 12192000"/>
              <a:gd name="connsiteY1493" fmla="*/ 4800558 h 6858000"/>
              <a:gd name="connsiteX1494" fmla="*/ 2787646 w 12192000"/>
              <a:gd name="connsiteY1494" fmla="*/ 4737058 h 6858000"/>
              <a:gd name="connsiteX1495" fmla="*/ 2520931 w 12192000"/>
              <a:gd name="connsiteY1495" fmla="*/ 4737058 h 6858000"/>
              <a:gd name="connsiteX1496" fmla="*/ 2457425 w 12192000"/>
              <a:gd name="connsiteY1496" fmla="*/ 4800558 h 6858000"/>
              <a:gd name="connsiteX1497" fmla="*/ 2520931 w 12192000"/>
              <a:gd name="connsiteY1497" fmla="*/ 4864058 h 6858000"/>
              <a:gd name="connsiteX1498" fmla="*/ 2584437 w 12192000"/>
              <a:gd name="connsiteY1498" fmla="*/ 4800558 h 6858000"/>
              <a:gd name="connsiteX1499" fmla="*/ 2520931 w 12192000"/>
              <a:gd name="connsiteY1499" fmla="*/ 4737058 h 6858000"/>
              <a:gd name="connsiteX1500" fmla="*/ 2254228 w 12192000"/>
              <a:gd name="connsiteY1500" fmla="*/ 4737058 h 6858000"/>
              <a:gd name="connsiteX1501" fmla="*/ 2190729 w 12192000"/>
              <a:gd name="connsiteY1501" fmla="*/ 4800558 h 6858000"/>
              <a:gd name="connsiteX1502" fmla="*/ 2254228 w 12192000"/>
              <a:gd name="connsiteY1502" fmla="*/ 4864058 h 6858000"/>
              <a:gd name="connsiteX1503" fmla="*/ 2317738 w 12192000"/>
              <a:gd name="connsiteY1503" fmla="*/ 4800558 h 6858000"/>
              <a:gd name="connsiteX1504" fmla="*/ 2254228 w 12192000"/>
              <a:gd name="connsiteY1504" fmla="*/ 4737058 h 6858000"/>
              <a:gd name="connsiteX1505" fmla="*/ 1987530 w 12192000"/>
              <a:gd name="connsiteY1505" fmla="*/ 4737058 h 6858000"/>
              <a:gd name="connsiteX1506" fmla="*/ 1924021 w 12192000"/>
              <a:gd name="connsiteY1506" fmla="*/ 4800558 h 6858000"/>
              <a:gd name="connsiteX1507" fmla="*/ 1987530 w 12192000"/>
              <a:gd name="connsiteY1507" fmla="*/ 4864058 h 6858000"/>
              <a:gd name="connsiteX1508" fmla="*/ 2051030 w 12192000"/>
              <a:gd name="connsiteY1508" fmla="*/ 4800558 h 6858000"/>
              <a:gd name="connsiteX1509" fmla="*/ 1987530 w 12192000"/>
              <a:gd name="connsiteY1509" fmla="*/ 4737058 h 6858000"/>
              <a:gd name="connsiteX1510" fmla="*/ 1720819 w 12192000"/>
              <a:gd name="connsiteY1510" fmla="*/ 4737058 h 6858000"/>
              <a:gd name="connsiteX1511" fmla="*/ 1657319 w 12192000"/>
              <a:gd name="connsiteY1511" fmla="*/ 4800558 h 6858000"/>
              <a:gd name="connsiteX1512" fmla="*/ 1720819 w 12192000"/>
              <a:gd name="connsiteY1512" fmla="*/ 4864058 h 6858000"/>
              <a:gd name="connsiteX1513" fmla="*/ 1784319 w 12192000"/>
              <a:gd name="connsiteY1513" fmla="*/ 4800558 h 6858000"/>
              <a:gd name="connsiteX1514" fmla="*/ 1720819 w 12192000"/>
              <a:gd name="connsiteY1514" fmla="*/ 4737058 h 6858000"/>
              <a:gd name="connsiteX1515" fmla="*/ 1454120 w 12192000"/>
              <a:gd name="connsiteY1515" fmla="*/ 4737058 h 6858000"/>
              <a:gd name="connsiteX1516" fmla="*/ 1390620 w 12192000"/>
              <a:gd name="connsiteY1516" fmla="*/ 4800558 h 6858000"/>
              <a:gd name="connsiteX1517" fmla="*/ 1454120 w 12192000"/>
              <a:gd name="connsiteY1517" fmla="*/ 4864058 h 6858000"/>
              <a:gd name="connsiteX1518" fmla="*/ 1517620 w 12192000"/>
              <a:gd name="connsiteY1518" fmla="*/ 4800558 h 6858000"/>
              <a:gd name="connsiteX1519" fmla="*/ 1454120 w 12192000"/>
              <a:gd name="connsiteY1519" fmla="*/ 4737058 h 6858000"/>
              <a:gd name="connsiteX1520" fmla="*/ 1187422 w 12192000"/>
              <a:gd name="connsiteY1520" fmla="*/ 4737058 h 6858000"/>
              <a:gd name="connsiteX1521" fmla="*/ 1123922 w 12192000"/>
              <a:gd name="connsiteY1521" fmla="*/ 4800558 h 6858000"/>
              <a:gd name="connsiteX1522" fmla="*/ 1187422 w 12192000"/>
              <a:gd name="connsiteY1522" fmla="*/ 4864058 h 6858000"/>
              <a:gd name="connsiteX1523" fmla="*/ 1250921 w 12192000"/>
              <a:gd name="connsiteY1523" fmla="*/ 4800558 h 6858000"/>
              <a:gd name="connsiteX1524" fmla="*/ 1187422 w 12192000"/>
              <a:gd name="connsiteY1524" fmla="*/ 4737058 h 6858000"/>
              <a:gd name="connsiteX1525" fmla="*/ 920723 w 12192000"/>
              <a:gd name="connsiteY1525" fmla="*/ 4737058 h 6858000"/>
              <a:gd name="connsiteX1526" fmla="*/ 857223 w 12192000"/>
              <a:gd name="connsiteY1526" fmla="*/ 4800558 h 6858000"/>
              <a:gd name="connsiteX1527" fmla="*/ 920723 w 12192000"/>
              <a:gd name="connsiteY1527" fmla="*/ 4864058 h 6858000"/>
              <a:gd name="connsiteX1528" fmla="*/ 984223 w 12192000"/>
              <a:gd name="connsiteY1528" fmla="*/ 4800558 h 6858000"/>
              <a:gd name="connsiteX1529" fmla="*/ 920723 w 12192000"/>
              <a:gd name="connsiteY1529" fmla="*/ 4737058 h 6858000"/>
              <a:gd name="connsiteX1530" fmla="*/ 654025 w 12192000"/>
              <a:gd name="connsiteY1530" fmla="*/ 4737058 h 6858000"/>
              <a:gd name="connsiteX1531" fmla="*/ 590525 w 12192000"/>
              <a:gd name="connsiteY1531" fmla="*/ 4800558 h 6858000"/>
              <a:gd name="connsiteX1532" fmla="*/ 654025 w 12192000"/>
              <a:gd name="connsiteY1532" fmla="*/ 4864058 h 6858000"/>
              <a:gd name="connsiteX1533" fmla="*/ 717525 w 12192000"/>
              <a:gd name="connsiteY1533" fmla="*/ 4800558 h 6858000"/>
              <a:gd name="connsiteX1534" fmla="*/ 654025 w 12192000"/>
              <a:gd name="connsiteY1534" fmla="*/ 4737058 h 6858000"/>
              <a:gd name="connsiteX1535" fmla="*/ 387327 w 12192000"/>
              <a:gd name="connsiteY1535" fmla="*/ 4737058 h 6858000"/>
              <a:gd name="connsiteX1536" fmla="*/ 323827 w 12192000"/>
              <a:gd name="connsiteY1536" fmla="*/ 4800558 h 6858000"/>
              <a:gd name="connsiteX1537" fmla="*/ 387327 w 12192000"/>
              <a:gd name="connsiteY1537" fmla="*/ 4864058 h 6858000"/>
              <a:gd name="connsiteX1538" fmla="*/ 450826 w 12192000"/>
              <a:gd name="connsiteY1538" fmla="*/ 4800558 h 6858000"/>
              <a:gd name="connsiteX1539" fmla="*/ 387327 w 12192000"/>
              <a:gd name="connsiteY1539" fmla="*/ 4737058 h 6858000"/>
              <a:gd name="connsiteX1540" fmla="*/ 11855368 w 12192000"/>
              <a:gd name="connsiteY1540" fmla="*/ 4432258 h 6858000"/>
              <a:gd name="connsiteX1541" fmla="*/ 11791868 w 12192000"/>
              <a:gd name="connsiteY1541" fmla="*/ 4495758 h 6858000"/>
              <a:gd name="connsiteX1542" fmla="*/ 11855368 w 12192000"/>
              <a:gd name="connsiteY1542" fmla="*/ 4559258 h 6858000"/>
              <a:gd name="connsiteX1543" fmla="*/ 11918868 w 12192000"/>
              <a:gd name="connsiteY1543" fmla="*/ 4495758 h 6858000"/>
              <a:gd name="connsiteX1544" fmla="*/ 11855368 w 12192000"/>
              <a:gd name="connsiteY1544" fmla="*/ 4432258 h 6858000"/>
              <a:gd name="connsiteX1545" fmla="*/ 11588668 w 12192000"/>
              <a:gd name="connsiteY1545" fmla="*/ 4432258 h 6858000"/>
              <a:gd name="connsiteX1546" fmla="*/ 11525168 w 12192000"/>
              <a:gd name="connsiteY1546" fmla="*/ 4495758 h 6858000"/>
              <a:gd name="connsiteX1547" fmla="*/ 11588668 w 12192000"/>
              <a:gd name="connsiteY1547" fmla="*/ 4559258 h 6858000"/>
              <a:gd name="connsiteX1548" fmla="*/ 11652168 w 12192000"/>
              <a:gd name="connsiteY1548" fmla="*/ 4495758 h 6858000"/>
              <a:gd name="connsiteX1549" fmla="*/ 11588668 w 12192000"/>
              <a:gd name="connsiteY1549" fmla="*/ 4432258 h 6858000"/>
              <a:gd name="connsiteX1550" fmla="*/ 11321968 w 12192000"/>
              <a:gd name="connsiteY1550" fmla="*/ 4432258 h 6858000"/>
              <a:gd name="connsiteX1551" fmla="*/ 11258468 w 12192000"/>
              <a:gd name="connsiteY1551" fmla="*/ 4495758 h 6858000"/>
              <a:gd name="connsiteX1552" fmla="*/ 11321968 w 12192000"/>
              <a:gd name="connsiteY1552" fmla="*/ 4559258 h 6858000"/>
              <a:gd name="connsiteX1553" fmla="*/ 11385468 w 12192000"/>
              <a:gd name="connsiteY1553" fmla="*/ 4495758 h 6858000"/>
              <a:gd name="connsiteX1554" fmla="*/ 11321968 w 12192000"/>
              <a:gd name="connsiteY1554" fmla="*/ 4432258 h 6858000"/>
              <a:gd name="connsiteX1555" fmla="*/ 11055268 w 12192000"/>
              <a:gd name="connsiteY1555" fmla="*/ 4432258 h 6858000"/>
              <a:gd name="connsiteX1556" fmla="*/ 10991768 w 12192000"/>
              <a:gd name="connsiteY1556" fmla="*/ 4495758 h 6858000"/>
              <a:gd name="connsiteX1557" fmla="*/ 11055268 w 12192000"/>
              <a:gd name="connsiteY1557" fmla="*/ 4559258 h 6858000"/>
              <a:gd name="connsiteX1558" fmla="*/ 11118768 w 12192000"/>
              <a:gd name="connsiteY1558" fmla="*/ 4495758 h 6858000"/>
              <a:gd name="connsiteX1559" fmla="*/ 11055268 w 12192000"/>
              <a:gd name="connsiteY1559" fmla="*/ 4432258 h 6858000"/>
              <a:gd name="connsiteX1560" fmla="*/ 10788568 w 12192000"/>
              <a:gd name="connsiteY1560" fmla="*/ 4432258 h 6858000"/>
              <a:gd name="connsiteX1561" fmla="*/ 10725068 w 12192000"/>
              <a:gd name="connsiteY1561" fmla="*/ 4495758 h 6858000"/>
              <a:gd name="connsiteX1562" fmla="*/ 10788568 w 12192000"/>
              <a:gd name="connsiteY1562" fmla="*/ 4559258 h 6858000"/>
              <a:gd name="connsiteX1563" fmla="*/ 10852068 w 12192000"/>
              <a:gd name="connsiteY1563" fmla="*/ 4495758 h 6858000"/>
              <a:gd name="connsiteX1564" fmla="*/ 10788568 w 12192000"/>
              <a:gd name="connsiteY1564" fmla="*/ 4432258 h 6858000"/>
              <a:gd name="connsiteX1565" fmla="*/ 10521868 w 12192000"/>
              <a:gd name="connsiteY1565" fmla="*/ 4432258 h 6858000"/>
              <a:gd name="connsiteX1566" fmla="*/ 10458368 w 12192000"/>
              <a:gd name="connsiteY1566" fmla="*/ 4495758 h 6858000"/>
              <a:gd name="connsiteX1567" fmla="*/ 10521868 w 12192000"/>
              <a:gd name="connsiteY1567" fmla="*/ 4559258 h 6858000"/>
              <a:gd name="connsiteX1568" fmla="*/ 10585368 w 12192000"/>
              <a:gd name="connsiteY1568" fmla="*/ 4495758 h 6858000"/>
              <a:gd name="connsiteX1569" fmla="*/ 10521868 w 12192000"/>
              <a:gd name="connsiteY1569" fmla="*/ 4432258 h 6858000"/>
              <a:gd name="connsiteX1570" fmla="*/ 10255168 w 12192000"/>
              <a:gd name="connsiteY1570" fmla="*/ 4432258 h 6858000"/>
              <a:gd name="connsiteX1571" fmla="*/ 10191668 w 12192000"/>
              <a:gd name="connsiteY1571" fmla="*/ 4495758 h 6858000"/>
              <a:gd name="connsiteX1572" fmla="*/ 10255168 w 12192000"/>
              <a:gd name="connsiteY1572" fmla="*/ 4559258 h 6858000"/>
              <a:gd name="connsiteX1573" fmla="*/ 10318668 w 12192000"/>
              <a:gd name="connsiteY1573" fmla="*/ 4495758 h 6858000"/>
              <a:gd name="connsiteX1574" fmla="*/ 10255168 w 12192000"/>
              <a:gd name="connsiteY1574" fmla="*/ 4432258 h 6858000"/>
              <a:gd name="connsiteX1575" fmla="*/ 9988468 w 12192000"/>
              <a:gd name="connsiteY1575" fmla="*/ 4432258 h 6858000"/>
              <a:gd name="connsiteX1576" fmla="*/ 9924968 w 12192000"/>
              <a:gd name="connsiteY1576" fmla="*/ 4495758 h 6858000"/>
              <a:gd name="connsiteX1577" fmla="*/ 9988468 w 12192000"/>
              <a:gd name="connsiteY1577" fmla="*/ 4559258 h 6858000"/>
              <a:gd name="connsiteX1578" fmla="*/ 10051968 w 12192000"/>
              <a:gd name="connsiteY1578" fmla="*/ 4495758 h 6858000"/>
              <a:gd name="connsiteX1579" fmla="*/ 9988468 w 12192000"/>
              <a:gd name="connsiteY1579" fmla="*/ 4432258 h 6858000"/>
              <a:gd name="connsiteX1580" fmla="*/ 9721768 w 12192000"/>
              <a:gd name="connsiteY1580" fmla="*/ 4432258 h 6858000"/>
              <a:gd name="connsiteX1581" fmla="*/ 9658268 w 12192000"/>
              <a:gd name="connsiteY1581" fmla="*/ 4495758 h 6858000"/>
              <a:gd name="connsiteX1582" fmla="*/ 9721768 w 12192000"/>
              <a:gd name="connsiteY1582" fmla="*/ 4559258 h 6858000"/>
              <a:gd name="connsiteX1583" fmla="*/ 9785268 w 12192000"/>
              <a:gd name="connsiteY1583" fmla="*/ 4495758 h 6858000"/>
              <a:gd name="connsiteX1584" fmla="*/ 9721768 w 12192000"/>
              <a:gd name="connsiteY1584" fmla="*/ 4432258 h 6858000"/>
              <a:gd name="connsiteX1585" fmla="*/ 9455068 w 12192000"/>
              <a:gd name="connsiteY1585" fmla="*/ 4432258 h 6858000"/>
              <a:gd name="connsiteX1586" fmla="*/ 9391568 w 12192000"/>
              <a:gd name="connsiteY1586" fmla="*/ 4495758 h 6858000"/>
              <a:gd name="connsiteX1587" fmla="*/ 9455068 w 12192000"/>
              <a:gd name="connsiteY1587" fmla="*/ 4559258 h 6858000"/>
              <a:gd name="connsiteX1588" fmla="*/ 9518568 w 12192000"/>
              <a:gd name="connsiteY1588" fmla="*/ 4495758 h 6858000"/>
              <a:gd name="connsiteX1589" fmla="*/ 9455068 w 12192000"/>
              <a:gd name="connsiteY1589" fmla="*/ 4432258 h 6858000"/>
              <a:gd name="connsiteX1590" fmla="*/ 9188368 w 12192000"/>
              <a:gd name="connsiteY1590" fmla="*/ 4432258 h 6858000"/>
              <a:gd name="connsiteX1591" fmla="*/ 9124868 w 12192000"/>
              <a:gd name="connsiteY1591" fmla="*/ 4495758 h 6858000"/>
              <a:gd name="connsiteX1592" fmla="*/ 9188368 w 12192000"/>
              <a:gd name="connsiteY1592" fmla="*/ 4559258 h 6858000"/>
              <a:gd name="connsiteX1593" fmla="*/ 9251868 w 12192000"/>
              <a:gd name="connsiteY1593" fmla="*/ 4495758 h 6858000"/>
              <a:gd name="connsiteX1594" fmla="*/ 9188368 w 12192000"/>
              <a:gd name="connsiteY1594" fmla="*/ 4432258 h 6858000"/>
              <a:gd name="connsiteX1595" fmla="*/ 8921668 w 12192000"/>
              <a:gd name="connsiteY1595" fmla="*/ 4432258 h 6858000"/>
              <a:gd name="connsiteX1596" fmla="*/ 8858168 w 12192000"/>
              <a:gd name="connsiteY1596" fmla="*/ 4495758 h 6858000"/>
              <a:gd name="connsiteX1597" fmla="*/ 8921668 w 12192000"/>
              <a:gd name="connsiteY1597" fmla="*/ 4559258 h 6858000"/>
              <a:gd name="connsiteX1598" fmla="*/ 8985168 w 12192000"/>
              <a:gd name="connsiteY1598" fmla="*/ 4495758 h 6858000"/>
              <a:gd name="connsiteX1599" fmla="*/ 8921668 w 12192000"/>
              <a:gd name="connsiteY1599" fmla="*/ 4432258 h 6858000"/>
              <a:gd name="connsiteX1600" fmla="*/ 8654968 w 12192000"/>
              <a:gd name="connsiteY1600" fmla="*/ 4432258 h 6858000"/>
              <a:gd name="connsiteX1601" fmla="*/ 8591468 w 12192000"/>
              <a:gd name="connsiteY1601" fmla="*/ 4495758 h 6858000"/>
              <a:gd name="connsiteX1602" fmla="*/ 8654968 w 12192000"/>
              <a:gd name="connsiteY1602" fmla="*/ 4559258 h 6858000"/>
              <a:gd name="connsiteX1603" fmla="*/ 8718468 w 12192000"/>
              <a:gd name="connsiteY1603" fmla="*/ 4495758 h 6858000"/>
              <a:gd name="connsiteX1604" fmla="*/ 8654968 w 12192000"/>
              <a:gd name="connsiteY1604" fmla="*/ 4432258 h 6858000"/>
              <a:gd name="connsiteX1605" fmla="*/ 8388268 w 12192000"/>
              <a:gd name="connsiteY1605" fmla="*/ 4432258 h 6858000"/>
              <a:gd name="connsiteX1606" fmla="*/ 8324768 w 12192000"/>
              <a:gd name="connsiteY1606" fmla="*/ 4495758 h 6858000"/>
              <a:gd name="connsiteX1607" fmla="*/ 8388268 w 12192000"/>
              <a:gd name="connsiteY1607" fmla="*/ 4559258 h 6858000"/>
              <a:gd name="connsiteX1608" fmla="*/ 8451768 w 12192000"/>
              <a:gd name="connsiteY1608" fmla="*/ 4495758 h 6858000"/>
              <a:gd name="connsiteX1609" fmla="*/ 8388268 w 12192000"/>
              <a:gd name="connsiteY1609" fmla="*/ 4432258 h 6858000"/>
              <a:gd name="connsiteX1610" fmla="*/ 8121568 w 12192000"/>
              <a:gd name="connsiteY1610" fmla="*/ 4432258 h 6858000"/>
              <a:gd name="connsiteX1611" fmla="*/ 8058068 w 12192000"/>
              <a:gd name="connsiteY1611" fmla="*/ 4495758 h 6858000"/>
              <a:gd name="connsiteX1612" fmla="*/ 8121568 w 12192000"/>
              <a:gd name="connsiteY1612" fmla="*/ 4559258 h 6858000"/>
              <a:gd name="connsiteX1613" fmla="*/ 8185068 w 12192000"/>
              <a:gd name="connsiteY1613" fmla="*/ 4495758 h 6858000"/>
              <a:gd name="connsiteX1614" fmla="*/ 8121568 w 12192000"/>
              <a:gd name="connsiteY1614" fmla="*/ 4432258 h 6858000"/>
              <a:gd name="connsiteX1615" fmla="*/ 7854868 w 12192000"/>
              <a:gd name="connsiteY1615" fmla="*/ 4432258 h 6858000"/>
              <a:gd name="connsiteX1616" fmla="*/ 7791368 w 12192000"/>
              <a:gd name="connsiteY1616" fmla="*/ 4495758 h 6858000"/>
              <a:gd name="connsiteX1617" fmla="*/ 7854868 w 12192000"/>
              <a:gd name="connsiteY1617" fmla="*/ 4559258 h 6858000"/>
              <a:gd name="connsiteX1618" fmla="*/ 7918368 w 12192000"/>
              <a:gd name="connsiteY1618" fmla="*/ 4495758 h 6858000"/>
              <a:gd name="connsiteX1619" fmla="*/ 7854868 w 12192000"/>
              <a:gd name="connsiteY1619" fmla="*/ 4432258 h 6858000"/>
              <a:gd name="connsiteX1620" fmla="*/ 7588168 w 12192000"/>
              <a:gd name="connsiteY1620" fmla="*/ 4432258 h 6858000"/>
              <a:gd name="connsiteX1621" fmla="*/ 7524668 w 12192000"/>
              <a:gd name="connsiteY1621" fmla="*/ 4495758 h 6858000"/>
              <a:gd name="connsiteX1622" fmla="*/ 7588168 w 12192000"/>
              <a:gd name="connsiteY1622" fmla="*/ 4559258 h 6858000"/>
              <a:gd name="connsiteX1623" fmla="*/ 7651668 w 12192000"/>
              <a:gd name="connsiteY1623" fmla="*/ 4495758 h 6858000"/>
              <a:gd name="connsiteX1624" fmla="*/ 7588168 w 12192000"/>
              <a:gd name="connsiteY1624" fmla="*/ 4432258 h 6858000"/>
              <a:gd name="connsiteX1625" fmla="*/ 7321468 w 12192000"/>
              <a:gd name="connsiteY1625" fmla="*/ 4432258 h 6858000"/>
              <a:gd name="connsiteX1626" fmla="*/ 7257968 w 12192000"/>
              <a:gd name="connsiteY1626" fmla="*/ 4495758 h 6858000"/>
              <a:gd name="connsiteX1627" fmla="*/ 7321468 w 12192000"/>
              <a:gd name="connsiteY1627" fmla="*/ 4559258 h 6858000"/>
              <a:gd name="connsiteX1628" fmla="*/ 7384968 w 12192000"/>
              <a:gd name="connsiteY1628" fmla="*/ 4495758 h 6858000"/>
              <a:gd name="connsiteX1629" fmla="*/ 7321468 w 12192000"/>
              <a:gd name="connsiteY1629" fmla="*/ 4432258 h 6858000"/>
              <a:gd name="connsiteX1630" fmla="*/ 7054768 w 12192000"/>
              <a:gd name="connsiteY1630" fmla="*/ 4432258 h 6858000"/>
              <a:gd name="connsiteX1631" fmla="*/ 6991268 w 12192000"/>
              <a:gd name="connsiteY1631" fmla="*/ 4495758 h 6858000"/>
              <a:gd name="connsiteX1632" fmla="*/ 7054768 w 12192000"/>
              <a:gd name="connsiteY1632" fmla="*/ 4559258 h 6858000"/>
              <a:gd name="connsiteX1633" fmla="*/ 7118268 w 12192000"/>
              <a:gd name="connsiteY1633" fmla="*/ 4495758 h 6858000"/>
              <a:gd name="connsiteX1634" fmla="*/ 7054768 w 12192000"/>
              <a:gd name="connsiteY1634" fmla="*/ 4432258 h 6858000"/>
              <a:gd name="connsiteX1635" fmla="*/ 6788068 w 12192000"/>
              <a:gd name="connsiteY1635" fmla="*/ 4432258 h 6858000"/>
              <a:gd name="connsiteX1636" fmla="*/ 6724568 w 12192000"/>
              <a:gd name="connsiteY1636" fmla="*/ 4495758 h 6858000"/>
              <a:gd name="connsiteX1637" fmla="*/ 6788068 w 12192000"/>
              <a:gd name="connsiteY1637" fmla="*/ 4559258 h 6858000"/>
              <a:gd name="connsiteX1638" fmla="*/ 6851568 w 12192000"/>
              <a:gd name="connsiteY1638" fmla="*/ 4495758 h 6858000"/>
              <a:gd name="connsiteX1639" fmla="*/ 6788068 w 12192000"/>
              <a:gd name="connsiteY1639" fmla="*/ 4432258 h 6858000"/>
              <a:gd name="connsiteX1640" fmla="*/ 6521368 w 12192000"/>
              <a:gd name="connsiteY1640" fmla="*/ 4432258 h 6858000"/>
              <a:gd name="connsiteX1641" fmla="*/ 6457868 w 12192000"/>
              <a:gd name="connsiteY1641" fmla="*/ 4495758 h 6858000"/>
              <a:gd name="connsiteX1642" fmla="*/ 6521368 w 12192000"/>
              <a:gd name="connsiteY1642" fmla="*/ 4559258 h 6858000"/>
              <a:gd name="connsiteX1643" fmla="*/ 6584868 w 12192000"/>
              <a:gd name="connsiteY1643" fmla="*/ 4495758 h 6858000"/>
              <a:gd name="connsiteX1644" fmla="*/ 6521368 w 12192000"/>
              <a:gd name="connsiteY1644" fmla="*/ 4432258 h 6858000"/>
              <a:gd name="connsiteX1645" fmla="*/ 6254668 w 12192000"/>
              <a:gd name="connsiteY1645" fmla="*/ 4432258 h 6858000"/>
              <a:gd name="connsiteX1646" fmla="*/ 6191168 w 12192000"/>
              <a:gd name="connsiteY1646" fmla="*/ 4495758 h 6858000"/>
              <a:gd name="connsiteX1647" fmla="*/ 6254668 w 12192000"/>
              <a:gd name="connsiteY1647" fmla="*/ 4559258 h 6858000"/>
              <a:gd name="connsiteX1648" fmla="*/ 6318168 w 12192000"/>
              <a:gd name="connsiteY1648" fmla="*/ 4495758 h 6858000"/>
              <a:gd name="connsiteX1649" fmla="*/ 6254668 w 12192000"/>
              <a:gd name="connsiteY1649" fmla="*/ 4432258 h 6858000"/>
              <a:gd name="connsiteX1650" fmla="*/ 5987973 w 12192000"/>
              <a:gd name="connsiteY1650" fmla="*/ 4432258 h 6858000"/>
              <a:gd name="connsiteX1651" fmla="*/ 5924469 w 12192000"/>
              <a:gd name="connsiteY1651" fmla="*/ 4495758 h 6858000"/>
              <a:gd name="connsiteX1652" fmla="*/ 5987973 w 12192000"/>
              <a:gd name="connsiteY1652" fmla="*/ 4559258 h 6858000"/>
              <a:gd name="connsiteX1653" fmla="*/ 6051479 w 12192000"/>
              <a:gd name="connsiteY1653" fmla="*/ 4495758 h 6858000"/>
              <a:gd name="connsiteX1654" fmla="*/ 5987973 w 12192000"/>
              <a:gd name="connsiteY1654" fmla="*/ 4432258 h 6858000"/>
              <a:gd name="connsiteX1655" fmla="*/ 5721271 w 12192000"/>
              <a:gd name="connsiteY1655" fmla="*/ 4432258 h 6858000"/>
              <a:gd name="connsiteX1656" fmla="*/ 5657772 w 12192000"/>
              <a:gd name="connsiteY1656" fmla="*/ 4495758 h 6858000"/>
              <a:gd name="connsiteX1657" fmla="*/ 5721271 w 12192000"/>
              <a:gd name="connsiteY1657" fmla="*/ 4559258 h 6858000"/>
              <a:gd name="connsiteX1658" fmla="*/ 5784771 w 12192000"/>
              <a:gd name="connsiteY1658" fmla="*/ 4495758 h 6858000"/>
              <a:gd name="connsiteX1659" fmla="*/ 5721271 w 12192000"/>
              <a:gd name="connsiteY1659" fmla="*/ 4432258 h 6858000"/>
              <a:gd name="connsiteX1660" fmla="*/ 5454579 w 12192000"/>
              <a:gd name="connsiteY1660" fmla="*/ 4432258 h 6858000"/>
              <a:gd name="connsiteX1661" fmla="*/ 5391083 w 12192000"/>
              <a:gd name="connsiteY1661" fmla="*/ 4495758 h 6858000"/>
              <a:gd name="connsiteX1662" fmla="*/ 5454579 w 12192000"/>
              <a:gd name="connsiteY1662" fmla="*/ 4559258 h 6858000"/>
              <a:gd name="connsiteX1663" fmla="*/ 5518077 w 12192000"/>
              <a:gd name="connsiteY1663" fmla="*/ 4495758 h 6858000"/>
              <a:gd name="connsiteX1664" fmla="*/ 5454579 w 12192000"/>
              <a:gd name="connsiteY1664" fmla="*/ 4432258 h 6858000"/>
              <a:gd name="connsiteX1665" fmla="*/ 5187881 w 12192000"/>
              <a:gd name="connsiteY1665" fmla="*/ 4432258 h 6858000"/>
              <a:gd name="connsiteX1666" fmla="*/ 5124380 w 12192000"/>
              <a:gd name="connsiteY1666" fmla="*/ 4495758 h 6858000"/>
              <a:gd name="connsiteX1667" fmla="*/ 5187881 w 12192000"/>
              <a:gd name="connsiteY1667" fmla="*/ 4559258 h 6858000"/>
              <a:gd name="connsiteX1668" fmla="*/ 5251377 w 12192000"/>
              <a:gd name="connsiteY1668" fmla="*/ 4495758 h 6858000"/>
              <a:gd name="connsiteX1669" fmla="*/ 5187881 w 12192000"/>
              <a:gd name="connsiteY1669" fmla="*/ 4432258 h 6858000"/>
              <a:gd name="connsiteX1670" fmla="*/ 4921178 w 12192000"/>
              <a:gd name="connsiteY1670" fmla="*/ 4432258 h 6858000"/>
              <a:gd name="connsiteX1671" fmla="*/ 4857680 w 12192000"/>
              <a:gd name="connsiteY1671" fmla="*/ 4495758 h 6858000"/>
              <a:gd name="connsiteX1672" fmla="*/ 4921178 w 12192000"/>
              <a:gd name="connsiteY1672" fmla="*/ 4559258 h 6858000"/>
              <a:gd name="connsiteX1673" fmla="*/ 4984679 w 12192000"/>
              <a:gd name="connsiteY1673" fmla="*/ 4495758 h 6858000"/>
              <a:gd name="connsiteX1674" fmla="*/ 4921178 w 12192000"/>
              <a:gd name="connsiteY1674" fmla="*/ 4432258 h 6858000"/>
              <a:gd name="connsiteX1675" fmla="*/ 4654480 w 12192000"/>
              <a:gd name="connsiteY1675" fmla="*/ 4432258 h 6858000"/>
              <a:gd name="connsiteX1676" fmla="*/ 4590993 w 12192000"/>
              <a:gd name="connsiteY1676" fmla="*/ 4495758 h 6858000"/>
              <a:gd name="connsiteX1677" fmla="*/ 4654480 w 12192000"/>
              <a:gd name="connsiteY1677" fmla="*/ 4559258 h 6858000"/>
              <a:gd name="connsiteX1678" fmla="*/ 4717970 w 12192000"/>
              <a:gd name="connsiteY1678" fmla="*/ 4495758 h 6858000"/>
              <a:gd name="connsiteX1679" fmla="*/ 4654480 w 12192000"/>
              <a:gd name="connsiteY1679" fmla="*/ 4432258 h 6858000"/>
              <a:gd name="connsiteX1680" fmla="*/ 4387783 w 12192000"/>
              <a:gd name="connsiteY1680" fmla="*/ 4432258 h 6858000"/>
              <a:gd name="connsiteX1681" fmla="*/ 4324287 w 12192000"/>
              <a:gd name="connsiteY1681" fmla="*/ 4495758 h 6858000"/>
              <a:gd name="connsiteX1682" fmla="*/ 4387783 w 12192000"/>
              <a:gd name="connsiteY1682" fmla="*/ 4559258 h 6858000"/>
              <a:gd name="connsiteX1683" fmla="*/ 4451293 w 12192000"/>
              <a:gd name="connsiteY1683" fmla="*/ 4495758 h 6858000"/>
              <a:gd name="connsiteX1684" fmla="*/ 4387783 w 12192000"/>
              <a:gd name="connsiteY1684" fmla="*/ 4432258 h 6858000"/>
              <a:gd name="connsiteX1685" fmla="*/ 4121075 w 12192000"/>
              <a:gd name="connsiteY1685" fmla="*/ 4432258 h 6858000"/>
              <a:gd name="connsiteX1686" fmla="*/ 4057621 w 12192000"/>
              <a:gd name="connsiteY1686" fmla="*/ 4495758 h 6858000"/>
              <a:gd name="connsiteX1687" fmla="*/ 4121075 w 12192000"/>
              <a:gd name="connsiteY1687" fmla="*/ 4559258 h 6858000"/>
              <a:gd name="connsiteX1688" fmla="*/ 4184584 w 12192000"/>
              <a:gd name="connsiteY1688" fmla="*/ 4495758 h 6858000"/>
              <a:gd name="connsiteX1689" fmla="*/ 4121075 w 12192000"/>
              <a:gd name="connsiteY1689" fmla="*/ 4432258 h 6858000"/>
              <a:gd name="connsiteX1690" fmla="*/ 3854418 w 12192000"/>
              <a:gd name="connsiteY1690" fmla="*/ 4432258 h 6858000"/>
              <a:gd name="connsiteX1691" fmla="*/ 3790917 w 12192000"/>
              <a:gd name="connsiteY1691" fmla="*/ 4495758 h 6858000"/>
              <a:gd name="connsiteX1692" fmla="*/ 3854418 w 12192000"/>
              <a:gd name="connsiteY1692" fmla="*/ 4559258 h 6858000"/>
              <a:gd name="connsiteX1693" fmla="*/ 3917924 w 12192000"/>
              <a:gd name="connsiteY1693" fmla="*/ 4495758 h 6858000"/>
              <a:gd name="connsiteX1694" fmla="*/ 3854418 w 12192000"/>
              <a:gd name="connsiteY1694" fmla="*/ 4432258 h 6858000"/>
              <a:gd name="connsiteX1695" fmla="*/ 3587728 w 12192000"/>
              <a:gd name="connsiteY1695" fmla="*/ 4432258 h 6858000"/>
              <a:gd name="connsiteX1696" fmla="*/ 3524227 w 12192000"/>
              <a:gd name="connsiteY1696" fmla="*/ 4495758 h 6858000"/>
              <a:gd name="connsiteX1697" fmla="*/ 3587728 w 12192000"/>
              <a:gd name="connsiteY1697" fmla="*/ 4559258 h 6858000"/>
              <a:gd name="connsiteX1698" fmla="*/ 3651227 w 12192000"/>
              <a:gd name="connsiteY1698" fmla="*/ 4495758 h 6858000"/>
              <a:gd name="connsiteX1699" fmla="*/ 3587728 w 12192000"/>
              <a:gd name="connsiteY1699" fmla="*/ 4432258 h 6858000"/>
              <a:gd name="connsiteX1700" fmla="*/ 3321010 w 12192000"/>
              <a:gd name="connsiteY1700" fmla="*/ 4432258 h 6858000"/>
              <a:gd name="connsiteX1701" fmla="*/ 3257513 w 12192000"/>
              <a:gd name="connsiteY1701" fmla="*/ 4495758 h 6858000"/>
              <a:gd name="connsiteX1702" fmla="*/ 3321010 w 12192000"/>
              <a:gd name="connsiteY1702" fmla="*/ 4559258 h 6858000"/>
              <a:gd name="connsiteX1703" fmla="*/ 3384516 w 12192000"/>
              <a:gd name="connsiteY1703" fmla="*/ 4495758 h 6858000"/>
              <a:gd name="connsiteX1704" fmla="*/ 3321010 w 12192000"/>
              <a:gd name="connsiteY1704" fmla="*/ 4432258 h 6858000"/>
              <a:gd name="connsiteX1705" fmla="*/ 3054327 w 12192000"/>
              <a:gd name="connsiteY1705" fmla="*/ 4432258 h 6858000"/>
              <a:gd name="connsiteX1706" fmla="*/ 2990832 w 12192000"/>
              <a:gd name="connsiteY1706" fmla="*/ 4495758 h 6858000"/>
              <a:gd name="connsiteX1707" fmla="*/ 3054327 w 12192000"/>
              <a:gd name="connsiteY1707" fmla="*/ 4559258 h 6858000"/>
              <a:gd name="connsiteX1708" fmla="*/ 3117823 w 12192000"/>
              <a:gd name="connsiteY1708" fmla="*/ 4495758 h 6858000"/>
              <a:gd name="connsiteX1709" fmla="*/ 3054327 w 12192000"/>
              <a:gd name="connsiteY1709" fmla="*/ 4432258 h 6858000"/>
              <a:gd name="connsiteX1710" fmla="*/ 2787647 w 12192000"/>
              <a:gd name="connsiteY1710" fmla="*/ 4432258 h 6858000"/>
              <a:gd name="connsiteX1711" fmla="*/ 2724150 w 12192000"/>
              <a:gd name="connsiteY1711" fmla="*/ 4495758 h 6858000"/>
              <a:gd name="connsiteX1712" fmla="*/ 2787647 w 12192000"/>
              <a:gd name="connsiteY1712" fmla="*/ 4559258 h 6858000"/>
              <a:gd name="connsiteX1713" fmla="*/ 2851142 w 12192000"/>
              <a:gd name="connsiteY1713" fmla="*/ 4495758 h 6858000"/>
              <a:gd name="connsiteX1714" fmla="*/ 2787647 w 12192000"/>
              <a:gd name="connsiteY1714" fmla="*/ 4432258 h 6858000"/>
              <a:gd name="connsiteX1715" fmla="*/ 2520932 w 12192000"/>
              <a:gd name="connsiteY1715" fmla="*/ 4432258 h 6858000"/>
              <a:gd name="connsiteX1716" fmla="*/ 2457425 w 12192000"/>
              <a:gd name="connsiteY1716" fmla="*/ 4495758 h 6858000"/>
              <a:gd name="connsiteX1717" fmla="*/ 2520932 w 12192000"/>
              <a:gd name="connsiteY1717" fmla="*/ 4559258 h 6858000"/>
              <a:gd name="connsiteX1718" fmla="*/ 2584438 w 12192000"/>
              <a:gd name="connsiteY1718" fmla="*/ 4495758 h 6858000"/>
              <a:gd name="connsiteX1719" fmla="*/ 2520932 w 12192000"/>
              <a:gd name="connsiteY1719" fmla="*/ 4432258 h 6858000"/>
              <a:gd name="connsiteX1720" fmla="*/ 2254228 w 12192000"/>
              <a:gd name="connsiteY1720" fmla="*/ 4432258 h 6858000"/>
              <a:gd name="connsiteX1721" fmla="*/ 2190729 w 12192000"/>
              <a:gd name="connsiteY1721" fmla="*/ 4495758 h 6858000"/>
              <a:gd name="connsiteX1722" fmla="*/ 2254228 w 12192000"/>
              <a:gd name="connsiteY1722" fmla="*/ 4559258 h 6858000"/>
              <a:gd name="connsiteX1723" fmla="*/ 2317738 w 12192000"/>
              <a:gd name="connsiteY1723" fmla="*/ 4495758 h 6858000"/>
              <a:gd name="connsiteX1724" fmla="*/ 2254228 w 12192000"/>
              <a:gd name="connsiteY1724" fmla="*/ 4432258 h 6858000"/>
              <a:gd name="connsiteX1725" fmla="*/ 1987530 w 12192000"/>
              <a:gd name="connsiteY1725" fmla="*/ 4432258 h 6858000"/>
              <a:gd name="connsiteX1726" fmla="*/ 1924021 w 12192000"/>
              <a:gd name="connsiteY1726" fmla="*/ 4495758 h 6858000"/>
              <a:gd name="connsiteX1727" fmla="*/ 1987530 w 12192000"/>
              <a:gd name="connsiteY1727" fmla="*/ 4559258 h 6858000"/>
              <a:gd name="connsiteX1728" fmla="*/ 2051030 w 12192000"/>
              <a:gd name="connsiteY1728" fmla="*/ 4495758 h 6858000"/>
              <a:gd name="connsiteX1729" fmla="*/ 1987530 w 12192000"/>
              <a:gd name="connsiteY1729" fmla="*/ 4432258 h 6858000"/>
              <a:gd name="connsiteX1730" fmla="*/ 1720819 w 12192000"/>
              <a:gd name="connsiteY1730" fmla="*/ 4432258 h 6858000"/>
              <a:gd name="connsiteX1731" fmla="*/ 1657319 w 12192000"/>
              <a:gd name="connsiteY1731" fmla="*/ 4495758 h 6858000"/>
              <a:gd name="connsiteX1732" fmla="*/ 1720819 w 12192000"/>
              <a:gd name="connsiteY1732" fmla="*/ 4559258 h 6858000"/>
              <a:gd name="connsiteX1733" fmla="*/ 1784320 w 12192000"/>
              <a:gd name="connsiteY1733" fmla="*/ 4495758 h 6858000"/>
              <a:gd name="connsiteX1734" fmla="*/ 1720819 w 12192000"/>
              <a:gd name="connsiteY1734" fmla="*/ 4432258 h 6858000"/>
              <a:gd name="connsiteX1735" fmla="*/ 1454120 w 12192000"/>
              <a:gd name="connsiteY1735" fmla="*/ 4432258 h 6858000"/>
              <a:gd name="connsiteX1736" fmla="*/ 1390620 w 12192000"/>
              <a:gd name="connsiteY1736" fmla="*/ 4495758 h 6858000"/>
              <a:gd name="connsiteX1737" fmla="*/ 1454120 w 12192000"/>
              <a:gd name="connsiteY1737" fmla="*/ 4559258 h 6858000"/>
              <a:gd name="connsiteX1738" fmla="*/ 1517620 w 12192000"/>
              <a:gd name="connsiteY1738" fmla="*/ 4495758 h 6858000"/>
              <a:gd name="connsiteX1739" fmla="*/ 1454120 w 12192000"/>
              <a:gd name="connsiteY1739" fmla="*/ 4432258 h 6858000"/>
              <a:gd name="connsiteX1740" fmla="*/ 1187422 w 12192000"/>
              <a:gd name="connsiteY1740" fmla="*/ 4432258 h 6858000"/>
              <a:gd name="connsiteX1741" fmla="*/ 1123922 w 12192000"/>
              <a:gd name="connsiteY1741" fmla="*/ 4495758 h 6858000"/>
              <a:gd name="connsiteX1742" fmla="*/ 1187422 w 12192000"/>
              <a:gd name="connsiteY1742" fmla="*/ 4559258 h 6858000"/>
              <a:gd name="connsiteX1743" fmla="*/ 1250921 w 12192000"/>
              <a:gd name="connsiteY1743" fmla="*/ 4495758 h 6858000"/>
              <a:gd name="connsiteX1744" fmla="*/ 1187422 w 12192000"/>
              <a:gd name="connsiteY1744" fmla="*/ 4432258 h 6858000"/>
              <a:gd name="connsiteX1745" fmla="*/ 920723 w 12192000"/>
              <a:gd name="connsiteY1745" fmla="*/ 4432258 h 6858000"/>
              <a:gd name="connsiteX1746" fmla="*/ 857224 w 12192000"/>
              <a:gd name="connsiteY1746" fmla="*/ 4495758 h 6858000"/>
              <a:gd name="connsiteX1747" fmla="*/ 920723 w 12192000"/>
              <a:gd name="connsiteY1747" fmla="*/ 4559258 h 6858000"/>
              <a:gd name="connsiteX1748" fmla="*/ 984223 w 12192000"/>
              <a:gd name="connsiteY1748" fmla="*/ 4495758 h 6858000"/>
              <a:gd name="connsiteX1749" fmla="*/ 920723 w 12192000"/>
              <a:gd name="connsiteY1749" fmla="*/ 4432258 h 6858000"/>
              <a:gd name="connsiteX1750" fmla="*/ 654025 w 12192000"/>
              <a:gd name="connsiteY1750" fmla="*/ 4432258 h 6858000"/>
              <a:gd name="connsiteX1751" fmla="*/ 590525 w 12192000"/>
              <a:gd name="connsiteY1751" fmla="*/ 4495758 h 6858000"/>
              <a:gd name="connsiteX1752" fmla="*/ 654025 w 12192000"/>
              <a:gd name="connsiteY1752" fmla="*/ 4559258 h 6858000"/>
              <a:gd name="connsiteX1753" fmla="*/ 717525 w 12192000"/>
              <a:gd name="connsiteY1753" fmla="*/ 4495758 h 6858000"/>
              <a:gd name="connsiteX1754" fmla="*/ 654025 w 12192000"/>
              <a:gd name="connsiteY1754" fmla="*/ 4432258 h 6858000"/>
              <a:gd name="connsiteX1755" fmla="*/ 387327 w 12192000"/>
              <a:gd name="connsiteY1755" fmla="*/ 4432258 h 6858000"/>
              <a:gd name="connsiteX1756" fmla="*/ 323827 w 12192000"/>
              <a:gd name="connsiteY1756" fmla="*/ 4495758 h 6858000"/>
              <a:gd name="connsiteX1757" fmla="*/ 387327 w 12192000"/>
              <a:gd name="connsiteY1757" fmla="*/ 4559258 h 6858000"/>
              <a:gd name="connsiteX1758" fmla="*/ 450826 w 12192000"/>
              <a:gd name="connsiteY1758" fmla="*/ 4495758 h 6858000"/>
              <a:gd name="connsiteX1759" fmla="*/ 387327 w 12192000"/>
              <a:gd name="connsiteY1759" fmla="*/ 4432258 h 6858000"/>
              <a:gd name="connsiteX1760" fmla="*/ 11842668 w 12192000"/>
              <a:gd name="connsiteY1760" fmla="*/ 4127458 h 6858000"/>
              <a:gd name="connsiteX1761" fmla="*/ 11779168 w 12192000"/>
              <a:gd name="connsiteY1761" fmla="*/ 4190958 h 6858000"/>
              <a:gd name="connsiteX1762" fmla="*/ 11842668 w 12192000"/>
              <a:gd name="connsiteY1762" fmla="*/ 4254458 h 6858000"/>
              <a:gd name="connsiteX1763" fmla="*/ 11906168 w 12192000"/>
              <a:gd name="connsiteY1763" fmla="*/ 4190958 h 6858000"/>
              <a:gd name="connsiteX1764" fmla="*/ 11842668 w 12192000"/>
              <a:gd name="connsiteY1764" fmla="*/ 4127458 h 6858000"/>
              <a:gd name="connsiteX1765" fmla="*/ 11575968 w 12192000"/>
              <a:gd name="connsiteY1765" fmla="*/ 4127458 h 6858000"/>
              <a:gd name="connsiteX1766" fmla="*/ 11512468 w 12192000"/>
              <a:gd name="connsiteY1766" fmla="*/ 4190958 h 6858000"/>
              <a:gd name="connsiteX1767" fmla="*/ 11575968 w 12192000"/>
              <a:gd name="connsiteY1767" fmla="*/ 4254458 h 6858000"/>
              <a:gd name="connsiteX1768" fmla="*/ 11639468 w 12192000"/>
              <a:gd name="connsiteY1768" fmla="*/ 4190958 h 6858000"/>
              <a:gd name="connsiteX1769" fmla="*/ 11575968 w 12192000"/>
              <a:gd name="connsiteY1769" fmla="*/ 4127458 h 6858000"/>
              <a:gd name="connsiteX1770" fmla="*/ 11309268 w 12192000"/>
              <a:gd name="connsiteY1770" fmla="*/ 4127458 h 6858000"/>
              <a:gd name="connsiteX1771" fmla="*/ 11245768 w 12192000"/>
              <a:gd name="connsiteY1771" fmla="*/ 4190958 h 6858000"/>
              <a:gd name="connsiteX1772" fmla="*/ 11309268 w 12192000"/>
              <a:gd name="connsiteY1772" fmla="*/ 4254458 h 6858000"/>
              <a:gd name="connsiteX1773" fmla="*/ 11372768 w 12192000"/>
              <a:gd name="connsiteY1773" fmla="*/ 4190958 h 6858000"/>
              <a:gd name="connsiteX1774" fmla="*/ 11309268 w 12192000"/>
              <a:gd name="connsiteY1774" fmla="*/ 4127458 h 6858000"/>
              <a:gd name="connsiteX1775" fmla="*/ 11042568 w 12192000"/>
              <a:gd name="connsiteY1775" fmla="*/ 4127458 h 6858000"/>
              <a:gd name="connsiteX1776" fmla="*/ 10979068 w 12192000"/>
              <a:gd name="connsiteY1776" fmla="*/ 4190958 h 6858000"/>
              <a:gd name="connsiteX1777" fmla="*/ 11042568 w 12192000"/>
              <a:gd name="connsiteY1777" fmla="*/ 4254458 h 6858000"/>
              <a:gd name="connsiteX1778" fmla="*/ 11106068 w 12192000"/>
              <a:gd name="connsiteY1778" fmla="*/ 4190958 h 6858000"/>
              <a:gd name="connsiteX1779" fmla="*/ 11042568 w 12192000"/>
              <a:gd name="connsiteY1779" fmla="*/ 4127458 h 6858000"/>
              <a:gd name="connsiteX1780" fmla="*/ 10775868 w 12192000"/>
              <a:gd name="connsiteY1780" fmla="*/ 4127458 h 6858000"/>
              <a:gd name="connsiteX1781" fmla="*/ 10712368 w 12192000"/>
              <a:gd name="connsiteY1781" fmla="*/ 4190958 h 6858000"/>
              <a:gd name="connsiteX1782" fmla="*/ 10775868 w 12192000"/>
              <a:gd name="connsiteY1782" fmla="*/ 4254458 h 6858000"/>
              <a:gd name="connsiteX1783" fmla="*/ 10839368 w 12192000"/>
              <a:gd name="connsiteY1783" fmla="*/ 4190958 h 6858000"/>
              <a:gd name="connsiteX1784" fmla="*/ 10775868 w 12192000"/>
              <a:gd name="connsiteY1784" fmla="*/ 4127458 h 6858000"/>
              <a:gd name="connsiteX1785" fmla="*/ 10509168 w 12192000"/>
              <a:gd name="connsiteY1785" fmla="*/ 4127458 h 6858000"/>
              <a:gd name="connsiteX1786" fmla="*/ 10445668 w 12192000"/>
              <a:gd name="connsiteY1786" fmla="*/ 4190958 h 6858000"/>
              <a:gd name="connsiteX1787" fmla="*/ 10509168 w 12192000"/>
              <a:gd name="connsiteY1787" fmla="*/ 4254458 h 6858000"/>
              <a:gd name="connsiteX1788" fmla="*/ 10572668 w 12192000"/>
              <a:gd name="connsiteY1788" fmla="*/ 4190958 h 6858000"/>
              <a:gd name="connsiteX1789" fmla="*/ 10509168 w 12192000"/>
              <a:gd name="connsiteY1789" fmla="*/ 4127458 h 6858000"/>
              <a:gd name="connsiteX1790" fmla="*/ 10242468 w 12192000"/>
              <a:gd name="connsiteY1790" fmla="*/ 4127458 h 6858000"/>
              <a:gd name="connsiteX1791" fmla="*/ 10178968 w 12192000"/>
              <a:gd name="connsiteY1791" fmla="*/ 4190958 h 6858000"/>
              <a:gd name="connsiteX1792" fmla="*/ 10242468 w 12192000"/>
              <a:gd name="connsiteY1792" fmla="*/ 4254458 h 6858000"/>
              <a:gd name="connsiteX1793" fmla="*/ 10305968 w 12192000"/>
              <a:gd name="connsiteY1793" fmla="*/ 4190958 h 6858000"/>
              <a:gd name="connsiteX1794" fmla="*/ 10242468 w 12192000"/>
              <a:gd name="connsiteY1794" fmla="*/ 4127458 h 6858000"/>
              <a:gd name="connsiteX1795" fmla="*/ 9975768 w 12192000"/>
              <a:gd name="connsiteY1795" fmla="*/ 4127458 h 6858000"/>
              <a:gd name="connsiteX1796" fmla="*/ 9912268 w 12192000"/>
              <a:gd name="connsiteY1796" fmla="*/ 4190958 h 6858000"/>
              <a:gd name="connsiteX1797" fmla="*/ 9975768 w 12192000"/>
              <a:gd name="connsiteY1797" fmla="*/ 4254458 h 6858000"/>
              <a:gd name="connsiteX1798" fmla="*/ 10039268 w 12192000"/>
              <a:gd name="connsiteY1798" fmla="*/ 4190958 h 6858000"/>
              <a:gd name="connsiteX1799" fmla="*/ 9975768 w 12192000"/>
              <a:gd name="connsiteY1799" fmla="*/ 4127458 h 6858000"/>
              <a:gd name="connsiteX1800" fmla="*/ 9709068 w 12192000"/>
              <a:gd name="connsiteY1800" fmla="*/ 4127458 h 6858000"/>
              <a:gd name="connsiteX1801" fmla="*/ 9645568 w 12192000"/>
              <a:gd name="connsiteY1801" fmla="*/ 4190958 h 6858000"/>
              <a:gd name="connsiteX1802" fmla="*/ 9709068 w 12192000"/>
              <a:gd name="connsiteY1802" fmla="*/ 4254458 h 6858000"/>
              <a:gd name="connsiteX1803" fmla="*/ 9772568 w 12192000"/>
              <a:gd name="connsiteY1803" fmla="*/ 4190958 h 6858000"/>
              <a:gd name="connsiteX1804" fmla="*/ 9709068 w 12192000"/>
              <a:gd name="connsiteY1804" fmla="*/ 4127458 h 6858000"/>
              <a:gd name="connsiteX1805" fmla="*/ 9442368 w 12192000"/>
              <a:gd name="connsiteY1805" fmla="*/ 4127458 h 6858000"/>
              <a:gd name="connsiteX1806" fmla="*/ 9378868 w 12192000"/>
              <a:gd name="connsiteY1806" fmla="*/ 4190958 h 6858000"/>
              <a:gd name="connsiteX1807" fmla="*/ 9442368 w 12192000"/>
              <a:gd name="connsiteY1807" fmla="*/ 4254458 h 6858000"/>
              <a:gd name="connsiteX1808" fmla="*/ 9505868 w 12192000"/>
              <a:gd name="connsiteY1808" fmla="*/ 4190958 h 6858000"/>
              <a:gd name="connsiteX1809" fmla="*/ 9442368 w 12192000"/>
              <a:gd name="connsiteY1809" fmla="*/ 4127458 h 6858000"/>
              <a:gd name="connsiteX1810" fmla="*/ 9175668 w 12192000"/>
              <a:gd name="connsiteY1810" fmla="*/ 4127458 h 6858000"/>
              <a:gd name="connsiteX1811" fmla="*/ 9112168 w 12192000"/>
              <a:gd name="connsiteY1811" fmla="*/ 4190958 h 6858000"/>
              <a:gd name="connsiteX1812" fmla="*/ 9175668 w 12192000"/>
              <a:gd name="connsiteY1812" fmla="*/ 4254458 h 6858000"/>
              <a:gd name="connsiteX1813" fmla="*/ 9239168 w 12192000"/>
              <a:gd name="connsiteY1813" fmla="*/ 4190958 h 6858000"/>
              <a:gd name="connsiteX1814" fmla="*/ 9175668 w 12192000"/>
              <a:gd name="connsiteY1814" fmla="*/ 4127458 h 6858000"/>
              <a:gd name="connsiteX1815" fmla="*/ 8908968 w 12192000"/>
              <a:gd name="connsiteY1815" fmla="*/ 4127458 h 6858000"/>
              <a:gd name="connsiteX1816" fmla="*/ 8845468 w 12192000"/>
              <a:gd name="connsiteY1816" fmla="*/ 4190958 h 6858000"/>
              <a:gd name="connsiteX1817" fmla="*/ 8908968 w 12192000"/>
              <a:gd name="connsiteY1817" fmla="*/ 4254458 h 6858000"/>
              <a:gd name="connsiteX1818" fmla="*/ 8972468 w 12192000"/>
              <a:gd name="connsiteY1818" fmla="*/ 4190958 h 6858000"/>
              <a:gd name="connsiteX1819" fmla="*/ 8908968 w 12192000"/>
              <a:gd name="connsiteY1819" fmla="*/ 4127458 h 6858000"/>
              <a:gd name="connsiteX1820" fmla="*/ 8642268 w 12192000"/>
              <a:gd name="connsiteY1820" fmla="*/ 4127458 h 6858000"/>
              <a:gd name="connsiteX1821" fmla="*/ 8578768 w 12192000"/>
              <a:gd name="connsiteY1821" fmla="*/ 4190958 h 6858000"/>
              <a:gd name="connsiteX1822" fmla="*/ 8642268 w 12192000"/>
              <a:gd name="connsiteY1822" fmla="*/ 4254458 h 6858000"/>
              <a:gd name="connsiteX1823" fmla="*/ 8705768 w 12192000"/>
              <a:gd name="connsiteY1823" fmla="*/ 4190958 h 6858000"/>
              <a:gd name="connsiteX1824" fmla="*/ 8642268 w 12192000"/>
              <a:gd name="connsiteY1824" fmla="*/ 4127458 h 6858000"/>
              <a:gd name="connsiteX1825" fmla="*/ 8375568 w 12192000"/>
              <a:gd name="connsiteY1825" fmla="*/ 4127458 h 6858000"/>
              <a:gd name="connsiteX1826" fmla="*/ 8312068 w 12192000"/>
              <a:gd name="connsiteY1826" fmla="*/ 4190958 h 6858000"/>
              <a:gd name="connsiteX1827" fmla="*/ 8375568 w 12192000"/>
              <a:gd name="connsiteY1827" fmla="*/ 4254458 h 6858000"/>
              <a:gd name="connsiteX1828" fmla="*/ 8439068 w 12192000"/>
              <a:gd name="connsiteY1828" fmla="*/ 4190958 h 6858000"/>
              <a:gd name="connsiteX1829" fmla="*/ 8375568 w 12192000"/>
              <a:gd name="connsiteY1829" fmla="*/ 4127458 h 6858000"/>
              <a:gd name="connsiteX1830" fmla="*/ 8108868 w 12192000"/>
              <a:gd name="connsiteY1830" fmla="*/ 4127458 h 6858000"/>
              <a:gd name="connsiteX1831" fmla="*/ 8045368 w 12192000"/>
              <a:gd name="connsiteY1831" fmla="*/ 4190958 h 6858000"/>
              <a:gd name="connsiteX1832" fmla="*/ 8108868 w 12192000"/>
              <a:gd name="connsiteY1832" fmla="*/ 4254458 h 6858000"/>
              <a:gd name="connsiteX1833" fmla="*/ 8172368 w 12192000"/>
              <a:gd name="connsiteY1833" fmla="*/ 4190958 h 6858000"/>
              <a:gd name="connsiteX1834" fmla="*/ 8108868 w 12192000"/>
              <a:gd name="connsiteY1834" fmla="*/ 4127458 h 6858000"/>
              <a:gd name="connsiteX1835" fmla="*/ 7842168 w 12192000"/>
              <a:gd name="connsiteY1835" fmla="*/ 4127458 h 6858000"/>
              <a:gd name="connsiteX1836" fmla="*/ 7778668 w 12192000"/>
              <a:gd name="connsiteY1836" fmla="*/ 4190958 h 6858000"/>
              <a:gd name="connsiteX1837" fmla="*/ 7842168 w 12192000"/>
              <a:gd name="connsiteY1837" fmla="*/ 4254458 h 6858000"/>
              <a:gd name="connsiteX1838" fmla="*/ 7905668 w 12192000"/>
              <a:gd name="connsiteY1838" fmla="*/ 4190958 h 6858000"/>
              <a:gd name="connsiteX1839" fmla="*/ 7842168 w 12192000"/>
              <a:gd name="connsiteY1839" fmla="*/ 4127458 h 6858000"/>
              <a:gd name="connsiteX1840" fmla="*/ 7575468 w 12192000"/>
              <a:gd name="connsiteY1840" fmla="*/ 4127458 h 6858000"/>
              <a:gd name="connsiteX1841" fmla="*/ 7511968 w 12192000"/>
              <a:gd name="connsiteY1841" fmla="*/ 4190958 h 6858000"/>
              <a:gd name="connsiteX1842" fmla="*/ 7575468 w 12192000"/>
              <a:gd name="connsiteY1842" fmla="*/ 4254458 h 6858000"/>
              <a:gd name="connsiteX1843" fmla="*/ 7638968 w 12192000"/>
              <a:gd name="connsiteY1843" fmla="*/ 4190958 h 6858000"/>
              <a:gd name="connsiteX1844" fmla="*/ 7575468 w 12192000"/>
              <a:gd name="connsiteY1844" fmla="*/ 4127458 h 6858000"/>
              <a:gd name="connsiteX1845" fmla="*/ 7308768 w 12192000"/>
              <a:gd name="connsiteY1845" fmla="*/ 4127458 h 6858000"/>
              <a:gd name="connsiteX1846" fmla="*/ 7245268 w 12192000"/>
              <a:gd name="connsiteY1846" fmla="*/ 4190958 h 6858000"/>
              <a:gd name="connsiteX1847" fmla="*/ 7308768 w 12192000"/>
              <a:gd name="connsiteY1847" fmla="*/ 4254458 h 6858000"/>
              <a:gd name="connsiteX1848" fmla="*/ 7372268 w 12192000"/>
              <a:gd name="connsiteY1848" fmla="*/ 4190958 h 6858000"/>
              <a:gd name="connsiteX1849" fmla="*/ 7308768 w 12192000"/>
              <a:gd name="connsiteY1849" fmla="*/ 4127458 h 6858000"/>
              <a:gd name="connsiteX1850" fmla="*/ 7042068 w 12192000"/>
              <a:gd name="connsiteY1850" fmla="*/ 4127458 h 6858000"/>
              <a:gd name="connsiteX1851" fmla="*/ 6978568 w 12192000"/>
              <a:gd name="connsiteY1851" fmla="*/ 4190958 h 6858000"/>
              <a:gd name="connsiteX1852" fmla="*/ 7042068 w 12192000"/>
              <a:gd name="connsiteY1852" fmla="*/ 4254458 h 6858000"/>
              <a:gd name="connsiteX1853" fmla="*/ 7105568 w 12192000"/>
              <a:gd name="connsiteY1853" fmla="*/ 4190958 h 6858000"/>
              <a:gd name="connsiteX1854" fmla="*/ 7042068 w 12192000"/>
              <a:gd name="connsiteY1854" fmla="*/ 4127458 h 6858000"/>
              <a:gd name="connsiteX1855" fmla="*/ 6775368 w 12192000"/>
              <a:gd name="connsiteY1855" fmla="*/ 4127458 h 6858000"/>
              <a:gd name="connsiteX1856" fmla="*/ 6711868 w 12192000"/>
              <a:gd name="connsiteY1856" fmla="*/ 4190958 h 6858000"/>
              <a:gd name="connsiteX1857" fmla="*/ 6775368 w 12192000"/>
              <a:gd name="connsiteY1857" fmla="*/ 4254458 h 6858000"/>
              <a:gd name="connsiteX1858" fmla="*/ 6838868 w 12192000"/>
              <a:gd name="connsiteY1858" fmla="*/ 4190958 h 6858000"/>
              <a:gd name="connsiteX1859" fmla="*/ 6775368 w 12192000"/>
              <a:gd name="connsiteY1859" fmla="*/ 4127458 h 6858000"/>
              <a:gd name="connsiteX1860" fmla="*/ 6508668 w 12192000"/>
              <a:gd name="connsiteY1860" fmla="*/ 4127458 h 6858000"/>
              <a:gd name="connsiteX1861" fmla="*/ 6445168 w 12192000"/>
              <a:gd name="connsiteY1861" fmla="*/ 4190958 h 6858000"/>
              <a:gd name="connsiteX1862" fmla="*/ 6508668 w 12192000"/>
              <a:gd name="connsiteY1862" fmla="*/ 4254458 h 6858000"/>
              <a:gd name="connsiteX1863" fmla="*/ 6572168 w 12192000"/>
              <a:gd name="connsiteY1863" fmla="*/ 4190958 h 6858000"/>
              <a:gd name="connsiteX1864" fmla="*/ 6508668 w 12192000"/>
              <a:gd name="connsiteY1864" fmla="*/ 4127458 h 6858000"/>
              <a:gd name="connsiteX1865" fmla="*/ 6241968 w 12192000"/>
              <a:gd name="connsiteY1865" fmla="*/ 4127458 h 6858000"/>
              <a:gd name="connsiteX1866" fmla="*/ 6178468 w 12192000"/>
              <a:gd name="connsiteY1866" fmla="*/ 4190958 h 6858000"/>
              <a:gd name="connsiteX1867" fmla="*/ 6241968 w 12192000"/>
              <a:gd name="connsiteY1867" fmla="*/ 4254458 h 6858000"/>
              <a:gd name="connsiteX1868" fmla="*/ 6305468 w 12192000"/>
              <a:gd name="connsiteY1868" fmla="*/ 4190958 h 6858000"/>
              <a:gd name="connsiteX1869" fmla="*/ 6241968 w 12192000"/>
              <a:gd name="connsiteY1869" fmla="*/ 4127458 h 6858000"/>
              <a:gd name="connsiteX1870" fmla="*/ 5975275 w 12192000"/>
              <a:gd name="connsiteY1870" fmla="*/ 4127458 h 6858000"/>
              <a:gd name="connsiteX1871" fmla="*/ 5911768 w 12192000"/>
              <a:gd name="connsiteY1871" fmla="*/ 4190958 h 6858000"/>
              <a:gd name="connsiteX1872" fmla="*/ 5975275 w 12192000"/>
              <a:gd name="connsiteY1872" fmla="*/ 4254458 h 6858000"/>
              <a:gd name="connsiteX1873" fmla="*/ 6038782 w 12192000"/>
              <a:gd name="connsiteY1873" fmla="*/ 4190958 h 6858000"/>
              <a:gd name="connsiteX1874" fmla="*/ 5975275 w 12192000"/>
              <a:gd name="connsiteY1874" fmla="*/ 4127458 h 6858000"/>
              <a:gd name="connsiteX1875" fmla="*/ 5708575 w 12192000"/>
              <a:gd name="connsiteY1875" fmla="*/ 4127458 h 6858000"/>
              <a:gd name="connsiteX1876" fmla="*/ 5645077 w 12192000"/>
              <a:gd name="connsiteY1876" fmla="*/ 4190958 h 6858000"/>
              <a:gd name="connsiteX1877" fmla="*/ 5708575 w 12192000"/>
              <a:gd name="connsiteY1877" fmla="*/ 4254458 h 6858000"/>
              <a:gd name="connsiteX1878" fmla="*/ 5772073 w 12192000"/>
              <a:gd name="connsiteY1878" fmla="*/ 4190958 h 6858000"/>
              <a:gd name="connsiteX1879" fmla="*/ 5708575 w 12192000"/>
              <a:gd name="connsiteY1879" fmla="*/ 4127458 h 6858000"/>
              <a:gd name="connsiteX1880" fmla="*/ 5441882 w 12192000"/>
              <a:gd name="connsiteY1880" fmla="*/ 4127458 h 6858000"/>
              <a:gd name="connsiteX1881" fmla="*/ 5378386 w 12192000"/>
              <a:gd name="connsiteY1881" fmla="*/ 4190958 h 6858000"/>
              <a:gd name="connsiteX1882" fmla="*/ 5441882 w 12192000"/>
              <a:gd name="connsiteY1882" fmla="*/ 4254458 h 6858000"/>
              <a:gd name="connsiteX1883" fmla="*/ 5505384 w 12192000"/>
              <a:gd name="connsiteY1883" fmla="*/ 4190958 h 6858000"/>
              <a:gd name="connsiteX1884" fmla="*/ 5441882 w 12192000"/>
              <a:gd name="connsiteY1884" fmla="*/ 4127458 h 6858000"/>
              <a:gd name="connsiteX1885" fmla="*/ 5175183 w 12192000"/>
              <a:gd name="connsiteY1885" fmla="*/ 4127458 h 6858000"/>
              <a:gd name="connsiteX1886" fmla="*/ 5111682 w 12192000"/>
              <a:gd name="connsiteY1886" fmla="*/ 4190958 h 6858000"/>
              <a:gd name="connsiteX1887" fmla="*/ 5175183 w 12192000"/>
              <a:gd name="connsiteY1887" fmla="*/ 4254458 h 6858000"/>
              <a:gd name="connsiteX1888" fmla="*/ 5238674 w 12192000"/>
              <a:gd name="connsiteY1888" fmla="*/ 4190958 h 6858000"/>
              <a:gd name="connsiteX1889" fmla="*/ 5175183 w 12192000"/>
              <a:gd name="connsiteY1889" fmla="*/ 4127458 h 6858000"/>
              <a:gd name="connsiteX1890" fmla="*/ 4908488 w 12192000"/>
              <a:gd name="connsiteY1890" fmla="*/ 4127458 h 6858000"/>
              <a:gd name="connsiteX1891" fmla="*/ 4844981 w 12192000"/>
              <a:gd name="connsiteY1891" fmla="*/ 4190958 h 6858000"/>
              <a:gd name="connsiteX1892" fmla="*/ 4908488 w 12192000"/>
              <a:gd name="connsiteY1892" fmla="*/ 4254458 h 6858000"/>
              <a:gd name="connsiteX1893" fmla="*/ 4971983 w 12192000"/>
              <a:gd name="connsiteY1893" fmla="*/ 4190958 h 6858000"/>
              <a:gd name="connsiteX1894" fmla="*/ 4908488 w 12192000"/>
              <a:gd name="connsiteY1894" fmla="*/ 4127458 h 6858000"/>
              <a:gd name="connsiteX1895" fmla="*/ 4641785 w 12192000"/>
              <a:gd name="connsiteY1895" fmla="*/ 4127458 h 6858000"/>
              <a:gd name="connsiteX1896" fmla="*/ 4578303 w 12192000"/>
              <a:gd name="connsiteY1896" fmla="*/ 4190958 h 6858000"/>
              <a:gd name="connsiteX1897" fmla="*/ 4641785 w 12192000"/>
              <a:gd name="connsiteY1897" fmla="*/ 4254458 h 6858000"/>
              <a:gd name="connsiteX1898" fmla="*/ 4705269 w 12192000"/>
              <a:gd name="connsiteY1898" fmla="*/ 4190958 h 6858000"/>
              <a:gd name="connsiteX1899" fmla="*/ 4641785 w 12192000"/>
              <a:gd name="connsiteY1899" fmla="*/ 4127458 h 6858000"/>
              <a:gd name="connsiteX1900" fmla="*/ 4375094 w 12192000"/>
              <a:gd name="connsiteY1900" fmla="*/ 4127458 h 6858000"/>
              <a:gd name="connsiteX1901" fmla="*/ 4311589 w 12192000"/>
              <a:gd name="connsiteY1901" fmla="*/ 4190958 h 6858000"/>
              <a:gd name="connsiteX1902" fmla="*/ 4375094 w 12192000"/>
              <a:gd name="connsiteY1902" fmla="*/ 4254458 h 6858000"/>
              <a:gd name="connsiteX1903" fmla="*/ 4438605 w 12192000"/>
              <a:gd name="connsiteY1903" fmla="*/ 4190958 h 6858000"/>
              <a:gd name="connsiteX1904" fmla="*/ 4375094 w 12192000"/>
              <a:gd name="connsiteY1904" fmla="*/ 4127458 h 6858000"/>
              <a:gd name="connsiteX1905" fmla="*/ 4108385 w 12192000"/>
              <a:gd name="connsiteY1905" fmla="*/ 4127458 h 6858000"/>
              <a:gd name="connsiteX1906" fmla="*/ 4044935 w 12192000"/>
              <a:gd name="connsiteY1906" fmla="*/ 4190958 h 6858000"/>
              <a:gd name="connsiteX1907" fmla="*/ 4108385 w 12192000"/>
              <a:gd name="connsiteY1907" fmla="*/ 4254458 h 6858000"/>
              <a:gd name="connsiteX1908" fmla="*/ 4171880 w 12192000"/>
              <a:gd name="connsiteY1908" fmla="*/ 4190958 h 6858000"/>
              <a:gd name="connsiteX1909" fmla="*/ 4108385 w 12192000"/>
              <a:gd name="connsiteY1909" fmla="*/ 4127458 h 6858000"/>
              <a:gd name="connsiteX1910" fmla="*/ 3841729 w 12192000"/>
              <a:gd name="connsiteY1910" fmla="*/ 4127458 h 6858000"/>
              <a:gd name="connsiteX1911" fmla="*/ 3778231 w 12192000"/>
              <a:gd name="connsiteY1911" fmla="*/ 4190958 h 6858000"/>
              <a:gd name="connsiteX1912" fmla="*/ 3841729 w 12192000"/>
              <a:gd name="connsiteY1912" fmla="*/ 4254458 h 6858000"/>
              <a:gd name="connsiteX1913" fmla="*/ 3905237 w 12192000"/>
              <a:gd name="connsiteY1913" fmla="*/ 4190958 h 6858000"/>
              <a:gd name="connsiteX1914" fmla="*/ 3841729 w 12192000"/>
              <a:gd name="connsiteY1914" fmla="*/ 4127458 h 6858000"/>
              <a:gd name="connsiteX1915" fmla="*/ 3575042 w 12192000"/>
              <a:gd name="connsiteY1915" fmla="*/ 4127458 h 6858000"/>
              <a:gd name="connsiteX1916" fmla="*/ 3511543 w 12192000"/>
              <a:gd name="connsiteY1916" fmla="*/ 4190958 h 6858000"/>
              <a:gd name="connsiteX1917" fmla="*/ 3575042 w 12192000"/>
              <a:gd name="connsiteY1917" fmla="*/ 4254458 h 6858000"/>
              <a:gd name="connsiteX1918" fmla="*/ 3638543 w 12192000"/>
              <a:gd name="connsiteY1918" fmla="*/ 4190958 h 6858000"/>
              <a:gd name="connsiteX1919" fmla="*/ 3575042 w 12192000"/>
              <a:gd name="connsiteY1919" fmla="*/ 4127458 h 6858000"/>
              <a:gd name="connsiteX1920" fmla="*/ 3308320 w 12192000"/>
              <a:gd name="connsiteY1920" fmla="*/ 4127458 h 6858000"/>
              <a:gd name="connsiteX1921" fmla="*/ 3244826 w 12192000"/>
              <a:gd name="connsiteY1921" fmla="*/ 4190958 h 6858000"/>
              <a:gd name="connsiteX1922" fmla="*/ 3308320 w 12192000"/>
              <a:gd name="connsiteY1922" fmla="*/ 4254458 h 6858000"/>
              <a:gd name="connsiteX1923" fmla="*/ 3371827 w 12192000"/>
              <a:gd name="connsiteY1923" fmla="*/ 4190958 h 6858000"/>
              <a:gd name="connsiteX1924" fmla="*/ 3308320 w 12192000"/>
              <a:gd name="connsiteY1924" fmla="*/ 4127458 h 6858000"/>
              <a:gd name="connsiteX1925" fmla="*/ 3041644 w 12192000"/>
              <a:gd name="connsiteY1925" fmla="*/ 4127458 h 6858000"/>
              <a:gd name="connsiteX1926" fmla="*/ 2978150 w 12192000"/>
              <a:gd name="connsiteY1926" fmla="*/ 4190958 h 6858000"/>
              <a:gd name="connsiteX1927" fmla="*/ 3041644 w 12192000"/>
              <a:gd name="connsiteY1927" fmla="*/ 4254458 h 6858000"/>
              <a:gd name="connsiteX1928" fmla="*/ 3105138 w 12192000"/>
              <a:gd name="connsiteY1928" fmla="*/ 4190958 h 6858000"/>
              <a:gd name="connsiteX1929" fmla="*/ 3041644 w 12192000"/>
              <a:gd name="connsiteY1929" fmla="*/ 4127458 h 6858000"/>
              <a:gd name="connsiteX1930" fmla="*/ 2774968 w 12192000"/>
              <a:gd name="connsiteY1930" fmla="*/ 4127458 h 6858000"/>
              <a:gd name="connsiteX1931" fmla="*/ 2711466 w 12192000"/>
              <a:gd name="connsiteY1931" fmla="*/ 4190958 h 6858000"/>
              <a:gd name="connsiteX1932" fmla="*/ 2774968 w 12192000"/>
              <a:gd name="connsiteY1932" fmla="*/ 4254458 h 6858000"/>
              <a:gd name="connsiteX1933" fmla="*/ 2838463 w 12192000"/>
              <a:gd name="connsiteY1933" fmla="*/ 4190958 h 6858000"/>
              <a:gd name="connsiteX1934" fmla="*/ 2774968 w 12192000"/>
              <a:gd name="connsiteY1934" fmla="*/ 4127458 h 6858000"/>
              <a:gd name="connsiteX1935" fmla="*/ 2508246 w 12192000"/>
              <a:gd name="connsiteY1935" fmla="*/ 4127458 h 6858000"/>
              <a:gd name="connsiteX1936" fmla="*/ 2444739 w 12192000"/>
              <a:gd name="connsiteY1936" fmla="*/ 4190958 h 6858000"/>
              <a:gd name="connsiteX1937" fmla="*/ 2508246 w 12192000"/>
              <a:gd name="connsiteY1937" fmla="*/ 4254458 h 6858000"/>
              <a:gd name="connsiteX1938" fmla="*/ 2571754 w 12192000"/>
              <a:gd name="connsiteY1938" fmla="*/ 4190958 h 6858000"/>
              <a:gd name="connsiteX1939" fmla="*/ 2508246 w 12192000"/>
              <a:gd name="connsiteY1939" fmla="*/ 4127458 h 6858000"/>
              <a:gd name="connsiteX1940" fmla="*/ 2241539 w 12192000"/>
              <a:gd name="connsiteY1940" fmla="*/ 4127458 h 6858000"/>
              <a:gd name="connsiteX1941" fmla="*/ 2178052 w 12192000"/>
              <a:gd name="connsiteY1941" fmla="*/ 4190958 h 6858000"/>
              <a:gd name="connsiteX1942" fmla="*/ 2241539 w 12192000"/>
              <a:gd name="connsiteY1942" fmla="*/ 4254458 h 6858000"/>
              <a:gd name="connsiteX1943" fmla="*/ 2305054 w 12192000"/>
              <a:gd name="connsiteY1943" fmla="*/ 4190958 h 6858000"/>
              <a:gd name="connsiteX1944" fmla="*/ 2241539 w 12192000"/>
              <a:gd name="connsiteY1944" fmla="*/ 4127458 h 6858000"/>
              <a:gd name="connsiteX1945" fmla="*/ 1974836 w 12192000"/>
              <a:gd name="connsiteY1945" fmla="*/ 4127458 h 6858000"/>
              <a:gd name="connsiteX1946" fmla="*/ 1911333 w 12192000"/>
              <a:gd name="connsiteY1946" fmla="*/ 4190958 h 6858000"/>
              <a:gd name="connsiteX1947" fmla="*/ 1974836 w 12192000"/>
              <a:gd name="connsiteY1947" fmla="*/ 4254458 h 6858000"/>
              <a:gd name="connsiteX1948" fmla="*/ 2038343 w 12192000"/>
              <a:gd name="connsiteY1948" fmla="*/ 4190958 h 6858000"/>
              <a:gd name="connsiteX1949" fmla="*/ 1974836 w 12192000"/>
              <a:gd name="connsiteY1949" fmla="*/ 4127458 h 6858000"/>
              <a:gd name="connsiteX1950" fmla="*/ 1708134 w 12192000"/>
              <a:gd name="connsiteY1950" fmla="*/ 4127458 h 6858000"/>
              <a:gd name="connsiteX1951" fmla="*/ 1644632 w 12192000"/>
              <a:gd name="connsiteY1951" fmla="*/ 4190958 h 6858000"/>
              <a:gd name="connsiteX1952" fmla="*/ 1708134 w 12192000"/>
              <a:gd name="connsiteY1952" fmla="*/ 4254458 h 6858000"/>
              <a:gd name="connsiteX1953" fmla="*/ 1771633 w 12192000"/>
              <a:gd name="connsiteY1953" fmla="*/ 4190958 h 6858000"/>
              <a:gd name="connsiteX1954" fmla="*/ 1708134 w 12192000"/>
              <a:gd name="connsiteY1954" fmla="*/ 4127458 h 6858000"/>
              <a:gd name="connsiteX1955" fmla="*/ 1441433 w 12192000"/>
              <a:gd name="connsiteY1955" fmla="*/ 4127458 h 6858000"/>
              <a:gd name="connsiteX1956" fmla="*/ 1377934 w 12192000"/>
              <a:gd name="connsiteY1956" fmla="*/ 4190958 h 6858000"/>
              <a:gd name="connsiteX1957" fmla="*/ 1441433 w 12192000"/>
              <a:gd name="connsiteY1957" fmla="*/ 4254458 h 6858000"/>
              <a:gd name="connsiteX1958" fmla="*/ 1504933 w 12192000"/>
              <a:gd name="connsiteY1958" fmla="*/ 4190958 h 6858000"/>
              <a:gd name="connsiteX1959" fmla="*/ 1441433 w 12192000"/>
              <a:gd name="connsiteY1959" fmla="*/ 4127458 h 6858000"/>
              <a:gd name="connsiteX1960" fmla="*/ 1174735 w 12192000"/>
              <a:gd name="connsiteY1960" fmla="*/ 4127458 h 6858000"/>
              <a:gd name="connsiteX1961" fmla="*/ 1111236 w 12192000"/>
              <a:gd name="connsiteY1961" fmla="*/ 4190958 h 6858000"/>
              <a:gd name="connsiteX1962" fmla="*/ 1174735 w 12192000"/>
              <a:gd name="connsiteY1962" fmla="*/ 4254458 h 6858000"/>
              <a:gd name="connsiteX1963" fmla="*/ 1238235 w 12192000"/>
              <a:gd name="connsiteY1963" fmla="*/ 4190958 h 6858000"/>
              <a:gd name="connsiteX1964" fmla="*/ 1174735 w 12192000"/>
              <a:gd name="connsiteY1964" fmla="*/ 4127458 h 6858000"/>
              <a:gd name="connsiteX1965" fmla="*/ 908037 w 12192000"/>
              <a:gd name="connsiteY1965" fmla="*/ 4127458 h 6858000"/>
              <a:gd name="connsiteX1966" fmla="*/ 844538 w 12192000"/>
              <a:gd name="connsiteY1966" fmla="*/ 4190958 h 6858000"/>
              <a:gd name="connsiteX1967" fmla="*/ 908037 w 12192000"/>
              <a:gd name="connsiteY1967" fmla="*/ 4254458 h 6858000"/>
              <a:gd name="connsiteX1968" fmla="*/ 971537 w 12192000"/>
              <a:gd name="connsiteY1968" fmla="*/ 4190958 h 6858000"/>
              <a:gd name="connsiteX1969" fmla="*/ 908037 w 12192000"/>
              <a:gd name="connsiteY1969" fmla="*/ 4127458 h 6858000"/>
              <a:gd name="connsiteX1970" fmla="*/ 641339 w 12192000"/>
              <a:gd name="connsiteY1970" fmla="*/ 4127458 h 6858000"/>
              <a:gd name="connsiteX1971" fmla="*/ 577840 w 12192000"/>
              <a:gd name="connsiteY1971" fmla="*/ 4190958 h 6858000"/>
              <a:gd name="connsiteX1972" fmla="*/ 641339 w 12192000"/>
              <a:gd name="connsiteY1972" fmla="*/ 4254458 h 6858000"/>
              <a:gd name="connsiteX1973" fmla="*/ 704839 w 12192000"/>
              <a:gd name="connsiteY1973" fmla="*/ 4190958 h 6858000"/>
              <a:gd name="connsiteX1974" fmla="*/ 641339 w 12192000"/>
              <a:gd name="connsiteY1974" fmla="*/ 4127458 h 6858000"/>
              <a:gd name="connsiteX1975" fmla="*/ 374641 w 12192000"/>
              <a:gd name="connsiteY1975" fmla="*/ 4127458 h 6858000"/>
              <a:gd name="connsiteX1976" fmla="*/ 311142 w 12192000"/>
              <a:gd name="connsiteY1976" fmla="*/ 4190958 h 6858000"/>
              <a:gd name="connsiteX1977" fmla="*/ 374641 w 12192000"/>
              <a:gd name="connsiteY1977" fmla="*/ 4254458 h 6858000"/>
              <a:gd name="connsiteX1978" fmla="*/ 438141 w 12192000"/>
              <a:gd name="connsiteY1978" fmla="*/ 4190958 h 6858000"/>
              <a:gd name="connsiteX1979" fmla="*/ 374641 w 12192000"/>
              <a:gd name="connsiteY1979" fmla="*/ 4127458 h 6858000"/>
              <a:gd name="connsiteX1980" fmla="*/ 11842668 w 12192000"/>
              <a:gd name="connsiteY1980" fmla="*/ 3822658 h 6858000"/>
              <a:gd name="connsiteX1981" fmla="*/ 11779168 w 12192000"/>
              <a:gd name="connsiteY1981" fmla="*/ 3886158 h 6858000"/>
              <a:gd name="connsiteX1982" fmla="*/ 11842668 w 12192000"/>
              <a:gd name="connsiteY1982" fmla="*/ 3949658 h 6858000"/>
              <a:gd name="connsiteX1983" fmla="*/ 11906168 w 12192000"/>
              <a:gd name="connsiteY1983" fmla="*/ 3886158 h 6858000"/>
              <a:gd name="connsiteX1984" fmla="*/ 11842668 w 12192000"/>
              <a:gd name="connsiteY1984" fmla="*/ 3822658 h 6858000"/>
              <a:gd name="connsiteX1985" fmla="*/ 11575968 w 12192000"/>
              <a:gd name="connsiteY1985" fmla="*/ 3822658 h 6858000"/>
              <a:gd name="connsiteX1986" fmla="*/ 11512468 w 12192000"/>
              <a:gd name="connsiteY1986" fmla="*/ 3886158 h 6858000"/>
              <a:gd name="connsiteX1987" fmla="*/ 11575968 w 12192000"/>
              <a:gd name="connsiteY1987" fmla="*/ 3949658 h 6858000"/>
              <a:gd name="connsiteX1988" fmla="*/ 11639468 w 12192000"/>
              <a:gd name="connsiteY1988" fmla="*/ 3886158 h 6858000"/>
              <a:gd name="connsiteX1989" fmla="*/ 11575968 w 12192000"/>
              <a:gd name="connsiteY1989" fmla="*/ 3822658 h 6858000"/>
              <a:gd name="connsiteX1990" fmla="*/ 11309268 w 12192000"/>
              <a:gd name="connsiteY1990" fmla="*/ 3822658 h 6858000"/>
              <a:gd name="connsiteX1991" fmla="*/ 11245768 w 12192000"/>
              <a:gd name="connsiteY1991" fmla="*/ 3886158 h 6858000"/>
              <a:gd name="connsiteX1992" fmla="*/ 11309268 w 12192000"/>
              <a:gd name="connsiteY1992" fmla="*/ 3949658 h 6858000"/>
              <a:gd name="connsiteX1993" fmla="*/ 11372768 w 12192000"/>
              <a:gd name="connsiteY1993" fmla="*/ 3886158 h 6858000"/>
              <a:gd name="connsiteX1994" fmla="*/ 11309268 w 12192000"/>
              <a:gd name="connsiteY1994" fmla="*/ 3822658 h 6858000"/>
              <a:gd name="connsiteX1995" fmla="*/ 11042568 w 12192000"/>
              <a:gd name="connsiteY1995" fmla="*/ 3822658 h 6858000"/>
              <a:gd name="connsiteX1996" fmla="*/ 10979068 w 12192000"/>
              <a:gd name="connsiteY1996" fmla="*/ 3886158 h 6858000"/>
              <a:gd name="connsiteX1997" fmla="*/ 11042568 w 12192000"/>
              <a:gd name="connsiteY1997" fmla="*/ 3949658 h 6858000"/>
              <a:gd name="connsiteX1998" fmla="*/ 11106068 w 12192000"/>
              <a:gd name="connsiteY1998" fmla="*/ 3886158 h 6858000"/>
              <a:gd name="connsiteX1999" fmla="*/ 11042568 w 12192000"/>
              <a:gd name="connsiteY1999" fmla="*/ 3822658 h 6858000"/>
              <a:gd name="connsiteX2000" fmla="*/ 10775868 w 12192000"/>
              <a:gd name="connsiteY2000" fmla="*/ 3822658 h 6858000"/>
              <a:gd name="connsiteX2001" fmla="*/ 10712368 w 12192000"/>
              <a:gd name="connsiteY2001" fmla="*/ 3886158 h 6858000"/>
              <a:gd name="connsiteX2002" fmla="*/ 10775868 w 12192000"/>
              <a:gd name="connsiteY2002" fmla="*/ 3949658 h 6858000"/>
              <a:gd name="connsiteX2003" fmla="*/ 10839368 w 12192000"/>
              <a:gd name="connsiteY2003" fmla="*/ 3886158 h 6858000"/>
              <a:gd name="connsiteX2004" fmla="*/ 10775868 w 12192000"/>
              <a:gd name="connsiteY2004" fmla="*/ 3822658 h 6858000"/>
              <a:gd name="connsiteX2005" fmla="*/ 10509168 w 12192000"/>
              <a:gd name="connsiteY2005" fmla="*/ 3822658 h 6858000"/>
              <a:gd name="connsiteX2006" fmla="*/ 10445668 w 12192000"/>
              <a:gd name="connsiteY2006" fmla="*/ 3886158 h 6858000"/>
              <a:gd name="connsiteX2007" fmla="*/ 10509168 w 12192000"/>
              <a:gd name="connsiteY2007" fmla="*/ 3949658 h 6858000"/>
              <a:gd name="connsiteX2008" fmla="*/ 10572668 w 12192000"/>
              <a:gd name="connsiteY2008" fmla="*/ 3886158 h 6858000"/>
              <a:gd name="connsiteX2009" fmla="*/ 10509168 w 12192000"/>
              <a:gd name="connsiteY2009" fmla="*/ 3822658 h 6858000"/>
              <a:gd name="connsiteX2010" fmla="*/ 10242468 w 12192000"/>
              <a:gd name="connsiteY2010" fmla="*/ 3822658 h 6858000"/>
              <a:gd name="connsiteX2011" fmla="*/ 10178968 w 12192000"/>
              <a:gd name="connsiteY2011" fmla="*/ 3886158 h 6858000"/>
              <a:gd name="connsiteX2012" fmla="*/ 10242468 w 12192000"/>
              <a:gd name="connsiteY2012" fmla="*/ 3949658 h 6858000"/>
              <a:gd name="connsiteX2013" fmla="*/ 10305968 w 12192000"/>
              <a:gd name="connsiteY2013" fmla="*/ 3886158 h 6858000"/>
              <a:gd name="connsiteX2014" fmla="*/ 10242468 w 12192000"/>
              <a:gd name="connsiteY2014" fmla="*/ 3822658 h 6858000"/>
              <a:gd name="connsiteX2015" fmla="*/ 9975768 w 12192000"/>
              <a:gd name="connsiteY2015" fmla="*/ 3822658 h 6858000"/>
              <a:gd name="connsiteX2016" fmla="*/ 9912268 w 12192000"/>
              <a:gd name="connsiteY2016" fmla="*/ 3886158 h 6858000"/>
              <a:gd name="connsiteX2017" fmla="*/ 9975768 w 12192000"/>
              <a:gd name="connsiteY2017" fmla="*/ 3949658 h 6858000"/>
              <a:gd name="connsiteX2018" fmla="*/ 10039268 w 12192000"/>
              <a:gd name="connsiteY2018" fmla="*/ 3886158 h 6858000"/>
              <a:gd name="connsiteX2019" fmla="*/ 9975768 w 12192000"/>
              <a:gd name="connsiteY2019" fmla="*/ 3822658 h 6858000"/>
              <a:gd name="connsiteX2020" fmla="*/ 9709068 w 12192000"/>
              <a:gd name="connsiteY2020" fmla="*/ 3822658 h 6858000"/>
              <a:gd name="connsiteX2021" fmla="*/ 9645568 w 12192000"/>
              <a:gd name="connsiteY2021" fmla="*/ 3886158 h 6858000"/>
              <a:gd name="connsiteX2022" fmla="*/ 9709068 w 12192000"/>
              <a:gd name="connsiteY2022" fmla="*/ 3949658 h 6858000"/>
              <a:gd name="connsiteX2023" fmla="*/ 9772568 w 12192000"/>
              <a:gd name="connsiteY2023" fmla="*/ 3886158 h 6858000"/>
              <a:gd name="connsiteX2024" fmla="*/ 9709068 w 12192000"/>
              <a:gd name="connsiteY2024" fmla="*/ 3822658 h 6858000"/>
              <a:gd name="connsiteX2025" fmla="*/ 9442368 w 12192000"/>
              <a:gd name="connsiteY2025" fmla="*/ 3822658 h 6858000"/>
              <a:gd name="connsiteX2026" fmla="*/ 9378868 w 12192000"/>
              <a:gd name="connsiteY2026" fmla="*/ 3886158 h 6858000"/>
              <a:gd name="connsiteX2027" fmla="*/ 9442368 w 12192000"/>
              <a:gd name="connsiteY2027" fmla="*/ 3949658 h 6858000"/>
              <a:gd name="connsiteX2028" fmla="*/ 9505868 w 12192000"/>
              <a:gd name="connsiteY2028" fmla="*/ 3886158 h 6858000"/>
              <a:gd name="connsiteX2029" fmla="*/ 9442368 w 12192000"/>
              <a:gd name="connsiteY2029" fmla="*/ 3822658 h 6858000"/>
              <a:gd name="connsiteX2030" fmla="*/ 9175668 w 12192000"/>
              <a:gd name="connsiteY2030" fmla="*/ 3822658 h 6858000"/>
              <a:gd name="connsiteX2031" fmla="*/ 9112168 w 12192000"/>
              <a:gd name="connsiteY2031" fmla="*/ 3886158 h 6858000"/>
              <a:gd name="connsiteX2032" fmla="*/ 9175668 w 12192000"/>
              <a:gd name="connsiteY2032" fmla="*/ 3949658 h 6858000"/>
              <a:gd name="connsiteX2033" fmla="*/ 9239168 w 12192000"/>
              <a:gd name="connsiteY2033" fmla="*/ 3886158 h 6858000"/>
              <a:gd name="connsiteX2034" fmla="*/ 9175668 w 12192000"/>
              <a:gd name="connsiteY2034" fmla="*/ 3822658 h 6858000"/>
              <a:gd name="connsiteX2035" fmla="*/ 8908968 w 12192000"/>
              <a:gd name="connsiteY2035" fmla="*/ 3822658 h 6858000"/>
              <a:gd name="connsiteX2036" fmla="*/ 8845468 w 12192000"/>
              <a:gd name="connsiteY2036" fmla="*/ 3886158 h 6858000"/>
              <a:gd name="connsiteX2037" fmla="*/ 8908968 w 12192000"/>
              <a:gd name="connsiteY2037" fmla="*/ 3949658 h 6858000"/>
              <a:gd name="connsiteX2038" fmla="*/ 8972468 w 12192000"/>
              <a:gd name="connsiteY2038" fmla="*/ 3886158 h 6858000"/>
              <a:gd name="connsiteX2039" fmla="*/ 8908968 w 12192000"/>
              <a:gd name="connsiteY2039" fmla="*/ 3822658 h 6858000"/>
              <a:gd name="connsiteX2040" fmla="*/ 8642268 w 12192000"/>
              <a:gd name="connsiteY2040" fmla="*/ 3822658 h 6858000"/>
              <a:gd name="connsiteX2041" fmla="*/ 8578768 w 12192000"/>
              <a:gd name="connsiteY2041" fmla="*/ 3886158 h 6858000"/>
              <a:gd name="connsiteX2042" fmla="*/ 8642268 w 12192000"/>
              <a:gd name="connsiteY2042" fmla="*/ 3949658 h 6858000"/>
              <a:gd name="connsiteX2043" fmla="*/ 8705768 w 12192000"/>
              <a:gd name="connsiteY2043" fmla="*/ 3886158 h 6858000"/>
              <a:gd name="connsiteX2044" fmla="*/ 8642268 w 12192000"/>
              <a:gd name="connsiteY2044" fmla="*/ 3822658 h 6858000"/>
              <a:gd name="connsiteX2045" fmla="*/ 8375568 w 12192000"/>
              <a:gd name="connsiteY2045" fmla="*/ 3822658 h 6858000"/>
              <a:gd name="connsiteX2046" fmla="*/ 8312068 w 12192000"/>
              <a:gd name="connsiteY2046" fmla="*/ 3886158 h 6858000"/>
              <a:gd name="connsiteX2047" fmla="*/ 8375568 w 12192000"/>
              <a:gd name="connsiteY2047" fmla="*/ 3949658 h 6858000"/>
              <a:gd name="connsiteX2048" fmla="*/ 8439068 w 12192000"/>
              <a:gd name="connsiteY2048" fmla="*/ 3886158 h 6858000"/>
              <a:gd name="connsiteX2049" fmla="*/ 8375568 w 12192000"/>
              <a:gd name="connsiteY2049" fmla="*/ 3822658 h 6858000"/>
              <a:gd name="connsiteX2050" fmla="*/ 8108868 w 12192000"/>
              <a:gd name="connsiteY2050" fmla="*/ 3822658 h 6858000"/>
              <a:gd name="connsiteX2051" fmla="*/ 8045368 w 12192000"/>
              <a:gd name="connsiteY2051" fmla="*/ 3886158 h 6858000"/>
              <a:gd name="connsiteX2052" fmla="*/ 8108868 w 12192000"/>
              <a:gd name="connsiteY2052" fmla="*/ 3949658 h 6858000"/>
              <a:gd name="connsiteX2053" fmla="*/ 8172368 w 12192000"/>
              <a:gd name="connsiteY2053" fmla="*/ 3886158 h 6858000"/>
              <a:gd name="connsiteX2054" fmla="*/ 8108868 w 12192000"/>
              <a:gd name="connsiteY2054" fmla="*/ 3822658 h 6858000"/>
              <a:gd name="connsiteX2055" fmla="*/ 7842168 w 12192000"/>
              <a:gd name="connsiteY2055" fmla="*/ 3822658 h 6858000"/>
              <a:gd name="connsiteX2056" fmla="*/ 7778668 w 12192000"/>
              <a:gd name="connsiteY2056" fmla="*/ 3886158 h 6858000"/>
              <a:gd name="connsiteX2057" fmla="*/ 7842168 w 12192000"/>
              <a:gd name="connsiteY2057" fmla="*/ 3949658 h 6858000"/>
              <a:gd name="connsiteX2058" fmla="*/ 7905668 w 12192000"/>
              <a:gd name="connsiteY2058" fmla="*/ 3886158 h 6858000"/>
              <a:gd name="connsiteX2059" fmla="*/ 7842168 w 12192000"/>
              <a:gd name="connsiteY2059" fmla="*/ 3822658 h 6858000"/>
              <a:gd name="connsiteX2060" fmla="*/ 7575468 w 12192000"/>
              <a:gd name="connsiteY2060" fmla="*/ 3822658 h 6858000"/>
              <a:gd name="connsiteX2061" fmla="*/ 7511968 w 12192000"/>
              <a:gd name="connsiteY2061" fmla="*/ 3886158 h 6858000"/>
              <a:gd name="connsiteX2062" fmla="*/ 7575468 w 12192000"/>
              <a:gd name="connsiteY2062" fmla="*/ 3949658 h 6858000"/>
              <a:gd name="connsiteX2063" fmla="*/ 7638968 w 12192000"/>
              <a:gd name="connsiteY2063" fmla="*/ 3886158 h 6858000"/>
              <a:gd name="connsiteX2064" fmla="*/ 7575468 w 12192000"/>
              <a:gd name="connsiteY2064" fmla="*/ 3822658 h 6858000"/>
              <a:gd name="connsiteX2065" fmla="*/ 7308768 w 12192000"/>
              <a:gd name="connsiteY2065" fmla="*/ 3822658 h 6858000"/>
              <a:gd name="connsiteX2066" fmla="*/ 7245268 w 12192000"/>
              <a:gd name="connsiteY2066" fmla="*/ 3886158 h 6858000"/>
              <a:gd name="connsiteX2067" fmla="*/ 7308768 w 12192000"/>
              <a:gd name="connsiteY2067" fmla="*/ 3949658 h 6858000"/>
              <a:gd name="connsiteX2068" fmla="*/ 7372268 w 12192000"/>
              <a:gd name="connsiteY2068" fmla="*/ 3886158 h 6858000"/>
              <a:gd name="connsiteX2069" fmla="*/ 7308768 w 12192000"/>
              <a:gd name="connsiteY2069" fmla="*/ 3822658 h 6858000"/>
              <a:gd name="connsiteX2070" fmla="*/ 7042068 w 12192000"/>
              <a:gd name="connsiteY2070" fmla="*/ 3822658 h 6858000"/>
              <a:gd name="connsiteX2071" fmla="*/ 6978568 w 12192000"/>
              <a:gd name="connsiteY2071" fmla="*/ 3886158 h 6858000"/>
              <a:gd name="connsiteX2072" fmla="*/ 7042068 w 12192000"/>
              <a:gd name="connsiteY2072" fmla="*/ 3949658 h 6858000"/>
              <a:gd name="connsiteX2073" fmla="*/ 7105568 w 12192000"/>
              <a:gd name="connsiteY2073" fmla="*/ 3886158 h 6858000"/>
              <a:gd name="connsiteX2074" fmla="*/ 7042068 w 12192000"/>
              <a:gd name="connsiteY2074" fmla="*/ 3822658 h 6858000"/>
              <a:gd name="connsiteX2075" fmla="*/ 6775368 w 12192000"/>
              <a:gd name="connsiteY2075" fmla="*/ 3822658 h 6858000"/>
              <a:gd name="connsiteX2076" fmla="*/ 6711868 w 12192000"/>
              <a:gd name="connsiteY2076" fmla="*/ 3886158 h 6858000"/>
              <a:gd name="connsiteX2077" fmla="*/ 6775368 w 12192000"/>
              <a:gd name="connsiteY2077" fmla="*/ 3949658 h 6858000"/>
              <a:gd name="connsiteX2078" fmla="*/ 6838868 w 12192000"/>
              <a:gd name="connsiteY2078" fmla="*/ 3886158 h 6858000"/>
              <a:gd name="connsiteX2079" fmla="*/ 6775368 w 12192000"/>
              <a:gd name="connsiteY2079" fmla="*/ 3822658 h 6858000"/>
              <a:gd name="connsiteX2080" fmla="*/ 6508668 w 12192000"/>
              <a:gd name="connsiteY2080" fmla="*/ 3822658 h 6858000"/>
              <a:gd name="connsiteX2081" fmla="*/ 6445168 w 12192000"/>
              <a:gd name="connsiteY2081" fmla="*/ 3886158 h 6858000"/>
              <a:gd name="connsiteX2082" fmla="*/ 6508668 w 12192000"/>
              <a:gd name="connsiteY2082" fmla="*/ 3949658 h 6858000"/>
              <a:gd name="connsiteX2083" fmla="*/ 6572168 w 12192000"/>
              <a:gd name="connsiteY2083" fmla="*/ 3886158 h 6858000"/>
              <a:gd name="connsiteX2084" fmla="*/ 6508668 w 12192000"/>
              <a:gd name="connsiteY2084" fmla="*/ 3822658 h 6858000"/>
              <a:gd name="connsiteX2085" fmla="*/ 6241968 w 12192000"/>
              <a:gd name="connsiteY2085" fmla="*/ 3822658 h 6858000"/>
              <a:gd name="connsiteX2086" fmla="*/ 6178468 w 12192000"/>
              <a:gd name="connsiteY2086" fmla="*/ 3886158 h 6858000"/>
              <a:gd name="connsiteX2087" fmla="*/ 6241968 w 12192000"/>
              <a:gd name="connsiteY2087" fmla="*/ 3949658 h 6858000"/>
              <a:gd name="connsiteX2088" fmla="*/ 6305468 w 12192000"/>
              <a:gd name="connsiteY2088" fmla="*/ 3886158 h 6858000"/>
              <a:gd name="connsiteX2089" fmla="*/ 6241968 w 12192000"/>
              <a:gd name="connsiteY2089" fmla="*/ 3822658 h 6858000"/>
              <a:gd name="connsiteX2090" fmla="*/ 5975275 w 12192000"/>
              <a:gd name="connsiteY2090" fmla="*/ 3822658 h 6858000"/>
              <a:gd name="connsiteX2091" fmla="*/ 5911768 w 12192000"/>
              <a:gd name="connsiteY2091" fmla="*/ 3886158 h 6858000"/>
              <a:gd name="connsiteX2092" fmla="*/ 5975275 w 12192000"/>
              <a:gd name="connsiteY2092" fmla="*/ 3949658 h 6858000"/>
              <a:gd name="connsiteX2093" fmla="*/ 6038782 w 12192000"/>
              <a:gd name="connsiteY2093" fmla="*/ 3886158 h 6858000"/>
              <a:gd name="connsiteX2094" fmla="*/ 5975275 w 12192000"/>
              <a:gd name="connsiteY2094" fmla="*/ 3822658 h 6858000"/>
              <a:gd name="connsiteX2095" fmla="*/ 5708575 w 12192000"/>
              <a:gd name="connsiteY2095" fmla="*/ 3822658 h 6858000"/>
              <a:gd name="connsiteX2096" fmla="*/ 5645077 w 12192000"/>
              <a:gd name="connsiteY2096" fmla="*/ 3886158 h 6858000"/>
              <a:gd name="connsiteX2097" fmla="*/ 5708575 w 12192000"/>
              <a:gd name="connsiteY2097" fmla="*/ 3949658 h 6858000"/>
              <a:gd name="connsiteX2098" fmla="*/ 5772073 w 12192000"/>
              <a:gd name="connsiteY2098" fmla="*/ 3886158 h 6858000"/>
              <a:gd name="connsiteX2099" fmla="*/ 5708575 w 12192000"/>
              <a:gd name="connsiteY2099" fmla="*/ 3822658 h 6858000"/>
              <a:gd name="connsiteX2100" fmla="*/ 5441882 w 12192000"/>
              <a:gd name="connsiteY2100" fmla="*/ 3822658 h 6858000"/>
              <a:gd name="connsiteX2101" fmla="*/ 5378386 w 12192000"/>
              <a:gd name="connsiteY2101" fmla="*/ 3886158 h 6858000"/>
              <a:gd name="connsiteX2102" fmla="*/ 5441882 w 12192000"/>
              <a:gd name="connsiteY2102" fmla="*/ 3949658 h 6858000"/>
              <a:gd name="connsiteX2103" fmla="*/ 5505384 w 12192000"/>
              <a:gd name="connsiteY2103" fmla="*/ 3886158 h 6858000"/>
              <a:gd name="connsiteX2104" fmla="*/ 5441882 w 12192000"/>
              <a:gd name="connsiteY2104" fmla="*/ 3822658 h 6858000"/>
              <a:gd name="connsiteX2105" fmla="*/ 5175183 w 12192000"/>
              <a:gd name="connsiteY2105" fmla="*/ 3822658 h 6858000"/>
              <a:gd name="connsiteX2106" fmla="*/ 5111682 w 12192000"/>
              <a:gd name="connsiteY2106" fmla="*/ 3886158 h 6858000"/>
              <a:gd name="connsiteX2107" fmla="*/ 5175183 w 12192000"/>
              <a:gd name="connsiteY2107" fmla="*/ 3949658 h 6858000"/>
              <a:gd name="connsiteX2108" fmla="*/ 5238674 w 12192000"/>
              <a:gd name="connsiteY2108" fmla="*/ 3886158 h 6858000"/>
              <a:gd name="connsiteX2109" fmla="*/ 5175183 w 12192000"/>
              <a:gd name="connsiteY2109" fmla="*/ 3822658 h 6858000"/>
              <a:gd name="connsiteX2110" fmla="*/ 4908488 w 12192000"/>
              <a:gd name="connsiteY2110" fmla="*/ 3822658 h 6858000"/>
              <a:gd name="connsiteX2111" fmla="*/ 4844981 w 12192000"/>
              <a:gd name="connsiteY2111" fmla="*/ 3886158 h 6858000"/>
              <a:gd name="connsiteX2112" fmla="*/ 4908488 w 12192000"/>
              <a:gd name="connsiteY2112" fmla="*/ 3949658 h 6858000"/>
              <a:gd name="connsiteX2113" fmla="*/ 4971983 w 12192000"/>
              <a:gd name="connsiteY2113" fmla="*/ 3886158 h 6858000"/>
              <a:gd name="connsiteX2114" fmla="*/ 4908488 w 12192000"/>
              <a:gd name="connsiteY2114" fmla="*/ 3822658 h 6858000"/>
              <a:gd name="connsiteX2115" fmla="*/ 4641785 w 12192000"/>
              <a:gd name="connsiteY2115" fmla="*/ 3822658 h 6858000"/>
              <a:gd name="connsiteX2116" fmla="*/ 4578303 w 12192000"/>
              <a:gd name="connsiteY2116" fmla="*/ 3886158 h 6858000"/>
              <a:gd name="connsiteX2117" fmla="*/ 4641785 w 12192000"/>
              <a:gd name="connsiteY2117" fmla="*/ 3949658 h 6858000"/>
              <a:gd name="connsiteX2118" fmla="*/ 4705269 w 12192000"/>
              <a:gd name="connsiteY2118" fmla="*/ 3886158 h 6858000"/>
              <a:gd name="connsiteX2119" fmla="*/ 4641785 w 12192000"/>
              <a:gd name="connsiteY2119" fmla="*/ 3822658 h 6858000"/>
              <a:gd name="connsiteX2120" fmla="*/ 4375094 w 12192000"/>
              <a:gd name="connsiteY2120" fmla="*/ 3822658 h 6858000"/>
              <a:gd name="connsiteX2121" fmla="*/ 4311589 w 12192000"/>
              <a:gd name="connsiteY2121" fmla="*/ 3886158 h 6858000"/>
              <a:gd name="connsiteX2122" fmla="*/ 4375094 w 12192000"/>
              <a:gd name="connsiteY2122" fmla="*/ 3949658 h 6858000"/>
              <a:gd name="connsiteX2123" fmla="*/ 4438605 w 12192000"/>
              <a:gd name="connsiteY2123" fmla="*/ 3886158 h 6858000"/>
              <a:gd name="connsiteX2124" fmla="*/ 4375094 w 12192000"/>
              <a:gd name="connsiteY2124" fmla="*/ 3822658 h 6858000"/>
              <a:gd name="connsiteX2125" fmla="*/ 4108385 w 12192000"/>
              <a:gd name="connsiteY2125" fmla="*/ 3822658 h 6858000"/>
              <a:gd name="connsiteX2126" fmla="*/ 4044936 w 12192000"/>
              <a:gd name="connsiteY2126" fmla="*/ 3886158 h 6858000"/>
              <a:gd name="connsiteX2127" fmla="*/ 4108385 w 12192000"/>
              <a:gd name="connsiteY2127" fmla="*/ 3949658 h 6858000"/>
              <a:gd name="connsiteX2128" fmla="*/ 4171880 w 12192000"/>
              <a:gd name="connsiteY2128" fmla="*/ 3886158 h 6858000"/>
              <a:gd name="connsiteX2129" fmla="*/ 4108385 w 12192000"/>
              <a:gd name="connsiteY2129" fmla="*/ 3822658 h 6858000"/>
              <a:gd name="connsiteX2130" fmla="*/ 3841729 w 12192000"/>
              <a:gd name="connsiteY2130" fmla="*/ 3822658 h 6858000"/>
              <a:gd name="connsiteX2131" fmla="*/ 3778231 w 12192000"/>
              <a:gd name="connsiteY2131" fmla="*/ 3886158 h 6858000"/>
              <a:gd name="connsiteX2132" fmla="*/ 3841729 w 12192000"/>
              <a:gd name="connsiteY2132" fmla="*/ 3949658 h 6858000"/>
              <a:gd name="connsiteX2133" fmla="*/ 3905237 w 12192000"/>
              <a:gd name="connsiteY2133" fmla="*/ 3886158 h 6858000"/>
              <a:gd name="connsiteX2134" fmla="*/ 3841729 w 12192000"/>
              <a:gd name="connsiteY2134" fmla="*/ 3822658 h 6858000"/>
              <a:gd name="connsiteX2135" fmla="*/ 3575042 w 12192000"/>
              <a:gd name="connsiteY2135" fmla="*/ 3822658 h 6858000"/>
              <a:gd name="connsiteX2136" fmla="*/ 3511543 w 12192000"/>
              <a:gd name="connsiteY2136" fmla="*/ 3886158 h 6858000"/>
              <a:gd name="connsiteX2137" fmla="*/ 3575042 w 12192000"/>
              <a:gd name="connsiteY2137" fmla="*/ 3949658 h 6858000"/>
              <a:gd name="connsiteX2138" fmla="*/ 3638543 w 12192000"/>
              <a:gd name="connsiteY2138" fmla="*/ 3886158 h 6858000"/>
              <a:gd name="connsiteX2139" fmla="*/ 3575042 w 12192000"/>
              <a:gd name="connsiteY2139" fmla="*/ 3822658 h 6858000"/>
              <a:gd name="connsiteX2140" fmla="*/ 3308320 w 12192000"/>
              <a:gd name="connsiteY2140" fmla="*/ 3822658 h 6858000"/>
              <a:gd name="connsiteX2141" fmla="*/ 3244826 w 12192000"/>
              <a:gd name="connsiteY2141" fmla="*/ 3886158 h 6858000"/>
              <a:gd name="connsiteX2142" fmla="*/ 3308320 w 12192000"/>
              <a:gd name="connsiteY2142" fmla="*/ 3949658 h 6858000"/>
              <a:gd name="connsiteX2143" fmla="*/ 3371827 w 12192000"/>
              <a:gd name="connsiteY2143" fmla="*/ 3886158 h 6858000"/>
              <a:gd name="connsiteX2144" fmla="*/ 3308320 w 12192000"/>
              <a:gd name="connsiteY2144" fmla="*/ 3822658 h 6858000"/>
              <a:gd name="connsiteX2145" fmla="*/ 3041644 w 12192000"/>
              <a:gd name="connsiteY2145" fmla="*/ 3822658 h 6858000"/>
              <a:gd name="connsiteX2146" fmla="*/ 2978150 w 12192000"/>
              <a:gd name="connsiteY2146" fmla="*/ 3886158 h 6858000"/>
              <a:gd name="connsiteX2147" fmla="*/ 3041644 w 12192000"/>
              <a:gd name="connsiteY2147" fmla="*/ 3949658 h 6858000"/>
              <a:gd name="connsiteX2148" fmla="*/ 3105138 w 12192000"/>
              <a:gd name="connsiteY2148" fmla="*/ 3886158 h 6858000"/>
              <a:gd name="connsiteX2149" fmla="*/ 3041644 w 12192000"/>
              <a:gd name="connsiteY2149" fmla="*/ 3822658 h 6858000"/>
              <a:gd name="connsiteX2150" fmla="*/ 2774968 w 12192000"/>
              <a:gd name="connsiteY2150" fmla="*/ 3822658 h 6858000"/>
              <a:gd name="connsiteX2151" fmla="*/ 2711466 w 12192000"/>
              <a:gd name="connsiteY2151" fmla="*/ 3886158 h 6858000"/>
              <a:gd name="connsiteX2152" fmla="*/ 2774968 w 12192000"/>
              <a:gd name="connsiteY2152" fmla="*/ 3949658 h 6858000"/>
              <a:gd name="connsiteX2153" fmla="*/ 2838463 w 12192000"/>
              <a:gd name="connsiteY2153" fmla="*/ 3886158 h 6858000"/>
              <a:gd name="connsiteX2154" fmla="*/ 2774968 w 12192000"/>
              <a:gd name="connsiteY2154" fmla="*/ 3822658 h 6858000"/>
              <a:gd name="connsiteX2155" fmla="*/ 2508246 w 12192000"/>
              <a:gd name="connsiteY2155" fmla="*/ 3822658 h 6858000"/>
              <a:gd name="connsiteX2156" fmla="*/ 2444739 w 12192000"/>
              <a:gd name="connsiteY2156" fmla="*/ 3886158 h 6858000"/>
              <a:gd name="connsiteX2157" fmla="*/ 2508246 w 12192000"/>
              <a:gd name="connsiteY2157" fmla="*/ 3949658 h 6858000"/>
              <a:gd name="connsiteX2158" fmla="*/ 2571755 w 12192000"/>
              <a:gd name="connsiteY2158" fmla="*/ 3886158 h 6858000"/>
              <a:gd name="connsiteX2159" fmla="*/ 2508246 w 12192000"/>
              <a:gd name="connsiteY2159" fmla="*/ 3822658 h 6858000"/>
              <a:gd name="connsiteX2160" fmla="*/ 2241539 w 12192000"/>
              <a:gd name="connsiteY2160" fmla="*/ 3822658 h 6858000"/>
              <a:gd name="connsiteX2161" fmla="*/ 2178052 w 12192000"/>
              <a:gd name="connsiteY2161" fmla="*/ 3886158 h 6858000"/>
              <a:gd name="connsiteX2162" fmla="*/ 2241539 w 12192000"/>
              <a:gd name="connsiteY2162" fmla="*/ 3949658 h 6858000"/>
              <a:gd name="connsiteX2163" fmla="*/ 2305054 w 12192000"/>
              <a:gd name="connsiteY2163" fmla="*/ 3886158 h 6858000"/>
              <a:gd name="connsiteX2164" fmla="*/ 2241539 w 12192000"/>
              <a:gd name="connsiteY2164" fmla="*/ 3822658 h 6858000"/>
              <a:gd name="connsiteX2165" fmla="*/ 1974836 w 12192000"/>
              <a:gd name="connsiteY2165" fmla="*/ 3822658 h 6858000"/>
              <a:gd name="connsiteX2166" fmla="*/ 1911333 w 12192000"/>
              <a:gd name="connsiteY2166" fmla="*/ 3886158 h 6858000"/>
              <a:gd name="connsiteX2167" fmla="*/ 1974836 w 12192000"/>
              <a:gd name="connsiteY2167" fmla="*/ 3949658 h 6858000"/>
              <a:gd name="connsiteX2168" fmla="*/ 2038343 w 12192000"/>
              <a:gd name="connsiteY2168" fmla="*/ 3886158 h 6858000"/>
              <a:gd name="connsiteX2169" fmla="*/ 1974836 w 12192000"/>
              <a:gd name="connsiteY2169" fmla="*/ 3822658 h 6858000"/>
              <a:gd name="connsiteX2170" fmla="*/ 1708134 w 12192000"/>
              <a:gd name="connsiteY2170" fmla="*/ 3822658 h 6858000"/>
              <a:gd name="connsiteX2171" fmla="*/ 1644632 w 12192000"/>
              <a:gd name="connsiteY2171" fmla="*/ 3886158 h 6858000"/>
              <a:gd name="connsiteX2172" fmla="*/ 1708134 w 12192000"/>
              <a:gd name="connsiteY2172" fmla="*/ 3949658 h 6858000"/>
              <a:gd name="connsiteX2173" fmla="*/ 1771633 w 12192000"/>
              <a:gd name="connsiteY2173" fmla="*/ 3886158 h 6858000"/>
              <a:gd name="connsiteX2174" fmla="*/ 1708134 w 12192000"/>
              <a:gd name="connsiteY2174" fmla="*/ 3822658 h 6858000"/>
              <a:gd name="connsiteX2175" fmla="*/ 1441434 w 12192000"/>
              <a:gd name="connsiteY2175" fmla="*/ 3822658 h 6858000"/>
              <a:gd name="connsiteX2176" fmla="*/ 1377934 w 12192000"/>
              <a:gd name="connsiteY2176" fmla="*/ 3886158 h 6858000"/>
              <a:gd name="connsiteX2177" fmla="*/ 1441434 w 12192000"/>
              <a:gd name="connsiteY2177" fmla="*/ 3949658 h 6858000"/>
              <a:gd name="connsiteX2178" fmla="*/ 1504933 w 12192000"/>
              <a:gd name="connsiteY2178" fmla="*/ 3886158 h 6858000"/>
              <a:gd name="connsiteX2179" fmla="*/ 1441434 w 12192000"/>
              <a:gd name="connsiteY2179" fmla="*/ 3822658 h 6858000"/>
              <a:gd name="connsiteX2180" fmla="*/ 1174736 w 12192000"/>
              <a:gd name="connsiteY2180" fmla="*/ 3822658 h 6858000"/>
              <a:gd name="connsiteX2181" fmla="*/ 1111236 w 12192000"/>
              <a:gd name="connsiteY2181" fmla="*/ 3886158 h 6858000"/>
              <a:gd name="connsiteX2182" fmla="*/ 1174736 w 12192000"/>
              <a:gd name="connsiteY2182" fmla="*/ 3949658 h 6858000"/>
              <a:gd name="connsiteX2183" fmla="*/ 1238235 w 12192000"/>
              <a:gd name="connsiteY2183" fmla="*/ 3886158 h 6858000"/>
              <a:gd name="connsiteX2184" fmla="*/ 1174736 w 12192000"/>
              <a:gd name="connsiteY2184" fmla="*/ 3822658 h 6858000"/>
              <a:gd name="connsiteX2185" fmla="*/ 908038 w 12192000"/>
              <a:gd name="connsiteY2185" fmla="*/ 3822658 h 6858000"/>
              <a:gd name="connsiteX2186" fmla="*/ 844538 w 12192000"/>
              <a:gd name="connsiteY2186" fmla="*/ 3886158 h 6858000"/>
              <a:gd name="connsiteX2187" fmla="*/ 908038 w 12192000"/>
              <a:gd name="connsiteY2187" fmla="*/ 3949658 h 6858000"/>
              <a:gd name="connsiteX2188" fmla="*/ 971537 w 12192000"/>
              <a:gd name="connsiteY2188" fmla="*/ 3886158 h 6858000"/>
              <a:gd name="connsiteX2189" fmla="*/ 908038 w 12192000"/>
              <a:gd name="connsiteY2189" fmla="*/ 3822658 h 6858000"/>
              <a:gd name="connsiteX2190" fmla="*/ 641339 w 12192000"/>
              <a:gd name="connsiteY2190" fmla="*/ 3822658 h 6858000"/>
              <a:gd name="connsiteX2191" fmla="*/ 577840 w 12192000"/>
              <a:gd name="connsiteY2191" fmla="*/ 3886158 h 6858000"/>
              <a:gd name="connsiteX2192" fmla="*/ 641339 w 12192000"/>
              <a:gd name="connsiteY2192" fmla="*/ 3949658 h 6858000"/>
              <a:gd name="connsiteX2193" fmla="*/ 704839 w 12192000"/>
              <a:gd name="connsiteY2193" fmla="*/ 3886158 h 6858000"/>
              <a:gd name="connsiteX2194" fmla="*/ 641339 w 12192000"/>
              <a:gd name="connsiteY2194" fmla="*/ 3822658 h 6858000"/>
              <a:gd name="connsiteX2195" fmla="*/ 374641 w 12192000"/>
              <a:gd name="connsiteY2195" fmla="*/ 3822658 h 6858000"/>
              <a:gd name="connsiteX2196" fmla="*/ 311142 w 12192000"/>
              <a:gd name="connsiteY2196" fmla="*/ 3886158 h 6858000"/>
              <a:gd name="connsiteX2197" fmla="*/ 374641 w 12192000"/>
              <a:gd name="connsiteY2197" fmla="*/ 3949658 h 6858000"/>
              <a:gd name="connsiteX2198" fmla="*/ 438141 w 12192000"/>
              <a:gd name="connsiteY2198" fmla="*/ 3886158 h 6858000"/>
              <a:gd name="connsiteX2199" fmla="*/ 374641 w 12192000"/>
              <a:gd name="connsiteY2199" fmla="*/ 3822658 h 6858000"/>
              <a:gd name="connsiteX2200" fmla="*/ 11829968 w 12192000"/>
              <a:gd name="connsiteY2200" fmla="*/ 3517858 h 6858000"/>
              <a:gd name="connsiteX2201" fmla="*/ 11766468 w 12192000"/>
              <a:gd name="connsiteY2201" fmla="*/ 3581358 h 6858000"/>
              <a:gd name="connsiteX2202" fmla="*/ 11829968 w 12192000"/>
              <a:gd name="connsiteY2202" fmla="*/ 3644858 h 6858000"/>
              <a:gd name="connsiteX2203" fmla="*/ 11893468 w 12192000"/>
              <a:gd name="connsiteY2203" fmla="*/ 3581358 h 6858000"/>
              <a:gd name="connsiteX2204" fmla="*/ 11829968 w 12192000"/>
              <a:gd name="connsiteY2204" fmla="*/ 3517858 h 6858000"/>
              <a:gd name="connsiteX2205" fmla="*/ 11563268 w 12192000"/>
              <a:gd name="connsiteY2205" fmla="*/ 3517858 h 6858000"/>
              <a:gd name="connsiteX2206" fmla="*/ 11499768 w 12192000"/>
              <a:gd name="connsiteY2206" fmla="*/ 3581358 h 6858000"/>
              <a:gd name="connsiteX2207" fmla="*/ 11563268 w 12192000"/>
              <a:gd name="connsiteY2207" fmla="*/ 3644858 h 6858000"/>
              <a:gd name="connsiteX2208" fmla="*/ 11626768 w 12192000"/>
              <a:gd name="connsiteY2208" fmla="*/ 3581358 h 6858000"/>
              <a:gd name="connsiteX2209" fmla="*/ 11563268 w 12192000"/>
              <a:gd name="connsiteY2209" fmla="*/ 3517858 h 6858000"/>
              <a:gd name="connsiteX2210" fmla="*/ 11296568 w 12192000"/>
              <a:gd name="connsiteY2210" fmla="*/ 3517858 h 6858000"/>
              <a:gd name="connsiteX2211" fmla="*/ 11233068 w 12192000"/>
              <a:gd name="connsiteY2211" fmla="*/ 3581358 h 6858000"/>
              <a:gd name="connsiteX2212" fmla="*/ 11296568 w 12192000"/>
              <a:gd name="connsiteY2212" fmla="*/ 3644858 h 6858000"/>
              <a:gd name="connsiteX2213" fmla="*/ 11360068 w 12192000"/>
              <a:gd name="connsiteY2213" fmla="*/ 3581358 h 6858000"/>
              <a:gd name="connsiteX2214" fmla="*/ 11296568 w 12192000"/>
              <a:gd name="connsiteY2214" fmla="*/ 3517858 h 6858000"/>
              <a:gd name="connsiteX2215" fmla="*/ 11029868 w 12192000"/>
              <a:gd name="connsiteY2215" fmla="*/ 3517858 h 6858000"/>
              <a:gd name="connsiteX2216" fmla="*/ 10966368 w 12192000"/>
              <a:gd name="connsiteY2216" fmla="*/ 3581358 h 6858000"/>
              <a:gd name="connsiteX2217" fmla="*/ 11029868 w 12192000"/>
              <a:gd name="connsiteY2217" fmla="*/ 3644858 h 6858000"/>
              <a:gd name="connsiteX2218" fmla="*/ 11093368 w 12192000"/>
              <a:gd name="connsiteY2218" fmla="*/ 3581358 h 6858000"/>
              <a:gd name="connsiteX2219" fmla="*/ 11029868 w 12192000"/>
              <a:gd name="connsiteY2219" fmla="*/ 3517858 h 6858000"/>
              <a:gd name="connsiteX2220" fmla="*/ 10763168 w 12192000"/>
              <a:gd name="connsiteY2220" fmla="*/ 3517858 h 6858000"/>
              <a:gd name="connsiteX2221" fmla="*/ 10699668 w 12192000"/>
              <a:gd name="connsiteY2221" fmla="*/ 3581358 h 6858000"/>
              <a:gd name="connsiteX2222" fmla="*/ 10763168 w 12192000"/>
              <a:gd name="connsiteY2222" fmla="*/ 3644858 h 6858000"/>
              <a:gd name="connsiteX2223" fmla="*/ 10826668 w 12192000"/>
              <a:gd name="connsiteY2223" fmla="*/ 3581358 h 6858000"/>
              <a:gd name="connsiteX2224" fmla="*/ 10763168 w 12192000"/>
              <a:gd name="connsiteY2224" fmla="*/ 3517858 h 6858000"/>
              <a:gd name="connsiteX2225" fmla="*/ 10496468 w 12192000"/>
              <a:gd name="connsiteY2225" fmla="*/ 3517858 h 6858000"/>
              <a:gd name="connsiteX2226" fmla="*/ 10432968 w 12192000"/>
              <a:gd name="connsiteY2226" fmla="*/ 3581358 h 6858000"/>
              <a:gd name="connsiteX2227" fmla="*/ 10496468 w 12192000"/>
              <a:gd name="connsiteY2227" fmla="*/ 3644858 h 6858000"/>
              <a:gd name="connsiteX2228" fmla="*/ 10559968 w 12192000"/>
              <a:gd name="connsiteY2228" fmla="*/ 3581358 h 6858000"/>
              <a:gd name="connsiteX2229" fmla="*/ 10496468 w 12192000"/>
              <a:gd name="connsiteY2229" fmla="*/ 3517858 h 6858000"/>
              <a:gd name="connsiteX2230" fmla="*/ 10229768 w 12192000"/>
              <a:gd name="connsiteY2230" fmla="*/ 3517858 h 6858000"/>
              <a:gd name="connsiteX2231" fmla="*/ 10166268 w 12192000"/>
              <a:gd name="connsiteY2231" fmla="*/ 3581358 h 6858000"/>
              <a:gd name="connsiteX2232" fmla="*/ 10229768 w 12192000"/>
              <a:gd name="connsiteY2232" fmla="*/ 3644858 h 6858000"/>
              <a:gd name="connsiteX2233" fmla="*/ 10293268 w 12192000"/>
              <a:gd name="connsiteY2233" fmla="*/ 3581358 h 6858000"/>
              <a:gd name="connsiteX2234" fmla="*/ 10229768 w 12192000"/>
              <a:gd name="connsiteY2234" fmla="*/ 3517858 h 6858000"/>
              <a:gd name="connsiteX2235" fmla="*/ 9963068 w 12192000"/>
              <a:gd name="connsiteY2235" fmla="*/ 3517858 h 6858000"/>
              <a:gd name="connsiteX2236" fmla="*/ 9899568 w 12192000"/>
              <a:gd name="connsiteY2236" fmla="*/ 3581358 h 6858000"/>
              <a:gd name="connsiteX2237" fmla="*/ 9963068 w 12192000"/>
              <a:gd name="connsiteY2237" fmla="*/ 3644858 h 6858000"/>
              <a:gd name="connsiteX2238" fmla="*/ 10026568 w 12192000"/>
              <a:gd name="connsiteY2238" fmla="*/ 3581358 h 6858000"/>
              <a:gd name="connsiteX2239" fmla="*/ 9963068 w 12192000"/>
              <a:gd name="connsiteY2239" fmla="*/ 3517858 h 6858000"/>
              <a:gd name="connsiteX2240" fmla="*/ 9696368 w 12192000"/>
              <a:gd name="connsiteY2240" fmla="*/ 3517858 h 6858000"/>
              <a:gd name="connsiteX2241" fmla="*/ 9632868 w 12192000"/>
              <a:gd name="connsiteY2241" fmla="*/ 3581358 h 6858000"/>
              <a:gd name="connsiteX2242" fmla="*/ 9696368 w 12192000"/>
              <a:gd name="connsiteY2242" fmla="*/ 3644858 h 6858000"/>
              <a:gd name="connsiteX2243" fmla="*/ 9759868 w 12192000"/>
              <a:gd name="connsiteY2243" fmla="*/ 3581358 h 6858000"/>
              <a:gd name="connsiteX2244" fmla="*/ 9696368 w 12192000"/>
              <a:gd name="connsiteY2244" fmla="*/ 3517858 h 6858000"/>
              <a:gd name="connsiteX2245" fmla="*/ 9429668 w 12192000"/>
              <a:gd name="connsiteY2245" fmla="*/ 3517858 h 6858000"/>
              <a:gd name="connsiteX2246" fmla="*/ 9366168 w 12192000"/>
              <a:gd name="connsiteY2246" fmla="*/ 3581358 h 6858000"/>
              <a:gd name="connsiteX2247" fmla="*/ 9429668 w 12192000"/>
              <a:gd name="connsiteY2247" fmla="*/ 3644858 h 6858000"/>
              <a:gd name="connsiteX2248" fmla="*/ 9493168 w 12192000"/>
              <a:gd name="connsiteY2248" fmla="*/ 3581358 h 6858000"/>
              <a:gd name="connsiteX2249" fmla="*/ 9429668 w 12192000"/>
              <a:gd name="connsiteY2249" fmla="*/ 3517858 h 6858000"/>
              <a:gd name="connsiteX2250" fmla="*/ 9162968 w 12192000"/>
              <a:gd name="connsiteY2250" fmla="*/ 3517858 h 6858000"/>
              <a:gd name="connsiteX2251" fmla="*/ 9099468 w 12192000"/>
              <a:gd name="connsiteY2251" fmla="*/ 3581358 h 6858000"/>
              <a:gd name="connsiteX2252" fmla="*/ 9162968 w 12192000"/>
              <a:gd name="connsiteY2252" fmla="*/ 3644858 h 6858000"/>
              <a:gd name="connsiteX2253" fmla="*/ 9226468 w 12192000"/>
              <a:gd name="connsiteY2253" fmla="*/ 3581358 h 6858000"/>
              <a:gd name="connsiteX2254" fmla="*/ 9162968 w 12192000"/>
              <a:gd name="connsiteY2254" fmla="*/ 3517858 h 6858000"/>
              <a:gd name="connsiteX2255" fmla="*/ 8896268 w 12192000"/>
              <a:gd name="connsiteY2255" fmla="*/ 3517858 h 6858000"/>
              <a:gd name="connsiteX2256" fmla="*/ 8832768 w 12192000"/>
              <a:gd name="connsiteY2256" fmla="*/ 3581358 h 6858000"/>
              <a:gd name="connsiteX2257" fmla="*/ 8896268 w 12192000"/>
              <a:gd name="connsiteY2257" fmla="*/ 3644858 h 6858000"/>
              <a:gd name="connsiteX2258" fmla="*/ 8959768 w 12192000"/>
              <a:gd name="connsiteY2258" fmla="*/ 3581358 h 6858000"/>
              <a:gd name="connsiteX2259" fmla="*/ 8896268 w 12192000"/>
              <a:gd name="connsiteY2259" fmla="*/ 3517858 h 6858000"/>
              <a:gd name="connsiteX2260" fmla="*/ 8629568 w 12192000"/>
              <a:gd name="connsiteY2260" fmla="*/ 3517858 h 6858000"/>
              <a:gd name="connsiteX2261" fmla="*/ 8566068 w 12192000"/>
              <a:gd name="connsiteY2261" fmla="*/ 3581358 h 6858000"/>
              <a:gd name="connsiteX2262" fmla="*/ 8629568 w 12192000"/>
              <a:gd name="connsiteY2262" fmla="*/ 3644858 h 6858000"/>
              <a:gd name="connsiteX2263" fmla="*/ 8693068 w 12192000"/>
              <a:gd name="connsiteY2263" fmla="*/ 3581358 h 6858000"/>
              <a:gd name="connsiteX2264" fmla="*/ 8629568 w 12192000"/>
              <a:gd name="connsiteY2264" fmla="*/ 3517858 h 6858000"/>
              <a:gd name="connsiteX2265" fmla="*/ 8362868 w 12192000"/>
              <a:gd name="connsiteY2265" fmla="*/ 3517858 h 6858000"/>
              <a:gd name="connsiteX2266" fmla="*/ 8299368 w 12192000"/>
              <a:gd name="connsiteY2266" fmla="*/ 3581358 h 6858000"/>
              <a:gd name="connsiteX2267" fmla="*/ 8362868 w 12192000"/>
              <a:gd name="connsiteY2267" fmla="*/ 3644858 h 6858000"/>
              <a:gd name="connsiteX2268" fmla="*/ 8426368 w 12192000"/>
              <a:gd name="connsiteY2268" fmla="*/ 3581358 h 6858000"/>
              <a:gd name="connsiteX2269" fmla="*/ 8362868 w 12192000"/>
              <a:gd name="connsiteY2269" fmla="*/ 3517858 h 6858000"/>
              <a:gd name="connsiteX2270" fmla="*/ 8096168 w 12192000"/>
              <a:gd name="connsiteY2270" fmla="*/ 3517858 h 6858000"/>
              <a:gd name="connsiteX2271" fmla="*/ 8032668 w 12192000"/>
              <a:gd name="connsiteY2271" fmla="*/ 3581358 h 6858000"/>
              <a:gd name="connsiteX2272" fmla="*/ 8096168 w 12192000"/>
              <a:gd name="connsiteY2272" fmla="*/ 3644858 h 6858000"/>
              <a:gd name="connsiteX2273" fmla="*/ 8159668 w 12192000"/>
              <a:gd name="connsiteY2273" fmla="*/ 3581358 h 6858000"/>
              <a:gd name="connsiteX2274" fmla="*/ 8096168 w 12192000"/>
              <a:gd name="connsiteY2274" fmla="*/ 3517858 h 6858000"/>
              <a:gd name="connsiteX2275" fmla="*/ 7829468 w 12192000"/>
              <a:gd name="connsiteY2275" fmla="*/ 3517858 h 6858000"/>
              <a:gd name="connsiteX2276" fmla="*/ 7765968 w 12192000"/>
              <a:gd name="connsiteY2276" fmla="*/ 3581358 h 6858000"/>
              <a:gd name="connsiteX2277" fmla="*/ 7829468 w 12192000"/>
              <a:gd name="connsiteY2277" fmla="*/ 3644858 h 6858000"/>
              <a:gd name="connsiteX2278" fmla="*/ 7892968 w 12192000"/>
              <a:gd name="connsiteY2278" fmla="*/ 3581358 h 6858000"/>
              <a:gd name="connsiteX2279" fmla="*/ 7829468 w 12192000"/>
              <a:gd name="connsiteY2279" fmla="*/ 3517858 h 6858000"/>
              <a:gd name="connsiteX2280" fmla="*/ 7562768 w 12192000"/>
              <a:gd name="connsiteY2280" fmla="*/ 3517858 h 6858000"/>
              <a:gd name="connsiteX2281" fmla="*/ 7499268 w 12192000"/>
              <a:gd name="connsiteY2281" fmla="*/ 3581358 h 6858000"/>
              <a:gd name="connsiteX2282" fmla="*/ 7562768 w 12192000"/>
              <a:gd name="connsiteY2282" fmla="*/ 3644858 h 6858000"/>
              <a:gd name="connsiteX2283" fmla="*/ 7626268 w 12192000"/>
              <a:gd name="connsiteY2283" fmla="*/ 3581358 h 6858000"/>
              <a:gd name="connsiteX2284" fmla="*/ 7562768 w 12192000"/>
              <a:gd name="connsiteY2284" fmla="*/ 3517858 h 6858000"/>
              <a:gd name="connsiteX2285" fmla="*/ 7296068 w 12192000"/>
              <a:gd name="connsiteY2285" fmla="*/ 3517858 h 6858000"/>
              <a:gd name="connsiteX2286" fmla="*/ 7232568 w 12192000"/>
              <a:gd name="connsiteY2286" fmla="*/ 3581358 h 6858000"/>
              <a:gd name="connsiteX2287" fmla="*/ 7296068 w 12192000"/>
              <a:gd name="connsiteY2287" fmla="*/ 3644858 h 6858000"/>
              <a:gd name="connsiteX2288" fmla="*/ 7359568 w 12192000"/>
              <a:gd name="connsiteY2288" fmla="*/ 3581358 h 6858000"/>
              <a:gd name="connsiteX2289" fmla="*/ 7296068 w 12192000"/>
              <a:gd name="connsiteY2289" fmla="*/ 3517858 h 6858000"/>
              <a:gd name="connsiteX2290" fmla="*/ 7029368 w 12192000"/>
              <a:gd name="connsiteY2290" fmla="*/ 3517858 h 6858000"/>
              <a:gd name="connsiteX2291" fmla="*/ 6965868 w 12192000"/>
              <a:gd name="connsiteY2291" fmla="*/ 3581358 h 6858000"/>
              <a:gd name="connsiteX2292" fmla="*/ 7029368 w 12192000"/>
              <a:gd name="connsiteY2292" fmla="*/ 3644858 h 6858000"/>
              <a:gd name="connsiteX2293" fmla="*/ 7092868 w 12192000"/>
              <a:gd name="connsiteY2293" fmla="*/ 3581358 h 6858000"/>
              <a:gd name="connsiteX2294" fmla="*/ 7029368 w 12192000"/>
              <a:gd name="connsiteY2294" fmla="*/ 3517858 h 6858000"/>
              <a:gd name="connsiteX2295" fmla="*/ 6762668 w 12192000"/>
              <a:gd name="connsiteY2295" fmla="*/ 3517858 h 6858000"/>
              <a:gd name="connsiteX2296" fmla="*/ 6699168 w 12192000"/>
              <a:gd name="connsiteY2296" fmla="*/ 3581358 h 6858000"/>
              <a:gd name="connsiteX2297" fmla="*/ 6762668 w 12192000"/>
              <a:gd name="connsiteY2297" fmla="*/ 3644858 h 6858000"/>
              <a:gd name="connsiteX2298" fmla="*/ 6826168 w 12192000"/>
              <a:gd name="connsiteY2298" fmla="*/ 3581358 h 6858000"/>
              <a:gd name="connsiteX2299" fmla="*/ 6762668 w 12192000"/>
              <a:gd name="connsiteY2299" fmla="*/ 3517858 h 6858000"/>
              <a:gd name="connsiteX2300" fmla="*/ 6495968 w 12192000"/>
              <a:gd name="connsiteY2300" fmla="*/ 3517858 h 6858000"/>
              <a:gd name="connsiteX2301" fmla="*/ 6432468 w 12192000"/>
              <a:gd name="connsiteY2301" fmla="*/ 3581358 h 6858000"/>
              <a:gd name="connsiteX2302" fmla="*/ 6495968 w 12192000"/>
              <a:gd name="connsiteY2302" fmla="*/ 3644858 h 6858000"/>
              <a:gd name="connsiteX2303" fmla="*/ 6559468 w 12192000"/>
              <a:gd name="connsiteY2303" fmla="*/ 3581358 h 6858000"/>
              <a:gd name="connsiteX2304" fmla="*/ 6495968 w 12192000"/>
              <a:gd name="connsiteY2304" fmla="*/ 3517858 h 6858000"/>
              <a:gd name="connsiteX2305" fmla="*/ 6229268 w 12192000"/>
              <a:gd name="connsiteY2305" fmla="*/ 3517858 h 6858000"/>
              <a:gd name="connsiteX2306" fmla="*/ 6165768 w 12192000"/>
              <a:gd name="connsiteY2306" fmla="*/ 3581358 h 6858000"/>
              <a:gd name="connsiteX2307" fmla="*/ 6229268 w 12192000"/>
              <a:gd name="connsiteY2307" fmla="*/ 3644858 h 6858000"/>
              <a:gd name="connsiteX2308" fmla="*/ 6292768 w 12192000"/>
              <a:gd name="connsiteY2308" fmla="*/ 3581358 h 6858000"/>
              <a:gd name="connsiteX2309" fmla="*/ 6229268 w 12192000"/>
              <a:gd name="connsiteY2309" fmla="*/ 3517858 h 6858000"/>
              <a:gd name="connsiteX2310" fmla="*/ 5962574 w 12192000"/>
              <a:gd name="connsiteY2310" fmla="*/ 3517858 h 6858000"/>
              <a:gd name="connsiteX2311" fmla="*/ 5899070 w 12192000"/>
              <a:gd name="connsiteY2311" fmla="*/ 3581358 h 6858000"/>
              <a:gd name="connsiteX2312" fmla="*/ 5962574 w 12192000"/>
              <a:gd name="connsiteY2312" fmla="*/ 3644858 h 6858000"/>
              <a:gd name="connsiteX2313" fmla="*/ 6026082 w 12192000"/>
              <a:gd name="connsiteY2313" fmla="*/ 3581358 h 6858000"/>
              <a:gd name="connsiteX2314" fmla="*/ 5962574 w 12192000"/>
              <a:gd name="connsiteY2314" fmla="*/ 3517858 h 6858000"/>
              <a:gd name="connsiteX2315" fmla="*/ 5695880 w 12192000"/>
              <a:gd name="connsiteY2315" fmla="*/ 3517858 h 6858000"/>
              <a:gd name="connsiteX2316" fmla="*/ 5632380 w 12192000"/>
              <a:gd name="connsiteY2316" fmla="*/ 3581358 h 6858000"/>
              <a:gd name="connsiteX2317" fmla="*/ 5695880 w 12192000"/>
              <a:gd name="connsiteY2317" fmla="*/ 3644858 h 6858000"/>
              <a:gd name="connsiteX2318" fmla="*/ 5759373 w 12192000"/>
              <a:gd name="connsiteY2318" fmla="*/ 3581358 h 6858000"/>
              <a:gd name="connsiteX2319" fmla="*/ 5695880 w 12192000"/>
              <a:gd name="connsiteY2319" fmla="*/ 3517858 h 6858000"/>
              <a:gd name="connsiteX2320" fmla="*/ 5429188 w 12192000"/>
              <a:gd name="connsiteY2320" fmla="*/ 3517858 h 6858000"/>
              <a:gd name="connsiteX2321" fmla="*/ 5365689 w 12192000"/>
              <a:gd name="connsiteY2321" fmla="*/ 3581358 h 6858000"/>
              <a:gd name="connsiteX2322" fmla="*/ 5429188 w 12192000"/>
              <a:gd name="connsiteY2322" fmla="*/ 3644858 h 6858000"/>
              <a:gd name="connsiteX2323" fmla="*/ 5492684 w 12192000"/>
              <a:gd name="connsiteY2323" fmla="*/ 3581358 h 6858000"/>
              <a:gd name="connsiteX2324" fmla="*/ 5429188 w 12192000"/>
              <a:gd name="connsiteY2324" fmla="*/ 3517858 h 6858000"/>
              <a:gd name="connsiteX2325" fmla="*/ 5162487 w 12192000"/>
              <a:gd name="connsiteY2325" fmla="*/ 3517858 h 6858000"/>
              <a:gd name="connsiteX2326" fmla="*/ 5098981 w 12192000"/>
              <a:gd name="connsiteY2326" fmla="*/ 3581358 h 6858000"/>
              <a:gd name="connsiteX2327" fmla="*/ 5162487 w 12192000"/>
              <a:gd name="connsiteY2327" fmla="*/ 3644858 h 6858000"/>
              <a:gd name="connsiteX2328" fmla="*/ 5225975 w 12192000"/>
              <a:gd name="connsiteY2328" fmla="*/ 3581358 h 6858000"/>
              <a:gd name="connsiteX2329" fmla="*/ 5162487 w 12192000"/>
              <a:gd name="connsiteY2329" fmla="*/ 3517858 h 6858000"/>
              <a:gd name="connsiteX2330" fmla="*/ 4895790 w 12192000"/>
              <a:gd name="connsiteY2330" fmla="*/ 3517858 h 6858000"/>
              <a:gd name="connsiteX2331" fmla="*/ 4832285 w 12192000"/>
              <a:gd name="connsiteY2331" fmla="*/ 3581358 h 6858000"/>
              <a:gd name="connsiteX2332" fmla="*/ 4895790 w 12192000"/>
              <a:gd name="connsiteY2332" fmla="*/ 3644858 h 6858000"/>
              <a:gd name="connsiteX2333" fmla="*/ 4959288 w 12192000"/>
              <a:gd name="connsiteY2333" fmla="*/ 3581358 h 6858000"/>
              <a:gd name="connsiteX2334" fmla="*/ 4895790 w 12192000"/>
              <a:gd name="connsiteY2334" fmla="*/ 3517858 h 6858000"/>
              <a:gd name="connsiteX2335" fmla="*/ 4629095 w 12192000"/>
              <a:gd name="connsiteY2335" fmla="*/ 3517858 h 6858000"/>
              <a:gd name="connsiteX2336" fmla="*/ 4565615 w 12192000"/>
              <a:gd name="connsiteY2336" fmla="*/ 3581358 h 6858000"/>
              <a:gd name="connsiteX2337" fmla="*/ 4629095 w 12192000"/>
              <a:gd name="connsiteY2337" fmla="*/ 3644858 h 6858000"/>
              <a:gd name="connsiteX2338" fmla="*/ 4692573 w 12192000"/>
              <a:gd name="connsiteY2338" fmla="*/ 3581358 h 6858000"/>
              <a:gd name="connsiteX2339" fmla="*/ 4629095 w 12192000"/>
              <a:gd name="connsiteY2339" fmla="*/ 3517858 h 6858000"/>
              <a:gd name="connsiteX2340" fmla="*/ 4362395 w 12192000"/>
              <a:gd name="connsiteY2340" fmla="*/ 3517858 h 6858000"/>
              <a:gd name="connsiteX2341" fmla="*/ 4298899 w 12192000"/>
              <a:gd name="connsiteY2341" fmla="*/ 3581358 h 6858000"/>
              <a:gd name="connsiteX2342" fmla="*/ 4362395 w 12192000"/>
              <a:gd name="connsiteY2342" fmla="*/ 3644858 h 6858000"/>
              <a:gd name="connsiteX2343" fmla="*/ 4425899 w 12192000"/>
              <a:gd name="connsiteY2343" fmla="*/ 3581358 h 6858000"/>
              <a:gd name="connsiteX2344" fmla="*/ 4362395 w 12192000"/>
              <a:gd name="connsiteY2344" fmla="*/ 3517858 h 6858000"/>
              <a:gd name="connsiteX2345" fmla="*/ 4095685 w 12192000"/>
              <a:gd name="connsiteY2345" fmla="*/ 3517858 h 6858000"/>
              <a:gd name="connsiteX2346" fmla="*/ 4032255 w 12192000"/>
              <a:gd name="connsiteY2346" fmla="*/ 3581358 h 6858000"/>
              <a:gd name="connsiteX2347" fmla="*/ 4095685 w 12192000"/>
              <a:gd name="connsiteY2347" fmla="*/ 3644858 h 6858000"/>
              <a:gd name="connsiteX2348" fmla="*/ 4159187 w 12192000"/>
              <a:gd name="connsiteY2348" fmla="*/ 3581358 h 6858000"/>
              <a:gd name="connsiteX2349" fmla="*/ 4095685 w 12192000"/>
              <a:gd name="connsiteY2349" fmla="*/ 3517858 h 6858000"/>
              <a:gd name="connsiteX2350" fmla="*/ 3829041 w 12192000"/>
              <a:gd name="connsiteY2350" fmla="*/ 3517858 h 6858000"/>
              <a:gd name="connsiteX2351" fmla="*/ 3765547 w 12192000"/>
              <a:gd name="connsiteY2351" fmla="*/ 3581358 h 6858000"/>
              <a:gd name="connsiteX2352" fmla="*/ 3829041 w 12192000"/>
              <a:gd name="connsiteY2352" fmla="*/ 3644858 h 6858000"/>
              <a:gd name="connsiteX2353" fmla="*/ 3892547 w 12192000"/>
              <a:gd name="connsiteY2353" fmla="*/ 3581358 h 6858000"/>
              <a:gd name="connsiteX2354" fmla="*/ 3829041 w 12192000"/>
              <a:gd name="connsiteY2354" fmla="*/ 3517858 h 6858000"/>
              <a:gd name="connsiteX2355" fmla="*/ 3562364 w 12192000"/>
              <a:gd name="connsiteY2355" fmla="*/ 3517858 h 6858000"/>
              <a:gd name="connsiteX2356" fmla="*/ 3498857 w 12192000"/>
              <a:gd name="connsiteY2356" fmla="*/ 3581358 h 6858000"/>
              <a:gd name="connsiteX2357" fmla="*/ 3562364 w 12192000"/>
              <a:gd name="connsiteY2357" fmla="*/ 3644858 h 6858000"/>
              <a:gd name="connsiteX2358" fmla="*/ 3625859 w 12192000"/>
              <a:gd name="connsiteY2358" fmla="*/ 3581358 h 6858000"/>
              <a:gd name="connsiteX2359" fmla="*/ 3562364 w 12192000"/>
              <a:gd name="connsiteY2359" fmla="*/ 3517858 h 6858000"/>
              <a:gd name="connsiteX2360" fmla="*/ 3295633 w 12192000"/>
              <a:gd name="connsiteY2360" fmla="*/ 3517858 h 6858000"/>
              <a:gd name="connsiteX2361" fmla="*/ 3232140 w 12192000"/>
              <a:gd name="connsiteY2361" fmla="*/ 3581358 h 6858000"/>
              <a:gd name="connsiteX2362" fmla="*/ 3295633 w 12192000"/>
              <a:gd name="connsiteY2362" fmla="*/ 3644858 h 6858000"/>
              <a:gd name="connsiteX2363" fmla="*/ 3359138 w 12192000"/>
              <a:gd name="connsiteY2363" fmla="*/ 3581358 h 6858000"/>
              <a:gd name="connsiteX2364" fmla="*/ 3295633 w 12192000"/>
              <a:gd name="connsiteY2364" fmla="*/ 3517858 h 6858000"/>
              <a:gd name="connsiteX2365" fmla="*/ 3028961 w 12192000"/>
              <a:gd name="connsiteY2365" fmla="*/ 3517858 h 6858000"/>
              <a:gd name="connsiteX2366" fmla="*/ 2965468 w 12192000"/>
              <a:gd name="connsiteY2366" fmla="*/ 3581358 h 6858000"/>
              <a:gd name="connsiteX2367" fmla="*/ 3028961 w 12192000"/>
              <a:gd name="connsiteY2367" fmla="*/ 3644858 h 6858000"/>
              <a:gd name="connsiteX2368" fmla="*/ 3092455 w 12192000"/>
              <a:gd name="connsiteY2368" fmla="*/ 3581358 h 6858000"/>
              <a:gd name="connsiteX2369" fmla="*/ 3028961 w 12192000"/>
              <a:gd name="connsiteY2369" fmla="*/ 3517858 h 6858000"/>
              <a:gd name="connsiteX2370" fmla="*/ 2762290 w 12192000"/>
              <a:gd name="connsiteY2370" fmla="*/ 3517858 h 6858000"/>
              <a:gd name="connsiteX2371" fmla="*/ 2698776 w 12192000"/>
              <a:gd name="connsiteY2371" fmla="*/ 3581358 h 6858000"/>
              <a:gd name="connsiteX2372" fmla="*/ 2762290 w 12192000"/>
              <a:gd name="connsiteY2372" fmla="*/ 3644858 h 6858000"/>
              <a:gd name="connsiteX2373" fmla="*/ 2825784 w 12192000"/>
              <a:gd name="connsiteY2373" fmla="*/ 3581358 h 6858000"/>
              <a:gd name="connsiteX2374" fmla="*/ 2762290 w 12192000"/>
              <a:gd name="connsiteY2374" fmla="*/ 3517858 h 6858000"/>
              <a:gd name="connsiteX2375" fmla="*/ 2495561 w 12192000"/>
              <a:gd name="connsiteY2375" fmla="*/ 3517858 h 6858000"/>
              <a:gd name="connsiteX2376" fmla="*/ 2432057 w 12192000"/>
              <a:gd name="connsiteY2376" fmla="*/ 3581358 h 6858000"/>
              <a:gd name="connsiteX2377" fmla="*/ 2495561 w 12192000"/>
              <a:gd name="connsiteY2377" fmla="*/ 3644858 h 6858000"/>
              <a:gd name="connsiteX2378" fmla="*/ 2559070 w 12192000"/>
              <a:gd name="connsiteY2378" fmla="*/ 3581358 h 6858000"/>
              <a:gd name="connsiteX2379" fmla="*/ 2495561 w 12192000"/>
              <a:gd name="connsiteY2379" fmla="*/ 3517858 h 6858000"/>
              <a:gd name="connsiteX2380" fmla="*/ 2228855 w 12192000"/>
              <a:gd name="connsiteY2380" fmla="*/ 3517858 h 6858000"/>
              <a:gd name="connsiteX2381" fmla="*/ 2165361 w 12192000"/>
              <a:gd name="connsiteY2381" fmla="*/ 3581358 h 6858000"/>
              <a:gd name="connsiteX2382" fmla="*/ 2228855 w 12192000"/>
              <a:gd name="connsiteY2382" fmla="*/ 3644858 h 6858000"/>
              <a:gd name="connsiteX2383" fmla="*/ 2292366 w 12192000"/>
              <a:gd name="connsiteY2383" fmla="*/ 3581358 h 6858000"/>
              <a:gd name="connsiteX2384" fmla="*/ 2228855 w 12192000"/>
              <a:gd name="connsiteY2384" fmla="*/ 3517858 h 6858000"/>
              <a:gd name="connsiteX2385" fmla="*/ 1962148 w 12192000"/>
              <a:gd name="connsiteY2385" fmla="*/ 3517858 h 6858000"/>
              <a:gd name="connsiteX2386" fmla="*/ 1898646 w 12192000"/>
              <a:gd name="connsiteY2386" fmla="*/ 3581358 h 6858000"/>
              <a:gd name="connsiteX2387" fmla="*/ 1962148 w 12192000"/>
              <a:gd name="connsiteY2387" fmla="*/ 3644858 h 6858000"/>
              <a:gd name="connsiteX2388" fmla="*/ 2025661 w 12192000"/>
              <a:gd name="connsiteY2388" fmla="*/ 3581358 h 6858000"/>
              <a:gd name="connsiteX2389" fmla="*/ 1962148 w 12192000"/>
              <a:gd name="connsiteY2389" fmla="*/ 3517858 h 6858000"/>
              <a:gd name="connsiteX2390" fmla="*/ 1695447 w 12192000"/>
              <a:gd name="connsiteY2390" fmla="*/ 3517858 h 6858000"/>
              <a:gd name="connsiteX2391" fmla="*/ 1631947 w 12192000"/>
              <a:gd name="connsiteY2391" fmla="*/ 3581358 h 6858000"/>
              <a:gd name="connsiteX2392" fmla="*/ 1695447 w 12192000"/>
              <a:gd name="connsiteY2392" fmla="*/ 3644858 h 6858000"/>
              <a:gd name="connsiteX2393" fmla="*/ 1758947 w 12192000"/>
              <a:gd name="connsiteY2393" fmla="*/ 3581358 h 6858000"/>
              <a:gd name="connsiteX2394" fmla="*/ 1695447 w 12192000"/>
              <a:gd name="connsiteY2394" fmla="*/ 3517858 h 6858000"/>
              <a:gd name="connsiteX2395" fmla="*/ 1428747 w 12192000"/>
              <a:gd name="connsiteY2395" fmla="*/ 3517858 h 6858000"/>
              <a:gd name="connsiteX2396" fmla="*/ 1365247 w 12192000"/>
              <a:gd name="connsiteY2396" fmla="*/ 3581358 h 6858000"/>
              <a:gd name="connsiteX2397" fmla="*/ 1428747 w 12192000"/>
              <a:gd name="connsiteY2397" fmla="*/ 3644858 h 6858000"/>
              <a:gd name="connsiteX2398" fmla="*/ 1492247 w 12192000"/>
              <a:gd name="connsiteY2398" fmla="*/ 3581358 h 6858000"/>
              <a:gd name="connsiteX2399" fmla="*/ 1428747 w 12192000"/>
              <a:gd name="connsiteY2399" fmla="*/ 3517858 h 6858000"/>
              <a:gd name="connsiteX2400" fmla="*/ 1162049 w 12192000"/>
              <a:gd name="connsiteY2400" fmla="*/ 3517858 h 6858000"/>
              <a:gd name="connsiteX2401" fmla="*/ 1098550 w 12192000"/>
              <a:gd name="connsiteY2401" fmla="*/ 3581358 h 6858000"/>
              <a:gd name="connsiteX2402" fmla="*/ 1162049 w 12192000"/>
              <a:gd name="connsiteY2402" fmla="*/ 3644858 h 6858000"/>
              <a:gd name="connsiteX2403" fmla="*/ 1225549 w 12192000"/>
              <a:gd name="connsiteY2403" fmla="*/ 3581358 h 6858000"/>
              <a:gd name="connsiteX2404" fmla="*/ 1162049 w 12192000"/>
              <a:gd name="connsiteY2404" fmla="*/ 3517858 h 6858000"/>
              <a:gd name="connsiteX2405" fmla="*/ 895352 w 12192000"/>
              <a:gd name="connsiteY2405" fmla="*/ 3517858 h 6858000"/>
              <a:gd name="connsiteX2406" fmla="*/ 831852 w 12192000"/>
              <a:gd name="connsiteY2406" fmla="*/ 3581358 h 6858000"/>
              <a:gd name="connsiteX2407" fmla="*/ 895352 w 12192000"/>
              <a:gd name="connsiteY2407" fmla="*/ 3644858 h 6858000"/>
              <a:gd name="connsiteX2408" fmla="*/ 958851 w 12192000"/>
              <a:gd name="connsiteY2408" fmla="*/ 3581358 h 6858000"/>
              <a:gd name="connsiteX2409" fmla="*/ 895352 w 12192000"/>
              <a:gd name="connsiteY2409" fmla="*/ 3517858 h 6858000"/>
              <a:gd name="connsiteX2410" fmla="*/ 628654 w 12192000"/>
              <a:gd name="connsiteY2410" fmla="*/ 3517858 h 6858000"/>
              <a:gd name="connsiteX2411" fmla="*/ 565154 w 12192000"/>
              <a:gd name="connsiteY2411" fmla="*/ 3581358 h 6858000"/>
              <a:gd name="connsiteX2412" fmla="*/ 628654 w 12192000"/>
              <a:gd name="connsiteY2412" fmla="*/ 3644858 h 6858000"/>
              <a:gd name="connsiteX2413" fmla="*/ 692153 w 12192000"/>
              <a:gd name="connsiteY2413" fmla="*/ 3581358 h 6858000"/>
              <a:gd name="connsiteX2414" fmla="*/ 628654 w 12192000"/>
              <a:gd name="connsiteY2414" fmla="*/ 3517858 h 6858000"/>
              <a:gd name="connsiteX2415" fmla="*/ 361956 w 12192000"/>
              <a:gd name="connsiteY2415" fmla="*/ 3517858 h 6858000"/>
              <a:gd name="connsiteX2416" fmla="*/ 298457 w 12192000"/>
              <a:gd name="connsiteY2416" fmla="*/ 3581358 h 6858000"/>
              <a:gd name="connsiteX2417" fmla="*/ 361956 w 12192000"/>
              <a:gd name="connsiteY2417" fmla="*/ 3644858 h 6858000"/>
              <a:gd name="connsiteX2418" fmla="*/ 425456 w 12192000"/>
              <a:gd name="connsiteY2418" fmla="*/ 3581358 h 6858000"/>
              <a:gd name="connsiteX2419" fmla="*/ 361956 w 12192000"/>
              <a:gd name="connsiteY2419" fmla="*/ 3517858 h 6858000"/>
              <a:gd name="connsiteX2420" fmla="*/ 2228855 w 12192000"/>
              <a:gd name="connsiteY2420" fmla="*/ 3213099 h 6858000"/>
              <a:gd name="connsiteX2421" fmla="*/ 2165361 w 12192000"/>
              <a:gd name="connsiteY2421" fmla="*/ 3276581 h 6858000"/>
              <a:gd name="connsiteX2422" fmla="*/ 2228855 w 12192000"/>
              <a:gd name="connsiteY2422" fmla="*/ 3340062 h 6858000"/>
              <a:gd name="connsiteX2423" fmla="*/ 2292366 w 12192000"/>
              <a:gd name="connsiteY2423" fmla="*/ 3276581 h 6858000"/>
              <a:gd name="connsiteX2424" fmla="*/ 2228855 w 12192000"/>
              <a:gd name="connsiteY2424" fmla="*/ 3213099 h 6858000"/>
              <a:gd name="connsiteX2425" fmla="*/ 1962148 w 12192000"/>
              <a:gd name="connsiteY2425" fmla="*/ 3213099 h 6858000"/>
              <a:gd name="connsiteX2426" fmla="*/ 1898646 w 12192000"/>
              <a:gd name="connsiteY2426" fmla="*/ 3276581 h 6858000"/>
              <a:gd name="connsiteX2427" fmla="*/ 1962148 w 12192000"/>
              <a:gd name="connsiteY2427" fmla="*/ 3340062 h 6858000"/>
              <a:gd name="connsiteX2428" fmla="*/ 2025661 w 12192000"/>
              <a:gd name="connsiteY2428" fmla="*/ 3276581 h 6858000"/>
              <a:gd name="connsiteX2429" fmla="*/ 1962148 w 12192000"/>
              <a:gd name="connsiteY2429" fmla="*/ 3213099 h 6858000"/>
              <a:gd name="connsiteX2430" fmla="*/ 1695447 w 12192000"/>
              <a:gd name="connsiteY2430" fmla="*/ 3213099 h 6858000"/>
              <a:gd name="connsiteX2431" fmla="*/ 1631947 w 12192000"/>
              <a:gd name="connsiteY2431" fmla="*/ 3276581 h 6858000"/>
              <a:gd name="connsiteX2432" fmla="*/ 1695447 w 12192000"/>
              <a:gd name="connsiteY2432" fmla="*/ 3340062 h 6858000"/>
              <a:gd name="connsiteX2433" fmla="*/ 1758947 w 12192000"/>
              <a:gd name="connsiteY2433" fmla="*/ 3276581 h 6858000"/>
              <a:gd name="connsiteX2434" fmla="*/ 1695447 w 12192000"/>
              <a:gd name="connsiteY2434" fmla="*/ 3213099 h 6858000"/>
              <a:gd name="connsiteX2435" fmla="*/ 1428747 w 12192000"/>
              <a:gd name="connsiteY2435" fmla="*/ 3213099 h 6858000"/>
              <a:gd name="connsiteX2436" fmla="*/ 1365247 w 12192000"/>
              <a:gd name="connsiteY2436" fmla="*/ 3276581 h 6858000"/>
              <a:gd name="connsiteX2437" fmla="*/ 1428747 w 12192000"/>
              <a:gd name="connsiteY2437" fmla="*/ 3340062 h 6858000"/>
              <a:gd name="connsiteX2438" fmla="*/ 1492247 w 12192000"/>
              <a:gd name="connsiteY2438" fmla="*/ 3276581 h 6858000"/>
              <a:gd name="connsiteX2439" fmla="*/ 1428747 w 12192000"/>
              <a:gd name="connsiteY2439" fmla="*/ 3213099 h 6858000"/>
              <a:gd name="connsiteX2440" fmla="*/ 1162049 w 12192000"/>
              <a:gd name="connsiteY2440" fmla="*/ 3213099 h 6858000"/>
              <a:gd name="connsiteX2441" fmla="*/ 1098550 w 12192000"/>
              <a:gd name="connsiteY2441" fmla="*/ 3276581 h 6858000"/>
              <a:gd name="connsiteX2442" fmla="*/ 1162049 w 12192000"/>
              <a:gd name="connsiteY2442" fmla="*/ 3340062 h 6858000"/>
              <a:gd name="connsiteX2443" fmla="*/ 1225549 w 12192000"/>
              <a:gd name="connsiteY2443" fmla="*/ 3276581 h 6858000"/>
              <a:gd name="connsiteX2444" fmla="*/ 1162049 w 12192000"/>
              <a:gd name="connsiteY2444" fmla="*/ 3213099 h 6858000"/>
              <a:gd name="connsiteX2445" fmla="*/ 895352 w 12192000"/>
              <a:gd name="connsiteY2445" fmla="*/ 3213099 h 6858000"/>
              <a:gd name="connsiteX2446" fmla="*/ 831852 w 12192000"/>
              <a:gd name="connsiteY2446" fmla="*/ 3276581 h 6858000"/>
              <a:gd name="connsiteX2447" fmla="*/ 895352 w 12192000"/>
              <a:gd name="connsiteY2447" fmla="*/ 3340064 h 6858000"/>
              <a:gd name="connsiteX2448" fmla="*/ 958851 w 12192000"/>
              <a:gd name="connsiteY2448" fmla="*/ 3276581 h 6858000"/>
              <a:gd name="connsiteX2449" fmla="*/ 895352 w 12192000"/>
              <a:gd name="connsiteY2449" fmla="*/ 3213099 h 6858000"/>
              <a:gd name="connsiteX2450" fmla="*/ 628654 w 12192000"/>
              <a:gd name="connsiteY2450" fmla="*/ 3213099 h 6858000"/>
              <a:gd name="connsiteX2451" fmla="*/ 565155 w 12192000"/>
              <a:gd name="connsiteY2451" fmla="*/ 3276581 h 6858000"/>
              <a:gd name="connsiteX2452" fmla="*/ 628654 w 12192000"/>
              <a:gd name="connsiteY2452" fmla="*/ 3340064 h 6858000"/>
              <a:gd name="connsiteX2453" fmla="*/ 692154 w 12192000"/>
              <a:gd name="connsiteY2453" fmla="*/ 3276581 h 6858000"/>
              <a:gd name="connsiteX2454" fmla="*/ 628654 w 12192000"/>
              <a:gd name="connsiteY2454" fmla="*/ 3213099 h 6858000"/>
              <a:gd name="connsiteX2455" fmla="*/ 361956 w 12192000"/>
              <a:gd name="connsiteY2455" fmla="*/ 3213099 h 6858000"/>
              <a:gd name="connsiteX2456" fmla="*/ 298457 w 12192000"/>
              <a:gd name="connsiteY2456" fmla="*/ 3276581 h 6858000"/>
              <a:gd name="connsiteX2457" fmla="*/ 361956 w 12192000"/>
              <a:gd name="connsiteY2457" fmla="*/ 3340064 h 6858000"/>
              <a:gd name="connsiteX2458" fmla="*/ 425456 w 12192000"/>
              <a:gd name="connsiteY2458" fmla="*/ 3276581 h 6858000"/>
              <a:gd name="connsiteX2459" fmla="*/ 361956 w 12192000"/>
              <a:gd name="connsiteY2459" fmla="*/ 3213099 h 6858000"/>
              <a:gd name="connsiteX2460" fmla="*/ 5429188 w 12192000"/>
              <a:gd name="connsiteY2460" fmla="*/ 3213097 h 6858000"/>
              <a:gd name="connsiteX2461" fmla="*/ 5365689 w 12192000"/>
              <a:gd name="connsiteY2461" fmla="*/ 3276580 h 6858000"/>
              <a:gd name="connsiteX2462" fmla="*/ 5429188 w 12192000"/>
              <a:gd name="connsiteY2462" fmla="*/ 3340062 h 6858000"/>
              <a:gd name="connsiteX2463" fmla="*/ 5492684 w 12192000"/>
              <a:gd name="connsiteY2463" fmla="*/ 3276580 h 6858000"/>
              <a:gd name="connsiteX2464" fmla="*/ 5429188 w 12192000"/>
              <a:gd name="connsiteY2464" fmla="*/ 3213097 h 6858000"/>
              <a:gd name="connsiteX2465" fmla="*/ 5162487 w 12192000"/>
              <a:gd name="connsiteY2465" fmla="*/ 3213097 h 6858000"/>
              <a:gd name="connsiteX2466" fmla="*/ 5098981 w 12192000"/>
              <a:gd name="connsiteY2466" fmla="*/ 3276580 h 6858000"/>
              <a:gd name="connsiteX2467" fmla="*/ 5162487 w 12192000"/>
              <a:gd name="connsiteY2467" fmla="*/ 3340062 h 6858000"/>
              <a:gd name="connsiteX2468" fmla="*/ 5225975 w 12192000"/>
              <a:gd name="connsiteY2468" fmla="*/ 3276580 h 6858000"/>
              <a:gd name="connsiteX2469" fmla="*/ 5162487 w 12192000"/>
              <a:gd name="connsiteY2469" fmla="*/ 3213097 h 6858000"/>
              <a:gd name="connsiteX2470" fmla="*/ 4895790 w 12192000"/>
              <a:gd name="connsiteY2470" fmla="*/ 3213097 h 6858000"/>
              <a:gd name="connsiteX2471" fmla="*/ 4832285 w 12192000"/>
              <a:gd name="connsiteY2471" fmla="*/ 3276580 h 6858000"/>
              <a:gd name="connsiteX2472" fmla="*/ 4895790 w 12192000"/>
              <a:gd name="connsiteY2472" fmla="*/ 3340062 h 6858000"/>
              <a:gd name="connsiteX2473" fmla="*/ 4959288 w 12192000"/>
              <a:gd name="connsiteY2473" fmla="*/ 3276580 h 6858000"/>
              <a:gd name="connsiteX2474" fmla="*/ 4895790 w 12192000"/>
              <a:gd name="connsiteY2474" fmla="*/ 3213097 h 6858000"/>
              <a:gd name="connsiteX2475" fmla="*/ 4629095 w 12192000"/>
              <a:gd name="connsiteY2475" fmla="*/ 3213097 h 6858000"/>
              <a:gd name="connsiteX2476" fmla="*/ 4565615 w 12192000"/>
              <a:gd name="connsiteY2476" fmla="*/ 3276580 h 6858000"/>
              <a:gd name="connsiteX2477" fmla="*/ 4629095 w 12192000"/>
              <a:gd name="connsiteY2477" fmla="*/ 3340062 h 6858000"/>
              <a:gd name="connsiteX2478" fmla="*/ 4692573 w 12192000"/>
              <a:gd name="connsiteY2478" fmla="*/ 3276580 h 6858000"/>
              <a:gd name="connsiteX2479" fmla="*/ 4629095 w 12192000"/>
              <a:gd name="connsiteY2479" fmla="*/ 3213097 h 6858000"/>
              <a:gd name="connsiteX2480" fmla="*/ 4362395 w 12192000"/>
              <a:gd name="connsiteY2480" fmla="*/ 3213097 h 6858000"/>
              <a:gd name="connsiteX2481" fmla="*/ 4298899 w 12192000"/>
              <a:gd name="connsiteY2481" fmla="*/ 3276580 h 6858000"/>
              <a:gd name="connsiteX2482" fmla="*/ 4362395 w 12192000"/>
              <a:gd name="connsiteY2482" fmla="*/ 3340062 h 6858000"/>
              <a:gd name="connsiteX2483" fmla="*/ 4425899 w 12192000"/>
              <a:gd name="connsiteY2483" fmla="*/ 3276580 h 6858000"/>
              <a:gd name="connsiteX2484" fmla="*/ 4362395 w 12192000"/>
              <a:gd name="connsiteY2484" fmla="*/ 3213097 h 6858000"/>
              <a:gd name="connsiteX2485" fmla="*/ 4095685 w 12192000"/>
              <a:gd name="connsiteY2485" fmla="*/ 3213097 h 6858000"/>
              <a:gd name="connsiteX2486" fmla="*/ 4032255 w 12192000"/>
              <a:gd name="connsiteY2486" fmla="*/ 3276580 h 6858000"/>
              <a:gd name="connsiteX2487" fmla="*/ 4095685 w 12192000"/>
              <a:gd name="connsiteY2487" fmla="*/ 3340062 h 6858000"/>
              <a:gd name="connsiteX2488" fmla="*/ 4159187 w 12192000"/>
              <a:gd name="connsiteY2488" fmla="*/ 3276580 h 6858000"/>
              <a:gd name="connsiteX2489" fmla="*/ 4095685 w 12192000"/>
              <a:gd name="connsiteY2489" fmla="*/ 3213097 h 6858000"/>
              <a:gd name="connsiteX2490" fmla="*/ 3829041 w 12192000"/>
              <a:gd name="connsiteY2490" fmla="*/ 3213097 h 6858000"/>
              <a:gd name="connsiteX2491" fmla="*/ 3765547 w 12192000"/>
              <a:gd name="connsiteY2491" fmla="*/ 3276580 h 6858000"/>
              <a:gd name="connsiteX2492" fmla="*/ 3829041 w 12192000"/>
              <a:gd name="connsiteY2492" fmla="*/ 3340062 h 6858000"/>
              <a:gd name="connsiteX2493" fmla="*/ 3892547 w 12192000"/>
              <a:gd name="connsiteY2493" fmla="*/ 3276580 h 6858000"/>
              <a:gd name="connsiteX2494" fmla="*/ 3829041 w 12192000"/>
              <a:gd name="connsiteY2494" fmla="*/ 3213097 h 6858000"/>
              <a:gd name="connsiteX2495" fmla="*/ 3562364 w 12192000"/>
              <a:gd name="connsiteY2495" fmla="*/ 3213097 h 6858000"/>
              <a:gd name="connsiteX2496" fmla="*/ 3498858 w 12192000"/>
              <a:gd name="connsiteY2496" fmla="*/ 3276580 h 6858000"/>
              <a:gd name="connsiteX2497" fmla="*/ 3562364 w 12192000"/>
              <a:gd name="connsiteY2497" fmla="*/ 3340062 h 6858000"/>
              <a:gd name="connsiteX2498" fmla="*/ 3625859 w 12192000"/>
              <a:gd name="connsiteY2498" fmla="*/ 3276580 h 6858000"/>
              <a:gd name="connsiteX2499" fmla="*/ 3562364 w 12192000"/>
              <a:gd name="connsiteY2499" fmla="*/ 3213097 h 6858000"/>
              <a:gd name="connsiteX2500" fmla="*/ 3295633 w 12192000"/>
              <a:gd name="connsiteY2500" fmla="*/ 3213097 h 6858000"/>
              <a:gd name="connsiteX2501" fmla="*/ 3232140 w 12192000"/>
              <a:gd name="connsiteY2501" fmla="*/ 3276580 h 6858000"/>
              <a:gd name="connsiteX2502" fmla="*/ 3295633 w 12192000"/>
              <a:gd name="connsiteY2502" fmla="*/ 3340062 h 6858000"/>
              <a:gd name="connsiteX2503" fmla="*/ 3359138 w 12192000"/>
              <a:gd name="connsiteY2503" fmla="*/ 3276580 h 6858000"/>
              <a:gd name="connsiteX2504" fmla="*/ 3295633 w 12192000"/>
              <a:gd name="connsiteY2504" fmla="*/ 3213097 h 6858000"/>
              <a:gd name="connsiteX2505" fmla="*/ 3028961 w 12192000"/>
              <a:gd name="connsiteY2505" fmla="*/ 3213097 h 6858000"/>
              <a:gd name="connsiteX2506" fmla="*/ 2965468 w 12192000"/>
              <a:gd name="connsiteY2506" fmla="*/ 3276580 h 6858000"/>
              <a:gd name="connsiteX2507" fmla="*/ 3028961 w 12192000"/>
              <a:gd name="connsiteY2507" fmla="*/ 3340062 h 6858000"/>
              <a:gd name="connsiteX2508" fmla="*/ 3092456 w 12192000"/>
              <a:gd name="connsiteY2508" fmla="*/ 3276580 h 6858000"/>
              <a:gd name="connsiteX2509" fmla="*/ 3028961 w 12192000"/>
              <a:gd name="connsiteY2509" fmla="*/ 3213097 h 6858000"/>
              <a:gd name="connsiteX2510" fmla="*/ 2762291 w 12192000"/>
              <a:gd name="connsiteY2510" fmla="*/ 3213097 h 6858000"/>
              <a:gd name="connsiteX2511" fmla="*/ 2698776 w 12192000"/>
              <a:gd name="connsiteY2511" fmla="*/ 3276580 h 6858000"/>
              <a:gd name="connsiteX2512" fmla="*/ 2762291 w 12192000"/>
              <a:gd name="connsiteY2512" fmla="*/ 3340062 h 6858000"/>
              <a:gd name="connsiteX2513" fmla="*/ 2825784 w 12192000"/>
              <a:gd name="connsiteY2513" fmla="*/ 3276580 h 6858000"/>
              <a:gd name="connsiteX2514" fmla="*/ 2762291 w 12192000"/>
              <a:gd name="connsiteY2514" fmla="*/ 3213097 h 6858000"/>
              <a:gd name="connsiteX2515" fmla="*/ 2495561 w 12192000"/>
              <a:gd name="connsiteY2515" fmla="*/ 3213097 h 6858000"/>
              <a:gd name="connsiteX2516" fmla="*/ 2432059 w 12192000"/>
              <a:gd name="connsiteY2516" fmla="*/ 3276580 h 6858000"/>
              <a:gd name="connsiteX2517" fmla="*/ 2495561 w 12192000"/>
              <a:gd name="connsiteY2517" fmla="*/ 3340062 h 6858000"/>
              <a:gd name="connsiteX2518" fmla="*/ 2559071 w 12192000"/>
              <a:gd name="connsiteY2518" fmla="*/ 3276580 h 6858000"/>
              <a:gd name="connsiteX2519" fmla="*/ 2495561 w 12192000"/>
              <a:gd name="connsiteY2519" fmla="*/ 3213097 h 6858000"/>
              <a:gd name="connsiteX2520" fmla="*/ 8362868 w 12192000"/>
              <a:gd name="connsiteY2520" fmla="*/ 3213095 h 6858000"/>
              <a:gd name="connsiteX2521" fmla="*/ 8299368 w 12192000"/>
              <a:gd name="connsiteY2521" fmla="*/ 3276578 h 6858000"/>
              <a:gd name="connsiteX2522" fmla="*/ 8362868 w 12192000"/>
              <a:gd name="connsiteY2522" fmla="*/ 3340062 h 6858000"/>
              <a:gd name="connsiteX2523" fmla="*/ 8426368 w 12192000"/>
              <a:gd name="connsiteY2523" fmla="*/ 3276578 h 6858000"/>
              <a:gd name="connsiteX2524" fmla="*/ 8362868 w 12192000"/>
              <a:gd name="connsiteY2524" fmla="*/ 3213095 h 6858000"/>
              <a:gd name="connsiteX2525" fmla="*/ 8096168 w 12192000"/>
              <a:gd name="connsiteY2525" fmla="*/ 3213095 h 6858000"/>
              <a:gd name="connsiteX2526" fmla="*/ 8032668 w 12192000"/>
              <a:gd name="connsiteY2526" fmla="*/ 3276578 h 6858000"/>
              <a:gd name="connsiteX2527" fmla="*/ 8096168 w 12192000"/>
              <a:gd name="connsiteY2527" fmla="*/ 3340062 h 6858000"/>
              <a:gd name="connsiteX2528" fmla="*/ 8159668 w 12192000"/>
              <a:gd name="connsiteY2528" fmla="*/ 3276578 h 6858000"/>
              <a:gd name="connsiteX2529" fmla="*/ 8096168 w 12192000"/>
              <a:gd name="connsiteY2529" fmla="*/ 3213095 h 6858000"/>
              <a:gd name="connsiteX2530" fmla="*/ 7829468 w 12192000"/>
              <a:gd name="connsiteY2530" fmla="*/ 3213095 h 6858000"/>
              <a:gd name="connsiteX2531" fmla="*/ 7765968 w 12192000"/>
              <a:gd name="connsiteY2531" fmla="*/ 3276578 h 6858000"/>
              <a:gd name="connsiteX2532" fmla="*/ 7829468 w 12192000"/>
              <a:gd name="connsiteY2532" fmla="*/ 3340062 h 6858000"/>
              <a:gd name="connsiteX2533" fmla="*/ 7892968 w 12192000"/>
              <a:gd name="connsiteY2533" fmla="*/ 3276578 h 6858000"/>
              <a:gd name="connsiteX2534" fmla="*/ 7829468 w 12192000"/>
              <a:gd name="connsiteY2534" fmla="*/ 3213095 h 6858000"/>
              <a:gd name="connsiteX2535" fmla="*/ 7562768 w 12192000"/>
              <a:gd name="connsiteY2535" fmla="*/ 3213095 h 6858000"/>
              <a:gd name="connsiteX2536" fmla="*/ 7499268 w 12192000"/>
              <a:gd name="connsiteY2536" fmla="*/ 3276578 h 6858000"/>
              <a:gd name="connsiteX2537" fmla="*/ 7562768 w 12192000"/>
              <a:gd name="connsiteY2537" fmla="*/ 3340062 h 6858000"/>
              <a:gd name="connsiteX2538" fmla="*/ 7626268 w 12192000"/>
              <a:gd name="connsiteY2538" fmla="*/ 3276578 h 6858000"/>
              <a:gd name="connsiteX2539" fmla="*/ 7562768 w 12192000"/>
              <a:gd name="connsiteY2539" fmla="*/ 3213095 h 6858000"/>
              <a:gd name="connsiteX2540" fmla="*/ 7296068 w 12192000"/>
              <a:gd name="connsiteY2540" fmla="*/ 3213095 h 6858000"/>
              <a:gd name="connsiteX2541" fmla="*/ 7232568 w 12192000"/>
              <a:gd name="connsiteY2541" fmla="*/ 3276578 h 6858000"/>
              <a:gd name="connsiteX2542" fmla="*/ 7296068 w 12192000"/>
              <a:gd name="connsiteY2542" fmla="*/ 3340062 h 6858000"/>
              <a:gd name="connsiteX2543" fmla="*/ 7359568 w 12192000"/>
              <a:gd name="connsiteY2543" fmla="*/ 3276578 h 6858000"/>
              <a:gd name="connsiteX2544" fmla="*/ 7296068 w 12192000"/>
              <a:gd name="connsiteY2544" fmla="*/ 3213095 h 6858000"/>
              <a:gd name="connsiteX2545" fmla="*/ 7029368 w 12192000"/>
              <a:gd name="connsiteY2545" fmla="*/ 3213095 h 6858000"/>
              <a:gd name="connsiteX2546" fmla="*/ 6965868 w 12192000"/>
              <a:gd name="connsiteY2546" fmla="*/ 3276580 h 6858000"/>
              <a:gd name="connsiteX2547" fmla="*/ 7029368 w 12192000"/>
              <a:gd name="connsiteY2547" fmla="*/ 3340062 h 6858000"/>
              <a:gd name="connsiteX2548" fmla="*/ 7092868 w 12192000"/>
              <a:gd name="connsiteY2548" fmla="*/ 3276580 h 6858000"/>
              <a:gd name="connsiteX2549" fmla="*/ 7029368 w 12192000"/>
              <a:gd name="connsiteY2549" fmla="*/ 3213095 h 6858000"/>
              <a:gd name="connsiteX2550" fmla="*/ 6762668 w 12192000"/>
              <a:gd name="connsiteY2550" fmla="*/ 3213095 h 6858000"/>
              <a:gd name="connsiteX2551" fmla="*/ 6699168 w 12192000"/>
              <a:gd name="connsiteY2551" fmla="*/ 3276580 h 6858000"/>
              <a:gd name="connsiteX2552" fmla="*/ 6762668 w 12192000"/>
              <a:gd name="connsiteY2552" fmla="*/ 3340062 h 6858000"/>
              <a:gd name="connsiteX2553" fmla="*/ 6826168 w 12192000"/>
              <a:gd name="connsiteY2553" fmla="*/ 3276580 h 6858000"/>
              <a:gd name="connsiteX2554" fmla="*/ 6762668 w 12192000"/>
              <a:gd name="connsiteY2554" fmla="*/ 3213095 h 6858000"/>
              <a:gd name="connsiteX2555" fmla="*/ 6495968 w 12192000"/>
              <a:gd name="connsiteY2555" fmla="*/ 3213095 h 6858000"/>
              <a:gd name="connsiteX2556" fmla="*/ 6432468 w 12192000"/>
              <a:gd name="connsiteY2556" fmla="*/ 3276580 h 6858000"/>
              <a:gd name="connsiteX2557" fmla="*/ 6495968 w 12192000"/>
              <a:gd name="connsiteY2557" fmla="*/ 3340062 h 6858000"/>
              <a:gd name="connsiteX2558" fmla="*/ 6559468 w 12192000"/>
              <a:gd name="connsiteY2558" fmla="*/ 3276580 h 6858000"/>
              <a:gd name="connsiteX2559" fmla="*/ 6495968 w 12192000"/>
              <a:gd name="connsiteY2559" fmla="*/ 3213095 h 6858000"/>
              <a:gd name="connsiteX2560" fmla="*/ 6229268 w 12192000"/>
              <a:gd name="connsiteY2560" fmla="*/ 3213095 h 6858000"/>
              <a:gd name="connsiteX2561" fmla="*/ 6165768 w 12192000"/>
              <a:gd name="connsiteY2561" fmla="*/ 3276580 h 6858000"/>
              <a:gd name="connsiteX2562" fmla="*/ 6229268 w 12192000"/>
              <a:gd name="connsiteY2562" fmla="*/ 3340062 h 6858000"/>
              <a:gd name="connsiteX2563" fmla="*/ 6292768 w 12192000"/>
              <a:gd name="connsiteY2563" fmla="*/ 3276580 h 6858000"/>
              <a:gd name="connsiteX2564" fmla="*/ 6229268 w 12192000"/>
              <a:gd name="connsiteY2564" fmla="*/ 3213095 h 6858000"/>
              <a:gd name="connsiteX2565" fmla="*/ 5962574 w 12192000"/>
              <a:gd name="connsiteY2565" fmla="*/ 3213095 h 6858000"/>
              <a:gd name="connsiteX2566" fmla="*/ 5899070 w 12192000"/>
              <a:gd name="connsiteY2566" fmla="*/ 3276580 h 6858000"/>
              <a:gd name="connsiteX2567" fmla="*/ 5962574 w 12192000"/>
              <a:gd name="connsiteY2567" fmla="*/ 3340062 h 6858000"/>
              <a:gd name="connsiteX2568" fmla="*/ 6026082 w 12192000"/>
              <a:gd name="connsiteY2568" fmla="*/ 3276580 h 6858000"/>
              <a:gd name="connsiteX2569" fmla="*/ 5962574 w 12192000"/>
              <a:gd name="connsiteY2569" fmla="*/ 3213095 h 6858000"/>
              <a:gd name="connsiteX2570" fmla="*/ 5695880 w 12192000"/>
              <a:gd name="connsiteY2570" fmla="*/ 3213095 h 6858000"/>
              <a:gd name="connsiteX2571" fmla="*/ 5632380 w 12192000"/>
              <a:gd name="connsiteY2571" fmla="*/ 3276580 h 6858000"/>
              <a:gd name="connsiteX2572" fmla="*/ 5695880 w 12192000"/>
              <a:gd name="connsiteY2572" fmla="*/ 3340062 h 6858000"/>
              <a:gd name="connsiteX2573" fmla="*/ 5759373 w 12192000"/>
              <a:gd name="connsiteY2573" fmla="*/ 3276580 h 6858000"/>
              <a:gd name="connsiteX2574" fmla="*/ 5695880 w 12192000"/>
              <a:gd name="connsiteY2574" fmla="*/ 3213095 h 6858000"/>
              <a:gd name="connsiteX2575" fmla="*/ 11296568 w 12192000"/>
              <a:gd name="connsiteY2575" fmla="*/ 3213093 h 6858000"/>
              <a:gd name="connsiteX2576" fmla="*/ 11233068 w 12192000"/>
              <a:gd name="connsiteY2576" fmla="*/ 3276578 h 6858000"/>
              <a:gd name="connsiteX2577" fmla="*/ 11296568 w 12192000"/>
              <a:gd name="connsiteY2577" fmla="*/ 3340062 h 6858000"/>
              <a:gd name="connsiteX2578" fmla="*/ 11360068 w 12192000"/>
              <a:gd name="connsiteY2578" fmla="*/ 3276578 h 6858000"/>
              <a:gd name="connsiteX2579" fmla="*/ 11296568 w 12192000"/>
              <a:gd name="connsiteY2579" fmla="*/ 3213093 h 6858000"/>
              <a:gd name="connsiteX2580" fmla="*/ 11029868 w 12192000"/>
              <a:gd name="connsiteY2580" fmla="*/ 3213093 h 6858000"/>
              <a:gd name="connsiteX2581" fmla="*/ 10966368 w 12192000"/>
              <a:gd name="connsiteY2581" fmla="*/ 3276578 h 6858000"/>
              <a:gd name="connsiteX2582" fmla="*/ 11029868 w 12192000"/>
              <a:gd name="connsiteY2582" fmla="*/ 3340062 h 6858000"/>
              <a:gd name="connsiteX2583" fmla="*/ 11093368 w 12192000"/>
              <a:gd name="connsiteY2583" fmla="*/ 3276578 h 6858000"/>
              <a:gd name="connsiteX2584" fmla="*/ 11029868 w 12192000"/>
              <a:gd name="connsiteY2584" fmla="*/ 3213093 h 6858000"/>
              <a:gd name="connsiteX2585" fmla="*/ 10763168 w 12192000"/>
              <a:gd name="connsiteY2585" fmla="*/ 3213093 h 6858000"/>
              <a:gd name="connsiteX2586" fmla="*/ 10699668 w 12192000"/>
              <a:gd name="connsiteY2586" fmla="*/ 3276578 h 6858000"/>
              <a:gd name="connsiteX2587" fmla="*/ 10763168 w 12192000"/>
              <a:gd name="connsiteY2587" fmla="*/ 3340062 h 6858000"/>
              <a:gd name="connsiteX2588" fmla="*/ 10826668 w 12192000"/>
              <a:gd name="connsiteY2588" fmla="*/ 3276578 h 6858000"/>
              <a:gd name="connsiteX2589" fmla="*/ 10763168 w 12192000"/>
              <a:gd name="connsiteY2589" fmla="*/ 3213093 h 6858000"/>
              <a:gd name="connsiteX2590" fmla="*/ 10496468 w 12192000"/>
              <a:gd name="connsiteY2590" fmla="*/ 3213093 h 6858000"/>
              <a:gd name="connsiteX2591" fmla="*/ 10432968 w 12192000"/>
              <a:gd name="connsiteY2591" fmla="*/ 3276578 h 6858000"/>
              <a:gd name="connsiteX2592" fmla="*/ 10496468 w 12192000"/>
              <a:gd name="connsiteY2592" fmla="*/ 3340062 h 6858000"/>
              <a:gd name="connsiteX2593" fmla="*/ 10559968 w 12192000"/>
              <a:gd name="connsiteY2593" fmla="*/ 3276578 h 6858000"/>
              <a:gd name="connsiteX2594" fmla="*/ 10496468 w 12192000"/>
              <a:gd name="connsiteY2594" fmla="*/ 3213093 h 6858000"/>
              <a:gd name="connsiteX2595" fmla="*/ 10229768 w 12192000"/>
              <a:gd name="connsiteY2595" fmla="*/ 3213093 h 6858000"/>
              <a:gd name="connsiteX2596" fmla="*/ 10166268 w 12192000"/>
              <a:gd name="connsiteY2596" fmla="*/ 3276578 h 6858000"/>
              <a:gd name="connsiteX2597" fmla="*/ 10229768 w 12192000"/>
              <a:gd name="connsiteY2597" fmla="*/ 3340062 h 6858000"/>
              <a:gd name="connsiteX2598" fmla="*/ 10293268 w 12192000"/>
              <a:gd name="connsiteY2598" fmla="*/ 3276578 h 6858000"/>
              <a:gd name="connsiteX2599" fmla="*/ 10229768 w 12192000"/>
              <a:gd name="connsiteY2599" fmla="*/ 3213093 h 6858000"/>
              <a:gd name="connsiteX2600" fmla="*/ 9963068 w 12192000"/>
              <a:gd name="connsiteY2600" fmla="*/ 3213093 h 6858000"/>
              <a:gd name="connsiteX2601" fmla="*/ 9899568 w 12192000"/>
              <a:gd name="connsiteY2601" fmla="*/ 3276578 h 6858000"/>
              <a:gd name="connsiteX2602" fmla="*/ 9963068 w 12192000"/>
              <a:gd name="connsiteY2602" fmla="*/ 3340062 h 6858000"/>
              <a:gd name="connsiteX2603" fmla="*/ 10026568 w 12192000"/>
              <a:gd name="connsiteY2603" fmla="*/ 3276578 h 6858000"/>
              <a:gd name="connsiteX2604" fmla="*/ 9963068 w 12192000"/>
              <a:gd name="connsiteY2604" fmla="*/ 3213093 h 6858000"/>
              <a:gd name="connsiteX2605" fmla="*/ 9696368 w 12192000"/>
              <a:gd name="connsiteY2605" fmla="*/ 3213093 h 6858000"/>
              <a:gd name="connsiteX2606" fmla="*/ 9632868 w 12192000"/>
              <a:gd name="connsiteY2606" fmla="*/ 3276578 h 6858000"/>
              <a:gd name="connsiteX2607" fmla="*/ 9696368 w 12192000"/>
              <a:gd name="connsiteY2607" fmla="*/ 3340062 h 6858000"/>
              <a:gd name="connsiteX2608" fmla="*/ 9759868 w 12192000"/>
              <a:gd name="connsiteY2608" fmla="*/ 3276578 h 6858000"/>
              <a:gd name="connsiteX2609" fmla="*/ 9696368 w 12192000"/>
              <a:gd name="connsiteY2609" fmla="*/ 3213093 h 6858000"/>
              <a:gd name="connsiteX2610" fmla="*/ 9429668 w 12192000"/>
              <a:gd name="connsiteY2610" fmla="*/ 3213093 h 6858000"/>
              <a:gd name="connsiteX2611" fmla="*/ 9366168 w 12192000"/>
              <a:gd name="connsiteY2611" fmla="*/ 3276578 h 6858000"/>
              <a:gd name="connsiteX2612" fmla="*/ 9429668 w 12192000"/>
              <a:gd name="connsiteY2612" fmla="*/ 3340062 h 6858000"/>
              <a:gd name="connsiteX2613" fmla="*/ 9493168 w 12192000"/>
              <a:gd name="connsiteY2613" fmla="*/ 3276578 h 6858000"/>
              <a:gd name="connsiteX2614" fmla="*/ 9429668 w 12192000"/>
              <a:gd name="connsiteY2614" fmla="*/ 3213093 h 6858000"/>
              <a:gd name="connsiteX2615" fmla="*/ 9162968 w 12192000"/>
              <a:gd name="connsiteY2615" fmla="*/ 3213093 h 6858000"/>
              <a:gd name="connsiteX2616" fmla="*/ 9099468 w 12192000"/>
              <a:gd name="connsiteY2616" fmla="*/ 3276578 h 6858000"/>
              <a:gd name="connsiteX2617" fmla="*/ 9162968 w 12192000"/>
              <a:gd name="connsiteY2617" fmla="*/ 3340062 h 6858000"/>
              <a:gd name="connsiteX2618" fmla="*/ 9226468 w 12192000"/>
              <a:gd name="connsiteY2618" fmla="*/ 3276578 h 6858000"/>
              <a:gd name="connsiteX2619" fmla="*/ 9162968 w 12192000"/>
              <a:gd name="connsiteY2619" fmla="*/ 3213093 h 6858000"/>
              <a:gd name="connsiteX2620" fmla="*/ 8896268 w 12192000"/>
              <a:gd name="connsiteY2620" fmla="*/ 3213093 h 6858000"/>
              <a:gd name="connsiteX2621" fmla="*/ 8832768 w 12192000"/>
              <a:gd name="connsiteY2621" fmla="*/ 3276578 h 6858000"/>
              <a:gd name="connsiteX2622" fmla="*/ 8896268 w 12192000"/>
              <a:gd name="connsiteY2622" fmla="*/ 3340062 h 6858000"/>
              <a:gd name="connsiteX2623" fmla="*/ 8959768 w 12192000"/>
              <a:gd name="connsiteY2623" fmla="*/ 3276578 h 6858000"/>
              <a:gd name="connsiteX2624" fmla="*/ 8896268 w 12192000"/>
              <a:gd name="connsiteY2624" fmla="*/ 3213093 h 6858000"/>
              <a:gd name="connsiteX2625" fmla="*/ 8629568 w 12192000"/>
              <a:gd name="connsiteY2625" fmla="*/ 3213093 h 6858000"/>
              <a:gd name="connsiteX2626" fmla="*/ 8566068 w 12192000"/>
              <a:gd name="connsiteY2626" fmla="*/ 3276578 h 6858000"/>
              <a:gd name="connsiteX2627" fmla="*/ 8629568 w 12192000"/>
              <a:gd name="connsiteY2627" fmla="*/ 3340062 h 6858000"/>
              <a:gd name="connsiteX2628" fmla="*/ 8693068 w 12192000"/>
              <a:gd name="connsiteY2628" fmla="*/ 3276578 h 6858000"/>
              <a:gd name="connsiteX2629" fmla="*/ 8629568 w 12192000"/>
              <a:gd name="connsiteY2629" fmla="*/ 3213093 h 6858000"/>
              <a:gd name="connsiteX2630" fmla="*/ 11829968 w 12192000"/>
              <a:gd name="connsiteY2630" fmla="*/ 3213091 h 6858000"/>
              <a:gd name="connsiteX2631" fmla="*/ 11766468 w 12192000"/>
              <a:gd name="connsiteY2631" fmla="*/ 3276578 h 6858000"/>
              <a:gd name="connsiteX2632" fmla="*/ 11829968 w 12192000"/>
              <a:gd name="connsiteY2632" fmla="*/ 3340062 h 6858000"/>
              <a:gd name="connsiteX2633" fmla="*/ 11893468 w 12192000"/>
              <a:gd name="connsiteY2633" fmla="*/ 3276578 h 6858000"/>
              <a:gd name="connsiteX2634" fmla="*/ 11829968 w 12192000"/>
              <a:gd name="connsiteY2634" fmla="*/ 3213091 h 6858000"/>
              <a:gd name="connsiteX2635" fmla="*/ 11563268 w 12192000"/>
              <a:gd name="connsiteY2635" fmla="*/ 3213091 h 6858000"/>
              <a:gd name="connsiteX2636" fmla="*/ 11499768 w 12192000"/>
              <a:gd name="connsiteY2636" fmla="*/ 3276578 h 6858000"/>
              <a:gd name="connsiteX2637" fmla="*/ 11563268 w 12192000"/>
              <a:gd name="connsiteY2637" fmla="*/ 3340062 h 6858000"/>
              <a:gd name="connsiteX2638" fmla="*/ 11626768 w 12192000"/>
              <a:gd name="connsiteY2638" fmla="*/ 3276578 h 6858000"/>
              <a:gd name="connsiteX2639" fmla="*/ 11563268 w 12192000"/>
              <a:gd name="connsiteY2639" fmla="*/ 3213091 h 6858000"/>
              <a:gd name="connsiteX2640" fmla="*/ 615968 w 12192000"/>
              <a:gd name="connsiteY2640" fmla="*/ 2908405 h 6858000"/>
              <a:gd name="connsiteX2641" fmla="*/ 552469 w 12192000"/>
              <a:gd name="connsiteY2641" fmla="*/ 2971885 h 6858000"/>
              <a:gd name="connsiteX2642" fmla="*/ 615968 w 12192000"/>
              <a:gd name="connsiteY2642" fmla="*/ 3035364 h 6858000"/>
              <a:gd name="connsiteX2643" fmla="*/ 679468 w 12192000"/>
              <a:gd name="connsiteY2643" fmla="*/ 2971885 h 6858000"/>
              <a:gd name="connsiteX2644" fmla="*/ 615968 w 12192000"/>
              <a:gd name="connsiteY2644" fmla="*/ 2908405 h 6858000"/>
              <a:gd name="connsiteX2645" fmla="*/ 349271 w 12192000"/>
              <a:gd name="connsiteY2645" fmla="*/ 2908405 h 6858000"/>
              <a:gd name="connsiteX2646" fmla="*/ 285772 w 12192000"/>
              <a:gd name="connsiteY2646" fmla="*/ 2971885 h 6858000"/>
              <a:gd name="connsiteX2647" fmla="*/ 349271 w 12192000"/>
              <a:gd name="connsiteY2647" fmla="*/ 3035364 h 6858000"/>
              <a:gd name="connsiteX2648" fmla="*/ 412770 w 12192000"/>
              <a:gd name="connsiteY2648" fmla="*/ 2971885 h 6858000"/>
              <a:gd name="connsiteX2649" fmla="*/ 349271 w 12192000"/>
              <a:gd name="connsiteY2649" fmla="*/ 2908405 h 6858000"/>
              <a:gd name="connsiteX2650" fmla="*/ 1416060 w 12192000"/>
              <a:gd name="connsiteY2650" fmla="*/ 2908404 h 6858000"/>
              <a:gd name="connsiteX2651" fmla="*/ 1352561 w 12192000"/>
              <a:gd name="connsiteY2651" fmla="*/ 2971883 h 6858000"/>
              <a:gd name="connsiteX2652" fmla="*/ 1416060 w 12192000"/>
              <a:gd name="connsiteY2652" fmla="*/ 3035362 h 6858000"/>
              <a:gd name="connsiteX2653" fmla="*/ 1479560 w 12192000"/>
              <a:gd name="connsiteY2653" fmla="*/ 2971883 h 6858000"/>
              <a:gd name="connsiteX2654" fmla="*/ 1416060 w 12192000"/>
              <a:gd name="connsiteY2654" fmla="*/ 2908404 h 6858000"/>
              <a:gd name="connsiteX2655" fmla="*/ 1149363 w 12192000"/>
              <a:gd name="connsiteY2655" fmla="*/ 2908404 h 6858000"/>
              <a:gd name="connsiteX2656" fmla="*/ 1085864 w 12192000"/>
              <a:gd name="connsiteY2656" fmla="*/ 2971883 h 6858000"/>
              <a:gd name="connsiteX2657" fmla="*/ 1149363 w 12192000"/>
              <a:gd name="connsiteY2657" fmla="*/ 3035362 h 6858000"/>
              <a:gd name="connsiteX2658" fmla="*/ 1212862 w 12192000"/>
              <a:gd name="connsiteY2658" fmla="*/ 2971883 h 6858000"/>
              <a:gd name="connsiteX2659" fmla="*/ 1149363 w 12192000"/>
              <a:gd name="connsiteY2659" fmla="*/ 2908404 h 6858000"/>
              <a:gd name="connsiteX2660" fmla="*/ 882666 w 12192000"/>
              <a:gd name="connsiteY2660" fmla="*/ 2908404 h 6858000"/>
              <a:gd name="connsiteX2661" fmla="*/ 819166 w 12192000"/>
              <a:gd name="connsiteY2661" fmla="*/ 2971883 h 6858000"/>
              <a:gd name="connsiteX2662" fmla="*/ 882666 w 12192000"/>
              <a:gd name="connsiteY2662" fmla="*/ 3035364 h 6858000"/>
              <a:gd name="connsiteX2663" fmla="*/ 946165 w 12192000"/>
              <a:gd name="connsiteY2663" fmla="*/ 2971883 h 6858000"/>
              <a:gd name="connsiteX2664" fmla="*/ 882666 w 12192000"/>
              <a:gd name="connsiteY2664" fmla="*/ 2908404 h 6858000"/>
              <a:gd name="connsiteX2665" fmla="*/ 2482874 w 12192000"/>
              <a:gd name="connsiteY2665" fmla="*/ 2908402 h 6858000"/>
              <a:gd name="connsiteX2666" fmla="*/ 2419370 w 12192000"/>
              <a:gd name="connsiteY2666" fmla="*/ 2971881 h 6858000"/>
              <a:gd name="connsiteX2667" fmla="*/ 2482874 w 12192000"/>
              <a:gd name="connsiteY2667" fmla="*/ 3035360 h 6858000"/>
              <a:gd name="connsiteX2668" fmla="*/ 2546385 w 12192000"/>
              <a:gd name="connsiteY2668" fmla="*/ 2971881 h 6858000"/>
              <a:gd name="connsiteX2669" fmla="*/ 2482874 w 12192000"/>
              <a:gd name="connsiteY2669" fmla="*/ 2908402 h 6858000"/>
              <a:gd name="connsiteX2670" fmla="*/ 2216173 w 12192000"/>
              <a:gd name="connsiteY2670" fmla="*/ 2908402 h 6858000"/>
              <a:gd name="connsiteX2671" fmla="*/ 2152679 w 12192000"/>
              <a:gd name="connsiteY2671" fmla="*/ 2971881 h 6858000"/>
              <a:gd name="connsiteX2672" fmla="*/ 2216173 w 12192000"/>
              <a:gd name="connsiteY2672" fmla="*/ 3035360 h 6858000"/>
              <a:gd name="connsiteX2673" fmla="*/ 2279681 w 12192000"/>
              <a:gd name="connsiteY2673" fmla="*/ 2971881 h 6858000"/>
              <a:gd name="connsiteX2674" fmla="*/ 2216173 w 12192000"/>
              <a:gd name="connsiteY2674" fmla="*/ 2908402 h 6858000"/>
              <a:gd name="connsiteX2675" fmla="*/ 1949461 w 12192000"/>
              <a:gd name="connsiteY2675" fmla="*/ 2908402 h 6858000"/>
              <a:gd name="connsiteX2676" fmla="*/ 1885958 w 12192000"/>
              <a:gd name="connsiteY2676" fmla="*/ 2971883 h 6858000"/>
              <a:gd name="connsiteX2677" fmla="*/ 1949461 w 12192000"/>
              <a:gd name="connsiteY2677" fmla="*/ 3035362 h 6858000"/>
              <a:gd name="connsiteX2678" fmla="*/ 2012981 w 12192000"/>
              <a:gd name="connsiteY2678" fmla="*/ 2971883 h 6858000"/>
              <a:gd name="connsiteX2679" fmla="*/ 1949461 w 12192000"/>
              <a:gd name="connsiteY2679" fmla="*/ 2908402 h 6858000"/>
              <a:gd name="connsiteX2680" fmla="*/ 1682759 w 12192000"/>
              <a:gd name="connsiteY2680" fmla="*/ 2908402 h 6858000"/>
              <a:gd name="connsiteX2681" fmla="*/ 1619260 w 12192000"/>
              <a:gd name="connsiteY2681" fmla="*/ 2971883 h 6858000"/>
              <a:gd name="connsiteX2682" fmla="*/ 1682759 w 12192000"/>
              <a:gd name="connsiteY2682" fmla="*/ 3035362 h 6858000"/>
              <a:gd name="connsiteX2683" fmla="*/ 1746259 w 12192000"/>
              <a:gd name="connsiteY2683" fmla="*/ 2971883 h 6858000"/>
              <a:gd name="connsiteX2684" fmla="*/ 1682759 w 12192000"/>
              <a:gd name="connsiteY2684" fmla="*/ 2908402 h 6858000"/>
              <a:gd name="connsiteX2685" fmla="*/ 3549680 w 12192000"/>
              <a:gd name="connsiteY2685" fmla="*/ 2908400 h 6858000"/>
              <a:gd name="connsiteX2686" fmla="*/ 3486172 w 12192000"/>
              <a:gd name="connsiteY2686" fmla="*/ 2971879 h 6858000"/>
              <a:gd name="connsiteX2687" fmla="*/ 3549680 w 12192000"/>
              <a:gd name="connsiteY2687" fmla="*/ 3035360 h 6858000"/>
              <a:gd name="connsiteX2688" fmla="*/ 3613176 w 12192000"/>
              <a:gd name="connsiteY2688" fmla="*/ 2971879 h 6858000"/>
              <a:gd name="connsiteX2689" fmla="*/ 3549680 w 12192000"/>
              <a:gd name="connsiteY2689" fmla="*/ 2908400 h 6858000"/>
              <a:gd name="connsiteX2690" fmla="*/ 3282946 w 12192000"/>
              <a:gd name="connsiteY2690" fmla="*/ 2908400 h 6858000"/>
              <a:gd name="connsiteX2691" fmla="*/ 3219454 w 12192000"/>
              <a:gd name="connsiteY2691" fmla="*/ 2971879 h 6858000"/>
              <a:gd name="connsiteX2692" fmla="*/ 3282946 w 12192000"/>
              <a:gd name="connsiteY2692" fmla="*/ 3035360 h 6858000"/>
              <a:gd name="connsiteX2693" fmla="*/ 3346448 w 12192000"/>
              <a:gd name="connsiteY2693" fmla="*/ 2971879 h 6858000"/>
              <a:gd name="connsiteX2694" fmla="*/ 3282946 w 12192000"/>
              <a:gd name="connsiteY2694" fmla="*/ 2908400 h 6858000"/>
              <a:gd name="connsiteX2695" fmla="*/ 3016279 w 12192000"/>
              <a:gd name="connsiteY2695" fmla="*/ 2908400 h 6858000"/>
              <a:gd name="connsiteX2696" fmla="*/ 2952787 w 12192000"/>
              <a:gd name="connsiteY2696" fmla="*/ 2971881 h 6858000"/>
              <a:gd name="connsiteX2697" fmla="*/ 3016279 w 12192000"/>
              <a:gd name="connsiteY2697" fmla="*/ 3035360 h 6858000"/>
              <a:gd name="connsiteX2698" fmla="*/ 3079772 w 12192000"/>
              <a:gd name="connsiteY2698" fmla="*/ 2971881 h 6858000"/>
              <a:gd name="connsiteX2699" fmla="*/ 3016279 w 12192000"/>
              <a:gd name="connsiteY2699" fmla="*/ 2908400 h 6858000"/>
              <a:gd name="connsiteX2700" fmla="*/ 2749613 w 12192000"/>
              <a:gd name="connsiteY2700" fmla="*/ 2908400 h 6858000"/>
              <a:gd name="connsiteX2701" fmla="*/ 2686082 w 12192000"/>
              <a:gd name="connsiteY2701" fmla="*/ 2971881 h 6858000"/>
              <a:gd name="connsiteX2702" fmla="*/ 2749613 w 12192000"/>
              <a:gd name="connsiteY2702" fmla="*/ 3035360 h 6858000"/>
              <a:gd name="connsiteX2703" fmla="*/ 2813105 w 12192000"/>
              <a:gd name="connsiteY2703" fmla="*/ 2971881 h 6858000"/>
              <a:gd name="connsiteX2704" fmla="*/ 2749613 w 12192000"/>
              <a:gd name="connsiteY2704" fmla="*/ 2908400 h 6858000"/>
              <a:gd name="connsiteX2705" fmla="*/ 4616405 w 12192000"/>
              <a:gd name="connsiteY2705" fmla="*/ 2908398 h 6858000"/>
              <a:gd name="connsiteX2706" fmla="*/ 4552900 w 12192000"/>
              <a:gd name="connsiteY2706" fmla="*/ 2971878 h 6858000"/>
              <a:gd name="connsiteX2707" fmla="*/ 4616405 w 12192000"/>
              <a:gd name="connsiteY2707" fmla="*/ 3035359 h 6858000"/>
              <a:gd name="connsiteX2708" fmla="*/ 4679879 w 12192000"/>
              <a:gd name="connsiteY2708" fmla="*/ 2971878 h 6858000"/>
              <a:gd name="connsiteX2709" fmla="*/ 4616405 w 12192000"/>
              <a:gd name="connsiteY2709" fmla="*/ 2908398 h 6858000"/>
              <a:gd name="connsiteX2710" fmla="*/ 4349694 w 12192000"/>
              <a:gd name="connsiteY2710" fmla="*/ 2908398 h 6858000"/>
              <a:gd name="connsiteX2711" fmla="*/ 4286199 w 12192000"/>
              <a:gd name="connsiteY2711" fmla="*/ 2971878 h 6858000"/>
              <a:gd name="connsiteX2712" fmla="*/ 4349694 w 12192000"/>
              <a:gd name="connsiteY2712" fmla="*/ 3035359 h 6858000"/>
              <a:gd name="connsiteX2713" fmla="*/ 4413179 w 12192000"/>
              <a:gd name="connsiteY2713" fmla="*/ 2971878 h 6858000"/>
              <a:gd name="connsiteX2714" fmla="*/ 4349694 w 12192000"/>
              <a:gd name="connsiteY2714" fmla="*/ 2908398 h 6858000"/>
              <a:gd name="connsiteX2715" fmla="*/ 4082994 w 12192000"/>
              <a:gd name="connsiteY2715" fmla="*/ 2908398 h 6858000"/>
              <a:gd name="connsiteX2716" fmla="*/ 4019556 w 12192000"/>
              <a:gd name="connsiteY2716" fmla="*/ 2971879 h 6858000"/>
              <a:gd name="connsiteX2717" fmla="*/ 4082994 w 12192000"/>
              <a:gd name="connsiteY2717" fmla="*/ 3035359 h 6858000"/>
              <a:gd name="connsiteX2718" fmla="*/ 4146498 w 12192000"/>
              <a:gd name="connsiteY2718" fmla="*/ 2971879 h 6858000"/>
              <a:gd name="connsiteX2719" fmla="*/ 4082994 w 12192000"/>
              <a:gd name="connsiteY2719" fmla="*/ 2908398 h 6858000"/>
              <a:gd name="connsiteX2720" fmla="*/ 3816356 w 12192000"/>
              <a:gd name="connsiteY2720" fmla="*/ 2908398 h 6858000"/>
              <a:gd name="connsiteX2721" fmla="*/ 3752862 w 12192000"/>
              <a:gd name="connsiteY2721" fmla="*/ 2971879 h 6858000"/>
              <a:gd name="connsiteX2722" fmla="*/ 3816356 w 12192000"/>
              <a:gd name="connsiteY2722" fmla="*/ 3035359 h 6858000"/>
              <a:gd name="connsiteX2723" fmla="*/ 3879862 w 12192000"/>
              <a:gd name="connsiteY2723" fmla="*/ 2971879 h 6858000"/>
              <a:gd name="connsiteX2724" fmla="*/ 3816356 w 12192000"/>
              <a:gd name="connsiteY2724" fmla="*/ 2908398 h 6858000"/>
              <a:gd name="connsiteX2725" fmla="*/ 5416495 w 12192000"/>
              <a:gd name="connsiteY2725" fmla="*/ 2908397 h 6858000"/>
              <a:gd name="connsiteX2726" fmla="*/ 5352995 w 12192000"/>
              <a:gd name="connsiteY2726" fmla="*/ 2971876 h 6858000"/>
              <a:gd name="connsiteX2727" fmla="*/ 5416495 w 12192000"/>
              <a:gd name="connsiteY2727" fmla="*/ 3035357 h 6858000"/>
              <a:gd name="connsiteX2728" fmla="*/ 5479994 w 12192000"/>
              <a:gd name="connsiteY2728" fmla="*/ 2971876 h 6858000"/>
              <a:gd name="connsiteX2729" fmla="*/ 5416495 w 12192000"/>
              <a:gd name="connsiteY2729" fmla="*/ 2908397 h 6858000"/>
              <a:gd name="connsiteX2730" fmla="*/ 5149793 w 12192000"/>
              <a:gd name="connsiteY2730" fmla="*/ 2908397 h 6858000"/>
              <a:gd name="connsiteX2731" fmla="*/ 5086284 w 12192000"/>
              <a:gd name="connsiteY2731" fmla="*/ 2971878 h 6858000"/>
              <a:gd name="connsiteX2732" fmla="*/ 5149793 w 12192000"/>
              <a:gd name="connsiteY2732" fmla="*/ 3035357 h 6858000"/>
              <a:gd name="connsiteX2733" fmla="*/ 5213289 w 12192000"/>
              <a:gd name="connsiteY2733" fmla="*/ 2971878 h 6858000"/>
              <a:gd name="connsiteX2734" fmla="*/ 5149793 w 12192000"/>
              <a:gd name="connsiteY2734" fmla="*/ 2908397 h 6858000"/>
              <a:gd name="connsiteX2735" fmla="*/ 4883094 w 12192000"/>
              <a:gd name="connsiteY2735" fmla="*/ 2908397 h 6858000"/>
              <a:gd name="connsiteX2736" fmla="*/ 4819583 w 12192000"/>
              <a:gd name="connsiteY2736" fmla="*/ 2971878 h 6858000"/>
              <a:gd name="connsiteX2737" fmla="*/ 4883094 w 12192000"/>
              <a:gd name="connsiteY2737" fmla="*/ 3035359 h 6858000"/>
              <a:gd name="connsiteX2738" fmla="*/ 4946597 w 12192000"/>
              <a:gd name="connsiteY2738" fmla="*/ 2971878 h 6858000"/>
              <a:gd name="connsiteX2739" fmla="*/ 4883094 w 12192000"/>
              <a:gd name="connsiteY2739" fmla="*/ 2908397 h 6858000"/>
              <a:gd name="connsiteX2740" fmla="*/ 6483268 w 12192000"/>
              <a:gd name="connsiteY2740" fmla="*/ 2908395 h 6858000"/>
              <a:gd name="connsiteX2741" fmla="*/ 6419768 w 12192000"/>
              <a:gd name="connsiteY2741" fmla="*/ 2971876 h 6858000"/>
              <a:gd name="connsiteX2742" fmla="*/ 6483268 w 12192000"/>
              <a:gd name="connsiteY2742" fmla="*/ 3035355 h 6858000"/>
              <a:gd name="connsiteX2743" fmla="*/ 6546768 w 12192000"/>
              <a:gd name="connsiteY2743" fmla="*/ 2971876 h 6858000"/>
              <a:gd name="connsiteX2744" fmla="*/ 6483268 w 12192000"/>
              <a:gd name="connsiteY2744" fmla="*/ 2908395 h 6858000"/>
              <a:gd name="connsiteX2745" fmla="*/ 6216568 w 12192000"/>
              <a:gd name="connsiteY2745" fmla="*/ 2908395 h 6858000"/>
              <a:gd name="connsiteX2746" fmla="*/ 6153068 w 12192000"/>
              <a:gd name="connsiteY2746" fmla="*/ 2971876 h 6858000"/>
              <a:gd name="connsiteX2747" fmla="*/ 6216568 w 12192000"/>
              <a:gd name="connsiteY2747" fmla="*/ 3035357 h 6858000"/>
              <a:gd name="connsiteX2748" fmla="*/ 6280068 w 12192000"/>
              <a:gd name="connsiteY2748" fmla="*/ 2971876 h 6858000"/>
              <a:gd name="connsiteX2749" fmla="*/ 6216568 w 12192000"/>
              <a:gd name="connsiteY2749" fmla="*/ 2908395 h 6858000"/>
              <a:gd name="connsiteX2750" fmla="*/ 5949873 w 12192000"/>
              <a:gd name="connsiteY2750" fmla="*/ 2908395 h 6858000"/>
              <a:gd name="connsiteX2751" fmla="*/ 5886370 w 12192000"/>
              <a:gd name="connsiteY2751" fmla="*/ 2971876 h 6858000"/>
              <a:gd name="connsiteX2752" fmla="*/ 5949873 w 12192000"/>
              <a:gd name="connsiteY2752" fmla="*/ 3035357 h 6858000"/>
              <a:gd name="connsiteX2753" fmla="*/ 6013385 w 12192000"/>
              <a:gd name="connsiteY2753" fmla="*/ 2971876 h 6858000"/>
              <a:gd name="connsiteX2754" fmla="*/ 5949873 w 12192000"/>
              <a:gd name="connsiteY2754" fmla="*/ 2908395 h 6858000"/>
              <a:gd name="connsiteX2755" fmla="*/ 5683180 w 12192000"/>
              <a:gd name="connsiteY2755" fmla="*/ 2908395 h 6858000"/>
              <a:gd name="connsiteX2756" fmla="*/ 5619681 w 12192000"/>
              <a:gd name="connsiteY2756" fmla="*/ 2971876 h 6858000"/>
              <a:gd name="connsiteX2757" fmla="*/ 5683180 w 12192000"/>
              <a:gd name="connsiteY2757" fmla="*/ 3035357 h 6858000"/>
              <a:gd name="connsiteX2758" fmla="*/ 5746675 w 12192000"/>
              <a:gd name="connsiteY2758" fmla="*/ 2971876 h 6858000"/>
              <a:gd name="connsiteX2759" fmla="*/ 5683180 w 12192000"/>
              <a:gd name="connsiteY2759" fmla="*/ 2908395 h 6858000"/>
              <a:gd name="connsiteX2760" fmla="*/ 7283368 w 12192000"/>
              <a:gd name="connsiteY2760" fmla="*/ 2908393 h 6858000"/>
              <a:gd name="connsiteX2761" fmla="*/ 7219868 w 12192000"/>
              <a:gd name="connsiteY2761" fmla="*/ 2971874 h 6858000"/>
              <a:gd name="connsiteX2762" fmla="*/ 7283368 w 12192000"/>
              <a:gd name="connsiteY2762" fmla="*/ 3035355 h 6858000"/>
              <a:gd name="connsiteX2763" fmla="*/ 7346868 w 12192000"/>
              <a:gd name="connsiteY2763" fmla="*/ 2971874 h 6858000"/>
              <a:gd name="connsiteX2764" fmla="*/ 7283368 w 12192000"/>
              <a:gd name="connsiteY2764" fmla="*/ 2908393 h 6858000"/>
              <a:gd name="connsiteX2765" fmla="*/ 7016668 w 12192000"/>
              <a:gd name="connsiteY2765" fmla="*/ 2908393 h 6858000"/>
              <a:gd name="connsiteX2766" fmla="*/ 6953168 w 12192000"/>
              <a:gd name="connsiteY2766" fmla="*/ 2971874 h 6858000"/>
              <a:gd name="connsiteX2767" fmla="*/ 7016668 w 12192000"/>
              <a:gd name="connsiteY2767" fmla="*/ 3035355 h 6858000"/>
              <a:gd name="connsiteX2768" fmla="*/ 7080168 w 12192000"/>
              <a:gd name="connsiteY2768" fmla="*/ 2971874 h 6858000"/>
              <a:gd name="connsiteX2769" fmla="*/ 7016668 w 12192000"/>
              <a:gd name="connsiteY2769" fmla="*/ 2908393 h 6858000"/>
              <a:gd name="connsiteX2770" fmla="*/ 6749968 w 12192000"/>
              <a:gd name="connsiteY2770" fmla="*/ 2908393 h 6858000"/>
              <a:gd name="connsiteX2771" fmla="*/ 6686468 w 12192000"/>
              <a:gd name="connsiteY2771" fmla="*/ 2971874 h 6858000"/>
              <a:gd name="connsiteX2772" fmla="*/ 6749968 w 12192000"/>
              <a:gd name="connsiteY2772" fmla="*/ 3035355 h 6858000"/>
              <a:gd name="connsiteX2773" fmla="*/ 6813468 w 12192000"/>
              <a:gd name="connsiteY2773" fmla="*/ 2971874 h 6858000"/>
              <a:gd name="connsiteX2774" fmla="*/ 6749968 w 12192000"/>
              <a:gd name="connsiteY2774" fmla="*/ 2908393 h 6858000"/>
              <a:gd name="connsiteX2775" fmla="*/ 8616868 w 12192000"/>
              <a:gd name="connsiteY2775" fmla="*/ 2908391 h 6858000"/>
              <a:gd name="connsiteX2776" fmla="*/ 8553368 w 12192000"/>
              <a:gd name="connsiteY2776" fmla="*/ 2971872 h 6858000"/>
              <a:gd name="connsiteX2777" fmla="*/ 8616868 w 12192000"/>
              <a:gd name="connsiteY2777" fmla="*/ 3035353 h 6858000"/>
              <a:gd name="connsiteX2778" fmla="*/ 8680368 w 12192000"/>
              <a:gd name="connsiteY2778" fmla="*/ 2971872 h 6858000"/>
              <a:gd name="connsiteX2779" fmla="*/ 8616868 w 12192000"/>
              <a:gd name="connsiteY2779" fmla="*/ 2908391 h 6858000"/>
              <a:gd name="connsiteX2780" fmla="*/ 8350168 w 12192000"/>
              <a:gd name="connsiteY2780" fmla="*/ 2908391 h 6858000"/>
              <a:gd name="connsiteX2781" fmla="*/ 8286668 w 12192000"/>
              <a:gd name="connsiteY2781" fmla="*/ 2971872 h 6858000"/>
              <a:gd name="connsiteX2782" fmla="*/ 8350168 w 12192000"/>
              <a:gd name="connsiteY2782" fmla="*/ 3035353 h 6858000"/>
              <a:gd name="connsiteX2783" fmla="*/ 8413668 w 12192000"/>
              <a:gd name="connsiteY2783" fmla="*/ 2971872 h 6858000"/>
              <a:gd name="connsiteX2784" fmla="*/ 8350168 w 12192000"/>
              <a:gd name="connsiteY2784" fmla="*/ 2908391 h 6858000"/>
              <a:gd name="connsiteX2785" fmla="*/ 8083468 w 12192000"/>
              <a:gd name="connsiteY2785" fmla="*/ 2908391 h 6858000"/>
              <a:gd name="connsiteX2786" fmla="*/ 8019968 w 12192000"/>
              <a:gd name="connsiteY2786" fmla="*/ 2971872 h 6858000"/>
              <a:gd name="connsiteX2787" fmla="*/ 8083468 w 12192000"/>
              <a:gd name="connsiteY2787" fmla="*/ 3035353 h 6858000"/>
              <a:gd name="connsiteX2788" fmla="*/ 8146968 w 12192000"/>
              <a:gd name="connsiteY2788" fmla="*/ 2971872 h 6858000"/>
              <a:gd name="connsiteX2789" fmla="*/ 8083468 w 12192000"/>
              <a:gd name="connsiteY2789" fmla="*/ 2908391 h 6858000"/>
              <a:gd name="connsiteX2790" fmla="*/ 7816768 w 12192000"/>
              <a:gd name="connsiteY2790" fmla="*/ 2908391 h 6858000"/>
              <a:gd name="connsiteX2791" fmla="*/ 7753268 w 12192000"/>
              <a:gd name="connsiteY2791" fmla="*/ 2971872 h 6858000"/>
              <a:gd name="connsiteX2792" fmla="*/ 7816768 w 12192000"/>
              <a:gd name="connsiteY2792" fmla="*/ 3035353 h 6858000"/>
              <a:gd name="connsiteX2793" fmla="*/ 7880268 w 12192000"/>
              <a:gd name="connsiteY2793" fmla="*/ 2971872 h 6858000"/>
              <a:gd name="connsiteX2794" fmla="*/ 7816768 w 12192000"/>
              <a:gd name="connsiteY2794" fmla="*/ 2908391 h 6858000"/>
              <a:gd name="connsiteX2795" fmla="*/ 7550068 w 12192000"/>
              <a:gd name="connsiteY2795" fmla="*/ 2908391 h 6858000"/>
              <a:gd name="connsiteX2796" fmla="*/ 7486568 w 12192000"/>
              <a:gd name="connsiteY2796" fmla="*/ 2971874 h 6858000"/>
              <a:gd name="connsiteX2797" fmla="*/ 7550068 w 12192000"/>
              <a:gd name="connsiteY2797" fmla="*/ 3035355 h 6858000"/>
              <a:gd name="connsiteX2798" fmla="*/ 7613568 w 12192000"/>
              <a:gd name="connsiteY2798" fmla="*/ 2971874 h 6858000"/>
              <a:gd name="connsiteX2799" fmla="*/ 7550068 w 12192000"/>
              <a:gd name="connsiteY2799" fmla="*/ 2908391 h 6858000"/>
              <a:gd name="connsiteX2800" fmla="*/ 9416968 w 12192000"/>
              <a:gd name="connsiteY2800" fmla="*/ 2908390 h 6858000"/>
              <a:gd name="connsiteX2801" fmla="*/ 9353468 w 12192000"/>
              <a:gd name="connsiteY2801" fmla="*/ 2971871 h 6858000"/>
              <a:gd name="connsiteX2802" fmla="*/ 9416968 w 12192000"/>
              <a:gd name="connsiteY2802" fmla="*/ 3035352 h 6858000"/>
              <a:gd name="connsiteX2803" fmla="*/ 9480468 w 12192000"/>
              <a:gd name="connsiteY2803" fmla="*/ 2971871 h 6858000"/>
              <a:gd name="connsiteX2804" fmla="*/ 9416968 w 12192000"/>
              <a:gd name="connsiteY2804" fmla="*/ 2908390 h 6858000"/>
              <a:gd name="connsiteX2805" fmla="*/ 9150268 w 12192000"/>
              <a:gd name="connsiteY2805" fmla="*/ 2908390 h 6858000"/>
              <a:gd name="connsiteX2806" fmla="*/ 9086768 w 12192000"/>
              <a:gd name="connsiteY2806" fmla="*/ 2971871 h 6858000"/>
              <a:gd name="connsiteX2807" fmla="*/ 9150268 w 12192000"/>
              <a:gd name="connsiteY2807" fmla="*/ 3035353 h 6858000"/>
              <a:gd name="connsiteX2808" fmla="*/ 9213768 w 12192000"/>
              <a:gd name="connsiteY2808" fmla="*/ 2971871 h 6858000"/>
              <a:gd name="connsiteX2809" fmla="*/ 9150268 w 12192000"/>
              <a:gd name="connsiteY2809" fmla="*/ 2908390 h 6858000"/>
              <a:gd name="connsiteX2810" fmla="*/ 8883568 w 12192000"/>
              <a:gd name="connsiteY2810" fmla="*/ 2908390 h 6858000"/>
              <a:gd name="connsiteX2811" fmla="*/ 8820068 w 12192000"/>
              <a:gd name="connsiteY2811" fmla="*/ 2971872 h 6858000"/>
              <a:gd name="connsiteX2812" fmla="*/ 8883568 w 12192000"/>
              <a:gd name="connsiteY2812" fmla="*/ 3035353 h 6858000"/>
              <a:gd name="connsiteX2813" fmla="*/ 8947068 w 12192000"/>
              <a:gd name="connsiteY2813" fmla="*/ 2971872 h 6858000"/>
              <a:gd name="connsiteX2814" fmla="*/ 8883568 w 12192000"/>
              <a:gd name="connsiteY2814" fmla="*/ 2908390 h 6858000"/>
              <a:gd name="connsiteX2815" fmla="*/ 10483768 w 12192000"/>
              <a:gd name="connsiteY2815" fmla="*/ 2908388 h 6858000"/>
              <a:gd name="connsiteX2816" fmla="*/ 10420268 w 12192000"/>
              <a:gd name="connsiteY2816" fmla="*/ 2971869 h 6858000"/>
              <a:gd name="connsiteX2817" fmla="*/ 10483768 w 12192000"/>
              <a:gd name="connsiteY2817" fmla="*/ 3035350 h 6858000"/>
              <a:gd name="connsiteX2818" fmla="*/ 10547268 w 12192000"/>
              <a:gd name="connsiteY2818" fmla="*/ 2971869 h 6858000"/>
              <a:gd name="connsiteX2819" fmla="*/ 10483768 w 12192000"/>
              <a:gd name="connsiteY2819" fmla="*/ 2908388 h 6858000"/>
              <a:gd name="connsiteX2820" fmla="*/ 10217068 w 12192000"/>
              <a:gd name="connsiteY2820" fmla="*/ 2908388 h 6858000"/>
              <a:gd name="connsiteX2821" fmla="*/ 10153568 w 12192000"/>
              <a:gd name="connsiteY2821" fmla="*/ 2971869 h 6858000"/>
              <a:gd name="connsiteX2822" fmla="*/ 10217068 w 12192000"/>
              <a:gd name="connsiteY2822" fmla="*/ 3035352 h 6858000"/>
              <a:gd name="connsiteX2823" fmla="*/ 10280568 w 12192000"/>
              <a:gd name="connsiteY2823" fmla="*/ 2971869 h 6858000"/>
              <a:gd name="connsiteX2824" fmla="*/ 10217068 w 12192000"/>
              <a:gd name="connsiteY2824" fmla="*/ 2908388 h 6858000"/>
              <a:gd name="connsiteX2825" fmla="*/ 9950368 w 12192000"/>
              <a:gd name="connsiteY2825" fmla="*/ 2908388 h 6858000"/>
              <a:gd name="connsiteX2826" fmla="*/ 9886868 w 12192000"/>
              <a:gd name="connsiteY2826" fmla="*/ 2971869 h 6858000"/>
              <a:gd name="connsiteX2827" fmla="*/ 9950368 w 12192000"/>
              <a:gd name="connsiteY2827" fmla="*/ 3035352 h 6858000"/>
              <a:gd name="connsiteX2828" fmla="*/ 10013868 w 12192000"/>
              <a:gd name="connsiteY2828" fmla="*/ 2971869 h 6858000"/>
              <a:gd name="connsiteX2829" fmla="*/ 9950368 w 12192000"/>
              <a:gd name="connsiteY2829" fmla="*/ 2908388 h 6858000"/>
              <a:gd name="connsiteX2830" fmla="*/ 9683668 w 12192000"/>
              <a:gd name="connsiteY2830" fmla="*/ 2908388 h 6858000"/>
              <a:gd name="connsiteX2831" fmla="*/ 9620168 w 12192000"/>
              <a:gd name="connsiteY2831" fmla="*/ 2971871 h 6858000"/>
              <a:gd name="connsiteX2832" fmla="*/ 9683668 w 12192000"/>
              <a:gd name="connsiteY2832" fmla="*/ 3035352 h 6858000"/>
              <a:gd name="connsiteX2833" fmla="*/ 9747168 w 12192000"/>
              <a:gd name="connsiteY2833" fmla="*/ 2971871 h 6858000"/>
              <a:gd name="connsiteX2834" fmla="*/ 9683668 w 12192000"/>
              <a:gd name="connsiteY2834" fmla="*/ 2908388 h 6858000"/>
              <a:gd name="connsiteX2835" fmla="*/ 11283868 w 12192000"/>
              <a:gd name="connsiteY2835" fmla="*/ 2908386 h 6858000"/>
              <a:gd name="connsiteX2836" fmla="*/ 11220368 w 12192000"/>
              <a:gd name="connsiteY2836" fmla="*/ 2971867 h 6858000"/>
              <a:gd name="connsiteX2837" fmla="*/ 11283868 w 12192000"/>
              <a:gd name="connsiteY2837" fmla="*/ 3035350 h 6858000"/>
              <a:gd name="connsiteX2838" fmla="*/ 11347368 w 12192000"/>
              <a:gd name="connsiteY2838" fmla="*/ 2971867 h 6858000"/>
              <a:gd name="connsiteX2839" fmla="*/ 11283868 w 12192000"/>
              <a:gd name="connsiteY2839" fmla="*/ 2908386 h 6858000"/>
              <a:gd name="connsiteX2840" fmla="*/ 11017168 w 12192000"/>
              <a:gd name="connsiteY2840" fmla="*/ 2908386 h 6858000"/>
              <a:gd name="connsiteX2841" fmla="*/ 10953668 w 12192000"/>
              <a:gd name="connsiteY2841" fmla="*/ 2971869 h 6858000"/>
              <a:gd name="connsiteX2842" fmla="*/ 11017168 w 12192000"/>
              <a:gd name="connsiteY2842" fmla="*/ 3035350 h 6858000"/>
              <a:gd name="connsiteX2843" fmla="*/ 11080668 w 12192000"/>
              <a:gd name="connsiteY2843" fmla="*/ 2971869 h 6858000"/>
              <a:gd name="connsiteX2844" fmla="*/ 11017168 w 12192000"/>
              <a:gd name="connsiteY2844" fmla="*/ 2908386 h 6858000"/>
              <a:gd name="connsiteX2845" fmla="*/ 10750468 w 12192000"/>
              <a:gd name="connsiteY2845" fmla="*/ 2908386 h 6858000"/>
              <a:gd name="connsiteX2846" fmla="*/ 10686968 w 12192000"/>
              <a:gd name="connsiteY2846" fmla="*/ 2971869 h 6858000"/>
              <a:gd name="connsiteX2847" fmla="*/ 10750468 w 12192000"/>
              <a:gd name="connsiteY2847" fmla="*/ 3035350 h 6858000"/>
              <a:gd name="connsiteX2848" fmla="*/ 10813968 w 12192000"/>
              <a:gd name="connsiteY2848" fmla="*/ 2971869 h 6858000"/>
              <a:gd name="connsiteX2849" fmla="*/ 10750468 w 12192000"/>
              <a:gd name="connsiteY2849" fmla="*/ 2908386 h 6858000"/>
              <a:gd name="connsiteX2850" fmla="*/ 11817268 w 12192000"/>
              <a:gd name="connsiteY2850" fmla="*/ 2908384 h 6858000"/>
              <a:gd name="connsiteX2851" fmla="*/ 11753768 w 12192000"/>
              <a:gd name="connsiteY2851" fmla="*/ 2971867 h 6858000"/>
              <a:gd name="connsiteX2852" fmla="*/ 11817268 w 12192000"/>
              <a:gd name="connsiteY2852" fmla="*/ 3035350 h 6858000"/>
              <a:gd name="connsiteX2853" fmla="*/ 11880768 w 12192000"/>
              <a:gd name="connsiteY2853" fmla="*/ 2971867 h 6858000"/>
              <a:gd name="connsiteX2854" fmla="*/ 11817268 w 12192000"/>
              <a:gd name="connsiteY2854" fmla="*/ 2908384 h 6858000"/>
              <a:gd name="connsiteX2855" fmla="*/ 11550568 w 12192000"/>
              <a:gd name="connsiteY2855" fmla="*/ 2908384 h 6858000"/>
              <a:gd name="connsiteX2856" fmla="*/ 11487068 w 12192000"/>
              <a:gd name="connsiteY2856" fmla="*/ 2971867 h 6858000"/>
              <a:gd name="connsiteX2857" fmla="*/ 11550568 w 12192000"/>
              <a:gd name="connsiteY2857" fmla="*/ 3035350 h 6858000"/>
              <a:gd name="connsiteX2858" fmla="*/ 11614068 w 12192000"/>
              <a:gd name="connsiteY2858" fmla="*/ 2971867 h 6858000"/>
              <a:gd name="connsiteX2859" fmla="*/ 11550568 w 12192000"/>
              <a:gd name="connsiteY2859" fmla="*/ 2908384 h 6858000"/>
              <a:gd name="connsiteX2860" fmla="*/ 349271 w 12192000"/>
              <a:gd name="connsiteY2860" fmla="*/ 2603543 h 6858000"/>
              <a:gd name="connsiteX2861" fmla="*/ 285772 w 12192000"/>
              <a:gd name="connsiteY2861" fmla="*/ 2667053 h 6858000"/>
              <a:gd name="connsiteX2862" fmla="*/ 349271 w 12192000"/>
              <a:gd name="connsiteY2862" fmla="*/ 2730561 h 6858000"/>
              <a:gd name="connsiteX2863" fmla="*/ 412771 w 12192000"/>
              <a:gd name="connsiteY2863" fmla="*/ 2667053 h 6858000"/>
              <a:gd name="connsiteX2864" fmla="*/ 349271 w 12192000"/>
              <a:gd name="connsiteY2864" fmla="*/ 2603543 h 6858000"/>
              <a:gd name="connsiteX2865" fmla="*/ 1149363 w 12192000"/>
              <a:gd name="connsiteY2865" fmla="*/ 2603542 h 6858000"/>
              <a:gd name="connsiteX2866" fmla="*/ 1085864 w 12192000"/>
              <a:gd name="connsiteY2866" fmla="*/ 2667048 h 6858000"/>
              <a:gd name="connsiteX2867" fmla="*/ 1149363 w 12192000"/>
              <a:gd name="connsiteY2867" fmla="*/ 2730559 h 6858000"/>
              <a:gd name="connsiteX2868" fmla="*/ 1212863 w 12192000"/>
              <a:gd name="connsiteY2868" fmla="*/ 2667048 h 6858000"/>
              <a:gd name="connsiteX2869" fmla="*/ 1149363 w 12192000"/>
              <a:gd name="connsiteY2869" fmla="*/ 2603542 h 6858000"/>
              <a:gd name="connsiteX2870" fmla="*/ 882666 w 12192000"/>
              <a:gd name="connsiteY2870" fmla="*/ 2603542 h 6858000"/>
              <a:gd name="connsiteX2871" fmla="*/ 819166 w 12192000"/>
              <a:gd name="connsiteY2871" fmla="*/ 2667048 h 6858000"/>
              <a:gd name="connsiteX2872" fmla="*/ 882666 w 12192000"/>
              <a:gd name="connsiteY2872" fmla="*/ 2730559 h 6858000"/>
              <a:gd name="connsiteX2873" fmla="*/ 946165 w 12192000"/>
              <a:gd name="connsiteY2873" fmla="*/ 2667048 h 6858000"/>
              <a:gd name="connsiteX2874" fmla="*/ 882666 w 12192000"/>
              <a:gd name="connsiteY2874" fmla="*/ 2603542 h 6858000"/>
              <a:gd name="connsiteX2875" fmla="*/ 615969 w 12192000"/>
              <a:gd name="connsiteY2875" fmla="*/ 2603542 h 6858000"/>
              <a:gd name="connsiteX2876" fmla="*/ 552469 w 12192000"/>
              <a:gd name="connsiteY2876" fmla="*/ 2667053 h 6858000"/>
              <a:gd name="connsiteX2877" fmla="*/ 615969 w 12192000"/>
              <a:gd name="connsiteY2877" fmla="*/ 2730559 h 6858000"/>
              <a:gd name="connsiteX2878" fmla="*/ 679468 w 12192000"/>
              <a:gd name="connsiteY2878" fmla="*/ 2667053 h 6858000"/>
              <a:gd name="connsiteX2879" fmla="*/ 615969 w 12192000"/>
              <a:gd name="connsiteY2879" fmla="*/ 2603542 h 6858000"/>
              <a:gd name="connsiteX2880" fmla="*/ 2216173 w 12192000"/>
              <a:gd name="connsiteY2880" fmla="*/ 2603541 h 6858000"/>
              <a:gd name="connsiteX2881" fmla="*/ 2152679 w 12192000"/>
              <a:gd name="connsiteY2881" fmla="*/ 2667048 h 6858000"/>
              <a:gd name="connsiteX2882" fmla="*/ 2216173 w 12192000"/>
              <a:gd name="connsiteY2882" fmla="*/ 2730558 h 6858000"/>
              <a:gd name="connsiteX2883" fmla="*/ 2279681 w 12192000"/>
              <a:gd name="connsiteY2883" fmla="*/ 2667048 h 6858000"/>
              <a:gd name="connsiteX2884" fmla="*/ 2216173 w 12192000"/>
              <a:gd name="connsiteY2884" fmla="*/ 2603541 h 6858000"/>
              <a:gd name="connsiteX2885" fmla="*/ 1949461 w 12192000"/>
              <a:gd name="connsiteY2885" fmla="*/ 2603541 h 6858000"/>
              <a:gd name="connsiteX2886" fmla="*/ 1885958 w 12192000"/>
              <a:gd name="connsiteY2886" fmla="*/ 2667048 h 6858000"/>
              <a:gd name="connsiteX2887" fmla="*/ 1949461 w 12192000"/>
              <a:gd name="connsiteY2887" fmla="*/ 2730558 h 6858000"/>
              <a:gd name="connsiteX2888" fmla="*/ 2012981 w 12192000"/>
              <a:gd name="connsiteY2888" fmla="*/ 2667048 h 6858000"/>
              <a:gd name="connsiteX2889" fmla="*/ 1949461 w 12192000"/>
              <a:gd name="connsiteY2889" fmla="*/ 2603541 h 6858000"/>
              <a:gd name="connsiteX2890" fmla="*/ 1682759 w 12192000"/>
              <a:gd name="connsiteY2890" fmla="*/ 2603541 h 6858000"/>
              <a:gd name="connsiteX2891" fmla="*/ 1619260 w 12192000"/>
              <a:gd name="connsiteY2891" fmla="*/ 2667048 h 6858000"/>
              <a:gd name="connsiteX2892" fmla="*/ 1682759 w 12192000"/>
              <a:gd name="connsiteY2892" fmla="*/ 2730558 h 6858000"/>
              <a:gd name="connsiteX2893" fmla="*/ 1746259 w 12192000"/>
              <a:gd name="connsiteY2893" fmla="*/ 2667048 h 6858000"/>
              <a:gd name="connsiteX2894" fmla="*/ 1682759 w 12192000"/>
              <a:gd name="connsiteY2894" fmla="*/ 2603541 h 6858000"/>
              <a:gd name="connsiteX2895" fmla="*/ 1416060 w 12192000"/>
              <a:gd name="connsiteY2895" fmla="*/ 2603541 h 6858000"/>
              <a:gd name="connsiteX2896" fmla="*/ 1352561 w 12192000"/>
              <a:gd name="connsiteY2896" fmla="*/ 2667048 h 6858000"/>
              <a:gd name="connsiteX2897" fmla="*/ 1416060 w 12192000"/>
              <a:gd name="connsiteY2897" fmla="*/ 2730559 h 6858000"/>
              <a:gd name="connsiteX2898" fmla="*/ 1479560 w 12192000"/>
              <a:gd name="connsiteY2898" fmla="*/ 2667048 h 6858000"/>
              <a:gd name="connsiteX2899" fmla="*/ 1416060 w 12192000"/>
              <a:gd name="connsiteY2899" fmla="*/ 2603541 h 6858000"/>
              <a:gd name="connsiteX2900" fmla="*/ 3549680 w 12192000"/>
              <a:gd name="connsiteY2900" fmla="*/ 2603540 h 6858000"/>
              <a:gd name="connsiteX2901" fmla="*/ 3486172 w 12192000"/>
              <a:gd name="connsiteY2901" fmla="*/ 2667048 h 6858000"/>
              <a:gd name="connsiteX2902" fmla="*/ 3549680 w 12192000"/>
              <a:gd name="connsiteY2902" fmla="*/ 2730556 h 6858000"/>
              <a:gd name="connsiteX2903" fmla="*/ 3613176 w 12192000"/>
              <a:gd name="connsiteY2903" fmla="*/ 2667048 h 6858000"/>
              <a:gd name="connsiteX2904" fmla="*/ 3549680 w 12192000"/>
              <a:gd name="connsiteY2904" fmla="*/ 2603540 h 6858000"/>
              <a:gd name="connsiteX2905" fmla="*/ 3282946 w 12192000"/>
              <a:gd name="connsiteY2905" fmla="*/ 2603540 h 6858000"/>
              <a:gd name="connsiteX2906" fmla="*/ 3219454 w 12192000"/>
              <a:gd name="connsiteY2906" fmla="*/ 2667048 h 6858000"/>
              <a:gd name="connsiteX2907" fmla="*/ 3282946 w 12192000"/>
              <a:gd name="connsiteY2907" fmla="*/ 2730558 h 6858000"/>
              <a:gd name="connsiteX2908" fmla="*/ 3346448 w 12192000"/>
              <a:gd name="connsiteY2908" fmla="*/ 2667048 h 6858000"/>
              <a:gd name="connsiteX2909" fmla="*/ 3282946 w 12192000"/>
              <a:gd name="connsiteY2909" fmla="*/ 2603540 h 6858000"/>
              <a:gd name="connsiteX2910" fmla="*/ 3016279 w 12192000"/>
              <a:gd name="connsiteY2910" fmla="*/ 2603540 h 6858000"/>
              <a:gd name="connsiteX2911" fmla="*/ 2952787 w 12192000"/>
              <a:gd name="connsiteY2911" fmla="*/ 2667048 h 6858000"/>
              <a:gd name="connsiteX2912" fmla="*/ 3016279 w 12192000"/>
              <a:gd name="connsiteY2912" fmla="*/ 2730558 h 6858000"/>
              <a:gd name="connsiteX2913" fmla="*/ 3079772 w 12192000"/>
              <a:gd name="connsiteY2913" fmla="*/ 2667048 h 6858000"/>
              <a:gd name="connsiteX2914" fmla="*/ 3016279 w 12192000"/>
              <a:gd name="connsiteY2914" fmla="*/ 2603540 h 6858000"/>
              <a:gd name="connsiteX2915" fmla="*/ 2749613 w 12192000"/>
              <a:gd name="connsiteY2915" fmla="*/ 2603540 h 6858000"/>
              <a:gd name="connsiteX2916" fmla="*/ 2686084 w 12192000"/>
              <a:gd name="connsiteY2916" fmla="*/ 2667048 h 6858000"/>
              <a:gd name="connsiteX2917" fmla="*/ 2749613 w 12192000"/>
              <a:gd name="connsiteY2917" fmla="*/ 2730558 h 6858000"/>
              <a:gd name="connsiteX2918" fmla="*/ 2813105 w 12192000"/>
              <a:gd name="connsiteY2918" fmla="*/ 2667048 h 6858000"/>
              <a:gd name="connsiteX2919" fmla="*/ 2749613 w 12192000"/>
              <a:gd name="connsiteY2919" fmla="*/ 2603540 h 6858000"/>
              <a:gd name="connsiteX2920" fmla="*/ 2482874 w 12192000"/>
              <a:gd name="connsiteY2920" fmla="*/ 2603540 h 6858000"/>
              <a:gd name="connsiteX2921" fmla="*/ 2419370 w 12192000"/>
              <a:gd name="connsiteY2921" fmla="*/ 2667048 h 6858000"/>
              <a:gd name="connsiteX2922" fmla="*/ 2482874 w 12192000"/>
              <a:gd name="connsiteY2922" fmla="*/ 2730558 h 6858000"/>
              <a:gd name="connsiteX2923" fmla="*/ 2546386 w 12192000"/>
              <a:gd name="connsiteY2923" fmla="*/ 2667048 h 6858000"/>
              <a:gd name="connsiteX2924" fmla="*/ 2482874 w 12192000"/>
              <a:gd name="connsiteY2924" fmla="*/ 2603540 h 6858000"/>
              <a:gd name="connsiteX2925" fmla="*/ 4616405 w 12192000"/>
              <a:gd name="connsiteY2925" fmla="*/ 2603539 h 6858000"/>
              <a:gd name="connsiteX2926" fmla="*/ 4552900 w 12192000"/>
              <a:gd name="connsiteY2926" fmla="*/ 2667048 h 6858000"/>
              <a:gd name="connsiteX2927" fmla="*/ 4616405 w 12192000"/>
              <a:gd name="connsiteY2927" fmla="*/ 2730556 h 6858000"/>
              <a:gd name="connsiteX2928" fmla="*/ 4679879 w 12192000"/>
              <a:gd name="connsiteY2928" fmla="*/ 2667048 h 6858000"/>
              <a:gd name="connsiteX2929" fmla="*/ 4616405 w 12192000"/>
              <a:gd name="connsiteY2929" fmla="*/ 2603539 h 6858000"/>
              <a:gd name="connsiteX2930" fmla="*/ 4349694 w 12192000"/>
              <a:gd name="connsiteY2930" fmla="*/ 2603539 h 6858000"/>
              <a:gd name="connsiteX2931" fmla="*/ 4286199 w 12192000"/>
              <a:gd name="connsiteY2931" fmla="*/ 2667048 h 6858000"/>
              <a:gd name="connsiteX2932" fmla="*/ 4349694 w 12192000"/>
              <a:gd name="connsiteY2932" fmla="*/ 2730556 h 6858000"/>
              <a:gd name="connsiteX2933" fmla="*/ 4413179 w 12192000"/>
              <a:gd name="connsiteY2933" fmla="*/ 2667048 h 6858000"/>
              <a:gd name="connsiteX2934" fmla="*/ 4349694 w 12192000"/>
              <a:gd name="connsiteY2934" fmla="*/ 2603539 h 6858000"/>
              <a:gd name="connsiteX2935" fmla="*/ 4082994 w 12192000"/>
              <a:gd name="connsiteY2935" fmla="*/ 2603539 h 6858000"/>
              <a:gd name="connsiteX2936" fmla="*/ 4019556 w 12192000"/>
              <a:gd name="connsiteY2936" fmla="*/ 2667048 h 6858000"/>
              <a:gd name="connsiteX2937" fmla="*/ 4082994 w 12192000"/>
              <a:gd name="connsiteY2937" fmla="*/ 2730556 h 6858000"/>
              <a:gd name="connsiteX2938" fmla="*/ 4146498 w 12192000"/>
              <a:gd name="connsiteY2938" fmla="*/ 2667048 h 6858000"/>
              <a:gd name="connsiteX2939" fmla="*/ 4082994 w 12192000"/>
              <a:gd name="connsiteY2939" fmla="*/ 2603539 h 6858000"/>
              <a:gd name="connsiteX2940" fmla="*/ 3816356 w 12192000"/>
              <a:gd name="connsiteY2940" fmla="*/ 2603539 h 6858000"/>
              <a:gd name="connsiteX2941" fmla="*/ 3752863 w 12192000"/>
              <a:gd name="connsiteY2941" fmla="*/ 2667048 h 6858000"/>
              <a:gd name="connsiteX2942" fmla="*/ 3816356 w 12192000"/>
              <a:gd name="connsiteY2942" fmla="*/ 2730556 h 6858000"/>
              <a:gd name="connsiteX2943" fmla="*/ 3879862 w 12192000"/>
              <a:gd name="connsiteY2943" fmla="*/ 2667048 h 6858000"/>
              <a:gd name="connsiteX2944" fmla="*/ 3816356 w 12192000"/>
              <a:gd name="connsiteY2944" fmla="*/ 2603539 h 6858000"/>
              <a:gd name="connsiteX2945" fmla="*/ 5149793 w 12192000"/>
              <a:gd name="connsiteY2945" fmla="*/ 2603538 h 6858000"/>
              <a:gd name="connsiteX2946" fmla="*/ 5086284 w 12192000"/>
              <a:gd name="connsiteY2946" fmla="*/ 2667048 h 6858000"/>
              <a:gd name="connsiteX2947" fmla="*/ 5149793 w 12192000"/>
              <a:gd name="connsiteY2947" fmla="*/ 2730554 h 6858000"/>
              <a:gd name="connsiteX2948" fmla="*/ 5213289 w 12192000"/>
              <a:gd name="connsiteY2948" fmla="*/ 2667048 h 6858000"/>
              <a:gd name="connsiteX2949" fmla="*/ 5149793 w 12192000"/>
              <a:gd name="connsiteY2949" fmla="*/ 2603538 h 6858000"/>
              <a:gd name="connsiteX2950" fmla="*/ 4883094 w 12192000"/>
              <a:gd name="connsiteY2950" fmla="*/ 2603538 h 6858000"/>
              <a:gd name="connsiteX2951" fmla="*/ 4819583 w 12192000"/>
              <a:gd name="connsiteY2951" fmla="*/ 2667048 h 6858000"/>
              <a:gd name="connsiteX2952" fmla="*/ 4883094 w 12192000"/>
              <a:gd name="connsiteY2952" fmla="*/ 2730554 h 6858000"/>
              <a:gd name="connsiteX2953" fmla="*/ 4946597 w 12192000"/>
              <a:gd name="connsiteY2953" fmla="*/ 2667048 h 6858000"/>
              <a:gd name="connsiteX2954" fmla="*/ 4883094 w 12192000"/>
              <a:gd name="connsiteY2954" fmla="*/ 2603538 h 6858000"/>
              <a:gd name="connsiteX2955" fmla="*/ 6216568 w 12192000"/>
              <a:gd name="connsiteY2955" fmla="*/ 2603537 h 6858000"/>
              <a:gd name="connsiteX2956" fmla="*/ 6153068 w 12192000"/>
              <a:gd name="connsiteY2956" fmla="*/ 2667040 h 6858000"/>
              <a:gd name="connsiteX2957" fmla="*/ 6216568 w 12192000"/>
              <a:gd name="connsiteY2957" fmla="*/ 2730553 h 6858000"/>
              <a:gd name="connsiteX2958" fmla="*/ 6280068 w 12192000"/>
              <a:gd name="connsiteY2958" fmla="*/ 2667040 h 6858000"/>
              <a:gd name="connsiteX2959" fmla="*/ 6216568 w 12192000"/>
              <a:gd name="connsiteY2959" fmla="*/ 2603537 h 6858000"/>
              <a:gd name="connsiteX2960" fmla="*/ 5949873 w 12192000"/>
              <a:gd name="connsiteY2960" fmla="*/ 2603537 h 6858000"/>
              <a:gd name="connsiteX2961" fmla="*/ 5886370 w 12192000"/>
              <a:gd name="connsiteY2961" fmla="*/ 2667040 h 6858000"/>
              <a:gd name="connsiteX2962" fmla="*/ 5949873 w 12192000"/>
              <a:gd name="connsiteY2962" fmla="*/ 2730553 h 6858000"/>
              <a:gd name="connsiteX2963" fmla="*/ 6013385 w 12192000"/>
              <a:gd name="connsiteY2963" fmla="*/ 2667040 h 6858000"/>
              <a:gd name="connsiteX2964" fmla="*/ 5949873 w 12192000"/>
              <a:gd name="connsiteY2964" fmla="*/ 2603537 h 6858000"/>
              <a:gd name="connsiteX2965" fmla="*/ 5683180 w 12192000"/>
              <a:gd name="connsiteY2965" fmla="*/ 2603537 h 6858000"/>
              <a:gd name="connsiteX2966" fmla="*/ 5619681 w 12192000"/>
              <a:gd name="connsiteY2966" fmla="*/ 2667048 h 6858000"/>
              <a:gd name="connsiteX2967" fmla="*/ 5683180 w 12192000"/>
              <a:gd name="connsiteY2967" fmla="*/ 2730554 h 6858000"/>
              <a:gd name="connsiteX2968" fmla="*/ 5746675 w 12192000"/>
              <a:gd name="connsiteY2968" fmla="*/ 2667048 h 6858000"/>
              <a:gd name="connsiteX2969" fmla="*/ 5683180 w 12192000"/>
              <a:gd name="connsiteY2969" fmla="*/ 2603537 h 6858000"/>
              <a:gd name="connsiteX2970" fmla="*/ 5416495 w 12192000"/>
              <a:gd name="connsiteY2970" fmla="*/ 2603537 h 6858000"/>
              <a:gd name="connsiteX2971" fmla="*/ 5352995 w 12192000"/>
              <a:gd name="connsiteY2971" fmla="*/ 2667048 h 6858000"/>
              <a:gd name="connsiteX2972" fmla="*/ 5416495 w 12192000"/>
              <a:gd name="connsiteY2972" fmla="*/ 2730554 h 6858000"/>
              <a:gd name="connsiteX2973" fmla="*/ 5479994 w 12192000"/>
              <a:gd name="connsiteY2973" fmla="*/ 2667048 h 6858000"/>
              <a:gd name="connsiteX2974" fmla="*/ 5416495 w 12192000"/>
              <a:gd name="connsiteY2974" fmla="*/ 2603537 h 6858000"/>
              <a:gd name="connsiteX2975" fmla="*/ 7016668 w 12192000"/>
              <a:gd name="connsiteY2975" fmla="*/ 2603536 h 6858000"/>
              <a:gd name="connsiteX2976" fmla="*/ 6953168 w 12192000"/>
              <a:gd name="connsiteY2976" fmla="*/ 2667040 h 6858000"/>
              <a:gd name="connsiteX2977" fmla="*/ 7016668 w 12192000"/>
              <a:gd name="connsiteY2977" fmla="*/ 2730553 h 6858000"/>
              <a:gd name="connsiteX2978" fmla="*/ 7080168 w 12192000"/>
              <a:gd name="connsiteY2978" fmla="*/ 2667040 h 6858000"/>
              <a:gd name="connsiteX2979" fmla="*/ 7016668 w 12192000"/>
              <a:gd name="connsiteY2979" fmla="*/ 2603536 h 6858000"/>
              <a:gd name="connsiteX2980" fmla="*/ 6749968 w 12192000"/>
              <a:gd name="connsiteY2980" fmla="*/ 2603536 h 6858000"/>
              <a:gd name="connsiteX2981" fmla="*/ 6686468 w 12192000"/>
              <a:gd name="connsiteY2981" fmla="*/ 2667040 h 6858000"/>
              <a:gd name="connsiteX2982" fmla="*/ 6749968 w 12192000"/>
              <a:gd name="connsiteY2982" fmla="*/ 2730553 h 6858000"/>
              <a:gd name="connsiteX2983" fmla="*/ 6813468 w 12192000"/>
              <a:gd name="connsiteY2983" fmla="*/ 2667040 h 6858000"/>
              <a:gd name="connsiteX2984" fmla="*/ 6749968 w 12192000"/>
              <a:gd name="connsiteY2984" fmla="*/ 2603536 h 6858000"/>
              <a:gd name="connsiteX2985" fmla="*/ 6483268 w 12192000"/>
              <a:gd name="connsiteY2985" fmla="*/ 2603536 h 6858000"/>
              <a:gd name="connsiteX2986" fmla="*/ 6419768 w 12192000"/>
              <a:gd name="connsiteY2986" fmla="*/ 2667040 h 6858000"/>
              <a:gd name="connsiteX2987" fmla="*/ 6483268 w 12192000"/>
              <a:gd name="connsiteY2987" fmla="*/ 2730553 h 6858000"/>
              <a:gd name="connsiteX2988" fmla="*/ 6546768 w 12192000"/>
              <a:gd name="connsiteY2988" fmla="*/ 2667040 h 6858000"/>
              <a:gd name="connsiteX2989" fmla="*/ 6483268 w 12192000"/>
              <a:gd name="connsiteY2989" fmla="*/ 2603536 h 6858000"/>
              <a:gd name="connsiteX2990" fmla="*/ 7550068 w 12192000"/>
              <a:gd name="connsiteY2990" fmla="*/ 2603535 h 6858000"/>
              <a:gd name="connsiteX2991" fmla="*/ 7486568 w 12192000"/>
              <a:gd name="connsiteY2991" fmla="*/ 2667040 h 6858000"/>
              <a:gd name="connsiteX2992" fmla="*/ 7550068 w 12192000"/>
              <a:gd name="connsiteY2992" fmla="*/ 2730553 h 6858000"/>
              <a:gd name="connsiteX2993" fmla="*/ 7613568 w 12192000"/>
              <a:gd name="connsiteY2993" fmla="*/ 2667040 h 6858000"/>
              <a:gd name="connsiteX2994" fmla="*/ 7550068 w 12192000"/>
              <a:gd name="connsiteY2994" fmla="*/ 2603535 h 6858000"/>
              <a:gd name="connsiteX2995" fmla="*/ 7283368 w 12192000"/>
              <a:gd name="connsiteY2995" fmla="*/ 2603535 h 6858000"/>
              <a:gd name="connsiteX2996" fmla="*/ 7219868 w 12192000"/>
              <a:gd name="connsiteY2996" fmla="*/ 2667040 h 6858000"/>
              <a:gd name="connsiteX2997" fmla="*/ 7283368 w 12192000"/>
              <a:gd name="connsiteY2997" fmla="*/ 2730553 h 6858000"/>
              <a:gd name="connsiteX2998" fmla="*/ 7346868 w 12192000"/>
              <a:gd name="connsiteY2998" fmla="*/ 2667040 h 6858000"/>
              <a:gd name="connsiteX2999" fmla="*/ 7283368 w 12192000"/>
              <a:gd name="connsiteY2999" fmla="*/ 2603535 h 6858000"/>
              <a:gd name="connsiteX3000" fmla="*/ 9416968 w 12192000"/>
              <a:gd name="connsiteY3000" fmla="*/ 2603534 h 6858000"/>
              <a:gd name="connsiteX3001" fmla="*/ 9353468 w 12192000"/>
              <a:gd name="connsiteY3001" fmla="*/ 2667040 h 6858000"/>
              <a:gd name="connsiteX3002" fmla="*/ 9416968 w 12192000"/>
              <a:gd name="connsiteY3002" fmla="*/ 2730549 h 6858000"/>
              <a:gd name="connsiteX3003" fmla="*/ 9480468 w 12192000"/>
              <a:gd name="connsiteY3003" fmla="*/ 2667040 h 6858000"/>
              <a:gd name="connsiteX3004" fmla="*/ 9416968 w 12192000"/>
              <a:gd name="connsiteY3004" fmla="*/ 2603534 h 6858000"/>
              <a:gd name="connsiteX3005" fmla="*/ 9150268 w 12192000"/>
              <a:gd name="connsiteY3005" fmla="*/ 2603534 h 6858000"/>
              <a:gd name="connsiteX3006" fmla="*/ 9086768 w 12192000"/>
              <a:gd name="connsiteY3006" fmla="*/ 2667040 h 6858000"/>
              <a:gd name="connsiteX3007" fmla="*/ 9150268 w 12192000"/>
              <a:gd name="connsiteY3007" fmla="*/ 2730549 h 6858000"/>
              <a:gd name="connsiteX3008" fmla="*/ 9213768 w 12192000"/>
              <a:gd name="connsiteY3008" fmla="*/ 2667040 h 6858000"/>
              <a:gd name="connsiteX3009" fmla="*/ 9150268 w 12192000"/>
              <a:gd name="connsiteY3009" fmla="*/ 2603534 h 6858000"/>
              <a:gd name="connsiteX3010" fmla="*/ 8883568 w 12192000"/>
              <a:gd name="connsiteY3010" fmla="*/ 2603534 h 6858000"/>
              <a:gd name="connsiteX3011" fmla="*/ 8820068 w 12192000"/>
              <a:gd name="connsiteY3011" fmla="*/ 2667040 h 6858000"/>
              <a:gd name="connsiteX3012" fmla="*/ 8883568 w 12192000"/>
              <a:gd name="connsiteY3012" fmla="*/ 2730551 h 6858000"/>
              <a:gd name="connsiteX3013" fmla="*/ 8947068 w 12192000"/>
              <a:gd name="connsiteY3013" fmla="*/ 2667040 h 6858000"/>
              <a:gd name="connsiteX3014" fmla="*/ 8883568 w 12192000"/>
              <a:gd name="connsiteY3014" fmla="*/ 2603534 h 6858000"/>
              <a:gd name="connsiteX3015" fmla="*/ 8616868 w 12192000"/>
              <a:gd name="connsiteY3015" fmla="*/ 2603534 h 6858000"/>
              <a:gd name="connsiteX3016" fmla="*/ 8553368 w 12192000"/>
              <a:gd name="connsiteY3016" fmla="*/ 2667040 h 6858000"/>
              <a:gd name="connsiteX3017" fmla="*/ 8616868 w 12192000"/>
              <a:gd name="connsiteY3017" fmla="*/ 2730551 h 6858000"/>
              <a:gd name="connsiteX3018" fmla="*/ 8680368 w 12192000"/>
              <a:gd name="connsiteY3018" fmla="*/ 2667040 h 6858000"/>
              <a:gd name="connsiteX3019" fmla="*/ 8616868 w 12192000"/>
              <a:gd name="connsiteY3019" fmla="*/ 2603534 h 6858000"/>
              <a:gd name="connsiteX3020" fmla="*/ 8350168 w 12192000"/>
              <a:gd name="connsiteY3020" fmla="*/ 2603534 h 6858000"/>
              <a:gd name="connsiteX3021" fmla="*/ 8286668 w 12192000"/>
              <a:gd name="connsiteY3021" fmla="*/ 2667040 h 6858000"/>
              <a:gd name="connsiteX3022" fmla="*/ 8350168 w 12192000"/>
              <a:gd name="connsiteY3022" fmla="*/ 2730551 h 6858000"/>
              <a:gd name="connsiteX3023" fmla="*/ 8413668 w 12192000"/>
              <a:gd name="connsiteY3023" fmla="*/ 2667040 h 6858000"/>
              <a:gd name="connsiteX3024" fmla="*/ 8350168 w 12192000"/>
              <a:gd name="connsiteY3024" fmla="*/ 2603534 h 6858000"/>
              <a:gd name="connsiteX3025" fmla="*/ 8083468 w 12192000"/>
              <a:gd name="connsiteY3025" fmla="*/ 2603534 h 6858000"/>
              <a:gd name="connsiteX3026" fmla="*/ 8019968 w 12192000"/>
              <a:gd name="connsiteY3026" fmla="*/ 2667040 h 6858000"/>
              <a:gd name="connsiteX3027" fmla="*/ 8083468 w 12192000"/>
              <a:gd name="connsiteY3027" fmla="*/ 2730551 h 6858000"/>
              <a:gd name="connsiteX3028" fmla="*/ 8146968 w 12192000"/>
              <a:gd name="connsiteY3028" fmla="*/ 2667040 h 6858000"/>
              <a:gd name="connsiteX3029" fmla="*/ 8083468 w 12192000"/>
              <a:gd name="connsiteY3029" fmla="*/ 2603534 h 6858000"/>
              <a:gd name="connsiteX3030" fmla="*/ 7816768 w 12192000"/>
              <a:gd name="connsiteY3030" fmla="*/ 2603534 h 6858000"/>
              <a:gd name="connsiteX3031" fmla="*/ 7753268 w 12192000"/>
              <a:gd name="connsiteY3031" fmla="*/ 2667040 h 6858000"/>
              <a:gd name="connsiteX3032" fmla="*/ 7816768 w 12192000"/>
              <a:gd name="connsiteY3032" fmla="*/ 2730551 h 6858000"/>
              <a:gd name="connsiteX3033" fmla="*/ 7880268 w 12192000"/>
              <a:gd name="connsiteY3033" fmla="*/ 2667040 h 6858000"/>
              <a:gd name="connsiteX3034" fmla="*/ 7816768 w 12192000"/>
              <a:gd name="connsiteY3034" fmla="*/ 2603534 h 6858000"/>
              <a:gd name="connsiteX3035" fmla="*/ 10483768 w 12192000"/>
              <a:gd name="connsiteY3035" fmla="*/ 2603533 h 6858000"/>
              <a:gd name="connsiteX3036" fmla="*/ 10420268 w 12192000"/>
              <a:gd name="connsiteY3036" fmla="*/ 2667037 h 6858000"/>
              <a:gd name="connsiteX3037" fmla="*/ 10483768 w 12192000"/>
              <a:gd name="connsiteY3037" fmla="*/ 2730548 h 6858000"/>
              <a:gd name="connsiteX3038" fmla="*/ 10547268 w 12192000"/>
              <a:gd name="connsiteY3038" fmla="*/ 2667037 h 6858000"/>
              <a:gd name="connsiteX3039" fmla="*/ 10483768 w 12192000"/>
              <a:gd name="connsiteY3039" fmla="*/ 2603533 h 6858000"/>
              <a:gd name="connsiteX3040" fmla="*/ 10217068 w 12192000"/>
              <a:gd name="connsiteY3040" fmla="*/ 2603533 h 6858000"/>
              <a:gd name="connsiteX3041" fmla="*/ 10153568 w 12192000"/>
              <a:gd name="connsiteY3041" fmla="*/ 2667037 h 6858000"/>
              <a:gd name="connsiteX3042" fmla="*/ 10217068 w 12192000"/>
              <a:gd name="connsiteY3042" fmla="*/ 2730548 h 6858000"/>
              <a:gd name="connsiteX3043" fmla="*/ 10280568 w 12192000"/>
              <a:gd name="connsiteY3043" fmla="*/ 2667037 h 6858000"/>
              <a:gd name="connsiteX3044" fmla="*/ 10217068 w 12192000"/>
              <a:gd name="connsiteY3044" fmla="*/ 2603533 h 6858000"/>
              <a:gd name="connsiteX3045" fmla="*/ 9950368 w 12192000"/>
              <a:gd name="connsiteY3045" fmla="*/ 2603533 h 6858000"/>
              <a:gd name="connsiteX3046" fmla="*/ 9886868 w 12192000"/>
              <a:gd name="connsiteY3046" fmla="*/ 2667037 h 6858000"/>
              <a:gd name="connsiteX3047" fmla="*/ 9950368 w 12192000"/>
              <a:gd name="connsiteY3047" fmla="*/ 2730549 h 6858000"/>
              <a:gd name="connsiteX3048" fmla="*/ 10013868 w 12192000"/>
              <a:gd name="connsiteY3048" fmla="*/ 2667037 h 6858000"/>
              <a:gd name="connsiteX3049" fmla="*/ 9950368 w 12192000"/>
              <a:gd name="connsiteY3049" fmla="*/ 2603533 h 6858000"/>
              <a:gd name="connsiteX3050" fmla="*/ 9683668 w 12192000"/>
              <a:gd name="connsiteY3050" fmla="*/ 2603533 h 6858000"/>
              <a:gd name="connsiteX3051" fmla="*/ 9620168 w 12192000"/>
              <a:gd name="connsiteY3051" fmla="*/ 2667040 h 6858000"/>
              <a:gd name="connsiteX3052" fmla="*/ 9683668 w 12192000"/>
              <a:gd name="connsiteY3052" fmla="*/ 2730549 h 6858000"/>
              <a:gd name="connsiteX3053" fmla="*/ 9747168 w 12192000"/>
              <a:gd name="connsiteY3053" fmla="*/ 2667040 h 6858000"/>
              <a:gd name="connsiteX3054" fmla="*/ 9683668 w 12192000"/>
              <a:gd name="connsiteY3054" fmla="*/ 2603533 h 6858000"/>
              <a:gd name="connsiteX3055" fmla="*/ 11017168 w 12192000"/>
              <a:gd name="connsiteY3055" fmla="*/ 2603532 h 6858000"/>
              <a:gd name="connsiteX3056" fmla="*/ 10953668 w 12192000"/>
              <a:gd name="connsiteY3056" fmla="*/ 2667037 h 6858000"/>
              <a:gd name="connsiteX3057" fmla="*/ 11017168 w 12192000"/>
              <a:gd name="connsiteY3057" fmla="*/ 2730548 h 6858000"/>
              <a:gd name="connsiteX3058" fmla="*/ 11080668 w 12192000"/>
              <a:gd name="connsiteY3058" fmla="*/ 2667037 h 6858000"/>
              <a:gd name="connsiteX3059" fmla="*/ 11017168 w 12192000"/>
              <a:gd name="connsiteY3059" fmla="*/ 2603532 h 6858000"/>
              <a:gd name="connsiteX3060" fmla="*/ 10750468 w 12192000"/>
              <a:gd name="connsiteY3060" fmla="*/ 2603532 h 6858000"/>
              <a:gd name="connsiteX3061" fmla="*/ 10686968 w 12192000"/>
              <a:gd name="connsiteY3061" fmla="*/ 2667037 h 6858000"/>
              <a:gd name="connsiteX3062" fmla="*/ 10750468 w 12192000"/>
              <a:gd name="connsiteY3062" fmla="*/ 2730548 h 6858000"/>
              <a:gd name="connsiteX3063" fmla="*/ 10813968 w 12192000"/>
              <a:gd name="connsiteY3063" fmla="*/ 2667037 h 6858000"/>
              <a:gd name="connsiteX3064" fmla="*/ 10750468 w 12192000"/>
              <a:gd name="connsiteY3064" fmla="*/ 2603532 h 6858000"/>
              <a:gd name="connsiteX3065" fmla="*/ 11817268 w 12192000"/>
              <a:gd name="connsiteY3065" fmla="*/ 2603531 h 6858000"/>
              <a:gd name="connsiteX3066" fmla="*/ 11753768 w 12192000"/>
              <a:gd name="connsiteY3066" fmla="*/ 2667033 h 6858000"/>
              <a:gd name="connsiteX3067" fmla="*/ 11817268 w 12192000"/>
              <a:gd name="connsiteY3067" fmla="*/ 2730548 h 6858000"/>
              <a:gd name="connsiteX3068" fmla="*/ 11880768 w 12192000"/>
              <a:gd name="connsiteY3068" fmla="*/ 2667033 h 6858000"/>
              <a:gd name="connsiteX3069" fmla="*/ 11817268 w 12192000"/>
              <a:gd name="connsiteY3069" fmla="*/ 2603531 h 6858000"/>
              <a:gd name="connsiteX3070" fmla="*/ 11550568 w 12192000"/>
              <a:gd name="connsiteY3070" fmla="*/ 2603531 h 6858000"/>
              <a:gd name="connsiteX3071" fmla="*/ 11487068 w 12192000"/>
              <a:gd name="connsiteY3071" fmla="*/ 2667033 h 6858000"/>
              <a:gd name="connsiteX3072" fmla="*/ 11550568 w 12192000"/>
              <a:gd name="connsiteY3072" fmla="*/ 2730548 h 6858000"/>
              <a:gd name="connsiteX3073" fmla="*/ 11614068 w 12192000"/>
              <a:gd name="connsiteY3073" fmla="*/ 2667033 h 6858000"/>
              <a:gd name="connsiteX3074" fmla="*/ 11550568 w 12192000"/>
              <a:gd name="connsiteY3074" fmla="*/ 2603531 h 6858000"/>
              <a:gd name="connsiteX3075" fmla="*/ 11283868 w 12192000"/>
              <a:gd name="connsiteY3075" fmla="*/ 2603531 h 6858000"/>
              <a:gd name="connsiteX3076" fmla="*/ 11220368 w 12192000"/>
              <a:gd name="connsiteY3076" fmla="*/ 2667037 h 6858000"/>
              <a:gd name="connsiteX3077" fmla="*/ 11283868 w 12192000"/>
              <a:gd name="connsiteY3077" fmla="*/ 2730548 h 6858000"/>
              <a:gd name="connsiteX3078" fmla="*/ 11347368 w 12192000"/>
              <a:gd name="connsiteY3078" fmla="*/ 2667037 h 6858000"/>
              <a:gd name="connsiteX3079" fmla="*/ 11283868 w 12192000"/>
              <a:gd name="connsiteY3079" fmla="*/ 2603531 h 6858000"/>
              <a:gd name="connsiteX3080" fmla="*/ 1136677 w 12192000"/>
              <a:gd name="connsiteY3080" fmla="*/ 2298672 h 6858000"/>
              <a:gd name="connsiteX3081" fmla="*/ 1073178 w 12192000"/>
              <a:gd name="connsiteY3081" fmla="*/ 2362189 h 6858000"/>
              <a:gd name="connsiteX3082" fmla="*/ 1136677 w 12192000"/>
              <a:gd name="connsiteY3082" fmla="*/ 2425706 h 6858000"/>
              <a:gd name="connsiteX3083" fmla="*/ 1200176 w 12192000"/>
              <a:gd name="connsiteY3083" fmla="*/ 2362189 h 6858000"/>
              <a:gd name="connsiteX3084" fmla="*/ 1136677 w 12192000"/>
              <a:gd name="connsiteY3084" fmla="*/ 2298672 h 6858000"/>
              <a:gd name="connsiteX3085" fmla="*/ 869980 w 12192000"/>
              <a:gd name="connsiteY3085" fmla="*/ 2298672 h 6858000"/>
              <a:gd name="connsiteX3086" fmla="*/ 806481 w 12192000"/>
              <a:gd name="connsiteY3086" fmla="*/ 2362189 h 6858000"/>
              <a:gd name="connsiteX3087" fmla="*/ 869980 w 12192000"/>
              <a:gd name="connsiteY3087" fmla="*/ 2425706 h 6858000"/>
              <a:gd name="connsiteX3088" fmla="*/ 933479 w 12192000"/>
              <a:gd name="connsiteY3088" fmla="*/ 2362189 h 6858000"/>
              <a:gd name="connsiteX3089" fmla="*/ 869980 w 12192000"/>
              <a:gd name="connsiteY3089" fmla="*/ 2298672 h 6858000"/>
              <a:gd name="connsiteX3090" fmla="*/ 603283 w 12192000"/>
              <a:gd name="connsiteY3090" fmla="*/ 2298672 h 6858000"/>
              <a:gd name="connsiteX3091" fmla="*/ 539784 w 12192000"/>
              <a:gd name="connsiteY3091" fmla="*/ 2362189 h 6858000"/>
              <a:gd name="connsiteX3092" fmla="*/ 603283 w 12192000"/>
              <a:gd name="connsiteY3092" fmla="*/ 2425706 h 6858000"/>
              <a:gd name="connsiteX3093" fmla="*/ 666782 w 12192000"/>
              <a:gd name="connsiteY3093" fmla="*/ 2362189 h 6858000"/>
              <a:gd name="connsiteX3094" fmla="*/ 603283 w 12192000"/>
              <a:gd name="connsiteY3094" fmla="*/ 2298672 h 6858000"/>
              <a:gd name="connsiteX3095" fmla="*/ 336586 w 12192000"/>
              <a:gd name="connsiteY3095" fmla="*/ 2298672 h 6858000"/>
              <a:gd name="connsiteX3096" fmla="*/ 273087 w 12192000"/>
              <a:gd name="connsiteY3096" fmla="*/ 2362190 h 6858000"/>
              <a:gd name="connsiteX3097" fmla="*/ 336586 w 12192000"/>
              <a:gd name="connsiteY3097" fmla="*/ 2425706 h 6858000"/>
              <a:gd name="connsiteX3098" fmla="*/ 400085 w 12192000"/>
              <a:gd name="connsiteY3098" fmla="*/ 2362190 h 6858000"/>
              <a:gd name="connsiteX3099" fmla="*/ 336586 w 12192000"/>
              <a:gd name="connsiteY3099" fmla="*/ 2298672 h 6858000"/>
              <a:gd name="connsiteX3100" fmla="*/ 11804568 w 12192000"/>
              <a:gd name="connsiteY3100" fmla="*/ 2298671 h 6858000"/>
              <a:gd name="connsiteX3101" fmla="*/ 11741068 w 12192000"/>
              <a:gd name="connsiteY3101" fmla="*/ 2362185 h 6858000"/>
              <a:gd name="connsiteX3102" fmla="*/ 11804568 w 12192000"/>
              <a:gd name="connsiteY3102" fmla="*/ 2425701 h 6858000"/>
              <a:gd name="connsiteX3103" fmla="*/ 11868068 w 12192000"/>
              <a:gd name="connsiteY3103" fmla="*/ 2362185 h 6858000"/>
              <a:gd name="connsiteX3104" fmla="*/ 11804568 w 12192000"/>
              <a:gd name="connsiteY3104" fmla="*/ 2298671 h 6858000"/>
              <a:gd name="connsiteX3105" fmla="*/ 11537868 w 12192000"/>
              <a:gd name="connsiteY3105" fmla="*/ 2298671 h 6858000"/>
              <a:gd name="connsiteX3106" fmla="*/ 11474368 w 12192000"/>
              <a:gd name="connsiteY3106" fmla="*/ 2362185 h 6858000"/>
              <a:gd name="connsiteX3107" fmla="*/ 11537868 w 12192000"/>
              <a:gd name="connsiteY3107" fmla="*/ 2425701 h 6858000"/>
              <a:gd name="connsiteX3108" fmla="*/ 11601368 w 12192000"/>
              <a:gd name="connsiteY3108" fmla="*/ 2362185 h 6858000"/>
              <a:gd name="connsiteX3109" fmla="*/ 11537868 w 12192000"/>
              <a:gd name="connsiteY3109" fmla="*/ 2298671 h 6858000"/>
              <a:gd name="connsiteX3110" fmla="*/ 11271168 w 12192000"/>
              <a:gd name="connsiteY3110" fmla="*/ 2298671 h 6858000"/>
              <a:gd name="connsiteX3111" fmla="*/ 11207668 w 12192000"/>
              <a:gd name="connsiteY3111" fmla="*/ 2362185 h 6858000"/>
              <a:gd name="connsiteX3112" fmla="*/ 11271168 w 12192000"/>
              <a:gd name="connsiteY3112" fmla="*/ 2425701 h 6858000"/>
              <a:gd name="connsiteX3113" fmla="*/ 11334668 w 12192000"/>
              <a:gd name="connsiteY3113" fmla="*/ 2362185 h 6858000"/>
              <a:gd name="connsiteX3114" fmla="*/ 11271168 w 12192000"/>
              <a:gd name="connsiteY3114" fmla="*/ 2298671 h 6858000"/>
              <a:gd name="connsiteX3115" fmla="*/ 11004468 w 12192000"/>
              <a:gd name="connsiteY3115" fmla="*/ 2298671 h 6858000"/>
              <a:gd name="connsiteX3116" fmla="*/ 10940968 w 12192000"/>
              <a:gd name="connsiteY3116" fmla="*/ 2362186 h 6858000"/>
              <a:gd name="connsiteX3117" fmla="*/ 11004468 w 12192000"/>
              <a:gd name="connsiteY3117" fmla="*/ 2425701 h 6858000"/>
              <a:gd name="connsiteX3118" fmla="*/ 11067968 w 12192000"/>
              <a:gd name="connsiteY3118" fmla="*/ 2362186 h 6858000"/>
              <a:gd name="connsiteX3119" fmla="*/ 11004468 w 12192000"/>
              <a:gd name="connsiteY3119" fmla="*/ 2298671 h 6858000"/>
              <a:gd name="connsiteX3120" fmla="*/ 10737768 w 12192000"/>
              <a:gd name="connsiteY3120" fmla="*/ 2298671 h 6858000"/>
              <a:gd name="connsiteX3121" fmla="*/ 10674268 w 12192000"/>
              <a:gd name="connsiteY3121" fmla="*/ 2362186 h 6858000"/>
              <a:gd name="connsiteX3122" fmla="*/ 10737768 w 12192000"/>
              <a:gd name="connsiteY3122" fmla="*/ 2425701 h 6858000"/>
              <a:gd name="connsiteX3123" fmla="*/ 10801268 w 12192000"/>
              <a:gd name="connsiteY3123" fmla="*/ 2362186 h 6858000"/>
              <a:gd name="connsiteX3124" fmla="*/ 10737768 w 12192000"/>
              <a:gd name="connsiteY3124" fmla="*/ 2298671 h 6858000"/>
              <a:gd name="connsiteX3125" fmla="*/ 10471068 w 12192000"/>
              <a:gd name="connsiteY3125" fmla="*/ 2298671 h 6858000"/>
              <a:gd name="connsiteX3126" fmla="*/ 10407568 w 12192000"/>
              <a:gd name="connsiteY3126" fmla="*/ 2362186 h 6858000"/>
              <a:gd name="connsiteX3127" fmla="*/ 10471068 w 12192000"/>
              <a:gd name="connsiteY3127" fmla="*/ 2425701 h 6858000"/>
              <a:gd name="connsiteX3128" fmla="*/ 10534568 w 12192000"/>
              <a:gd name="connsiteY3128" fmla="*/ 2362186 h 6858000"/>
              <a:gd name="connsiteX3129" fmla="*/ 10471068 w 12192000"/>
              <a:gd name="connsiteY3129" fmla="*/ 2298671 h 6858000"/>
              <a:gd name="connsiteX3130" fmla="*/ 10204368 w 12192000"/>
              <a:gd name="connsiteY3130" fmla="*/ 2298671 h 6858000"/>
              <a:gd name="connsiteX3131" fmla="*/ 10140868 w 12192000"/>
              <a:gd name="connsiteY3131" fmla="*/ 2362186 h 6858000"/>
              <a:gd name="connsiteX3132" fmla="*/ 10204368 w 12192000"/>
              <a:gd name="connsiteY3132" fmla="*/ 2425702 h 6858000"/>
              <a:gd name="connsiteX3133" fmla="*/ 10267868 w 12192000"/>
              <a:gd name="connsiteY3133" fmla="*/ 2362186 h 6858000"/>
              <a:gd name="connsiteX3134" fmla="*/ 10204368 w 12192000"/>
              <a:gd name="connsiteY3134" fmla="*/ 2298671 h 6858000"/>
              <a:gd name="connsiteX3135" fmla="*/ 9937668 w 12192000"/>
              <a:gd name="connsiteY3135" fmla="*/ 2298671 h 6858000"/>
              <a:gd name="connsiteX3136" fmla="*/ 9874168 w 12192000"/>
              <a:gd name="connsiteY3136" fmla="*/ 2362186 h 6858000"/>
              <a:gd name="connsiteX3137" fmla="*/ 9937668 w 12192000"/>
              <a:gd name="connsiteY3137" fmla="*/ 2425702 h 6858000"/>
              <a:gd name="connsiteX3138" fmla="*/ 10001168 w 12192000"/>
              <a:gd name="connsiteY3138" fmla="*/ 2362186 h 6858000"/>
              <a:gd name="connsiteX3139" fmla="*/ 9937668 w 12192000"/>
              <a:gd name="connsiteY3139" fmla="*/ 2298671 h 6858000"/>
              <a:gd name="connsiteX3140" fmla="*/ 9670968 w 12192000"/>
              <a:gd name="connsiteY3140" fmla="*/ 2298671 h 6858000"/>
              <a:gd name="connsiteX3141" fmla="*/ 9607468 w 12192000"/>
              <a:gd name="connsiteY3141" fmla="*/ 2362186 h 6858000"/>
              <a:gd name="connsiteX3142" fmla="*/ 9670968 w 12192000"/>
              <a:gd name="connsiteY3142" fmla="*/ 2425702 h 6858000"/>
              <a:gd name="connsiteX3143" fmla="*/ 9734468 w 12192000"/>
              <a:gd name="connsiteY3143" fmla="*/ 2362186 h 6858000"/>
              <a:gd name="connsiteX3144" fmla="*/ 9670968 w 12192000"/>
              <a:gd name="connsiteY3144" fmla="*/ 2298671 h 6858000"/>
              <a:gd name="connsiteX3145" fmla="*/ 9404268 w 12192000"/>
              <a:gd name="connsiteY3145" fmla="*/ 2298671 h 6858000"/>
              <a:gd name="connsiteX3146" fmla="*/ 9340768 w 12192000"/>
              <a:gd name="connsiteY3146" fmla="*/ 2362186 h 6858000"/>
              <a:gd name="connsiteX3147" fmla="*/ 9404268 w 12192000"/>
              <a:gd name="connsiteY3147" fmla="*/ 2425702 h 6858000"/>
              <a:gd name="connsiteX3148" fmla="*/ 9467768 w 12192000"/>
              <a:gd name="connsiteY3148" fmla="*/ 2362186 h 6858000"/>
              <a:gd name="connsiteX3149" fmla="*/ 9404268 w 12192000"/>
              <a:gd name="connsiteY3149" fmla="*/ 2298671 h 6858000"/>
              <a:gd name="connsiteX3150" fmla="*/ 9137568 w 12192000"/>
              <a:gd name="connsiteY3150" fmla="*/ 2298671 h 6858000"/>
              <a:gd name="connsiteX3151" fmla="*/ 9074068 w 12192000"/>
              <a:gd name="connsiteY3151" fmla="*/ 2362186 h 6858000"/>
              <a:gd name="connsiteX3152" fmla="*/ 9137568 w 12192000"/>
              <a:gd name="connsiteY3152" fmla="*/ 2425702 h 6858000"/>
              <a:gd name="connsiteX3153" fmla="*/ 9201068 w 12192000"/>
              <a:gd name="connsiteY3153" fmla="*/ 2362186 h 6858000"/>
              <a:gd name="connsiteX3154" fmla="*/ 9137568 w 12192000"/>
              <a:gd name="connsiteY3154" fmla="*/ 2298671 h 6858000"/>
              <a:gd name="connsiteX3155" fmla="*/ 8870868 w 12192000"/>
              <a:gd name="connsiteY3155" fmla="*/ 2298671 h 6858000"/>
              <a:gd name="connsiteX3156" fmla="*/ 8807368 w 12192000"/>
              <a:gd name="connsiteY3156" fmla="*/ 2362186 h 6858000"/>
              <a:gd name="connsiteX3157" fmla="*/ 8870868 w 12192000"/>
              <a:gd name="connsiteY3157" fmla="*/ 2425702 h 6858000"/>
              <a:gd name="connsiteX3158" fmla="*/ 8934368 w 12192000"/>
              <a:gd name="connsiteY3158" fmla="*/ 2362186 h 6858000"/>
              <a:gd name="connsiteX3159" fmla="*/ 8870868 w 12192000"/>
              <a:gd name="connsiteY3159" fmla="*/ 2298671 h 6858000"/>
              <a:gd name="connsiteX3160" fmla="*/ 8604168 w 12192000"/>
              <a:gd name="connsiteY3160" fmla="*/ 2298671 h 6858000"/>
              <a:gd name="connsiteX3161" fmla="*/ 8540668 w 12192000"/>
              <a:gd name="connsiteY3161" fmla="*/ 2362186 h 6858000"/>
              <a:gd name="connsiteX3162" fmla="*/ 8604168 w 12192000"/>
              <a:gd name="connsiteY3162" fmla="*/ 2425702 h 6858000"/>
              <a:gd name="connsiteX3163" fmla="*/ 8667668 w 12192000"/>
              <a:gd name="connsiteY3163" fmla="*/ 2362186 h 6858000"/>
              <a:gd name="connsiteX3164" fmla="*/ 8604168 w 12192000"/>
              <a:gd name="connsiteY3164" fmla="*/ 2298671 h 6858000"/>
              <a:gd name="connsiteX3165" fmla="*/ 8337468 w 12192000"/>
              <a:gd name="connsiteY3165" fmla="*/ 2298671 h 6858000"/>
              <a:gd name="connsiteX3166" fmla="*/ 8273968 w 12192000"/>
              <a:gd name="connsiteY3166" fmla="*/ 2362187 h 6858000"/>
              <a:gd name="connsiteX3167" fmla="*/ 8337468 w 12192000"/>
              <a:gd name="connsiteY3167" fmla="*/ 2425702 h 6858000"/>
              <a:gd name="connsiteX3168" fmla="*/ 8400968 w 12192000"/>
              <a:gd name="connsiteY3168" fmla="*/ 2362187 h 6858000"/>
              <a:gd name="connsiteX3169" fmla="*/ 8337468 w 12192000"/>
              <a:gd name="connsiteY3169" fmla="*/ 2298671 h 6858000"/>
              <a:gd name="connsiteX3170" fmla="*/ 8070768 w 12192000"/>
              <a:gd name="connsiteY3170" fmla="*/ 2298671 h 6858000"/>
              <a:gd name="connsiteX3171" fmla="*/ 8007268 w 12192000"/>
              <a:gd name="connsiteY3171" fmla="*/ 2362187 h 6858000"/>
              <a:gd name="connsiteX3172" fmla="*/ 8070768 w 12192000"/>
              <a:gd name="connsiteY3172" fmla="*/ 2425702 h 6858000"/>
              <a:gd name="connsiteX3173" fmla="*/ 8134268 w 12192000"/>
              <a:gd name="connsiteY3173" fmla="*/ 2362187 h 6858000"/>
              <a:gd name="connsiteX3174" fmla="*/ 8070768 w 12192000"/>
              <a:gd name="connsiteY3174" fmla="*/ 2298671 h 6858000"/>
              <a:gd name="connsiteX3175" fmla="*/ 7804068 w 12192000"/>
              <a:gd name="connsiteY3175" fmla="*/ 2298671 h 6858000"/>
              <a:gd name="connsiteX3176" fmla="*/ 7740568 w 12192000"/>
              <a:gd name="connsiteY3176" fmla="*/ 2362187 h 6858000"/>
              <a:gd name="connsiteX3177" fmla="*/ 7804068 w 12192000"/>
              <a:gd name="connsiteY3177" fmla="*/ 2425702 h 6858000"/>
              <a:gd name="connsiteX3178" fmla="*/ 7867568 w 12192000"/>
              <a:gd name="connsiteY3178" fmla="*/ 2362187 h 6858000"/>
              <a:gd name="connsiteX3179" fmla="*/ 7804068 w 12192000"/>
              <a:gd name="connsiteY3179" fmla="*/ 2298671 h 6858000"/>
              <a:gd name="connsiteX3180" fmla="*/ 7537368 w 12192000"/>
              <a:gd name="connsiteY3180" fmla="*/ 2298671 h 6858000"/>
              <a:gd name="connsiteX3181" fmla="*/ 7473868 w 12192000"/>
              <a:gd name="connsiteY3181" fmla="*/ 2362187 h 6858000"/>
              <a:gd name="connsiteX3182" fmla="*/ 7537368 w 12192000"/>
              <a:gd name="connsiteY3182" fmla="*/ 2425702 h 6858000"/>
              <a:gd name="connsiteX3183" fmla="*/ 7600868 w 12192000"/>
              <a:gd name="connsiteY3183" fmla="*/ 2362187 h 6858000"/>
              <a:gd name="connsiteX3184" fmla="*/ 7537368 w 12192000"/>
              <a:gd name="connsiteY3184" fmla="*/ 2298671 h 6858000"/>
              <a:gd name="connsiteX3185" fmla="*/ 7270668 w 12192000"/>
              <a:gd name="connsiteY3185" fmla="*/ 2298671 h 6858000"/>
              <a:gd name="connsiteX3186" fmla="*/ 7207168 w 12192000"/>
              <a:gd name="connsiteY3186" fmla="*/ 2362187 h 6858000"/>
              <a:gd name="connsiteX3187" fmla="*/ 7270668 w 12192000"/>
              <a:gd name="connsiteY3187" fmla="*/ 2425702 h 6858000"/>
              <a:gd name="connsiteX3188" fmla="*/ 7334168 w 12192000"/>
              <a:gd name="connsiteY3188" fmla="*/ 2362187 h 6858000"/>
              <a:gd name="connsiteX3189" fmla="*/ 7270668 w 12192000"/>
              <a:gd name="connsiteY3189" fmla="*/ 2298671 h 6858000"/>
              <a:gd name="connsiteX3190" fmla="*/ 7003968 w 12192000"/>
              <a:gd name="connsiteY3190" fmla="*/ 2298671 h 6858000"/>
              <a:gd name="connsiteX3191" fmla="*/ 6940468 w 12192000"/>
              <a:gd name="connsiteY3191" fmla="*/ 2362187 h 6858000"/>
              <a:gd name="connsiteX3192" fmla="*/ 7003968 w 12192000"/>
              <a:gd name="connsiteY3192" fmla="*/ 2425702 h 6858000"/>
              <a:gd name="connsiteX3193" fmla="*/ 7067468 w 12192000"/>
              <a:gd name="connsiteY3193" fmla="*/ 2362187 h 6858000"/>
              <a:gd name="connsiteX3194" fmla="*/ 7003968 w 12192000"/>
              <a:gd name="connsiteY3194" fmla="*/ 2298671 h 6858000"/>
              <a:gd name="connsiteX3195" fmla="*/ 6737268 w 12192000"/>
              <a:gd name="connsiteY3195" fmla="*/ 2298671 h 6858000"/>
              <a:gd name="connsiteX3196" fmla="*/ 6673768 w 12192000"/>
              <a:gd name="connsiteY3196" fmla="*/ 2362187 h 6858000"/>
              <a:gd name="connsiteX3197" fmla="*/ 6737268 w 12192000"/>
              <a:gd name="connsiteY3197" fmla="*/ 2425703 h 6858000"/>
              <a:gd name="connsiteX3198" fmla="*/ 6800768 w 12192000"/>
              <a:gd name="connsiteY3198" fmla="*/ 2362187 h 6858000"/>
              <a:gd name="connsiteX3199" fmla="*/ 6737268 w 12192000"/>
              <a:gd name="connsiteY3199" fmla="*/ 2298671 h 6858000"/>
              <a:gd name="connsiteX3200" fmla="*/ 6470568 w 12192000"/>
              <a:gd name="connsiteY3200" fmla="*/ 2298671 h 6858000"/>
              <a:gd name="connsiteX3201" fmla="*/ 6407068 w 12192000"/>
              <a:gd name="connsiteY3201" fmla="*/ 2362187 h 6858000"/>
              <a:gd name="connsiteX3202" fmla="*/ 6470568 w 12192000"/>
              <a:gd name="connsiteY3202" fmla="*/ 2425703 h 6858000"/>
              <a:gd name="connsiteX3203" fmla="*/ 6534068 w 12192000"/>
              <a:gd name="connsiteY3203" fmla="*/ 2362187 h 6858000"/>
              <a:gd name="connsiteX3204" fmla="*/ 6470568 w 12192000"/>
              <a:gd name="connsiteY3204" fmla="*/ 2298671 h 6858000"/>
              <a:gd name="connsiteX3205" fmla="*/ 6203868 w 12192000"/>
              <a:gd name="connsiteY3205" fmla="*/ 2298671 h 6858000"/>
              <a:gd name="connsiteX3206" fmla="*/ 6140368 w 12192000"/>
              <a:gd name="connsiteY3206" fmla="*/ 2362187 h 6858000"/>
              <a:gd name="connsiteX3207" fmla="*/ 6203868 w 12192000"/>
              <a:gd name="connsiteY3207" fmla="*/ 2425703 h 6858000"/>
              <a:gd name="connsiteX3208" fmla="*/ 6267368 w 12192000"/>
              <a:gd name="connsiteY3208" fmla="*/ 2362187 h 6858000"/>
              <a:gd name="connsiteX3209" fmla="*/ 6203868 w 12192000"/>
              <a:gd name="connsiteY3209" fmla="*/ 2298671 h 6858000"/>
              <a:gd name="connsiteX3210" fmla="*/ 5937172 w 12192000"/>
              <a:gd name="connsiteY3210" fmla="*/ 2298671 h 6858000"/>
              <a:gd name="connsiteX3211" fmla="*/ 5873671 w 12192000"/>
              <a:gd name="connsiteY3211" fmla="*/ 2362187 h 6858000"/>
              <a:gd name="connsiteX3212" fmla="*/ 5937172 w 12192000"/>
              <a:gd name="connsiteY3212" fmla="*/ 2425703 h 6858000"/>
              <a:gd name="connsiteX3213" fmla="*/ 6000684 w 12192000"/>
              <a:gd name="connsiteY3213" fmla="*/ 2362187 h 6858000"/>
              <a:gd name="connsiteX3214" fmla="*/ 5937172 w 12192000"/>
              <a:gd name="connsiteY3214" fmla="*/ 2298671 h 6858000"/>
              <a:gd name="connsiteX3215" fmla="*/ 5670482 w 12192000"/>
              <a:gd name="connsiteY3215" fmla="*/ 2298671 h 6858000"/>
              <a:gd name="connsiteX3216" fmla="*/ 5606977 w 12192000"/>
              <a:gd name="connsiteY3216" fmla="*/ 2362187 h 6858000"/>
              <a:gd name="connsiteX3217" fmla="*/ 5670482 w 12192000"/>
              <a:gd name="connsiteY3217" fmla="*/ 2425703 h 6858000"/>
              <a:gd name="connsiteX3218" fmla="*/ 5733974 w 12192000"/>
              <a:gd name="connsiteY3218" fmla="*/ 2362187 h 6858000"/>
              <a:gd name="connsiteX3219" fmla="*/ 5670482 w 12192000"/>
              <a:gd name="connsiteY3219" fmla="*/ 2298671 h 6858000"/>
              <a:gd name="connsiteX3220" fmla="*/ 5403800 w 12192000"/>
              <a:gd name="connsiteY3220" fmla="*/ 2298671 h 6858000"/>
              <a:gd name="connsiteX3221" fmla="*/ 5340281 w 12192000"/>
              <a:gd name="connsiteY3221" fmla="*/ 2362188 h 6858000"/>
              <a:gd name="connsiteX3222" fmla="*/ 5403800 w 12192000"/>
              <a:gd name="connsiteY3222" fmla="*/ 2425704 h 6858000"/>
              <a:gd name="connsiteX3223" fmla="*/ 5467294 w 12192000"/>
              <a:gd name="connsiteY3223" fmla="*/ 2362188 h 6858000"/>
              <a:gd name="connsiteX3224" fmla="*/ 5403800 w 12192000"/>
              <a:gd name="connsiteY3224" fmla="*/ 2298671 h 6858000"/>
              <a:gd name="connsiteX3225" fmla="*/ 5137096 w 12192000"/>
              <a:gd name="connsiteY3225" fmla="*/ 2298671 h 6858000"/>
              <a:gd name="connsiteX3226" fmla="*/ 5073582 w 12192000"/>
              <a:gd name="connsiteY3226" fmla="*/ 2362188 h 6858000"/>
              <a:gd name="connsiteX3227" fmla="*/ 5137096 w 12192000"/>
              <a:gd name="connsiteY3227" fmla="*/ 2425704 h 6858000"/>
              <a:gd name="connsiteX3228" fmla="*/ 5200605 w 12192000"/>
              <a:gd name="connsiteY3228" fmla="*/ 2362188 h 6858000"/>
              <a:gd name="connsiteX3229" fmla="*/ 5137096 w 12192000"/>
              <a:gd name="connsiteY3229" fmla="*/ 2298671 h 6858000"/>
              <a:gd name="connsiteX3230" fmla="*/ 4870395 w 12192000"/>
              <a:gd name="connsiteY3230" fmla="*/ 2298671 h 6858000"/>
              <a:gd name="connsiteX3231" fmla="*/ 4806884 w 12192000"/>
              <a:gd name="connsiteY3231" fmla="*/ 2362188 h 6858000"/>
              <a:gd name="connsiteX3232" fmla="*/ 4870395 w 12192000"/>
              <a:gd name="connsiteY3232" fmla="*/ 2425704 h 6858000"/>
              <a:gd name="connsiteX3233" fmla="*/ 4933895 w 12192000"/>
              <a:gd name="connsiteY3233" fmla="*/ 2362188 h 6858000"/>
              <a:gd name="connsiteX3234" fmla="*/ 4870395 w 12192000"/>
              <a:gd name="connsiteY3234" fmla="*/ 2298671 h 6858000"/>
              <a:gd name="connsiteX3235" fmla="*/ 4603715 w 12192000"/>
              <a:gd name="connsiteY3235" fmla="*/ 2298671 h 6858000"/>
              <a:gd name="connsiteX3236" fmla="*/ 4540235 w 12192000"/>
              <a:gd name="connsiteY3236" fmla="*/ 2362188 h 6858000"/>
              <a:gd name="connsiteX3237" fmla="*/ 4603715 w 12192000"/>
              <a:gd name="connsiteY3237" fmla="*/ 2425704 h 6858000"/>
              <a:gd name="connsiteX3238" fmla="*/ 4667187 w 12192000"/>
              <a:gd name="connsiteY3238" fmla="*/ 2362188 h 6858000"/>
              <a:gd name="connsiteX3239" fmla="*/ 4603715 w 12192000"/>
              <a:gd name="connsiteY3239" fmla="*/ 2298671 h 6858000"/>
              <a:gd name="connsiteX3240" fmla="*/ 4336996 w 12192000"/>
              <a:gd name="connsiteY3240" fmla="*/ 2298671 h 6858000"/>
              <a:gd name="connsiteX3241" fmla="*/ 4273506 w 12192000"/>
              <a:gd name="connsiteY3241" fmla="*/ 2362188 h 6858000"/>
              <a:gd name="connsiteX3242" fmla="*/ 4336996 w 12192000"/>
              <a:gd name="connsiteY3242" fmla="*/ 2425704 h 6858000"/>
              <a:gd name="connsiteX3243" fmla="*/ 4400498 w 12192000"/>
              <a:gd name="connsiteY3243" fmla="*/ 2362188 h 6858000"/>
              <a:gd name="connsiteX3244" fmla="*/ 4336996 w 12192000"/>
              <a:gd name="connsiteY3244" fmla="*/ 2298671 h 6858000"/>
              <a:gd name="connsiteX3245" fmla="*/ 4070379 w 12192000"/>
              <a:gd name="connsiteY3245" fmla="*/ 2298671 h 6858000"/>
              <a:gd name="connsiteX3246" fmla="*/ 4006877 w 12192000"/>
              <a:gd name="connsiteY3246" fmla="*/ 2362188 h 6858000"/>
              <a:gd name="connsiteX3247" fmla="*/ 4070379 w 12192000"/>
              <a:gd name="connsiteY3247" fmla="*/ 2425704 h 6858000"/>
              <a:gd name="connsiteX3248" fmla="*/ 4133800 w 12192000"/>
              <a:gd name="connsiteY3248" fmla="*/ 2362188 h 6858000"/>
              <a:gd name="connsiteX3249" fmla="*/ 4070379 w 12192000"/>
              <a:gd name="connsiteY3249" fmla="*/ 2298671 h 6858000"/>
              <a:gd name="connsiteX3250" fmla="*/ 3803667 w 12192000"/>
              <a:gd name="connsiteY3250" fmla="*/ 2298671 h 6858000"/>
              <a:gd name="connsiteX3251" fmla="*/ 3740178 w 12192000"/>
              <a:gd name="connsiteY3251" fmla="*/ 2362188 h 6858000"/>
              <a:gd name="connsiteX3252" fmla="*/ 3803667 w 12192000"/>
              <a:gd name="connsiteY3252" fmla="*/ 2425704 h 6858000"/>
              <a:gd name="connsiteX3253" fmla="*/ 3867174 w 12192000"/>
              <a:gd name="connsiteY3253" fmla="*/ 2362188 h 6858000"/>
              <a:gd name="connsiteX3254" fmla="*/ 3803667 w 12192000"/>
              <a:gd name="connsiteY3254" fmla="*/ 2298671 h 6858000"/>
              <a:gd name="connsiteX3255" fmla="*/ 3536988 w 12192000"/>
              <a:gd name="connsiteY3255" fmla="*/ 2298671 h 6858000"/>
              <a:gd name="connsiteX3256" fmla="*/ 3473485 w 12192000"/>
              <a:gd name="connsiteY3256" fmla="*/ 2362188 h 6858000"/>
              <a:gd name="connsiteX3257" fmla="*/ 3536988 w 12192000"/>
              <a:gd name="connsiteY3257" fmla="*/ 2425705 h 6858000"/>
              <a:gd name="connsiteX3258" fmla="*/ 3600494 w 12192000"/>
              <a:gd name="connsiteY3258" fmla="*/ 2362188 h 6858000"/>
              <a:gd name="connsiteX3259" fmla="*/ 3536988 w 12192000"/>
              <a:gd name="connsiteY3259" fmla="*/ 2298671 h 6858000"/>
              <a:gd name="connsiteX3260" fmla="*/ 3270259 w 12192000"/>
              <a:gd name="connsiteY3260" fmla="*/ 2298671 h 6858000"/>
              <a:gd name="connsiteX3261" fmla="*/ 3206768 w 12192000"/>
              <a:gd name="connsiteY3261" fmla="*/ 2362188 h 6858000"/>
              <a:gd name="connsiteX3262" fmla="*/ 3270259 w 12192000"/>
              <a:gd name="connsiteY3262" fmla="*/ 2425705 h 6858000"/>
              <a:gd name="connsiteX3263" fmla="*/ 3333757 w 12192000"/>
              <a:gd name="connsiteY3263" fmla="*/ 2362188 h 6858000"/>
              <a:gd name="connsiteX3264" fmla="*/ 3270259 w 12192000"/>
              <a:gd name="connsiteY3264" fmla="*/ 2298671 h 6858000"/>
              <a:gd name="connsiteX3265" fmla="*/ 3003598 w 12192000"/>
              <a:gd name="connsiteY3265" fmla="*/ 2298671 h 6858000"/>
              <a:gd name="connsiteX3266" fmla="*/ 2940107 w 12192000"/>
              <a:gd name="connsiteY3266" fmla="*/ 2362188 h 6858000"/>
              <a:gd name="connsiteX3267" fmla="*/ 3003598 w 12192000"/>
              <a:gd name="connsiteY3267" fmla="*/ 2425705 h 6858000"/>
              <a:gd name="connsiteX3268" fmla="*/ 3067089 w 12192000"/>
              <a:gd name="connsiteY3268" fmla="*/ 2362188 h 6858000"/>
              <a:gd name="connsiteX3269" fmla="*/ 3003598 w 12192000"/>
              <a:gd name="connsiteY3269" fmla="*/ 2298671 h 6858000"/>
              <a:gd name="connsiteX3270" fmla="*/ 2736934 w 12192000"/>
              <a:gd name="connsiteY3270" fmla="*/ 2298671 h 6858000"/>
              <a:gd name="connsiteX3271" fmla="*/ 2673414 w 12192000"/>
              <a:gd name="connsiteY3271" fmla="*/ 2362189 h 6858000"/>
              <a:gd name="connsiteX3272" fmla="*/ 2736934 w 12192000"/>
              <a:gd name="connsiteY3272" fmla="*/ 2425705 h 6858000"/>
              <a:gd name="connsiteX3273" fmla="*/ 2800427 w 12192000"/>
              <a:gd name="connsiteY3273" fmla="*/ 2362189 h 6858000"/>
              <a:gd name="connsiteX3274" fmla="*/ 2736934 w 12192000"/>
              <a:gd name="connsiteY3274" fmla="*/ 2298671 h 6858000"/>
              <a:gd name="connsiteX3275" fmla="*/ 2470187 w 12192000"/>
              <a:gd name="connsiteY3275" fmla="*/ 2298671 h 6858000"/>
              <a:gd name="connsiteX3276" fmla="*/ 2406681 w 12192000"/>
              <a:gd name="connsiteY3276" fmla="*/ 2362189 h 6858000"/>
              <a:gd name="connsiteX3277" fmla="*/ 2470187 w 12192000"/>
              <a:gd name="connsiteY3277" fmla="*/ 2425705 h 6858000"/>
              <a:gd name="connsiteX3278" fmla="*/ 2533700 w 12192000"/>
              <a:gd name="connsiteY3278" fmla="*/ 2362189 h 6858000"/>
              <a:gd name="connsiteX3279" fmla="*/ 2470187 w 12192000"/>
              <a:gd name="connsiteY3279" fmla="*/ 2298671 h 6858000"/>
              <a:gd name="connsiteX3280" fmla="*/ 2203499 w 12192000"/>
              <a:gd name="connsiteY3280" fmla="*/ 2298671 h 6858000"/>
              <a:gd name="connsiteX3281" fmla="*/ 2139993 w 12192000"/>
              <a:gd name="connsiteY3281" fmla="*/ 2362189 h 6858000"/>
              <a:gd name="connsiteX3282" fmla="*/ 2203499 w 12192000"/>
              <a:gd name="connsiteY3282" fmla="*/ 2425705 h 6858000"/>
              <a:gd name="connsiteX3283" fmla="*/ 2266991 w 12192000"/>
              <a:gd name="connsiteY3283" fmla="*/ 2362189 h 6858000"/>
              <a:gd name="connsiteX3284" fmla="*/ 2203499 w 12192000"/>
              <a:gd name="connsiteY3284" fmla="*/ 2298671 h 6858000"/>
              <a:gd name="connsiteX3285" fmla="*/ 1936778 w 12192000"/>
              <a:gd name="connsiteY3285" fmla="*/ 2298671 h 6858000"/>
              <a:gd name="connsiteX3286" fmla="*/ 1873269 w 12192000"/>
              <a:gd name="connsiteY3286" fmla="*/ 2362189 h 6858000"/>
              <a:gd name="connsiteX3287" fmla="*/ 1936778 w 12192000"/>
              <a:gd name="connsiteY3287" fmla="*/ 2425706 h 6858000"/>
              <a:gd name="connsiteX3288" fmla="*/ 2000296 w 12192000"/>
              <a:gd name="connsiteY3288" fmla="*/ 2362189 h 6858000"/>
              <a:gd name="connsiteX3289" fmla="*/ 1936778 w 12192000"/>
              <a:gd name="connsiteY3289" fmla="*/ 2298671 h 6858000"/>
              <a:gd name="connsiteX3290" fmla="*/ 1670074 w 12192000"/>
              <a:gd name="connsiteY3290" fmla="*/ 2298671 h 6858000"/>
              <a:gd name="connsiteX3291" fmla="*/ 1606572 w 12192000"/>
              <a:gd name="connsiteY3291" fmla="*/ 2362189 h 6858000"/>
              <a:gd name="connsiteX3292" fmla="*/ 1670074 w 12192000"/>
              <a:gd name="connsiteY3292" fmla="*/ 2425706 h 6858000"/>
              <a:gd name="connsiteX3293" fmla="*/ 1733572 w 12192000"/>
              <a:gd name="connsiteY3293" fmla="*/ 2362189 h 6858000"/>
              <a:gd name="connsiteX3294" fmla="*/ 1670074 w 12192000"/>
              <a:gd name="connsiteY3294" fmla="*/ 2298671 h 6858000"/>
              <a:gd name="connsiteX3295" fmla="*/ 1403374 w 12192000"/>
              <a:gd name="connsiteY3295" fmla="*/ 2298671 h 6858000"/>
              <a:gd name="connsiteX3296" fmla="*/ 1339875 w 12192000"/>
              <a:gd name="connsiteY3296" fmla="*/ 2362189 h 6858000"/>
              <a:gd name="connsiteX3297" fmla="*/ 1403374 w 12192000"/>
              <a:gd name="connsiteY3297" fmla="*/ 2425706 h 6858000"/>
              <a:gd name="connsiteX3298" fmla="*/ 1466874 w 12192000"/>
              <a:gd name="connsiteY3298" fmla="*/ 2362189 h 6858000"/>
              <a:gd name="connsiteX3299" fmla="*/ 1403374 w 12192000"/>
              <a:gd name="connsiteY3299" fmla="*/ 2298671 h 6858000"/>
              <a:gd name="connsiteX3300" fmla="*/ 2203499 w 12192000"/>
              <a:gd name="connsiteY3300" fmla="*/ 1993925 h 6858000"/>
              <a:gd name="connsiteX3301" fmla="*/ 2139993 w 12192000"/>
              <a:gd name="connsiteY3301" fmla="*/ 2057424 h 6858000"/>
              <a:gd name="connsiteX3302" fmla="*/ 2203499 w 12192000"/>
              <a:gd name="connsiteY3302" fmla="*/ 2120937 h 6858000"/>
              <a:gd name="connsiteX3303" fmla="*/ 2266991 w 12192000"/>
              <a:gd name="connsiteY3303" fmla="*/ 2057424 h 6858000"/>
              <a:gd name="connsiteX3304" fmla="*/ 2203499 w 12192000"/>
              <a:gd name="connsiteY3304" fmla="*/ 1993925 h 6858000"/>
              <a:gd name="connsiteX3305" fmla="*/ 1936779 w 12192000"/>
              <a:gd name="connsiteY3305" fmla="*/ 1993925 h 6858000"/>
              <a:gd name="connsiteX3306" fmla="*/ 1873269 w 12192000"/>
              <a:gd name="connsiteY3306" fmla="*/ 2057424 h 6858000"/>
              <a:gd name="connsiteX3307" fmla="*/ 1936779 w 12192000"/>
              <a:gd name="connsiteY3307" fmla="*/ 2120937 h 6858000"/>
              <a:gd name="connsiteX3308" fmla="*/ 2000296 w 12192000"/>
              <a:gd name="connsiteY3308" fmla="*/ 2057424 h 6858000"/>
              <a:gd name="connsiteX3309" fmla="*/ 1936779 w 12192000"/>
              <a:gd name="connsiteY3309" fmla="*/ 1993925 h 6858000"/>
              <a:gd name="connsiteX3310" fmla="*/ 1670074 w 12192000"/>
              <a:gd name="connsiteY3310" fmla="*/ 1993925 h 6858000"/>
              <a:gd name="connsiteX3311" fmla="*/ 1606572 w 12192000"/>
              <a:gd name="connsiteY3311" fmla="*/ 2057424 h 6858000"/>
              <a:gd name="connsiteX3312" fmla="*/ 1670074 w 12192000"/>
              <a:gd name="connsiteY3312" fmla="*/ 2120937 h 6858000"/>
              <a:gd name="connsiteX3313" fmla="*/ 1733573 w 12192000"/>
              <a:gd name="connsiteY3313" fmla="*/ 2057424 h 6858000"/>
              <a:gd name="connsiteX3314" fmla="*/ 1670074 w 12192000"/>
              <a:gd name="connsiteY3314" fmla="*/ 1993925 h 6858000"/>
              <a:gd name="connsiteX3315" fmla="*/ 1403374 w 12192000"/>
              <a:gd name="connsiteY3315" fmla="*/ 1993925 h 6858000"/>
              <a:gd name="connsiteX3316" fmla="*/ 1339875 w 12192000"/>
              <a:gd name="connsiteY3316" fmla="*/ 2057424 h 6858000"/>
              <a:gd name="connsiteX3317" fmla="*/ 1403374 w 12192000"/>
              <a:gd name="connsiteY3317" fmla="*/ 2120939 h 6858000"/>
              <a:gd name="connsiteX3318" fmla="*/ 1466874 w 12192000"/>
              <a:gd name="connsiteY3318" fmla="*/ 2057424 h 6858000"/>
              <a:gd name="connsiteX3319" fmla="*/ 1403374 w 12192000"/>
              <a:gd name="connsiteY3319" fmla="*/ 1993925 h 6858000"/>
              <a:gd name="connsiteX3320" fmla="*/ 1136677 w 12192000"/>
              <a:gd name="connsiteY3320" fmla="*/ 1993925 h 6858000"/>
              <a:gd name="connsiteX3321" fmla="*/ 1073178 w 12192000"/>
              <a:gd name="connsiteY3321" fmla="*/ 2057424 h 6858000"/>
              <a:gd name="connsiteX3322" fmla="*/ 1136677 w 12192000"/>
              <a:gd name="connsiteY3322" fmla="*/ 2120939 h 6858000"/>
              <a:gd name="connsiteX3323" fmla="*/ 1200176 w 12192000"/>
              <a:gd name="connsiteY3323" fmla="*/ 2057424 h 6858000"/>
              <a:gd name="connsiteX3324" fmla="*/ 1136677 w 12192000"/>
              <a:gd name="connsiteY3324" fmla="*/ 1993925 h 6858000"/>
              <a:gd name="connsiteX3325" fmla="*/ 869980 w 12192000"/>
              <a:gd name="connsiteY3325" fmla="*/ 1993925 h 6858000"/>
              <a:gd name="connsiteX3326" fmla="*/ 806481 w 12192000"/>
              <a:gd name="connsiteY3326" fmla="*/ 2057424 h 6858000"/>
              <a:gd name="connsiteX3327" fmla="*/ 869980 w 12192000"/>
              <a:gd name="connsiteY3327" fmla="*/ 2120939 h 6858000"/>
              <a:gd name="connsiteX3328" fmla="*/ 933479 w 12192000"/>
              <a:gd name="connsiteY3328" fmla="*/ 2057424 h 6858000"/>
              <a:gd name="connsiteX3329" fmla="*/ 869980 w 12192000"/>
              <a:gd name="connsiteY3329" fmla="*/ 1993925 h 6858000"/>
              <a:gd name="connsiteX3330" fmla="*/ 603283 w 12192000"/>
              <a:gd name="connsiteY3330" fmla="*/ 1993925 h 6858000"/>
              <a:gd name="connsiteX3331" fmla="*/ 539784 w 12192000"/>
              <a:gd name="connsiteY3331" fmla="*/ 2057424 h 6858000"/>
              <a:gd name="connsiteX3332" fmla="*/ 603283 w 12192000"/>
              <a:gd name="connsiteY3332" fmla="*/ 2120939 h 6858000"/>
              <a:gd name="connsiteX3333" fmla="*/ 666783 w 12192000"/>
              <a:gd name="connsiteY3333" fmla="*/ 2057424 h 6858000"/>
              <a:gd name="connsiteX3334" fmla="*/ 603283 w 12192000"/>
              <a:gd name="connsiteY3334" fmla="*/ 1993925 h 6858000"/>
              <a:gd name="connsiteX3335" fmla="*/ 336586 w 12192000"/>
              <a:gd name="connsiteY3335" fmla="*/ 1993925 h 6858000"/>
              <a:gd name="connsiteX3336" fmla="*/ 273087 w 12192000"/>
              <a:gd name="connsiteY3336" fmla="*/ 2057424 h 6858000"/>
              <a:gd name="connsiteX3337" fmla="*/ 336586 w 12192000"/>
              <a:gd name="connsiteY3337" fmla="*/ 2120939 h 6858000"/>
              <a:gd name="connsiteX3338" fmla="*/ 400086 w 12192000"/>
              <a:gd name="connsiteY3338" fmla="*/ 2057424 h 6858000"/>
              <a:gd name="connsiteX3339" fmla="*/ 336586 w 12192000"/>
              <a:gd name="connsiteY3339" fmla="*/ 1993925 h 6858000"/>
              <a:gd name="connsiteX3340" fmla="*/ 5670482 w 12192000"/>
              <a:gd name="connsiteY3340" fmla="*/ 1993923 h 6858000"/>
              <a:gd name="connsiteX3341" fmla="*/ 5606977 w 12192000"/>
              <a:gd name="connsiteY3341" fmla="*/ 2057420 h 6858000"/>
              <a:gd name="connsiteX3342" fmla="*/ 5670482 w 12192000"/>
              <a:gd name="connsiteY3342" fmla="*/ 2120933 h 6858000"/>
              <a:gd name="connsiteX3343" fmla="*/ 5733974 w 12192000"/>
              <a:gd name="connsiteY3343" fmla="*/ 2057420 h 6858000"/>
              <a:gd name="connsiteX3344" fmla="*/ 5670482 w 12192000"/>
              <a:gd name="connsiteY3344" fmla="*/ 1993923 h 6858000"/>
              <a:gd name="connsiteX3345" fmla="*/ 5403800 w 12192000"/>
              <a:gd name="connsiteY3345" fmla="*/ 1993923 h 6858000"/>
              <a:gd name="connsiteX3346" fmla="*/ 5340281 w 12192000"/>
              <a:gd name="connsiteY3346" fmla="*/ 2057422 h 6858000"/>
              <a:gd name="connsiteX3347" fmla="*/ 5403800 w 12192000"/>
              <a:gd name="connsiteY3347" fmla="*/ 2120933 h 6858000"/>
              <a:gd name="connsiteX3348" fmla="*/ 5467294 w 12192000"/>
              <a:gd name="connsiteY3348" fmla="*/ 2057422 h 6858000"/>
              <a:gd name="connsiteX3349" fmla="*/ 5403800 w 12192000"/>
              <a:gd name="connsiteY3349" fmla="*/ 1993923 h 6858000"/>
              <a:gd name="connsiteX3350" fmla="*/ 5137096 w 12192000"/>
              <a:gd name="connsiteY3350" fmla="*/ 1993923 h 6858000"/>
              <a:gd name="connsiteX3351" fmla="*/ 5073582 w 12192000"/>
              <a:gd name="connsiteY3351" fmla="*/ 2057422 h 6858000"/>
              <a:gd name="connsiteX3352" fmla="*/ 5137096 w 12192000"/>
              <a:gd name="connsiteY3352" fmla="*/ 2120933 h 6858000"/>
              <a:gd name="connsiteX3353" fmla="*/ 5200605 w 12192000"/>
              <a:gd name="connsiteY3353" fmla="*/ 2057422 h 6858000"/>
              <a:gd name="connsiteX3354" fmla="*/ 5137096 w 12192000"/>
              <a:gd name="connsiteY3354" fmla="*/ 1993923 h 6858000"/>
              <a:gd name="connsiteX3355" fmla="*/ 4870395 w 12192000"/>
              <a:gd name="connsiteY3355" fmla="*/ 1993923 h 6858000"/>
              <a:gd name="connsiteX3356" fmla="*/ 4806884 w 12192000"/>
              <a:gd name="connsiteY3356" fmla="*/ 2057422 h 6858000"/>
              <a:gd name="connsiteX3357" fmla="*/ 4870395 w 12192000"/>
              <a:gd name="connsiteY3357" fmla="*/ 2120933 h 6858000"/>
              <a:gd name="connsiteX3358" fmla="*/ 4933895 w 12192000"/>
              <a:gd name="connsiteY3358" fmla="*/ 2057422 h 6858000"/>
              <a:gd name="connsiteX3359" fmla="*/ 4870395 w 12192000"/>
              <a:gd name="connsiteY3359" fmla="*/ 1993923 h 6858000"/>
              <a:gd name="connsiteX3360" fmla="*/ 4603715 w 12192000"/>
              <a:gd name="connsiteY3360" fmla="*/ 1993923 h 6858000"/>
              <a:gd name="connsiteX3361" fmla="*/ 4540235 w 12192000"/>
              <a:gd name="connsiteY3361" fmla="*/ 2057422 h 6858000"/>
              <a:gd name="connsiteX3362" fmla="*/ 4603715 w 12192000"/>
              <a:gd name="connsiteY3362" fmla="*/ 2120933 h 6858000"/>
              <a:gd name="connsiteX3363" fmla="*/ 4667187 w 12192000"/>
              <a:gd name="connsiteY3363" fmla="*/ 2057422 h 6858000"/>
              <a:gd name="connsiteX3364" fmla="*/ 4603715 w 12192000"/>
              <a:gd name="connsiteY3364" fmla="*/ 1993923 h 6858000"/>
              <a:gd name="connsiteX3365" fmla="*/ 4336996 w 12192000"/>
              <a:gd name="connsiteY3365" fmla="*/ 1993923 h 6858000"/>
              <a:gd name="connsiteX3366" fmla="*/ 4273506 w 12192000"/>
              <a:gd name="connsiteY3366" fmla="*/ 2057422 h 6858000"/>
              <a:gd name="connsiteX3367" fmla="*/ 4336996 w 12192000"/>
              <a:gd name="connsiteY3367" fmla="*/ 2120936 h 6858000"/>
              <a:gd name="connsiteX3368" fmla="*/ 4400498 w 12192000"/>
              <a:gd name="connsiteY3368" fmla="*/ 2057422 h 6858000"/>
              <a:gd name="connsiteX3369" fmla="*/ 4336996 w 12192000"/>
              <a:gd name="connsiteY3369" fmla="*/ 1993923 h 6858000"/>
              <a:gd name="connsiteX3370" fmla="*/ 4070380 w 12192000"/>
              <a:gd name="connsiteY3370" fmla="*/ 1993923 h 6858000"/>
              <a:gd name="connsiteX3371" fmla="*/ 4006877 w 12192000"/>
              <a:gd name="connsiteY3371" fmla="*/ 2057422 h 6858000"/>
              <a:gd name="connsiteX3372" fmla="*/ 4070380 w 12192000"/>
              <a:gd name="connsiteY3372" fmla="*/ 2120936 h 6858000"/>
              <a:gd name="connsiteX3373" fmla="*/ 4133800 w 12192000"/>
              <a:gd name="connsiteY3373" fmla="*/ 2057422 h 6858000"/>
              <a:gd name="connsiteX3374" fmla="*/ 4070380 w 12192000"/>
              <a:gd name="connsiteY3374" fmla="*/ 1993923 h 6858000"/>
              <a:gd name="connsiteX3375" fmla="*/ 3803667 w 12192000"/>
              <a:gd name="connsiteY3375" fmla="*/ 1993923 h 6858000"/>
              <a:gd name="connsiteX3376" fmla="*/ 3740179 w 12192000"/>
              <a:gd name="connsiteY3376" fmla="*/ 2057422 h 6858000"/>
              <a:gd name="connsiteX3377" fmla="*/ 3803667 w 12192000"/>
              <a:gd name="connsiteY3377" fmla="*/ 2120936 h 6858000"/>
              <a:gd name="connsiteX3378" fmla="*/ 3867174 w 12192000"/>
              <a:gd name="connsiteY3378" fmla="*/ 2057422 h 6858000"/>
              <a:gd name="connsiteX3379" fmla="*/ 3803667 w 12192000"/>
              <a:gd name="connsiteY3379" fmla="*/ 1993923 h 6858000"/>
              <a:gd name="connsiteX3380" fmla="*/ 3536988 w 12192000"/>
              <a:gd name="connsiteY3380" fmla="*/ 1993923 h 6858000"/>
              <a:gd name="connsiteX3381" fmla="*/ 3473486 w 12192000"/>
              <a:gd name="connsiteY3381" fmla="*/ 2057422 h 6858000"/>
              <a:gd name="connsiteX3382" fmla="*/ 3536988 w 12192000"/>
              <a:gd name="connsiteY3382" fmla="*/ 2120936 h 6858000"/>
              <a:gd name="connsiteX3383" fmla="*/ 3600494 w 12192000"/>
              <a:gd name="connsiteY3383" fmla="*/ 2057422 h 6858000"/>
              <a:gd name="connsiteX3384" fmla="*/ 3536988 w 12192000"/>
              <a:gd name="connsiteY3384" fmla="*/ 1993923 h 6858000"/>
              <a:gd name="connsiteX3385" fmla="*/ 3270259 w 12192000"/>
              <a:gd name="connsiteY3385" fmla="*/ 1993923 h 6858000"/>
              <a:gd name="connsiteX3386" fmla="*/ 3206768 w 12192000"/>
              <a:gd name="connsiteY3386" fmla="*/ 2057422 h 6858000"/>
              <a:gd name="connsiteX3387" fmla="*/ 3270259 w 12192000"/>
              <a:gd name="connsiteY3387" fmla="*/ 2120937 h 6858000"/>
              <a:gd name="connsiteX3388" fmla="*/ 3333757 w 12192000"/>
              <a:gd name="connsiteY3388" fmla="*/ 2057422 h 6858000"/>
              <a:gd name="connsiteX3389" fmla="*/ 3270259 w 12192000"/>
              <a:gd name="connsiteY3389" fmla="*/ 1993923 h 6858000"/>
              <a:gd name="connsiteX3390" fmla="*/ 3003598 w 12192000"/>
              <a:gd name="connsiteY3390" fmla="*/ 1993923 h 6858000"/>
              <a:gd name="connsiteX3391" fmla="*/ 2940107 w 12192000"/>
              <a:gd name="connsiteY3391" fmla="*/ 2057422 h 6858000"/>
              <a:gd name="connsiteX3392" fmla="*/ 3003598 w 12192000"/>
              <a:gd name="connsiteY3392" fmla="*/ 2120937 h 6858000"/>
              <a:gd name="connsiteX3393" fmla="*/ 3067089 w 12192000"/>
              <a:gd name="connsiteY3393" fmla="*/ 2057422 h 6858000"/>
              <a:gd name="connsiteX3394" fmla="*/ 3003598 w 12192000"/>
              <a:gd name="connsiteY3394" fmla="*/ 1993923 h 6858000"/>
              <a:gd name="connsiteX3395" fmla="*/ 2736934 w 12192000"/>
              <a:gd name="connsiteY3395" fmla="*/ 1993923 h 6858000"/>
              <a:gd name="connsiteX3396" fmla="*/ 2673414 w 12192000"/>
              <a:gd name="connsiteY3396" fmla="*/ 2057422 h 6858000"/>
              <a:gd name="connsiteX3397" fmla="*/ 2736934 w 12192000"/>
              <a:gd name="connsiteY3397" fmla="*/ 2120937 h 6858000"/>
              <a:gd name="connsiteX3398" fmla="*/ 2800427 w 12192000"/>
              <a:gd name="connsiteY3398" fmla="*/ 2057422 h 6858000"/>
              <a:gd name="connsiteX3399" fmla="*/ 2736934 w 12192000"/>
              <a:gd name="connsiteY3399" fmla="*/ 1993923 h 6858000"/>
              <a:gd name="connsiteX3400" fmla="*/ 2470187 w 12192000"/>
              <a:gd name="connsiteY3400" fmla="*/ 1993923 h 6858000"/>
              <a:gd name="connsiteX3401" fmla="*/ 2406681 w 12192000"/>
              <a:gd name="connsiteY3401" fmla="*/ 2057422 h 6858000"/>
              <a:gd name="connsiteX3402" fmla="*/ 2470187 w 12192000"/>
              <a:gd name="connsiteY3402" fmla="*/ 2120937 h 6858000"/>
              <a:gd name="connsiteX3403" fmla="*/ 2533701 w 12192000"/>
              <a:gd name="connsiteY3403" fmla="*/ 2057422 h 6858000"/>
              <a:gd name="connsiteX3404" fmla="*/ 2470187 w 12192000"/>
              <a:gd name="connsiteY3404" fmla="*/ 1993923 h 6858000"/>
              <a:gd name="connsiteX3405" fmla="*/ 6737268 w 12192000"/>
              <a:gd name="connsiteY3405" fmla="*/ 1993920 h 6858000"/>
              <a:gd name="connsiteX3406" fmla="*/ 6673768 w 12192000"/>
              <a:gd name="connsiteY3406" fmla="*/ 2057420 h 6858000"/>
              <a:gd name="connsiteX3407" fmla="*/ 6737268 w 12192000"/>
              <a:gd name="connsiteY3407" fmla="*/ 2120933 h 6858000"/>
              <a:gd name="connsiteX3408" fmla="*/ 6800768 w 12192000"/>
              <a:gd name="connsiteY3408" fmla="*/ 2057420 h 6858000"/>
              <a:gd name="connsiteX3409" fmla="*/ 6737268 w 12192000"/>
              <a:gd name="connsiteY3409" fmla="*/ 1993920 h 6858000"/>
              <a:gd name="connsiteX3410" fmla="*/ 6470568 w 12192000"/>
              <a:gd name="connsiteY3410" fmla="*/ 1993920 h 6858000"/>
              <a:gd name="connsiteX3411" fmla="*/ 6407068 w 12192000"/>
              <a:gd name="connsiteY3411" fmla="*/ 2057420 h 6858000"/>
              <a:gd name="connsiteX3412" fmla="*/ 6470568 w 12192000"/>
              <a:gd name="connsiteY3412" fmla="*/ 2120933 h 6858000"/>
              <a:gd name="connsiteX3413" fmla="*/ 6534068 w 12192000"/>
              <a:gd name="connsiteY3413" fmla="*/ 2057420 h 6858000"/>
              <a:gd name="connsiteX3414" fmla="*/ 6470568 w 12192000"/>
              <a:gd name="connsiteY3414" fmla="*/ 1993920 h 6858000"/>
              <a:gd name="connsiteX3415" fmla="*/ 6203868 w 12192000"/>
              <a:gd name="connsiteY3415" fmla="*/ 1993920 h 6858000"/>
              <a:gd name="connsiteX3416" fmla="*/ 6140368 w 12192000"/>
              <a:gd name="connsiteY3416" fmla="*/ 2057420 h 6858000"/>
              <a:gd name="connsiteX3417" fmla="*/ 6203868 w 12192000"/>
              <a:gd name="connsiteY3417" fmla="*/ 2120933 h 6858000"/>
              <a:gd name="connsiteX3418" fmla="*/ 6267368 w 12192000"/>
              <a:gd name="connsiteY3418" fmla="*/ 2057420 h 6858000"/>
              <a:gd name="connsiteX3419" fmla="*/ 6203868 w 12192000"/>
              <a:gd name="connsiteY3419" fmla="*/ 1993920 h 6858000"/>
              <a:gd name="connsiteX3420" fmla="*/ 5937172 w 12192000"/>
              <a:gd name="connsiteY3420" fmla="*/ 1993920 h 6858000"/>
              <a:gd name="connsiteX3421" fmla="*/ 5873671 w 12192000"/>
              <a:gd name="connsiteY3421" fmla="*/ 2057420 h 6858000"/>
              <a:gd name="connsiteX3422" fmla="*/ 5937172 w 12192000"/>
              <a:gd name="connsiteY3422" fmla="*/ 2120933 h 6858000"/>
              <a:gd name="connsiteX3423" fmla="*/ 6000684 w 12192000"/>
              <a:gd name="connsiteY3423" fmla="*/ 2057420 h 6858000"/>
              <a:gd name="connsiteX3424" fmla="*/ 5937172 w 12192000"/>
              <a:gd name="connsiteY3424" fmla="*/ 1993920 h 6858000"/>
              <a:gd name="connsiteX3425" fmla="*/ 10471068 w 12192000"/>
              <a:gd name="connsiteY3425" fmla="*/ 1993919 h 6858000"/>
              <a:gd name="connsiteX3426" fmla="*/ 10407568 w 12192000"/>
              <a:gd name="connsiteY3426" fmla="*/ 2057419 h 6858000"/>
              <a:gd name="connsiteX3427" fmla="*/ 10471068 w 12192000"/>
              <a:gd name="connsiteY3427" fmla="*/ 2120932 h 6858000"/>
              <a:gd name="connsiteX3428" fmla="*/ 10534568 w 12192000"/>
              <a:gd name="connsiteY3428" fmla="*/ 2057419 h 6858000"/>
              <a:gd name="connsiteX3429" fmla="*/ 10471068 w 12192000"/>
              <a:gd name="connsiteY3429" fmla="*/ 1993919 h 6858000"/>
              <a:gd name="connsiteX3430" fmla="*/ 10204368 w 12192000"/>
              <a:gd name="connsiteY3430" fmla="*/ 1993919 h 6858000"/>
              <a:gd name="connsiteX3431" fmla="*/ 10140868 w 12192000"/>
              <a:gd name="connsiteY3431" fmla="*/ 2057419 h 6858000"/>
              <a:gd name="connsiteX3432" fmla="*/ 10204368 w 12192000"/>
              <a:gd name="connsiteY3432" fmla="*/ 2120932 h 6858000"/>
              <a:gd name="connsiteX3433" fmla="*/ 10267868 w 12192000"/>
              <a:gd name="connsiteY3433" fmla="*/ 2057419 h 6858000"/>
              <a:gd name="connsiteX3434" fmla="*/ 10204368 w 12192000"/>
              <a:gd name="connsiteY3434" fmla="*/ 1993919 h 6858000"/>
              <a:gd name="connsiteX3435" fmla="*/ 9937668 w 12192000"/>
              <a:gd name="connsiteY3435" fmla="*/ 1993919 h 6858000"/>
              <a:gd name="connsiteX3436" fmla="*/ 9874168 w 12192000"/>
              <a:gd name="connsiteY3436" fmla="*/ 2057419 h 6858000"/>
              <a:gd name="connsiteX3437" fmla="*/ 9937668 w 12192000"/>
              <a:gd name="connsiteY3437" fmla="*/ 2120932 h 6858000"/>
              <a:gd name="connsiteX3438" fmla="*/ 10001168 w 12192000"/>
              <a:gd name="connsiteY3438" fmla="*/ 2057419 h 6858000"/>
              <a:gd name="connsiteX3439" fmla="*/ 9937668 w 12192000"/>
              <a:gd name="connsiteY3439" fmla="*/ 1993919 h 6858000"/>
              <a:gd name="connsiteX3440" fmla="*/ 9670968 w 12192000"/>
              <a:gd name="connsiteY3440" fmla="*/ 1993919 h 6858000"/>
              <a:gd name="connsiteX3441" fmla="*/ 9607468 w 12192000"/>
              <a:gd name="connsiteY3441" fmla="*/ 2057419 h 6858000"/>
              <a:gd name="connsiteX3442" fmla="*/ 9670968 w 12192000"/>
              <a:gd name="connsiteY3442" fmla="*/ 2120932 h 6858000"/>
              <a:gd name="connsiteX3443" fmla="*/ 9734468 w 12192000"/>
              <a:gd name="connsiteY3443" fmla="*/ 2057419 h 6858000"/>
              <a:gd name="connsiteX3444" fmla="*/ 9670968 w 12192000"/>
              <a:gd name="connsiteY3444" fmla="*/ 1993919 h 6858000"/>
              <a:gd name="connsiteX3445" fmla="*/ 9404268 w 12192000"/>
              <a:gd name="connsiteY3445" fmla="*/ 1993919 h 6858000"/>
              <a:gd name="connsiteX3446" fmla="*/ 9340768 w 12192000"/>
              <a:gd name="connsiteY3446" fmla="*/ 2057419 h 6858000"/>
              <a:gd name="connsiteX3447" fmla="*/ 9404268 w 12192000"/>
              <a:gd name="connsiteY3447" fmla="*/ 2120932 h 6858000"/>
              <a:gd name="connsiteX3448" fmla="*/ 9467768 w 12192000"/>
              <a:gd name="connsiteY3448" fmla="*/ 2057419 h 6858000"/>
              <a:gd name="connsiteX3449" fmla="*/ 9404268 w 12192000"/>
              <a:gd name="connsiteY3449" fmla="*/ 1993919 h 6858000"/>
              <a:gd name="connsiteX3450" fmla="*/ 9137568 w 12192000"/>
              <a:gd name="connsiteY3450" fmla="*/ 1993919 h 6858000"/>
              <a:gd name="connsiteX3451" fmla="*/ 9074068 w 12192000"/>
              <a:gd name="connsiteY3451" fmla="*/ 2057419 h 6858000"/>
              <a:gd name="connsiteX3452" fmla="*/ 9137568 w 12192000"/>
              <a:gd name="connsiteY3452" fmla="*/ 2120932 h 6858000"/>
              <a:gd name="connsiteX3453" fmla="*/ 9201068 w 12192000"/>
              <a:gd name="connsiteY3453" fmla="*/ 2057419 h 6858000"/>
              <a:gd name="connsiteX3454" fmla="*/ 9137568 w 12192000"/>
              <a:gd name="connsiteY3454" fmla="*/ 1993919 h 6858000"/>
              <a:gd name="connsiteX3455" fmla="*/ 8870868 w 12192000"/>
              <a:gd name="connsiteY3455" fmla="*/ 1993919 h 6858000"/>
              <a:gd name="connsiteX3456" fmla="*/ 8807368 w 12192000"/>
              <a:gd name="connsiteY3456" fmla="*/ 2057419 h 6858000"/>
              <a:gd name="connsiteX3457" fmla="*/ 8870868 w 12192000"/>
              <a:gd name="connsiteY3457" fmla="*/ 2120932 h 6858000"/>
              <a:gd name="connsiteX3458" fmla="*/ 8934368 w 12192000"/>
              <a:gd name="connsiteY3458" fmla="*/ 2057419 h 6858000"/>
              <a:gd name="connsiteX3459" fmla="*/ 8870868 w 12192000"/>
              <a:gd name="connsiteY3459" fmla="*/ 1993919 h 6858000"/>
              <a:gd name="connsiteX3460" fmla="*/ 8604168 w 12192000"/>
              <a:gd name="connsiteY3460" fmla="*/ 1993919 h 6858000"/>
              <a:gd name="connsiteX3461" fmla="*/ 8540668 w 12192000"/>
              <a:gd name="connsiteY3461" fmla="*/ 2057419 h 6858000"/>
              <a:gd name="connsiteX3462" fmla="*/ 8604168 w 12192000"/>
              <a:gd name="connsiteY3462" fmla="*/ 2120932 h 6858000"/>
              <a:gd name="connsiteX3463" fmla="*/ 8667668 w 12192000"/>
              <a:gd name="connsiteY3463" fmla="*/ 2057419 h 6858000"/>
              <a:gd name="connsiteX3464" fmla="*/ 8604168 w 12192000"/>
              <a:gd name="connsiteY3464" fmla="*/ 1993919 h 6858000"/>
              <a:gd name="connsiteX3465" fmla="*/ 8337468 w 12192000"/>
              <a:gd name="connsiteY3465" fmla="*/ 1993919 h 6858000"/>
              <a:gd name="connsiteX3466" fmla="*/ 8273968 w 12192000"/>
              <a:gd name="connsiteY3466" fmla="*/ 2057419 h 6858000"/>
              <a:gd name="connsiteX3467" fmla="*/ 8337468 w 12192000"/>
              <a:gd name="connsiteY3467" fmla="*/ 2120932 h 6858000"/>
              <a:gd name="connsiteX3468" fmla="*/ 8400968 w 12192000"/>
              <a:gd name="connsiteY3468" fmla="*/ 2057419 h 6858000"/>
              <a:gd name="connsiteX3469" fmla="*/ 8337468 w 12192000"/>
              <a:gd name="connsiteY3469" fmla="*/ 1993919 h 6858000"/>
              <a:gd name="connsiteX3470" fmla="*/ 8070768 w 12192000"/>
              <a:gd name="connsiteY3470" fmla="*/ 1993919 h 6858000"/>
              <a:gd name="connsiteX3471" fmla="*/ 8007268 w 12192000"/>
              <a:gd name="connsiteY3471" fmla="*/ 2057419 h 6858000"/>
              <a:gd name="connsiteX3472" fmla="*/ 8070768 w 12192000"/>
              <a:gd name="connsiteY3472" fmla="*/ 2120933 h 6858000"/>
              <a:gd name="connsiteX3473" fmla="*/ 8134268 w 12192000"/>
              <a:gd name="connsiteY3473" fmla="*/ 2057419 h 6858000"/>
              <a:gd name="connsiteX3474" fmla="*/ 8070768 w 12192000"/>
              <a:gd name="connsiteY3474" fmla="*/ 1993919 h 6858000"/>
              <a:gd name="connsiteX3475" fmla="*/ 7804068 w 12192000"/>
              <a:gd name="connsiteY3475" fmla="*/ 1993919 h 6858000"/>
              <a:gd name="connsiteX3476" fmla="*/ 7740568 w 12192000"/>
              <a:gd name="connsiteY3476" fmla="*/ 2057420 h 6858000"/>
              <a:gd name="connsiteX3477" fmla="*/ 7804068 w 12192000"/>
              <a:gd name="connsiteY3477" fmla="*/ 2120933 h 6858000"/>
              <a:gd name="connsiteX3478" fmla="*/ 7867568 w 12192000"/>
              <a:gd name="connsiteY3478" fmla="*/ 2057420 h 6858000"/>
              <a:gd name="connsiteX3479" fmla="*/ 7804068 w 12192000"/>
              <a:gd name="connsiteY3479" fmla="*/ 1993919 h 6858000"/>
              <a:gd name="connsiteX3480" fmla="*/ 7537368 w 12192000"/>
              <a:gd name="connsiteY3480" fmla="*/ 1993919 h 6858000"/>
              <a:gd name="connsiteX3481" fmla="*/ 7473868 w 12192000"/>
              <a:gd name="connsiteY3481" fmla="*/ 2057420 h 6858000"/>
              <a:gd name="connsiteX3482" fmla="*/ 7537368 w 12192000"/>
              <a:gd name="connsiteY3482" fmla="*/ 2120933 h 6858000"/>
              <a:gd name="connsiteX3483" fmla="*/ 7600868 w 12192000"/>
              <a:gd name="connsiteY3483" fmla="*/ 2057420 h 6858000"/>
              <a:gd name="connsiteX3484" fmla="*/ 7537368 w 12192000"/>
              <a:gd name="connsiteY3484" fmla="*/ 1993919 h 6858000"/>
              <a:gd name="connsiteX3485" fmla="*/ 7270668 w 12192000"/>
              <a:gd name="connsiteY3485" fmla="*/ 1993919 h 6858000"/>
              <a:gd name="connsiteX3486" fmla="*/ 7207168 w 12192000"/>
              <a:gd name="connsiteY3486" fmla="*/ 2057420 h 6858000"/>
              <a:gd name="connsiteX3487" fmla="*/ 7270668 w 12192000"/>
              <a:gd name="connsiteY3487" fmla="*/ 2120933 h 6858000"/>
              <a:gd name="connsiteX3488" fmla="*/ 7334168 w 12192000"/>
              <a:gd name="connsiteY3488" fmla="*/ 2057420 h 6858000"/>
              <a:gd name="connsiteX3489" fmla="*/ 7270668 w 12192000"/>
              <a:gd name="connsiteY3489" fmla="*/ 1993919 h 6858000"/>
              <a:gd name="connsiteX3490" fmla="*/ 7003968 w 12192000"/>
              <a:gd name="connsiteY3490" fmla="*/ 1993919 h 6858000"/>
              <a:gd name="connsiteX3491" fmla="*/ 6940468 w 12192000"/>
              <a:gd name="connsiteY3491" fmla="*/ 2057420 h 6858000"/>
              <a:gd name="connsiteX3492" fmla="*/ 7003968 w 12192000"/>
              <a:gd name="connsiteY3492" fmla="*/ 2120933 h 6858000"/>
              <a:gd name="connsiteX3493" fmla="*/ 7067468 w 12192000"/>
              <a:gd name="connsiteY3493" fmla="*/ 2057420 h 6858000"/>
              <a:gd name="connsiteX3494" fmla="*/ 7003968 w 12192000"/>
              <a:gd name="connsiteY3494" fmla="*/ 1993919 h 6858000"/>
              <a:gd name="connsiteX3495" fmla="*/ 11804568 w 12192000"/>
              <a:gd name="connsiteY3495" fmla="*/ 1993916 h 6858000"/>
              <a:gd name="connsiteX3496" fmla="*/ 11741068 w 12192000"/>
              <a:gd name="connsiteY3496" fmla="*/ 2057417 h 6858000"/>
              <a:gd name="connsiteX3497" fmla="*/ 11804568 w 12192000"/>
              <a:gd name="connsiteY3497" fmla="*/ 2120932 h 6858000"/>
              <a:gd name="connsiteX3498" fmla="*/ 11868068 w 12192000"/>
              <a:gd name="connsiteY3498" fmla="*/ 2057417 h 6858000"/>
              <a:gd name="connsiteX3499" fmla="*/ 11804568 w 12192000"/>
              <a:gd name="connsiteY3499" fmla="*/ 1993916 h 6858000"/>
              <a:gd name="connsiteX3500" fmla="*/ 11537868 w 12192000"/>
              <a:gd name="connsiteY3500" fmla="*/ 1993916 h 6858000"/>
              <a:gd name="connsiteX3501" fmla="*/ 11474368 w 12192000"/>
              <a:gd name="connsiteY3501" fmla="*/ 2057417 h 6858000"/>
              <a:gd name="connsiteX3502" fmla="*/ 11537868 w 12192000"/>
              <a:gd name="connsiteY3502" fmla="*/ 2120932 h 6858000"/>
              <a:gd name="connsiteX3503" fmla="*/ 11601368 w 12192000"/>
              <a:gd name="connsiteY3503" fmla="*/ 2057417 h 6858000"/>
              <a:gd name="connsiteX3504" fmla="*/ 11537868 w 12192000"/>
              <a:gd name="connsiteY3504" fmla="*/ 1993916 h 6858000"/>
              <a:gd name="connsiteX3505" fmla="*/ 11271168 w 12192000"/>
              <a:gd name="connsiteY3505" fmla="*/ 1993916 h 6858000"/>
              <a:gd name="connsiteX3506" fmla="*/ 11207668 w 12192000"/>
              <a:gd name="connsiteY3506" fmla="*/ 2057417 h 6858000"/>
              <a:gd name="connsiteX3507" fmla="*/ 11271168 w 12192000"/>
              <a:gd name="connsiteY3507" fmla="*/ 2120932 h 6858000"/>
              <a:gd name="connsiteX3508" fmla="*/ 11334668 w 12192000"/>
              <a:gd name="connsiteY3508" fmla="*/ 2057417 h 6858000"/>
              <a:gd name="connsiteX3509" fmla="*/ 11271168 w 12192000"/>
              <a:gd name="connsiteY3509" fmla="*/ 1993916 h 6858000"/>
              <a:gd name="connsiteX3510" fmla="*/ 11004468 w 12192000"/>
              <a:gd name="connsiteY3510" fmla="*/ 1993916 h 6858000"/>
              <a:gd name="connsiteX3511" fmla="*/ 10940968 w 12192000"/>
              <a:gd name="connsiteY3511" fmla="*/ 2057417 h 6858000"/>
              <a:gd name="connsiteX3512" fmla="*/ 11004468 w 12192000"/>
              <a:gd name="connsiteY3512" fmla="*/ 2120932 h 6858000"/>
              <a:gd name="connsiteX3513" fmla="*/ 11067968 w 12192000"/>
              <a:gd name="connsiteY3513" fmla="*/ 2057417 h 6858000"/>
              <a:gd name="connsiteX3514" fmla="*/ 11004468 w 12192000"/>
              <a:gd name="connsiteY3514" fmla="*/ 1993916 h 6858000"/>
              <a:gd name="connsiteX3515" fmla="*/ 10737768 w 12192000"/>
              <a:gd name="connsiteY3515" fmla="*/ 1993916 h 6858000"/>
              <a:gd name="connsiteX3516" fmla="*/ 10674268 w 12192000"/>
              <a:gd name="connsiteY3516" fmla="*/ 2057417 h 6858000"/>
              <a:gd name="connsiteX3517" fmla="*/ 10737768 w 12192000"/>
              <a:gd name="connsiteY3517" fmla="*/ 2120932 h 6858000"/>
              <a:gd name="connsiteX3518" fmla="*/ 10801268 w 12192000"/>
              <a:gd name="connsiteY3518" fmla="*/ 2057417 h 6858000"/>
              <a:gd name="connsiteX3519" fmla="*/ 10737768 w 12192000"/>
              <a:gd name="connsiteY3519" fmla="*/ 1993916 h 6858000"/>
              <a:gd name="connsiteX3520" fmla="*/ 590598 w 12192000"/>
              <a:gd name="connsiteY3520" fmla="*/ 1689145 h 6858000"/>
              <a:gd name="connsiteX3521" fmla="*/ 527098 w 12192000"/>
              <a:gd name="connsiteY3521" fmla="*/ 1752641 h 6858000"/>
              <a:gd name="connsiteX3522" fmla="*/ 590598 w 12192000"/>
              <a:gd name="connsiteY3522" fmla="*/ 1816138 h 6858000"/>
              <a:gd name="connsiteX3523" fmla="*/ 654097 w 12192000"/>
              <a:gd name="connsiteY3523" fmla="*/ 1752641 h 6858000"/>
              <a:gd name="connsiteX3524" fmla="*/ 590598 w 12192000"/>
              <a:gd name="connsiteY3524" fmla="*/ 1689145 h 6858000"/>
              <a:gd name="connsiteX3525" fmla="*/ 323901 w 12192000"/>
              <a:gd name="connsiteY3525" fmla="*/ 1689145 h 6858000"/>
              <a:gd name="connsiteX3526" fmla="*/ 260402 w 12192000"/>
              <a:gd name="connsiteY3526" fmla="*/ 1752642 h 6858000"/>
              <a:gd name="connsiteX3527" fmla="*/ 323901 w 12192000"/>
              <a:gd name="connsiteY3527" fmla="*/ 1816138 h 6858000"/>
              <a:gd name="connsiteX3528" fmla="*/ 387400 w 12192000"/>
              <a:gd name="connsiteY3528" fmla="*/ 1752642 h 6858000"/>
              <a:gd name="connsiteX3529" fmla="*/ 323901 w 12192000"/>
              <a:gd name="connsiteY3529" fmla="*/ 1689145 h 6858000"/>
              <a:gd name="connsiteX3530" fmla="*/ 1657384 w 12192000"/>
              <a:gd name="connsiteY3530" fmla="*/ 1689144 h 6858000"/>
              <a:gd name="connsiteX3531" fmla="*/ 1593886 w 12192000"/>
              <a:gd name="connsiteY3531" fmla="*/ 1752640 h 6858000"/>
              <a:gd name="connsiteX3532" fmla="*/ 1657384 w 12192000"/>
              <a:gd name="connsiteY3532" fmla="*/ 1816137 h 6858000"/>
              <a:gd name="connsiteX3533" fmla="*/ 1720885 w 12192000"/>
              <a:gd name="connsiteY3533" fmla="*/ 1752640 h 6858000"/>
              <a:gd name="connsiteX3534" fmla="*/ 1657384 w 12192000"/>
              <a:gd name="connsiteY3534" fmla="*/ 1689144 h 6858000"/>
              <a:gd name="connsiteX3535" fmla="*/ 1390687 w 12192000"/>
              <a:gd name="connsiteY3535" fmla="*/ 1689144 h 6858000"/>
              <a:gd name="connsiteX3536" fmla="*/ 1327188 w 12192000"/>
              <a:gd name="connsiteY3536" fmla="*/ 1752641 h 6858000"/>
              <a:gd name="connsiteX3537" fmla="*/ 1390687 w 12192000"/>
              <a:gd name="connsiteY3537" fmla="*/ 1816137 h 6858000"/>
              <a:gd name="connsiteX3538" fmla="*/ 1454187 w 12192000"/>
              <a:gd name="connsiteY3538" fmla="*/ 1752641 h 6858000"/>
              <a:gd name="connsiteX3539" fmla="*/ 1390687 w 12192000"/>
              <a:gd name="connsiteY3539" fmla="*/ 1689144 h 6858000"/>
              <a:gd name="connsiteX3540" fmla="*/ 1123991 w 12192000"/>
              <a:gd name="connsiteY3540" fmla="*/ 1689144 h 6858000"/>
              <a:gd name="connsiteX3541" fmla="*/ 1060491 w 12192000"/>
              <a:gd name="connsiteY3541" fmla="*/ 1752641 h 6858000"/>
              <a:gd name="connsiteX3542" fmla="*/ 1123991 w 12192000"/>
              <a:gd name="connsiteY3542" fmla="*/ 1816138 h 6858000"/>
              <a:gd name="connsiteX3543" fmla="*/ 1187490 w 12192000"/>
              <a:gd name="connsiteY3543" fmla="*/ 1752641 h 6858000"/>
              <a:gd name="connsiteX3544" fmla="*/ 1123991 w 12192000"/>
              <a:gd name="connsiteY3544" fmla="*/ 1689144 h 6858000"/>
              <a:gd name="connsiteX3545" fmla="*/ 857294 w 12192000"/>
              <a:gd name="connsiteY3545" fmla="*/ 1689144 h 6858000"/>
              <a:gd name="connsiteX3546" fmla="*/ 793795 w 12192000"/>
              <a:gd name="connsiteY3546" fmla="*/ 1752641 h 6858000"/>
              <a:gd name="connsiteX3547" fmla="*/ 857294 w 12192000"/>
              <a:gd name="connsiteY3547" fmla="*/ 1816138 h 6858000"/>
              <a:gd name="connsiteX3548" fmla="*/ 920793 w 12192000"/>
              <a:gd name="connsiteY3548" fmla="*/ 1752641 h 6858000"/>
              <a:gd name="connsiteX3549" fmla="*/ 857294 w 12192000"/>
              <a:gd name="connsiteY3549" fmla="*/ 1689144 h 6858000"/>
              <a:gd name="connsiteX3550" fmla="*/ 2990917 w 12192000"/>
              <a:gd name="connsiteY3550" fmla="*/ 1689143 h 6858000"/>
              <a:gd name="connsiteX3551" fmla="*/ 2927427 w 12192000"/>
              <a:gd name="connsiteY3551" fmla="*/ 1752639 h 6858000"/>
              <a:gd name="connsiteX3552" fmla="*/ 2990917 w 12192000"/>
              <a:gd name="connsiteY3552" fmla="*/ 1816136 h 6858000"/>
              <a:gd name="connsiteX3553" fmla="*/ 3054407 w 12192000"/>
              <a:gd name="connsiteY3553" fmla="*/ 1752639 h 6858000"/>
              <a:gd name="connsiteX3554" fmla="*/ 2990917 w 12192000"/>
              <a:gd name="connsiteY3554" fmla="*/ 1689143 h 6858000"/>
              <a:gd name="connsiteX3555" fmla="*/ 2724260 w 12192000"/>
              <a:gd name="connsiteY3555" fmla="*/ 1689143 h 6858000"/>
              <a:gd name="connsiteX3556" fmla="*/ 2660740 w 12192000"/>
              <a:gd name="connsiteY3556" fmla="*/ 1752640 h 6858000"/>
              <a:gd name="connsiteX3557" fmla="*/ 2724260 w 12192000"/>
              <a:gd name="connsiteY3557" fmla="*/ 1816136 h 6858000"/>
              <a:gd name="connsiteX3558" fmla="*/ 2787750 w 12192000"/>
              <a:gd name="connsiteY3558" fmla="*/ 1752640 h 6858000"/>
              <a:gd name="connsiteX3559" fmla="*/ 2724260 w 12192000"/>
              <a:gd name="connsiteY3559" fmla="*/ 1689143 h 6858000"/>
              <a:gd name="connsiteX3560" fmla="*/ 2457500 w 12192000"/>
              <a:gd name="connsiteY3560" fmla="*/ 1689143 h 6858000"/>
              <a:gd name="connsiteX3561" fmla="*/ 2394006 w 12192000"/>
              <a:gd name="connsiteY3561" fmla="*/ 1752640 h 6858000"/>
              <a:gd name="connsiteX3562" fmla="*/ 2457500 w 12192000"/>
              <a:gd name="connsiteY3562" fmla="*/ 1816137 h 6858000"/>
              <a:gd name="connsiteX3563" fmla="*/ 2521015 w 12192000"/>
              <a:gd name="connsiteY3563" fmla="*/ 1752640 h 6858000"/>
              <a:gd name="connsiteX3564" fmla="*/ 2457500 w 12192000"/>
              <a:gd name="connsiteY3564" fmla="*/ 1689143 h 6858000"/>
              <a:gd name="connsiteX3565" fmla="*/ 2190807 w 12192000"/>
              <a:gd name="connsiteY3565" fmla="*/ 1689143 h 6858000"/>
              <a:gd name="connsiteX3566" fmla="*/ 2127318 w 12192000"/>
              <a:gd name="connsiteY3566" fmla="*/ 1752640 h 6858000"/>
              <a:gd name="connsiteX3567" fmla="*/ 2190807 w 12192000"/>
              <a:gd name="connsiteY3567" fmla="*/ 1816137 h 6858000"/>
              <a:gd name="connsiteX3568" fmla="*/ 2254301 w 12192000"/>
              <a:gd name="connsiteY3568" fmla="*/ 1752640 h 6858000"/>
              <a:gd name="connsiteX3569" fmla="*/ 2190807 w 12192000"/>
              <a:gd name="connsiteY3569" fmla="*/ 1689143 h 6858000"/>
              <a:gd name="connsiteX3570" fmla="*/ 1924092 w 12192000"/>
              <a:gd name="connsiteY3570" fmla="*/ 1689143 h 6858000"/>
              <a:gd name="connsiteX3571" fmla="*/ 1860584 w 12192000"/>
              <a:gd name="connsiteY3571" fmla="*/ 1752640 h 6858000"/>
              <a:gd name="connsiteX3572" fmla="*/ 1924092 w 12192000"/>
              <a:gd name="connsiteY3572" fmla="*/ 1816137 h 6858000"/>
              <a:gd name="connsiteX3573" fmla="*/ 1987612 w 12192000"/>
              <a:gd name="connsiteY3573" fmla="*/ 1752640 h 6858000"/>
              <a:gd name="connsiteX3574" fmla="*/ 1924092 w 12192000"/>
              <a:gd name="connsiteY3574" fmla="*/ 1689143 h 6858000"/>
              <a:gd name="connsiteX3575" fmla="*/ 4057695 w 12192000"/>
              <a:gd name="connsiteY3575" fmla="*/ 1689142 h 6858000"/>
              <a:gd name="connsiteX3576" fmla="*/ 3994189 w 12192000"/>
              <a:gd name="connsiteY3576" fmla="*/ 1752638 h 6858000"/>
              <a:gd name="connsiteX3577" fmla="*/ 4057695 w 12192000"/>
              <a:gd name="connsiteY3577" fmla="*/ 1816135 h 6858000"/>
              <a:gd name="connsiteX3578" fmla="*/ 4121092 w 12192000"/>
              <a:gd name="connsiteY3578" fmla="*/ 1752638 h 6858000"/>
              <a:gd name="connsiteX3579" fmla="*/ 4057695 w 12192000"/>
              <a:gd name="connsiteY3579" fmla="*/ 1689142 h 6858000"/>
              <a:gd name="connsiteX3580" fmla="*/ 3790981 w 12192000"/>
              <a:gd name="connsiteY3580" fmla="*/ 1689142 h 6858000"/>
              <a:gd name="connsiteX3581" fmla="*/ 3727495 w 12192000"/>
              <a:gd name="connsiteY3581" fmla="*/ 1752639 h 6858000"/>
              <a:gd name="connsiteX3582" fmla="*/ 3790981 w 12192000"/>
              <a:gd name="connsiteY3582" fmla="*/ 1816135 h 6858000"/>
              <a:gd name="connsiteX3583" fmla="*/ 3854483 w 12192000"/>
              <a:gd name="connsiteY3583" fmla="*/ 1752639 h 6858000"/>
              <a:gd name="connsiteX3584" fmla="*/ 3790981 w 12192000"/>
              <a:gd name="connsiteY3584" fmla="*/ 1689142 h 6858000"/>
              <a:gd name="connsiteX3585" fmla="*/ 3524306 w 12192000"/>
              <a:gd name="connsiteY3585" fmla="*/ 1689142 h 6858000"/>
              <a:gd name="connsiteX3586" fmla="*/ 3460797 w 12192000"/>
              <a:gd name="connsiteY3586" fmla="*/ 1752639 h 6858000"/>
              <a:gd name="connsiteX3587" fmla="*/ 3524306 w 12192000"/>
              <a:gd name="connsiteY3587" fmla="*/ 1816136 h 6858000"/>
              <a:gd name="connsiteX3588" fmla="*/ 3587804 w 12192000"/>
              <a:gd name="connsiteY3588" fmla="*/ 1752639 h 6858000"/>
              <a:gd name="connsiteX3589" fmla="*/ 3524306 w 12192000"/>
              <a:gd name="connsiteY3589" fmla="*/ 1689142 h 6858000"/>
              <a:gd name="connsiteX3590" fmla="*/ 3257573 w 12192000"/>
              <a:gd name="connsiteY3590" fmla="*/ 1689142 h 6858000"/>
              <a:gd name="connsiteX3591" fmla="*/ 3194083 w 12192000"/>
              <a:gd name="connsiteY3591" fmla="*/ 1752639 h 6858000"/>
              <a:gd name="connsiteX3592" fmla="*/ 3257573 w 12192000"/>
              <a:gd name="connsiteY3592" fmla="*/ 1816136 h 6858000"/>
              <a:gd name="connsiteX3593" fmla="*/ 3321065 w 12192000"/>
              <a:gd name="connsiteY3593" fmla="*/ 1752639 h 6858000"/>
              <a:gd name="connsiteX3594" fmla="*/ 3257573 w 12192000"/>
              <a:gd name="connsiteY3594" fmla="*/ 1689142 h 6858000"/>
              <a:gd name="connsiteX3595" fmla="*/ 5391099 w 12192000"/>
              <a:gd name="connsiteY3595" fmla="*/ 1689141 h 6858000"/>
              <a:gd name="connsiteX3596" fmla="*/ 5327599 w 12192000"/>
              <a:gd name="connsiteY3596" fmla="*/ 1752637 h 6858000"/>
              <a:gd name="connsiteX3597" fmla="*/ 5391099 w 12192000"/>
              <a:gd name="connsiteY3597" fmla="*/ 1816134 h 6858000"/>
              <a:gd name="connsiteX3598" fmla="*/ 5454596 w 12192000"/>
              <a:gd name="connsiteY3598" fmla="*/ 1752637 h 6858000"/>
              <a:gd name="connsiteX3599" fmla="*/ 5391099 w 12192000"/>
              <a:gd name="connsiteY3599" fmla="*/ 1689141 h 6858000"/>
              <a:gd name="connsiteX3600" fmla="*/ 5124395 w 12192000"/>
              <a:gd name="connsiteY3600" fmla="*/ 1689141 h 6858000"/>
              <a:gd name="connsiteX3601" fmla="*/ 5060881 w 12192000"/>
              <a:gd name="connsiteY3601" fmla="*/ 1752638 h 6858000"/>
              <a:gd name="connsiteX3602" fmla="*/ 5124395 w 12192000"/>
              <a:gd name="connsiteY3602" fmla="*/ 1816135 h 6858000"/>
              <a:gd name="connsiteX3603" fmla="*/ 5187901 w 12192000"/>
              <a:gd name="connsiteY3603" fmla="*/ 1752638 h 6858000"/>
              <a:gd name="connsiteX3604" fmla="*/ 5124395 w 12192000"/>
              <a:gd name="connsiteY3604" fmla="*/ 1689141 h 6858000"/>
              <a:gd name="connsiteX3605" fmla="*/ 4857694 w 12192000"/>
              <a:gd name="connsiteY3605" fmla="*/ 1689141 h 6858000"/>
              <a:gd name="connsiteX3606" fmla="*/ 4794186 w 12192000"/>
              <a:gd name="connsiteY3606" fmla="*/ 1752638 h 6858000"/>
              <a:gd name="connsiteX3607" fmla="*/ 4857694 w 12192000"/>
              <a:gd name="connsiteY3607" fmla="*/ 1816135 h 6858000"/>
              <a:gd name="connsiteX3608" fmla="*/ 4921192 w 12192000"/>
              <a:gd name="connsiteY3608" fmla="*/ 1752638 h 6858000"/>
              <a:gd name="connsiteX3609" fmla="*/ 4857694 w 12192000"/>
              <a:gd name="connsiteY3609" fmla="*/ 1689141 h 6858000"/>
              <a:gd name="connsiteX3610" fmla="*/ 4591027 w 12192000"/>
              <a:gd name="connsiteY3610" fmla="*/ 1689141 h 6858000"/>
              <a:gd name="connsiteX3611" fmla="*/ 4527531 w 12192000"/>
              <a:gd name="connsiteY3611" fmla="*/ 1752638 h 6858000"/>
              <a:gd name="connsiteX3612" fmla="*/ 4591027 w 12192000"/>
              <a:gd name="connsiteY3612" fmla="*/ 1816135 h 6858000"/>
              <a:gd name="connsiteX3613" fmla="*/ 4654496 w 12192000"/>
              <a:gd name="connsiteY3613" fmla="*/ 1752638 h 6858000"/>
              <a:gd name="connsiteX3614" fmla="*/ 4591027 w 12192000"/>
              <a:gd name="connsiteY3614" fmla="*/ 1689141 h 6858000"/>
              <a:gd name="connsiteX3615" fmla="*/ 4324320 w 12192000"/>
              <a:gd name="connsiteY3615" fmla="*/ 1689141 h 6858000"/>
              <a:gd name="connsiteX3616" fmla="*/ 4260813 w 12192000"/>
              <a:gd name="connsiteY3616" fmla="*/ 1752638 h 6858000"/>
              <a:gd name="connsiteX3617" fmla="*/ 4324320 w 12192000"/>
              <a:gd name="connsiteY3617" fmla="*/ 1816135 h 6858000"/>
              <a:gd name="connsiteX3618" fmla="*/ 4387806 w 12192000"/>
              <a:gd name="connsiteY3618" fmla="*/ 1752638 h 6858000"/>
              <a:gd name="connsiteX3619" fmla="*/ 4324320 w 12192000"/>
              <a:gd name="connsiteY3619" fmla="*/ 1689141 h 6858000"/>
              <a:gd name="connsiteX3620" fmla="*/ 6457868 w 12192000"/>
              <a:gd name="connsiteY3620" fmla="*/ 1689140 h 6858000"/>
              <a:gd name="connsiteX3621" fmla="*/ 6394368 w 12192000"/>
              <a:gd name="connsiteY3621" fmla="*/ 1752636 h 6858000"/>
              <a:gd name="connsiteX3622" fmla="*/ 6457868 w 12192000"/>
              <a:gd name="connsiteY3622" fmla="*/ 1816133 h 6858000"/>
              <a:gd name="connsiteX3623" fmla="*/ 6521368 w 12192000"/>
              <a:gd name="connsiteY3623" fmla="*/ 1752636 h 6858000"/>
              <a:gd name="connsiteX3624" fmla="*/ 6457868 w 12192000"/>
              <a:gd name="connsiteY3624" fmla="*/ 1689140 h 6858000"/>
              <a:gd name="connsiteX3625" fmla="*/ 6191168 w 12192000"/>
              <a:gd name="connsiteY3625" fmla="*/ 1689140 h 6858000"/>
              <a:gd name="connsiteX3626" fmla="*/ 6127668 w 12192000"/>
              <a:gd name="connsiteY3626" fmla="*/ 1752637 h 6858000"/>
              <a:gd name="connsiteX3627" fmla="*/ 6191168 w 12192000"/>
              <a:gd name="connsiteY3627" fmla="*/ 1816134 h 6858000"/>
              <a:gd name="connsiteX3628" fmla="*/ 6254668 w 12192000"/>
              <a:gd name="connsiteY3628" fmla="*/ 1752637 h 6858000"/>
              <a:gd name="connsiteX3629" fmla="*/ 6191168 w 12192000"/>
              <a:gd name="connsiteY3629" fmla="*/ 1689140 h 6858000"/>
              <a:gd name="connsiteX3630" fmla="*/ 5924469 w 12192000"/>
              <a:gd name="connsiteY3630" fmla="*/ 1689140 h 6858000"/>
              <a:gd name="connsiteX3631" fmla="*/ 5860973 w 12192000"/>
              <a:gd name="connsiteY3631" fmla="*/ 1752637 h 6858000"/>
              <a:gd name="connsiteX3632" fmla="*/ 5924469 w 12192000"/>
              <a:gd name="connsiteY3632" fmla="*/ 1816134 h 6858000"/>
              <a:gd name="connsiteX3633" fmla="*/ 5987982 w 12192000"/>
              <a:gd name="connsiteY3633" fmla="*/ 1752637 h 6858000"/>
              <a:gd name="connsiteX3634" fmla="*/ 5924469 w 12192000"/>
              <a:gd name="connsiteY3634" fmla="*/ 1689140 h 6858000"/>
              <a:gd name="connsiteX3635" fmla="*/ 5657777 w 12192000"/>
              <a:gd name="connsiteY3635" fmla="*/ 1689140 h 6858000"/>
              <a:gd name="connsiteX3636" fmla="*/ 5594291 w 12192000"/>
              <a:gd name="connsiteY3636" fmla="*/ 1752637 h 6858000"/>
              <a:gd name="connsiteX3637" fmla="*/ 5657777 w 12192000"/>
              <a:gd name="connsiteY3637" fmla="*/ 1816134 h 6858000"/>
              <a:gd name="connsiteX3638" fmla="*/ 5721277 w 12192000"/>
              <a:gd name="connsiteY3638" fmla="*/ 1752637 h 6858000"/>
              <a:gd name="connsiteX3639" fmla="*/ 5657777 w 12192000"/>
              <a:gd name="connsiteY3639" fmla="*/ 1689140 h 6858000"/>
              <a:gd name="connsiteX3640" fmla="*/ 7791368 w 12192000"/>
              <a:gd name="connsiteY3640" fmla="*/ 1689139 h 6858000"/>
              <a:gd name="connsiteX3641" fmla="*/ 7727868 w 12192000"/>
              <a:gd name="connsiteY3641" fmla="*/ 1752636 h 6858000"/>
              <a:gd name="connsiteX3642" fmla="*/ 7791368 w 12192000"/>
              <a:gd name="connsiteY3642" fmla="*/ 1816132 h 6858000"/>
              <a:gd name="connsiteX3643" fmla="*/ 7854868 w 12192000"/>
              <a:gd name="connsiteY3643" fmla="*/ 1752636 h 6858000"/>
              <a:gd name="connsiteX3644" fmla="*/ 7791368 w 12192000"/>
              <a:gd name="connsiteY3644" fmla="*/ 1689139 h 6858000"/>
              <a:gd name="connsiteX3645" fmla="*/ 7524668 w 12192000"/>
              <a:gd name="connsiteY3645" fmla="*/ 1689139 h 6858000"/>
              <a:gd name="connsiteX3646" fmla="*/ 7461168 w 12192000"/>
              <a:gd name="connsiteY3646" fmla="*/ 1752636 h 6858000"/>
              <a:gd name="connsiteX3647" fmla="*/ 7524668 w 12192000"/>
              <a:gd name="connsiteY3647" fmla="*/ 1816133 h 6858000"/>
              <a:gd name="connsiteX3648" fmla="*/ 7588168 w 12192000"/>
              <a:gd name="connsiteY3648" fmla="*/ 1752636 h 6858000"/>
              <a:gd name="connsiteX3649" fmla="*/ 7524668 w 12192000"/>
              <a:gd name="connsiteY3649" fmla="*/ 1689139 h 6858000"/>
              <a:gd name="connsiteX3650" fmla="*/ 7257968 w 12192000"/>
              <a:gd name="connsiteY3650" fmla="*/ 1689139 h 6858000"/>
              <a:gd name="connsiteX3651" fmla="*/ 7194468 w 12192000"/>
              <a:gd name="connsiteY3651" fmla="*/ 1752636 h 6858000"/>
              <a:gd name="connsiteX3652" fmla="*/ 7257968 w 12192000"/>
              <a:gd name="connsiteY3652" fmla="*/ 1816133 h 6858000"/>
              <a:gd name="connsiteX3653" fmla="*/ 7321468 w 12192000"/>
              <a:gd name="connsiteY3653" fmla="*/ 1752636 h 6858000"/>
              <a:gd name="connsiteX3654" fmla="*/ 7257968 w 12192000"/>
              <a:gd name="connsiteY3654" fmla="*/ 1689139 h 6858000"/>
              <a:gd name="connsiteX3655" fmla="*/ 6991268 w 12192000"/>
              <a:gd name="connsiteY3655" fmla="*/ 1689139 h 6858000"/>
              <a:gd name="connsiteX3656" fmla="*/ 6927768 w 12192000"/>
              <a:gd name="connsiteY3656" fmla="*/ 1752636 h 6858000"/>
              <a:gd name="connsiteX3657" fmla="*/ 6991268 w 12192000"/>
              <a:gd name="connsiteY3657" fmla="*/ 1816133 h 6858000"/>
              <a:gd name="connsiteX3658" fmla="*/ 7054768 w 12192000"/>
              <a:gd name="connsiteY3658" fmla="*/ 1752636 h 6858000"/>
              <a:gd name="connsiteX3659" fmla="*/ 6991268 w 12192000"/>
              <a:gd name="connsiteY3659" fmla="*/ 1689139 h 6858000"/>
              <a:gd name="connsiteX3660" fmla="*/ 6724568 w 12192000"/>
              <a:gd name="connsiteY3660" fmla="*/ 1689139 h 6858000"/>
              <a:gd name="connsiteX3661" fmla="*/ 6661068 w 12192000"/>
              <a:gd name="connsiteY3661" fmla="*/ 1752636 h 6858000"/>
              <a:gd name="connsiteX3662" fmla="*/ 6724568 w 12192000"/>
              <a:gd name="connsiteY3662" fmla="*/ 1816133 h 6858000"/>
              <a:gd name="connsiteX3663" fmla="*/ 6788068 w 12192000"/>
              <a:gd name="connsiteY3663" fmla="*/ 1752636 h 6858000"/>
              <a:gd name="connsiteX3664" fmla="*/ 6724568 w 12192000"/>
              <a:gd name="connsiteY3664" fmla="*/ 1689139 h 6858000"/>
              <a:gd name="connsiteX3665" fmla="*/ 8858168 w 12192000"/>
              <a:gd name="connsiteY3665" fmla="*/ 1689138 h 6858000"/>
              <a:gd name="connsiteX3666" fmla="*/ 8794668 w 12192000"/>
              <a:gd name="connsiteY3666" fmla="*/ 1752635 h 6858000"/>
              <a:gd name="connsiteX3667" fmla="*/ 8858168 w 12192000"/>
              <a:gd name="connsiteY3667" fmla="*/ 1816132 h 6858000"/>
              <a:gd name="connsiteX3668" fmla="*/ 8921668 w 12192000"/>
              <a:gd name="connsiteY3668" fmla="*/ 1752635 h 6858000"/>
              <a:gd name="connsiteX3669" fmla="*/ 8858168 w 12192000"/>
              <a:gd name="connsiteY3669" fmla="*/ 1689138 h 6858000"/>
              <a:gd name="connsiteX3670" fmla="*/ 8591468 w 12192000"/>
              <a:gd name="connsiteY3670" fmla="*/ 1689138 h 6858000"/>
              <a:gd name="connsiteX3671" fmla="*/ 8527968 w 12192000"/>
              <a:gd name="connsiteY3671" fmla="*/ 1752635 h 6858000"/>
              <a:gd name="connsiteX3672" fmla="*/ 8591468 w 12192000"/>
              <a:gd name="connsiteY3672" fmla="*/ 1816132 h 6858000"/>
              <a:gd name="connsiteX3673" fmla="*/ 8654968 w 12192000"/>
              <a:gd name="connsiteY3673" fmla="*/ 1752635 h 6858000"/>
              <a:gd name="connsiteX3674" fmla="*/ 8591468 w 12192000"/>
              <a:gd name="connsiteY3674" fmla="*/ 1689138 h 6858000"/>
              <a:gd name="connsiteX3675" fmla="*/ 8324768 w 12192000"/>
              <a:gd name="connsiteY3675" fmla="*/ 1689138 h 6858000"/>
              <a:gd name="connsiteX3676" fmla="*/ 8261268 w 12192000"/>
              <a:gd name="connsiteY3676" fmla="*/ 1752635 h 6858000"/>
              <a:gd name="connsiteX3677" fmla="*/ 8324768 w 12192000"/>
              <a:gd name="connsiteY3677" fmla="*/ 1816132 h 6858000"/>
              <a:gd name="connsiteX3678" fmla="*/ 8388268 w 12192000"/>
              <a:gd name="connsiteY3678" fmla="*/ 1752635 h 6858000"/>
              <a:gd name="connsiteX3679" fmla="*/ 8324768 w 12192000"/>
              <a:gd name="connsiteY3679" fmla="*/ 1689138 h 6858000"/>
              <a:gd name="connsiteX3680" fmla="*/ 8058068 w 12192000"/>
              <a:gd name="connsiteY3680" fmla="*/ 1689138 h 6858000"/>
              <a:gd name="connsiteX3681" fmla="*/ 7994568 w 12192000"/>
              <a:gd name="connsiteY3681" fmla="*/ 1752635 h 6858000"/>
              <a:gd name="connsiteX3682" fmla="*/ 8058068 w 12192000"/>
              <a:gd name="connsiteY3682" fmla="*/ 1816132 h 6858000"/>
              <a:gd name="connsiteX3683" fmla="*/ 8121568 w 12192000"/>
              <a:gd name="connsiteY3683" fmla="*/ 1752635 h 6858000"/>
              <a:gd name="connsiteX3684" fmla="*/ 8058068 w 12192000"/>
              <a:gd name="connsiteY3684" fmla="*/ 1689138 h 6858000"/>
              <a:gd name="connsiteX3685" fmla="*/ 10191668 w 12192000"/>
              <a:gd name="connsiteY3685" fmla="*/ 1689137 h 6858000"/>
              <a:gd name="connsiteX3686" fmla="*/ 10128168 w 12192000"/>
              <a:gd name="connsiteY3686" fmla="*/ 1752634 h 6858000"/>
              <a:gd name="connsiteX3687" fmla="*/ 10191668 w 12192000"/>
              <a:gd name="connsiteY3687" fmla="*/ 1816131 h 6858000"/>
              <a:gd name="connsiteX3688" fmla="*/ 10255168 w 12192000"/>
              <a:gd name="connsiteY3688" fmla="*/ 1752634 h 6858000"/>
              <a:gd name="connsiteX3689" fmla="*/ 10191668 w 12192000"/>
              <a:gd name="connsiteY3689" fmla="*/ 1689137 h 6858000"/>
              <a:gd name="connsiteX3690" fmla="*/ 9924968 w 12192000"/>
              <a:gd name="connsiteY3690" fmla="*/ 1689137 h 6858000"/>
              <a:gd name="connsiteX3691" fmla="*/ 9861468 w 12192000"/>
              <a:gd name="connsiteY3691" fmla="*/ 1752634 h 6858000"/>
              <a:gd name="connsiteX3692" fmla="*/ 9924968 w 12192000"/>
              <a:gd name="connsiteY3692" fmla="*/ 1816131 h 6858000"/>
              <a:gd name="connsiteX3693" fmla="*/ 9988468 w 12192000"/>
              <a:gd name="connsiteY3693" fmla="*/ 1752634 h 6858000"/>
              <a:gd name="connsiteX3694" fmla="*/ 9924968 w 12192000"/>
              <a:gd name="connsiteY3694" fmla="*/ 1689137 h 6858000"/>
              <a:gd name="connsiteX3695" fmla="*/ 9658268 w 12192000"/>
              <a:gd name="connsiteY3695" fmla="*/ 1689137 h 6858000"/>
              <a:gd name="connsiteX3696" fmla="*/ 9594768 w 12192000"/>
              <a:gd name="connsiteY3696" fmla="*/ 1752634 h 6858000"/>
              <a:gd name="connsiteX3697" fmla="*/ 9658268 w 12192000"/>
              <a:gd name="connsiteY3697" fmla="*/ 1816131 h 6858000"/>
              <a:gd name="connsiteX3698" fmla="*/ 9721768 w 12192000"/>
              <a:gd name="connsiteY3698" fmla="*/ 1752634 h 6858000"/>
              <a:gd name="connsiteX3699" fmla="*/ 9658268 w 12192000"/>
              <a:gd name="connsiteY3699" fmla="*/ 1689137 h 6858000"/>
              <a:gd name="connsiteX3700" fmla="*/ 9391568 w 12192000"/>
              <a:gd name="connsiteY3700" fmla="*/ 1689137 h 6858000"/>
              <a:gd name="connsiteX3701" fmla="*/ 9328068 w 12192000"/>
              <a:gd name="connsiteY3701" fmla="*/ 1752634 h 6858000"/>
              <a:gd name="connsiteX3702" fmla="*/ 9391568 w 12192000"/>
              <a:gd name="connsiteY3702" fmla="*/ 1816131 h 6858000"/>
              <a:gd name="connsiteX3703" fmla="*/ 9455068 w 12192000"/>
              <a:gd name="connsiteY3703" fmla="*/ 1752634 h 6858000"/>
              <a:gd name="connsiteX3704" fmla="*/ 9391568 w 12192000"/>
              <a:gd name="connsiteY3704" fmla="*/ 1689137 h 6858000"/>
              <a:gd name="connsiteX3705" fmla="*/ 9124868 w 12192000"/>
              <a:gd name="connsiteY3705" fmla="*/ 1689137 h 6858000"/>
              <a:gd name="connsiteX3706" fmla="*/ 9061368 w 12192000"/>
              <a:gd name="connsiteY3706" fmla="*/ 1752634 h 6858000"/>
              <a:gd name="connsiteX3707" fmla="*/ 9124868 w 12192000"/>
              <a:gd name="connsiteY3707" fmla="*/ 1816132 h 6858000"/>
              <a:gd name="connsiteX3708" fmla="*/ 9188368 w 12192000"/>
              <a:gd name="connsiteY3708" fmla="*/ 1752634 h 6858000"/>
              <a:gd name="connsiteX3709" fmla="*/ 9124868 w 12192000"/>
              <a:gd name="connsiteY3709" fmla="*/ 1689137 h 6858000"/>
              <a:gd name="connsiteX3710" fmla="*/ 11525168 w 12192000"/>
              <a:gd name="connsiteY3710" fmla="*/ 1689136 h 6858000"/>
              <a:gd name="connsiteX3711" fmla="*/ 11461668 w 12192000"/>
              <a:gd name="connsiteY3711" fmla="*/ 1752633 h 6858000"/>
              <a:gd name="connsiteX3712" fmla="*/ 11525168 w 12192000"/>
              <a:gd name="connsiteY3712" fmla="*/ 1816130 h 6858000"/>
              <a:gd name="connsiteX3713" fmla="*/ 11588668 w 12192000"/>
              <a:gd name="connsiteY3713" fmla="*/ 1752633 h 6858000"/>
              <a:gd name="connsiteX3714" fmla="*/ 11525168 w 12192000"/>
              <a:gd name="connsiteY3714" fmla="*/ 1689136 h 6858000"/>
              <a:gd name="connsiteX3715" fmla="*/ 11258468 w 12192000"/>
              <a:gd name="connsiteY3715" fmla="*/ 1689136 h 6858000"/>
              <a:gd name="connsiteX3716" fmla="*/ 11194968 w 12192000"/>
              <a:gd name="connsiteY3716" fmla="*/ 1752633 h 6858000"/>
              <a:gd name="connsiteX3717" fmla="*/ 11258468 w 12192000"/>
              <a:gd name="connsiteY3717" fmla="*/ 1816130 h 6858000"/>
              <a:gd name="connsiteX3718" fmla="*/ 11321968 w 12192000"/>
              <a:gd name="connsiteY3718" fmla="*/ 1752633 h 6858000"/>
              <a:gd name="connsiteX3719" fmla="*/ 11258468 w 12192000"/>
              <a:gd name="connsiteY3719" fmla="*/ 1689136 h 6858000"/>
              <a:gd name="connsiteX3720" fmla="*/ 10991768 w 12192000"/>
              <a:gd name="connsiteY3720" fmla="*/ 1689136 h 6858000"/>
              <a:gd name="connsiteX3721" fmla="*/ 10928268 w 12192000"/>
              <a:gd name="connsiteY3721" fmla="*/ 1752633 h 6858000"/>
              <a:gd name="connsiteX3722" fmla="*/ 10991768 w 12192000"/>
              <a:gd name="connsiteY3722" fmla="*/ 1816130 h 6858000"/>
              <a:gd name="connsiteX3723" fmla="*/ 11055268 w 12192000"/>
              <a:gd name="connsiteY3723" fmla="*/ 1752633 h 6858000"/>
              <a:gd name="connsiteX3724" fmla="*/ 10991768 w 12192000"/>
              <a:gd name="connsiteY3724" fmla="*/ 1689136 h 6858000"/>
              <a:gd name="connsiteX3725" fmla="*/ 10725068 w 12192000"/>
              <a:gd name="connsiteY3725" fmla="*/ 1689136 h 6858000"/>
              <a:gd name="connsiteX3726" fmla="*/ 10661568 w 12192000"/>
              <a:gd name="connsiteY3726" fmla="*/ 1752633 h 6858000"/>
              <a:gd name="connsiteX3727" fmla="*/ 10725068 w 12192000"/>
              <a:gd name="connsiteY3727" fmla="*/ 1816130 h 6858000"/>
              <a:gd name="connsiteX3728" fmla="*/ 10788568 w 12192000"/>
              <a:gd name="connsiteY3728" fmla="*/ 1752633 h 6858000"/>
              <a:gd name="connsiteX3729" fmla="*/ 10725068 w 12192000"/>
              <a:gd name="connsiteY3729" fmla="*/ 1689136 h 6858000"/>
              <a:gd name="connsiteX3730" fmla="*/ 10458368 w 12192000"/>
              <a:gd name="connsiteY3730" fmla="*/ 1689136 h 6858000"/>
              <a:gd name="connsiteX3731" fmla="*/ 10394868 w 12192000"/>
              <a:gd name="connsiteY3731" fmla="*/ 1752633 h 6858000"/>
              <a:gd name="connsiteX3732" fmla="*/ 10458368 w 12192000"/>
              <a:gd name="connsiteY3732" fmla="*/ 1816130 h 6858000"/>
              <a:gd name="connsiteX3733" fmla="*/ 10521868 w 12192000"/>
              <a:gd name="connsiteY3733" fmla="*/ 1752633 h 6858000"/>
              <a:gd name="connsiteX3734" fmla="*/ 10458368 w 12192000"/>
              <a:gd name="connsiteY3734" fmla="*/ 1689136 h 6858000"/>
              <a:gd name="connsiteX3735" fmla="*/ 11791868 w 12192000"/>
              <a:gd name="connsiteY3735" fmla="*/ 1689135 h 6858000"/>
              <a:gd name="connsiteX3736" fmla="*/ 11728368 w 12192000"/>
              <a:gd name="connsiteY3736" fmla="*/ 1752632 h 6858000"/>
              <a:gd name="connsiteX3737" fmla="*/ 11791868 w 12192000"/>
              <a:gd name="connsiteY3737" fmla="*/ 1816129 h 6858000"/>
              <a:gd name="connsiteX3738" fmla="*/ 11855368 w 12192000"/>
              <a:gd name="connsiteY3738" fmla="*/ 1752632 h 6858000"/>
              <a:gd name="connsiteX3739" fmla="*/ 11791868 w 12192000"/>
              <a:gd name="connsiteY3739" fmla="*/ 1689135 h 6858000"/>
              <a:gd name="connsiteX3740" fmla="*/ 323901 w 12192000"/>
              <a:gd name="connsiteY3740" fmla="*/ 1384352 h 6858000"/>
              <a:gd name="connsiteX3741" fmla="*/ 260402 w 12192000"/>
              <a:gd name="connsiteY3741" fmla="*/ 1447856 h 6858000"/>
              <a:gd name="connsiteX3742" fmla="*/ 323901 w 12192000"/>
              <a:gd name="connsiteY3742" fmla="*/ 1511354 h 6858000"/>
              <a:gd name="connsiteX3743" fmla="*/ 387400 w 12192000"/>
              <a:gd name="connsiteY3743" fmla="*/ 1447856 h 6858000"/>
              <a:gd name="connsiteX3744" fmla="*/ 323901 w 12192000"/>
              <a:gd name="connsiteY3744" fmla="*/ 1384352 h 6858000"/>
              <a:gd name="connsiteX3745" fmla="*/ 1390688 w 12192000"/>
              <a:gd name="connsiteY3745" fmla="*/ 1384351 h 6858000"/>
              <a:gd name="connsiteX3746" fmla="*/ 1327188 w 12192000"/>
              <a:gd name="connsiteY3746" fmla="*/ 1447855 h 6858000"/>
              <a:gd name="connsiteX3747" fmla="*/ 1390688 w 12192000"/>
              <a:gd name="connsiteY3747" fmla="*/ 1511353 h 6858000"/>
              <a:gd name="connsiteX3748" fmla="*/ 1454187 w 12192000"/>
              <a:gd name="connsiteY3748" fmla="*/ 1447855 h 6858000"/>
              <a:gd name="connsiteX3749" fmla="*/ 1390688 w 12192000"/>
              <a:gd name="connsiteY3749" fmla="*/ 1384351 h 6858000"/>
              <a:gd name="connsiteX3750" fmla="*/ 1123991 w 12192000"/>
              <a:gd name="connsiteY3750" fmla="*/ 1384351 h 6858000"/>
              <a:gd name="connsiteX3751" fmla="*/ 1060492 w 12192000"/>
              <a:gd name="connsiteY3751" fmla="*/ 1447855 h 6858000"/>
              <a:gd name="connsiteX3752" fmla="*/ 1123991 w 12192000"/>
              <a:gd name="connsiteY3752" fmla="*/ 1511353 h 6858000"/>
              <a:gd name="connsiteX3753" fmla="*/ 1187490 w 12192000"/>
              <a:gd name="connsiteY3753" fmla="*/ 1447855 h 6858000"/>
              <a:gd name="connsiteX3754" fmla="*/ 1123991 w 12192000"/>
              <a:gd name="connsiteY3754" fmla="*/ 1384351 h 6858000"/>
              <a:gd name="connsiteX3755" fmla="*/ 857294 w 12192000"/>
              <a:gd name="connsiteY3755" fmla="*/ 1384351 h 6858000"/>
              <a:gd name="connsiteX3756" fmla="*/ 793795 w 12192000"/>
              <a:gd name="connsiteY3756" fmla="*/ 1447856 h 6858000"/>
              <a:gd name="connsiteX3757" fmla="*/ 857294 w 12192000"/>
              <a:gd name="connsiteY3757" fmla="*/ 1511354 h 6858000"/>
              <a:gd name="connsiteX3758" fmla="*/ 920794 w 12192000"/>
              <a:gd name="connsiteY3758" fmla="*/ 1447856 h 6858000"/>
              <a:gd name="connsiteX3759" fmla="*/ 857294 w 12192000"/>
              <a:gd name="connsiteY3759" fmla="*/ 1384351 h 6858000"/>
              <a:gd name="connsiteX3760" fmla="*/ 590598 w 12192000"/>
              <a:gd name="connsiteY3760" fmla="*/ 1384351 h 6858000"/>
              <a:gd name="connsiteX3761" fmla="*/ 527098 w 12192000"/>
              <a:gd name="connsiteY3761" fmla="*/ 1447856 h 6858000"/>
              <a:gd name="connsiteX3762" fmla="*/ 590598 w 12192000"/>
              <a:gd name="connsiteY3762" fmla="*/ 1511354 h 6858000"/>
              <a:gd name="connsiteX3763" fmla="*/ 654097 w 12192000"/>
              <a:gd name="connsiteY3763" fmla="*/ 1447856 h 6858000"/>
              <a:gd name="connsiteX3764" fmla="*/ 590598 w 12192000"/>
              <a:gd name="connsiteY3764" fmla="*/ 1384351 h 6858000"/>
              <a:gd name="connsiteX3765" fmla="*/ 2724260 w 12192000"/>
              <a:gd name="connsiteY3765" fmla="*/ 1384350 h 6858000"/>
              <a:gd name="connsiteX3766" fmla="*/ 2660740 w 12192000"/>
              <a:gd name="connsiteY3766" fmla="*/ 1447854 h 6858000"/>
              <a:gd name="connsiteX3767" fmla="*/ 2724260 w 12192000"/>
              <a:gd name="connsiteY3767" fmla="*/ 1511352 h 6858000"/>
              <a:gd name="connsiteX3768" fmla="*/ 2787750 w 12192000"/>
              <a:gd name="connsiteY3768" fmla="*/ 1447854 h 6858000"/>
              <a:gd name="connsiteX3769" fmla="*/ 2724260 w 12192000"/>
              <a:gd name="connsiteY3769" fmla="*/ 1384350 h 6858000"/>
              <a:gd name="connsiteX3770" fmla="*/ 2457500 w 12192000"/>
              <a:gd name="connsiteY3770" fmla="*/ 1384350 h 6858000"/>
              <a:gd name="connsiteX3771" fmla="*/ 2394006 w 12192000"/>
              <a:gd name="connsiteY3771" fmla="*/ 1447854 h 6858000"/>
              <a:gd name="connsiteX3772" fmla="*/ 2457500 w 12192000"/>
              <a:gd name="connsiteY3772" fmla="*/ 1511352 h 6858000"/>
              <a:gd name="connsiteX3773" fmla="*/ 2521015 w 12192000"/>
              <a:gd name="connsiteY3773" fmla="*/ 1447854 h 6858000"/>
              <a:gd name="connsiteX3774" fmla="*/ 2457500 w 12192000"/>
              <a:gd name="connsiteY3774" fmla="*/ 1384350 h 6858000"/>
              <a:gd name="connsiteX3775" fmla="*/ 2190807 w 12192000"/>
              <a:gd name="connsiteY3775" fmla="*/ 1384350 h 6858000"/>
              <a:gd name="connsiteX3776" fmla="*/ 2127318 w 12192000"/>
              <a:gd name="connsiteY3776" fmla="*/ 1447854 h 6858000"/>
              <a:gd name="connsiteX3777" fmla="*/ 2190807 w 12192000"/>
              <a:gd name="connsiteY3777" fmla="*/ 1511352 h 6858000"/>
              <a:gd name="connsiteX3778" fmla="*/ 2254301 w 12192000"/>
              <a:gd name="connsiteY3778" fmla="*/ 1447854 h 6858000"/>
              <a:gd name="connsiteX3779" fmla="*/ 2190807 w 12192000"/>
              <a:gd name="connsiteY3779" fmla="*/ 1384350 h 6858000"/>
              <a:gd name="connsiteX3780" fmla="*/ 1924092 w 12192000"/>
              <a:gd name="connsiteY3780" fmla="*/ 1384350 h 6858000"/>
              <a:gd name="connsiteX3781" fmla="*/ 1860584 w 12192000"/>
              <a:gd name="connsiteY3781" fmla="*/ 1447854 h 6858000"/>
              <a:gd name="connsiteX3782" fmla="*/ 1924092 w 12192000"/>
              <a:gd name="connsiteY3782" fmla="*/ 1511353 h 6858000"/>
              <a:gd name="connsiteX3783" fmla="*/ 1987612 w 12192000"/>
              <a:gd name="connsiteY3783" fmla="*/ 1447854 h 6858000"/>
              <a:gd name="connsiteX3784" fmla="*/ 1924092 w 12192000"/>
              <a:gd name="connsiteY3784" fmla="*/ 1384350 h 6858000"/>
              <a:gd name="connsiteX3785" fmla="*/ 1657384 w 12192000"/>
              <a:gd name="connsiteY3785" fmla="*/ 1384350 h 6858000"/>
              <a:gd name="connsiteX3786" fmla="*/ 1593886 w 12192000"/>
              <a:gd name="connsiteY3786" fmla="*/ 1447855 h 6858000"/>
              <a:gd name="connsiteX3787" fmla="*/ 1657384 w 12192000"/>
              <a:gd name="connsiteY3787" fmla="*/ 1511353 h 6858000"/>
              <a:gd name="connsiteX3788" fmla="*/ 1720885 w 12192000"/>
              <a:gd name="connsiteY3788" fmla="*/ 1447855 h 6858000"/>
              <a:gd name="connsiteX3789" fmla="*/ 1657384 w 12192000"/>
              <a:gd name="connsiteY3789" fmla="*/ 1384350 h 6858000"/>
              <a:gd name="connsiteX3790" fmla="*/ 3790982 w 12192000"/>
              <a:gd name="connsiteY3790" fmla="*/ 1384349 h 6858000"/>
              <a:gd name="connsiteX3791" fmla="*/ 3727495 w 12192000"/>
              <a:gd name="connsiteY3791" fmla="*/ 1447853 h 6858000"/>
              <a:gd name="connsiteX3792" fmla="*/ 3790982 w 12192000"/>
              <a:gd name="connsiteY3792" fmla="*/ 1511351 h 6858000"/>
              <a:gd name="connsiteX3793" fmla="*/ 3854483 w 12192000"/>
              <a:gd name="connsiteY3793" fmla="*/ 1447853 h 6858000"/>
              <a:gd name="connsiteX3794" fmla="*/ 3790982 w 12192000"/>
              <a:gd name="connsiteY3794" fmla="*/ 1384349 h 6858000"/>
              <a:gd name="connsiteX3795" fmla="*/ 3524306 w 12192000"/>
              <a:gd name="connsiteY3795" fmla="*/ 1384349 h 6858000"/>
              <a:gd name="connsiteX3796" fmla="*/ 3460798 w 12192000"/>
              <a:gd name="connsiteY3796" fmla="*/ 1447853 h 6858000"/>
              <a:gd name="connsiteX3797" fmla="*/ 3524306 w 12192000"/>
              <a:gd name="connsiteY3797" fmla="*/ 1511351 h 6858000"/>
              <a:gd name="connsiteX3798" fmla="*/ 3587804 w 12192000"/>
              <a:gd name="connsiteY3798" fmla="*/ 1447853 h 6858000"/>
              <a:gd name="connsiteX3799" fmla="*/ 3524306 w 12192000"/>
              <a:gd name="connsiteY3799" fmla="*/ 1384349 h 6858000"/>
              <a:gd name="connsiteX3800" fmla="*/ 3257573 w 12192000"/>
              <a:gd name="connsiteY3800" fmla="*/ 1384349 h 6858000"/>
              <a:gd name="connsiteX3801" fmla="*/ 3194083 w 12192000"/>
              <a:gd name="connsiteY3801" fmla="*/ 1447853 h 6858000"/>
              <a:gd name="connsiteX3802" fmla="*/ 3257573 w 12192000"/>
              <a:gd name="connsiteY3802" fmla="*/ 1511351 h 6858000"/>
              <a:gd name="connsiteX3803" fmla="*/ 3321066 w 12192000"/>
              <a:gd name="connsiteY3803" fmla="*/ 1447853 h 6858000"/>
              <a:gd name="connsiteX3804" fmla="*/ 3257573 w 12192000"/>
              <a:gd name="connsiteY3804" fmla="*/ 1384349 h 6858000"/>
              <a:gd name="connsiteX3805" fmla="*/ 2990917 w 12192000"/>
              <a:gd name="connsiteY3805" fmla="*/ 1384349 h 6858000"/>
              <a:gd name="connsiteX3806" fmla="*/ 2927427 w 12192000"/>
              <a:gd name="connsiteY3806" fmla="*/ 1447854 h 6858000"/>
              <a:gd name="connsiteX3807" fmla="*/ 2990917 w 12192000"/>
              <a:gd name="connsiteY3807" fmla="*/ 1511352 h 6858000"/>
              <a:gd name="connsiteX3808" fmla="*/ 3054407 w 12192000"/>
              <a:gd name="connsiteY3808" fmla="*/ 1447854 h 6858000"/>
              <a:gd name="connsiteX3809" fmla="*/ 2990917 w 12192000"/>
              <a:gd name="connsiteY3809" fmla="*/ 1384349 h 6858000"/>
              <a:gd name="connsiteX3810" fmla="*/ 4857694 w 12192000"/>
              <a:gd name="connsiteY3810" fmla="*/ 1384348 h 6858000"/>
              <a:gd name="connsiteX3811" fmla="*/ 4794186 w 12192000"/>
              <a:gd name="connsiteY3811" fmla="*/ 1447852 h 6858000"/>
              <a:gd name="connsiteX3812" fmla="*/ 4857694 w 12192000"/>
              <a:gd name="connsiteY3812" fmla="*/ 1511350 h 6858000"/>
              <a:gd name="connsiteX3813" fmla="*/ 4921192 w 12192000"/>
              <a:gd name="connsiteY3813" fmla="*/ 1447852 h 6858000"/>
              <a:gd name="connsiteX3814" fmla="*/ 4857694 w 12192000"/>
              <a:gd name="connsiteY3814" fmla="*/ 1384348 h 6858000"/>
              <a:gd name="connsiteX3815" fmla="*/ 4591027 w 12192000"/>
              <a:gd name="connsiteY3815" fmla="*/ 1384348 h 6858000"/>
              <a:gd name="connsiteX3816" fmla="*/ 4527531 w 12192000"/>
              <a:gd name="connsiteY3816" fmla="*/ 1447852 h 6858000"/>
              <a:gd name="connsiteX3817" fmla="*/ 4591027 w 12192000"/>
              <a:gd name="connsiteY3817" fmla="*/ 1511350 h 6858000"/>
              <a:gd name="connsiteX3818" fmla="*/ 4654496 w 12192000"/>
              <a:gd name="connsiteY3818" fmla="*/ 1447852 h 6858000"/>
              <a:gd name="connsiteX3819" fmla="*/ 4591027 w 12192000"/>
              <a:gd name="connsiteY3819" fmla="*/ 1384348 h 6858000"/>
              <a:gd name="connsiteX3820" fmla="*/ 4324320 w 12192000"/>
              <a:gd name="connsiteY3820" fmla="*/ 1384348 h 6858000"/>
              <a:gd name="connsiteX3821" fmla="*/ 4260813 w 12192000"/>
              <a:gd name="connsiteY3821" fmla="*/ 1447852 h 6858000"/>
              <a:gd name="connsiteX3822" fmla="*/ 4324320 w 12192000"/>
              <a:gd name="connsiteY3822" fmla="*/ 1511350 h 6858000"/>
              <a:gd name="connsiteX3823" fmla="*/ 4387806 w 12192000"/>
              <a:gd name="connsiteY3823" fmla="*/ 1447852 h 6858000"/>
              <a:gd name="connsiteX3824" fmla="*/ 4324320 w 12192000"/>
              <a:gd name="connsiteY3824" fmla="*/ 1384348 h 6858000"/>
              <a:gd name="connsiteX3825" fmla="*/ 4057695 w 12192000"/>
              <a:gd name="connsiteY3825" fmla="*/ 1384348 h 6858000"/>
              <a:gd name="connsiteX3826" fmla="*/ 3994189 w 12192000"/>
              <a:gd name="connsiteY3826" fmla="*/ 1447853 h 6858000"/>
              <a:gd name="connsiteX3827" fmla="*/ 4057695 w 12192000"/>
              <a:gd name="connsiteY3827" fmla="*/ 1511351 h 6858000"/>
              <a:gd name="connsiteX3828" fmla="*/ 4121092 w 12192000"/>
              <a:gd name="connsiteY3828" fmla="*/ 1447853 h 6858000"/>
              <a:gd name="connsiteX3829" fmla="*/ 4057695 w 12192000"/>
              <a:gd name="connsiteY3829" fmla="*/ 1384348 h 6858000"/>
              <a:gd name="connsiteX3830" fmla="*/ 5924469 w 12192000"/>
              <a:gd name="connsiteY3830" fmla="*/ 1384347 h 6858000"/>
              <a:gd name="connsiteX3831" fmla="*/ 5860973 w 12192000"/>
              <a:gd name="connsiteY3831" fmla="*/ 1447851 h 6858000"/>
              <a:gd name="connsiteX3832" fmla="*/ 5924469 w 12192000"/>
              <a:gd name="connsiteY3832" fmla="*/ 1511349 h 6858000"/>
              <a:gd name="connsiteX3833" fmla="*/ 5987984 w 12192000"/>
              <a:gd name="connsiteY3833" fmla="*/ 1447851 h 6858000"/>
              <a:gd name="connsiteX3834" fmla="*/ 5924469 w 12192000"/>
              <a:gd name="connsiteY3834" fmla="*/ 1384347 h 6858000"/>
              <a:gd name="connsiteX3835" fmla="*/ 5657777 w 12192000"/>
              <a:gd name="connsiteY3835" fmla="*/ 1384347 h 6858000"/>
              <a:gd name="connsiteX3836" fmla="*/ 5594291 w 12192000"/>
              <a:gd name="connsiteY3836" fmla="*/ 1447851 h 6858000"/>
              <a:gd name="connsiteX3837" fmla="*/ 5657777 w 12192000"/>
              <a:gd name="connsiteY3837" fmla="*/ 1511349 h 6858000"/>
              <a:gd name="connsiteX3838" fmla="*/ 5721277 w 12192000"/>
              <a:gd name="connsiteY3838" fmla="*/ 1447851 h 6858000"/>
              <a:gd name="connsiteX3839" fmla="*/ 5657777 w 12192000"/>
              <a:gd name="connsiteY3839" fmla="*/ 1384347 h 6858000"/>
              <a:gd name="connsiteX3840" fmla="*/ 5391099 w 12192000"/>
              <a:gd name="connsiteY3840" fmla="*/ 1384347 h 6858000"/>
              <a:gd name="connsiteX3841" fmla="*/ 5327599 w 12192000"/>
              <a:gd name="connsiteY3841" fmla="*/ 1447851 h 6858000"/>
              <a:gd name="connsiteX3842" fmla="*/ 5391099 w 12192000"/>
              <a:gd name="connsiteY3842" fmla="*/ 1511349 h 6858000"/>
              <a:gd name="connsiteX3843" fmla="*/ 5454596 w 12192000"/>
              <a:gd name="connsiteY3843" fmla="*/ 1447851 h 6858000"/>
              <a:gd name="connsiteX3844" fmla="*/ 5391099 w 12192000"/>
              <a:gd name="connsiteY3844" fmla="*/ 1384347 h 6858000"/>
              <a:gd name="connsiteX3845" fmla="*/ 5124395 w 12192000"/>
              <a:gd name="connsiteY3845" fmla="*/ 1384347 h 6858000"/>
              <a:gd name="connsiteX3846" fmla="*/ 5060881 w 12192000"/>
              <a:gd name="connsiteY3846" fmla="*/ 1447852 h 6858000"/>
              <a:gd name="connsiteX3847" fmla="*/ 5124395 w 12192000"/>
              <a:gd name="connsiteY3847" fmla="*/ 1511350 h 6858000"/>
              <a:gd name="connsiteX3848" fmla="*/ 5187901 w 12192000"/>
              <a:gd name="connsiteY3848" fmla="*/ 1447852 h 6858000"/>
              <a:gd name="connsiteX3849" fmla="*/ 5124395 w 12192000"/>
              <a:gd name="connsiteY3849" fmla="*/ 1384347 h 6858000"/>
              <a:gd name="connsiteX3850" fmla="*/ 7257968 w 12192000"/>
              <a:gd name="connsiteY3850" fmla="*/ 1384346 h 6858000"/>
              <a:gd name="connsiteX3851" fmla="*/ 7194468 w 12192000"/>
              <a:gd name="connsiteY3851" fmla="*/ 1447850 h 6858000"/>
              <a:gd name="connsiteX3852" fmla="*/ 7257968 w 12192000"/>
              <a:gd name="connsiteY3852" fmla="*/ 1511348 h 6858000"/>
              <a:gd name="connsiteX3853" fmla="*/ 7321468 w 12192000"/>
              <a:gd name="connsiteY3853" fmla="*/ 1447850 h 6858000"/>
              <a:gd name="connsiteX3854" fmla="*/ 7257968 w 12192000"/>
              <a:gd name="connsiteY3854" fmla="*/ 1384346 h 6858000"/>
              <a:gd name="connsiteX3855" fmla="*/ 6991268 w 12192000"/>
              <a:gd name="connsiteY3855" fmla="*/ 1384346 h 6858000"/>
              <a:gd name="connsiteX3856" fmla="*/ 6927768 w 12192000"/>
              <a:gd name="connsiteY3856" fmla="*/ 1447850 h 6858000"/>
              <a:gd name="connsiteX3857" fmla="*/ 6991268 w 12192000"/>
              <a:gd name="connsiteY3857" fmla="*/ 1511348 h 6858000"/>
              <a:gd name="connsiteX3858" fmla="*/ 7054768 w 12192000"/>
              <a:gd name="connsiteY3858" fmla="*/ 1447850 h 6858000"/>
              <a:gd name="connsiteX3859" fmla="*/ 6991268 w 12192000"/>
              <a:gd name="connsiteY3859" fmla="*/ 1384346 h 6858000"/>
              <a:gd name="connsiteX3860" fmla="*/ 6724568 w 12192000"/>
              <a:gd name="connsiteY3860" fmla="*/ 1384346 h 6858000"/>
              <a:gd name="connsiteX3861" fmla="*/ 6661068 w 12192000"/>
              <a:gd name="connsiteY3861" fmla="*/ 1447850 h 6858000"/>
              <a:gd name="connsiteX3862" fmla="*/ 6724568 w 12192000"/>
              <a:gd name="connsiteY3862" fmla="*/ 1511348 h 6858000"/>
              <a:gd name="connsiteX3863" fmla="*/ 6788068 w 12192000"/>
              <a:gd name="connsiteY3863" fmla="*/ 1447850 h 6858000"/>
              <a:gd name="connsiteX3864" fmla="*/ 6724568 w 12192000"/>
              <a:gd name="connsiteY3864" fmla="*/ 1384346 h 6858000"/>
              <a:gd name="connsiteX3865" fmla="*/ 6457868 w 12192000"/>
              <a:gd name="connsiteY3865" fmla="*/ 1384346 h 6858000"/>
              <a:gd name="connsiteX3866" fmla="*/ 6394368 w 12192000"/>
              <a:gd name="connsiteY3866" fmla="*/ 1447850 h 6858000"/>
              <a:gd name="connsiteX3867" fmla="*/ 6457868 w 12192000"/>
              <a:gd name="connsiteY3867" fmla="*/ 1511348 h 6858000"/>
              <a:gd name="connsiteX3868" fmla="*/ 6521368 w 12192000"/>
              <a:gd name="connsiteY3868" fmla="*/ 1447850 h 6858000"/>
              <a:gd name="connsiteX3869" fmla="*/ 6457868 w 12192000"/>
              <a:gd name="connsiteY3869" fmla="*/ 1384346 h 6858000"/>
              <a:gd name="connsiteX3870" fmla="*/ 6191168 w 12192000"/>
              <a:gd name="connsiteY3870" fmla="*/ 1384346 h 6858000"/>
              <a:gd name="connsiteX3871" fmla="*/ 6127668 w 12192000"/>
              <a:gd name="connsiteY3871" fmla="*/ 1447851 h 6858000"/>
              <a:gd name="connsiteX3872" fmla="*/ 6191168 w 12192000"/>
              <a:gd name="connsiteY3872" fmla="*/ 1511349 h 6858000"/>
              <a:gd name="connsiteX3873" fmla="*/ 6254668 w 12192000"/>
              <a:gd name="connsiteY3873" fmla="*/ 1447851 h 6858000"/>
              <a:gd name="connsiteX3874" fmla="*/ 6191168 w 12192000"/>
              <a:gd name="connsiteY3874" fmla="*/ 1384346 h 6858000"/>
              <a:gd name="connsiteX3875" fmla="*/ 8324768 w 12192000"/>
              <a:gd name="connsiteY3875" fmla="*/ 1384345 h 6858000"/>
              <a:gd name="connsiteX3876" fmla="*/ 8261268 w 12192000"/>
              <a:gd name="connsiteY3876" fmla="*/ 1447849 h 6858000"/>
              <a:gd name="connsiteX3877" fmla="*/ 8324768 w 12192000"/>
              <a:gd name="connsiteY3877" fmla="*/ 1511347 h 6858000"/>
              <a:gd name="connsiteX3878" fmla="*/ 8388268 w 12192000"/>
              <a:gd name="connsiteY3878" fmla="*/ 1447849 h 6858000"/>
              <a:gd name="connsiteX3879" fmla="*/ 8324768 w 12192000"/>
              <a:gd name="connsiteY3879" fmla="*/ 1384345 h 6858000"/>
              <a:gd name="connsiteX3880" fmla="*/ 8058068 w 12192000"/>
              <a:gd name="connsiteY3880" fmla="*/ 1384345 h 6858000"/>
              <a:gd name="connsiteX3881" fmla="*/ 7994568 w 12192000"/>
              <a:gd name="connsiteY3881" fmla="*/ 1447849 h 6858000"/>
              <a:gd name="connsiteX3882" fmla="*/ 8058068 w 12192000"/>
              <a:gd name="connsiteY3882" fmla="*/ 1511347 h 6858000"/>
              <a:gd name="connsiteX3883" fmla="*/ 8121568 w 12192000"/>
              <a:gd name="connsiteY3883" fmla="*/ 1447849 h 6858000"/>
              <a:gd name="connsiteX3884" fmla="*/ 8058068 w 12192000"/>
              <a:gd name="connsiteY3884" fmla="*/ 1384345 h 6858000"/>
              <a:gd name="connsiteX3885" fmla="*/ 7791368 w 12192000"/>
              <a:gd name="connsiteY3885" fmla="*/ 1384345 h 6858000"/>
              <a:gd name="connsiteX3886" fmla="*/ 7727868 w 12192000"/>
              <a:gd name="connsiteY3886" fmla="*/ 1447849 h 6858000"/>
              <a:gd name="connsiteX3887" fmla="*/ 7791368 w 12192000"/>
              <a:gd name="connsiteY3887" fmla="*/ 1511347 h 6858000"/>
              <a:gd name="connsiteX3888" fmla="*/ 7854868 w 12192000"/>
              <a:gd name="connsiteY3888" fmla="*/ 1447849 h 6858000"/>
              <a:gd name="connsiteX3889" fmla="*/ 7791368 w 12192000"/>
              <a:gd name="connsiteY3889" fmla="*/ 1384345 h 6858000"/>
              <a:gd name="connsiteX3890" fmla="*/ 7524668 w 12192000"/>
              <a:gd name="connsiteY3890" fmla="*/ 1384345 h 6858000"/>
              <a:gd name="connsiteX3891" fmla="*/ 7461168 w 12192000"/>
              <a:gd name="connsiteY3891" fmla="*/ 1447849 h 6858000"/>
              <a:gd name="connsiteX3892" fmla="*/ 7524668 w 12192000"/>
              <a:gd name="connsiteY3892" fmla="*/ 1511348 h 6858000"/>
              <a:gd name="connsiteX3893" fmla="*/ 7588168 w 12192000"/>
              <a:gd name="connsiteY3893" fmla="*/ 1447849 h 6858000"/>
              <a:gd name="connsiteX3894" fmla="*/ 7524668 w 12192000"/>
              <a:gd name="connsiteY3894" fmla="*/ 1384345 h 6858000"/>
              <a:gd name="connsiteX3895" fmla="*/ 9658268 w 12192000"/>
              <a:gd name="connsiteY3895" fmla="*/ 1384344 h 6858000"/>
              <a:gd name="connsiteX3896" fmla="*/ 9594768 w 12192000"/>
              <a:gd name="connsiteY3896" fmla="*/ 1447847 h 6858000"/>
              <a:gd name="connsiteX3897" fmla="*/ 9658268 w 12192000"/>
              <a:gd name="connsiteY3897" fmla="*/ 1511346 h 6858000"/>
              <a:gd name="connsiteX3898" fmla="*/ 9721768 w 12192000"/>
              <a:gd name="connsiteY3898" fmla="*/ 1447847 h 6858000"/>
              <a:gd name="connsiteX3899" fmla="*/ 9658268 w 12192000"/>
              <a:gd name="connsiteY3899" fmla="*/ 1384344 h 6858000"/>
              <a:gd name="connsiteX3900" fmla="*/ 9391568 w 12192000"/>
              <a:gd name="connsiteY3900" fmla="*/ 1384344 h 6858000"/>
              <a:gd name="connsiteX3901" fmla="*/ 9328068 w 12192000"/>
              <a:gd name="connsiteY3901" fmla="*/ 1447847 h 6858000"/>
              <a:gd name="connsiteX3902" fmla="*/ 9391568 w 12192000"/>
              <a:gd name="connsiteY3902" fmla="*/ 1511346 h 6858000"/>
              <a:gd name="connsiteX3903" fmla="*/ 9455068 w 12192000"/>
              <a:gd name="connsiteY3903" fmla="*/ 1447847 h 6858000"/>
              <a:gd name="connsiteX3904" fmla="*/ 9391568 w 12192000"/>
              <a:gd name="connsiteY3904" fmla="*/ 1384344 h 6858000"/>
              <a:gd name="connsiteX3905" fmla="*/ 9124868 w 12192000"/>
              <a:gd name="connsiteY3905" fmla="*/ 1384344 h 6858000"/>
              <a:gd name="connsiteX3906" fmla="*/ 9061368 w 12192000"/>
              <a:gd name="connsiteY3906" fmla="*/ 1447848 h 6858000"/>
              <a:gd name="connsiteX3907" fmla="*/ 9124868 w 12192000"/>
              <a:gd name="connsiteY3907" fmla="*/ 1511346 h 6858000"/>
              <a:gd name="connsiteX3908" fmla="*/ 9188368 w 12192000"/>
              <a:gd name="connsiteY3908" fmla="*/ 1447848 h 6858000"/>
              <a:gd name="connsiteX3909" fmla="*/ 9124868 w 12192000"/>
              <a:gd name="connsiteY3909" fmla="*/ 1384344 h 6858000"/>
              <a:gd name="connsiteX3910" fmla="*/ 8858168 w 12192000"/>
              <a:gd name="connsiteY3910" fmla="*/ 1384344 h 6858000"/>
              <a:gd name="connsiteX3911" fmla="*/ 8794668 w 12192000"/>
              <a:gd name="connsiteY3911" fmla="*/ 1447848 h 6858000"/>
              <a:gd name="connsiteX3912" fmla="*/ 8858168 w 12192000"/>
              <a:gd name="connsiteY3912" fmla="*/ 1511346 h 6858000"/>
              <a:gd name="connsiteX3913" fmla="*/ 8921668 w 12192000"/>
              <a:gd name="connsiteY3913" fmla="*/ 1447848 h 6858000"/>
              <a:gd name="connsiteX3914" fmla="*/ 8858168 w 12192000"/>
              <a:gd name="connsiteY3914" fmla="*/ 1384344 h 6858000"/>
              <a:gd name="connsiteX3915" fmla="*/ 8591468 w 12192000"/>
              <a:gd name="connsiteY3915" fmla="*/ 1384344 h 6858000"/>
              <a:gd name="connsiteX3916" fmla="*/ 8527968 w 12192000"/>
              <a:gd name="connsiteY3916" fmla="*/ 1447848 h 6858000"/>
              <a:gd name="connsiteX3917" fmla="*/ 8591468 w 12192000"/>
              <a:gd name="connsiteY3917" fmla="*/ 1511346 h 6858000"/>
              <a:gd name="connsiteX3918" fmla="*/ 8654968 w 12192000"/>
              <a:gd name="connsiteY3918" fmla="*/ 1447848 h 6858000"/>
              <a:gd name="connsiteX3919" fmla="*/ 8591468 w 12192000"/>
              <a:gd name="connsiteY3919" fmla="*/ 1384344 h 6858000"/>
              <a:gd name="connsiteX3920" fmla="*/ 10458368 w 12192000"/>
              <a:gd name="connsiteY3920" fmla="*/ 1384343 h 6858000"/>
              <a:gd name="connsiteX3921" fmla="*/ 10394868 w 12192000"/>
              <a:gd name="connsiteY3921" fmla="*/ 1447847 h 6858000"/>
              <a:gd name="connsiteX3922" fmla="*/ 10458368 w 12192000"/>
              <a:gd name="connsiteY3922" fmla="*/ 1511345 h 6858000"/>
              <a:gd name="connsiteX3923" fmla="*/ 10521868 w 12192000"/>
              <a:gd name="connsiteY3923" fmla="*/ 1447847 h 6858000"/>
              <a:gd name="connsiteX3924" fmla="*/ 10458368 w 12192000"/>
              <a:gd name="connsiteY3924" fmla="*/ 1384343 h 6858000"/>
              <a:gd name="connsiteX3925" fmla="*/ 10191668 w 12192000"/>
              <a:gd name="connsiteY3925" fmla="*/ 1384343 h 6858000"/>
              <a:gd name="connsiteX3926" fmla="*/ 10128168 w 12192000"/>
              <a:gd name="connsiteY3926" fmla="*/ 1447847 h 6858000"/>
              <a:gd name="connsiteX3927" fmla="*/ 10191668 w 12192000"/>
              <a:gd name="connsiteY3927" fmla="*/ 1511345 h 6858000"/>
              <a:gd name="connsiteX3928" fmla="*/ 10255168 w 12192000"/>
              <a:gd name="connsiteY3928" fmla="*/ 1447847 h 6858000"/>
              <a:gd name="connsiteX3929" fmla="*/ 10191668 w 12192000"/>
              <a:gd name="connsiteY3929" fmla="*/ 1384343 h 6858000"/>
              <a:gd name="connsiteX3930" fmla="*/ 9924968 w 12192000"/>
              <a:gd name="connsiteY3930" fmla="*/ 1384343 h 6858000"/>
              <a:gd name="connsiteX3931" fmla="*/ 9861468 w 12192000"/>
              <a:gd name="connsiteY3931" fmla="*/ 1447847 h 6858000"/>
              <a:gd name="connsiteX3932" fmla="*/ 9924968 w 12192000"/>
              <a:gd name="connsiteY3932" fmla="*/ 1511345 h 6858000"/>
              <a:gd name="connsiteX3933" fmla="*/ 9988468 w 12192000"/>
              <a:gd name="connsiteY3933" fmla="*/ 1447847 h 6858000"/>
              <a:gd name="connsiteX3934" fmla="*/ 9924968 w 12192000"/>
              <a:gd name="connsiteY3934" fmla="*/ 1384343 h 6858000"/>
              <a:gd name="connsiteX3935" fmla="*/ 11525168 w 12192000"/>
              <a:gd name="connsiteY3935" fmla="*/ 1384342 h 6858000"/>
              <a:gd name="connsiteX3936" fmla="*/ 11461668 w 12192000"/>
              <a:gd name="connsiteY3936" fmla="*/ 1447846 h 6858000"/>
              <a:gd name="connsiteX3937" fmla="*/ 11525168 w 12192000"/>
              <a:gd name="connsiteY3937" fmla="*/ 1511344 h 6858000"/>
              <a:gd name="connsiteX3938" fmla="*/ 11588668 w 12192000"/>
              <a:gd name="connsiteY3938" fmla="*/ 1447846 h 6858000"/>
              <a:gd name="connsiteX3939" fmla="*/ 11525168 w 12192000"/>
              <a:gd name="connsiteY3939" fmla="*/ 1384342 h 6858000"/>
              <a:gd name="connsiteX3940" fmla="*/ 11258468 w 12192000"/>
              <a:gd name="connsiteY3940" fmla="*/ 1384342 h 6858000"/>
              <a:gd name="connsiteX3941" fmla="*/ 11194968 w 12192000"/>
              <a:gd name="connsiteY3941" fmla="*/ 1447846 h 6858000"/>
              <a:gd name="connsiteX3942" fmla="*/ 11258468 w 12192000"/>
              <a:gd name="connsiteY3942" fmla="*/ 1511344 h 6858000"/>
              <a:gd name="connsiteX3943" fmla="*/ 11321968 w 12192000"/>
              <a:gd name="connsiteY3943" fmla="*/ 1447846 h 6858000"/>
              <a:gd name="connsiteX3944" fmla="*/ 11258468 w 12192000"/>
              <a:gd name="connsiteY3944" fmla="*/ 1384342 h 6858000"/>
              <a:gd name="connsiteX3945" fmla="*/ 10991768 w 12192000"/>
              <a:gd name="connsiteY3945" fmla="*/ 1384342 h 6858000"/>
              <a:gd name="connsiteX3946" fmla="*/ 10928268 w 12192000"/>
              <a:gd name="connsiteY3946" fmla="*/ 1447846 h 6858000"/>
              <a:gd name="connsiteX3947" fmla="*/ 10991768 w 12192000"/>
              <a:gd name="connsiteY3947" fmla="*/ 1511344 h 6858000"/>
              <a:gd name="connsiteX3948" fmla="*/ 11055268 w 12192000"/>
              <a:gd name="connsiteY3948" fmla="*/ 1447846 h 6858000"/>
              <a:gd name="connsiteX3949" fmla="*/ 10991768 w 12192000"/>
              <a:gd name="connsiteY3949" fmla="*/ 1384342 h 6858000"/>
              <a:gd name="connsiteX3950" fmla="*/ 10725068 w 12192000"/>
              <a:gd name="connsiteY3950" fmla="*/ 1384342 h 6858000"/>
              <a:gd name="connsiteX3951" fmla="*/ 10661568 w 12192000"/>
              <a:gd name="connsiteY3951" fmla="*/ 1447846 h 6858000"/>
              <a:gd name="connsiteX3952" fmla="*/ 10725068 w 12192000"/>
              <a:gd name="connsiteY3952" fmla="*/ 1511345 h 6858000"/>
              <a:gd name="connsiteX3953" fmla="*/ 10788568 w 12192000"/>
              <a:gd name="connsiteY3953" fmla="*/ 1447846 h 6858000"/>
              <a:gd name="connsiteX3954" fmla="*/ 10725068 w 12192000"/>
              <a:gd name="connsiteY3954" fmla="*/ 1384342 h 6858000"/>
              <a:gd name="connsiteX3955" fmla="*/ 11791868 w 12192000"/>
              <a:gd name="connsiteY3955" fmla="*/ 1384341 h 6858000"/>
              <a:gd name="connsiteX3956" fmla="*/ 11728368 w 12192000"/>
              <a:gd name="connsiteY3956" fmla="*/ 1447845 h 6858000"/>
              <a:gd name="connsiteX3957" fmla="*/ 11791868 w 12192000"/>
              <a:gd name="connsiteY3957" fmla="*/ 1511344 h 6858000"/>
              <a:gd name="connsiteX3958" fmla="*/ 11855368 w 12192000"/>
              <a:gd name="connsiteY3958" fmla="*/ 1447845 h 6858000"/>
              <a:gd name="connsiteX3959" fmla="*/ 11791868 w 12192000"/>
              <a:gd name="connsiteY3959" fmla="*/ 1384341 h 6858000"/>
              <a:gd name="connsiteX3960" fmla="*/ 577912 w 12192000"/>
              <a:gd name="connsiteY3960" fmla="*/ 1079539 h 6858000"/>
              <a:gd name="connsiteX3961" fmla="*/ 514413 w 12192000"/>
              <a:gd name="connsiteY3961" fmla="*/ 1143043 h 6858000"/>
              <a:gd name="connsiteX3962" fmla="*/ 577912 w 12192000"/>
              <a:gd name="connsiteY3962" fmla="*/ 1206548 h 6858000"/>
              <a:gd name="connsiteX3963" fmla="*/ 641411 w 12192000"/>
              <a:gd name="connsiteY3963" fmla="*/ 1143043 h 6858000"/>
              <a:gd name="connsiteX3964" fmla="*/ 577912 w 12192000"/>
              <a:gd name="connsiteY3964" fmla="*/ 1079539 h 6858000"/>
              <a:gd name="connsiteX3965" fmla="*/ 311216 w 12192000"/>
              <a:gd name="connsiteY3965" fmla="*/ 1079539 h 6858000"/>
              <a:gd name="connsiteX3966" fmla="*/ 247717 w 12192000"/>
              <a:gd name="connsiteY3966" fmla="*/ 1143044 h 6858000"/>
              <a:gd name="connsiteX3967" fmla="*/ 311216 w 12192000"/>
              <a:gd name="connsiteY3967" fmla="*/ 1206549 h 6858000"/>
              <a:gd name="connsiteX3968" fmla="*/ 374715 w 12192000"/>
              <a:gd name="connsiteY3968" fmla="*/ 1143044 h 6858000"/>
              <a:gd name="connsiteX3969" fmla="*/ 311216 w 12192000"/>
              <a:gd name="connsiteY3969" fmla="*/ 1079539 h 6858000"/>
              <a:gd name="connsiteX3970" fmla="*/ 1911401 w 12192000"/>
              <a:gd name="connsiteY3970" fmla="*/ 1079538 h 6858000"/>
              <a:gd name="connsiteX3971" fmla="*/ 1847898 w 12192000"/>
              <a:gd name="connsiteY3971" fmla="*/ 1143043 h 6858000"/>
              <a:gd name="connsiteX3972" fmla="*/ 1911401 w 12192000"/>
              <a:gd name="connsiteY3972" fmla="*/ 1206547 h 6858000"/>
              <a:gd name="connsiteX3973" fmla="*/ 1974906 w 12192000"/>
              <a:gd name="connsiteY3973" fmla="*/ 1143043 h 6858000"/>
              <a:gd name="connsiteX3974" fmla="*/ 1911401 w 12192000"/>
              <a:gd name="connsiteY3974" fmla="*/ 1079538 h 6858000"/>
              <a:gd name="connsiteX3975" fmla="*/ 1644699 w 12192000"/>
              <a:gd name="connsiteY3975" fmla="*/ 1079538 h 6858000"/>
              <a:gd name="connsiteX3976" fmla="*/ 1581200 w 12192000"/>
              <a:gd name="connsiteY3976" fmla="*/ 1143043 h 6858000"/>
              <a:gd name="connsiteX3977" fmla="*/ 1644699 w 12192000"/>
              <a:gd name="connsiteY3977" fmla="*/ 1206547 h 6858000"/>
              <a:gd name="connsiteX3978" fmla="*/ 1708201 w 12192000"/>
              <a:gd name="connsiteY3978" fmla="*/ 1143043 h 6858000"/>
              <a:gd name="connsiteX3979" fmla="*/ 1644699 w 12192000"/>
              <a:gd name="connsiteY3979" fmla="*/ 1079538 h 6858000"/>
              <a:gd name="connsiteX3980" fmla="*/ 1378001 w 12192000"/>
              <a:gd name="connsiteY3980" fmla="*/ 1079538 h 6858000"/>
              <a:gd name="connsiteX3981" fmla="*/ 1314502 w 12192000"/>
              <a:gd name="connsiteY3981" fmla="*/ 1143043 h 6858000"/>
              <a:gd name="connsiteX3982" fmla="*/ 1378001 w 12192000"/>
              <a:gd name="connsiteY3982" fmla="*/ 1206548 h 6858000"/>
              <a:gd name="connsiteX3983" fmla="*/ 1441500 w 12192000"/>
              <a:gd name="connsiteY3983" fmla="*/ 1143043 h 6858000"/>
              <a:gd name="connsiteX3984" fmla="*/ 1378001 w 12192000"/>
              <a:gd name="connsiteY3984" fmla="*/ 1079538 h 6858000"/>
              <a:gd name="connsiteX3985" fmla="*/ 1111305 w 12192000"/>
              <a:gd name="connsiteY3985" fmla="*/ 1079538 h 6858000"/>
              <a:gd name="connsiteX3986" fmla="*/ 1047805 w 12192000"/>
              <a:gd name="connsiteY3986" fmla="*/ 1143043 h 6858000"/>
              <a:gd name="connsiteX3987" fmla="*/ 1111305 w 12192000"/>
              <a:gd name="connsiteY3987" fmla="*/ 1206548 h 6858000"/>
              <a:gd name="connsiteX3988" fmla="*/ 1174804 w 12192000"/>
              <a:gd name="connsiteY3988" fmla="*/ 1143043 h 6858000"/>
              <a:gd name="connsiteX3989" fmla="*/ 1111305 w 12192000"/>
              <a:gd name="connsiteY3989" fmla="*/ 1079538 h 6858000"/>
              <a:gd name="connsiteX3990" fmla="*/ 844608 w 12192000"/>
              <a:gd name="connsiteY3990" fmla="*/ 1079538 h 6858000"/>
              <a:gd name="connsiteX3991" fmla="*/ 781109 w 12192000"/>
              <a:gd name="connsiteY3991" fmla="*/ 1143043 h 6858000"/>
              <a:gd name="connsiteX3992" fmla="*/ 844608 w 12192000"/>
              <a:gd name="connsiteY3992" fmla="*/ 1206548 h 6858000"/>
              <a:gd name="connsiteX3993" fmla="*/ 908108 w 12192000"/>
              <a:gd name="connsiteY3993" fmla="*/ 1143043 h 6858000"/>
              <a:gd name="connsiteX3994" fmla="*/ 844608 w 12192000"/>
              <a:gd name="connsiteY3994" fmla="*/ 1079538 h 6858000"/>
              <a:gd name="connsiteX3995" fmla="*/ 3511623 w 12192000"/>
              <a:gd name="connsiteY3995" fmla="*/ 1079537 h 6858000"/>
              <a:gd name="connsiteX3996" fmla="*/ 3448109 w 12192000"/>
              <a:gd name="connsiteY3996" fmla="*/ 1143041 h 6858000"/>
              <a:gd name="connsiteX3997" fmla="*/ 3511623 w 12192000"/>
              <a:gd name="connsiteY3997" fmla="*/ 1206546 h 6858000"/>
              <a:gd name="connsiteX3998" fmla="*/ 3575121 w 12192000"/>
              <a:gd name="connsiteY3998" fmla="*/ 1143041 h 6858000"/>
              <a:gd name="connsiteX3999" fmla="*/ 3511623 w 12192000"/>
              <a:gd name="connsiteY3999" fmla="*/ 1079537 h 6858000"/>
              <a:gd name="connsiteX4000" fmla="*/ 3244887 w 12192000"/>
              <a:gd name="connsiteY4000" fmla="*/ 1079537 h 6858000"/>
              <a:gd name="connsiteX4001" fmla="*/ 3181399 w 12192000"/>
              <a:gd name="connsiteY4001" fmla="*/ 1143041 h 6858000"/>
              <a:gd name="connsiteX4002" fmla="*/ 3244887 w 12192000"/>
              <a:gd name="connsiteY4002" fmla="*/ 1206546 h 6858000"/>
              <a:gd name="connsiteX4003" fmla="*/ 3308377 w 12192000"/>
              <a:gd name="connsiteY4003" fmla="*/ 1143041 h 6858000"/>
              <a:gd name="connsiteX4004" fmla="*/ 3244887 w 12192000"/>
              <a:gd name="connsiteY4004" fmla="*/ 1079537 h 6858000"/>
              <a:gd name="connsiteX4005" fmla="*/ 2978236 w 12192000"/>
              <a:gd name="connsiteY4005" fmla="*/ 1079537 h 6858000"/>
              <a:gd name="connsiteX4006" fmla="*/ 2914748 w 12192000"/>
              <a:gd name="connsiteY4006" fmla="*/ 1143042 h 6858000"/>
              <a:gd name="connsiteX4007" fmla="*/ 2978236 w 12192000"/>
              <a:gd name="connsiteY4007" fmla="*/ 1206546 h 6858000"/>
              <a:gd name="connsiteX4008" fmla="*/ 3041724 w 12192000"/>
              <a:gd name="connsiteY4008" fmla="*/ 1143042 h 6858000"/>
              <a:gd name="connsiteX4009" fmla="*/ 2978236 w 12192000"/>
              <a:gd name="connsiteY4009" fmla="*/ 1079537 h 6858000"/>
              <a:gd name="connsiteX4010" fmla="*/ 2711569 w 12192000"/>
              <a:gd name="connsiteY4010" fmla="*/ 1079537 h 6858000"/>
              <a:gd name="connsiteX4011" fmla="*/ 2648050 w 12192000"/>
              <a:gd name="connsiteY4011" fmla="*/ 1143042 h 6858000"/>
              <a:gd name="connsiteX4012" fmla="*/ 2711569 w 12192000"/>
              <a:gd name="connsiteY4012" fmla="*/ 1206547 h 6858000"/>
              <a:gd name="connsiteX4013" fmla="*/ 2775073 w 12192000"/>
              <a:gd name="connsiteY4013" fmla="*/ 1143042 h 6858000"/>
              <a:gd name="connsiteX4014" fmla="*/ 2711569 w 12192000"/>
              <a:gd name="connsiteY4014" fmla="*/ 1079537 h 6858000"/>
              <a:gd name="connsiteX4015" fmla="*/ 2444817 w 12192000"/>
              <a:gd name="connsiteY4015" fmla="*/ 1079537 h 6858000"/>
              <a:gd name="connsiteX4016" fmla="*/ 2381320 w 12192000"/>
              <a:gd name="connsiteY4016" fmla="*/ 1143042 h 6858000"/>
              <a:gd name="connsiteX4017" fmla="*/ 2444817 w 12192000"/>
              <a:gd name="connsiteY4017" fmla="*/ 1206547 h 6858000"/>
              <a:gd name="connsiteX4018" fmla="*/ 2508328 w 12192000"/>
              <a:gd name="connsiteY4018" fmla="*/ 1143042 h 6858000"/>
              <a:gd name="connsiteX4019" fmla="*/ 2444817 w 12192000"/>
              <a:gd name="connsiteY4019" fmla="*/ 1079537 h 6858000"/>
              <a:gd name="connsiteX4020" fmla="*/ 2178139 w 12192000"/>
              <a:gd name="connsiteY4020" fmla="*/ 1079537 h 6858000"/>
              <a:gd name="connsiteX4021" fmla="*/ 2114627 w 12192000"/>
              <a:gd name="connsiteY4021" fmla="*/ 1143042 h 6858000"/>
              <a:gd name="connsiteX4022" fmla="*/ 2178139 w 12192000"/>
              <a:gd name="connsiteY4022" fmla="*/ 1206547 h 6858000"/>
              <a:gd name="connsiteX4023" fmla="*/ 2241610 w 12192000"/>
              <a:gd name="connsiteY4023" fmla="*/ 1143042 h 6858000"/>
              <a:gd name="connsiteX4024" fmla="*/ 2178139 w 12192000"/>
              <a:gd name="connsiteY4024" fmla="*/ 1079537 h 6858000"/>
              <a:gd name="connsiteX4025" fmla="*/ 4844996 w 12192000"/>
              <a:gd name="connsiteY4025" fmla="*/ 1079536 h 6858000"/>
              <a:gd name="connsiteX4026" fmla="*/ 4781498 w 12192000"/>
              <a:gd name="connsiteY4026" fmla="*/ 1143040 h 6858000"/>
              <a:gd name="connsiteX4027" fmla="*/ 4844996 w 12192000"/>
              <a:gd name="connsiteY4027" fmla="*/ 1206545 h 6858000"/>
              <a:gd name="connsiteX4028" fmla="*/ 4908504 w 12192000"/>
              <a:gd name="connsiteY4028" fmla="*/ 1143040 h 6858000"/>
              <a:gd name="connsiteX4029" fmla="*/ 4844996 w 12192000"/>
              <a:gd name="connsiteY4029" fmla="*/ 1079536 h 6858000"/>
              <a:gd name="connsiteX4030" fmla="*/ 4578343 w 12192000"/>
              <a:gd name="connsiteY4030" fmla="*/ 1079536 h 6858000"/>
              <a:gd name="connsiteX4031" fmla="*/ 4514828 w 12192000"/>
              <a:gd name="connsiteY4031" fmla="*/ 1143041 h 6858000"/>
              <a:gd name="connsiteX4032" fmla="*/ 4578343 w 12192000"/>
              <a:gd name="connsiteY4032" fmla="*/ 1206545 h 6858000"/>
              <a:gd name="connsiteX4033" fmla="*/ 4641806 w 12192000"/>
              <a:gd name="connsiteY4033" fmla="*/ 1143041 h 6858000"/>
              <a:gd name="connsiteX4034" fmla="*/ 4578343 w 12192000"/>
              <a:gd name="connsiteY4034" fmla="*/ 1079536 h 6858000"/>
              <a:gd name="connsiteX4035" fmla="*/ 4311612 w 12192000"/>
              <a:gd name="connsiteY4035" fmla="*/ 1079536 h 6858000"/>
              <a:gd name="connsiteX4036" fmla="*/ 4248124 w 12192000"/>
              <a:gd name="connsiteY4036" fmla="*/ 1143041 h 6858000"/>
              <a:gd name="connsiteX4037" fmla="*/ 4311612 w 12192000"/>
              <a:gd name="connsiteY4037" fmla="*/ 1206545 h 6858000"/>
              <a:gd name="connsiteX4038" fmla="*/ 4375123 w 12192000"/>
              <a:gd name="connsiteY4038" fmla="*/ 1143041 h 6858000"/>
              <a:gd name="connsiteX4039" fmla="*/ 4311612 w 12192000"/>
              <a:gd name="connsiteY4039" fmla="*/ 1079536 h 6858000"/>
              <a:gd name="connsiteX4040" fmla="*/ 4045002 w 12192000"/>
              <a:gd name="connsiteY4040" fmla="*/ 1079536 h 6858000"/>
              <a:gd name="connsiteX4041" fmla="*/ 3981504 w 12192000"/>
              <a:gd name="connsiteY4041" fmla="*/ 1143041 h 6858000"/>
              <a:gd name="connsiteX4042" fmla="*/ 4045002 w 12192000"/>
              <a:gd name="connsiteY4042" fmla="*/ 1206546 h 6858000"/>
              <a:gd name="connsiteX4043" fmla="*/ 4108408 w 12192000"/>
              <a:gd name="connsiteY4043" fmla="*/ 1143041 h 6858000"/>
              <a:gd name="connsiteX4044" fmla="*/ 4045002 w 12192000"/>
              <a:gd name="connsiteY4044" fmla="*/ 1079536 h 6858000"/>
              <a:gd name="connsiteX4045" fmla="*/ 3778300 w 12192000"/>
              <a:gd name="connsiteY4045" fmla="*/ 1079536 h 6858000"/>
              <a:gd name="connsiteX4046" fmla="*/ 3714812 w 12192000"/>
              <a:gd name="connsiteY4046" fmla="*/ 1143041 h 6858000"/>
              <a:gd name="connsiteX4047" fmla="*/ 3778300 w 12192000"/>
              <a:gd name="connsiteY4047" fmla="*/ 1206546 h 6858000"/>
              <a:gd name="connsiteX4048" fmla="*/ 3841795 w 12192000"/>
              <a:gd name="connsiteY4048" fmla="*/ 1143041 h 6858000"/>
              <a:gd name="connsiteX4049" fmla="*/ 3778300 w 12192000"/>
              <a:gd name="connsiteY4049" fmla="*/ 1079536 h 6858000"/>
              <a:gd name="connsiteX4050" fmla="*/ 6445168 w 12192000"/>
              <a:gd name="connsiteY4050" fmla="*/ 1079535 h 6858000"/>
              <a:gd name="connsiteX4051" fmla="*/ 6381668 w 12192000"/>
              <a:gd name="connsiteY4051" fmla="*/ 1143039 h 6858000"/>
              <a:gd name="connsiteX4052" fmla="*/ 6445168 w 12192000"/>
              <a:gd name="connsiteY4052" fmla="*/ 1206544 h 6858000"/>
              <a:gd name="connsiteX4053" fmla="*/ 6508668 w 12192000"/>
              <a:gd name="connsiteY4053" fmla="*/ 1143039 h 6858000"/>
              <a:gd name="connsiteX4054" fmla="*/ 6445168 w 12192000"/>
              <a:gd name="connsiteY4054" fmla="*/ 1079535 h 6858000"/>
              <a:gd name="connsiteX4055" fmla="*/ 6178468 w 12192000"/>
              <a:gd name="connsiteY4055" fmla="*/ 1079535 h 6858000"/>
              <a:gd name="connsiteX4056" fmla="*/ 6114968 w 12192000"/>
              <a:gd name="connsiteY4056" fmla="*/ 1143039 h 6858000"/>
              <a:gd name="connsiteX4057" fmla="*/ 6178468 w 12192000"/>
              <a:gd name="connsiteY4057" fmla="*/ 1206544 h 6858000"/>
              <a:gd name="connsiteX4058" fmla="*/ 6241968 w 12192000"/>
              <a:gd name="connsiteY4058" fmla="*/ 1143039 h 6858000"/>
              <a:gd name="connsiteX4059" fmla="*/ 6178468 w 12192000"/>
              <a:gd name="connsiteY4059" fmla="*/ 1079535 h 6858000"/>
              <a:gd name="connsiteX4060" fmla="*/ 5911769 w 12192000"/>
              <a:gd name="connsiteY4060" fmla="*/ 1079535 h 6858000"/>
              <a:gd name="connsiteX4061" fmla="*/ 5848274 w 12192000"/>
              <a:gd name="connsiteY4061" fmla="*/ 1143040 h 6858000"/>
              <a:gd name="connsiteX4062" fmla="*/ 5911769 w 12192000"/>
              <a:gd name="connsiteY4062" fmla="*/ 1206544 h 6858000"/>
              <a:gd name="connsiteX4063" fmla="*/ 5975281 w 12192000"/>
              <a:gd name="connsiteY4063" fmla="*/ 1143040 h 6858000"/>
              <a:gd name="connsiteX4064" fmla="*/ 5911769 w 12192000"/>
              <a:gd name="connsiteY4064" fmla="*/ 1079535 h 6858000"/>
              <a:gd name="connsiteX4065" fmla="*/ 5645088 w 12192000"/>
              <a:gd name="connsiteY4065" fmla="*/ 1079535 h 6858000"/>
              <a:gd name="connsiteX4066" fmla="*/ 5581595 w 12192000"/>
              <a:gd name="connsiteY4066" fmla="*/ 1143040 h 6858000"/>
              <a:gd name="connsiteX4067" fmla="*/ 5645088 w 12192000"/>
              <a:gd name="connsiteY4067" fmla="*/ 1206544 h 6858000"/>
              <a:gd name="connsiteX4068" fmla="*/ 5708583 w 12192000"/>
              <a:gd name="connsiteY4068" fmla="*/ 1143040 h 6858000"/>
              <a:gd name="connsiteX4069" fmla="*/ 5645088 w 12192000"/>
              <a:gd name="connsiteY4069" fmla="*/ 1079535 h 6858000"/>
              <a:gd name="connsiteX4070" fmla="*/ 5378407 w 12192000"/>
              <a:gd name="connsiteY4070" fmla="*/ 1079535 h 6858000"/>
              <a:gd name="connsiteX4071" fmla="*/ 5314897 w 12192000"/>
              <a:gd name="connsiteY4071" fmla="*/ 1143040 h 6858000"/>
              <a:gd name="connsiteX4072" fmla="*/ 5378407 w 12192000"/>
              <a:gd name="connsiteY4072" fmla="*/ 1206544 h 6858000"/>
              <a:gd name="connsiteX4073" fmla="*/ 5441901 w 12192000"/>
              <a:gd name="connsiteY4073" fmla="*/ 1143040 h 6858000"/>
              <a:gd name="connsiteX4074" fmla="*/ 5378407 w 12192000"/>
              <a:gd name="connsiteY4074" fmla="*/ 1079535 h 6858000"/>
              <a:gd name="connsiteX4075" fmla="*/ 5111694 w 12192000"/>
              <a:gd name="connsiteY4075" fmla="*/ 1079535 h 6858000"/>
              <a:gd name="connsiteX4076" fmla="*/ 5048180 w 12192000"/>
              <a:gd name="connsiteY4076" fmla="*/ 1143040 h 6858000"/>
              <a:gd name="connsiteX4077" fmla="*/ 5111694 w 12192000"/>
              <a:gd name="connsiteY4077" fmla="*/ 1206545 h 6858000"/>
              <a:gd name="connsiteX4078" fmla="*/ 5175199 w 12192000"/>
              <a:gd name="connsiteY4078" fmla="*/ 1143040 h 6858000"/>
              <a:gd name="connsiteX4079" fmla="*/ 5111694 w 12192000"/>
              <a:gd name="connsiteY4079" fmla="*/ 1079535 h 6858000"/>
              <a:gd name="connsiteX4080" fmla="*/ 7778668 w 12192000"/>
              <a:gd name="connsiteY4080" fmla="*/ 1079534 h 6858000"/>
              <a:gd name="connsiteX4081" fmla="*/ 7715168 w 12192000"/>
              <a:gd name="connsiteY4081" fmla="*/ 1143038 h 6858000"/>
              <a:gd name="connsiteX4082" fmla="*/ 7778668 w 12192000"/>
              <a:gd name="connsiteY4082" fmla="*/ 1206543 h 6858000"/>
              <a:gd name="connsiteX4083" fmla="*/ 7842168 w 12192000"/>
              <a:gd name="connsiteY4083" fmla="*/ 1143038 h 6858000"/>
              <a:gd name="connsiteX4084" fmla="*/ 7778668 w 12192000"/>
              <a:gd name="connsiteY4084" fmla="*/ 1079534 h 6858000"/>
              <a:gd name="connsiteX4085" fmla="*/ 7511968 w 12192000"/>
              <a:gd name="connsiteY4085" fmla="*/ 1079534 h 6858000"/>
              <a:gd name="connsiteX4086" fmla="*/ 7448468 w 12192000"/>
              <a:gd name="connsiteY4086" fmla="*/ 1143038 h 6858000"/>
              <a:gd name="connsiteX4087" fmla="*/ 7511968 w 12192000"/>
              <a:gd name="connsiteY4087" fmla="*/ 1206543 h 6858000"/>
              <a:gd name="connsiteX4088" fmla="*/ 7575468 w 12192000"/>
              <a:gd name="connsiteY4088" fmla="*/ 1143038 h 6858000"/>
              <a:gd name="connsiteX4089" fmla="*/ 7511968 w 12192000"/>
              <a:gd name="connsiteY4089" fmla="*/ 1079534 h 6858000"/>
              <a:gd name="connsiteX4090" fmla="*/ 7245268 w 12192000"/>
              <a:gd name="connsiteY4090" fmla="*/ 1079534 h 6858000"/>
              <a:gd name="connsiteX4091" fmla="*/ 7181768 w 12192000"/>
              <a:gd name="connsiteY4091" fmla="*/ 1143038 h 6858000"/>
              <a:gd name="connsiteX4092" fmla="*/ 7245268 w 12192000"/>
              <a:gd name="connsiteY4092" fmla="*/ 1206543 h 6858000"/>
              <a:gd name="connsiteX4093" fmla="*/ 7308768 w 12192000"/>
              <a:gd name="connsiteY4093" fmla="*/ 1143038 h 6858000"/>
              <a:gd name="connsiteX4094" fmla="*/ 7245268 w 12192000"/>
              <a:gd name="connsiteY4094" fmla="*/ 1079534 h 6858000"/>
              <a:gd name="connsiteX4095" fmla="*/ 6978568 w 12192000"/>
              <a:gd name="connsiteY4095" fmla="*/ 1079534 h 6858000"/>
              <a:gd name="connsiteX4096" fmla="*/ 6915068 w 12192000"/>
              <a:gd name="connsiteY4096" fmla="*/ 1143039 h 6858000"/>
              <a:gd name="connsiteX4097" fmla="*/ 6978568 w 12192000"/>
              <a:gd name="connsiteY4097" fmla="*/ 1206543 h 6858000"/>
              <a:gd name="connsiteX4098" fmla="*/ 7042068 w 12192000"/>
              <a:gd name="connsiteY4098" fmla="*/ 1143039 h 6858000"/>
              <a:gd name="connsiteX4099" fmla="*/ 6978568 w 12192000"/>
              <a:gd name="connsiteY4099" fmla="*/ 1079534 h 6858000"/>
              <a:gd name="connsiteX4100" fmla="*/ 6711868 w 12192000"/>
              <a:gd name="connsiteY4100" fmla="*/ 1079534 h 6858000"/>
              <a:gd name="connsiteX4101" fmla="*/ 6648368 w 12192000"/>
              <a:gd name="connsiteY4101" fmla="*/ 1143039 h 6858000"/>
              <a:gd name="connsiteX4102" fmla="*/ 6711868 w 12192000"/>
              <a:gd name="connsiteY4102" fmla="*/ 1206544 h 6858000"/>
              <a:gd name="connsiteX4103" fmla="*/ 6775368 w 12192000"/>
              <a:gd name="connsiteY4103" fmla="*/ 1143039 h 6858000"/>
              <a:gd name="connsiteX4104" fmla="*/ 6711868 w 12192000"/>
              <a:gd name="connsiteY4104" fmla="*/ 1079534 h 6858000"/>
              <a:gd name="connsiteX4105" fmla="*/ 9112168 w 12192000"/>
              <a:gd name="connsiteY4105" fmla="*/ 1079533 h 6858000"/>
              <a:gd name="connsiteX4106" fmla="*/ 9048668 w 12192000"/>
              <a:gd name="connsiteY4106" fmla="*/ 1143037 h 6858000"/>
              <a:gd name="connsiteX4107" fmla="*/ 9112168 w 12192000"/>
              <a:gd name="connsiteY4107" fmla="*/ 1206542 h 6858000"/>
              <a:gd name="connsiteX4108" fmla="*/ 9175668 w 12192000"/>
              <a:gd name="connsiteY4108" fmla="*/ 1143037 h 6858000"/>
              <a:gd name="connsiteX4109" fmla="*/ 9112168 w 12192000"/>
              <a:gd name="connsiteY4109" fmla="*/ 1079533 h 6858000"/>
              <a:gd name="connsiteX4110" fmla="*/ 8845468 w 12192000"/>
              <a:gd name="connsiteY4110" fmla="*/ 1079533 h 6858000"/>
              <a:gd name="connsiteX4111" fmla="*/ 8781968 w 12192000"/>
              <a:gd name="connsiteY4111" fmla="*/ 1143037 h 6858000"/>
              <a:gd name="connsiteX4112" fmla="*/ 8845468 w 12192000"/>
              <a:gd name="connsiteY4112" fmla="*/ 1206542 h 6858000"/>
              <a:gd name="connsiteX4113" fmla="*/ 8908968 w 12192000"/>
              <a:gd name="connsiteY4113" fmla="*/ 1143037 h 6858000"/>
              <a:gd name="connsiteX4114" fmla="*/ 8845468 w 12192000"/>
              <a:gd name="connsiteY4114" fmla="*/ 1079533 h 6858000"/>
              <a:gd name="connsiteX4115" fmla="*/ 8578768 w 12192000"/>
              <a:gd name="connsiteY4115" fmla="*/ 1079533 h 6858000"/>
              <a:gd name="connsiteX4116" fmla="*/ 8515268 w 12192000"/>
              <a:gd name="connsiteY4116" fmla="*/ 1143038 h 6858000"/>
              <a:gd name="connsiteX4117" fmla="*/ 8578768 w 12192000"/>
              <a:gd name="connsiteY4117" fmla="*/ 1206542 h 6858000"/>
              <a:gd name="connsiteX4118" fmla="*/ 8642268 w 12192000"/>
              <a:gd name="connsiteY4118" fmla="*/ 1143038 h 6858000"/>
              <a:gd name="connsiteX4119" fmla="*/ 8578768 w 12192000"/>
              <a:gd name="connsiteY4119" fmla="*/ 1079533 h 6858000"/>
              <a:gd name="connsiteX4120" fmla="*/ 8312068 w 12192000"/>
              <a:gd name="connsiteY4120" fmla="*/ 1079533 h 6858000"/>
              <a:gd name="connsiteX4121" fmla="*/ 8248568 w 12192000"/>
              <a:gd name="connsiteY4121" fmla="*/ 1143038 h 6858000"/>
              <a:gd name="connsiteX4122" fmla="*/ 8312068 w 12192000"/>
              <a:gd name="connsiteY4122" fmla="*/ 1206542 h 6858000"/>
              <a:gd name="connsiteX4123" fmla="*/ 8375568 w 12192000"/>
              <a:gd name="connsiteY4123" fmla="*/ 1143038 h 6858000"/>
              <a:gd name="connsiteX4124" fmla="*/ 8312068 w 12192000"/>
              <a:gd name="connsiteY4124" fmla="*/ 1079533 h 6858000"/>
              <a:gd name="connsiteX4125" fmla="*/ 8045368 w 12192000"/>
              <a:gd name="connsiteY4125" fmla="*/ 1079533 h 6858000"/>
              <a:gd name="connsiteX4126" fmla="*/ 7981868 w 12192000"/>
              <a:gd name="connsiteY4126" fmla="*/ 1143038 h 6858000"/>
              <a:gd name="connsiteX4127" fmla="*/ 8045368 w 12192000"/>
              <a:gd name="connsiteY4127" fmla="*/ 1206542 h 6858000"/>
              <a:gd name="connsiteX4128" fmla="*/ 8108868 w 12192000"/>
              <a:gd name="connsiteY4128" fmla="*/ 1143038 h 6858000"/>
              <a:gd name="connsiteX4129" fmla="*/ 8045368 w 12192000"/>
              <a:gd name="connsiteY4129" fmla="*/ 1079533 h 6858000"/>
              <a:gd name="connsiteX4130" fmla="*/ 10712368 w 12192000"/>
              <a:gd name="connsiteY4130" fmla="*/ 1079532 h 6858000"/>
              <a:gd name="connsiteX4131" fmla="*/ 10648868 w 12192000"/>
              <a:gd name="connsiteY4131" fmla="*/ 1143036 h 6858000"/>
              <a:gd name="connsiteX4132" fmla="*/ 10712368 w 12192000"/>
              <a:gd name="connsiteY4132" fmla="*/ 1206540 h 6858000"/>
              <a:gd name="connsiteX4133" fmla="*/ 10775868 w 12192000"/>
              <a:gd name="connsiteY4133" fmla="*/ 1143036 h 6858000"/>
              <a:gd name="connsiteX4134" fmla="*/ 10712368 w 12192000"/>
              <a:gd name="connsiteY4134" fmla="*/ 1079532 h 6858000"/>
              <a:gd name="connsiteX4135" fmla="*/ 10445668 w 12192000"/>
              <a:gd name="connsiteY4135" fmla="*/ 1079532 h 6858000"/>
              <a:gd name="connsiteX4136" fmla="*/ 10382168 w 12192000"/>
              <a:gd name="connsiteY4136" fmla="*/ 1143036 h 6858000"/>
              <a:gd name="connsiteX4137" fmla="*/ 10445668 w 12192000"/>
              <a:gd name="connsiteY4137" fmla="*/ 1206541 h 6858000"/>
              <a:gd name="connsiteX4138" fmla="*/ 10509168 w 12192000"/>
              <a:gd name="connsiteY4138" fmla="*/ 1143036 h 6858000"/>
              <a:gd name="connsiteX4139" fmla="*/ 10445668 w 12192000"/>
              <a:gd name="connsiteY4139" fmla="*/ 1079532 h 6858000"/>
              <a:gd name="connsiteX4140" fmla="*/ 10178968 w 12192000"/>
              <a:gd name="connsiteY4140" fmla="*/ 1079532 h 6858000"/>
              <a:gd name="connsiteX4141" fmla="*/ 10115468 w 12192000"/>
              <a:gd name="connsiteY4141" fmla="*/ 1143036 h 6858000"/>
              <a:gd name="connsiteX4142" fmla="*/ 10178968 w 12192000"/>
              <a:gd name="connsiteY4142" fmla="*/ 1206541 h 6858000"/>
              <a:gd name="connsiteX4143" fmla="*/ 10242468 w 12192000"/>
              <a:gd name="connsiteY4143" fmla="*/ 1143036 h 6858000"/>
              <a:gd name="connsiteX4144" fmla="*/ 10178968 w 12192000"/>
              <a:gd name="connsiteY4144" fmla="*/ 1079532 h 6858000"/>
              <a:gd name="connsiteX4145" fmla="*/ 9912268 w 12192000"/>
              <a:gd name="connsiteY4145" fmla="*/ 1079532 h 6858000"/>
              <a:gd name="connsiteX4146" fmla="*/ 9848768 w 12192000"/>
              <a:gd name="connsiteY4146" fmla="*/ 1143036 h 6858000"/>
              <a:gd name="connsiteX4147" fmla="*/ 9912268 w 12192000"/>
              <a:gd name="connsiteY4147" fmla="*/ 1206541 h 6858000"/>
              <a:gd name="connsiteX4148" fmla="*/ 9975768 w 12192000"/>
              <a:gd name="connsiteY4148" fmla="*/ 1143036 h 6858000"/>
              <a:gd name="connsiteX4149" fmla="*/ 9912268 w 12192000"/>
              <a:gd name="connsiteY4149" fmla="*/ 1079532 h 6858000"/>
              <a:gd name="connsiteX4150" fmla="*/ 9645568 w 12192000"/>
              <a:gd name="connsiteY4150" fmla="*/ 1079532 h 6858000"/>
              <a:gd name="connsiteX4151" fmla="*/ 9582068 w 12192000"/>
              <a:gd name="connsiteY4151" fmla="*/ 1143037 h 6858000"/>
              <a:gd name="connsiteX4152" fmla="*/ 9645568 w 12192000"/>
              <a:gd name="connsiteY4152" fmla="*/ 1206541 h 6858000"/>
              <a:gd name="connsiteX4153" fmla="*/ 9709068 w 12192000"/>
              <a:gd name="connsiteY4153" fmla="*/ 1143037 h 6858000"/>
              <a:gd name="connsiteX4154" fmla="*/ 9645568 w 12192000"/>
              <a:gd name="connsiteY4154" fmla="*/ 1079532 h 6858000"/>
              <a:gd name="connsiteX4155" fmla="*/ 9378868 w 12192000"/>
              <a:gd name="connsiteY4155" fmla="*/ 1079532 h 6858000"/>
              <a:gd name="connsiteX4156" fmla="*/ 9315368 w 12192000"/>
              <a:gd name="connsiteY4156" fmla="*/ 1143037 h 6858000"/>
              <a:gd name="connsiteX4157" fmla="*/ 9378868 w 12192000"/>
              <a:gd name="connsiteY4157" fmla="*/ 1206542 h 6858000"/>
              <a:gd name="connsiteX4158" fmla="*/ 9442368 w 12192000"/>
              <a:gd name="connsiteY4158" fmla="*/ 1143037 h 6858000"/>
              <a:gd name="connsiteX4159" fmla="*/ 9378868 w 12192000"/>
              <a:gd name="connsiteY4159" fmla="*/ 1079532 h 6858000"/>
              <a:gd name="connsiteX4160" fmla="*/ 11779168 w 12192000"/>
              <a:gd name="connsiteY4160" fmla="*/ 1079531 h 6858000"/>
              <a:gd name="connsiteX4161" fmla="*/ 11715668 w 12192000"/>
              <a:gd name="connsiteY4161" fmla="*/ 1143035 h 6858000"/>
              <a:gd name="connsiteX4162" fmla="*/ 11779168 w 12192000"/>
              <a:gd name="connsiteY4162" fmla="*/ 1206540 h 6858000"/>
              <a:gd name="connsiteX4163" fmla="*/ 11842668 w 12192000"/>
              <a:gd name="connsiteY4163" fmla="*/ 1143035 h 6858000"/>
              <a:gd name="connsiteX4164" fmla="*/ 11779168 w 12192000"/>
              <a:gd name="connsiteY4164" fmla="*/ 1079531 h 6858000"/>
              <a:gd name="connsiteX4165" fmla="*/ 11512468 w 12192000"/>
              <a:gd name="connsiteY4165" fmla="*/ 1079531 h 6858000"/>
              <a:gd name="connsiteX4166" fmla="*/ 11448968 w 12192000"/>
              <a:gd name="connsiteY4166" fmla="*/ 1143035 h 6858000"/>
              <a:gd name="connsiteX4167" fmla="*/ 11512468 w 12192000"/>
              <a:gd name="connsiteY4167" fmla="*/ 1206540 h 6858000"/>
              <a:gd name="connsiteX4168" fmla="*/ 11575968 w 12192000"/>
              <a:gd name="connsiteY4168" fmla="*/ 1143035 h 6858000"/>
              <a:gd name="connsiteX4169" fmla="*/ 11512468 w 12192000"/>
              <a:gd name="connsiteY4169" fmla="*/ 1079531 h 6858000"/>
              <a:gd name="connsiteX4170" fmla="*/ 11245768 w 12192000"/>
              <a:gd name="connsiteY4170" fmla="*/ 1079531 h 6858000"/>
              <a:gd name="connsiteX4171" fmla="*/ 11182268 w 12192000"/>
              <a:gd name="connsiteY4171" fmla="*/ 1143036 h 6858000"/>
              <a:gd name="connsiteX4172" fmla="*/ 11245768 w 12192000"/>
              <a:gd name="connsiteY4172" fmla="*/ 1206540 h 6858000"/>
              <a:gd name="connsiteX4173" fmla="*/ 11309268 w 12192000"/>
              <a:gd name="connsiteY4173" fmla="*/ 1143036 h 6858000"/>
              <a:gd name="connsiteX4174" fmla="*/ 11245768 w 12192000"/>
              <a:gd name="connsiteY4174" fmla="*/ 1079531 h 6858000"/>
              <a:gd name="connsiteX4175" fmla="*/ 10979068 w 12192000"/>
              <a:gd name="connsiteY4175" fmla="*/ 1079531 h 6858000"/>
              <a:gd name="connsiteX4176" fmla="*/ 10915568 w 12192000"/>
              <a:gd name="connsiteY4176" fmla="*/ 1143036 h 6858000"/>
              <a:gd name="connsiteX4177" fmla="*/ 10979068 w 12192000"/>
              <a:gd name="connsiteY4177" fmla="*/ 1206540 h 6858000"/>
              <a:gd name="connsiteX4178" fmla="*/ 11042568 w 12192000"/>
              <a:gd name="connsiteY4178" fmla="*/ 1143036 h 6858000"/>
              <a:gd name="connsiteX4179" fmla="*/ 10979068 w 12192000"/>
              <a:gd name="connsiteY4179" fmla="*/ 1079531 h 6858000"/>
              <a:gd name="connsiteX4180" fmla="*/ 844609 w 12192000"/>
              <a:gd name="connsiteY4180" fmla="*/ 774734 h 6858000"/>
              <a:gd name="connsiteX4181" fmla="*/ 781109 w 12192000"/>
              <a:gd name="connsiteY4181" fmla="*/ 838233 h 6858000"/>
              <a:gd name="connsiteX4182" fmla="*/ 844609 w 12192000"/>
              <a:gd name="connsiteY4182" fmla="*/ 901732 h 6858000"/>
              <a:gd name="connsiteX4183" fmla="*/ 908108 w 12192000"/>
              <a:gd name="connsiteY4183" fmla="*/ 838233 h 6858000"/>
              <a:gd name="connsiteX4184" fmla="*/ 844609 w 12192000"/>
              <a:gd name="connsiteY4184" fmla="*/ 774734 h 6858000"/>
              <a:gd name="connsiteX4185" fmla="*/ 577912 w 12192000"/>
              <a:gd name="connsiteY4185" fmla="*/ 774734 h 6858000"/>
              <a:gd name="connsiteX4186" fmla="*/ 514413 w 12192000"/>
              <a:gd name="connsiteY4186" fmla="*/ 838233 h 6858000"/>
              <a:gd name="connsiteX4187" fmla="*/ 577912 w 12192000"/>
              <a:gd name="connsiteY4187" fmla="*/ 901732 h 6858000"/>
              <a:gd name="connsiteX4188" fmla="*/ 641411 w 12192000"/>
              <a:gd name="connsiteY4188" fmla="*/ 838233 h 6858000"/>
              <a:gd name="connsiteX4189" fmla="*/ 577912 w 12192000"/>
              <a:gd name="connsiteY4189" fmla="*/ 774734 h 6858000"/>
              <a:gd name="connsiteX4190" fmla="*/ 311216 w 12192000"/>
              <a:gd name="connsiteY4190" fmla="*/ 774734 h 6858000"/>
              <a:gd name="connsiteX4191" fmla="*/ 247717 w 12192000"/>
              <a:gd name="connsiteY4191" fmla="*/ 838233 h 6858000"/>
              <a:gd name="connsiteX4192" fmla="*/ 311216 w 12192000"/>
              <a:gd name="connsiteY4192" fmla="*/ 901732 h 6858000"/>
              <a:gd name="connsiteX4193" fmla="*/ 374715 w 12192000"/>
              <a:gd name="connsiteY4193" fmla="*/ 838233 h 6858000"/>
              <a:gd name="connsiteX4194" fmla="*/ 311216 w 12192000"/>
              <a:gd name="connsiteY4194" fmla="*/ 774734 h 6858000"/>
              <a:gd name="connsiteX4195" fmla="*/ 2444817 w 12192000"/>
              <a:gd name="connsiteY4195" fmla="*/ 774733 h 6858000"/>
              <a:gd name="connsiteX4196" fmla="*/ 2381320 w 12192000"/>
              <a:gd name="connsiteY4196" fmla="*/ 838232 h 6858000"/>
              <a:gd name="connsiteX4197" fmla="*/ 2444817 w 12192000"/>
              <a:gd name="connsiteY4197" fmla="*/ 901731 h 6858000"/>
              <a:gd name="connsiteX4198" fmla="*/ 2508328 w 12192000"/>
              <a:gd name="connsiteY4198" fmla="*/ 838232 h 6858000"/>
              <a:gd name="connsiteX4199" fmla="*/ 2444817 w 12192000"/>
              <a:gd name="connsiteY4199" fmla="*/ 774733 h 6858000"/>
              <a:gd name="connsiteX4200" fmla="*/ 2178139 w 12192000"/>
              <a:gd name="connsiteY4200" fmla="*/ 774733 h 6858000"/>
              <a:gd name="connsiteX4201" fmla="*/ 2114627 w 12192000"/>
              <a:gd name="connsiteY4201" fmla="*/ 838232 h 6858000"/>
              <a:gd name="connsiteX4202" fmla="*/ 2178139 w 12192000"/>
              <a:gd name="connsiteY4202" fmla="*/ 901731 h 6858000"/>
              <a:gd name="connsiteX4203" fmla="*/ 2241610 w 12192000"/>
              <a:gd name="connsiteY4203" fmla="*/ 838232 h 6858000"/>
              <a:gd name="connsiteX4204" fmla="*/ 2178139 w 12192000"/>
              <a:gd name="connsiteY4204" fmla="*/ 774733 h 6858000"/>
              <a:gd name="connsiteX4205" fmla="*/ 1911402 w 12192000"/>
              <a:gd name="connsiteY4205" fmla="*/ 774733 h 6858000"/>
              <a:gd name="connsiteX4206" fmla="*/ 1847898 w 12192000"/>
              <a:gd name="connsiteY4206" fmla="*/ 838232 h 6858000"/>
              <a:gd name="connsiteX4207" fmla="*/ 1911402 w 12192000"/>
              <a:gd name="connsiteY4207" fmla="*/ 901731 h 6858000"/>
              <a:gd name="connsiteX4208" fmla="*/ 1974906 w 12192000"/>
              <a:gd name="connsiteY4208" fmla="*/ 838232 h 6858000"/>
              <a:gd name="connsiteX4209" fmla="*/ 1911402 w 12192000"/>
              <a:gd name="connsiteY4209" fmla="*/ 774733 h 6858000"/>
              <a:gd name="connsiteX4210" fmla="*/ 1644699 w 12192000"/>
              <a:gd name="connsiteY4210" fmla="*/ 774733 h 6858000"/>
              <a:gd name="connsiteX4211" fmla="*/ 1581200 w 12192000"/>
              <a:gd name="connsiteY4211" fmla="*/ 838232 h 6858000"/>
              <a:gd name="connsiteX4212" fmla="*/ 1644699 w 12192000"/>
              <a:gd name="connsiteY4212" fmla="*/ 901731 h 6858000"/>
              <a:gd name="connsiteX4213" fmla="*/ 1708202 w 12192000"/>
              <a:gd name="connsiteY4213" fmla="*/ 838232 h 6858000"/>
              <a:gd name="connsiteX4214" fmla="*/ 1644699 w 12192000"/>
              <a:gd name="connsiteY4214" fmla="*/ 774733 h 6858000"/>
              <a:gd name="connsiteX4215" fmla="*/ 1378001 w 12192000"/>
              <a:gd name="connsiteY4215" fmla="*/ 774733 h 6858000"/>
              <a:gd name="connsiteX4216" fmla="*/ 1314502 w 12192000"/>
              <a:gd name="connsiteY4216" fmla="*/ 838232 h 6858000"/>
              <a:gd name="connsiteX4217" fmla="*/ 1378001 w 12192000"/>
              <a:gd name="connsiteY4217" fmla="*/ 901732 h 6858000"/>
              <a:gd name="connsiteX4218" fmla="*/ 1441500 w 12192000"/>
              <a:gd name="connsiteY4218" fmla="*/ 838232 h 6858000"/>
              <a:gd name="connsiteX4219" fmla="*/ 1378001 w 12192000"/>
              <a:gd name="connsiteY4219" fmla="*/ 774733 h 6858000"/>
              <a:gd name="connsiteX4220" fmla="*/ 1111305 w 12192000"/>
              <a:gd name="connsiteY4220" fmla="*/ 774733 h 6858000"/>
              <a:gd name="connsiteX4221" fmla="*/ 1047806 w 12192000"/>
              <a:gd name="connsiteY4221" fmla="*/ 838232 h 6858000"/>
              <a:gd name="connsiteX4222" fmla="*/ 1111305 w 12192000"/>
              <a:gd name="connsiteY4222" fmla="*/ 901732 h 6858000"/>
              <a:gd name="connsiteX4223" fmla="*/ 1174804 w 12192000"/>
              <a:gd name="connsiteY4223" fmla="*/ 838232 h 6858000"/>
              <a:gd name="connsiteX4224" fmla="*/ 1111305 w 12192000"/>
              <a:gd name="connsiteY4224" fmla="*/ 774733 h 6858000"/>
              <a:gd name="connsiteX4225" fmla="*/ 3778300 w 12192000"/>
              <a:gd name="connsiteY4225" fmla="*/ 774732 h 6858000"/>
              <a:gd name="connsiteX4226" fmla="*/ 3714814 w 12192000"/>
              <a:gd name="connsiteY4226" fmla="*/ 838231 h 6858000"/>
              <a:gd name="connsiteX4227" fmla="*/ 3778300 w 12192000"/>
              <a:gd name="connsiteY4227" fmla="*/ 901730 h 6858000"/>
              <a:gd name="connsiteX4228" fmla="*/ 3841795 w 12192000"/>
              <a:gd name="connsiteY4228" fmla="*/ 838231 h 6858000"/>
              <a:gd name="connsiteX4229" fmla="*/ 3778300 w 12192000"/>
              <a:gd name="connsiteY4229" fmla="*/ 774732 h 6858000"/>
              <a:gd name="connsiteX4230" fmla="*/ 3511623 w 12192000"/>
              <a:gd name="connsiteY4230" fmla="*/ 774732 h 6858000"/>
              <a:gd name="connsiteX4231" fmla="*/ 3448109 w 12192000"/>
              <a:gd name="connsiteY4231" fmla="*/ 838231 h 6858000"/>
              <a:gd name="connsiteX4232" fmla="*/ 3511623 w 12192000"/>
              <a:gd name="connsiteY4232" fmla="*/ 901730 h 6858000"/>
              <a:gd name="connsiteX4233" fmla="*/ 3575121 w 12192000"/>
              <a:gd name="connsiteY4233" fmla="*/ 838231 h 6858000"/>
              <a:gd name="connsiteX4234" fmla="*/ 3511623 w 12192000"/>
              <a:gd name="connsiteY4234" fmla="*/ 774732 h 6858000"/>
              <a:gd name="connsiteX4235" fmla="*/ 3244887 w 12192000"/>
              <a:gd name="connsiteY4235" fmla="*/ 774732 h 6858000"/>
              <a:gd name="connsiteX4236" fmla="*/ 3181399 w 12192000"/>
              <a:gd name="connsiteY4236" fmla="*/ 838231 h 6858000"/>
              <a:gd name="connsiteX4237" fmla="*/ 3244887 w 12192000"/>
              <a:gd name="connsiteY4237" fmla="*/ 901730 h 6858000"/>
              <a:gd name="connsiteX4238" fmla="*/ 3308377 w 12192000"/>
              <a:gd name="connsiteY4238" fmla="*/ 838231 h 6858000"/>
              <a:gd name="connsiteX4239" fmla="*/ 3244887 w 12192000"/>
              <a:gd name="connsiteY4239" fmla="*/ 774732 h 6858000"/>
              <a:gd name="connsiteX4240" fmla="*/ 2978236 w 12192000"/>
              <a:gd name="connsiteY4240" fmla="*/ 774732 h 6858000"/>
              <a:gd name="connsiteX4241" fmla="*/ 2914748 w 12192000"/>
              <a:gd name="connsiteY4241" fmla="*/ 838231 h 6858000"/>
              <a:gd name="connsiteX4242" fmla="*/ 2978236 w 12192000"/>
              <a:gd name="connsiteY4242" fmla="*/ 901731 h 6858000"/>
              <a:gd name="connsiteX4243" fmla="*/ 3041724 w 12192000"/>
              <a:gd name="connsiteY4243" fmla="*/ 838231 h 6858000"/>
              <a:gd name="connsiteX4244" fmla="*/ 2978236 w 12192000"/>
              <a:gd name="connsiteY4244" fmla="*/ 774732 h 6858000"/>
              <a:gd name="connsiteX4245" fmla="*/ 2711569 w 12192000"/>
              <a:gd name="connsiteY4245" fmla="*/ 774732 h 6858000"/>
              <a:gd name="connsiteX4246" fmla="*/ 2648050 w 12192000"/>
              <a:gd name="connsiteY4246" fmla="*/ 838232 h 6858000"/>
              <a:gd name="connsiteX4247" fmla="*/ 2711569 w 12192000"/>
              <a:gd name="connsiteY4247" fmla="*/ 901731 h 6858000"/>
              <a:gd name="connsiteX4248" fmla="*/ 2775073 w 12192000"/>
              <a:gd name="connsiteY4248" fmla="*/ 838232 h 6858000"/>
              <a:gd name="connsiteX4249" fmla="*/ 2711569 w 12192000"/>
              <a:gd name="connsiteY4249" fmla="*/ 774732 h 6858000"/>
              <a:gd name="connsiteX4250" fmla="*/ 5378407 w 12192000"/>
              <a:gd name="connsiteY4250" fmla="*/ 774731 h 6858000"/>
              <a:gd name="connsiteX4251" fmla="*/ 5314897 w 12192000"/>
              <a:gd name="connsiteY4251" fmla="*/ 838230 h 6858000"/>
              <a:gd name="connsiteX4252" fmla="*/ 5378407 w 12192000"/>
              <a:gd name="connsiteY4252" fmla="*/ 901729 h 6858000"/>
              <a:gd name="connsiteX4253" fmla="*/ 5441901 w 12192000"/>
              <a:gd name="connsiteY4253" fmla="*/ 838230 h 6858000"/>
              <a:gd name="connsiteX4254" fmla="*/ 5378407 w 12192000"/>
              <a:gd name="connsiteY4254" fmla="*/ 774731 h 6858000"/>
              <a:gd name="connsiteX4255" fmla="*/ 5111694 w 12192000"/>
              <a:gd name="connsiteY4255" fmla="*/ 774731 h 6858000"/>
              <a:gd name="connsiteX4256" fmla="*/ 5048180 w 12192000"/>
              <a:gd name="connsiteY4256" fmla="*/ 838230 h 6858000"/>
              <a:gd name="connsiteX4257" fmla="*/ 5111694 w 12192000"/>
              <a:gd name="connsiteY4257" fmla="*/ 901729 h 6858000"/>
              <a:gd name="connsiteX4258" fmla="*/ 5175199 w 12192000"/>
              <a:gd name="connsiteY4258" fmla="*/ 838230 h 6858000"/>
              <a:gd name="connsiteX4259" fmla="*/ 5111694 w 12192000"/>
              <a:gd name="connsiteY4259" fmla="*/ 774731 h 6858000"/>
              <a:gd name="connsiteX4260" fmla="*/ 4844996 w 12192000"/>
              <a:gd name="connsiteY4260" fmla="*/ 774731 h 6858000"/>
              <a:gd name="connsiteX4261" fmla="*/ 4781498 w 12192000"/>
              <a:gd name="connsiteY4261" fmla="*/ 838230 h 6858000"/>
              <a:gd name="connsiteX4262" fmla="*/ 4844996 w 12192000"/>
              <a:gd name="connsiteY4262" fmla="*/ 901729 h 6858000"/>
              <a:gd name="connsiteX4263" fmla="*/ 4908504 w 12192000"/>
              <a:gd name="connsiteY4263" fmla="*/ 838230 h 6858000"/>
              <a:gd name="connsiteX4264" fmla="*/ 4844996 w 12192000"/>
              <a:gd name="connsiteY4264" fmla="*/ 774731 h 6858000"/>
              <a:gd name="connsiteX4265" fmla="*/ 4578343 w 12192000"/>
              <a:gd name="connsiteY4265" fmla="*/ 774731 h 6858000"/>
              <a:gd name="connsiteX4266" fmla="*/ 4514828 w 12192000"/>
              <a:gd name="connsiteY4266" fmla="*/ 838230 h 6858000"/>
              <a:gd name="connsiteX4267" fmla="*/ 4578343 w 12192000"/>
              <a:gd name="connsiteY4267" fmla="*/ 901730 h 6858000"/>
              <a:gd name="connsiteX4268" fmla="*/ 4641806 w 12192000"/>
              <a:gd name="connsiteY4268" fmla="*/ 838230 h 6858000"/>
              <a:gd name="connsiteX4269" fmla="*/ 4578343 w 12192000"/>
              <a:gd name="connsiteY4269" fmla="*/ 774731 h 6858000"/>
              <a:gd name="connsiteX4270" fmla="*/ 4311612 w 12192000"/>
              <a:gd name="connsiteY4270" fmla="*/ 774731 h 6858000"/>
              <a:gd name="connsiteX4271" fmla="*/ 4248124 w 12192000"/>
              <a:gd name="connsiteY4271" fmla="*/ 838230 h 6858000"/>
              <a:gd name="connsiteX4272" fmla="*/ 4311612 w 12192000"/>
              <a:gd name="connsiteY4272" fmla="*/ 901730 h 6858000"/>
              <a:gd name="connsiteX4273" fmla="*/ 4375123 w 12192000"/>
              <a:gd name="connsiteY4273" fmla="*/ 838230 h 6858000"/>
              <a:gd name="connsiteX4274" fmla="*/ 4311612 w 12192000"/>
              <a:gd name="connsiteY4274" fmla="*/ 774731 h 6858000"/>
              <a:gd name="connsiteX4275" fmla="*/ 4045003 w 12192000"/>
              <a:gd name="connsiteY4275" fmla="*/ 774731 h 6858000"/>
              <a:gd name="connsiteX4276" fmla="*/ 3981504 w 12192000"/>
              <a:gd name="connsiteY4276" fmla="*/ 838231 h 6858000"/>
              <a:gd name="connsiteX4277" fmla="*/ 4045003 w 12192000"/>
              <a:gd name="connsiteY4277" fmla="*/ 901730 h 6858000"/>
              <a:gd name="connsiteX4278" fmla="*/ 4108408 w 12192000"/>
              <a:gd name="connsiteY4278" fmla="*/ 838231 h 6858000"/>
              <a:gd name="connsiteX4279" fmla="*/ 4045003 w 12192000"/>
              <a:gd name="connsiteY4279" fmla="*/ 774731 h 6858000"/>
              <a:gd name="connsiteX4280" fmla="*/ 6978568 w 12192000"/>
              <a:gd name="connsiteY4280" fmla="*/ 774730 h 6858000"/>
              <a:gd name="connsiteX4281" fmla="*/ 6915068 w 12192000"/>
              <a:gd name="connsiteY4281" fmla="*/ 838229 h 6858000"/>
              <a:gd name="connsiteX4282" fmla="*/ 6978568 w 12192000"/>
              <a:gd name="connsiteY4282" fmla="*/ 901728 h 6858000"/>
              <a:gd name="connsiteX4283" fmla="*/ 7042068 w 12192000"/>
              <a:gd name="connsiteY4283" fmla="*/ 838229 h 6858000"/>
              <a:gd name="connsiteX4284" fmla="*/ 6978568 w 12192000"/>
              <a:gd name="connsiteY4284" fmla="*/ 774730 h 6858000"/>
              <a:gd name="connsiteX4285" fmla="*/ 6711868 w 12192000"/>
              <a:gd name="connsiteY4285" fmla="*/ 774730 h 6858000"/>
              <a:gd name="connsiteX4286" fmla="*/ 6648368 w 12192000"/>
              <a:gd name="connsiteY4286" fmla="*/ 838229 h 6858000"/>
              <a:gd name="connsiteX4287" fmla="*/ 6711868 w 12192000"/>
              <a:gd name="connsiteY4287" fmla="*/ 901728 h 6858000"/>
              <a:gd name="connsiteX4288" fmla="*/ 6775368 w 12192000"/>
              <a:gd name="connsiteY4288" fmla="*/ 838229 h 6858000"/>
              <a:gd name="connsiteX4289" fmla="*/ 6711868 w 12192000"/>
              <a:gd name="connsiteY4289" fmla="*/ 774730 h 6858000"/>
              <a:gd name="connsiteX4290" fmla="*/ 6445168 w 12192000"/>
              <a:gd name="connsiteY4290" fmla="*/ 774730 h 6858000"/>
              <a:gd name="connsiteX4291" fmla="*/ 6381668 w 12192000"/>
              <a:gd name="connsiteY4291" fmla="*/ 838229 h 6858000"/>
              <a:gd name="connsiteX4292" fmla="*/ 6445168 w 12192000"/>
              <a:gd name="connsiteY4292" fmla="*/ 901728 h 6858000"/>
              <a:gd name="connsiteX4293" fmla="*/ 6508668 w 12192000"/>
              <a:gd name="connsiteY4293" fmla="*/ 838229 h 6858000"/>
              <a:gd name="connsiteX4294" fmla="*/ 6445168 w 12192000"/>
              <a:gd name="connsiteY4294" fmla="*/ 774730 h 6858000"/>
              <a:gd name="connsiteX4295" fmla="*/ 6178468 w 12192000"/>
              <a:gd name="connsiteY4295" fmla="*/ 774730 h 6858000"/>
              <a:gd name="connsiteX4296" fmla="*/ 6114968 w 12192000"/>
              <a:gd name="connsiteY4296" fmla="*/ 838229 h 6858000"/>
              <a:gd name="connsiteX4297" fmla="*/ 6178468 w 12192000"/>
              <a:gd name="connsiteY4297" fmla="*/ 901729 h 6858000"/>
              <a:gd name="connsiteX4298" fmla="*/ 6241968 w 12192000"/>
              <a:gd name="connsiteY4298" fmla="*/ 838229 h 6858000"/>
              <a:gd name="connsiteX4299" fmla="*/ 6178468 w 12192000"/>
              <a:gd name="connsiteY4299" fmla="*/ 774730 h 6858000"/>
              <a:gd name="connsiteX4300" fmla="*/ 5911769 w 12192000"/>
              <a:gd name="connsiteY4300" fmla="*/ 774730 h 6858000"/>
              <a:gd name="connsiteX4301" fmla="*/ 5848274 w 12192000"/>
              <a:gd name="connsiteY4301" fmla="*/ 838229 h 6858000"/>
              <a:gd name="connsiteX4302" fmla="*/ 5911769 w 12192000"/>
              <a:gd name="connsiteY4302" fmla="*/ 901729 h 6858000"/>
              <a:gd name="connsiteX4303" fmla="*/ 5975281 w 12192000"/>
              <a:gd name="connsiteY4303" fmla="*/ 838229 h 6858000"/>
              <a:gd name="connsiteX4304" fmla="*/ 5911769 w 12192000"/>
              <a:gd name="connsiteY4304" fmla="*/ 774730 h 6858000"/>
              <a:gd name="connsiteX4305" fmla="*/ 5645088 w 12192000"/>
              <a:gd name="connsiteY4305" fmla="*/ 774730 h 6858000"/>
              <a:gd name="connsiteX4306" fmla="*/ 5581595 w 12192000"/>
              <a:gd name="connsiteY4306" fmla="*/ 838230 h 6858000"/>
              <a:gd name="connsiteX4307" fmla="*/ 5645088 w 12192000"/>
              <a:gd name="connsiteY4307" fmla="*/ 901729 h 6858000"/>
              <a:gd name="connsiteX4308" fmla="*/ 5708583 w 12192000"/>
              <a:gd name="connsiteY4308" fmla="*/ 838230 h 6858000"/>
              <a:gd name="connsiteX4309" fmla="*/ 5645088 w 12192000"/>
              <a:gd name="connsiteY4309" fmla="*/ 774730 h 6858000"/>
              <a:gd name="connsiteX4310" fmla="*/ 8578768 w 12192000"/>
              <a:gd name="connsiteY4310" fmla="*/ 774729 h 6858000"/>
              <a:gd name="connsiteX4311" fmla="*/ 8515268 w 12192000"/>
              <a:gd name="connsiteY4311" fmla="*/ 838228 h 6858000"/>
              <a:gd name="connsiteX4312" fmla="*/ 8578768 w 12192000"/>
              <a:gd name="connsiteY4312" fmla="*/ 901727 h 6858000"/>
              <a:gd name="connsiteX4313" fmla="*/ 8642268 w 12192000"/>
              <a:gd name="connsiteY4313" fmla="*/ 838228 h 6858000"/>
              <a:gd name="connsiteX4314" fmla="*/ 8578768 w 12192000"/>
              <a:gd name="connsiteY4314" fmla="*/ 774729 h 6858000"/>
              <a:gd name="connsiteX4315" fmla="*/ 8312068 w 12192000"/>
              <a:gd name="connsiteY4315" fmla="*/ 774729 h 6858000"/>
              <a:gd name="connsiteX4316" fmla="*/ 8248568 w 12192000"/>
              <a:gd name="connsiteY4316" fmla="*/ 838228 h 6858000"/>
              <a:gd name="connsiteX4317" fmla="*/ 8312068 w 12192000"/>
              <a:gd name="connsiteY4317" fmla="*/ 901727 h 6858000"/>
              <a:gd name="connsiteX4318" fmla="*/ 8375568 w 12192000"/>
              <a:gd name="connsiteY4318" fmla="*/ 838228 h 6858000"/>
              <a:gd name="connsiteX4319" fmla="*/ 8312068 w 12192000"/>
              <a:gd name="connsiteY4319" fmla="*/ 774729 h 6858000"/>
              <a:gd name="connsiteX4320" fmla="*/ 8045368 w 12192000"/>
              <a:gd name="connsiteY4320" fmla="*/ 774729 h 6858000"/>
              <a:gd name="connsiteX4321" fmla="*/ 7981868 w 12192000"/>
              <a:gd name="connsiteY4321" fmla="*/ 838228 h 6858000"/>
              <a:gd name="connsiteX4322" fmla="*/ 8045368 w 12192000"/>
              <a:gd name="connsiteY4322" fmla="*/ 901727 h 6858000"/>
              <a:gd name="connsiteX4323" fmla="*/ 8108868 w 12192000"/>
              <a:gd name="connsiteY4323" fmla="*/ 838228 h 6858000"/>
              <a:gd name="connsiteX4324" fmla="*/ 8045368 w 12192000"/>
              <a:gd name="connsiteY4324" fmla="*/ 774729 h 6858000"/>
              <a:gd name="connsiteX4325" fmla="*/ 7778668 w 12192000"/>
              <a:gd name="connsiteY4325" fmla="*/ 774729 h 6858000"/>
              <a:gd name="connsiteX4326" fmla="*/ 7715168 w 12192000"/>
              <a:gd name="connsiteY4326" fmla="*/ 838228 h 6858000"/>
              <a:gd name="connsiteX4327" fmla="*/ 7778668 w 12192000"/>
              <a:gd name="connsiteY4327" fmla="*/ 901728 h 6858000"/>
              <a:gd name="connsiteX4328" fmla="*/ 7842168 w 12192000"/>
              <a:gd name="connsiteY4328" fmla="*/ 838228 h 6858000"/>
              <a:gd name="connsiteX4329" fmla="*/ 7778668 w 12192000"/>
              <a:gd name="connsiteY4329" fmla="*/ 774729 h 6858000"/>
              <a:gd name="connsiteX4330" fmla="*/ 7511968 w 12192000"/>
              <a:gd name="connsiteY4330" fmla="*/ 774729 h 6858000"/>
              <a:gd name="connsiteX4331" fmla="*/ 7448468 w 12192000"/>
              <a:gd name="connsiteY4331" fmla="*/ 838228 h 6858000"/>
              <a:gd name="connsiteX4332" fmla="*/ 7511968 w 12192000"/>
              <a:gd name="connsiteY4332" fmla="*/ 901728 h 6858000"/>
              <a:gd name="connsiteX4333" fmla="*/ 7575468 w 12192000"/>
              <a:gd name="connsiteY4333" fmla="*/ 838228 h 6858000"/>
              <a:gd name="connsiteX4334" fmla="*/ 7511968 w 12192000"/>
              <a:gd name="connsiteY4334" fmla="*/ 774729 h 6858000"/>
              <a:gd name="connsiteX4335" fmla="*/ 7245268 w 12192000"/>
              <a:gd name="connsiteY4335" fmla="*/ 774729 h 6858000"/>
              <a:gd name="connsiteX4336" fmla="*/ 7181768 w 12192000"/>
              <a:gd name="connsiteY4336" fmla="*/ 838229 h 6858000"/>
              <a:gd name="connsiteX4337" fmla="*/ 7245268 w 12192000"/>
              <a:gd name="connsiteY4337" fmla="*/ 901728 h 6858000"/>
              <a:gd name="connsiteX4338" fmla="*/ 7308768 w 12192000"/>
              <a:gd name="connsiteY4338" fmla="*/ 838229 h 6858000"/>
              <a:gd name="connsiteX4339" fmla="*/ 7245268 w 12192000"/>
              <a:gd name="connsiteY4339" fmla="*/ 774729 h 6858000"/>
              <a:gd name="connsiteX4340" fmla="*/ 9912268 w 12192000"/>
              <a:gd name="connsiteY4340" fmla="*/ 774728 h 6858000"/>
              <a:gd name="connsiteX4341" fmla="*/ 9848768 w 12192000"/>
              <a:gd name="connsiteY4341" fmla="*/ 838227 h 6858000"/>
              <a:gd name="connsiteX4342" fmla="*/ 9912268 w 12192000"/>
              <a:gd name="connsiteY4342" fmla="*/ 901726 h 6858000"/>
              <a:gd name="connsiteX4343" fmla="*/ 9975768 w 12192000"/>
              <a:gd name="connsiteY4343" fmla="*/ 838227 h 6858000"/>
              <a:gd name="connsiteX4344" fmla="*/ 9912268 w 12192000"/>
              <a:gd name="connsiteY4344" fmla="*/ 774728 h 6858000"/>
              <a:gd name="connsiteX4345" fmla="*/ 9645568 w 12192000"/>
              <a:gd name="connsiteY4345" fmla="*/ 774728 h 6858000"/>
              <a:gd name="connsiteX4346" fmla="*/ 9582068 w 12192000"/>
              <a:gd name="connsiteY4346" fmla="*/ 838227 h 6858000"/>
              <a:gd name="connsiteX4347" fmla="*/ 9645568 w 12192000"/>
              <a:gd name="connsiteY4347" fmla="*/ 901726 h 6858000"/>
              <a:gd name="connsiteX4348" fmla="*/ 9709068 w 12192000"/>
              <a:gd name="connsiteY4348" fmla="*/ 838227 h 6858000"/>
              <a:gd name="connsiteX4349" fmla="*/ 9645568 w 12192000"/>
              <a:gd name="connsiteY4349" fmla="*/ 774728 h 6858000"/>
              <a:gd name="connsiteX4350" fmla="*/ 9378868 w 12192000"/>
              <a:gd name="connsiteY4350" fmla="*/ 774728 h 6858000"/>
              <a:gd name="connsiteX4351" fmla="*/ 9315368 w 12192000"/>
              <a:gd name="connsiteY4351" fmla="*/ 838227 h 6858000"/>
              <a:gd name="connsiteX4352" fmla="*/ 9378868 w 12192000"/>
              <a:gd name="connsiteY4352" fmla="*/ 901727 h 6858000"/>
              <a:gd name="connsiteX4353" fmla="*/ 9442368 w 12192000"/>
              <a:gd name="connsiteY4353" fmla="*/ 838227 h 6858000"/>
              <a:gd name="connsiteX4354" fmla="*/ 9378868 w 12192000"/>
              <a:gd name="connsiteY4354" fmla="*/ 774728 h 6858000"/>
              <a:gd name="connsiteX4355" fmla="*/ 9112168 w 12192000"/>
              <a:gd name="connsiteY4355" fmla="*/ 774728 h 6858000"/>
              <a:gd name="connsiteX4356" fmla="*/ 9048668 w 12192000"/>
              <a:gd name="connsiteY4356" fmla="*/ 838227 h 6858000"/>
              <a:gd name="connsiteX4357" fmla="*/ 9112168 w 12192000"/>
              <a:gd name="connsiteY4357" fmla="*/ 901727 h 6858000"/>
              <a:gd name="connsiteX4358" fmla="*/ 9175668 w 12192000"/>
              <a:gd name="connsiteY4358" fmla="*/ 838227 h 6858000"/>
              <a:gd name="connsiteX4359" fmla="*/ 9112168 w 12192000"/>
              <a:gd name="connsiteY4359" fmla="*/ 774728 h 6858000"/>
              <a:gd name="connsiteX4360" fmla="*/ 8845468 w 12192000"/>
              <a:gd name="connsiteY4360" fmla="*/ 774728 h 6858000"/>
              <a:gd name="connsiteX4361" fmla="*/ 8781968 w 12192000"/>
              <a:gd name="connsiteY4361" fmla="*/ 838228 h 6858000"/>
              <a:gd name="connsiteX4362" fmla="*/ 8845468 w 12192000"/>
              <a:gd name="connsiteY4362" fmla="*/ 901727 h 6858000"/>
              <a:gd name="connsiteX4363" fmla="*/ 8908968 w 12192000"/>
              <a:gd name="connsiteY4363" fmla="*/ 838228 h 6858000"/>
              <a:gd name="connsiteX4364" fmla="*/ 8845468 w 12192000"/>
              <a:gd name="connsiteY4364" fmla="*/ 774728 h 6858000"/>
              <a:gd name="connsiteX4365" fmla="*/ 11512468 w 12192000"/>
              <a:gd name="connsiteY4365" fmla="*/ 774727 h 6858000"/>
              <a:gd name="connsiteX4366" fmla="*/ 11448968 w 12192000"/>
              <a:gd name="connsiteY4366" fmla="*/ 838226 h 6858000"/>
              <a:gd name="connsiteX4367" fmla="*/ 11512468 w 12192000"/>
              <a:gd name="connsiteY4367" fmla="*/ 901725 h 6858000"/>
              <a:gd name="connsiteX4368" fmla="*/ 11575968 w 12192000"/>
              <a:gd name="connsiteY4368" fmla="*/ 838226 h 6858000"/>
              <a:gd name="connsiteX4369" fmla="*/ 11512468 w 12192000"/>
              <a:gd name="connsiteY4369" fmla="*/ 774727 h 6858000"/>
              <a:gd name="connsiteX4370" fmla="*/ 11245768 w 12192000"/>
              <a:gd name="connsiteY4370" fmla="*/ 774727 h 6858000"/>
              <a:gd name="connsiteX4371" fmla="*/ 11182268 w 12192000"/>
              <a:gd name="connsiteY4371" fmla="*/ 838226 h 6858000"/>
              <a:gd name="connsiteX4372" fmla="*/ 11245768 w 12192000"/>
              <a:gd name="connsiteY4372" fmla="*/ 901725 h 6858000"/>
              <a:gd name="connsiteX4373" fmla="*/ 11309268 w 12192000"/>
              <a:gd name="connsiteY4373" fmla="*/ 838226 h 6858000"/>
              <a:gd name="connsiteX4374" fmla="*/ 11245768 w 12192000"/>
              <a:gd name="connsiteY4374" fmla="*/ 774727 h 6858000"/>
              <a:gd name="connsiteX4375" fmla="*/ 10979068 w 12192000"/>
              <a:gd name="connsiteY4375" fmla="*/ 774727 h 6858000"/>
              <a:gd name="connsiteX4376" fmla="*/ 10915568 w 12192000"/>
              <a:gd name="connsiteY4376" fmla="*/ 838226 h 6858000"/>
              <a:gd name="connsiteX4377" fmla="*/ 10979068 w 12192000"/>
              <a:gd name="connsiteY4377" fmla="*/ 901725 h 6858000"/>
              <a:gd name="connsiteX4378" fmla="*/ 11042568 w 12192000"/>
              <a:gd name="connsiteY4378" fmla="*/ 838226 h 6858000"/>
              <a:gd name="connsiteX4379" fmla="*/ 10979068 w 12192000"/>
              <a:gd name="connsiteY4379" fmla="*/ 774727 h 6858000"/>
              <a:gd name="connsiteX4380" fmla="*/ 10712368 w 12192000"/>
              <a:gd name="connsiteY4380" fmla="*/ 774727 h 6858000"/>
              <a:gd name="connsiteX4381" fmla="*/ 10648868 w 12192000"/>
              <a:gd name="connsiteY4381" fmla="*/ 838226 h 6858000"/>
              <a:gd name="connsiteX4382" fmla="*/ 10712368 w 12192000"/>
              <a:gd name="connsiteY4382" fmla="*/ 901726 h 6858000"/>
              <a:gd name="connsiteX4383" fmla="*/ 10775868 w 12192000"/>
              <a:gd name="connsiteY4383" fmla="*/ 838226 h 6858000"/>
              <a:gd name="connsiteX4384" fmla="*/ 10712368 w 12192000"/>
              <a:gd name="connsiteY4384" fmla="*/ 774727 h 6858000"/>
              <a:gd name="connsiteX4385" fmla="*/ 10445668 w 12192000"/>
              <a:gd name="connsiteY4385" fmla="*/ 774727 h 6858000"/>
              <a:gd name="connsiteX4386" fmla="*/ 10382168 w 12192000"/>
              <a:gd name="connsiteY4386" fmla="*/ 838227 h 6858000"/>
              <a:gd name="connsiteX4387" fmla="*/ 10445668 w 12192000"/>
              <a:gd name="connsiteY4387" fmla="*/ 901726 h 6858000"/>
              <a:gd name="connsiteX4388" fmla="*/ 10509168 w 12192000"/>
              <a:gd name="connsiteY4388" fmla="*/ 838227 h 6858000"/>
              <a:gd name="connsiteX4389" fmla="*/ 10445668 w 12192000"/>
              <a:gd name="connsiteY4389" fmla="*/ 774727 h 6858000"/>
              <a:gd name="connsiteX4390" fmla="*/ 10178968 w 12192000"/>
              <a:gd name="connsiteY4390" fmla="*/ 774727 h 6858000"/>
              <a:gd name="connsiteX4391" fmla="*/ 10115468 w 12192000"/>
              <a:gd name="connsiteY4391" fmla="*/ 838227 h 6858000"/>
              <a:gd name="connsiteX4392" fmla="*/ 10178968 w 12192000"/>
              <a:gd name="connsiteY4392" fmla="*/ 901726 h 6858000"/>
              <a:gd name="connsiteX4393" fmla="*/ 10242468 w 12192000"/>
              <a:gd name="connsiteY4393" fmla="*/ 838227 h 6858000"/>
              <a:gd name="connsiteX4394" fmla="*/ 10178968 w 12192000"/>
              <a:gd name="connsiteY4394" fmla="*/ 774727 h 6858000"/>
              <a:gd name="connsiteX4395" fmla="*/ 11779168 w 12192000"/>
              <a:gd name="connsiteY4395" fmla="*/ 774726 h 6858000"/>
              <a:gd name="connsiteX4396" fmla="*/ 11715668 w 12192000"/>
              <a:gd name="connsiteY4396" fmla="*/ 838226 h 6858000"/>
              <a:gd name="connsiteX4397" fmla="*/ 11779168 w 12192000"/>
              <a:gd name="connsiteY4397" fmla="*/ 901725 h 6858000"/>
              <a:gd name="connsiteX4398" fmla="*/ 11842668 w 12192000"/>
              <a:gd name="connsiteY4398" fmla="*/ 838226 h 6858000"/>
              <a:gd name="connsiteX4399" fmla="*/ 11779168 w 12192000"/>
              <a:gd name="connsiteY4399" fmla="*/ 774726 h 6858000"/>
              <a:gd name="connsiteX4400" fmla="*/ 1098619 w 12192000"/>
              <a:gd name="connsiteY4400" fmla="*/ 469946 h 6858000"/>
              <a:gd name="connsiteX4401" fmla="*/ 1035120 w 12192000"/>
              <a:gd name="connsiteY4401" fmla="*/ 533445 h 6858000"/>
              <a:gd name="connsiteX4402" fmla="*/ 1098619 w 12192000"/>
              <a:gd name="connsiteY4402" fmla="*/ 596944 h 6858000"/>
              <a:gd name="connsiteX4403" fmla="*/ 1162118 w 12192000"/>
              <a:gd name="connsiteY4403" fmla="*/ 533445 h 6858000"/>
              <a:gd name="connsiteX4404" fmla="*/ 1098619 w 12192000"/>
              <a:gd name="connsiteY4404" fmla="*/ 469946 h 6858000"/>
              <a:gd name="connsiteX4405" fmla="*/ 831923 w 12192000"/>
              <a:gd name="connsiteY4405" fmla="*/ 469946 h 6858000"/>
              <a:gd name="connsiteX4406" fmla="*/ 768424 w 12192000"/>
              <a:gd name="connsiteY4406" fmla="*/ 533445 h 6858000"/>
              <a:gd name="connsiteX4407" fmla="*/ 831923 w 12192000"/>
              <a:gd name="connsiteY4407" fmla="*/ 596944 h 6858000"/>
              <a:gd name="connsiteX4408" fmla="*/ 895422 w 12192000"/>
              <a:gd name="connsiteY4408" fmla="*/ 533445 h 6858000"/>
              <a:gd name="connsiteX4409" fmla="*/ 831923 w 12192000"/>
              <a:gd name="connsiteY4409" fmla="*/ 469946 h 6858000"/>
              <a:gd name="connsiteX4410" fmla="*/ 565227 w 12192000"/>
              <a:gd name="connsiteY4410" fmla="*/ 469946 h 6858000"/>
              <a:gd name="connsiteX4411" fmla="*/ 501728 w 12192000"/>
              <a:gd name="connsiteY4411" fmla="*/ 533445 h 6858000"/>
              <a:gd name="connsiteX4412" fmla="*/ 565227 w 12192000"/>
              <a:gd name="connsiteY4412" fmla="*/ 596944 h 6858000"/>
              <a:gd name="connsiteX4413" fmla="*/ 628726 w 12192000"/>
              <a:gd name="connsiteY4413" fmla="*/ 533445 h 6858000"/>
              <a:gd name="connsiteX4414" fmla="*/ 565227 w 12192000"/>
              <a:gd name="connsiteY4414" fmla="*/ 469946 h 6858000"/>
              <a:gd name="connsiteX4415" fmla="*/ 298531 w 12192000"/>
              <a:gd name="connsiteY4415" fmla="*/ 469946 h 6858000"/>
              <a:gd name="connsiteX4416" fmla="*/ 235032 w 12192000"/>
              <a:gd name="connsiteY4416" fmla="*/ 533445 h 6858000"/>
              <a:gd name="connsiteX4417" fmla="*/ 298531 w 12192000"/>
              <a:gd name="connsiteY4417" fmla="*/ 596945 h 6858000"/>
              <a:gd name="connsiteX4418" fmla="*/ 362030 w 12192000"/>
              <a:gd name="connsiteY4418" fmla="*/ 533445 h 6858000"/>
              <a:gd name="connsiteX4419" fmla="*/ 298531 w 12192000"/>
              <a:gd name="connsiteY4419" fmla="*/ 469946 h 6858000"/>
              <a:gd name="connsiteX4420" fmla="*/ 2698871 w 12192000"/>
              <a:gd name="connsiteY4420" fmla="*/ 469945 h 6858000"/>
              <a:gd name="connsiteX4421" fmla="*/ 2635370 w 12192000"/>
              <a:gd name="connsiteY4421" fmla="*/ 533444 h 6858000"/>
              <a:gd name="connsiteX4422" fmla="*/ 2698871 w 12192000"/>
              <a:gd name="connsiteY4422" fmla="*/ 596943 h 6858000"/>
              <a:gd name="connsiteX4423" fmla="*/ 2762396 w 12192000"/>
              <a:gd name="connsiteY4423" fmla="*/ 533444 h 6858000"/>
              <a:gd name="connsiteX4424" fmla="*/ 2698871 w 12192000"/>
              <a:gd name="connsiteY4424" fmla="*/ 469945 h 6858000"/>
              <a:gd name="connsiteX4425" fmla="*/ 2432134 w 12192000"/>
              <a:gd name="connsiteY4425" fmla="*/ 469945 h 6858000"/>
              <a:gd name="connsiteX4426" fmla="*/ 2368636 w 12192000"/>
              <a:gd name="connsiteY4426" fmla="*/ 533444 h 6858000"/>
              <a:gd name="connsiteX4427" fmla="*/ 2432134 w 12192000"/>
              <a:gd name="connsiteY4427" fmla="*/ 596943 h 6858000"/>
              <a:gd name="connsiteX4428" fmla="*/ 2495641 w 12192000"/>
              <a:gd name="connsiteY4428" fmla="*/ 533444 h 6858000"/>
              <a:gd name="connsiteX4429" fmla="*/ 2432134 w 12192000"/>
              <a:gd name="connsiteY4429" fmla="*/ 469945 h 6858000"/>
              <a:gd name="connsiteX4430" fmla="*/ 2165442 w 12192000"/>
              <a:gd name="connsiteY4430" fmla="*/ 469945 h 6858000"/>
              <a:gd name="connsiteX4431" fmla="*/ 2101947 w 12192000"/>
              <a:gd name="connsiteY4431" fmla="*/ 533444 h 6858000"/>
              <a:gd name="connsiteX4432" fmla="*/ 2165442 w 12192000"/>
              <a:gd name="connsiteY4432" fmla="*/ 596943 h 6858000"/>
              <a:gd name="connsiteX4433" fmla="*/ 2228935 w 12192000"/>
              <a:gd name="connsiteY4433" fmla="*/ 533444 h 6858000"/>
              <a:gd name="connsiteX4434" fmla="*/ 2165442 w 12192000"/>
              <a:gd name="connsiteY4434" fmla="*/ 469945 h 6858000"/>
              <a:gd name="connsiteX4435" fmla="*/ 1898714 w 12192000"/>
              <a:gd name="connsiteY4435" fmla="*/ 469945 h 6858000"/>
              <a:gd name="connsiteX4436" fmla="*/ 1835214 w 12192000"/>
              <a:gd name="connsiteY4436" fmla="*/ 533444 h 6858000"/>
              <a:gd name="connsiteX4437" fmla="*/ 1898714 w 12192000"/>
              <a:gd name="connsiteY4437" fmla="*/ 596943 h 6858000"/>
              <a:gd name="connsiteX4438" fmla="*/ 1962216 w 12192000"/>
              <a:gd name="connsiteY4438" fmla="*/ 533444 h 6858000"/>
              <a:gd name="connsiteX4439" fmla="*/ 1898714 w 12192000"/>
              <a:gd name="connsiteY4439" fmla="*/ 469945 h 6858000"/>
              <a:gd name="connsiteX4440" fmla="*/ 1632014 w 12192000"/>
              <a:gd name="connsiteY4440" fmla="*/ 469945 h 6858000"/>
              <a:gd name="connsiteX4441" fmla="*/ 1568512 w 12192000"/>
              <a:gd name="connsiteY4441" fmla="*/ 533444 h 6858000"/>
              <a:gd name="connsiteX4442" fmla="*/ 1632014 w 12192000"/>
              <a:gd name="connsiteY4442" fmla="*/ 596944 h 6858000"/>
              <a:gd name="connsiteX4443" fmla="*/ 1695512 w 12192000"/>
              <a:gd name="connsiteY4443" fmla="*/ 533444 h 6858000"/>
              <a:gd name="connsiteX4444" fmla="*/ 1632014 w 12192000"/>
              <a:gd name="connsiteY4444" fmla="*/ 469945 h 6858000"/>
              <a:gd name="connsiteX4445" fmla="*/ 1365315 w 12192000"/>
              <a:gd name="connsiteY4445" fmla="*/ 469945 h 6858000"/>
              <a:gd name="connsiteX4446" fmla="*/ 1301816 w 12192000"/>
              <a:gd name="connsiteY4446" fmla="*/ 533445 h 6858000"/>
              <a:gd name="connsiteX4447" fmla="*/ 1365315 w 12192000"/>
              <a:gd name="connsiteY4447" fmla="*/ 596944 h 6858000"/>
              <a:gd name="connsiteX4448" fmla="*/ 1428814 w 12192000"/>
              <a:gd name="connsiteY4448" fmla="*/ 533445 h 6858000"/>
              <a:gd name="connsiteX4449" fmla="*/ 1365315 w 12192000"/>
              <a:gd name="connsiteY4449" fmla="*/ 469945 h 6858000"/>
              <a:gd name="connsiteX4450" fmla="*/ 4032336 w 12192000"/>
              <a:gd name="connsiteY4450" fmla="*/ 469944 h 6858000"/>
              <a:gd name="connsiteX4451" fmla="*/ 3968820 w 12192000"/>
              <a:gd name="connsiteY4451" fmla="*/ 533443 h 6858000"/>
              <a:gd name="connsiteX4452" fmla="*/ 4032336 w 12192000"/>
              <a:gd name="connsiteY4452" fmla="*/ 596942 h 6858000"/>
              <a:gd name="connsiteX4453" fmla="*/ 4095701 w 12192000"/>
              <a:gd name="connsiteY4453" fmla="*/ 533443 h 6858000"/>
              <a:gd name="connsiteX4454" fmla="*/ 4032336 w 12192000"/>
              <a:gd name="connsiteY4454" fmla="*/ 469944 h 6858000"/>
              <a:gd name="connsiteX4455" fmla="*/ 3765616 w 12192000"/>
              <a:gd name="connsiteY4455" fmla="*/ 469944 h 6858000"/>
              <a:gd name="connsiteX4456" fmla="*/ 3702132 w 12192000"/>
              <a:gd name="connsiteY4456" fmla="*/ 533443 h 6858000"/>
              <a:gd name="connsiteX4457" fmla="*/ 3765616 w 12192000"/>
              <a:gd name="connsiteY4457" fmla="*/ 596942 h 6858000"/>
              <a:gd name="connsiteX4458" fmla="*/ 3829104 w 12192000"/>
              <a:gd name="connsiteY4458" fmla="*/ 533443 h 6858000"/>
              <a:gd name="connsiteX4459" fmla="*/ 3765616 w 12192000"/>
              <a:gd name="connsiteY4459" fmla="*/ 469944 h 6858000"/>
              <a:gd name="connsiteX4460" fmla="*/ 3498937 w 12192000"/>
              <a:gd name="connsiteY4460" fmla="*/ 469944 h 6858000"/>
              <a:gd name="connsiteX4461" fmla="*/ 3435420 w 12192000"/>
              <a:gd name="connsiteY4461" fmla="*/ 533443 h 6858000"/>
              <a:gd name="connsiteX4462" fmla="*/ 3498937 w 12192000"/>
              <a:gd name="connsiteY4462" fmla="*/ 596942 h 6858000"/>
              <a:gd name="connsiteX4463" fmla="*/ 3562450 w 12192000"/>
              <a:gd name="connsiteY4463" fmla="*/ 533443 h 6858000"/>
              <a:gd name="connsiteX4464" fmla="*/ 3498937 w 12192000"/>
              <a:gd name="connsiteY4464" fmla="*/ 469944 h 6858000"/>
              <a:gd name="connsiteX4465" fmla="*/ 3232202 w 12192000"/>
              <a:gd name="connsiteY4465" fmla="*/ 469944 h 6858000"/>
              <a:gd name="connsiteX4466" fmla="*/ 3168715 w 12192000"/>
              <a:gd name="connsiteY4466" fmla="*/ 533443 h 6858000"/>
              <a:gd name="connsiteX4467" fmla="*/ 3232202 w 12192000"/>
              <a:gd name="connsiteY4467" fmla="*/ 596942 h 6858000"/>
              <a:gd name="connsiteX4468" fmla="*/ 3295689 w 12192000"/>
              <a:gd name="connsiteY4468" fmla="*/ 533443 h 6858000"/>
              <a:gd name="connsiteX4469" fmla="*/ 3232202 w 12192000"/>
              <a:gd name="connsiteY4469" fmla="*/ 469944 h 6858000"/>
              <a:gd name="connsiteX4470" fmla="*/ 2965556 w 12192000"/>
              <a:gd name="connsiteY4470" fmla="*/ 469944 h 6858000"/>
              <a:gd name="connsiteX4471" fmla="*/ 2902068 w 12192000"/>
              <a:gd name="connsiteY4471" fmla="*/ 533444 h 6858000"/>
              <a:gd name="connsiteX4472" fmla="*/ 2965556 w 12192000"/>
              <a:gd name="connsiteY4472" fmla="*/ 596943 h 6858000"/>
              <a:gd name="connsiteX4473" fmla="*/ 3029043 w 12192000"/>
              <a:gd name="connsiteY4473" fmla="*/ 533444 h 6858000"/>
              <a:gd name="connsiteX4474" fmla="*/ 2965556 w 12192000"/>
              <a:gd name="connsiteY4474" fmla="*/ 469944 h 6858000"/>
              <a:gd name="connsiteX4475" fmla="*/ 5365709 w 12192000"/>
              <a:gd name="connsiteY4475" fmla="*/ 469943 h 6858000"/>
              <a:gd name="connsiteX4476" fmla="*/ 5302216 w 12192000"/>
              <a:gd name="connsiteY4476" fmla="*/ 533442 h 6858000"/>
              <a:gd name="connsiteX4477" fmla="*/ 5365709 w 12192000"/>
              <a:gd name="connsiteY4477" fmla="*/ 596941 h 6858000"/>
              <a:gd name="connsiteX4478" fmla="*/ 5429204 w 12192000"/>
              <a:gd name="connsiteY4478" fmla="*/ 533442 h 6858000"/>
              <a:gd name="connsiteX4479" fmla="*/ 5365709 w 12192000"/>
              <a:gd name="connsiteY4479" fmla="*/ 469943 h 6858000"/>
              <a:gd name="connsiteX4480" fmla="*/ 5098992 w 12192000"/>
              <a:gd name="connsiteY4480" fmla="*/ 469943 h 6858000"/>
              <a:gd name="connsiteX4481" fmla="*/ 5035504 w 12192000"/>
              <a:gd name="connsiteY4481" fmla="*/ 533442 h 6858000"/>
              <a:gd name="connsiteX4482" fmla="*/ 5098992 w 12192000"/>
              <a:gd name="connsiteY4482" fmla="*/ 596941 h 6858000"/>
              <a:gd name="connsiteX4483" fmla="*/ 5162504 w 12192000"/>
              <a:gd name="connsiteY4483" fmla="*/ 533442 h 6858000"/>
              <a:gd name="connsiteX4484" fmla="*/ 5098992 w 12192000"/>
              <a:gd name="connsiteY4484" fmla="*/ 469943 h 6858000"/>
              <a:gd name="connsiteX4485" fmla="*/ 4832299 w 12192000"/>
              <a:gd name="connsiteY4485" fmla="*/ 469943 h 6858000"/>
              <a:gd name="connsiteX4486" fmla="*/ 4768790 w 12192000"/>
              <a:gd name="connsiteY4486" fmla="*/ 533442 h 6858000"/>
              <a:gd name="connsiteX4487" fmla="*/ 4832299 w 12192000"/>
              <a:gd name="connsiteY4487" fmla="*/ 596941 h 6858000"/>
              <a:gd name="connsiteX4488" fmla="*/ 4895808 w 12192000"/>
              <a:gd name="connsiteY4488" fmla="*/ 533442 h 6858000"/>
              <a:gd name="connsiteX4489" fmla="*/ 4832299 w 12192000"/>
              <a:gd name="connsiteY4489" fmla="*/ 469943 h 6858000"/>
              <a:gd name="connsiteX4490" fmla="*/ 4565659 w 12192000"/>
              <a:gd name="connsiteY4490" fmla="*/ 469943 h 6858000"/>
              <a:gd name="connsiteX4491" fmla="*/ 4502122 w 12192000"/>
              <a:gd name="connsiteY4491" fmla="*/ 533442 h 6858000"/>
              <a:gd name="connsiteX4492" fmla="*/ 4565659 w 12192000"/>
              <a:gd name="connsiteY4492" fmla="*/ 596942 h 6858000"/>
              <a:gd name="connsiteX4493" fmla="*/ 4629117 w 12192000"/>
              <a:gd name="connsiteY4493" fmla="*/ 533442 h 6858000"/>
              <a:gd name="connsiteX4494" fmla="*/ 4565659 w 12192000"/>
              <a:gd name="connsiteY4494" fmla="*/ 469943 h 6858000"/>
              <a:gd name="connsiteX4495" fmla="*/ 4298922 w 12192000"/>
              <a:gd name="connsiteY4495" fmla="*/ 469943 h 6858000"/>
              <a:gd name="connsiteX4496" fmla="*/ 4235426 w 12192000"/>
              <a:gd name="connsiteY4496" fmla="*/ 533443 h 6858000"/>
              <a:gd name="connsiteX4497" fmla="*/ 4298922 w 12192000"/>
              <a:gd name="connsiteY4497" fmla="*/ 596942 h 6858000"/>
              <a:gd name="connsiteX4498" fmla="*/ 4362411 w 12192000"/>
              <a:gd name="connsiteY4498" fmla="*/ 533443 h 6858000"/>
              <a:gd name="connsiteX4499" fmla="*/ 4298922 w 12192000"/>
              <a:gd name="connsiteY4499" fmla="*/ 469943 h 6858000"/>
              <a:gd name="connsiteX4500" fmla="*/ 6699168 w 12192000"/>
              <a:gd name="connsiteY4500" fmla="*/ 469942 h 6858000"/>
              <a:gd name="connsiteX4501" fmla="*/ 6635668 w 12192000"/>
              <a:gd name="connsiteY4501" fmla="*/ 533441 h 6858000"/>
              <a:gd name="connsiteX4502" fmla="*/ 6699168 w 12192000"/>
              <a:gd name="connsiteY4502" fmla="*/ 596940 h 6858000"/>
              <a:gd name="connsiteX4503" fmla="*/ 6762668 w 12192000"/>
              <a:gd name="connsiteY4503" fmla="*/ 533441 h 6858000"/>
              <a:gd name="connsiteX4504" fmla="*/ 6699168 w 12192000"/>
              <a:gd name="connsiteY4504" fmla="*/ 469942 h 6858000"/>
              <a:gd name="connsiteX4505" fmla="*/ 6432468 w 12192000"/>
              <a:gd name="connsiteY4505" fmla="*/ 469942 h 6858000"/>
              <a:gd name="connsiteX4506" fmla="*/ 6368968 w 12192000"/>
              <a:gd name="connsiteY4506" fmla="*/ 533441 h 6858000"/>
              <a:gd name="connsiteX4507" fmla="*/ 6432468 w 12192000"/>
              <a:gd name="connsiteY4507" fmla="*/ 596940 h 6858000"/>
              <a:gd name="connsiteX4508" fmla="*/ 6495968 w 12192000"/>
              <a:gd name="connsiteY4508" fmla="*/ 533441 h 6858000"/>
              <a:gd name="connsiteX4509" fmla="*/ 6432468 w 12192000"/>
              <a:gd name="connsiteY4509" fmla="*/ 469942 h 6858000"/>
              <a:gd name="connsiteX4510" fmla="*/ 6165768 w 12192000"/>
              <a:gd name="connsiteY4510" fmla="*/ 469942 h 6858000"/>
              <a:gd name="connsiteX4511" fmla="*/ 6102268 w 12192000"/>
              <a:gd name="connsiteY4511" fmla="*/ 533441 h 6858000"/>
              <a:gd name="connsiteX4512" fmla="*/ 6165768 w 12192000"/>
              <a:gd name="connsiteY4512" fmla="*/ 596940 h 6858000"/>
              <a:gd name="connsiteX4513" fmla="*/ 6229268 w 12192000"/>
              <a:gd name="connsiteY4513" fmla="*/ 533441 h 6858000"/>
              <a:gd name="connsiteX4514" fmla="*/ 6165768 w 12192000"/>
              <a:gd name="connsiteY4514" fmla="*/ 469942 h 6858000"/>
              <a:gd name="connsiteX4515" fmla="*/ 5899070 w 12192000"/>
              <a:gd name="connsiteY4515" fmla="*/ 469942 h 6858000"/>
              <a:gd name="connsiteX4516" fmla="*/ 5835571 w 12192000"/>
              <a:gd name="connsiteY4516" fmla="*/ 533441 h 6858000"/>
              <a:gd name="connsiteX4517" fmla="*/ 5899070 w 12192000"/>
              <a:gd name="connsiteY4517" fmla="*/ 596941 h 6858000"/>
              <a:gd name="connsiteX4518" fmla="*/ 5962580 w 12192000"/>
              <a:gd name="connsiteY4518" fmla="*/ 533441 h 6858000"/>
              <a:gd name="connsiteX4519" fmla="*/ 5899070 w 12192000"/>
              <a:gd name="connsiteY4519" fmla="*/ 469942 h 6858000"/>
              <a:gd name="connsiteX4520" fmla="*/ 5632393 w 12192000"/>
              <a:gd name="connsiteY4520" fmla="*/ 469942 h 6858000"/>
              <a:gd name="connsiteX4521" fmla="*/ 5568897 w 12192000"/>
              <a:gd name="connsiteY4521" fmla="*/ 533442 h 6858000"/>
              <a:gd name="connsiteX4522" fmla="*/ 5632393 w 12192000"/>
              <a:gd name="connsiteY4522" fmla="*/ 596941 h 6858000"/>
              <a:gd name="connsiteX4523" fmla="*/ 5695890 w 12192000"/>
              <a:gd name="connsiteY4523" fmla="*/ 533442 h 6858000"/>
              <a:gd name="connsiteX4524" fmla="*/ 5632393 w 12192000"/>
              <a:gd name="connsiteY4524" fmla="*/ 469942 h 6858000"/>
              <a:gd name="connsiteX4525" fmla="*/ 8032668 w 12192000"/>
              <a:gd name="connsiteY4525" fmla="*/ 469941 h 6858000"/>
              <a:gd name="connsiteX4526" fmla="*/ 7969168 w 12192000"/>
              <a:gd name="connsiteY4526" fmla="*/ 533440 h 6858000"/>
              <a:gd name="connsiteX4527" fmla="*/ 8032668 w 12192000"/>
              <a:gd name="connsiteY4527" fmla="*/ 596939 h 6858000"/>
              <a:gd name="connsiteX4528" fmla="*/ 8096168 w 12192000"/>
              <a:gd name="connsiteY4528" fmla="*/ 533440 h 6858000"/>
              <a:gd name="connsiteX4529" fmla="*/ 8032668 w 12192000"/>
              <a:gd name="connsiteY4529" fmla="*/ 469941 h 6858000"/>
              <a:gd name="connsiteX4530" fmla="*/ 7765968 w 12192000"/>
              <a:gd name="connsiteY4530" fmla="*/ 469941 h 6858000"/>
              <a:gd name="connsiteX4531" fmla="*/ 7702468 w 12192000"/>
              <a:gd name="connsiteY4531" fmla="*/ 533440 h 6858000"/>
              <a:gd name="connsiteX4532" fmla="*/ 7765968 w 12192000"/>
              <a:gd name="connsiteY4532" fmla="*/ 596939 h 6858000"/>
              <a:gd name="connsiteX4533" fmla="*/ 7829468 w 12192000"/>
              <a:gd name="connsiteY4533" fmla="*/ 533440 h 6858000"/>
              <a:gd name="connsiteX4534" fmla="*/ 7765968 w 12192000"/>
              <a:gd name="connsiteY4534" fmla="*/ 469941 h 6858000"/>
              <a:gd name="connsiteX4535" fmla="*/ 7499268 w 12192000"/>
              <a:gd name="connsiteY4535" fmla="*/ 469941 h 6858000"/>
              <a:gd name="connsiteX4536" fmla="*/ 7435768 w 12192000"/>
              <a:gd name="connsiteY4536" fmla="*/ 533440 h 6858000"/>
              <a:gd name="connsiteX4537" fmla="*/ 7499268 w 12192000"/>
              <a:gd name="connsiteY4537" fmla="*/ 596939 h 6858000"/>
              <a:gd name="connsiteX4538" fmla="*/ 7562768 w 12192000"/>
              <a:gd name="connsiteY4538" fmla="*/ 533440 h 6858000"/>
              <a:gd name="connsiteX4539" fmla="*/ 7499268 w 12192000"/>
              <a:gd name="connsiteY4539" fmla="*/ 469941 h 6858000"/>
              <a:gd name="connsiteX4540" fmla="*/ 7232568 w 12192000"/>
              <a:gd name="connsiteY4540" fmla="*/ 469941 h 6858000"/>
              <a:gd name="connsiteX4541" fmla="*/ 7169068 w 12192000"/>
              <a:gd name="connsiteY4541" fmla="*/ 533440 h 6858000"/>
              <a:gd name="connsiteX4542" fmla="*/ 7232568 w 12192000"/>
              <a:gd name="connsiteY4542" fmla="*/ 596940 h 6858000"/>
              <a:gd name="connsiteX4543" fmla="*/ 7296068 w 12192000"/>
              <a:gd name="connsiteY4543" fmla="*/ 533440 h 6858000"/>
              <a:gd name="connsiteX4544" fmla="*/ 7232568 w 12192000"/>
              <a:gd name="connsiteY4544" fmla="*/ 469941 h 6858000"/>
              <a:gd name="connsiteX4545" fmla="*/ 6965868 w 12192000"/>
              <a:gd name="connsiteY4545" fmla="*/ 469941 h 6858000"/>
              <a:gd name="connsiteX4546" fmla="*/ 6902368 w 12192000"/>
              <a:gd name="connsiteY4546" fmla="*/ 533441 h 6858000"/>
              <a:gd name="connsiteX4547" fmla="*/ 6965868 w 12192000"/>
              <a:gd name="connsiteY4547" fmla="*/ 596940 h 6858000"/>
              <a:gd name="connsiteX4548" fmla="*/ 7029368 w 12192000"/>
              <a:gd name="connsiteY4548" fmla="*/ 533441 h 6858000"/>
              <a:gd name="connsiteX4549" fmla="*/ 6965868 w 12192000"/>
              <a:gd name="connsiteY4549" fmla="*/ 469941 h 6858000"/>
              <a:gd name="connsiteX4550" fmla="*/ 9366168 w 12192000"/>
              <a:gd name="connsiteY4550" fmla="*/ 469940 h 6858000"/>
              <a:gd name="connsiteX4551" fmla="*/ 9302668 w 12192000"/>
              <a:gd name="connsiteY4551" fmla="*/ 533439 h 6858000"/>
              <a:gd name="connsiteX4552" fmla="*/ 9366168 w 12192000"/>
              <a:gd name="connsiteY4552" fmla="*/ 596938 h 6858000"/>
              <a:gd name="connsiteX4553" fmla="*/ 9429668 w 12192000"/>
              <a:gd name="connsiteY4553" fmla="*/ 533439 h 6858000"/>
              <a:gd name="connsiteX4554" fmla="*/ 9366168 w 12192000"/>
              <a:gd name="connsiteY4554" fmla="*/ 469940 h 6858000"/>
              <a:gd name="connsiteX4555" fmla="*/ 9099468 w 12192000"/>
              <a:gd name="connsiteY4555" fmla="*/ 469940 h 6858000"/>
              <a:gd name="connsiteX4556" fmla="*/ 9035968 w 12192000"/>
              <a:gd name="connsiteY4556" fmla="*/ 533439 h 6858000"/>
              <a:gd name="connsiteX4557" fmla="*/ 9099468 w 12192000"/>
              <a:gd name="connsiteY4557" fmla="*/ 596938 h 6858000"/>
              <a:gd name="connsiteX4558" fmla="*/ 9162968 w 12192000"/>
              <a:gd name="connsiteY4558" fmla="*/ 533439 h 6858000"/>
              <a:gd name="connsiteX4559" fmla="*/ 9099468 w 12192000"/>
              <a:gd name="connsiteY4559" fmla="*/ 469940 h 6858000"/>
              <a:gd name="connsiteX4560" fmla="*/ 8832768 w 12192000"/>
              <a:gd name="connsiteY4560" fmla="*/ 469940 h 6858000"/>
              <a:gd name="connsiteX4561" fmla="*/ 8769268 w 12192000"/>
              <a:gd name="connsiteY4561" fmla="*/ 533439 h 6858000"/>
              <a:gd name="connsiteX4562" fmla="*/ 8832768 w 12192000"/>
              <a:gd name="connsiteY4562" fmla="*/ 596938 h 6858000"/>
              <a:gd name="connsiteX4563" fmla="*/ 8896268 w 12192000"/>
              <a:gd name="connsiteY4563" fmla="*/ 533439 h 6858000"/>
              <a:gd name="connsiteX4564" fmla="*/ 8832768 w 12192000"/>
              <a:gd name="connsiteY4564" fmla="*/ 469940 h 6858000"/>
              <a:gd name="connsiteX4565" fmla="*/ 8566068 w 12192000"/>
              <a:gd name="connsiteY4565" fmla="*/ 469940 h 6858000"/>
              <a:gd name="connsiteX4566" fmla="*/ 8502568 w 12192000"/>
              <a:gd name="connsiteY4566" fmla="*/ 533439 h 6858000"/>
              <a:gd name="connsiteX4567" fmla="*/ 8566068 w 12192000"/>
              <a:gd name="connsiteY4567" fmla="*/ 596939 h 6858000"/>
              <a:gd name="connsiteX4568" fmla="*/ 8629568 w 12192000"/>
              <a:gd name="connsiteY4568" fmla="*/ 533439 h 6858000"/>
              <a:gd name="connsiteX4569" fmla="*/ 8566068 w 12192000"/>
              <a:gd name="connsiteY4569" fmla="*/ 469940 h 6858000"/>
              <a:gd name="connsiteX4570" fmla="*/ 8299368 w 12192000"/>
              <a:gd name="connsiteY4570" fmla="*/ 469940 h 6858000"/>
              <a:gd name="connsiteX4571" fmla="*/ 8235868 w 12192000"/>
              <a:gd name="connsiteY4571" fmla="*/ 533440 h 6858000"/>
              <a:gd name="connsiteX4572" fmla="*/ 8299368 w 12192000"/>
              <a:gd name="connsiteY4572" fmla="*/ 596939 h 6858000"/>
              <a:gd name="connsiteX4573" fmla="*/ 8362868 w 12192000"/>
              <a:gd name="connsiteY4573" fmla="*/ 533440 h 6858000"/>
              <a:gd name="connsiteX4574" fmla="*/ 8299368 w 12192000"/>
              <a:gd name="connsiteY4574" fmla="*/ 469940 h 6858000"/>
              <a:gd name="connsiteX4575" fmla="*/ 10699668 w 12192000"/>
              <a:gd name="connsiteY4575" fmla="*/ 469939 h 6858000"/>
              <a:gd name="connsiteX4576" fmla="*/ 10636168 w 12192000"/>
              <a:gd name="connsiteY4576" fmla="*/ 533438 h 6858000"/>
              <a:gd name="connsiteX4577" fmla="*/ 10699668 w 12192000"/>
              <a:gd name="connsiteY4577" fmla="*/ 596937 h 6858000"/>
              <a:gd name="connsiteX4578" fmla="*/ 10763168 w 12192000"/>
              <a:gd name="connsiteY4578" fmla="*/ 533438 h 6858000"/>
              <a:gd name="connsiteX4579" fmla="*/ 10699668 w 12192000"/>
              <a:gd name="connsiteY4579" fmla="*/ 469939 h 6858000"/>
              <a:gd name="connsiteX4580" fmla="*/ 10432968 w 12192000"/>
              <a:gd name="connsiteY4580" fmla="*/ 469939 h 6858000"/>
              <a:gd name="connsiteX4581" fmla="*/ 10369468 w 12192000"/>
              <a:gd name="connsiteY4581" fmla="*/ 533438 h 6858000"/>
              <a:gd name="connsiteX4582" fmla="*/ 10432968 w 12192000"/>
              <a:gd name="connsiteY4582" fmla="*/ 596937 h 6858000"/>
              <a:gd name="connsiteX4583" fmla="*/ 10496468 w 12192000"/>
              <a:gd name="connsiteY4583" fmla="*/ 533438 h 6858000"/>
              <a:gd name="connsiteX4584" fmla="*/ 10432968 w 12192000"/>
              <a:gd name="connsiteY4584" fmla="*/ 469939 h 6858000"/>
              <a:gd name="connsiteX4585" fmla="*/ 10166268 w 12192000"/>
              <a:gd name="connsiteY4585" fmla="*/ 469939 h 6858000"/>
              <a:gd name="connsiteX4586" fmla="*/ 10102768 w 12192000"/>
              <a:gd name="connsiteY4586" fmla="*/ 533438 h 6858000"/>
              <a:gd name="connsiteX4587" fmla="*/ 10166268 w 12192000"/>
              <a:gd name="connsiteY4587" fmla="*/ 596937 h 6858000"/>
              <a:gd name="connsiteX4588" fmla="*/ 10229768 w 12192000"/>
              <a:gd name="connsiteY4588" fmla="*/ 533438 h 6858000"/>
              <a:gd name="connsiteX4589" fmla="*/ 10166268 w 12192000"/>
              <a:gd name="connsiteY4589" fmla="*/ 469939 h 6858000"/>
              <a:gd name="connsiteX4590" fmla="*/ 9899568 w 12192000"/>
              <a:gd name="connsiteY4590" fmla="*/ 469939 h 6858000"/>
              <a:gd name="connsiteX4591" fmla="*/ 9836068 w 12192000"/>
              <a:gd name="connsiteY4591" fmla="*/ 533438 h 6858000"/>
              <a:gd name="connsiteX4592" fmla="*/ 9899568 w 12192000"/>
              <a:gd name="connsiteY4592" fmla="*/ 596938 h 6858000"/>
              <a:gd name="connsiteX4593" fmla="*/ 9963068 w 12192000"/>
              <a:gd name="connsiteY4593" fmla="*/ 533438 h 6858000"/>
              <a:gd name="connsiteX4594" fmla="*/ 9899568 w 12192000"/>
              <a:gd name="connsiteY4594" fmla="*/ 469939 h 6858000"/>
              <a:gd name="connsiteX4595" fmla="*/ 9632868 w 12192000"/>
              <a:gd name="connsiteY4595" fmla="*/ 469939 h 6858000"/>
              <a:gd name="connsiteX4596" fmla="*/ 9569368 w 12192000"/>
              <a:gd name="connsiteY4596" fmla="*/ 533439 h 6858000"/>
              <a:gd name="connsiteX4597" fmla="*/ 9632868 w 12192000"/>
              <a:gd name="connsiteY4597" fmla="*/ 596938 h 6858000"/>
              <a:gd name="connsiteX4598" fmla="*/ 9696368 w 12192000"/>
              <a:gd name="connsiteY4598" fmla="*/ 533439 h 6858000"/>
              <a:gd name="connsiteX4599" fmla="*/ 9632868 w 12192000"/>
              <a:gd name="connsiteY4599" fmla="*/ 469939 h 6858000"/>
              <a:gd name="connsiteX4600" fmla="*/ 11766468 w 12192000"/>
              <a:gd name="connsiteY4600" fmla="*/ 469938 h 6858000"/>
              <a:gd name="connsiteX4601" fmla="*/ 11702968 w 12192000"/>
              <a:gd name="connsiteY4601" fmla="*/ 533437 h 6858000"/>
              <a:gd name="connsiteX4602" fmla="*/ 11766468 w 12192000"/>
              <a:gd name="connsiteY4602" fmla="*/ 596936 h 6858000"/>
              <a:gd name="connsiteX4603" fmla="*/ 11829968 w 12192000"/>
              <a:gd name="connsiteY4603" fmla="*/ 533437 h 6858000"/>
              <a:gd name="connsiteX4604" fmla="*/ 11766468 w 12192000"/>
              <a:gd name="connsiteY4604" fmla="*/ 469938 h 6858000"/>
              <a:gd name="connsiteX4605" fmla="*/ 11499768 w 12192000"/>
              <a:gd name="connsiteY4605" fmla="*/ 469938 h 6858000"/>
              <a:gd name="connsiteX4606" fmla="*/ 11436268 w 12192000"/>
              <a:gd name="connsiteY4606" fmla="*/ 533437 h 6858000"/>
              <a:gd name="connsiteX4607" fmla="*/ 11499768 w 12192000"/>
              <a:gd name="connsiteY4607" fmla="*/ 596936 h 6858000"/>
              <a:gd name="connsiteX4608" fmla="*/ 11563268 w 12192000"/>
              <a:gd name="connsiteY4608" fmla="*/ 533437 h 6858000"/>
              <a:gd name="connsiteX4609" fmla="*/ 11499768 w 12192000"/>
              <a:gd name="connsiteY4609" fmla="*/ 469938 h 6858000"/>
              <a:gd name="connsiteX4610" fmla="*/ 11233068 w 12192000"/>
              <a:gd name="connsiteY4610" fmla="*/ 469938 h 6858000"/>
              <a:gd name="connsiteX4611" fmla="*/ 11169568 w 12192000"/>
              <a:gd name="connsiteY4611" fmla="*/ 533437 h 6858000"/>
              <a:gd name="connsiteX4612" fmla="*/ 11233068 w 12192000"/>
              <a:gd name="connsiteY4612" fmla="*/ 596937 h 6858000"/>
              <a:gd name="connsiteX4613" fmla="*/ 11296568 w 12192000"/>
              <a:gd name="connsiteY4613" fmla="*/ 533437 h 6858000"/>
              <a:gd name="connsiteX4614" fmla="*/ 11233068 w 12192000"/>
              <a:gd name="connsiteY4614" fmla="*/ 469938 h 6858000"/>
              <a:gd name="connsiteX4615" fmla="*/ 10966368 w 12192000"/>
              <a:gd name="connsiteY4615" fmla="*/ 469938 h 6858000"/>
              <a:gd name="connsiteX4616" fmla="*/ 10902868 w 12192000"/>
              <a:gd name="connsiteY4616" fmla="*/ 533438 h 6858000"/>
              <a:gd name="connsiteX4617" fmla="*/ 10966368 w 12192000"/>
              <a:gd name="connsiteY4617" fmla="*/ 596937 h 6858000"/>
              <a:gd name="connsiteX4618" fmla="*/ 11029868 w 12192000"/>
              <a:gd name="connsiteY4618" fmla="*/ 533438 h 6858000"/>
              <a:gd name="connsiteX4619" fmla="*/ 10966368 w 12192000"/>
              <a:gd name="connsiteY4619" fmla="*/ 469938 h 6858000"/>
              <a:gd name="connsiteX4620" fmla="*/ 1098619 w 12192000"/>
              <a:gd name="connsiteY4620" fmla="*/ 165150 h 6858000"/>
              <a:gd name="connsiteX4621" fmla="*/ 1035120 w 12192000"/>
              <a:gd name="connsiteY4621" fmla="*/ 228649 h 6858000"/>
              <a:gd name="connsiteX4622" fmla="*/ 1098619 w 12192000"/>
              <a:gd name="connsiteY4622" fmla="*/ 292148 h 6858000"/>
              <a:gd name="connsiteX4623" fmla="*/ 1162118 w 12192000"/>
              <a:gd name="connsiteY4623" fmla="*/ 228649 h 6858000"/>
              <a:gd name="connsiteX4624" fmla="*/ 1098619 w 12192000"/>
              <a:gd name="connsiteY4624" fmla="*/ 165150 h 6858000"/>
              <a:gd name="connsiteX4625" fmla="*/ 831923 w 12192000"/>
              <a:gd name="connsiteY4625" fmla="*/ 165150 h 6858000"/>
              <a:gd name="connsiteX4626" fmla="*/ 768424 w 12192000"/>
              <a:gd name="connsiteY4626" fmla="*/ 228649 h 6858000"/>
              <a:gd name="connsiteX4627" fmla="*/ 831923 w 12192000"/>
              <a:gd name="connsiteY4627" fmla="*/ 292148 h 6858000"/>
              <a:gd name="connsiteX4628" fmla="*/ 895422 w 12192000"/>
              <a:gd name="connsiteY4628" fmla="*/ 228649 h 6858000"/>
              <a:gd name="connsiteX4629" fmla="*/ 831923 w 12192000"/>
              <a:gd name="connsiteY4629" fmla="*/ 165150 h 6858000"/>
              <a:gd name="connsiteX4630" fmla="*/ 565227 w 12192000"/>
              <a:gd name="connsiteY4630" fmla="*/ 165150 h 6858000"/>
              <a:gd name="connsiteX4631" fmla="*/ 501728 w 12192000"/>
              <a:gd name="connsiteY4631" fmla="*/ 228649 h 6858000"/>
              <a:gd name="connsiteX4632" fmla="*/ 565227 w 12192000"/>
              <a:gd name="connsiteY4632" fmla="*/ 292148 h 6858000"/>
              <a:gd name="connsiteX4633" fmla="*/ 628726 w 12192000"/>
              <a:gd name="connsiteY4633" fmla="*/ 228649 h 6858000"/>
              <a:gd name="connsiteX4634" fmla="*/ 565227 w 12192000"/>
              <a:gd name="connsiteY4634" fmla="*/ 165150 h 6858000"/>
              <a:gd name="connsiteX4635" fmla="*/ 298531 w 12192000"/>
              <a:gd name="connsiteY4635" fmla="*/ 165150 h 6858000"/>
              <a:gd name="connsiteX4636" fmla="*/ 235032 w 12192000"/>
              <a:gd name="connsiteY4636" fmla="*/ 228649 h 6858000"/>
              <a:gd name="connsiteX4637" fmla="*/ 298531 w 12192000"/>
              <a:gd name="connsiteY4637" fmla="*/ 292149 h 6858000"/>
              <a:gd name="connsiteX4638" fmla="*/ 362030 w 12192000"/>
              <a:gd name="connsiteY4638" fmla="*/ 228649 h 6858000"/>
              <a:gd name="connsiteX4639" fmla="*/ 298531 w 12192000"/>
              <a:gd name="connsiteY4639" fmla="*/ 165150 h 6858000"/>
              <a:gd name="connsiteX4640" fmla="*/ 2698871 w 12192000"/>
              <a:gd name="connsiteY4640" fmla="*/ 165149 h 6858000"/>
              <a:gd name="connsiteX4641" fmla="*/ 2635370 w 12192000"/>
              <a:gd name="connsiteY4641" fmla="*/ 228648 h 6858000"/>
              <a:gd name="connsiteX4642" fmla="*/ 2698871 w 12192000"/>
              <a:gd name="connsiteY4642" fmla="*/ 292147 h 6858000"/>
              <a:gd name="connsiteX4643" fmla="*/ 2762397 w 12192000"/>
              <a:gd name="connsiteY4643" fmla="*/ 228648 h 6858000"/>
              <a:gd name="connsiteX4644" fmla="*/ 2698871 w 12192000"/>
              <a:gd name="connsiteY4644" fmla="*/ 165149 h 6858000"/>
              <a:gd name="connsiteX4645" fmla="*/ 2432135 w 12192000"/>
              <a:gd name="connsiteY4645" fmla="*/ 165149 h 6858000"/>
              <a:gd name="connsiteX4646" fmla="*/ 2368636 w 12192000"/>
              <a:gd name="connsiteY4646" fmla="*/ 228648 h 6858000"/>
              <a:gd name="connsiteX4647" fmla="*/ 2432135 w 12192000"/>
              <a:gd name="connsiteY4647" fmla="*/ 292147 h 6858000"/>
              <a:gd name="connsiteX4648" fmla="*/ 2495641 w 12192000"/>
              <a:gd name="connsiteY4648" fmla="*/ 228648 h 6858000"/>
              <a:gd name="connsiteX4649" fmla="*/ 2432135 w 12192000"/>
              <a:gd name="connsiteY4649" fmla="*/ 165149 h 6858000"/>
              <a:gd name="connsiteX4650" fmla="*/ 2165442 w 12192000"/>
              <a:gd name="connsiteY4650" fmla="*/ 165149 h 6858000"/>
              <a:gd name="connsiteX4651" fmla="*/ 2101947 w 12192000"/>
              <a:gd name="connsiteY4651" fmla="*/ 228648 h 6858000"/>
              <a:gd name="connsiteX4652" fmla="*/ 2165442 w 12192000"/>
              <a:gd name="connsiteY4652" fmla="*/ 292147 h 6858000"/>
              <a:gd name="connsiteX4653" fmla="*/ 2228935 w 12192000"/>
              <a:gd name="connsiteY4653" fmla="*/ 228648 h 6858000"/>
              <a:gd name="connsiteX4654" fmla="*/ 2165442 w 12192000"/>
              <a:gd name="connsiteY4654" fmla="*/ 165149 h 6858000"/>
              <a:gd name="connsiteX4655" fmla="*/ 1898714 w 12192000"/>
              <a:gd name="connsiteY4655" fmla="*/ 165149 h 6858000"/>
              <a:gd name="connsiteX4656" fmla="*/ 1835214 w 12192000"/>
              <a:gd name="connsiteY4656" fmla="*/ 228648 h 6858000"/>
              <a:gd name="connsiteX4657" fmla="*/ 1898714 w 12192000"/>
              <a:gd name="connsiteY4657" fmla="*/ 292147 h 6858000"/>
              <a:gd name="connsiteX4658" fmla="*/ 1962218 w 12192000"/>
              <a:gd name="connsiteY4658" fmla="*/ 228648 h 6858000"/>
              <a:gd name="connsiteX4659" fmla="*/ 1898714 w 12192000"/>
              <a:gd name="connsiteY4659" fmla="*/ 165149 h 6858000"/>
              <a:gd name="connsiteX4660" fmla="*/ 1632014 w 12192000"/>
              <a:gd name="connsiteY4660" fmla="*/ 165149 h 6858000"/>
              <a:gd name="connsiteX4661" fmla="*/ 1568513 w 12192000"/>
              <a:gd name="connsiteY4661" fmla="*/ 228648 h 6858000"/>
              <a:gd name="connsiteX4662" fmla="*/ 1632014 w 12192000"/>
              <a:gd name="connsiteY4662" fmla="*/ 292148 h 6858000"/>
              <a:gd name="connsiteX4663" fmla="*/ 1695513 w 12192000"/>
              <a:gd name="connsiteY4663" fmla="*/ 228648 h 6858000"/>
              <a:gd name="connsiteX4664" fmla="*/ 1632014 w 12192000"/>
              <a:gd name="connsiteY4664" fmla="*/ 165149 h 6858000"/>
              <a:gd name="connsiteX4665" fmla="*/ 1365315 w 12192000"/>
              <a:gd name="connsiteY4665" fmla="*/ 165149 h 6858000"/>
              <a:gd name="connsiteX4666" fmla="*/ 1301816 w 12192000"/>
              <a:gd name="connsiteY4666" fmla="*/ 228649 h 6858000"/>
              <a:gd name="connsiteX4667" fmla="*/ 1365315 w 12192000"/>
              <a:gd name="connsiteY4667" fmla="*/ 292148 h 6858000"/>
              <a:gd name="connsiteX4668" fmla="*/ 1428814 w 12192000"/>
              <a:gd name="connsiteY4668" fmla="*/ 228649 h 6858000"/>
              <a:gd name="connsiteX4669" fmla="*/ 1365315 w 12192000"/>
              <a:gd name="connsiteY4669" fmla="*/ 165149 h 6858000"/>
              <a:gd name="connsiteX4670" fmla="*/ 4032336 w 12192000"/>
              <a:gd name="connsiteY4670" fmla="*/ 165148 h 6858000"/>
              <a:gd name="connsiteX4671" fmla="*/ 3968820 w 12192000"/>
              <a:gd name="connsiteY4671" fmla="*/ 228647 h 6858000"/>
              <a:gd name="connsiteX4672" fmla="*/ 4032336 w 12192000"/>
              <a:gd name="connsiteY4672" fmla="*/ 292146 h 6858000"/>
              <a:gd name="connsiteX4673" fmla="*/ 4095701 w 12192000"/>
              <a:gd name="connsiteY4673" fmla="*/ 228647 h 6858000"/>
              <a:gd name="connsiteX4674" fmla="*/ 4032336 w 12192000"/>
              <a:gd name="connsiteY4674" fmla="*/ 165148 h 6858000"/>
              <a:gd name="connsiteX4675" fmla="*/ 3765616 w 12192000"/>
              <a:gd name="connsiteY4675" fmla="*/ 165148 h 6858000"/>
              <a:gd name="connsiteX4676" fmla="*/ 3702132 w 12192000"/>
              <a:gd name="connsiteY4676" fmla="*/ 228647 h 6858000"/>
              <a:gd name="connsiteX4677" fmla="*/ 3765616 w 12192000"/>
              <a:gd name="connsiteY4677" fmla="*/ 292146 h 6858000"/>
              <a:gd name="connsiteX4678" fmla="*/ 3829105 w 12192000"/>
              <a:gd name="connsiteY4678" fmla="*/ 228647 h 6858000"/>
              <a:gd name="connsiteX4679" fmla="*/ 3765616 w 12192000"/>
              <a:gd name="connsiteY4679" fmla="*/ 165148 h 6858000"/>
              <a:gd name="connsiteX4680" fmla="*/ 3498937 w 12192000"/>
              <a:gd name="connsiteY4680" fmla="*/ 165148 h 6858000"/>
              <a:gd name="connsiteX4681" fmla="*/ 3435420 w 12192000"/>
              <a:gd name="connsiteY4681" fmla="*/ 228647 h 6858000"/>
              <a:gd name="connsiteX4682" fmla="*/ 3498937 w 12192000"/>
              <a:gd name="connsiteY4682" fmla="*/ 292146 h 6858000"/>
              <a:gd name="connsiteX4683" fmla="*/ 3562450 w 12192000"/>
              <a:gd name="connsiteY4683" fmla="*/ 228647 h 6858000"/>
              <a:gd name="connsiteX4684" fmla="*/ 3498937 w 12192000"/>
              <a:gd name="connsiteY4684" fmla="*/ 165148 h 6858000"/>
              <a:gd name="connsiteX4685" fmla="*/ 3232202 w 12192000"/>
              <a:gd name="connsiteY4685" fmla="*/ 165148 h 6858000"/>
              <a:gd name="connsiteX4686" fmla="*/ 3168715 w 12192000"/>
              <a:gd name="connsiteY4686" fmla="*/ 228647 h 6858000"/>
              <a:gd name="connsiteX4687" fmla="*/ 3232202 w 12192000"/>
              <a:gd name="connsiteY4687" fmla="*/ 292146 h 6858000"/>
              <a:gd name="connsiteX4688" fmla="*/ 3295690 w 12192000"/>
              <a:gd name="connsiteY4688" fmla="*/ 228647 h 6858000"/>
              <a:gd name="connsiteX4689" fmla="*/ 3232202 w 12192000"/>
              <a:gd name="connsiteY4689" fmla="*/ 165148 h 6858000"/>
              <a:gd name="connsiteX4690" fmla="*/ 2965556 w 12192000"/>
              <a:gd name="connsiteY4690" fmla="*/ 165148 h 6858000"/>
              <a:gd name="connsiteX4691" fmla="*/ 2902069 w 12192000"/>
              <a:gd name="connsiteY4691" fmla="*/ 228648 h 6858000"/>
              <a:gd name="connsiteX4692" fmla="*/ 2965556 w 12192000"/>
              <a:gd name="connsiteY4692" fmla="*/ 292147 h 6858000"/>
              <a:gd name="connsiteX4693" fmla="*/ 3029043 w 12192000"/>
              <a:gd name="connsiteY4693" fmla="*/ 228648 h 6858000"/>
              <a:gd name="connsiteX4694" fmla="*/ 2965556 w 12192000"/>
              <a:gd name="connsiteY4694" fmla="*/ 165148 h 6858000"/>
              <a:gd name="connsiteX4695" fmla="*/ 5365711 w 12192000"/>
              <a:gd name="connsiteY4695" fmla="*/ 165147 h 6858000"/>
              <a:gd name="connsiteX4696" fmla="*/ 5302216 w 12192000"/>
              <a:gd name="connsiteY4696" fmla="*/ 228646 h 6858000"/>
              <a:gd name="connsiteX4697" fmla="*/ 5365711 w 12192000"/>
              <a:gd name="connsiteY4697" fmla="*/ 292145 h 6858000"/>
              <a:gd name="connsiteX4698" fmla="*/ 5429204 w 12192000"/>
              <a:gd name="connsiteY4698" fmla="*/ 228646 h 6858000"/>
              <a:gd name="connsiteX4699" fmla="*/ 5365711 w 12192000"/>
              <a:gd name="connsiteY4699" fmla="*/ 165147 h 6858000"/>
              <a:gd name="connsiteX4700" fmla="*/ 5098992 w 12192000"/>
              <a:gd name="connsiteY4700" fmla="*/ 165147 h 6858000"/>
              <a:gd name="connsiteX4701" fmla="*/ 5035504 w 12192000"/>
              <a:gd name="connsiteY4701" fmla="*/ 228646 h 6858000"/>
              <a:gd name="connsiteX4702" fmla="*/ 5098992 w 12192000"/>
              <a:gd name="connsiteY4702" fmla="*/ 292145 h 6858000"/>
              <a:gd name="connsiteX4703" fmla="*/ 5162504 w 12192000"/>
              <a:gd name="connsiteY4703" fmla="*/ 228646 h 6858000"/>
              <a:gd name="connsiteX4704" fmla="*/ 5098992 w 12192000"/>
              <a:gd name="connsiteY4704" fmla="*/ 165147 h 6858000"/>
              <a:gd name="connsiteX4705" fmla="*/ 4832299 w 12192000"/>
              <a:gd name="connsiteY4705" fmla="*/ 165147 h 6858000"/>
              <a:gd name="connsiteX4706" fmla="*/ 4768790 w 12192000"/>
              <a:gd name="connsiteY4706" fmla="*/ 228646 h 6858000"/>
              <a:gd name="connsiteX4707" fmla="*/ 4832299 w 12192000"/>
              <a:gd name="connsiteY4707" fmla="*/ 292145 h 6858000"/>
              <a:gd name="connsiteX4708" fmla="*/ 4895808 w 12192000"/>
              <a:gd name="connsiteY4708" fmla="*/ 228646 h 6858000"/>
              <a:gd name="connsiteX4709" fmla="*/ 4832299 w 12192000"/>
              <a:gd name="connsiteY4709" fmla="*/ 165147 h 6858000"/>
              <a:gd name="connsiteX4710" fmla="*/ 4565659 w 12192000"/>
              <a:gd name="connsiteY4710" fmla="*/ 165147 h 6858000"/>
              <a:gd name="connsiteX4711" fmla="*/ 4502122 w 12192000"/>
              <a:gd name="connsiteY4711" fmla="*/ 228646 h 6858000"/>
              <a:gd name="connsiteX4712" fmla="*/ 4565659 w 12192000"/>
              <a:gd name="connsiteY4712" fmla="*/ 292146 h 6858000"/>
              <a:gd name="connsiteX4713" fmla="*/ 4629117 w 12192000"/>
              <a:gd name="connsiteY4713" fmla="*/ 228646 h 6858000"/>
              <a:gd name="connsiteX4714" fmla="*/ 4565659 w 12192000"/>
              <a:gd name="connsiteY4714" fmla="*/ 165147 h 6858000"/>
              <a:gd name="connsiteX4715" fmla="*/ 4298922 w 12192000"/>
              <a:gd name="connsiteY4715" fmla="*/ 165147 h 6858000"/>
              <a:gd name="connsiteX4716" fmla="*/ 4235426 w 12192000"/>
              <a:gd name="connsiteY4716" fmla="*/ 228647 h 6858000"/>
              <a:gd name="connsiteX4717" fmla="*/ 4298922 w 12192000"/>
              <a:gd name="connsiteY4717" fmla="*/ 292146 h 6858000"/>
              <a:gd name="connsiteX4718" fmla="*/ 4362411 w 12192000"/>
              <a:gd name="connsiteY4718" fmla="*/ 228647 h 6858000"/>
              <a:gd name="connsiteX4719" fmla="*/ 4298922 w 12192000"/>
              <a:gd name="connsiteY4719" fmla="*/ 165147 h 6858000"/>
              <a:gd name="connsiteX4720" fmla="*/ 6699168 w 12192000"/>
              <a:gd name="connsiteY4720" fmla="*/ 165146 h 6858000"/>
              <a:gd name="connsiteX4721" fmla="*/ 6635668 w 12192000"/>
              <a:gd name="connsiteY4721" fmla="*/ 228645 h 6858000"/>
              <a:gd name="connsiteX4722" fmla="*/ 6699168 w 12192000"/>
              <a:gd name="connsiteY4722" fmla="*/ 292144 h 6858000"/>
              <a:gd name="connsiteX4723" fmla="*/ 6762668 w 12192000"/>
              <a:gd name="connsiteY4723" fmla="*/ 228645 h 6858000"/>
              <a:gd name="connsiteX4724" fmla="*/ 6699168 w 12192000"/>
              <a:gd name="connsiteY4724" fmla="*/ 165146 h 6858000"/>
              <a:gd name="connsiteX4725" fmla="*/ 6432468 w 12192000"/>
              <a:gd name="connsiteY4725" fmla="*/ 165146 h 6858000"/>
              <a:gd name="connsiteX4726" fmla="*/ 6368968 w 12192000"/>
              <a:gd name="connsiteY4726" fmla="*/ 228645 h 6858000"/>
              <a:gd name="connsiteX4727" fmla="*/ 6432468 w 12192000"/>
              <a:gd name="connsiteY4727" fmla="*/ 292144 h 6858000"/>
              <a:gd name="connsiteX4728" fmla="*/ 6495968 w 12192000"/>
              <a:gd name="connsiteY4728" fmla="*/ 228645 h 6858000"/>
              <a:gd name="connsiteX4729" fmla="*/ 6432468 w 12192000"/>
              <a:gd name="connsiteY4729" fmla="*/ 165146 h 6858000"/>
              <a:gd name="connsiteX4730" fmla="*/ 6165768 w 12192000"/>
              <a:gd name="connsiteY4730" fmla="*/ 165146 h 6858000"/>
              <a:gd name="connsiteX4731" fmla="*/ 6102268 w 12192000"/>
              <a:gd name="connsiteY4731" fmla="*/ 228645 h 6858000"/>
              <a:gd name="connsiteX4732" fmla="*/ 6165768 w 12192000"/>
              <a:gd name="connsiteY4732" fmla="*/ 292144 h 6858000"/>
              <a:gd name="connsiteX4733" fmla="*/ 6229268 w 12192000"/>
              <a:gd name="connsiteY4733" fmla="*/ 228645 h 6858000"/>
              <a:gd name="connsiteX4734" fmla="*/ 6165768 w 12192000"/>
              <a:gd name="connsiteY4734" fmla="*/ 165146 h 6858000"/>
              <a:gd name="connsiteX4735" fmla="*/ 5899070 w 12192000"/>
              <a:gd name="connsiteY4735" fmla="*/ 165146 h 6858000"/>
              <a:gd name="connsiteX4736" fmla="*/ 5835571 w 12192000"/>
              <a:gd name="connsiteY4736" fmla="*/ 228645 h 6858000"/>
              <a:gd name="connsiteX4737" fmla="*/ 5899070 w 12192000"/>
              <a:gd name="connsiteY4737" fmla="*/ 292145 h 6858000"/>
              <a:gd name="connsiteX4738" fmla="*/ 5962580 w 12192000"/>
              <a:gd name="connsiteY4738" fmla="*/ 228645 h 6858000"/>
              <a:gd name="connsiteX4739" fmla="*/ 5899070 w 12192000"/>
              <a:gd name="connsiteY4739" fmla="*/ 165146 h 6858000"/>
              <a:gd name="connsiteX4740" fmla="*/ 5632393 w 12192000"/>
              <a:gd name="connsiteY4740" fmla="*/ 165146 h 6858000"/>
              <a:gd name="connsiteX4741" fmla="*/ 5568897 w 12192000"/>
              <a:gd name="connsiteY4741" fmla="*/ 228646 h 6858000"/>
              <a:gd name="connsiteX4742" fmla="*/ 5632393 w 12192000"/>
              <a:gd name="connsiteY4742" fmla="*/ 292145 h 6858000"/>
              <a:gd name="connsiteX4743" fmla="*/ 5695890 w 12192000"/>
              <a:gd name="connsiteY4743" fmla="*/ 228646 h 6858000"/>
              <a:gd name="connsiteX4744" fmla="*/ 5632393 w 12192000"/>
              <a:gd name="connsiteY4744" fmla="*/ 165146 h 6858000"/>
              <a:gd name="connsiteX4745" fmla="*/ 8032668 w 12192000"/>
              <a:gd name="connsiteY4745" fmla="*/ 165145 h 6858000"/>
              <a:gd name="connsiteX4746" fmla="*/ 7969168 w 12192000"/>
              <a:gd name="connsiteY4746" fmla="*/ 228644 h 6858000"/>
              <a:gd name="connsiteX4747" fmla="*/ 8032668 w 12192000"/>
              <a:gd name="connsiteY4747" fmla="*/ 292143 h 6858000"/>
              <a:gd name="connsiteX4748" fmla="*/ 8096168 w 12192000"/>
              <a:gd name="connsiteY4748" fmla="*/ 228644 h 6858000"/>
              <a:gd name="connsiteX4749" fmla="*/ 8032668 w 12192000"/>
              <a:gd name="connsiteY4749" fmla="*/ 165145 h 6858000"/>
              <a:gd name="connsiteX4750" fmla="*/ 7765968 w 12192000"/>
              <a:gd name="connsiteY4750" fmla="*/ 165145 h 6858000"/>
              <a:gd name="connsiteX4751" fmla="*/ 7702468 w 12192000"/>
              <a:gd name="connsiteY4751" fmla="*/ 228644 h 6858000"/>
              <a:gd name="connsiteX4752" fmla="*/ 7765968 w 12192000"/>
              <a:gd name="connsiteY4752" fmla="*/ 292143 h 6858000"/>
              <a:gd name="connsiteX4753" fmla="*/ 7829468 w 12192000"/>
              <a:gd name="connsiteY4753" fmla="*/ 228644 h 6858000"/>
              <a:gd name="connsiteX4754" fmla="*/ 7765968 w 12192000"/>
              <a:gd name="connsiteY4754" fmla="*/ 165145 h 6858000"/>
              <a:gd name="connsiteX4755" fmla="*/ 7499268 w 12192000"/>
              <a:gd name="connsiteY4755" fmla="*/ 165145 h 6858000"/>
              <a:gd name="connsiteX4756" fmla="*/ 7435768 w 12192000"/>
              <a:gd name="connsiteY4756" fmla="*/ 228644 h 6858000"/>
              <a:gd name="connsiteX4757" fmla="*/ 7499268 w 12192000"/>
              <a:gd name="connsiteY4757" fmla="*/ 292143 h 6858000"/>
              <a:gd name="connsiteX4758" fmla="*/ 7562768 w 12192000"/>
              <a:gd name="connsiteY4758" fmla="*/ 228644 h 6858000"/>
              <a:gd name="connsiteX4759" fmla="*/ 7499268 w 12192000"/>
              <a:gd name="connsiteY4759" fmla="*/ 165145 h 6858000"/>
              <a:gd name="connsiteX4760" fmla="*/ 7232568 w 12192000"/>
              <a:gd name="connsiteY4760" fmla="*/ 165145 h 6858000"/>
              <a:gd name="connsiteX4761" fmla="*/ 7169068 w 12192000"/>
              <a:gd name="connsiteY4761" fmla="*/ 228644 h 6858000"/>
              <a:gd name="connsiteX4762" fmla="*/ 7232568 w 12192000"/>
              <a:gd name="connsiteY4762" fmla="*/ 292144 h 6858000"/>
              <a:gd name="connsiteX4763" fmla="*/ 7296068 w 12192000"/>
              <a:gd name="connsiteY4763" fmla="*/ 228644 h 6858000"/>
              <a:gd name="connsiteX4764" fmla="*/ 7232568 w 12192000"/>
              <a:gd name="connsiteY4764" fmla="*/ 165145 h 6858000"/>
              <a:gd name="connsiteX4765" fmla="*/ 6965868 w 12192000"/>
              <a:gd name="connsiteY4765" fmla="*/ 165145 h 6858000"/>
              <a:gd name="connsiteX4766" fmla="*/ 6902368 w 12192000"/>
              <a:gd name="connsiteY4766" fmla="*/ 228645 h 6858000"/>
              <a:gd name="connsiteX4767" fmla="*/ 6965868 w 12192000"/>
              <a:gd name="connsiteY4767" fmla="*/ 292144 h 6858000"/>
              <a:gd name="connsiteX4768" fmla="*/ 7029368 w 12192000"/>
              <a:gd name="connsiteY4768" fmla="*/ 228645 h 6858000"/>
              <a:gd name="connsiteX4769" fmla="*/ 6965868 w 12192000"/>
              <a:gd name="connsiteY4769" fmla="*/ 165145 h 6858000"/>
              <a:gd name="connsiteX4770" fmla="*/ 9366168 w 12192000"/>
              <a:gd name="connsiteY4770" fmla="*/ 165144 h 6858000"/>
              <a:gd name="connsiteX4771" fmla="*/ 9302668 w 12192000"/>
              <a:gd name="connsiteY4771" fmla="*/ 228643 h 6858000"/>
              <a:gd name="connsiteX4772" fmla="*/ 9366168 w 12192000"/>
              <a:gd name="connsiteY4772" fmla="*/ 292142 h 6858000"/>
              <a:gd name="connsiteX4773" fmla="*/ 9429668 w 12192000"/>
              <a:gd name="connsiteY4773" fmla="*/ 228643 h 6858000"/>
              <a:gd name="connsiteX4774" fmla="*/ 9366168 w 12192000"/>
              <a:gd name="connsiteY4774" fmla="*/ 165144 h 6858000"/>
              <a:gd name="connsiteX4775" fmla="*/ 9099468 w 12192000"/>
              <a:gd name="connsiteY4775" fmla="*/ 165144 h 6858000"/>
              <a:gd name="connsiteX4776" fmla="*/ 9035968 w 12192000"/>
              <a:gd name="connsiteY4776" fmla="*/ 228643 h 6858000"/>
              <a:gd name="connsiteX4777" fmla="*/ 9099468 w 12192000"/>
              <a:gd name="connsiteY4777" fmla="*/ 292142 h 6858000"/>
              <a:gd name="connsiteX4778" fmla="*/ 9162968 w 12192000"/>
              <a:gd name="connsiteY4778" fmla="*/ 228643 h 6858000"/>
              <a:gd name="connsiteX4779" fmla="*/ 9099468 w 12192000"/>
              <a:gd name="connsiteY4779" fmla="*/ 165144 h 6858000"/>
              <a:gd name="connsiteX4780" fmla="*/ 8832768 w 12192000"/>
              <a:gd name="connsiteY4780" fmla="*/ 165144 h 6858000"/>
              <a:gd name="connsiteX4781" fmla="*/ 8769268 w 12192000"/>
              <a:gd name="connsiteY4781" fmla="*/ 228643 h 6858000"/>
              <a:gd name="connsiteX4782" fmla="*/ 8832768 w 12192000"/>
              <a:gd name="connsiteY4782" fmla="*/ 292142 h 6858000"/>
              <a:gd name="connsiteX4783" fmla="*/ 8896268 w 12192000"/>
              <a:gd name="connsiteY4783" fmla="*/ 228643 h 6858000"/>
              <a:gd name="connsiteX4784" fmla="*/ 8832768 w 12192000"/>
              <a:gd name="connsiteY4784" fmla="*/ 165144 h 6858000"/>
              <a:gd name="connsiteX4785" fmla="*/ 8566068 w 12192000"/>
              <a:gd name="connsiteY4785" fmla="*/ 165144 h 6858000"/>
              <a:gd name="connsiteX4786" fmla="*/ 8502568 w 12192000"/>
              <a:gd name="connsiteY4786" fmla="*/ 228643 h 6858000"/>
              <a:gd name="connsiteX4787" fmla="*/ 8566068 w 12192000"/>
              <a:gd name="connsiteY4787" fmla="*/ 292143 h 6858000"/>
              <a:gd name="connsiteX4788" fmla="*/ 8629568 w 12192000"/>
              <a:gd name="connsiteY4788" fmla="*/ 228643 h 6858000"/>
              <a:gd name="connsiteX4789" fmla="*/ 8566068 w 12192000"/>
              <a:gd name="connsiteY4789" fmla="*/ 165144 h 6858000"/>
              <a:gd name="connsiteX4790" fmla="*/ 8299368 w 12192000"/>
              <a:gd name="connsiteY4790" fmla="*/ 165144 h 6858000"/>
              <a:gd name="connsiteX4791" fmla="*/ 8235868 w 12192000"/>
              <a:gd name="connsiteY4791" fmla="*/ 228644 h 6858000"/>
              <a:gd name="connsiteX4792" fmla="*/ 8299368 w 12192000"/>
              <a:gd name="connsiteY4792" fmla="*/ 292143 h 6858000"/>
              <a:gd name="connsiteX4793" fmla="*/ 8362868 w 12192000"/>
              <a:gd name="connsiteY4793" fmla="*/ 228644 h 6858000"/>
              <a:gd name="connsiteX4794" fmla="*/ 8299368 w 12192000"/>
              <a:gd name="connsiteY4794" fmla="*/ 165144 h 6858000"/>
              <a:gd name="connsiteX4795" fmla="*/ 10699668 w 12192000"/>
              <a:gd name="connsiteY4795" fmla="*/ 165143 h 6858000"/>
              <a:gd name="connsiteX4796" fmla="*/ 10636168 w 12192000"/>
              <a:gd name="connsiteY4796" fmla="*/ 228642 h 6858000"/>
              <a:gd name="connsiteX4797" fmla="*/ 10699668 w 12192000"/>
              <a:gd name="connsiteY4797" fmla="*/ 292141 h 6858000"/>
              <a:gd name="connsiteX4798" fmla="*/ 10763168 w 12192000"/>
              <a:gd name="connsiteY4798" fmla="*/ 228642 h 6858000"/>
              <a:gd name="connsiteX4799" fmla="*/ 10699668 w 12192000"/>
              <a:gd name="connsiteY4799" fmla="*/ 165143 h 6858000"/>
              <a:gd name="connsiteX4800" fmla="*/ 10432968 w 12192000"/>
              <a:gd name="connsiteY4800" fmla="*/ 165143 h 6858000"/>
              <a:gd name="connsiteX4801" fmla="*/ 10369468 w 12192000"/>
              <a:gd name="connsiteY4801" fmla="*/ 228642 h 6858000"/>
              <a:gd name="connsiteX4802" fmla="*/ 10432968 w 12192000"/>
              <a:gd name="connsiteY4802" fmla="*/ 292141 h 6858000"/>
              <a:gd name="connsiteX4803" fmla="*/ 10496468 w 12192000"/>
              <a:gd name="connsiteY4803" fmla="*/ 228642 h 6858000"/>
              <a:gd name="connsiteX4804" fmla="*/ 10432968 w 12192000"/>
              <a:gd name="connsiteY4804" fmla="*/ 165143 h 6858000"/>
              <a:gd name="connsiteX4805" fmla="*/ 10166268 w 12192000"/>
              <a:gd name="connsiteY4805" fmla="*/ 165143 h 6858000"/>
              <a:gd name="connsiteX4806" fmla="*/ 10102768 w 12192000"/>
              <a:gd name="connsiteY4806" fmla="*/ 228642 h 6858000"/>
              <a:gd name="connsiteX4807" fmla="*/ 10166268 w 12192000"/>
              <a:gd name="connsiteY4807" fmla="*/ 292141 h 6858000"/>
              <a:gd name="connsiteX4808" fmla="*/ 10229768 w 12192000"/>
              <a:gd name="connsiteY4808" fmla="*/ 228642 h 6858000"/>
              <a:gd name="connsiteX4809" fmla="*/ 10166268 w 12192000"/>
              <a:gd name="connsiteY4809" fmla="*/ 165143 h 6858000"/>
              <a:gd name="connsiteX4810" fmla="*/ 9899568 w 12192000"/>
              <a:gd name="connsiteY4810" fmla="*/ 165143 h 6858000"/>
              <a:gd name="connsiteX4811" fmla="*/ 9836068 w 12192000"/>
              <a:gd name="connsiteY4811" fmla="*/ 228642 h 6858000"/>
              <a:gd name="connsiteX4812" fmla="*/ 9899568 w 12192000"/>
              <a:gd name="connsiteY4812" fmla="*/ 292142 h 6858000"/>
              <a:gd name="connsiteX4813" fmla="*/ 9963068 w 12192000"/>
              <a:gd name="connsiteY4813" fmla="*/ 228642 h 6858000"/>
              <a:gd name="connsiteX4814" fmla="*/ 9899568 w 12192000"/>
              <a:gd name="connsiteY4814" fmla="*/ 165143 h 6858000"/>
              <a:gd name="connsiteX4815" fmla="*/ 9632868 w 12192000"/>
              <a:gd name="connsiteY4815" fmla="*/ 165143 h 6858000"/>
              <a:gd name="connsiteX4816" fmla="*/ 9569368 w 12192000"/>
              <a:gd name="connsiteY4816" fmla="*/ 228643 h 6858000"/>
              <a:gd name="connsiteX4817" fmla="*/ 9632868 w 12192000"/>
              <a:gd name="connsiteY4817" fmla="*/ 292142 h 6858000"/>
              <a:gd name="connsiteX4818" fmla="*/ 9696368 w 12192000"/>
              <a:gd name="connsiteY4818" fmla="*/ 228643 h 6858000"/>
              <a:gd name="connsiteX4819" fmla="*/ 9632868 w 12192000"/>
              <a:gd name="connsiteY4819" fmla="*/ 165143 h 6858000"/>
              <a:gd name="connsiteX4820" fmla="*/ 11766468 w 12192000"/>
              <a:gd name="connsiteY4820" fmla="*/ 165142 h 6858000"/>
              <a:gd name="connsiteX4821" fmla="*/ 11702968 w 12192000"/>
              <a:gd name="connsiteY4821" fmla="*/ 228641 h 6858000"/>
              <a:gd name="connsiteX4822" fmla="*/ 11766468 w 12192000"/>
              <a:gd name="connsiteY4822" fmla="*/ 292140 h 6858000"/>
              <a:gd name="connsiteX4823" fmla="*/ 11829968 w 12192000"/>
              <a:gd name="connsiteY4823" fmla="*/ 228641 h 6858000"/>
              <a:gd name="connsiteX4824" fmla="*/ 11766468 w 12192000"/>
              <a:gd name="connsiteY4824" fmla="*/ 165142 h 6858000"/>
              <a:gd name="connsiteX4825" fmla="*/ 11499768 w 12192000"/>
              <a:gd name="connsiteY4825" fmla="*/ 165142 h 6858000"/>
              <a:gd name="connsiteX4826" fmla="*/ 11436268 w 12192000"/>
              <a:gd name="connsiteY4826" fmla="*/ 228641 h 6858000"/>
              <a:gd name="connsiteX4827" fmla="*/ 11499768 w 12192000"/>
              <a:gd name="connsiteY4827" fmla="*/ 292140 h 6858000"/>
              <a:gd name="connsiteX4828" fmla="*/ 11563268 w 12192000"/>
              <a:gd name="connsiteY4828" fmla="*/ 228641 h 6858000"/>
              <a:gd name="connsiteX4829" fmla="*/ 11499768 w 12192000"/>
              <a:gd name="connsiteY4829" fmla="*/ 165142 h 6858000"/>
              <a:gd name="connsiteX4830" fmla="*/ 11233068 w 12192000"/>
              <a:gd name="connsiteY4830" fmla="*/ 165142 h 6858000"/>
              <a:gd name="connsiteX4831" fmla="*/ 11169568 w 12192000"/>
              <a:gd name="connsiteY4831" fmla="*/ 228641 h 6858000"/>
              <a:gd name="connsiteX4832" fmla="*/ 11233068 w 12192000"/>
              <a:gd name="connsiteY4832" fmla="*/ 292141 h 6858000"/>
              <a:gd name="connsiteX4833" fmla="*/ 11296568 w 12192000"/>
              <a:gd name="connsiteY4833" fmla="*/ 228641 h 6858000"/>
              <a:gd name="connsiteX4834" fmla="*/ 11233068 w 12192000"/>
              <a:gd name="connsiteY4834" fmla="*/ 165142 h 6858000"/>
              <a:gd name="connsiteX4835" fmla="*/ 10966368 w 12192000"/>
              <a:gd name="connsiteY4835" fmla="*/ 165142 h 6858000"/>
              <a:gd name="connsiteX4836" fmla="*/ 10902868 w 12192000"/>
              <a:gd name="connsiteY4836" fmla="*/ 228642 h 6858000"/>
              <a:gd name="connsiteX4837" fmla="*/ 10966368 w 12192000"/>
              <a:gd name="connsiteY4837" fmla="*/ 292141 h 6858000"/>
              <a:gd name="connsiteX4838" fmla="*/ 11029868 w 12192000"/>
              <a:gd name="connsiteY4838" fmla="*/ 228642 h 6858000"/>
              <a:gd name="connsiteX4839" fmla="*/ 10966368 w 12192000"/>
              <a:gd name="connsiteY4839" fmla="*/ 165142 h 6858000"/>
              <a:gd name="connsiteX4840" fmla="*/ 0 w 12192000"/>
              <a:gd name="connsiteY4840" fmla="*/ 0 h 6858000"/>
              <a:gd name="connsiteX4841" fmla="*/ 12192000 w 12192000"/>
              <a:gd name="connsiteY4841" fmla="*/ 0 h 6858000"/>
              <a:gd name="connsiteX4842" fmla="*/ 12192000 w 12192000"/>
              <a:gd name="connsiteY4842" fmla="*/ 6858000 h 6858000"/>
              <a:gd name="connsiteX4843" fmla="*/ 0 w 12192000"/>
              <a:gd name="connsiteY484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</a:cxnLst>
            <a:rect l="l" t="t" r="r" b="b"/>
            <a:pathLst>
              <a:path w="12192000" h="6858000">
                <a:moveTo>
                  <a:pt x="11893468" y="6565858"/>
                </a:moveTo>
                <a:cubicBezTo>
                  <a:pt x="11858398" y="6565858"/>
                  <a:pt x="11829968" y="6594288"/>
                  <a:pt x="11829968" y="6629358"/>
                </a:cubicBezTo>
                <a:cubicBezTo>
                  <a:pt x="11829968" y="6664428"/>
                  <a:pt x="11858398" y="6692858"/>
                  <a:pt x="11893468" y="6692858"/>
                </a:cubicBezTo>
                <a:cubicBezTo>
                  <a:pt x="11928538" y="6692858"/>
                  <a:pt x="11956968" y="6664428"/>
                  <a:pt x="11956968" y="6629358"/>
                </a:cubicBezTo>
                <a:cubicBezTo>
                  <a:pt x="11956968" y="6594288"/>
                  <a:pt x="11928538" y="6565858"/>
                  <a:pt x="11893468" y="6565858"/>
                </a:cubicBezTo>
                <a:close/>
                <a:moveTo>
                  <a:pt x="11626768" y="6565858"/>
                </a:moveTo>
                <a:cubicBezTo>
                  <a:pt x="11591698" y="6565858"/>
                  <a:pt x="11563268" y="6594288"/>
                  <a:pt x="11563268" y="6629358"/>
                </a:cubicBezTo>
                <a:cubicBezTo>
                  <a:pt x="11563268" y="6664428"/>
                  <a:pt x="11591698" y="6692858"/>
                  <a:pt x="11626768" y="6692858"/>
                </a:cubicBezTo>
                <a:cubicBezTo>
                  <a:pt x="11661838" y="6692858"/>
                  <a:pt x="11690268" y="6664428"/>
                  <a:pt x="11690268" y="6629358"/>
                </a:cubicBezTo>
                <a:cubicBezTo>
                  <a:pt x="11690268" y="6594288"/>
                  <a:pt x="11661838" y="6565858"/>
                  <a:pt x="11626768" y="6565858"/>
                </a:cubicBezTo>
                <a:close/>
                <a:moveTo>
                  <a:pt x="11360068" y="6565858"/>
                </a:moveTo>
                <a:cubicBezTo>
                  <a:pt x="11324998" y="6565858"/>
                  <a:pt x="11296568" y="6594288"/>
                  <a:pt x="11296568" y="6629358"/>
                </a:cubicBezTo>
                <a:cubicBezTo>
                  <a:pt x="11296568" y="6664428"/>
                  <a:pt x="11324998" y="6692858"/>
                  <a:pt x="11360068" y="6692858"/>
                </a:cubicBezTo>
                <a:cubicBezTo>
                  <a:pt x="11395138" y="6692858"/>
                  <a:pt x="11423568" y="6664428"/>
                  <a:pt x="11423568" y="6629358"/>
                </a:cubicBezTo>
                <a:cubicBezTo>
                  <a:pt x="11423568" y="6594288"/>
                  <a:pt x="11395138" y="6565858"/>
                  <a:pt x="11360068" y="6565858"/>
                </a:cubicBezTo>
                <a:close/>
                <a:moveTo>
                  <a:pt x="11093368" y="6565858"/>
                </a:moveTo>
                <a:cubicBezTo>
                  <a:pt x="11058298" y="6565858"/>
                  <a:pt x="11029868" y="6594288"/>
                  <a:pt x="11029868" y="6629358"/>
                </a:cubicBezTo>
                <a:cubicBezTo>
                  <a:pt x="11029868" y="6664428"/>
                  <a:pt x="11058298" y="6692858"/>
                  <a:pt x="11093368" y="6692858"/>
                </a:cubicBezTo>
                <a:cubicBezTo>
                  <a:pt x="11128438" y="6692858"/>
                  <a:pt x="11156868" y="6664428"/>
                  <a:pt x="11156868" y="6629358"/>
                </a:cubicBezTo>
                <a:cubicBezTo>
                  <a:pt x="11156868" y="6594288"/>
                  <a:pt x="11128438" y="6565858"/>
                  <a:pt x="11093368" y="6565858"/>
                </a:cubicBezTo>
                <a:close/>
                <a:moveTo>
                  <a:pt x="10826668" y="6565858"/>
                </a:moveTo>
                <a:cubicBezTo>
                  <a:pt x="10791598" y="6565858"/>
                  <a:pt x="10763168" y="6594288"/>
                  <a:pt x="10763168" y="6629358"/>
                </a:cubicBezTo>
                <a:cubicBezTo>
                  <a:pt x="10763168" y="6664428"/>
                  <a:pt x="10791598" y="6692858"/>
                  <a:pt x="10826668" y="6692858"/>
                </a:cubicBezTo>
                <a:cubicBezTo>
                  <a:pt x="10861738" y="6692858"/>
                  <a:pt x="10890168" y="6664428"/>
                  <a:pt x="10890168" y="6629358"/>
                </a:cubicBezTo>
                <a:cubicBezTo>
                  <a:pt x="10890168" y="6594288"/>
                  <a:pt x="10861738" y="6565858"/>
                  <a:pt x="10826668" y="6565858"/>
                </a:cubicBezTo>
                <a:close/>
                <a:moveTo>
                  <a:pt x="10559968" y="6565858"/>
                </a:moveTo>
                <a:cubicBezTo>
                  <a:pt x="10524898" y="6565858"/>
                  <a:pt x="10496468" y="6594288"/>
                  <a:pt x="10496468" y="6629358"/>
                </a:cubicBezTo>
                <a:cubicBezTo>
                  <a:pt x="10496468" y="6664428"/>
                  <a:pt x="10524898" y="6692858"/>
                  <a:pt x="10559968" y="6692858"/>
                </a:cubicBezTo>
                <a:cubicBezTo>
                  <a:pt x="10595038" y="6692858"/>
                  <a:pt x="10623468" y="6664428"/>
                  <a:pt x="10623468" y="6629358"/>
                </a:cubicBezTo>
                <a:cubicBezTo>
                  <a:pt x="10623468" y="6594288"/>
                  <a:pt x="10595038" y="6565858"/>
                  <a:pt x="10559968" y="6565858"/>
                </a:cubicBezTo>
                <a:close/>
                <a:moveTo>
                  <a:pt x="10293268" y="6565858"/>
                </a:moveTo>
                <a:cubicBezTo>
                  <a:pt x="10258198" y="6565858"/>
                  <a:pt x="10229768" y="6594288"/>
                  <a:pt x="10229768" y="6629358"/>
                </a:cubicBezTo>
                <a:cubicBezTo>
                  <a:pt x="10229768" y="6664428"/>
                  <a:pt x="10258198" y="6692858"/>
                  <a:pt x="10293268" y="6692858"/>
                </a:cubicBezTo>
                <a:cubicBezTo>
                  <a:pt x="10328338" y="6692858"/>
                  <a:pt x="10356768" y="6664428"/>
                  <a:pt x="10356768" y="6629358"/>
                </a:cubicBezTo>
                <a:cubicBezTo>
                  <a:pt x="10356768" y="6594288"/>
                  <a:pt x="10328338" y="6565858"/>
                  <a:pt x="10293268" y="6565858"/>
                </a:cubicBezTo>
                <a:close/>
                <a:moveTo>
                  <a:pt x="10026568" y="6565858"/>
                </a:moveTo>
                <a:cubicBezTo>
                  <a:pt x="9991498" y="6565858"/>
                  <a:pt x="9963068" y="6594288"/>
                  <a:pt x="9963068" y="6629358"/>
                </a:cubicBezTo>
                <a:cubicBezTo>
                  <a:pt x="9963068" y="6664428"/>
                  <a:pt x="9991498" y="6692858"/>
                  <a:pt x="10026568" y="6692858"/>
                </a:cubicBezTo>
                <a:cubicBezTo>
                  <a:pt x="10061638" y="6692858"/>
                  <a:pt x="10090068" y="6664428"/>
                  <a:pt x="10090068" y="6629358"/>
                </a:cubicBezTo>
                <a:cubicBezTo>
                  <a:pt x="10090068" y="6594288"/>
                  <a:pt x="10061638" y="6565858"/>
                  <a:pt x="10026568" y="6565858"/>
                </a:cubicBezTo>
                <a:close/>
                <a:moveTo>
                  <a:pt x="9759868" y="6565858"/>
                </a:moveTo>
                <a:cubicBezTo>
                  <a:pt x="9724798" y="6565858"/>
                  <a:pt x="9696368" y="6594288"/>
                  <a:pt x="9696368" y="6629358"/>
                </a:cubicBezTo>
                <a:cubicBezTo>
                  <a:pt x="9696368" y="6664428"/>
                  <a:pt x="9724798" y="6692858"/>
                  <a:pt x="9759868" y="6692858"/>
                </a:cubicBezTo>
                <a:cubicBezTo>
                  <a:pt x="9794938" y="6692858"/>
                  <a:pt x="9823368" y="6664428"/>
                  <a:pt x="9823368" y="6629358"/>
                </a:cubicBezTo>
                <a:cubicBezTo>
                  <a:pt x="9823368" y="6594288"/>
                  <a:pt x="9794938" y="6565858"/>
                  <a:pt x="9759868" y="6565858"/>
                </a:cubicBezTo>
                <a:close/>
                <a:moveTo>
                  <a:pt x="9493168" y="6565858"/>
                </a:moveTo>
                <a:cubicBezTo>
                  <a:pt x="9458098" y="6565858"/>
                  <a:pt x="9429668" y="6594288"/>
                  <a:pt x="9429668" y="6629358"/>
                </a:cubicBezTo>
                <a:cubicBezTo>
                  <a:pt x="9429668" y="6664428"/>
                  <a:pt x="9458098" y="6692858"/>
                  <a:pt x="9493168" y="6692858"/>
                </a:cubicBezTo>
                <a:cubicBezTo>
                  <a:pt x="9528238" y="6692858"/>
                  <a:pt x="9556668" y="6664428"/>
                  <a:pt x="9556668" y="6629358"/>
                </a:cubicBezTo>
                <a:cubicBezTo>
                  <a:pt x="9556668" y="6594288"/>
                  <a:pt x="9528238" y="6565858"/>
                  <a:pt x="9493168" y="6565858"/>
                </a:cubicBezTo>
                <a:close/>
                <a:moveTo>
                  <a:pt x="9226468" y="6565858"/>
                </a:moveTo>
                <a:cubicBezTo>
                  <a:pt x="9191398" y="6565858"/>
                  <a:pt x="9162968" y="6594288"/>
                  <a:pt x="9162968" y="6629358"/>
                </a:cubicBezTo>
                <a:cubicBezTo>
                  <a:pt x="9162968" y="6664428"/>
                  <a:pt x="9191398" y="6692858"/>
                  <a:pt x="9226468" y="6692858"/>
                </a:cubicBezTo>
                <a:cubicBezTo>
                  <a:pt x="9261538" y="6692858"/>
                  <a:pt x="9289968" y="6664428"/>
                  <a:pt x="9289968" y="6629358"/>
                </a:cubicBezTo>
                <a:cubicBezTo>
                  <a:pt x="9289968" y="6594288"/>
                  <a:pt x="9261538" y="6565858"/>
                  <a:pt x="9226468" y="6565858"/>
                </a:cubicBezTo>
                <a:close/>
                <a:moveTo>
                  <a:pt x="8959768" y="6565858"/>
                </a:moveTo>
                <a:cubicBezTo>
                  <a:pt x="8924698" y="6565858"/>
                  <a:pt x="8896268" y="6594288"/>
                  <a:pt x="8896268" y="6629358"/>
                </a:cubicBezTo>
                <a:cubicBezTo>
                  <a:pt x="8896268" y="6664428"/>
                  <a:pt x="8924698" y="6692858"/>
                  <a:pt x="8959768" y="6692858"/>
                </a:cubicBezTo>
                <a:cubicBezTo>
                  <a:pt x="8994838" y="6692858"/>
                  <a:pt x="9023268" y="6664428"/>
                  <a:pt x="9023268" y="6629358"/>
                </a:cubicBezTo>
                <a:cubicBezTo>
                  <a:pt x="9023268" y="6594288"/>
                  <a:pt x="8994838" y="6565858"/>
                  <a:pt x="8959768" y="6565858"/>
                </a:cubicBezTo>
                <a:close/>
                <a:moveTo>
                  <a:pt x="8693068" y="6565858"/>
                </a:moveTo>
                <a:cubicBezTo>
                  <a:pt x="8657998" y="6565858"/>
                  <a:pt x="8629568" y="6594288"/>
                  <a:pt x="8629568" y="6629358"/>
                </a:cubicBezTo>
                <a:cubicBezTo>
                  <a:pt x="8629568" y="6664428"/>
                  <a:pt x="8657998" y="6692858"/>
                  <a:pt x="8693068" y="6692858"/>
                </a:cubicBezTo>
                <a:cubicBezTo>
                  <a:pt x="8728138" y="6692858"/>
                  <a:pt x="8756568" y="6664428"/>
                  <a:pt x="8756568" y="6629358"/>
                </a:cubicBezTo>
                <a:cubicBezTo>
                  <a:pt x="8756568" y="6594288"/>
                  <a:pt x="8728138" y="6565858"/>
                  <a:pt x="8693068" y="6565858"/>
                </a:cubicBezTo>
                <a:close/>
                <a:moveTo>
                  <a:pt x="8426368" y="6565858"/>
                </a:moveTo>
                <a:cubicBezTo>
                  <a:pt x="8391298" y="6565858"/>
                  <a:pt x="8362868" y="6594288"/>
                  <a:pt x="8362868" y="6629358"/>
                </a:cubicBezTo>
                <a:cubicBezTo>
                  <a:pt x="8362868" y="6664428"/>
                  <a:pt x="8391298" y="6692858"/>
                  <a:pt x="8426368" y="6692858"/>
                </a:cubicBezTo>
                <a:cubicBezTo>
                  <a:pt x="8461438" y="6692858"/>
                  <a:pt x="8489868" y="6664428"/>
                  <a:pt x="8489868" y="6629358"/>
                </a:cubicBezTo>
                <a:cubicBezTo>
                  <a:pt x="8489868" y="6594288"/>
                  <a:pt x="8461438" y="6565858"/>
                  <a:pt x="8426368" y="6565858"/>
                </a:cubicBezTo>
                <a:close/>
                <a:moveTo>
                  <a:pt x="8159668" y="6565858"/>
                </a:moveTo>
                <a:cubicBezTo>
                  <a:pt x="8124598" y="6565858"/>
                  <a:pt x="8096168" y="6594288"/>
                  <a:pt x="8096168" y="6629358"/>
                </a:cubicBezTo>
                <a:cubicBezTo>
                  <a:pt x="8096168" y="6664428"/>
                  <a:pt x="8124598" y="6692858"/>
                  <a:pt x="8159668" y="6692858"/>
                </a:cubicBezTo>
                <a:cubicBezTo>
                  <a:pt x="8194738" y="6692858"/>
                  <a:pt x="8223168" y="6664428"/>
                  <a:pt x="8223168" y="6629358"/>
                </a:cubicBezTo>
                <a:cubicBezTo>
                  <a:pt x="8223168" y="6594288"/>
                  <a:pt x="8194738" y="6565858"/>
                  <a:pt x="8159668" y="6565858"/>
                </a:cubicBezTo>
                <a:close/>
                <a:moveTo>
                  <a:pt x="7892968" y="6565858"/>
                </a:moveTo>
                <a:cubicBezTo>
                  <a:pt x="7857898" y="6565858"/>
                  <a:pt x="7829468" y="6594288"/>
                  <a:pt x="7829468" y="6629358"/>
                </a:cubicBezTo>
                <a:cubicBezTo>
                  <a:pt x="7829468" y="6664428"/>
                  <a:pt x="7857898" y="6692858"/>
                  <a:pt x="7892968" y="6692858"/>
                </a:cubicBezTo>
                <a:cubicBezTo>
                  <a:pt x="7928038" y="6692858"/>
                  <a:pt x="7956468" y="6664428"/>
                  <a:pt x="7956468" y="6629358"/>
                </a:cubicBezTo>
                <a:cubicBezTo>
                  <a:pt x="7956468" y="6594288"/>
                  <a:pt x="7928038" y="6565858"/>
                  <a:pt x="7892968" y="6565858"/>
                </a:cubicBezTo>
                <a:close/>
                <a:moveTo>
                  <a:pt x="7626268" y="6565858"/>
                </a:moveTo>
                <a:cubicBezTo>
                  <a:pt x="7591198" y="6565858"/>
                  <a:pt x="7562768" y="6594288"/>
                  <a:pt x="7562768" y="6629358"/>
                </a:cubicBezTo>
                <a:cubicBezTo>
                  <a:pt x="7562768" y="6664428"/>
                  <a:pt x="7591198" y="6692858"/>
                  <a:pt x="7626268" y="6692858"/>
                </a:cubicBezTo>
                <a:cubicBezTo>
                  <a:pt x="7661338" y="6692858"/>
                  <a:pt x="7689768" y="6664428"/>
                  <a:pt x="7689768" y="6629358"/>
                </a:cubicBezTo>
                <a:cubicBezTo>
                  <a:pt x="7689768" y="6594288"/>
                  <a:pt x="7661338" y="6565858"/>
                  <a:pt x="7626268" y="6565858"/>
                </a:cubicBezTo>
                <a:close/>
                <a:moveTo>
                  <a:pt x="7359568" y="6565858"/>
                </a:moveTo>
                <a:cubicBezTo>
                  <a:pt x="7324498" y="6565858"/>
                  <a:pt x="7296068" y="6594288"/>
                  <a:pt x="7296068" y="6629358"/>
                </a:cubicBezTo>
                <a:cubicBezTo>
                  <a:pt x="7296068" y="6664428"/>
                  <a:pt x="7324498" y="6692858"/>
                  <a:pt x="7359568" y="6692858"/>
                </a:cubicBezTo>
                <a:cubicBezTo>
                  <a:pt x="7394638" y="6692858"/>
                  <a:pt x="7423068" y="6664428"/>
                  <a:pt x="7423068" y="6629358"/>
                </a:cubicBezTo>
                <a:cubicBezTo>
                  <a:pt x="7423068" y="6594288"/>
                  <a:pt x="7394638" y="6565858"/>
                  <a:pt x="7359568" y="6565858"/>
                </a:cubicBezTo>
                <a:close/>
                <a:moveTo>
                  <a:pt x="7092868" y="6565858"/>
                </a:moveTo>
                <a:cubicBezTo>
                  <a:pt x="7057798" y="6565858"/>
                  <a:pt x="7029368" y="6594288"/>
                  <a:pt x="7029368" y="6629358"/>
                </a:cubicBezTo>
                <a:cubicBezTo>
                  <a:pt x="7029368" y="6664428"/>
                  <a:pt x="7057798" y="6692858"/>
                  <a:pt x="7092868" y="6692858"/>
                </a:cubicBezTo>
                <a:cubicBezTo>
                  <a:pt x="7127938" y="6692858"/>
                  <a:pt x="7156368" y="6664428"/>
                  <a:pt x="7156368" y="6629358"/>
                </a:cubicBezTo>
                <a:cubicBezTo>
                  <a:pt x="7156368" y="6594288"/>
                  <a:pt x="7127938" y="6565858"/>
                  <a:pt x="7092868" y="6565858"/>
                </a:cubicBezTo>
                <a:close/>
                <a:moveTo>
                  <a:pt x="6826168" y="6565858"/>
                </a:moveTo>
                <a:cubicBezTo>
                  <a:pt x="6791098" y="6565858"/>
                  <a:pt x="6762668" y="6594288"/>
                  <a:pt x="6762668" y="6629358"/>
                </a:cubicBezTo>
                <a:cubicBezTo>
                  <a:pt x="6762668" y="6664428"/>
                  <a:pt x="6791098" y="6692858"/>
                  <a:pt x="6826168" y="6692858"/>
                </a:cubicBezTo>
                <a:cubicBezTo>
                  <a:pt x="6861238" y="6692858"/>
                  <a:pt x="6889668" y="6664428"/>
                  <a:pt x="6889668" y="6629358"/>
                </a:cubicBezTo>
                <a:cubicBezTo>
                  <a:pt x="6889668" y="6594288"/>
                  <a:pt x="6861238" y="6565858"/>
                  <a:pt x="6826168" y="6565858"/>
                </a:cubicBezTo>
                <a:close/>
                <a:moveTo>
                  <a:pt x="6559468" y="6565858"/>
                </a:moveTo>
                <a:cubicBezTo>
                  <a:pt x="6524398" y="6565858"/>
                  <a:pt x="6495968" y="6594288"/>
                  <a:pt x="6495968" y="6629358"/>
                </a:cubicBezTo>
                <a:cubicBezTo>
                  <a:pt x="6495968" y="6664428"/>
                  <a:pt x="6524398" y="6692858"/>
                  <a:pt x="6559468" y="6692858"/>
                </a:cubicBezTo>
                <a:cubicBezTo>
                  <a:pt x="6594538" y="6692858"/>
                  <a:pt x="6622968" y="6664428"/>
                  <a:pt x="6622968" y="6629358"/>
                </a:cubicBezTo>
                <a:cubicBezTo>
                  <a:pt x="6622968" y="6594288"/>
                  <a:pt x="6594538" y="6565858"/>
                  <a:pt x="6559468" y="6565858"/>
                </a:cubicBezTo>
                <a:close/>
                <a:moveTo>
                  <a:pt x="6292768" y="6565858"/>
                </a:moveTo>
                <a:cubicBezTo>
                  <a:pt x="6257698" y="6565858"/>
                  <a:pt x="6229268" y="6594288"/>
                  <a:pt x="6229268" y="6629358"/>
                </a:cubicBezTo>
                <a:cubicBezTo>
                  <a:pt x="6229268" y="6664428"/>
                  <a:pt x="6257698" y="6692858"/>
                  <a:pt x="6292768" y="6692858"/>
                </a:cubicBezTo>
                <a:cubicBezTo>
                  <a:pt x="6327838" y="6692858"/>
                  <a:pt x="6356268" y="6664428"/>
                  <a:pt x="6356268" y="6629358"/>
                </a:cubicBezTo>
                <a:cubicBezTo>
                  <a:pt x="6356268" y="6594288"/>
                  <a:pt x="6327838" y="6565858"/>
                  <a:pt x="6292768" y="6565858"/>
                </a:cubicBezTo>
                <a:close/>
                <a:moveTo>
                  <a:pt x="6026070" y="6565858"/>
                </a:moveTo>
                <a:cubicBezTo>
                  <a:pt x="5990998" y="6565858"/>
                  <a:pt x="5962569" y="6594288"/>
                  <a:pt x="5962569" y="6629358"/>
                </a:cubicBezTo>
                <a:cubicBezTo>
                  <a:pt x="5962569" y="6664428"/>
                  <a:pt x="5990998" y="6692858"/>
                  <a:pt x="6026070" y="6692858"/>
                </a:cubicBezTo>
                <a:cubicBezTo>
                  <a:pt x="6061140" y="6692858"/>
                  <a:pt x="6089570" y="6664428"/>
                  <a:pt x="6089570" y="6629358"/>
                </a:cubicBezTo>
                <a:cubicBezTo>
                  <a:pt x="6089570" y="6594288"/>
                  <a:pt x="6061140" y="6565858"/>
                  <a:pt x="6026070" y="6565858"/>
                </a:cubicBezTo>
                <a:close/>
                <a:moveTo>
                  <a:pt x="5759368" y="6565858"/>
                </a:moveTo>
                <a:cubicBezTo>
                  <a:pt x="5724298" y="6565858"/>
                  <a:pt x="5695870" y="6594288"/>
                  <a:pt x="5695870" y="6629358"/>
                </a:cubicBezTo>
                <a:cubicBezTo>
                  <a:pt x="5695870" y="6664428"/>
                  <a:pt x="5724298" y="6692858"/>
                  <a:pt x="5759368" y="6692858"/>
                </a:cubicBezTo>
                <a:cubicBezTo>
                  <a:pt x="5794438" y="6692858"/>
                  <a:pt x="5822868" y="6664428"/>
                  <a:pt x="5822868" y="6629358"/>
                </a:cubicBezTo>
                <a:cubicBezTo>
                  <a:pt x="5822868" y="6594288"/>
                  <a:pt x="5794438" y="6565858"/>
                  <a:pt x="5759368" y="6565858"/>
                </a:cubicBezTo>
                <a:close/>
                <a:moveTo>
                  <a:pt x="5492670" y="6565858"/>
                </a:moveTo>
                <a:cubicBezTo>
                  <a:pt x="5457599" y="6565858"/>
                  <a:pt x="5429170" y="6594288"/>
                  <a:pt x="5429170" y="6629358"/>
                </a:cubicBezTo>
                <a:cubicBezTo>
                  <a:pt x="5429170" y="6664428"/>
                  <a:pt x="5457599" y="6692858"/>
                  <a:pt x="5492670" y="6692858"/>
                </a:cubicBezTo>
                <a:cubicBezTo>
                  <a:pt x="5527740" y="6692858"/>
                  <a:pt x="5556169" y="6664428"/>
                  <a:pt x="5556169" y="6629358"/>
                </a:cubicBezTo>
                <a:cubicBezTo>
                  <a:pt x="5556169" y="6594288"/>
                  <a:pt x="5527740" y="6565858"/>
                  <a:pt x="5492670" y="6565858"/>
                </a:cubicBezTo>
                <a:close/>
                <a:moveTo>
                  <a:pt x="5225969" y="6565858"/>
                </a:moveTo>
                <a:cubicBezTo>
                  <a:pt x="5190901" y="6565858"/>
                  <a:pt x="5162470" y="6594288"/>
                  <a:pt x="5162470" y="6629358"/>
                </a:cubicBezTo>
                <a:cubicBezTo>
                  <a:pt x="5162470" y="6664428"/>
                  <a:pt x="5190901" y="6692858"/>
                  <a:pt x="5225969" y="6692858"/>
                </a:cubicBezTo>
                <a:cubicBezTo>
                  <a:pt x="5261040" y="6692858"/>
                  <a:pt x="5289471" y="6664428"/>
                  <a:pt x="5289471" y="6629358"/>
                </a:cubicBezTo>
                <a:cubicBezTo>
                  <a:pt x="5289471" y="6594288"/>
                  <a:pt x="5261040" y="6565858"/>
                  <a:pt x="5225969" y="6565858"/>
                </a:cubicBezTo>
                <a:close/>
                <a:moveTo>
                  <a:pt x="4959270" y="6565858"/>
                </a:moveTo>
                <a:cubicBezTo>
                  <a:pt x="4924201" y="6565858"/>
                  <a:pt x="4895770" y="6594288"/>
                  <a:pt x="4895770" y="6629358"/>
                </a:cubicBezTo>
                <a:cubicBezTo>
                  <a:pt x="4895770" y="6664428"/>
                  <a:pt x="4924201" y="6692858"/>
                  <a:pt x="4959270" y="6692858"/>
                </a:cubicBezTo>
                <a:cubicBezTo>
                  <a:pt x="4994340" y="6692858"/>
                  <a:pt x="5022771" y="6664428"/>
                  <a:pt x="5022771" y="6629358"/>
                </a:cubicBezTo>
                <a:cubicBezTo>
                  <a:pt x="5022771" y="6594288"/>
                  <a:pt x="4994340" y="6565858"/>
                  <a:pt x="4959270" y="6565858"/>
                </a:cubicBezTo>
                <a:close/>
                <a:moveTo>
                  <a:pt x="4692568" y="6565858"/>
                </a:moveTo>
                <a:cubicBezTo>
                  <a:pt x="4657499" y="6565858"/>
                  <a:pt x="4629071" y="6594288"/>
                  <a:pt x="4629071" y="6629358"/>
                </a:cubicBezTo>
                <a:cubicBezTo>
                  <a:pt x="4629071" y="6664428"/>
                  <a:pt x="4657499" y="6692858"/>
                  <a:pt x="4692568" y="6692858"/>
                </a:cubicBezTo>
                <a:cubicBezTo>
                  <a:pt x="4727638" y="6692858"/>
                  <a:pt x="4756068" y="6664428"/>
                  <a:pt x="4756068" y="6629358"/>
                </a:cubicBezTo>
                <a:cubicBezTo>
                  <a:pt x="4756068" y="6594288"/>
                  <a:pt x="4727638" y="6565858"/>
                  <a:pt x="4692568" y="6565858"/>
                </a:cubicBezTo>
                <a:close/>
                <a:moveTo>
                  <a:pt x="4425872" y="6565858"/>
                </a:moveTo>
                <a:cubicBezTo>
                  <a:pt x="4390801" y="6565858"/>
                  <a:pt x="4362372" y="6594288"/>
                  <a:pt x="4362372" y="6629358"/>
                </a:cubicBezTo>
                <a:cubicBezTo>
                  <a:pt x="4362372" y="6664428"/>
                  <a:pt x="4390801" y="6692858"/>
                  <a:pt x="4425872" y="6692858"/>
                </a:cubicBezTo>
                <a:cubicBezTo>
                  <a:pt x="4460944" y="6692858"/>
                  <a:pt x="4489371" y="6664428"/>
                  <a:pt x="4489371" y="6629358"/>
                </a:cubicBezTo>
                <a:cubicBezTo>
                  <a:pt x="4489371" y="6594288"/>
                  <a:pt x="4460944" y="6565858"/>
                  <a:pt x="4425872" y="6565858"/>
                </a:cubicBezTo>
                <a:close/>
                <a:moveTo>
                  <a:pt x="4159171" y="6565858"/>
                </a:moveTo>
                <a:cubicBezTo>
                  <a:pt x="4124100" y="6565858"/>
                  <a:pt x="4095669" y="6594288"/>
                  <a:pt x="4095669" y="6629358"/>
                </a:cubicBezTo>
                <a:cubicBezTo>
                  <a:pt x="4095669" y="6664428"/>
                  <a:pt x="4124100" y="6692858"/>
                  <a:pt x="4159171" y="6692858"/>
                </a:cubicBezTo>
                <a:cubicBezTo>
                  <a:pt x="4194239" y="6692858"/>
                  <a:pt x="4222672" y="6664428"/>
                  <a:pt x="4222672" y="6629358"/>
                </a:cubicBezTo>
                <a:cubicBezTo>
                  <a:pt x="4222672" y="6594288"/>
                  <a:pt x="4194239" y="6565858"/>
                  <a:pt x="4159171" y="6565858"/>
                </a:cubicBezTo>
                <a:close/>
                <a:moveTo>
                  <a:pt x="3892478" y="6565858"/>
                </a:moveTo>
                <a:cubicBezTo>
                  <a:pt x="3857408" y="6565858"/>
                  <a:pt x="3828977" y="6594288"/>
                  <a:pt x="3828977" y="6629358"/>
                </a:cubicBezTo>
                <a:cubicBezTo>
                  <a:pt x="3828977" y="6664428"/>
                  <a:pt x="3857408" y="6692858"/>
                  <a:pt x="3892478" y="6692858"/>
                </a:cubicBezTo>
                <a:cubicBezTo>
                  <a:pt x="3927548" y="6692858"/>
                  <a:pt x="3955978" y="6664428"/>
                  <a:pt x="3955978" y="6629358"/>
                </a:cubicBezTo>
                <a:cubicBezTo>
                  <a:pt x="3955978" y="6594288"/>
                  <a:pt x="3927548" y="6565858"/>
                  <a:pt x="3892478" y="6565858"/>
                </a:cubicBezTo>
                <a:close/>
                <a:moveTo>
                  <a:pt x="3625779" y="6565858"/>
                </a:moveTo>
                <a:cubicBezTo>
                  <a:pt x="3590708" y="6565858"/>
                  <a:pt x="3562278" y="6594288"/>
                  <a:pt x="3562278" y="6629358"/>
                </a:cubicBezTo>
                <a:cubicBezTo>
                  <a:pt x="3562278" y="6664428"/>
                  <a:pt x="3590708" y="6692858"/>
                  <a:pt x="3625779" y="6692858"/>
                </a:cubicBezTo>
                <a:cubicBezTo>
                  <a:pt x="3660849" y="6692858"/>
                  <a:pt x="3689278" y="6664428"/>
                  <a:pt x="3689278" y="6629358"/>
                </a:cubicBezTo>
                <a:cubicBezTo>
                  <a:pt x="3689278" y="6594288"/>
                  <a:pt x="3660849" y="6565858"/>
                  <a:pt x="3625779" y="6565858"/>
                </a:cubicBezTo>
                <a:close/>
                <a:moveTo>
                  <a:pt x="3359077" y="6565858"/>
                </a:moveTo>
                <a:cubicBezTo>
                  <a:pt x="3324006" y="6565858"/>
                  <a:pt x="3295576" y="6594288"/>
                  <a:pt x="3295576" y="6629358"/>
                </a:cubicBezTo>
                <a:cubicBezTo>
                  <a:pt x="3295576" y="6664428"/>
                  <a:pt x="3324006" y="6692858"/>
                  <a:pt x="3359077" y="6692858"/>
                </a:cubicBezTo>
                <a:cubicBezTo>
                  <a:pt x="3394147" y="6692858"/>
                  <a:pt x="3422578" y="6664428"/>
                  <a:pt x="3422578" y="6629358"/>
                </a:cubicBezTo>
                <a:cubicBezTo>
                  <a:pt x="3422578" y="6594288"/>
                  <a:pt x="3394147" y="6565858"/>
                  <a:pt x="3359077" y="6565858"/>
                </a:cubicBezTo>
                <a:close/>
                <a:moveTo>
                  <a:pt x="3092379" y="6565858"/>
                </a:moveTo>
                <a:cubicBezTo>
                  <a:pt x="3057310" y="6565858"/>
                  <a:pt x="3028880" y="6594288"/>
                  <a:pt x="3028880" y="6629358"/>
                </a:cubicBezTo>
                <a:cubicBezTo>
                  <a:pt x="3028880" y="6664428"/>
                  <a:pt x="3057310" y="6692858"/>
                  <a:pt x="3092379" y="6692858"/>
                </a:cubicBezTo>
                <a:cubicBezTo>
                  <a:pt x="3127449" y="6692858"/>
                  <a:pt x="3155879" y="6664428"/>
                  <a:pt x="3155879" y="6629358"/>
                </a:cubicBezTo>
                <a:cubicBezTo>
                  <a:pt x="3155879" y="6594288"/>
                  <a:pt x="3127449" y="6565858"/>
                  <a:pt x="3092379" y="6565858"/>
                </a:cubicBezTo>
                <a:close/>
                <a:moveTo>
                  <a:pt x="2825684" y="6565858"/>
                </a:moveTo>
                <a:cubicBezTo>
                  <a:pt x="2790614" y="6565858"/>
                  <a:pt x="2762184" y="6594288"/>
                  <a:pt x="2762184" y="6629358"/>
                </a:cubicBezTo>
                <a:cubicBezTo>
                  <a:pt x="2762184" y="6664428"/>
                  <a:pt x="2790614" y="6692858"/>
                  <a:pt x="2825684" y="6692858"/>
                </a:cubicBezTo>
                <a:cubicBezTo>
                  <a:pt x="2860753" y="6692858"/>
                  <a:pt x="2889183" y="6664428"/>
                  <a:pt x="2889183" y="6629358"/>
                </a:cubicBezTo>
                <a:cubicBezTo>
                  <a:pt x="2889183" y="6594288"/>
                  <a:pt x="2860753" y="6565858"/>
                  <a:pt x="2825684" y="6565858"/>
                </a:cubicBezTo>
                <a:close/>
                <a:moveTo>
                  <a:pt x="2558982" y="6565858"/>
                </a:moveTo>
                <a:cubicBezTo>
                  <a:pt x="2523911" y="6565858"/>
                  <a:pt x="2495481" y="6594288"/>
                  <a:pt x="2495481" y="6629358"/>
                </a:cubicBezTo>
                <a:cubicBezTo>
                  <a:pt x="2495481" y="6664428"/>
                  <a:pt x="2523911" y="6692858"/>
                  <a:pt x="2558982" y="6692858"/>
                </a:cubicBezTo>
                <a:cubicBezTo>
                  <a:pt x="2594053" y="6692858"/>
                  <a:pt x="2622483" y="6664428"/>
                  <a:pt x="2622483" y="6629358"/>
                </a:cubicBezTo>
                <a:cubicBezTo>
                  <a:pt x="2622483" y="6594288"/>
                  <a:pt x="2594053" y="6565858"/>
                  <a:pt x="2558982" y="6565858"/>
                </a:cubicBezTo>
                <a:close/>
                <a:moveTo>
                  <a:pt x="2292282" y="6565858"/>
                </a:moveTo>
                <a:cubicBezTo>
                  <a:pt x="2257210" y="6565858"/>
                  <a:pt x="2228780" y="6594288"/>
                  <a:pt x="2228780" y="6629358"/>
                </a:cubicBezTo>
                <a:cubicBezTo>
                  <a:pt x="2228780" y="6664428"/>
                  <a:pt x="2257210" y="6692858"/>
                  <a:pt x="2292282" y="6692858"/>
                </a:cubicBezTo>
                <a:cubicBezTo>
                  <a:pt x="2327352" y="6692858"/>
                  <a:pt x="2355779" y="6664428"/>
                  <a:pt x="2355779" y="6629358"/>
                </a:cubicBezTo>
                <a:cubicBezTo>
                  <a:pt x="2355779" y="6594288"/>
                  <a:pt x="2327352" y="6565858"/>
                  <a:pt x="2292282" y="6565858"/>
                </a:cubicBezTo>
                <a:close/>
                <a:moveTo>
                  <a:pt x="2025582" y="6565858"/>
                </a:moveTo>
                <a:cubicBezTo>
                  <a:pt x="1990512" y="6565858"/>
                  <a:pt x="1962079" y="6594288"/>
                  <a:pt x="1962079" y="6629358"/>
                </a:cubicBezTo>
                <a:cubicBezTo>
                  <a:pt x="1962079" y="6664428"/>
                  <a:pt x="1990512" y="6692858"/>
                  <a:pt x="2025582" y="6692858"/>
                </a:cubicBezTo>
                <a:cubicBezTo>
                  <a:pt x="2060652" y="6692858"/>
                  <a:pt x="2089081" y="6664428"/>
                  <a:pt x="2089081" y="6629358"/>
                </a:cubicBezTo>
                <a:cubicBezTo>
                  <a:pt x="2089081" y="6594288"/>
                  <a:pt x="2060652" y="6565858"/>
                  <a:pt x="2025582" y="6565858"/>
                </a:cubicBezTo>
                <a:close/>
                <a:moveTo>
                  <a:pt x="1758880" y="6565858"/>
                </a:moveTo>
                <a:cubicBezTo>
                  <a:pt x="1723809" y="6565858"/>
                  <a:pt x="1695380" y="6594288"/>
                  <a:pt x="1695380" y="6629358"/>
                </a:cubicBezTo>
                <a:cubicBezTo>
                  <a:pt x="1695380" y="6664428"/>
                  <a:pt x="1723809" y="6692858"/>
                  <a:pt x="1758880" y="6692858"/>
                </a:cubicBezTo>
                <a:cubicBezTo>
                  <a:pt x="1793949" y="6692858"/>
                  <a:pt x="1822380" y="6664428"/>
                  <a:pt x="1822380" y="6629358"/>
                </a:cubicBezTo>
                <a:cubicBezTo>
                  <a:pt x="1822380" y="6594288"/>
                  <a:pt x="1793949" y="6565858"/>
                  <a:pt x="1758880" y="6565858"/>
                </a:cubicBezTo>
                <a:close/>
                <a:moveTo>
                  <a:pt x="1492180" y="6565858"/>
                </a:moveTo>
                <a:cubicBezTo>
                  <a:pt x="1457110" y="6565858"/>
                  <a:pt x="1428680" y="6594288"/>
                  <a:pt x="1428680" y="6629358"/>
                </a:cubicBezTo>
                <a:cubicBezTo>
                  <a:pt x="1428680" y="6664428"/>
                  <a:pt x="1457110" y="6692858"/>
                  <a:pt x="1492180" y="6692858"/>
                </a:cubicBezTo>
                <a:cubicBezTo>
                  <a:pt x="1527250" y="6692858"/>
                  <a:pt x="1555680" y="6664428"/>
                  <a:pt x="1555680" y="6629358"/>
                </a:cubicBezTo>
                <a:cubicBezTo>
                  <a:pt x="1555680" y="6594288"/>
                  <a:pt x="1527250" y="6565858"/>
                  <a:pt x="1492180" y="6565858"/>
                </a:cubicBezTo>
                <a:close/>
                <a:moveTo>
                  <a:pt x="1225480" y="6565858"/>
                </a:moveTo>
                <a:cubicBezTo>
                  <a:pt x="1190410" y="6565858"/>
                  <a:pt x="1161980" y="6594288"/>
                  <a:pt x="1161980" y="6629358"/>
                </a:cubicBezTo>
                <a:cubicBezTo>
                  <a:pt x="1161980" y="6664428"/>
                  <a:pt x="1190410" y="6692858"/>
                  <a:pt x="1225480" y="6692858"/>
                </a:cubicBezTo>
                <a:cubicBezTo>
                  <a:pt x="1260550" y="6692858"/>
                  <a:pt x="1288980" y="6664428"/>
                  <a:pt x="1288980" y="6629358"/>
                </a:cubicBezTo>
                <a:cubicBezTo>
                  <a:pt x="1288980" y="6594288"/>
                  <a:pt x="1260550" y="6565858"/>
                  <a:pt x="1225480" y="6565858"/>
                </a:cubicBezTo>
                <a:close/>
                <a:moveTo>
                  <a:pt x="958781" y="6565858"/>
                </a:moveTo>
                <a:cubicBezTo>
                  <a:pt x="923711" y="6565858"/>
                  <a:pt x="895281" y="6594288"/>
                  <a:pt x="895281" y="6629358"/>
                </a:cubicBezTo>
                <a:cubicBezTo>
                  <a:pt x="895281" y="6664428"/>
                  <a:pt x="923711" y="6692858"/>
                  <a:pt x="958781" y="6692858"/>
                </a:cubicBezTo>
                <a:cubicBezTo>
                  <a:pt x="993851" y="6692858"/>
                  <a:pt x="1022281" y="6664428"/>
                  <a:pt x="1022281" y="6629358"/>
                </a:cubicBezTo>
                <a:cubicBezTo>
                  <a:pt x="1022281" y="6594288"/>
                  <a:pt x="993851" y="6565858"/>
                  <a:pt x="958781" y="6565858"/>
                </a:cubicBezTo>
                <a:close/>
                <a:moveTo>
                  <a:pt x="692082" y="6565858"/>
                </a:moveTo>
                <a:cubicBezTo>
                  <a:pt x="657012" y="6565858"/>
                  <a:pt x="628582" y="6594288"/>
                  <a:pt x="628582" y="6629358"/>
                </a:cubicBezTo>
                <a:cubicBezTo>
                  <a:pt x="628582" y="6664428"/>
                  <a:pt x="657012" y="6692858"/>
                  <a:pt x="692082" y="6692858"/>
                </a:cubicBezTo>
                <a:cubicBezTo>
                  <a:pt x="727152" y="6692858"/>
                  <a:pt x="755582" y="6664428"/>
                  <a:pt x="755582" y="6629358"/>
                </a:cubicBezTo>
                <a:cubicBezTo>
                  <a:pt x="755582" y="6594288"/>
                  <a:pt x="727152" y="6565858"/>
                  <a:pt x="692082" y="6565858"/>
                </a:cubicBezTo>
                <a:close/>
                <a:moveTo>
                  <a:pt x="425382" y="6565858"/>
                </a:moveTo>
                <a:cubicBezTo>
                  <a:pt x="390312" y="6565858"/>
                  <a:pt x="361882" y="6594288"/>
                  <a:pt x="361882" y="6629358"/>
                </a:cubicBezTo>
                <a:cubicBezTo>
                  <a:pt x="361882" y="6664428"/>
                  <a:pt x="390312" y="6692858"/>
                  <a:pt x="425382" y="6692858"/>
                </a:cubicBezTo>
                <a:cubicBezTo>
                  <a:pt x="460452" y="6692858"/>
                  <a:pt x="488882" y="6664428"/>
                  <a:pt x="488882" y="6629358"/>
                </a:cubicBezTo>
                <a:cubicBezTo>
                  <a:pt x="488882" y="6594288"/>
                  <a:pt x="460452" y="6565858"/>
                  <a:pt x="425382" y="6565858"/>
                </a:cubicBezTo>
                <a:close/>
                <a:moveTo>
                  <a:pt x="11893468" y="6261058"/>
                </a:moveTo>
                <a:cubicBezTo>
                  <a:pt x="11858398" y="6261058"/>
                  <a:pt x="11829968" y="6289488"/>
                  <a:pt x="11829968" y="6324558"/>
                </a:cubicBezTo>
                <a:cubicBezTo>
                  <a:pt x="11829968" y="6359628"/>
                  <a:pt x="11858398" y="6388058"/>
                  <a:pt x="11893468" y="6388058"/>
                </a:cubicBezTo>
                <a:cubicBezTo>
                  <a:pt x="11928538" y="6388058"/>
                  <a:pt x="11956968" y="6359628"/>
                  <a:pt x="11956968" y="6324558"/>
                </a:cubicBezTo>
                <a:cubicBezTo>
                  <a:pt x="11956968" y="6289488"/>
                  <a:pt x="11928538" y="6261058"/>
                  <a:pt x="11893468" y="6261058"/>
                </a:cubicBezTo>
                <a:close/>
                <a:moveTo>
                  <a:pt x="11626768" y="6261058"/>
                </a:moveTo>
                <a:cubicBezTo>
                  <a:pt x="11591698" y="6261058"/>
                  <a:pt x="11563268" y="6289488"/>
                  <a:pt x="11563268" y="6324558"/>
                </a:cubicBezTo>
                <a:cubicBezTo>
                  <a:pt x="11563268" y="6359628"/>
                  <a:pt x="11591698" y="6388058"/>
                  <a:pt x="11626768" y="6388058"/>
                </a:cubicBezTo>
                <a:cubicBezTo>
                  <a:pt x="11661838" y="6388058"/>
                  <a:pt x="11690268" y="6359628"/>
                  <a:pt x="11690268" y="6324558"/>
                </a:cubicBezTo>
                <a:cubicBezTo>
                  <a:pt x="11690268" y="6289488"/>
                  <a:pt x="11661838" y="6261058"/>
                  <a:pt x="11626768" y="6261058"/>
                </a:cubicBezTo>
                <a:close/>
                <a:moveTo>
                  <a:pt x="11360068" y="6261058"/>
                </a:moveTo>
                <a:cubicBezTo>
                  <a:pt x="11324998" y="6261058"/>
                  <a:pt x="11296568" y="6289488"/>
                  <a:pt x="11296568" y="6324558"/>
                </a:cubicBezTo>
                <a:cubicBezTo>
                  <a:pt x="11296568" y="6359628"/>
                  <a:pt x="11324998" y="6388058"/>
                  <a:pt x="11360068" y="6388058"/>
                </a:cubicBezTo>
                <a:cubicBezTo>
                  <a:pt x="11395138" y="6388058"/>
                  <a:pt x="11423568" y="6359628"/>
                  <a:pt x="11423568" y="6324558"/>
                </a:cubicBezTo>
                <a:cubicBezTo>
                  <a:pt x="11423568" y="6289488"/>
                  <a:pt x="11395138" y="6261058"/>
                  <a:pt x="11360068" y="6261058"/>
                </a:cubicBezTo>
                <a:close/>
                <a:moveTo>
                  <a:pt x="11093368" y="6261058"/>
                </a:moveTo>
                <a:cubicBezTo>
                  <a:pt x="11058298" y="6261058"/>
                  <a:pt x="11029868" y="6289488"/>
                  <a:pt x="11029868" y="6324558"/>
                </a:cubicBezTo>
                <a:cubicBezTo>
                  <a:pt x="11029868" y="6359628"/>
                  <a:pt x="11058298" y="6388058"/>
                  <a:pt x="11093368" y="6388058"/>
                </a:cubicBezTo>
                <a:cubicBezTo>
                  <a:pt x="11128438" y="6388058"/>
                  <a:pt x="11156868" y="6359628"/>
                  <a:pt x="11156868" y="6324558"/>
                </a:cubicBezTo>
                <a:cubicBezTo>
                  <a:pt x="11156868" y="6289488"/>
                  <a:pt x="11128438" y="6261058"/>
                  <a:pt x="11093368" y="6261058"/>
                </a:cubicBezTo>
                <a:close/>
                <a:moveTo>
                  <a:pt x="10826668" y="6261058"/>
                </a:moveTo>
                <a:cubicBezTo>
                  <a:pt x="10791598" y="6261058"/>
                  <a:pt x="10763168" y="6289488"/>
                  <a:pt x="10763168" y="6324558"/>
                </a:cubicBezTo>
                <a:cubicBezTo>
                  <a:pt x="10763168" y="6359628"/>
                  <a:pt x="10791598" y="6388058"/>
                  <a:pt x="10826668" y="6388058"/>
                </a:cubicBezTo>
                <a:cubicBezTo>
                  <a:pt x="10861738" y="6388058"/>
                  <a:pt x="10890168" y="6359628"/>
                  <a:pt x="10890168" y="6324558"/>
                </a:cubicBezTo>
                <a:cubicBezTo>
                  <a:pt x="10890168" y="6289488"/>
                  <a:pt x="10861738" y="6261058"/>
                  <a:pt x="10826668" y="6261058"/>
                </a:cubicBezTo>
                <a:close/>
                <a:moveTo>
                  <a:pt x="10559968" y="6261058"/>
                </a:moveTo>
                <a:cubicBezTo>
                  <a:pt x="10524898" y="6261058"/>
                  <a:pt x="10496468" y="6289488"/>
                  <a:pt x="10496468" y="6324558"/>
                </a:cubicBezTo>
                <a:cubicBezTo>
                  <a:pt x="10496468" y="6359628"/>
                  <a:pt x="10524898" y="6388058"/>
                  <a:pt x="10559968" y="6388058"/>
                </a:cubicBezTo>
                <a:cubicBezTo>
                  <a:pt x="10595038" y="6388058"/>
                  <a:pt x="10623468" y="6359628"/>
                  <a:pt x="10623468" y="6324558"/>
                </a:cubicBezTo>
                <a:cubicBezTo>
                  <a:pt x="10623468" y="6289488"/>
                  <a:pt x="10595038" y="6261058"/>
                  <a:pt x="10559968" y="6261058"/>
                </a:cubicBezTo>
                <a:close/>
                <a:moveTo>
                  <a:pt x="10293268" y="6261058"/>
                </a:moveTo>
                <a:cubicBezTo>
                  <a:pt x="10258198" y="6261058"/>
                  <a:pt x="10229768" y="6289488"/>
                  <a:pt x="10229768" y="6324558"/>
                </a:cubicBezTo>
                <a:cubicBezTo>
                  <a:pt x="10229768" y="6359628"/>
                  <a:pt x="10258198" y="6388058"/>
                  <a:pt x="10293268" y="6388058"/>
                </a:cubicBezTo>
                <a:cubicBezTo>
                  <a:pt x="10328338" y="6388058"/>
                  <a:pt x="10356768" y="6359628"/>
                  <a:pt x="10356768" y="6324558"/>
                </a:cubicBezTo>
                <a:cubicBezTo>
                  <a:pt x="10356768" y="6289488"/>
                  <a:pt x="10328338" y="6261058"/>
                  <a:pt x="10293268" y="6261058"/>
                </a:cubicBezTo>
                <a:close/>
                <a:moveTo>
                  <a:pt x="10026568" y="6261058"/>
                </a:moveTo>
                <a:cubicBezTo>
                  <a:pt x="9991498" y="6261058"/>
                  <a:pt x="9963068" y="6289488"/>
                  <a:pt x="9963068" y="6324558"/>
                </a:cubicBezTo>
                <a:cubicBezTo>
                  <a:pt x="9963068" y="6359628"/>
                  <a:pt x="9991498" y="6388058"/>
                  <a:pt x="10026568" y="6388058"/>
                </a:cubicBezTo>
                <a:cubicBezTo>
                  <a:pt x="10061638" y="6388058"/>
                  <a:pt x="10090068" y="6359628"/>
                  <a:pt x="10090068" y="6324558"/>
                </a:cubicBezTo>
                <a:cubicBezTo>
                  <a:pt x="10090068" y="6289488"/>
                  <a:pt x="10061638" y="6261058"/>
                  <a:pt x="10026568" y="6261058"/>
                </a:cubicBezTo>
                <a:close/>
                <a:moveTo>
                  <a:pt x="9759868" y="6261058"/>
                </a:moveTo>
                <a:cubicBezTo>
                  <a:pt x="9724798" y="6261058"/>
                  <a:pt x="9696368" y="6289488"/>
                  <a:pt x="9696368" y="6324558"/>
                </a:cubicBezTo>
                <a:cubicBezTo>
                  <a:pt x="9696368" y="6359628"/>
                  <a:pt x="9724798" y="6388058"/>
                  <a:pt x="9759868" y="6388058"/>
                </a:cubicBezTo>
                <a:cubicBezTo>
                  <a:pt x="9794938" y="6388058"/>
                  <a:pt x="9823368" y="6359628"/>
                  <a:pt x="9823368" y="6324558"/>
                </a:cubicBezTo>
                <a:cubicBezTo>
                  <a:pt x="9823368" y="6289488"/>
                  <a:pt x="9794938" y="6261058"/>
                  <a:pt x="9759868" y="6261058"/>
                </a:cubicBezTo>
                <a:close/>
                <a:moveTo>
                  <a:pt x="9493168" y="6261058"/>
                </a:moveTo>
                <a:cubicBezTo>
                  <a:pt x="9458098" y="6261058"/>
                  <a:pt x="9429668" y="6289488"/>
                  <a:pt x="9429668" y="6324558"/>
                </a:cubicBezTo>
                <a:cubicBezTo>
                  <a:pt x="9429668" y="6359628"/>
                  <a:pt x="9458098" y="6388058"/>
                  <a:pt x="9493168" y="6388058"/>
                </a:cubicBezTo>
                <a:cubicBezTo>
                  <a:pt x="9528238" y="6388058"/>
                  <a:pt x="9556668" y="6359628"/>
                  <a:pt x="9556668" y="6324558"/>
                </a:cubicBezTo>
                <a:cubicBezTo>
                  <a:pt x="9556668" y="6289488"/>
                  <a:pt x="9528238" y="6261058"/>
                  <a:pt x="9493168" y="6261058"/>
                </a:cubicBezTo>
                <a:close/>
                <a:moveTo>
                  <a:pt x="9226468" y="6261058"/>
                </a:moveTo>
                <a:cubicBezTo>
                  <a:pt x="9191398" y="6261058"/>
                  <a:pt x="9162968" y="6289488"/>
                  <a:pt x="9162968" y="6324558"/>
                </a:cubicBezTo>
                <a:cubicBezTo>
                  <a:pt x="9162968" y="6359628"/>
                  <a:pt x="9191398" y="6388058"/>
                  <a:pt x="9226468" y="6388058"/>
                </a:cubicBezTo>
                <a:cubicBezTo>
                  <a:pt x="9261538" y="6388058"/>
                  <a:pt x="9289968" y="6359628"/>
                  <a:pt x="9289968" y="6324558"/>
                </a:cubicBezTo>
                <a:cubicBezTo>
                  <a:pt x="9289968" y="6289488"/>
                  <a:pt x="9261538" y="6261058"/>
                  <a:pt x="9226468" y="6261058"/>
                </a:cubicBezTo>
                <a:close/>
                <a:moveTo>
                  <a:pt x="8959768" y="6261058"/>
                </a:moveTo>
                <a:cubicBezTo>
                  <a:pt x="8924698" y="6261058"/>
                  <a:pt x="8896268" y="6289488"/>
                  <a:pt x="8896268" y="6324558"/>
                </a:cubicBezTo>
                <a:cubicBezTo>
                  <a:pt x="8896268" y="6359628"/>
                  <a:pt x="8924698" y="6388058"/>
                  <a:pt x="8959768" y="6388058"/>
                </a:cubicBezTo>
                <a:cubicBezTo>
                  <a:pt x="8994838" y="6388058"/>
                  <a:pt x="9023268" y="6359628"/>
                  <a:pt x="9023268" y="6324558"/>
                </a:cubicBezTo>
                <a:cubicBezTo>
                  <a:pt x="9023268" y="6289488"/>
                  <a:pt x="8994838" y="6261058"/>
                  <a:pt x="8959768" y="6261058"/>
                </a:cubicBezTo>
                <a:close/>
                <a:moveTo>
                  <a:pt x="8693068" y="6261058"/>
                </a:moveTo>
                <a:cubicBezTo>
                  <a:pt x="8657998" y="6261058"/>
                  <a:pt x="8629568" y="6289488"/>
                  <a:pt x="8629568" y="6324558"/>
                </a:cubicBezTo>
                <a:cubicBezTo>
                  <a:pt x="8629568" y="6359628"/>
                  <a:pt x="8657998" y="6388058"/>
                  <a:pt x="8693068" y="6388058"/>
                </a:cubicBezTo>
                <a:cubicBezTo>
                  <a:pt x="8728138" y="6388058"/>
                  <a:pt x="8756568" y="6359628"/>
                  <a:pt x="8756568" y="6324558"/>
                </a:cubicBezTo>
                <a:cubicBezTo>
                  <a:pt x="8756568" y="6289488"/>
                  <a:pt x="8728138" y="6261058"/>
                  <a:pt x="8693068" y="6261058"/>
                </a:cubicBezTo>
                <a:close/>
                <a:moveTo>
                  <a:pt x="8426368" y="6261058"/>
                </a:moveTo>
                <a:cubicBezTo>
                  <a:pt x="8391298" y="6261058"/>
                  <a:pt x="8362868" y="6289488"/>
                  <a:pt x="8362868" y="6324558"/>
                </a:cubicBezTo>
                <a:cubicBezTo>
                  <a:pt x="8362868" y="6359628"/>
                  <a:pt x="8391298" y="6388058"/>
                  <a:pt x="8426368" y="6388058"/>
                </a:cubicBezTo>
                <a:cubicBezTo>
                  <a:pt x="8461438" y="6388058"/>
                  <a:pt x="8489868" y="6359628"/>
                  <a:pt x="8489868" y="6324558"/>
                </a:cubicBezTo>
                <a:cubicBezTo>
                  <a:pt x="8489868" y="6289488"/>
                  <a:pt x="8461438" y="6261058"/>
                  <a:pt x="8426368" y="6261058"/>
                </a:cubicBezTo>
                <a:close/>
                <a:moveTo>
                  <a:pt x="8159668" y="6261058"/>
                </a:moveTo>
                <a:cubicBezTo>
                  <a:pt x="8124598" y="6261058"/>
                  <a:pt x="8096168" y="6289488"/>
                  <a:pt x="8096168" y="6324558"/>
                </a:cubicBezTo>
                <a:cubicBezTo>
                  <a:pt x="8096168" y="6359628"/>
                  <a:pt x="8124598" y="6388058"/>
                  <a:pt x="8159668" y="6388058"/>
                </a:cubicBezTo>
                <a:cubicBezTo>
                  <a:pt x="8194738" y="6388058"/>
                  <a:pt x="8223168" y="6359628"/>
                  <a:pt x="8223168" y="6324558"/>
                </a:cubicBezTo>
                <a:cubicBezTo>
                  <a:pt x="8223168" y="6289488"/>
                  <a:pt x="8194738" y="6261058"/>
                  <a:pt x="8159668" y="6261058"/>
                </a:cubicBezTo>
                <a:close/>
                <a:moveTo>
                  <a:pt x="7892968" y="6261058"/>
                </a:moveTo>
                <a:cubicBezTo>
                  <a:pt x="7857898" y="6261058"/>
                  <a:pt x="7829468" y="6289488"/>
                  <a:pt x="7829468" y="6324558"/>
                </a:cubicBezTo>
                <a:cubicBezTo>
                  <a:pt x="7829468" y="6359628"/>
                  <a:pt x="7857898" y="6388058"/>
                  <a:pt x="7892968" y="6388058"/>
                </a:cubicBezTo>
                <a:cubicBezTo>
                  <a:pt x="7928038" y="6388058"/>
                  <a:pt x="7956468" y="6359628"/>
                  <a:pt x="7956468" y="6324558"/>
                </a:cubicBezTo>
                <a:cubicBezTo>
                  <a:pt x="7956468" y="6289488"/>
                  <a:pt x="7928038" y="6261058"/>
                  <a:pt x="7892968" y="6261058"/>
                </a:cubicBezTo>
                <a:close/>
                <a:moveTo>
                  <a:pt x="7626268" y="6261058"/>
                </a:moveTo>
                <a:cubicBezTo>
                  <a:pt x="7591198" y="6261058"/>
                  <a:pt x="7562768" y="6289488"/>
                  <a:pt x="7562768" y="6324558"/>
                </a:cubicBezTo>
                <a:cubicBezTo>
                  <a:pt x="7562768" y="6359628"/>
                  <a:pt x="7591198" y="6388058"/>
                  <a:pt x="7626268" y="6388058"/>
                </a:cubicBezTo>
                <a:cubicBezTo>
                  <a:pt x="7661338" y="6388058"/>
                  <a:pt x="7689768" y="6359628"/>
                  <a:pt x="7689768" y="6324558"/>
                </a:cubicBezTo>
                <a:cubicBezTo>
                  <a:pt x="7689768" y="6289488"/>
                  <a:pt x="7661338" y="6261058"/>
                  <a:pt x="7626268" y="6261058"/>
                </a:cubicBezTo>
                <a:close/>
                <a:moveTo>
                  <a:pt x="7359568" y="6261058"/>
                </a:moveTo>
                <a:cubicBezTo>
                  <a:pt x="7324498" y="6261058"/>
                  <a:pt x="7296068" y="6289488"/>
                  <a:pt x="7296068" y="6324558"/>
                </a:cubicBezTo>
                <a:cubicBezTo>
                  <a:pt x="7296068" y="6359628"/>
                  <a:pt x="7324498" y="6388058"/>
                  <a:pt x="7359568" y="6388058"/>
                </a:cubicBezTo>
                <a:cubicBezTo>
                  <a:pt x="7394638" y="6388058"/>
                  <a:pt x="7423068" y="6359628"/>
                  <a:pt x="7423068" y="6324558"/>
                </a:cubicBezTo>
                <a:cubicBezTo>
                  <a:pt x="7423068" y="6289488"/>
                  <a:pt x="7394638" y="6261058"/>
                  <a:pt x="7359568" y="6261058"/>
                </a:cubicBezTo>
                <a:close/>
                <a:moveTo>
                  <a:pt x="7092868" y="6261058"/>
                </a:moveTo>
                <a:cubicBezTo>
                  <a:pt x="7057798" y="6261058"/>
                  <a:pt x="7029368" y="6289488"/>
                  <a:pt x="7029368" y="6324558"/>
                </a:cubicBezTo>
                <a:cubicBezTo>
                  <a:pt x="7029368" y="6359628"/>
                  <a:pt x="7057798" y="6388058"/>
                  <a:pt x="7092868" y="6388058"/>
                </a:cubicBezTo>
                <a:cubicBezTo>
                  <a:pt x="7127938" y="6388058"/>
                  <a:pt x="7156368" y="6359628"/>
                  <a:pt x="7156368" y="6324558"/>
                </a:cubicBezTo>
                <a:cubicBezTo>
                  <a:pt x="7156368" y="6289488"/>
                  <a:pt x="7127938" y="6261058"/>
                  <a:pt x="7092868" y="6261058"/>
                </a:cubicBezTo>
                <a:close/>
                <a:moveTo>
                  <a:pt x="6826168" y="6261058"/>
                </a:moveTo>
                <a:cubicBezTo>
                  <a:pt x="6791098" y="6261058"/>
                  <a:pt x="6762668" y="6289488"/>
                  <a:pt x="6762668" y="6324558"/>
                </a:cubicBezTo>
                <a:cubicBezTo>
                  <a:pt x="6762668" y="6359628"/>
                  <a:pt x="6791098" y="6388058"/>
                  <a:pt x="6826168" y="6388058"/>
                </a:cubicBezTo>
                <a:cubicBezTo>
                  <a:pt x="6861238" y="6388058"/>
                  <a:pt x="6889668" y="6359628"/>
                  <a:pt x="6889668" y="6324558"/>
                </a:cubicBezTo>
                <a:cubicBezTo>
                  <a:pt x="6889668" y="6289488"/>
                  <a:pt x="6861238" y="6261058"/>
                  <a:pt x="6826168" y="6261058"/>
                </a:cubicBezTo>
                <a:close/>
                <a:moveTo>
                  <a:pt x="6559468" y="6261058"/>
                </a:moveTo>
                <a:cubicBezTo>
                  <a:pt x="6524398" y="6261058"/>
                  <a:pt x="6495968" y="6289488"/>
                  <a:pt x="6495968" y="6324558"/>
                </a:cubicBezTo>
                <a:cubicBezTo>
                  <a:pt x="6495968" y="6359628"/>
                  <a:pt x="6524398" y="6388058"/>
                  <a:pt x="6559468" y="6388058"/>
                </a:cubicBezTo>
                <a:cubicBezTo>
                  <a:pt x="6594538" y="6388058"/>
                  <a:pt x="6622968" y="6359628"/>
                  <a:pt x="6622968" y="6324558"/>
                </a:cubicBezTo>
                <a:cubicBezTo>
                  <a:pt x="6622968" y="6289488"/>
                  <a:pt x="6594538" y="6261058"/>
                  <a:pt x="6559468" y="6261058"/>
                </a:cubicBezTo>
                <a:close/>
                <a:moveTo>
                  <a:pt x="6292768" y="6261058"/>
                </a:moveTo>
                <a:cubicBezTo>
                  <a:pt x="6257698" y="6261058"/>
                  <a:pt x="6229268" y="6289488"/>
                  <a:pt x="6229268" y="6324558"/>
                </a:cubicBezTo>
                <a:cubicBezTo>
                  <a:pt x="6229268" y="6359628"/>
                  <a:pt x="6257698" y="6388058"/>
                  <a:pt x="6292768" y="6388058"/>
                </a:cubicBezTo>
                <a:cubicBezTo>
                  <a:pt x="6327838" y="6388058"/>
                  <a:pt x="6356268" y="6359628"/>
                  <a:pt x="6356268" y="6324558"/>
                </a:cubicBezTo>
                <a:cubicBezTo>
                  <a:pt x="6356268" y="6289488"/>
                  <a:pt x="6327838" y="6261058"/>
                  <a:pt x="6292768" y="6261058"/>
                </a:cubicBezTo>
                <a:close/>
                <a:moveTo>
                  <a:pt x="6026070" y="6261058"/>
                </a:moveTo>
                <a:cubicBezTo>
                  <a:pt x="5990999" y="6261058"/>
                  <a:pt x="5962569" y="6289488"/>
                  <a:pt x="5962569" y="6324558"/>
                </a:cubicBezTo>
                <a:cubicBezTo>
                  <a:pt x="5962569" y="6359628"/>
                  <a:pt x="5990999" y="6388058"/>
                  <a:pt x="6026070" y="6388058"/>
                </a:cubicBezTo>
                <a:cubicBezTo>
                  <a:pt x="6061140" y="6388058"/>
                  <a:pt x="6089570" y="6359628"/>
                  <a:pt x="6089570" y="6324558"/>
                </a:cubicBezTo>
                <a:cubicBezTo>
                  <a:pt x="6089570" y="6289488"/>
                  <a:pt x="6061140" y="6261058"/>
                  <a:pt x="6026070" y="6261058"/>
                </a:cubicBezTo>
                <a:close/>
                <a:moveTo>
                  <a:pt x="5759368" y="6261058"/>
                </a:moveTo>
                <a:cubicBezTo>
                  <a:pt x="5724298" y="6261058"/>
                  <a:pt x="5695870" y="6289488"/>
                  <a:pt x="5695870" y="6324558"/>
                </a:cubicBezTo>
                <a:cubicBezTo>
                  <a:pt x="5695870" y="6359628"/>
                  <a:pt x="5724298" y="6388058"/>
                  <a:pt x="5759368" y="6388058"/>
                </a:cubicBezTo>
                <a:cubicBezTo>
                  <a:pt x="5794438" y="6388058"/>
                  <a:pt x="5822868" y="6359628"/>
                  <a:pt x="5822868" y="6324558"/>
                </a:cubicBezTo>
                <a:cubicBezTo>
                  <a:pt x="5822868" y="6289488"/>
                  <a:pt x="5794438" y="6261058"/>
                  <a:pt x="5759368" y="6261058"/>
                </a:cubicBezTo>
                <a:close/>
                <a:moveTo>
                  <a:pt x="5492670" y="6261058"/>
                </a:moveTo>
                <a:cubicBezTo>
                  <a:pt x="5457599" y="6261058"/>
                  <a:pt x="5429170" y="6289488"/>
                  <a:pt x="5429170" y="6324558"/>
                </a:cubicBezTo>
                <a:cubicBezTo>
                  <a:pt x="5429170" y="6359628"/>
                  <a:pt x="5457599" y="6388058"/>
                  <a:pt x="5492670" y="6388058"/>
                </a:cubicBezTo>
                <a:cubicBezTo>
                  <a:pt x="5527740" y="6388058"/>
                  <a:pt x="5556169" y="6359628"/>
                  <a:pt x="5556169" y="6324558"/>
                </a:cubicBezTo>
                <a:cubicBezTo>
                  <a:pt x="5556169" y="6289488"/>
                  <a:pt x="5527740" y="6261058"/>
                  <a:pt x="5492670" y="6261058"/>
                </a:cubicBezTo>
                <a:close/>
                <a:moveTo>
                  <a:pt x="5225969" y="6261058"/>
                </a:moveTo>
                <a:cubicBezTo>
                  <a:pt x="5190901" y="6261058"/>
                  <a:pt x="5162470" y="6289488"/>
                  <a:pt x="5162470" y="6324558"/>
                </a:cubicBezTo>
                <a:cubicBezTo>
                  <a:pt x="5162470" y="6359628"/>
                  <a:pt x="5190901" y="6388058"/>
                  <a:pt x="5225969" y="6388058"/>
                </a:cubicBezTo>
                <a:cubicBezTo>
                  <a:pt x="5261040" y="6388058"/>
                  <a:pt x="5289471" y="6359628"/>
                  <a:pt x="5289471" y="6324558"/>
                </a:cubicBezTo>
                <a:cubicBezTo>
                  <a:pt x="5289471" y="6289488"/>
                  <a:pt x="5261040" y="6261058"/>
                  <a:pt x="5225969" y="6261058"/>
                </a:cubicBezTo>
                <a:close/>
                <a:moveTo>
                  <a:pt x="4959270" y="6261058"/>
                </a:moveTo>
                <a:cubicBezTo>
                  <a:pt x="4924201" y="6261058"/>
                  <a:pt x="4895770" y="6289488"/>
                  <a:pt x="4895770" y="6324558"/>
                </a:cubicBezTo>
                <a:cubicBezTo>
                  <a:pt x="4895770" y="6359628"/>
                  <a:pt x="4924201" y="6388058"/>
                  <a:pt x="4959270" y="6388058"/>
                </a:cubicBezTo>
                <a:cubicBezTo>
                  <a:pt x="4994340" y="6388058"/>
                  <a:pt x="5022771" y="6359628"/>
                  <a:pt x="5022771" y="6324558"/>
                </a:cubicBezTo>
                <a:cubicBezTo>
                  <a:pt x="5022771" y="6289488"/>
                  <a:pt x="4994340" y="6261058"/>
                  <a:pt x="4959270" y="6261058"/>
                </a:cubicBezTo>
                <a:close/>
                <a:moveTo>
                  <a:pt x="4692568" y="6261058"/>
                </a:moveTo>
                <a:cubicBezTo>
                  <a:pt x="4657499" y="6261058"/>
                  <a:pt x="4629071" y="6289488"/>
                  <a:pt x="4629071" y="6324558"/>
                </a:cubicBezTo>
                <a:cubicBezTo>
                  <a:pt x="4629071" y="6359628"/>
                  <a:pt x="4657499" y="6388058"/>
                  <a:pt x="4692568" y="6388058"/>
                </a:cubicBezTo>
                <a:cubicBezTo>
                  <a:pt x="4727638" y="6388058"/>
                  <a:pt x="4756068" y="6359628"/>
                  <a:pt x="4756068" y="6324558"/>
                </a:cubicBezTo>
                <a:cubicBezTo>
                  <a:pt x="4756068" y="6289488"/>
                  <a:pt x="4727638" y="6261058"/>
                  <a:pt x="4692568" y="6261058"/>
                </a:cubicBezTo>
                <a:close/>
                <a:moveTo>
                  <a:pt x="4425872" y="6261058"/>
                </a:moveTo>
                <a:cubicBezTo>
                  <a:pt x="4390801" y="6261058"/>
                  <a:pt x="4362372" y="6289488"/>
                  <a:pt x="4362372" y="6324558"/>
                </a:cubicBezTo>
                <a:cubicBezTo>
                  <a:pt x="4362372" y="6359628"/>
                  <a:pt x="4390801" y="6388058"/>
                  <a:pt x="4425872" y="6388058"/>
                </a:cubicBezTo>
                <a:cubicBezTo>
                  <a:pt x="4460944" y="6388058"/>
                  <a:pt x="4489371" y="6359628"/>
                  <a:pt x="4489371" y="6324558"/>
                </a:cubicBezTo>
                <a:cubicBezTo>
                  <a:pt x="4489371" y="6289488"/>
                  <a:pt x="4460944" y="6261058"/>
                  <a:pt x="4425872" y="6261058"/>
                </a:cubicBezTo>
                <a:close/>
                <a:moveTo>
                  <a:pt x="4159171" y="6261058"/>
                </a:moveTo>
                <a:cubicBezTo>
                  <a:pt x="4124100" y="6261058"/>
                  <a:pt x="4095670" y="6289488"/>
                  <a:pt x="4095670" y="6324558"/>
                </a:cubicBezTo>
                <a:cubicBezTo>
                  <a:pt x="4095670" y="6359628"/>
                  <a:pt x="4124100" y="6388058"/>
                  <a:pt x="4159171" y="6388058"/>
                </a:cubicBezTo>
                <a:cubicBezTo>
                  <a:pt x="4194239" y="6388058"/>
                  <a:pt x="4222672" y="6359628"/>
                  <a:pt x="4222672" y="6324558"/>
                </a:cubicBezTo>
                <a:cubicBezTo>
                  <a:pt x="4222672" y="6289488"/>
                  <a:pt x="4194239" y="6261058"/>
                  <a:pt x="4159171" y="6261058"/>
                </a:cubicBezTo>
                <a:close/>
                <a:moveTo>
                  <a:pt x="3892478" y="6261058"/>
                </a:moveTo>
                <a:cubicBezTo>
                  <a:pt x="3857408" y="6261058"/>
                  <a:pt x="3828977" y="6289488"/>
                  <a:pt x="3828977" y="6324558"/>
                </a:cubicBezTo>
                <a:cubicBezTo>
                  <a:pt x="3828977" y="6359628"/>
                  <a:pt x="3857408" y="6388058"/>
                  <a:pt x="3892478" y="6388058"/>
                </a:cubicBezTo>
                <a:cubicBezTo>
                  <a:pt x="3927548" y="6388058"/>
                  <a:pt x="3955978" y="6359628"/>
                  <a:pt x="3955978" y="6324558"/>
                </a:cubicBezTo>
                <a:cubicBezTo>
                  <a:pt x="3955978" y="6289488"/>
                  <a:pt x="3927548" y="6261058"/>
                  <a:pt x="3892478" y="6261058"/>
                </a:cubicBezTo>
                <a:close/>
                <a:moveTo>
                  <a:pt x="3625779" y="6261058"/>
                </a:moveTo>
                <a:cubicBezTo>
                  <a:pt x="3590709" y="6261058"/>
                  <a:pt x="3562279" y="6289488"/>
                  <a:pt x="3562279" y="6324558"/>
                </a:cubicBezTo>
                <a:cubicBezTo>
                  <a:pt x="3562279" y="6359628"/>
                  <a:pt x="3590709" y="6388058"/>
                  <a:pt x="3625779" y="6388058"/>
                </a:cubicBezTo>
                <a:cubicBezTo>
                  <a:pt x="3660849" y="6388058"/>
                  <a:pt x="3689278" y="6359628"/>
                  <a:pt x="3689278" y="6324558"/>
                </a:cubicBezTo>
                <a:cubicBezTo>
                  <a:pt x="3689278" y="6289488"/>
                  <a:pt x="3660849" y="6261058"/>
                  <a:pt x="3625779" y="6261058"/>
                </a:cubicBezTo>
                <a:close/>
                <a:moveTo>
                  <a:pt x="3359077" y="6261058"/>
                </a:moveTo>
                <a:cubicBezTo>
                  <a:pt x="3324006" y="6261058"/>
                  <a:pt x="3295577" y="6289488"/>
                  <a:pt x="3295577" y="6324558"/>
                </a:cubicBezTo>
                <a:cubicBezTo>
                  <a:pt x="3295577" y="6359628"/>
                  <a:pt x="3324006" y="6388058"/>
                  <a:pt x="3359077" y="6388058"/>
                </a:cubicBezTo>
                <a:cubicBezTo>
                  <a:pt x="3394147" y="6388058"/>
                  <a:pt x="3422578" y="6359628"/>
                  <a:pt x="3422578" y="6324558"/>
                </a:cubicBezTo>
                <a:cubicBezTo>
                  <a:pt x="3422578" y="6289488"/>
                  <a:pt x="3394147" y="6261058"/>
                  <a:pt x="3359077" y="6261058"/>
                </a:cubicBezTo>
                <a:close/>
                <a:moveTo>
                  <a:pt x="3092380" y="6261058"/>
                </a:moveTo>
                <a:cubicBezTo>
                  <a:pt x="3057310" y="6261058"/>
                  <a:pt x="3028881" y="6289488"/>
                  <a:pt x="3028881" y="6324558"/>
                </a:cubicBezTo>
                <a:cubicBezTo>
                  <a:pt x="3028881" y="6359628"/>
                  <a:pt x="3057310" y="6388058"/>
                  <a:pt x="3092380" y="6388058"/>
                </a:cubicBezTo>
                <a:cubicBezTo>
                  <a:pt x="3127449" y="6388058"/>
                  <a:pt x="3155879" y="6359628"/>
                  <a:pt x="3155879" y="6324558"/>
                </a:cubicBezTo>
                <a:cubicBezTo>
                  <a:pt x="3155879" y="6289488"/>
                  <a:pt x="3127449" y="6261058"/>
                  <a:pt x="3092380" y="6261058"/>
                </a:cubicBezTo>
                <a:close/>
                <a:moveTo>
                  <a:pt x="2825684" y="6261058"/>
                </a:moveTo>
                <a:cubicBezTo>
                  <a:pt x="2790614" y="6261058"/>
                  <a:pt x="2762185" y="6289488"/>
                  <a:pt x="2762185" y="6324558"/>
                </a:cubicBezTo>
                <a:cubicBezTo>
                  <a:pt x="2762185" y="6359628"/>
                  <a:pt x="2790614" y="6388058"/>
                  <a:pt x="2825684" y="6388058"/>
                </a:cubicBezTo>
                <a:cubicBezTo>
                  <a:pt x="2860753" y="6388058"/>
                  <a:pt x="2889183" y="6359628"/>
                  <a:pt x="2889183" y="6324558"/>
                </a:cubicBezTo>
                <a:cubicBezTo>
                  <a:pt x="2889183" y="6289488"/>
                  <a:pt x="2860753" y="6261058"/>
                  <a:pt x="2825684" y="6261058"/>
                </a:cubicBezTo>
                <a:close/>
                <a:moveTo>
                  <a:pt x="2558982" y="6261058"/>
                </a:moveTo>
                <a:cubicBezTo>
                  <a:pt x="2523912" y="6261058"/>
                  <a:pt x="2495481" y="6289488"/>
                  <a:pt x="2495481" y="6324558"/>
                </a:cubicBezTo>
                <a:cubicBezTo>
                  <a:pt x="2495481" y="6359628"/>
                  <a:pt x="2523912" y="6388058"/>
                  <a:pt x="2558982" y="6388058"/>
                </a:cubicBezTo>
                <a:cubicBezTo>
                  <a:pt x="2594053" y="6388058"/>
                  <a:pt x="2622483" y="6359628"/>
                  <a:pt x="2622483" y="6324558"/>
                </a:cubicBezTo>
                <a:cubicBezTo>
                  <a:pt x="2622483" y="6289488"/>
                  <a:pt x="2594053" y="6261058"/>
                  <a:pt x="2558982" y="6261058"/>
                </a:cubicBezTo>
                <a:close/>
                <a:moveTo>
                  <a:pt x="2292282" y="6261058"/>
                </a:moveTo>
                <a:cubicBezTo>
                  <a:pt x="2257210" y="6261058"/>
                  <a:pt x="2228780" y="6289488"/>
                  <a:pt x="2228780" y="6324558"/>
                </a:cubicBezTo>
                <a:cubicBezTo>
                  <a:pt x="2228780" y="6359628"/>
                  <a:pt x="2257210" y="6388058"/>
                  <a:pt x="2292282" y="6388058"/>
                </a:cubicBezTo>
                <a:cubicBezTo>
                  <a:pt x="2327352" y="6388058"/>
                  <a:pt x="2355781" y="6359628"/>
                  <a:pt x="2355781" y="6324558"/>
                </a:cubicBezTo>
                <a:cubicBezTo>
                  <a:pt x="2355781" y="6289488"/>
                  <a:pt x="2327352" y="6261058"/>
                  <a:pt x="2292282" y="6261058"/>
                </a:cubicBezTo>
                <a:close/>
                <a:moveTo>
                  <a:pt x="2025582" y="6261058"/>
                </a:moveTo>
                <a:cubicBezTo>
                  <a:pt x="1990512" y="6261058"/>
                  <a:pt x="1962079" y="6289488"/>
                  <a:pt x="1962079" y="6324558"/>
                </a:cubicBezTo>
                <a:cubicBezTo>
                  <a:pt x="1962079" y="6359628"/>
                  <a:pt x="1990512" y="6388058"/>
                  <a:pt x="2025582" y="6388058"/>
                </a:cubicBezTo>
                <a:cubicBezTo>
                  <a:pt x="2060652" y="6388058"/>
                  <a:pt x="2089081" y="6359628"/>
                  <a:pt x="2089081" y="6324558"/>
                </a:cubicBezTo>
                <a:cubicBezTo>
                  <a:pt x="2089081" y="6289488"/>
                  <a:pt x="2060652" y="6261058"/>
                  <a:pt x="2025582" y="6261058"/>
                </a:cubicBezTo>
                <a:close/>
                <a:moveTo>
                  <a:pt x="1758880" y="6261058"/>
                </a:moveTo>
                <a:cubicBezTo>
                  <a:pt x="1723810" y="6261058"/>
                  <a:pt x="1695380" y="6289488"/>
                  <a:pt x="1695380" y="6324558"/>
                </a:cubicBezTo>
                <a:cubicBezTo>
                  <a:pt x="1695380" y="6359628"/>
                  <a:pt x="1723810" y="6388058"/>
                  <a:pt x="1758880" y="6388058"/>
                </a:cubicBezTo>
                <a:cubicBezTo>
                  <a:pt x="1793949" y="6388058"/>
                  <a:pt x="1822380" y="6359628"/>
                  <a:pt x="1822380" y="6324558"/>
                </a:cubicBezTo>
                <a:cubicBezTo>
                  <a:pt x="1822380" y="6289488"/>
                  <a:pt x="1793949" y="6261058"/>
                  <a:pt x="1758880" y="6261058"/>
                </a:cubicBezTo>
                <a:close/>
                <a:moveTo>
                  <a:pt x="1492180" y="6261058"/>
                </a:moveTo>
                <a:cubicBezTo>
                  <a:pt x="1457110" y="6261058"/>
                  <a:pt x="1428680" y="6289488"/>
                  <a:pt x="1428680" y="6324558"/>
                </a:cubicBezTo>
                <a:cubicBezTo>
                  <a:pt x="1428680" y="6359628"/>
                  <a:pt x="1457110" y="6388058"/>
                  <a:pt x="1492180" y="6388058"/>
                </a:cubicBezTo>
                <a:cubicBezTo>
                  <a:pt x="1527250" y="6388058"/>
                  <a:pt x="1555680" y="6359628"/>
                  <a:pt x="1555680" y="6324558"/>
                </a:cubicBezTo>
                <a:cubicBezTo>
                  <a:pt x="1555680" y="6289488"/>
                  <a:pt x="1527250" y="6261058"/>
                  <a:pt x="1492180" y="6261058"/>
                </a:cubicBezTo>
                <a:close/>
                <a:moveTo>
                  <a:pt x="1225480" y="6261058"/>
                </a:moveTo>
                <a:cubicBezTo>
                  <a:pt x="1190411" y="6261058"/>
                  <a:pt x="1161981" y="6289488"/>
                  <a:pt x="1161981" y="6324558"/>
                </a:cubicBezTo>
                <a:cubicBezTo>
                  <a:pt x="1161981" y="6359628"/>
                  <a:pt x="1190411" y="6388058"/>
                  <a:pt x="1225480" y="6388058"/>
                </a:cubicBezTo>
                <a:cubicBezTo>
                  <a:pt x="1260550" y="6388058"/>
                  <a:pt x="1288981" y="6359628"/>
                  <a:pt x="1288981" y="6324558"/>
                </a:cubicBezTo>
                <a:cubicBezTo>
                  <a:pt x="1288981" y="6289488"/>
                  <a:pt x="1260550" y="6261058"/>
                  <a:pt x="1225480" y="6261058"/>
                </a:cubicBezTo>
                <a:close/>
                <a:moveTo>
                  <a:pt x="958781" y="6261058"/>
                </a:moveTo>
                <a:cubicBezTo>
                  <a:pt x="923711" y="6261058"/>
                  <a:pt x="895281" y="6289488"/>
                  <a:pt x="895281" y="6324558"/>
                </a:cubicBezTo>
                <a:cubicBezTo>
                  <a:pt x="895281" y="6359628"/>
                  <a:pt x="923711" y="6388058"/>
                  <a:pt x="958781" y="6388058"/>
                </a:cubicBezTo>
                <a:cubicBezTo>
                  <a:pt x="993851" y="6388058"/>
                  <a:pt x="1022281" y="6359628"/>
                  <a:pt x="1022281" y="6324558"/>
                </a:cubicBezTo>
                <a:cubicBezTo>
                  <a:pt x="1022281" y="6289488"/>
                  <a:pt x="993851" y="6261058"/>
                  <a:pt x="958781" y="6261058"/>
                </a:cubicBezTo>
                <a:close/>
                <a:moveTo>
                  <a:pt x="692082" y="6261058"/>
                </a:moveTo>
                <a:cubicBezTo>
                  <a:pt x="657012" y="6261058"/>
                  <a:pt x="628582" y="6289488"/>
                  <a:pt x="628582" y="6324558"/>
                </a:cubicBezTo>
                <a:cubicBezTo>
                  <a:pt x="628582" y="6359628"/>
                  <a:pt x="657012" y="6388058"/>
                  <a:pt x="692082" y="6388058"/>
                </a:cubicBezTo>
                <a:cubicBezTo>
                  <a:pt x="727152" y="6388058"/>
                  <a:pt x="755582" y="6359628"/>
                  <a:pt x="755582" y="6324558"/>
                </a:cubicBezTo>
                <a:cubicBezTo>
                  <a:pt x="755582" y="6289488"/>
                  <a:pt x="727152" y="6261058"/>
                  <a:pt x="692082" y="6261058"/>
                </a:cubicBezTo>
                <a:close/>
                <a:moveTo>
                  <a:pt x="425383" y="6261058"/>
                </a:moveTo>
                <a:cubicBezTo>
                  <a:pt x="390313" y="6261058"/>
                  <a:pt x="361883" y="6289488"/>
                  <a:pt x="361883" y="6324558"/>
                </a:cubicBezTo>
                <a:cubicBezTo>
                  <a:pt x="361883" y="6359628"/>
                  <a:pt x="390313" y="6388058"/>
                  <a:pt x="425383" y="6388058"/>
                </a:cubicBezTo>
                <a:cubicBezTo>
                  <a:pt x="460452" y="6388058"/>
                  <a:pt x="488882" y="6359628"/>
                  <a:pt x="488882" y="6324558"/>
                </a:cubicBezTo>
                <a:cubicBezTo>
                  <a:pt x="488882" y="6289488"/>
                  <a:pt x="460452" y="6261058"/>
                  <a:pt x="425383" y="6261058"/>
                </a:cubicBezTo>
                <a:close/>
                <a:moveTo>
                  <a:pt x="11880768" y="5956258"/>
                </a:moveTo>
                <a:cubicBezTo>
                  <a:pt x="11845698" y="5956258"/>
                  <a:pt x="11817268" y="5984688"/>
                  <a:pt x="11817268" y="6019758"/>
                </a:cubicBezTo>
                <a:cubicBezTo>
                  <a:pt x="11817268" y="6054828"/>
                  <a:pt x="11845698" y="6083258"/>
                  <a:pt x="11880768" y="6083258"/>
                </a:cubicBezTo>
                <a:cubicBezTo>
                  <a:pt x="11915838" y="6083258"/>
                  <a:pt x="11944268" y="6054828"/>
                  <a:pt x="11944268" y="6019758"/>
                </a:cubicBezTo>
                <a:cubicBezTo>
                  <a:pt x="11944268" y="5984688"/>
                  <a:pt x="11915838" y="5956258"/>
                  <a:pt x="11880768" y="5956258"/>
                </a:cubicBezTo>
                <a:close/>
                <a:moveTo>
                  <a:pt x="11614068" y="5956258"/>
                </a:moveTo>
                <a:cubicBezTo>
                  <a:pt x="11578998" y="5956258"/>
                  <a:pt x="11550568" y="5984688"/>
                  <a:pt x="11550568" y="6019758"/>
                </a:cubicBezTo>
                <a:cubicBezTo>
                  <a:pt x="11550568" y="6054828"/>
                  <a:pt x="11578998" y="6083258"/>
                  <a:pt x="11614068" y="6083258"/>
                </a:cubicBezTo>
                <a:cubicBezTo>
                  <a:pt x="11649138" y="6083258"/>
                  <a:pt x="11677568" y="6054828"/>
                  <a:pt x="11677568" y="6019758"/>
                </a:cubicBezTo>
                <a:cubicBezTo>
                  <a:pt x="11677568" y="5984688"/>
                  <a:pt x="11649138" y="5956258"/>
                  <a:pt x="11614068" y="5956258"/>
                </a:cubicBezTo>
                <a:close/>
                <a:moveTo>
                  <a:pt x="11347368" y="5956258"/>
                </a:moveTo>
                <a:cubicBezTo>
                  <a:pt x="11312298" y="5956258"/>
                  <a:pt x="11283868" y="5984688"/>
                  <a:pt x="11283868" y="6019758"/>
                </a:cubicBezTo>
                <a:cubicBezTo>
                  <a:pt x="11283868" y="6054828"/>
                  <a:pt x="11312298" y="6083258"/>
                  <a:pt x="11347368" y="6083258"/>
                </a:cubicBezTo>
                <a:cubicBezTo>
                  <a:pt x="11382438" y="6083258"/>
                  <a:pt x="11410868" y="6054828"/>
                  <a:pt x="11410868" y="6019758"/>
                </a:cubicBezTo>
                <a:cubicBezTo>
                  <a:pt x="11410868" y="5984688"/>
                  <a:pt x="11382438" y="5956258"/>
                  <a:pt x="11347368" y="5956258"/>
                </a:cubicBezTo>
                <a:close/>
                <a:moveTo>
                  <a:pt x="11080668" y="5956258"/>
                </a:moveTo>
                <a:cubicBezTo>
                  <a:pt x="11045598" y="5956258"/>
                  <a:pt x="11017168" y="5984688"/>
                  <a:pt x="11017168" y="6019758"/>
                </a:cubicBezTo>
                <a:cubicBezTo>
                  <a:pt x="11017168" y="6054828"/>
                  <a:pt x="11045598" y="6083258"/>
                  <a:pt x="11080668" y="6083258"/>
                </a:cubicBezTo>
                <a:cubicBezTo>
                  <a:pt x="11115738" y="6083258"/>
                  <a:pt x="11144168" y="6054828"/>
                  <a:pt x="11144168" y="6019758"/>
                </a:cubicBezTo>
                <a:cubicBezTo>
                  <a:pt x="11144168" y="5984688"/>
                  <a:pt x="11115738" y="5956258"/>
                  <a:pt x="11080668" y="5956258"/>
                </a:cubicBezTo>
                <a:close/>
                <a:moveTo>
                  <a:pt x="10813968" y="5956258"/>
                </a:moveTo>
                <a:cubicBezTo>
                  <a:pt x="10778898" y="5956258"/>
                  <a:pt x="10750468" y="5984688"/>
                  <a:pt x="10750468" y="6019758"/>
                </a:cubicBezTo>
                <a:cubicBezTo>
                  <a:pt x="10750468" y="6054828"/>
                  <a:pt x="10778898" y="6083258"/>
                  <a:pt x="10813968" y="6083258"/>
                </a:cubicBezTo>
                <a:cubicBezTo>
                  <a:pt x="10849038" y="6083258"/>
                  <a:pt x="10877468" y="6054828"/>
                  <a:pt x="10877468" y="6019758"/>
                </a:cubicBezTo>
                <a:cubicBezTo>
                  <a:pt x="10877468" y="5984688"/>
                  <a:pt x="10849038" y="5956258"/>
                  <a:pt x="10813968" y="5956258"/>
                </a:cubicBezTo>
                <a:close/>
                <a:moveTo>
                  <a:pt x="10547268" y="5956258"/>
                </a:moveTo>
                <a:cubicBezTo>
                  <a:pt x="10512198" y="5956258"/>
                  <a:pt x="10483768" y="5984688"/>
                  <a:pt x="10483768" y="6019758"/>
                </a:cubicBezTo>
                <a:cubicBezTo>
                  <a:pt x="10483768" y="6054828"/>
                  <a:pt x="10512198" y="6083258"/>
                  <a:pt x="10547268" y="6083258"/>
                </a:cubicBezTo>
                <a:cubicBezTo>
                  <a:pt x="10582338" y="6083258"/>
                  <a:pt x="10610768" y="6054828"/>
                  <a:pt x="10610768" y="6019758"/>
                </a:cubicBezTo>
                <a:cubicBezTo>
                  <a:pt x="10610768" y="5984688"/>
                  <a:pt x="10582338" y="5956258"/>
                  <a:pt x="10547268" y="5956258"/>
                </a:cubicBezTo>
                <a:close/>
                <a:moveTo>
                  <a:pt x="10280568" y="5956258"/>
                </a:moveTo>
                <a:cubicBezTo>
                  <a:pt x="10245498" y="5956258"/>
                  <a:pt x="10217068" y="5984688"/>
                  <a:pt x="10217068" y="6019758"/>
                </a:cubicBezTo>
                <a:cubicBezTo>
                  <a:pt x="10217068" y="6054828"/>
                  <a:pt x="10245498" y="6083258"/>
                  <a:pt x="10280568" y="6083258"/>
                </a:cubicBezTo>
                <a:cubicBezTo>
                  <a:pt x="10315638" y="6083258"/>
                  <a:pt x="10344068" y="6054828"/>
                  <a:pt x="10344068" y="6019758"/>
                </a:cubicBezTo>
                <a:cubicBezTo>
                  <a:pt x="10344068" y="5984688"/>
                  <a:pt x="10315638" y="5956258"/>
                  <a:pt x="10280568" y="5956258"/>
                </a:cubicBezTo>
                <a:close/>
                <a:moveTo>
                  <a:pt x="10013868" y="5956258"/>
                </a:moveTo>
                <a:cubicBezTo>
                  <a:pt x="9978798" y="5956258"/>
                  <a:pt x="9950368" y="5984688"/>
                  <a:pt x="9950368" y="6019758"/>
                </a:cubicBezTo>
                <a:cubicBezTo>
                  <a:pt x="9950368" y="6054828"/>
                  <a:pt x="9978798" y="6083258"/>
                  <a:pt x="10013868" y="6083258"/>
                </a:cubicBezTo>
                <a:cubicBezTo>
                  <a:pt x="10048938" y="6083258"/>
                  <a:pt x="10077368" y="6054828"/>
                  <a:pt x="10077368" y="6019758"/>
                </a:cubicBezTo>
                <a:cubicBezTo>
                  <a:pt x="10077368" y="5984688"/>
                  <a:pt x="10048938" y="5956258"/>
                  <a:pt x="10013868" y="5956258"/>
                </a:cubicBezTo>
                <a:close/>
                <a:moveTo>
                  <a:pt x="9747168" y="5956258"/>
                </a:moveTo>
                <a:cubicBezTo>
                  <a:pt x="9712098" y="5956258"/>
                  <a:pt x="9683668" y="5984688"/>
                  <a:pt x="9683668" y="6019758"/>
                </a:cubicBezTo>
                <a:cubicBezTo>
                  <a:pt x="9683668" y="6054828"/>
                  <a:pt x="9712098" y="6083258"/>
                  <a:pt x="9747168" y="6083258"/>
                </a:cubicBezTo>
                <a:cubicBezTo>
                  <a:pt x="9782238" y="6083258"/>
                  <a:pt x="9810668" y="6054828"/>
                  <a:pt x="9810668" y="6019758"/>
                </a:cubicBezTo>
                <a:cubicBezTo>
                  <a:pt x="9810668" y="5984688"/>
                  <a:pt x="9782238" y="5956258"/>
                  <a:pt x="9747168" y="5956258"/>
                </a:cubicBezTo>
                <a:close/>
                <a:moveTo>
                  <a:pt x="9480468" y="5956258"/>
                </a:moveTo>
                <a:cubicBezTo>
                  <a:pt x="9445398" y="5956258"/>
                  <a:pt x="9416968" y="5984688"/>
                  <a:pt x="9416968" y="6019758"/>
                </a:cubicBezTo>
                <a:cubicBezTo>
                  <a:pt x="9416968" y="6054828"/>
                  <a:pt x="9445398" y="6083258"/>
                  <a:pt x="9480468" y="6083258"/>
                </a:cubicBezTo>
                <a:cubicBezTo>
                  <a:pt x="9515538" y="6083258"/>
                  <a:pt x="9543968" y="6054828"/>
                  <a:pt x="9543968" y="6019758"/>
                </a:cubicBezTo>
                <a:cubicBezTo>
                  <a:pt x="9543968" y="5984688"/>
                  <a:pt x="9515538" y="5956258"/>
                  <a:pt x="9480468" y="5956258"/>
                </a:cubicBezTo>
                <a:close/>
                <a:moveTo>
                  <a:pt x="9213768" y="5956258"/>
                </a:moveTo>
                <a:cubicBezTo>
                  <a:pt x="9178698" y="5956258"/>
                  <a:pt x="9150268" y="5984688"/>
                  <a:pt x="9150268" y="6019758"/>
                </a:cubicBezTo>
                <a:cubicBezTo>
                  <a:pt x="9150268" y="6054828"/>
                  <a:pt x="9178698" y="6083258"/>
                  <a:pt x="9213768" y="6083258"/>
                </a:cubicBezTo>
                <a:cubicBezTo>
                  <a:pt x="9248838" y="6083258"/>
                  <a:pt x="9277268" y="6054828"/>
                  <a:pt x="9277268" y="6019758"/>
                </a:cubicBezTo>
                <a:cubicBezTo>
                  <a:pt x="9277268" y="5984688"/>
                  <a:pt x="9248838" y="5956258"/>
                  <a:pt x="9213768" y="5956258"/>
                </a:cubicBezTo>
                <a:close/>
                <a:moveTo>
                  <a:pt x="8947068" y="5956258"/>
                </a:moveTo>
                <a:cubicBezTo>
                  <a:pt x="8911998" y="5956258"/>
                  <a:pt x="8883568" y="5984688"/>
                  <a:pt x="8883568" y="6019758"/>
                </a:cubicBezTo>
                <a:cubicBezTo>
                  <a:pt x="8883568" y="6054828"/>
                  <a:pt x="8911998" y="6083258"/>
                  <a:pt x="8947068" y="6083258"/>
                </a:cubicBezTo>
                <a:cubicBezTo>
                  <a:pt x="8982138" y="6083258"/>
                  <a:pt x="9010568" y="6054828"/>
                  <a:pt x="9010568" y="6019758"/>
                </a:cubicBezTo>
                <a:cubicBezTo>
                  <a:pt x="9010568" y="5984688"/>
                  <a:pt x="8982138" y="5956258"/>
                  <a:pt x="8947068" y="5956258"/>
                </a:cubicBezTo>
                <a:close/>
                <a:moveTo>
                  <a:pt x="8680368" y="5956258"/>
                </a:moveTo>
                <a:cubicBezTo>
                  <a:pt x="8645298" y="5956258"/>
                  <a:pt x="8616868" y="5984688"/>
                  <a:pt x="8616868" y="6019758"/>
                </a:cubicBezTo>
                <a:cubicBezTo>
                  <a:pt x="8616868" y="6054828"/>
                  <a:pt x="8645298" y="6083258"/>
                  <a:pt x="8680368" y="6083258"/>
                </a:cubicBezTo>
                <a:cubicBezTo>
                  <a:pt x="8715438" y="6083258"/>
                  <a:pt x="8743868" y="6054828"/>
                  <a:pt x="8743868" y="6019758"/>
                </a:cubicBezTo>
                <a:cubicBezTo>
                  <a:pt x="8743868" y="5984688"/>
                  <a:pt x="8715438" y="5956258"/>
                  <a:pt x="8680368" y="5956258"/>
                </a:cubicBezTo>
                <a:close/>
                <a:moveTo>
                  <a:pt x="8413668" y="5956258"/>
                </a:moveTo>
                <a:cubicBezTo>
                  <a:pt x="8378598" y="5956258"/>
                  <a:pt x="8350168" y="5984688"/>
                  <a:pt x="8350168" y="6019758"/>
                </a:cubicBezTo>
                <a:cubicBezTo>
                  <a:pt x="8350168" y="6054828"/>
                  <a:pt x="8378598" y="6083258"/>
                  <a:pt x="8413668" y="6083258"/>
                </a:cubicBezTo>
                <a:cubicBezTo>
                  <a:pt x="8448738" y="6083258"/>
                  <a:pt x="8477168" y="6054828"/>
                  <a:pt x="8477168" y="6019758"/>
                </a:cubicBezTo>
                <a:cubicBezTo>
                  <a:pt x="8477168" y="5984688"/>
                  <a:pt x="8448738" y="5956258"/>
                  <a:pt x="8413668" y="5956258"/>
                </a:cubicBezTo>
                <a:close/>
                <a:moveTo>
                  <a:pt x="8146968" y="5956258"/>
                </a:moveTo>
                <a:cubicBezTo>
                  <a:pt x="8111898" y="5956258"/>
                  <a:pt x="8083468" y="5984688"/>
                  <a:pt x="8083468" y="6019758"/>
                </a:cubicBezTo>
                <a:cubicBezTo>
                  <a:pt x="8083468" y="6054828"/>
                  <a:pt x="8111898" y="6083258"/>
                  <a:pt x="8146968" y="6083258"/>
                </a:cubicBezTo>
                <a:cubicBezTo>
                  <a:pt x="8182038" y="6083258"/>
                  <a:pt x="8210468" y="6054828"/>
                  <a:pt x="8210468" y="6019758"/>
                </a:cubicBezTo>
                <a:cubicBezTo>
                  <a:pt x="8210468" y="5984688"/>
                  <a:pt x="8182038" y="5956258"/>
                  <a:pt x="8146968" y="5956258"/>
                </a:cubicBezTo>
                <a:close/>
                <a:moveTo>
                  <a:pt x="7880268" y="5956258"/>
                </a:moveTo>
                <a:cubicBezTo>
                  <a:pt x="7845198" y="5956258"/>
                  <a:pt x="7816768" y="5984688"/>
                  <a:pt x="7816768" y="6019758"/>
                </a:cubicBezTo>
                <a:cubicBezTo>
                  <a:pt x="7816768" y="6054828"/>
                  <a:pt x="7845198" y="6083258"/>
                  <a:pt x="7880268" y="6083258"/>
                </a:cubicBezTo>
                <a:cubicBezTo>
                  <a:pt x="7915338" y="6083258"/>
                  <a:pt x="7943768" y="6054828"/>
                  <a:pt x="7943768" y="6019758"/>
                </a:cubicBezTo>
                <a:cubicBezTo>
                  <a:pt x="7943768" y="5984688"/>
                  <a:pt x="7915338" y="5956258"/>
                  <a:pt x="7880268" y="5956258"/>
                </a:cubicBezTo>
                <a:close/>
                <a:moveTo>
                  <a:pt x="7613568" y="5956258"/>
                </a:moveTo>
                <a:cubicBezTo>
                  <a:pt x="7578498" y="5956258"/>
                  <a:pt x="7550068" y="5984688"/>
                  <a:pt x="7550068" y="6019758"/>
                </a:cubicBezTo>
                <a:cubicBezTo>
                  <a:pt x="7550068" y="6054828"/>
                  <a:pt x="7578498" y="6083258"/>
                  <a:pt x="7613568" y="6083258"/>
                </a:cubicBezTo>
                <a:cubicBezTo>
                  <a:pt x="7648638" y="6083258"/>
                  <a:pt x="7677068" y="6054828"/>
                  <a:pt x="7677068" y="6019758"/>
                </a:cubicBezTo>
                <a:cubicBezTo>
                  <a:pt x="7677068" y="5984688"/>
                  <a:pt x="7648638" y="5956258"/>
                  <a:pt x="7613568" y="5956258"/>
                </a:cubicBezTo>
                <a:close/>
                <a:moveTo>
                  <a:pt x="7346868" y="5956258"/>
                </a:moveTo>
                <a:cubicBezTo>
                  <a:pt x="7311798" y="5956258"/>
                  <a:pt x="7283368" y="5984688"/>
                  <a:pt x="7283368" y="6019758"/>
                </a:cubicBezTo>
                <a:cubicBezTo>
                  <a:pt x="7283368" y="6054828"/>
                  <a:pt x="7311798" y="6083258"/>
                  <a:pt x="7346868" y="6083258"/>
                </a:cubicBezTo>
                <a:cubicBezTo>
                  <a:pt x="7381938" y="6083258"/>
                  <a:pt x="7410368" y="6054828"/>
                  <a:pt x="7410368" y="6019758"/>
                </a:cubicBezTo>
                <a:cubicBezTo>
                  <a:pt x="7410368" y="5984688"/>
                  <a:pt x="7381938" y="5956258"/>
                  <a:pt x="7346868" y="5956258"/>
                </a:cubicBezTo>
                <a:close/>
                <a:moveTo>
                  <a:pt x="7080168" y="5956258"/>
                </a:moveTo>
                <a:cubicBezTo>
                  <a:pt x="7045098" y="5956258"/>
                  <a:pt x="7016668" y="5984688"/>
                  <a:pt x="7016668" y="6019758"/>
                </a:cubicBezTo>
                <a:cubicBezTo>
                  <a:pt x="7016668" y="6054828"/>
                  <a:pt x="7045098" y="6083258"/>
                  <a:pt x="7080168" y="6083258"/>
                </a:cubicBezTo>
                <a:cubicBezTo>
                  <a:pt x="7115238" y="6083258"/>
                  <a:pt x="7143668" y="6054828"/>
                  <a:pt x="7143668" y="6019758"/>
                </a:cubicBezTo>
                <a:cubicBezTo>
                  <a:pt x="7143668" y="5984688"/>
                  <a:pt x="7115238" y="5956258"/>
                  <a:pt x="7080168" y="5956258"/>
                </a:cubicBezTo>
                <a:close/>
                <a:moveTo>
                  <a:pt x="6813468" y="5956258"/>
                </a:moveTo>
                <a:cubicBezTo>
                  <a:pt x="6778398" y="5956258"/>
                  <a:pt x="6749968" y="5984688"/>
                  <a:pt x="6749968" y="6019758"/>
                </a:cubicBezTo>
                <a:cubicBezTo>
                  <a:pt x="6749968" y="6054828"/>
                  <a:pt x="6778398" y="6083258"/>
                  <a:pt x="6813468" y="6083258"/>
                </a:cubicBezTo>
                <a:cubicBezTo>
                  <a:pt x="6848538" y="6083258"/>
                  <a:pt x="6876968" y="6054828"/>
                  <a:pt x="6876968" y="6019758"/>
                </a:cubicBezTo>
                <a:cubicBezTo>
                  <a:pt x="6876968" y="5984688"/>
                  <a:pt x="6848538" y="5956258"/>
                  <a:pt x="6813468" y="5956258"/>
                </a:cubicBezTo>
                <a:close/>
                <a:moveTo>
                  <a:pt x="6546768" y="5956258"/>
                </a:moveTo>
                <a:cubicBezTo>
                  <a:pt x="6511698" y="5956258"/>
                  <a:pt x="6483268" y="5984688"/>
                  <a:pt x="6483268" y="6019758"/>
                </a:cubicBezTo>
                <a:cubicBezTo>
                  <a:pt x="6483268" y="6054828"/>
                  <a:pt x="6511698" y="6083258"/>
                  <a:pt x="6546768" y="6083258"/>
                </a:cubicBezTo>
                <a:cubicBezTo>
                  <a:pt x="6581838" y="6083258"/>
                  <a:pt x="6610268" y="6054828"/>
                  <a:pt x="6610268" y="6019758"/>
                </a:cubicBezTo>
                <a:cubicBezTo>
                  <a:pt x="6610268" y="5984688"/>
                  <a:pt x="6581838" y="5956258"/>
                  <a:pt x="6546768" y="5956258"/>
                </a:cubicBezTo>
                <a:close/>
                <a:moveTo>
                  <a:pt x="6280068" y="5956258"/>
                </a:moveTo>
                <a:cubicBezTo>
                  <a:pt x="6244998" y="5956258"/>
                  <a:pt x="6216568" y="5984688"/>
                  <a:pt x="6216568" y="6019758"/>
                </a:cubicBezTo>
                <a:cubicBezTo>
                  <a:pt x="6216568" y="6054828"/>
                  <a:pt x="6244998" y="6083258"/>
                  <a:pt x="6280068" y="6083258"/>
                </a:cubicBezTo>
                <a:cubicBezTo>
                  <a:pt x="6315138" y="6083258"/>
                  <a:pt x="6343568" y="6054828"/>
                  <a:pt x="6343568" y="6019758"/>
                </a:cubicBezTo>
                <a:cubicBezTo>
                  <a:pt x="6343568" y="5984688"/>
                  <a:pt x="6315138" y="5956258"/>
                  <a:pt x="6280068" y="5956258"/>
                </a:cubicBezTo>
                <a:close/>
                <a:moveTo>
                  <a:pt x="6013372" y="5956258"/>
                </a:moveTo>
                <a:cubicBezTo>
                  <a:pt x="5978300" y="5956258"/>
                  <a:pt x="5949869" y="5984688"/>
                  <a:pt x="5949869" y="6019758"/>
                </a:cubicBezTo>
                <a:cubicBezTo>
                  <a:pt x="5949869" y="6054828"/>
                  <a:pt x="5978300" y="6083258"/>
                  <a:pt x="6013372" y="6083258"/>
                </a:cubicBezTo>
                <a:cubicBezTo>
                  <a:pt x="6048442" y="6083258"/>
                  <a:pt x="6076874" y="6054828"/>
                  <a:pt x="6076874" y="6019758"/>
                </a:cubicBezTo>
                <a:cubicBezTo>
                  <a:pt x="6076874" y="5984688"/>
                  <a:pt x="6048442" y="5956258"/>
                  <a:pt x="6013372" y="5956258"/>
                </a:cubicBezTo>
                <a:close/>
                <a:moveTo>
                  <a:pt x="5746670" y="5956258"/>
                </a:moveTo>
                <a:cubicBezTo>
                  <a:pt x="5711600" y="5956258"/>
                  <a:pt x="5683171" y="5984688"/>
                  <a:pt x="5683171" y="6019758"/>
                </a:cubicBezTo>
                <a:cubicBezTo>
                  <a:pt x="5683171" y="6054828"/>
                  <a:pt x="5711600" y="6083258"/>
                  <a:pt x="5746670" y="6083258"/>
                </a:cubicBezTo>
                <a:cubicBezTo>
                  <a:pt x="5781739" y="6083258"/>
                  <a:pt x="5810169" y="6054828"/>
                  <a:pt x="5810169" y="6019758"/>
                </a:cubicBezTo>
                <a:cubicBezTo>
                  <a:pt x="5810169" y="5984688"/>
                  <a:pt x="5781739" y="5956258"/>
                  <a:pt x="5746670" y="5956258"/>
                </a:cubicBezTo>
                <a:close/>
                <a:moveTo>
                  <a:pt x="5479975" y="5956258"/>
                </a:moveTo>
                <a:cubicBezTo>
                  <a:pt x="5444903" y="5956258"/>
                  <a:pt x="5416475" y="5984688"/>
                  <a:pt x="5416475" y="6019758"/>
                </a:cubicBezTo>
                <a:cubicBezTo>
                  <a:pt x="5416475" y="6054828"/>
                  <a:pt x="5444903" y="6083258"/>
                  <a:pt x="5479975" y="6083258"/>
                </a:cubicBezTo>
                <a:cubicBezTo>
                  <a:pt x="5515042" y="6083258"/>
                  <a:pt x="5543472" y="6054828"/>
                  <a:pt x="5543472" y="6019758"/>
                </a:cubicBezTo>
                <a:cubicBezTo>
                  <a:pt x="5543472" y="5984688"/>
                  <a:pt x="5515042" y="5956258"/>
                  <a:pt x="5479975" y="5956258"/>
                </a:cubicBezTo>
                <a:close/>
                <a:moveTo>
                  <a:pt x="5213273" y="5956258"/>
                </a:moveTo>
                <a:cubicBezTo>
                  <a:pt x="5178202" y="5956258"/>
                  <a:pt x="5149774" y="5984688"/>
                  <a:pt x="5149774" y="6019758"/>
                </a:cubicBezTo>
                <a:cubicBezTo>
                  <a:pt x="5149774" y="6054828"/>
                  <a:pt x="5178202" y="6083258"/>
                  <a:pt x="5213273" y="6083258"/>
                </a:cubicBezTo>
                <a:cubicBezTo>
                  <a:pt x="5248341" y="6083258"/>
                  <a:pt x="5276774" y="6054828"/>
                  <a:pt x="5276774" y="6019758"/>
                </a:cubicBezTo>
                <a:cubicBezTo>
                  <a:pt x="5276774" y="5984688"/>
                  <a:pt x="5248341" y="5956258"/>
                  <a:pt x="5213273" y="5956258"/>
                </a:cubicBezTo>
                <a:close/>
                <a:moveTo>
                  <a:pt x="4946574" y="5956258"/>
                </a:moveTo>
                <a:cubicBezTo>
                  <a:pt x="4911502" y="5956258"/>
                  <a:pt x="4883074" y="5984688"/>
                  <a:pt x="4883074" y="6019758"/>
                </a:cubicBezTo>
                <a:cubicBezTo>
                  <a:pt x="4883074" y="6054828"/>
                  <a:pt x="4911502" y="6083258"/>
                  <a:pt x="4946574" y="6083258"/>
                </a:cubicBezTo>
                <a:cubicBezTo>
                  <a:pt x="4981643" y="6083258"/>
                  <a:pt x="5010074" y="6054828"/>
                  <a:pt x="5010074" y="6019758"/>
                </a:cubicBezTo>
                <a:cubicBezTo>
                  <a:pt x="5010074" y="5984688"/>
                  <a:pt x="4981643" y="5956258"/>
                  <a:pt x="4946574" y="5956258"/>
                </a:cubicBezTo>
                <a:close/>
                <a:moveTo>
                  <a:pt x="4679871" y="5956258"/>
                </a:moveTo>
                <a:cubicBezTo>
                  <a:pt x="4644803" y="5956258"/>
                  <a:pt x="4616377" y="5984688"/>
                  <a:pt x="4616377" y="6019758"/>
                </a:cubicBezTo>
                <a:cubicBezTo>
                  <a:pt x="4616377" y="6054828"/>
                  <a:pt x="4644803" y="6083258"/>
                  <a:pt x="4679871" y="6083258"/>
                </a:cubicBezTo>
                <a:cubicBezTo>
                  <a:pt x="4714938" y="6083258"/>
                  <a:pt x="4743370" y="6054828"/>
                  <a:pt x="4743370" y="6019758"/>
                </a:cubicBezTo>
                <a:cubicBezTo>
                  <a:pt x="4743370" y="5984688"/>
                  <a:pt x="4714938" y="5956258"/>
                  <a:pt x="4679871" y="5956258"/>
                </a:cubicBezTo>
                <a:close/>
                <a:moveTo>
                  <a:pt x="4413169" y="5956258"/>
                </a:moveTo>
                <a:cubicBezTo>
                  <a:pt x="4378103" y="5956258"/>
                  <a:pt x="4349676" y="5984688"/>
                  <a:pt x="4349676" y="6019758"/>
                </a:cubicBezTo>
                <a:cubicBezTo>
                  <a:pt x="4349676" y="6054828"/>
                  <a:pt x="4378103" y="6083258"/>
                  <a:pt x="4413169" y="6083258"/>
                </a:cubicBezTo>
                <a:cubicBezTo>
                  <a:pt x="4448250" y="6083258"/>
                  <a:pt x="4476671" y="6054828"/>
                  <a:pt x="4476671" y="6019758"/>
                </a:cubicBezTo>
                <a:cubicBezTo>
                  <a:pt x="4476671" y="5984688"/>
                  <a:pt x="4448250" y="5956258"/>
                  <a:pt x="4413169" y="5956258"/>
                </a:cubicBezTo>
                <a:close/>
                <a:moveTo>
                  <a:pt x="4146474" y="5956258"/>
                </a:moveTo>
                <a:cubicBezTo>
                  <a:pt x="4111403" y="5956258"/>
                  <a:pt x="4082974" y="5984688"/>
                  <a:pt x="4082974" y="6019758"/>
                </a:cubicBezTo>
                <a:cubicBezTo>
                  <a:pt x="4082974" y="6054828"/>
                  <a:pt x="4111403" y="6083258"/>
                  <a:pt x="4146474" y="6083258"/>
                </a:cubicBezTo>
                <a:cubicBezTo>
                  <a:pt x="4181549" y="6083258"/>
                  <a:pt x="4209979" y="6054828"/>
                  <a:pt x="4209979" y="6019758"/>
                </a:cubicBezTo>
                <a:cubicBezTo>
                  <a:pt x="4209979" y="5984688"/>
                  <a:pt x="4181549" y="5956258"/>
                  <a:pt x="4146474" y="5956258"/>
                </a:cubicBezTo>
                <a:close/>
                <a:moveTo>
                  <a:pt x="3879791" y="5956258"/>
                </a:moveTo>
                <a:cubicBezTo>
                  <a:pt x="3844721" y="5956258"/>
                  <a:pt x="3816289" y="5984688"/>
                  <a:pt x="3816289" y="6019758"/>
                </a:cubicBezTo>
                <a:cubicBezTo>
                  <a:pt x="3816289" y="6054828"/>
                  <a:pt x="3844721" y="6083258"/>
                  <a:pt x="3879791" y="6083258"/>
                </a:cubicBezTo>
                <a:cubicBezTo>
                  <a:pt x="3914863" y="6083258"/>
                  <a:pt x="3943293" y="6054828"/>
                  <a:pt x="3943293" y="6019758"/>
                </a:cubicBezTo>
                <a:cubicBezTo>
                  <a:pt x="3943293" y="5984688"/>
                  <a:pt x="3914863" y="5956258"/>
                  <a:pt x="3879791" y="5956258"/>
                </a:cubicBezTo>
                <a:close/>
                <a:moveTo>
                  <a:pt x="3613096" y="5956258"/>
                </a:moveTo>
                <a:cubicBezTo>
                  <a:pt x="3578024" y="5956258"/>
                  <a:pt x="3549597" y="5984688"/>
                  <a:pt x="3549597" y="6019758"/>
                </a:cubicBezTo>
                <a:cubicBezTo>
                  <a:pt x="3549597" y="6054828"/>
                  <a:pt x="3578024" y="6083258"/>
                  <a:pt x="3613096" y="6083258"/>
                </a:cubicBezTo>
                <a:cubicBezTo>
                  <a:pt x="3648165" y="6083258"/>
                  <a:pt x="3676594" y="6054828"/>
                  <a:pt x="3676594" y="6019758"/>
                </a:cubicBezTo>
                <a:cubicBezTo>
                  <a:pt x="3676594" y="5984688"/>
                  <a:pt x="3648165" y="5956258"/>
                  <a:pt x="3613096" y="5956258"/>
                </a:cubicBezTo>
                <a:close/>
                <a:moveTo>
                  <a:pt x="3346389" y="5956258"/>
                </a:moveTo>
                <a:cubicBezTo>
                  <a:pt x="3311317" y="5956258"/>
                  <a:pt x="3282888" y="5984688"/>
                  <a:pt x="3282888" y="6019758"/>
                </a:cubicBezTo>
                <a:cubicBezTo>
                  <a:pt x="3282888" y="6054828"/>
                  <a:pt x="3311317" y="6083258"/>
                  <a:pt x="3346389" y="6083258"/>
                </a:cubicBezTo>
                <a:cubicBezTo>
                  <a:pt x="3381460" y="6083258"/>
                  <a:pt x="3409891" y="6054828"/>
                  <a:pt x="3409891" y="6019758"/>
                </a:cubicBezTo>
                <a:cubicBezTo>
                  <a:pt x="3409891" y="5984688"/>
                  <a:pt x="3381460" y="5956258"/>
                  <a:pt x="3346389" y="5956258"/>
                </a:cubicBezTo>
                <a:close/>
                <a:moveTo>
                  <a:pt x="3079695" y="5956258"/>
                </a:moveTo>
                <a:cubicBezTo>
                  <a:pt x="3044626" y="5956258"/>
                  <a:pt x="3016197" y="5984688"/>
                  <a:pt x="3016197" y="6019758"/>
                </a:cubicBezTo>
                <a:cubicBezTo>
                  <a:pt x="3016197" y="6054828"/>
                  <a:pt x="3044626" y="6083258"/>
                  <a:pt x="3079695" y="6083258"/>
                </a:cubicBezTo>
                <a:cubicBezTo>
                  <a:pt x="3114763" y="6083258"/>
                  <a:pt x="3143192" y="6054828"/>
                  <a:pt x="3143192" y="6019758"/>
                </a:cubicBezTo>
                <a:cubicBezTo>
                  <a:pt x="3143192" y="5984688"/>
                  <a:pt x="3114763" y="5956258"/>
                  <a:pt x="3079695" y="5956258"/>
                </a:cubicBezTo>
                <a:close/>
                <a:moveTo>
                  <a:pt x="2813004" y="5956258"/>
                </a:moveTo>
                <a:cubicBezTo>
                  <a:pt x="2777935" y="5956258"/>
                  <a:pt x="2749506" y="5984688"/>
                  <a:pt x="2749506" y="6019758"/>
                </a:cubicBezTo>
                <a:cubicBezTo>
                  <a:pt x="2749506" y="6054828"/>
                  <a:pt x="2777935" y="6083258"/>
                  <a:pt x="2813004" y="6083258"/>
                </a:cubicBezTo>
                <a:cubicBezTo>
                  <a:pt x="2848073" y="6083258"/>
                  <a:pt x="2876501" y="6054828"/>
                  <a:pt x="2876501" y="6019758"/>
                </a:cubicBezTo>
                <a:cubicBezTo>
                  <a:pt x="2876501" y="5984688"/>
                  <a:pt x="2848073" y="5956258"/>
                  <a:pt x="2813004" y="5956258"/>
                </a:cubicBezTo>
                <a:close/>
                <a:moveTo>
                  <a:pt x="2546299" y="5956258"/>
                </a:moveTo>
                <a:cubicBezTo>
                  <a:pt x="2511227" y="5956258"/>
                  <a:pt x="2482796" y="5984688"/>
                  <a:pt x="2482796" y="6019758"/>
                </a:cubicBezTo>
                <a:cubicBezTo>
                  <a:pt x="2482796" y="6054828"/>
                  <a:pt x="2511227" y="6083258"/>
                  <a:pt x="2546299" y="6083258"/>
                </a:cubicBezTo>
                <a:cubicBezTo>
                  <a:pt x="2581371" y="6083258"/>
                  <a:pt x="2609802" y="6054828"/>
                  <a:pt x="2609802" y="6019758"/>
                </a:cubicBezTo>
                <a:cubicBezTo>
                  <a:pt x="2609802" y="5984688"/>
                  <a:pt x="2581371" y="5956258"/>
                  <a:pt x="2546299" y="5956258"/>
                </a:cubicBezTo>
                <a:close/>
                <a:moveTo>
                  <a:pt x="2279598" y="5956258"/>
                </a:moveTo>
                <a:cubicBezTo>
                  <a:pt x="2244523" y="5956258"/>
                  <a:pt x="2216095" y="5984688"/>
                  <a:pt x="2216095" y="6019758"/>
                </a:cubicBezTo>
                <a:cubicBezTo>
                  <a:pt x="2216095" y="6054828"/>
                  <a:pt x="2244523" y="6083258"/>
                  <a:pt x="2279598" y="6083258"/>
                </a:cubicBezTo>
                <a:cubicBezTo>
                  <a:pt x="2314672" y="6083258"/>
                  <a:pt x="2343096" y="6054828"/>
                  <a:pt x="2343096" y="6019758"/>
                </a:cubicBezTo>
                <a:cubicBezTo>
                  <a:pt x="2343096" y="5984688"/>
                  <a:pt x="2314672" y="5956258"/>
                  <a:pt x="2279598" y="5956258"/>
                </a:cubicBezTo>
                <a:close/>
                <a:moveTo>
                  <a:pt x="2012898" y="5956258"/>
                </a:moveTo>
                <a:cubicBezTo>
                  <a:pt x="1977828" y="5956258"/>
                  <a:pt x="1949393" y="5984688"/>
                  <a:pt x="1949393" y="6019758"/>
                </a:cubicBezTo>
                <a:cubicBezTo>
                  <a:pt x="1949393" y="6054828"/>
                  <a:pt x="1977828" y="6083258"/>
                  <a:pt x="2012898" y="6083258"/>
                </a:cubicBezTo>
                <a:cubicBezTo>
                  <a:pt x="2047968" y="6083258"/>
                  <a:pt x="2076393" y="6054828"/>
                  <a:pt x="2076393" y="6019758"/>
                </a:cubicBezTo>
                <a:cubicBezTo>
                  <a:pt x="2076393" y="5984688"/>
                  <a:pt x="2047968" y="5956258"/>
                  <a:pt x="2012898" y="5956258"/>
                </a:cubicBezTo>
                <a:close/>
                <a:moveTo>
                  <a:pt x="1746192" y="5956258"/>
                </a:moveTo>
                <a:cubicBezTo>
                  <a:pt x="1711123" y="5956258"/>
                  <a:pt x="1682693" y="5984688"/>
                  <a:pt x="1682693" y="6019758"/>
                </a:cubicBezTo>
                <a:cubicBezTo>
                  <a:pt x="1682693" y="6054828"/>
                  <a:pt x="1711123" y="6083258"/>
                  <a:pt x="1746192" y="6083258"/>
                </a:cubicBezTo>
                <a:cubicBezTo>
                  <a:pt x="1781263" y="6083258"/>
                  <a:pt x="1809694" y="6054828"/>
                  <a:pt x="1809694" y="6019758"/>
                </a:cubicBezTo>
                <a:cubicBezTo>
                  <a:pt x="1809694" y="5984688"/>
                  <a:pt x="1781263" y="5956258"/>
                  <a:pt x="1746192" y="5956258"/>
                </a:cubicBezTo>
                <a:close/>
                <a:moveTo>
                  <a:pt x="1479493" y="5956258"/>
                </a:moveTo>
                <a:cubicBezTo>
                  <a:pt x="1444423" y="5956258"/>
                  <a:pt x="1415993" y="5984688"/>
                  <a:pt x="1415993" y="6019758"/>
                </a:cubicBezTo>
                <a:cubicBezTo>
                  <a:pt x="1415993" y="6054828"/>
                  <a:pt x="1444423" y="6083258"/>
                  <a:pt x="1479493" y="6083258"/>
                </a:cubicBezTo>
                <a:cubicBezTo>
                  <a:pt x="1514563" y="6083258"/>
                  <a:pt x="1542993" y="6054828"/>
                  <a:pt x="1542993" y="6019758"/>
                </a:cubicBezTo>
                <a:cubicBezTo>
                  <a:pt x="1542993" y="5984688"/>
                  <a:pt x="1514563" y="5956258"/>
                  <a:pt x="1479493" y="5956258"/>
                </a:cubicBezTo>
                <a:close/>
                <a:moveTo>
                  <a:pt x="1212794" y="5956258"/>
                </a:moveTo>
                <a:cubicBezTo>
                  <a:pt x="1177724" y="5956258"/>
                  <a:pt x="1149294" y="5984688"/>
                  <a:pt x="1149294" y="6019758"/>
                </a:cubicBezTo>
                <a:cubicBezTo>
                  <a:pt x="1149294" y="6054828"/>
                  <a:pt x="1177724" y="6083258"/>
                  <a:pt x="1212794" y="6083258"/>
                </a:cubicBezTo>
                <a:cubicBezTo>
                  <a:pt x="1247864" y="6083258"/>
                  <a:pt x="1276294" y="6054828"/>
                  <a:pt x="1276294" y="6019758"/>
                </a:cubicBezTo>
                <a:cubicBezTo>
                  <a:pt x="1276294" y="5984688"/>
                  <a:pt x="1247864" y="5956258"/>
                  <a:pt x="1212794" y="5956258"/>
                </a:cubicBezTo>
                <a:close/>
                <a:moveTo>
                  <a:pt x="946095" y="5956258"/>
                </a:moveTo>
                <a:cubicBezTo>
                  <a:pt x="911025" y="5956258"/>
                  <a:pt x="882595" y="5984688"/>
                  <a:pt x="882595" y="6019758"/>
                </a:cubicBezTo>
                <a:cubicBezTo>
                  <a:pt x="882595" y="6054828"/>
                  <a:pt x="911025" y="6083258"/>
                  <a:pt x="946095" y="6083258"/>
                </a:cubicBezTo>
                <a:cubicBezTo>
                  <a:pt x="981165" y="6083258"/>
                  <a:pt x="1009595" y="6054828"/>
                  <a:pt x="1009595" y="6019758"/>
                </a:cubicBezTo>
                <a:cubicBezTo>
                  <a:pt x="1009595" y="5984688"/>
                  <a:pt x="981165" y="5956258"/>
                  <a:pt x="946095" y="5956258"/>
                </a:cubicBezTo>
                <a:close/>
                <a:moveTo>
                  <a:pt x="679396" y="5956258"/>
                </a:moveTo>
                <a:cubicBezTo>
                  <a:pt x="644326" y="5956258"/>
                  <a:pt x="615896" y="5984688"/>
                  <a:pt x="615896" y="6019758"/>
                </a:cubicBezTo>
                <a:cubicBezTo>
                  <a:pt x="615896" y="6054828"/>
                  <a:pt x="644326" y="6083258"/>
                  <a:pt x="679396" y="6083258"/>
                </a:cubicBezTo>
                <a:cubicBezTo>
                  <a:pt x="714466" y="6083258"/>
                  <a:pt x="742896" y="6054828"/>
                  <a:pt x="742896" y="6019758"/>
                </a:cubicBezTo>
                <a:cubicBezTo>
                  <a:pt x="742896" y="5984688"/>
                  <a:pt x="714466" y="5956258"/>
                  <a:pt x="679396" y="5956258"/>
                </a:cubicBezTo>
                <a:close/>
                <a:moveTo>
                  <a:pt x="412697" y="5956258"/>
                </a:moveTo>
                <a:cubicBezTo>
                  <a:pt x="377627" y="5956258"/>
                  <a:pt x="349197" y="5984688"/>
                  <a:pt x="349197" y="6019758"/>
                </a:cubicBezTo>
                <a:cubicBezTo>
                  <a:pt x="349197" y="6054828"/>
                  <a:pt x="377627" y="6083258"/>
                  <a:pt x="412697" y="6083258"/>
                </a:cubicBezTo>
                <a:cubicBezTo>
                  <a:pt x="447767" y="6083258"/>
                  <a:pt x="476197" y="6054828"/>
                  <a:pt x="476197" y="6019758"/>
                </a:cubicBezTo>
                <a:cubicBezTo>
                  <a:pt x="476197" y="5984688"/>
                  <a:pt x="447767" y="5956258"/>
                  <a:pt x="412697" y="5956258"/>
                </a:cubicBezTo>
                <a:close/>
                <a:moveTo>
                  <a:pt x="11880768" y="5651458"/>
                </a:moveTo>
                <a:cubicBezTo>
                  <a:pt x="11845698" y="5651458"/>
                  <a:pt x="11817268" y="5679888"/>
                  <a:pt x="11817268" y="5714958"/>
                </a:cubicBezTo>
                <a:cubicBezTo>
                  <a:pt x="11817268" y="5750028"/>
                  <a:pt x="11845698" y="5778458"/>
                  <a:pt x="11880768" y="5778458"/>
                </a:cubicBezTo>
                <a:cubicBezTo>
                  <a:pt x="11915838" y="5778458"/>
                  <a:pt x="11944268" y="5750028"/>
                  <a:pt x="11944268" y="5714958"/>
                </a:cubicBezTo>
                <a:cubicBezTo>
                  <a:pt x="11944268" y="5679888"/>
                  <a:pt x="11915838" y="5651458"/>
                  <a:pt x="11880768" y="5651458"/>
                </a:cubicBezTo>
                <a:close/>
                <a:moveTo>
                  <a:pt x="11614068" y="5651458"/>
                </a:moveTo>
                <a:cubicBezTo>
                  <a:pt x="11578998" y="5651458"/>
                  <a:pt x="11550568" y="5679888"/>
                  <a:pt x="11550568" y="5714958"/>
                </a:cubicBezTo>
                <a:cubicBezTo>
                  <a:pt x="11550568" y="5750028"/>
                  <a:pt x="11578998" y="5778458"/>
                  <a:pt x="11614068" y="5778458"/>
                </a:cubicBezTo>
                <a:cubicBezTo>
                  <a:pt x="11649138" y="5778458"/>
                  <a:pt x="11677568" y="5750028"/>
                  <a:pt x="11677568" y="5714958"/>
                </a:cubicBezTo>
                <a:cubicBezTo>
                  <a:pt x="11677568" y="5679888"/>
                  <a:pt x="11649138" y="5651458"/>
                  <a:pt x="11614068" y="5651458"/>
                </a:cubicBezTo>
                <a:close/>
                <a:moveTo>
                  <a:pt x="11347368" y="5651458"/>
                </a:moveTo>
                <a:cubicBezTo>
                  <a:pt x="11312298" y="5651458"/>
                  <a:pt x="11283868" y="5679888"/>
                  <a:pt x="11283868" y="5714958"/>
                </a:cubicBezTo>
                <a:cubicBezTo>
                  <a:pt x="11283868" y="5750028"/>
                  <a:pt x="11312298" y="5778458"/>
                  <a:pt x="11347368" y="5778458"/>
                </a:cubicBezTo>
                <a:cubicBezTo>
                  <a:pt x="11382438" y="5778458"/>
                  <a:pt x="11410868" y="5750028"/>
                  <a:pt x="11410868" y="5714958"/>
                </a:cubicBezTo>
                <a:cubicBezTo>
                  <a:pt x="11410868" y="5679888"/>
                  <a:pt x="11382438" y="5651458"/>
                  <a:pt x="11347368" y="5651458"/>
                </a:cubicBezTo>
                <a:close/>
                <a:moveTo>
                  <a:pt x="11080668" y="5651458"/>
                </a:moveTo>
                <a:cubicBezTo>
                  <a:pt x="11045598" y="5651458"/>
                  <a:pt x="11017168" y="5679888"/>
                  <a:pt x="11017168" y="5714958"/>
                </a:cubicBezTo>
                <a:cubicBezTo>
                  <a:pt x="11017168" y="5750028"/>
                  <a:pt x="11045598" y="5778458"/>
                  <a:pt x="11080668" y="5778458"/>
                </a:cubicBezTo>
                <a:cubicBezTo>
                  <a:pt x="11115738" y="5778458"/>
                  <a:pt x="11144168" y="5750028"/>
                  <a:pt x="11144168" y="5714958"/>
                </a:cubicBezTo>
                <a:cubicBezTo>
                  <a:pt x="11144168" y="5679888"/>
                  <a:pt x="11115738" y="5651458"/>
                  <a:pt x="11080668" y="5651458"/>
                </a:cubicBezTo>
                <a:close/>
                <a:moveTo>
                  <a:pt x="10813968" y="5651458"/>
                </a:moveTo>
                <a:cubicBezTo>
                  <a:pt x="10778898" y="5651458"/>
                  <a:pt x="10750468" y="5679888"/>
                  <a:pt x="10750468" y="5714958"/>
                </a:cubicBezTo>
                <a:cubicBezTo>
                  <a:pt x="10750468" y="5750028"/>
                  <a:pt x="10778898" y="5778458"/>
                  <a:pt x="10813968" y="5778458"/>
                </a:cubicBezTo>
                <a:cubicBezTo>
                  <a:pt x="10849038" y="5778458"/>
                  <a:pt x="10877468" y="5750028"/>
                  <a:pt x="10877468" y="5714958"/>
                </a:cubicBezTo>
                <a:cubicBezTo>
                  <a:pt x="10877468" y="5679888"/>
                  <a:pt x="10849038" y="5651458"/>
                  <a:pt x="10813968" y="5651458"/>
                </a:cubicBezTo>
                <a:close/>
                <a:moveTo>
                  <a:pt x="10547268" y="5651458"/>
                </a:moveTo>
                <a:cubicBezTo>
                  <a:pt x="10512198" y="5651458"/>
                  <a:pt x="10483768" y="5679888"/>
                  <a:pt x="10483768" y="5714958"/>
                </a:cubicBezTo>
                <a:cubicBezTo>
                  <a:pt x="10483768" y="5750028"/>
                  <a:pt x="10512198" y="5778458"/>
                  <a:pt x="10547268" y="5778458"/>
                </a:cubicBezTo>
                <a:cubicBezTo>
                  <a:pt x="10582338" y="5778458"/>
                  <a:pt x="10610768" y="5750028"/>
                  <a:pt x="10610768" y="5714958"/>
                </a:cubicBezTo>
                <a:cubicBezTo>
                  <a:pt x="10610768" y="5679888"/>
                  <a:pt x="10582338" y="5651458"/>
                  <a:pt x="10547268" y="5651458"/>
                </a:cubicBezTo>
                <a:close/>
                <a:moveTo>
                  <a:pt x="10280568" y="5651458"/>
                </a:moveTo>
                <a:cubicBezTo>
                  <a:pt x="10245498" y="5651458"/>
                  <a:pt x="10217068" y="5679888"/>
                  <a:pt x="10217068" y="5714958"/>
                </a:cubicBezTo>
                <a:cubicBezTo>
                  <a:pt x="10217068" y="5750028"/>
                  <a:pt x="10245498" y="5778458"/>
                  <a:pt x="10280568" y="5778458"/>
                </a:cubicBezTo>
                <a:cubicBezTo>
                  <a:pt x="10315638" y="5778458"/>
                  <a:pt x="10344068" y="5750028"/>
                  <a:pt x="10344068" y="5714958"/>
                </a:cubicBezTo>
                <a:cubicBezTo>
                  <a:pt x="10344068" y="5679888"/>
                  <a:pt x="10315638" y="5651458"/>
                  <a:pt x="10280568" y="5651458"/>
                </a:cubicBezTo>
                <a:close/>
                <a:moveTo>
                  <a:pt x="10013868" y="5651458"/>
                </a:moveTo>
                <a:cubicBezTo>
                  <a:pt x="9978798" y="5651458"/>
                  <a:pt x="9950368" y="5679888"/>
                  <a:pt x="9950368" y="5714958"/>
                </a:cubicBezTo>
                <a:cubicBezTo>
                  <a:pt x="9950368" y="5750028"/>
                  <a:pt x="9978798" y="5778458"/>
                  <a:pt x="10013868" y="5778458"/>
                </a:cubicBezTo>
                <a:cubicBezTo>
                  <a:pt x="10048938" y="5778458"/>
                  <a:pt x="10077368" y="5750028"/>
                  <a:pt x="10077368" y="5714958"/>
                </a:cubicBezTo>
                <a:cubicBezTo>
                  <a:pt x="10077368" y="5679888"/>
                  <a:pt x="10048938" y="5651458"/>
                  <a:pt x="10013868" y="5651458"/>
                </a:cubicBezTo>
                <a:close/>
                <a:moveTo>
                  <a:pt x="9747168" y="5651458"/>
                </a:moveTo>
                <a:cubicBezTo>
                  <a:pt x="9712098" y="5651458"/>
                  <a:pt x="9683668" y="5679888"/>
                  <a:pt x="9683668" y="5714958"/>
                </a:cubicBezTo>
                <a:cubicBezTo>
                  <a:pt x="9683668" y="5750028"/>
                  <a:pt x="9712098" y="5778458"/>
                  <a:pt x="9747168" y="5778458"/>
                </a:cubicBezTo>
                <a:cubicBezTo>
                  <a:pt x="9782238" y="5778458"/>
                  <a:pt x="9810668" y="5750028"/>
                  <a:pt x="9810668" y="5714958"/>
                </a:cubicBezTo>
                <a:cubicBezTo>
                  <a:pt x="9810668" y="5679888"/>
                  <a:pt x="9782238" y="5651458"/>
                  <a:pt x="9747168" y="5651458"/>
                </a:cubicBezTo>
                <a:close/>
                <a:moveTo>
                  <a:pt x="9480468" y="5651458"/>
                </a:moveTo>
                <a:cubicBezTo>
                  <a:pt x="9445398" y="5651458"/>
                  <a:pt x="9416968" y="5679888"/>
                  <a:pt x="9416968" y="5714958"/>
                </a:cubicBezTo>
                <a:cubicBezTo>
                  <a:pt x="9416968" y="5750028"/>
                  <a:pt x="9445398" y="5778458"/>
                  <a:pt x="9480468" y="5778458"/>
                </a:cubicBezTo>
                <a:cubicBezTo>
                  <a:pt x="9515538" y="5778458"/>
                  <a:pt x="9543968" y="5750028"/>
                  <a:pt x="9543968" y="5714958"/>
                </a:cubicBezTo>
                <a:cubicBezTo>
                  <a:pt x="9543968" y="5679888"/>
                  <a:pt x="9515538" y="5651458"/>
                  <a:pt x="9480468" y="5651458"/>
                </a:cubicBezTo>
                <a:close/>
                <a:moveTo>
                  <a:pt x="9213768" y="5651458"/>
                </a:moveTo>
                <a:cubicBezTo>
                  <a:pt x="9178698" y="5651458"/>
                  <a:pt x="9150268" y="5679888"/>
                  <a:pt x="9150268" y="5714958"/>
                </a:cubicBezTo>
                <a:cubicBezTo>
                  <a:pt x="9150268" y="5750028"/>
                  <a:pt x="9178698" y="5778458"/>
                  <a:pt x="9213768" y="5778458"/>
                </a:cubicBezTo>
                <a:cubicBezTo>
                  <a:pt x="9248838" y="5778458"/>
                  <a:pt x="9277268" y="5750028"/>
                  <a:pt x="9277268" y="5714958"/>
                </a:cubicBezTo>
                <a:cubicBezTo>
                  <a:pt x="9277268" y="5679888"/>
                  <a:pt x="9248838" y="5651458"/>
                  <a:pt x="9213768" y="5651458"/>
                </a:cubicBezTo>
                <a:close/>
                <a:moveTo>
                  <a:pt x="8947068" y="5651458"/>
                </a:moveTo>
                <a:cubicBezTo>
                  <a:pt x="8911998" y="5651458"/>
                  <a:pt x="8883568" y="5679888"/>
                  <a:pt x="8883568" y="5714958"/>
                </a:cubicBezTo>
                <a:cubicBezTo>
                  <a:pt x="8883568" y="5750028"/>
                  <a:pt x="8911998" y="5778458"/>
                  <a:pt x="8947068" y="5778458"/>
                </a:cubicBezTo>
                <a:cubicBezTo>
                  <a:pt x="8982138" y="5778458"/>
                  <a:pt x="9010568" y="5750028"/>
                  <a:pt x="9010568" y="5714958"/>
                </a:cubicBezTo>
                <a:cubicBezTo>
                  <a:pt x="9010568" y="5679888"/>
                  <a:pt x="8982138" y="5651458"/>
                  <a:pt x="8947068" y="5651458"/>
                </a:cubicBezTo>
                <a:close/>
                <a:moveTo>
                  <a:pt x="8680368" y="5651458"/>
                </a:moveTo>
                <a:cubicBezTo>
                  <a:pt x="8645298" y="5651458"/>
                  <a:pt x="8616868" y="5679888"/>
                  <a:pt x="8616868" y="5714958"/>
                </a:cubicBezTo>
                <a:cubicBezTo>
                  <a:pt x="8616868" y="5750028"/>
                  <a:pt x="8645298" y="5778458"/>
                  <a:pt x="8680368" y="5778458"/>
                </a:cubicBezTo>
                <a:cubicBezTo>
                  <a:pt x="8715438" y="5778458"/>
                  <a:pt x="8743868" y="5750028"/>
                  <a:pt x="8743868" y="5714958"/>
                </a:cubicBezTo>
                <a:cubicBezTo>
                  <a:pt x="8743868" y="5679888"/>
                  <a:pt x="8715438" y="5651458"/>
                  <a:pt x="8680368" y="5651458"/>
                </a:cubicBezTo>
                <a:close/>
                <a:moveTo>
                  <a:pt x="8413668" y="5651458"/>
                </a:moveTo>
                <a:cubicBezTo>
                  <a:pt x="8378598" y="5651458"/>
                  <a:pt x="8350168" y="5679888"/>
                  <a:pt x="8350168" y="5714958"/>
                </a:cubicBezTo>
                <a:cubicBezTo>
                  <a:pt x="8350168" y="5750028"/>
                  <a:pt x="8378598" y="5778458"/>
                  <a:pt x="8413668" y="5778458"/>
                </a:cubicBezTo>
                <a:cubicBezTo>
                  <a:pt x="8448738" y="5778458"/>
                  <a:pt x="8477168" y="5750028"/>
                  <a:pt x="8477168" y="5714958"/>
                </a:cubicBezTo>
                <a:cubicBezTo>
                  <a:pt x="8477168" y="5679888"/>
                  <a:pt x="8448738" y="5651458"/>
                  <a:pt x="8413668" y="5651458"/>
                </a:cubicBezTo>
                <a:close/>
                <a:moveTo>
                  <a:pt x="8146968" y="5651458"/>
                </a:moveTo>
                <a:cubicBezTo>
                  <a:pt x="8111898" y="5651458"/>
                  <a:pt x="8083468" y="5679888"/>
                  <a:pt x="8083468" y="5714958"/>
                </a:cubicBezTo>
                <a:cubicBezTo>
                  <a:pt x="8083468" y="5750028"/>
                  <a:pt x="8111898" y="5778458"/>
                  <a:pt x="8146968" y="5778458"/>
                </a:cubicBezTo>
                <a:cubicBezTo>
                  <a:pt x="8182038" y="5778458"/>
                  <a:pt x="8210468" y="5750028"/>
                  <a:pt x="8210468" y="5714958"/>
                </a:cubicBezTo>
                <a:cubicBezTo>
                  <a:pt x="8210468" y="5679888"/>
                  <a:pt x="8182038" y="5651458"/>
                  <a:pt x="8146968" y="5651458"/>
                </a:cubicBezTo>
                <a:close/>
                <a:moveTo>
                  <a:pt x="7880268" y="5651458"/>
                </a:moveTo>
                <a:cubicBezTo>
                  <a:pt x="7845198" y="5651458"/>
                  <a:pt x="7816768" y="5679888"/>
                  <a:pt x="7816768" y="5714958"/>
                </a:cubicBezTo>
                <a:cubicBezTo>
                  <a:pt x="7816768" y="5750028"/>
                  <a:pt x="7845198" y="5778458"/>
                  <a:pt x="7880268" y="5778458"/>
                </a:cubicBezTo>
                <a:cubicBezTo>
                  <a:pt x="7915338" y="5778458"/>
                  <a:pt x="7943768" y="5750028"/>
                  <a:pt x="7943768" y="5714958"/>
                </a:cubicBezTo>
                <a:cubicBezTo>
                  <a:pt x="7943768" y="5679888"/>
                  <a:pt x="7915338" y="5651458"/>
                  <a:pt x="7880268" y="5651458"/>
                </a:cubicBezTo>
                <a:close/>
                <a:moveTo>
                  <a:pt x="7613568" y="5651458"/>
                </a:moveTo>
                <a:cubicBezTo>
                  <a:pt x="7578498" y="5651458"/>
                  <a:pt x="7550068" y="5679888"/>
                  <a:pt x="7550068" y="5714958"/>
                </a:cubicBezTo>
                <a:cubicBezTo>
                  <a:pt x="7550068" y="5750028"/>
                  <a:pt x="7578498" y="5778458"/>
                  <a:pt x="7613568" y="5778458"/>
                </a:cubicBezTo>
                <a:cubicBezTo>
                  <a:pt x="7648638" y="5778458"/>
                  <a:pt x="7677068" y="5750028"/>
                  <a:pt x="7677068" y="5714958"/>
                </a:cubicBezTo>
                <a:cubicBezTo>
                  <a:pt x="7677068" y="5679888"/>
                  <a:pt x="7648638" y="5651458"/>
                  <a:pt x="7613568" y="5651458"/>
                </a:cubicBezTo>
                <a:close/>
                <a:moveTo>
                  <a:pt x="7346868" y="5651458"/>
                </a:moveTo>
                <a:cubicBezTo>
                  <a:pt x="7311798" y="5651458"/>
                  <a:pt x="7283368" y="5679888"/>
                  <a:pt x="7283368" y="5714958"/>
                </a:cubicBezTo>
                <a:cubicBezTo>
                  <a:pt x="7283368" y="5750028"/>
                  <a:pt x="7311798" y="5778458"/>
                  <a:pt x="7346868" y="5778458"/>
                </a:cubicBezTo>
                <a:cubicBezTo>
                  <a:pt x="7381938" y="5778458"/>
                  <a:pt x="7410368" y="5750028"/>
                  <a:pt x="7410368" y="5714958"/>
                </a:cubicBezTo>
                <a:cubicBezTo>
                  <a:pt x="7410368" y="5679888"/>
                  <a:pt x="7381938" y="5651458"/>
                  <a:pt x="7346868" y="5651458"/>
                </a:cubicBezTo>
                <a:close/>
                <a:moveTo>
                  <a:pt x="7080168" y="5651458"/>
                </a:moveTo>
                <a:cubicBezTo>
                  <a:pt x="7045098" y="5651458"/>
                  <a:pt x="7016668" y="5679888"/>
                  <a:pt x="7016668" y="5714958"/>
                </a:cubicBezTo>
                <a:cubicBezTo>
                  <a:pt x="7016668" y="5750028"/>
                  <a:pt x="7045098" y="5778458"/>
                  <a:pt x="7080168" y="5778458"/>
                </a:cubicBezTo>
                <a:cubicBezTo>
                  <a:pt x="7115238" y="5778458"/>
                  <a:pt x="7143668" y="5750028"/>
                  <a:pt x="7143668" y="5714958"/>
                </a:cubicBezTo>
                <a:cubicBezTo>
                  <a:pt x="7143668" y="5679888"/>
                  <a:pt x="7115238" y="5651458"/>
                  <a:pt x="7080168" y="5651458"/>
                </a:cubicBezTo>
                <a:close/>
                <a:moveTo>
                  <a:pt x="6813468" y="5651458"/>
                </a:moveTo>
                <a:cubicBezTo>
                  <a:pt x="6778398" y="5651458"/>
                  <a:pt x="6749968" y="5679888"/>
                  <a:pt x="6749968" y="5714958"/>
                </a:cubicBezTo>
                <a:cubicBezTo>
                  <a:pt x="6749968" y="5750028"/>
                  <a:pt x="6778398" y="5778458"/>
                  <a:pt x="6813468" y="5778458"/>
                </a:cubicBezTo>
                <a:cubicBezTo>
                  <a:pt x="6848538" y="5778458"/>
                  <a:pt x="6876968" y="5750028"/>
                  <a:pt x="6876968" y="5714958"/>
                </a:cubicBezTo>
                <a:cubicBezTo>
                  <a:pt x="6876968" y="5679888"/>
                  <a:pt x="6848538" y="5651458"/>
                  <a:pt x="6813468" y="5651458"/>
                </a:cubicBezTo>
                <a:close/>
                <a:moveTo>
                  <a:pt x="6546768" y="5651458"/>
                </a:moveTo>
                <a:cubicBezTo>
                  <a:pt x="6511698" y="5651458"/>
                  <a:pt x="6483268" y="5679888"/>
                  <a:pt x="6483268" y="5714958"/>
                </a:cubicBezTo>
                <a:cubicBezTo>
                  <a:pt x="6483268" y="5750028"/>
                  <a:pt x="6511698" y="5778458"/>
                  <a:pt x="6546768" y="5778458"/>
                </a:cubicBezTo>
                <a:cubicBezTo>
                  <a:pt x="6581838" y="5778458"/>
                  <a:pt x="6610268" y="5750028"/>
                  <a:pt x="6610268" y="5714958"/>
                </a:cubicBezTo>
                <a:cubicBezTo>
                  <a:pt x="6610268" y="5679888"/>
                  <a:pt x="6581838" y="5651458"/>
                  <a:pt x="6546768" y="5651458"/>
                </a:cubicBezTo>
                <a:close/>
                <a:moveTo>
                  <a:pt x="6280068" y="5651458"/>
                </a:moveTo>
                <a:cubicBezTo>
                  <a:pt x="6244998" y="5651458"/>
                  <a:pt x="6216568" y="5679888"/>
                  <a:pt x="6216568" y="5714958"/>
                </a:cubicBezTo>
                <a:cubicBezTo>
                  <a:pt x="6216568" y="5750028"/>
                  <a:pt x="6244998" y="5778458"/>
                  <a:pt x="6280068" y="5778458"/>
                </a:cubicBezTo>
                <a:cubicBezTo>
                  <a:pt x="6315138" y="5778458"/>
                  <a:pt x="6343568" y="5750028"/>
                  <a:pt x="6343568" y="5714958"/>
                </a:cubicBezTo>
                <a:cubicBezTo>
                  <a:pt x="6343568" y="5679888"/>
                  <a:pt x="6315138" y="5651458"/>
                  <a:pt x="6280068" y="5651458"/>
                </a:cubicBezTo>
                <a:close/>
                <a:moveTo>
                  <a:pt x="6013372" y="5651458"/>
                </a:moveTo>
                <a:cubicBezTo>
                  <a:pt x="5978300" y="5651458"/>
                  <a:pt x="5949869" y="5679888"/>
                  <a:pt x="5949869" y="5714958"/>
                </a:cubicBezTo>
                <a:cubicBezTo>
                  <a:pt x="5949869" y="5750028"/>
                  <a:pt x="5978300" y="5778458"/>
                  <a:pt x="6013372" y="5778458"/>
                </a:cubicBezTo>
                <a:cubicBezTo>
                  <a:pt x="6048442" y="5778458"/>
                  <a:pt x="6076876" y="5750028"/>
                  <a:pt x="6076876" y="5714958"/>
                </a:cubicBezTo>
                <a:cubicBezTo>
                  <a:pt x="6076876" y="5679888"/>
                  <a:pt x="6048442" y="5651458"/>
                  <a:pt x="6013372" y="5651458"/>
                </a:cubicBezTo>
                <a:close/>
                <a:moveTo>
                  <a:pt x="5746670" y="5651458"/>
                </a:moveTo>
                <a:cubicBezTo>
                  <a:pt x="5711600" y="5651458"/>
                  <a:pt x="5683171" y="5679888"/>
                  <a:pt x="5683171" y="5714958"/>
                </a:cubicBezTo>
                <a:cubicBezTo>
                  <a:pt x="5683171" y="5750028"/>
                  <a:pt x="5711600" y="5778458"/>
                  <a:pt x="5746670" y="5778458"/>
                </a:cubicBezTo>
                <a:cubicBezTo>
                  <a:pt x="5781739" y="5778458"/>
                  <a:pt x="5810169" y="5750028"/>
                  <a:pt x="5810169" y="5714958"/>
                </a:cubicBezTo>
                <a:cubicBezTo>
                  <a:pt x="5810169" y="5679888"/>
                  <a:pt x="5781739" y="5651458"/>
                  <a:pt x="5746670" y="5651458"/>
                </a:cubicBezTo>
                <a:close/>
                <a:moveTo>
                  <a:pt x="5479975" y="5651458"/>
                </a:moveTo>
                <a:cubicBezTo>
                  <a:pt x="5444903" y="5651458"/>
                  <a:pt x="5416475" y="5679888"/>
                  <a:pt x="5416475" y="5714958"/>
                </a:cubicBezTo>
                <a:cubicBezTo>
                  <a:pt x="5416475" y="5750028"/>
                  <a:pt x="5444903" y="5778458"/>
                  <a:pt x="5479975" y="5778458"/>
                </a:cubicBezTo>
                <a:cubicBezTo>
                  <a:pt x="5515042" y="5778458"/>
                  <a:pt x="5543472" y="5750028"/>
                  <a:pt x="5543472" y="5714958"/>
                </a:cubicBezTo>
                <a:cubicBezTo>
                  <a:pt x="5543472" y="5679888"/>
                  <a:pt x="5515042" y="5651458"/>
                  <a:pt x="5479975" y="5651458"/>
                </a:cubicBezTo>
                <a:close/>
                <a:moveTo>
                  <a:pt x="5213273" y="5651458"/>
                </a:moveTo>
                <a:cubicBezTo>
                  <a:pt x="5178202" y="5651458"/>
                  <a:pt x="5149774" y="5679888"/>
                  <a:pt x="5149774" y="5714958"/>
                </a:cubicBezTo>
                <a:cubicBezTo>
                  <a:pt x="5149774" y="5750028"/>
                  <a:pt x="5178202" y="5778458"/>
                  <a:pt x="5213273" y="5778458"/>
                </a:cubicBezTo>
                <a:cubicBezTo>
                  <a:pt x="5248341" y="5778458"/>
                  <a:pt x="5276774" y="5750028"/>
                  <a:pt x="5276774" y="5714958"/>
                </a:cubicBezTo>
                <a:cubicBezTo>
                  <a:pt x="5276774" y="5679888"/>
                  <a:pt x="5248341" y="5651458"/>
                  <a:pt x="5213273" y="5651458"/>
                </a:cubicBezTo>
                <a:close/>
                <a:moveTo>
                  <a:pt x="4946574" y="5651458"/>
                </a:moveTo>
                <a:cubicBezTo>
                  <a:pt x="4911502" y="5651458"/>
                  <a:pt x="4883074" y="5679888"/>
                  <a:pt x="4883074" y="5714958"/>
                </a:cubicBezTo>
                <a:cubicBezTo>
                  <a:pt x="4883074" y="5750028"/>
                  <a:pt x="4911502" y="5778458"/>
                  <a:pt x="4946574" y="5778458"/>
                </a:cubicBezTo>
                <a:cubicBezTo>
                  <a:pt x="4981643" y="5778458"/>
                  <a:pt x="5010074" y="5750028"/>
                  <a:pt x="5010074" y="5714958"/>
                </a:cubicBezTo>
                <a:cubicBezTo>
                  <a:pt x="5010074" y="5679888"/>
                  <a:pt x="4981643" y="5651458"/>
                  <a:pt x="4946574" y="5651458"/>
                </a:cubicBezTo>
                <a:close/>
                <a:moveTo>
                  <a:pt x="4679871" y="5651458"/>
                </a:moveTo>
                <a:cubicBezTo>
                  <a:pt x="4644803" y="5651458"/>
                  <a:pt x="4616377" y="5679888"/>
                  <a:pt x="4616377" y="5714958"/>
                </a:cubicBezTo>
                <a:cubicBezTo>
                  <a:pt x="4616377" y="5750028"/>
                  <a:pt x="4644803" y="5778458"/>
                  <a:pt x="4679871" y="5778458"/>
                </a:cubicBezTo>
                <a:cubicBezTo>
                  <a:pt x="4714938" y="5778458"/>
                  <a:pt x="4743370" y="5750028"/>
                  <a:pt x="4743370" y="5714958"/>
                </a:cubicBezTo>
                <a:cubicBezTo>
                  <a:pt x="4743370" y="5679888"/>
                  <a:pt x="4714938" y="5651458"/>
                  <a:pt x="4679871" y="5651458"/>
                </a:cubicBezTo>
                <a:close/>
                <a:moveTo>
                  <a:pt x="4413169" y="5651458"/>
                </a:moveTo>
                <a:cubicBezTo>
                  <a:pt x="4378103" y="5651458"/>
                  <a:pt x="4349676" y="5679888"/>
                  <a:pt x="4349676" y="5714958"/>
                </a:cubicBezTo>
                <a:cubicBezTo>
                  <a:pt x="4349676" y="5750028"/>
                  <a:pt x="4378103" y="5778458"/>
                  <a:pt x="4413169" y="5778458"/>
                </a:cubicBezTo>
                <a:cubicBezTo>
                  <a:pt x="4448250" y="5778458"/>
                  <a:pt x="4476671" y="5750028"/>
                  <a:pt x="4476671" y="5714958"/>
                </a:cubicBezTo>
                <a:cubicBezTo>
                  <a:pt x="4476671" y="5679888"/>
                  <a:pt x="4448250" y="5651458"/>
                  <a:pt x="4413169" y="5651458"/>
                </a:cubicBezTo>
                <a:close/>
                <a:moveTo>
                  <a:pt x="4146474" y="5651458"/>
                </a:moveTo>
                <a:cubicBezTo>
                  <a:pt x="4111403" y="5651458"/>
                  <a:pt x="4082974" y="5679888"/>
                  <a:pt x="4082974" y="5714958"/>
                </a:cubicBezTo>
                <a:cubicBezTo>
                  <a:pt x="4082974" y="5750028"/>
                  <a:pt x="4111403" y="5778458"/>
                  <a:pt x="4146474" y="5778458"/>
                </a:cubicBezTo>
                <a:cubicBezTo>
                  <a:pt x="4181549" y="5778458"/>
                  <a:pt x="4209979" y="5750028"/>
                  <a:pt x="4209979" y="5714958"/>
                </a:cubicBezTo>
                <a:cubicBezTo>
                  <a:pt x="4209979" y="5679888"/>
                  <a:pt x="4181549" y="5651458"/>
                  <a:pt x="4146474" y="5651458"/>
                </a:cubicBezTo>
                <a:close/>
                <a:moveTo>
                  <a:pt x="3879791" y="5651458"/>
                </a:moveTo>
                <a:cubicBezTo>
                  <a:pt x="3844721" y="5651458"/>
                  <a:pt x="3816291" y="5679888"/>
                  <a:pt x="3816291" y="5714958"/>
                </a:cubicBezTo>
                <a:cubicBezTo>
                  <a:pt x="3816291" y="5750028"/>
                  <a:pt x="3844721" y="5778458"/>
                  <a:pt x="3879791" y="5778458"/>
                </a:cubicBezTo>
                <a:cubicBezTo>
                  <a:pt x="3914863" y="5778458"/>
                  <a:pt x="3943293" y="5750028"/>
                  <a:pt x="3943293" y="5714958"/>
                </a:cubicBezTo>
                <a:cubicBezTo>
                  <a:pt x="3943293" y="5679888"/>
                  <a:pt x="3914863" y="5651458"/>
                  <a:pt x="3879791" y="5651458"/>
                </a:cubicBezTo>
                <a:close/>
                <a:moveTo>
                  <a:pt x="3613096" y="5651458"/>
                </a:moveTo>
                <a:cubicBezTo>
                  <a:pt x="3578026" y="5651458"/>
                  <a:pt x="3549597" y="5679888"/>
                  <a:pt x="3549597" y="5714958"/>
                </a:cubicBezTo>
                <a:cubicBezTo>
                  <a:pt x="3549597" y="5750028"/>
                  <a:pt x="3578026" y="5778458"/>
                  <a:pt x="3613096" y="5778458"/>
                </a:cubicBezTo>
                <a:cubicBezTo>
                  <a:pt x="3648165" y="5778458"/>
                  <a:pt x="3676594" y="5750028"/>
                  <a:pt x="3676594" y="5714958"/>
                </a:cubicBezTo>
                <a:cubicBezTo>
                  <a:pt x="3676594" y="5679888"/>
                  <a:pt x="3648165" y="5651458"/>
                  <a:pt x="3613096" y="5651458"/>
                </a:cubicBezTo>
                <a:close/>
                <a:moveTo>
                  <a:pt x="3346389" y="5651458"/>
                </a:moveTo>
                <a:cubicBezTo>
                  <a:pt x="3311317" y="5651458"/>
                  <a:pt x="3282888" y="5679888"/>
                  <a:pt x="3282888" y="5714958"/>
                </a:cubicBezTo>
                <a:cubicBezTo>
                  <a:pt x="3282888" y="5750028"/>
                  <a:pt x="3311317" y="5778458"/>
                  <a:pt x="3346389" y="5778458"/>
                </a:cubicBezTo>
                <a:cubicBezTo>
                  <a:pt x="3381460" y="5778458"/>
                  <a:pt x="3409891" y="5750028"/>
                  <a:pt x="3409891" y="5714958"/>
                </a:cubicBezTo>
                <a:cubicBezTo>
                  <a:pt x="3409891" y="5679888"/>
                  <a:pt x="3381460" y="5651458"/>
                  <a:pt x="3346389" y="5651458"/>
                </a:cubicBezTo>
                <a:close/>
                <a:moveTo>
                  <a:pt x="3079695" y="5651458"/>
                </a:moveTo>
                <a:cubicBezTo>
                  <a:pt x="3044626" y="5651458"/>
                  <a:pt x="3016197" y="5679888"/>
                  <a:pt x="3016197" y="5714958"/>
                </a:cubicBezTo>
                <a:cubicBezTo>
                  <a:pt x="3016197" y="5750028"/>
                  <a:pt x="3044626" y="5778458"/>
                  <a:pt x="3079695" y="5778458"/>
                </a:cubicBezTo>
                <a:cubicBezTo>
                  <a:pt x="3114764" y="5778458"/>
                  <a:pt x="3143193" y="5750028"/>
                  <a:pt x="3143193" y="5714958"/>
                </a:cubicBezTo>
                <a:cubicBezTo>
                  <a:pt x="3143193" y="5679888"/>
                  <a:pt x="3114764" y="5651458"/>
                  <a:pt x="3079695" y="5651458"/>
                </a:cubicBezTo>
                <a:close/>
                <a:moveTo>
                  <a:pt x="2813004" y="5651458"/>
                </a:moveTo>
                <a:cubicBezTo>
                  <a:pt x="2777935" y="5651458"/>
                  <a:pt x="2749506" y="5679888"/>
                  <a:pt x="2749506" y="5714958"/>
                </a:cubicBezTo>
                <a:cubicBezTo>
                  <a:pt x="2749506" y="5750028"/>
                  <a:pt x="2777935" y="5778458"/>
                  <a:pt x="2813004" y="5778458"/>
                </a:cubicBezTo>
                <a:cubicBezTo>
                  <a:pt x="2848073" y="5778458"/>
                  <a:pt x="2876502" y="5750028"/>
                  <a:pt x="2876502" y="5714958"/>
                </a:cubicBezTo>
                <a:cubicBezTo>
                  <a:pt x="2876502" y="5679888"/>
                  <a:pt x="2848073" y="5651458"/>
                  <a:pt x="2813004" y="5651458"/>
                </a:cubicBezTo>
                <a:close/>
                <a:moveTo>
                  <a:pt x="2546299" y="5651458"/>
                </a:moveTo>
                <a:cubicBezTo>
                  <a:pt x="2511227" y="5651458"/>
                  <a:pt x="2482796" y="5679888"/>
                  <a:pt x="2482796" y="5714958"/>
                </a:cubicBezTo>
                <a:cubicBezTo>
                  <a:pt x="2482796" y="5750028"/>
                  <a:pt x="2511227" y="5778458"/>
                  <a:pt x="2546299" y="5778458"/>
                </a:cubicBezTo>
                <a:cubicBezTo>
                  <a:pt x="2581371" y="5778458"/>
                  <a:pt x="2609802" y="5750028"/>
                  <a:pt x="2609802" y="5714958"/>
                </a:cubicBezTo>
                <a:cubicBezTo>
                  <a:pt x="2609802" y="5679888"/>
                  <a:pt x="2581371" y="5651458"/>
                  <a:pt x="2546299" y="5651458"/>
                </a:cubicBezTo>
                <a:close/>
                <a:moveTo>
                  <a:pt x="2279598" y="5651458"/>
                </a:moveTo>
                <a:cubicBezTo>
                  <a:pt x="2244523" y="5651458"/>
                  <a:pt x="2216095" y="5679888"/>
                  <a:pt x="2216095" y="5714958"/>
                </a:cubicBezTo>
                <a:cubicBezTo>
                  <a:pt x="2216095" y="5750028"/>
                  <a:pt x="2244523" y="5778458"/>
                  <a:pt x="2279598" y="5778458"/>
                </a:cubicBezTo>
                <a:cubicBezTo>
                  <a:pt x="2314672" y="5778458"/>
                  <a:pt x="2343098" y="5750028"/>
                  <a:pt x="2343098" y="5714958"/>
                </a:cubicBezTo>
                <a:cubicBezTo>
                  <a:pt x="2343098" y="5679888"/>
                  <a:pt x="2314672" y="5651458"/>
                  <a:pt x="2279598" y="5651458"/>
                </a:cubicBezTo>
                <a:close/>
                <a:moveTo>
                  <a:pt x="2012899" y="5651458"/>
                </a:moveTo>
                <a:cubicBezTo>
                  <a:pt x="1977828" y="5651458"/>
                  <a:pt x="1949393" y="5679888"/>
                  <a:pt x="1949393" y="5714958"/>
                </a:cubicBezTo>
                <a:cubicBezTo>
                  <a:pt x="1949393" y="5750028"/>
                  <a:pt x="1977828" y="5778458"/>
                  <a:pt x="2012899" y="5778458"/>
                </a:cubicBezTo>
                <a:cubicBezTo>
                  <a:pt x="2047968" y="5778458"/>
                  <a:pt x="2076393" y="5750028"/>
                  <a:pt x="2076393" y="5714958"/>
                </a:cubicBezTo>
                <a:cubicBezTo>
                  <a:pt x="2076393" y="5679888"/>
                  <a:pt x="2047968" y="5651458"/>
                  <a:pt x="2012899" y="5651458"/>
                </a:cubicBezTo>
                <a:close/>
                <a:moveTo>
                  <a:pt x="1746193" y="5651458"/>
                </a:moveTo>
                <a:cubicBezTo>
                  <a:pt x="1711123" y="5651458"/>
                  <a:pt x="1682693" y="5679888"/>
                  <a:pt x="1682693" y="5714958"/>
                </a:cubicBezTo>
                <a:cubicBezTo>
                  <a:pt x="1682693" y="5750028"/>
                  <a:pt x="1711123" y="5778458"/>
                  <a:pt x="1746193" y="5778458"/>
                </a:cubicBezTo>
                <a:cubicBezTo>
                  <a:pt x="1781263" y="5778458"/>
                  <a:pt x="1809694" y="5750028"/>
                  <a:pt x="1809694" y="5714958"/>
                </a:cubicBezTo>
                <a:cubicBezTo>
                  <a:pt x="1809694" y="5679888"/>
                  <a:pt x="1781263" y="5651458"/>
                  <a:pt x="1746193" y="5651458"/>
                </a:cubicBezTo>
                <a:close/>
                <a:moveTo>
                  <a:pt x="1479493" y="5651458"/>
                </a:moveTo>
                <a:cubicBezTo>
                  <a:pt x="1444423" y="5651458"/>
                  <a:pt x="1415993" y="5679888"/>
                  <a:pt x="1415993" y="5714958"/>
                </a:cubicBezTo>
                <a:cubicBezTo>
                  <a:pt x="1415993" y="5750028"/>
                  <a:pt x="1444423" y="5778458"/>
                  <a:pt x="1479493" y="5778458"/>
                </a:cubicBezTo>
                <a:cubicBezTo>
                  <a:pt x="1514563" y="5778458"/>
                  <a:pt x="1542993" y="5750028"/>
                  <a:pt x="1542993" y="5714958"/>
                </a:cubicBezTo>
                <a:cubicBezTo>
                  <a:pt x="1542993" y="5679888"/>
                  <a:pt x="1514563" y="5651458"/>
                  <a:pt x="1479493" y="5651458"/>
                </a:cubicBezTo>
                <a:close/>
                <a:moveTo>
                  <a:pt x="1212794" y="5651458"/>
                </a:moveTo>
                <a:cubicBezTo>
                  <a:pt x="1177724" y="5651458"/>
                  <a:pt x="1149294" y="5679888"/>
                  <a:pt x="1149294" y="5714958"/>
                </a:cubicBezTo>
                <a:cubicBezTo>
                  <a:pt x="1149294" y="5750028"/>
                  <a:pt x="1177724" y="5778458"/>
                  <a:pt x="1212794" y="5778458"/>
                </a:cubicBezTo>
                <a:cubicBezTo>
                  <a:pt x="1247864" y="5778458"/>
                  <a:pt x="1276294" y="5750028"/>
                  <a:pt x="1276294" y="5714958"/>
                </a:cubicBezTo>
                <a:cubicBezTo>
                  <a:pt x="1276294" y="5679888"/>
                  <a:pt x="1247864" y="5651458"/>
                  <a:pt x="1212794" y="5651458"/>
                </a:cubicBezTo>
                <a:close/>
                <a:moveTo>
                  <a:pt x="946095" y="5651458"/>
                </a:moveTo>
                <a:cubicBezTo>
                  <a:pt x="911025" y="5651458"/>
                  <a:pt x="882595" y="5679888"/>
                  <a:pt x="882595" y="5714958"/>
                </a:cubicBezTo>
                <a:cubicBezTo>
                  <a:pt x="882595" y="5750028"/>
                  <a:pt x="911025" y="5778458"/>
                  <a:pt x="946095" y="5778458"/>
                </a:cubicBezTo>
                <a:cubicBezTo>
                  <a:pt x="981165" y="5778458"/>
                  <a:pt x="1009595" y="5750028"/>
                  <a:pt x="1009595" y="5714958"/>
                </a:cubicBezTo>
                <a:cubicBezTo>
                  <a:pt x="1009595" y="5679888"/>
                  <a:pt x="981165" y="5651458"/>
                  <a:pt x="946095" y="5651458"/>
                </a:cubicBezTo>
                <a:close/>
                <a:moveTo>
                  <a:pt x="679396" y="5651458"/>
                </a:moveTo>
                <a:cubicBezTo>
                  <a:pt x="644326" y="5651458"/>
                  <a:pt x="615896" y="5679888"/>
                  <a:pt x="615896" y="5714958"/>
                </a:cubicBezTo>
                <a:cubicBezTo>
                  <a:pt x="615896" y="5750028"/>
                  <a:pt x="644326" y="5778458"/>
                  <a:pt x="679396" y="5778458"/>
                </a:cubicBezTo>
                <a:cubicBezTo>
                  <a:pt x="714466" y="5778458"/>
                  <a:pt x="742896" y="5750028"/>
                  <a:pt x="742896" y="5714958"/>
                </a:cubicBezTo>
                <a:cubicBezTo>
                  <a:pt x="742896" y="5679888"/>
                  <a:pt x="714466" y="5651458"/>
                  <a:pt x="679396" y="5651458"/>
                </a:cubicBezTo>
                <a:close/>
                <a:moveTo>
                  <a:pt x="412697" y="5651458"/>
                </a:moveTo>
                <a:cubicBezTo>
                  <a:pt x="377627" y="5651458"/>
                  <a:pt x="349197" y="5679888"/>
                  <a:pt x="349197" y="5714958"/>
                </a:cubicBezTo>
                <a:cubicBezTo>
                  <a:pt x="349197" y="5750028"/>
                  <a:pt x="377627" y="5778458"/>
                  <a:pt x="412697" y="5778458"/>
                </a:cubicBezTo>
                <a:cubicBezTo>
                  <a:pt x="447767" y="5778458"/>
                  <a:pt x="476197" y="5750028"/>
                  <a:pt x="476197" y="5714958"/>
                </a:cubicBezTo>
                <a:cubicBezTo>
                  <a:pt x="476197" y="5679888"/>
                  <a:pt x="447767" y="5651458"/>
                  <a:pt x="412697" y="5651458"/>
                </a:cubicBezTo>
                <a:close/>
                <a:moveTo>
                  <a:pt x="11868068" y="5346658"/>
                </a:moveTo>
                <a:cubicBezTo>
                  <a:pt x="11832998" y="5346658"/>
                  <a:pt x="11804568" y="5375088"/>
                  <a:pt x="11804568" y="5410158"/>
                </a:cubicBezTo>
                <a:cubicBezTo>
                  <a:pt x="11804568" y="5445228"/>
                  <a:pt x="11832998" y="5473658"/>
                  <a:pt x="11868068" y="5473658"/>
                </a:cubicBezTo>
                <a:cubicBezTo>
                  <a:pt x="11903138" y="5473658"/>
                  <a:pt x="11931568" y="5445228"/>
                  <a:pt x="11931568" y="5410158"/>
                </a:cubicBezTo>
                <a:cubicBezTo>
                  <a:pt x="11931568" y="5375088"/>
                  <a:pt x="11903138" y="5346658"/>
                  <a:pt x="11868068" y="5346658"/>
                </a:cubicBezTo>
                <a:close/>
                <a:moveTo>
                  <a:pt x="11601368" y="5346658"/>
                </a:moveTo>
                <a:cubicBezTo>
                  <a:pt x="11566298" y="5346658"/>
                  <a:pt x="11537868" y="5375088"/>
                  <a:pt x="11537868" y="5410158"/>
                </a:cubicBezTo>
                <a:cubicBezTo>
                  <a:pt x="11537868" y="5445228"/>
                  <a:pt x="11566298" y="5473658"/>
                  <a:pt x="11601368" y="5473658"/>
                </a:cubicBezTo>
                <a:cubicBezTo>
                  <a:pt x="11636438" y="5473658"/>
                  <a:pt x="11664868" y="5445228"/>
                  <a:pt x="11664868" y="5410158"/>
                </a:cubicBezTo>
                <a:cubicBezTo>
                  <a:pt x="11664868" y="5375088"/>
                  <a:pt x="11636438" y="5346658"/>
                  <a:pt x="11601368" y="5346658"/>
                </a:cubicBezTo>
                <a:close/>
                <a:moveTo>
                  <a:pt x="11334668" y="5346658"/>
                </a:moveTo>
                <a:cubicBezTo>
                  <a:pt x="11299598" y="5346658"/>
                  <a:pt x="11271168" y="5375088"/>
                  <a:pt x="11271168" y="5410158"/>
                </a:cubicBezTo>
                <a:cubicBezTo>
                  <a:pt x="11271168" y="5445228"/>
                  <a:pt x="11299598" y="5473658"/>
                  <a:pt x="11334668" y="5473658"/>
                </a:cubicBezTo>
                <a:cubicBezTo>
                  <a:pt x="11369738" y="5473658"/>
                  <a:pt x="11398168" y="5445228"/>
                  <a:pt x="11398168" y="5410158"/>
                </a:cubicBezTo>
                <a:cubicBezTo>
                  <a:pt x="11398168" y="5375088"/>
                  <a:pt x="11369738" y="5346658"/>
                  <a:pt x="11334668" y="5346658"/>
                </a:cubicBezTo>
                <a:close/>
                <a:moveTo>
                  <a:pt x="11067968" y="5346658"/>
                </a:moveTo>
                <a:cubicBezTo>
                  <a:pt x="11032898" y="5346658"/>
                  <a:pt x="11004468" y="5375088"/>
                  <a:pt x="11004468" y="5410158"/>
                </a:cubicBezTo>
                <a:cubicBezTo>
                  <a:pt x="11004468" y="5445228"/>
                  <a:pt x="11032898" y="5473658"/>
                  <a:pt x="11067968" y="5473658"/>
                </a:cubicBezTo>
                <a:cubicBezTo>
                  <a:pt x="11103038" y="5473658"/>
                  <a:pt x="11131468" y="5445228"/>
                  <a:pt x="11131468" y="5410158"/>
                </a:cubicBezTo>
                <a:cubicBezTo>
                  <a:pt x="11131468" y="5375088"/>
                  <a:pt x="11103038" y="5346658"/>
                  <a:pt x="11067968" y="5346658"/>
                </a:cubicBezTo>
                <a:close/>
                <a:moveTo>
                  <a:pt x="10801268" y="5346658"/>
                </a:moveTo>
                <a:cubicBezTo>
                  <a:pt x="10766198" y="5346658"/>
                  <a:pt x="10737768" y="5375088"/>
                  <a:pt x="10737768" y="5410158"/>
                </a:cubicBezTo>
                <a:cubicBezTo>
                  <a:pt x="10737768" y="5445228"/>
                  <a:pt x="10766198" y="5473658"/>
                  <a:pt x="10801268" y="5473658"/>
                </a:cubicBezTo>
                <a:cubicBezTo>
                  <a:pt x="10836338" y="5473658"/>
                  <a:pt x="10864768" y="5445228"/>
                  <a:pt x="10864768" y="5410158"/>
                </a:cubicBezTo>
                <a:cubicBezTo>
                  <a:pt x="10864768" y="5375088"/>
                  <a:pt x="10836338" y="5346658"/>
                  <a:pt x="10801268" y="5346658"/>
                </a:cubicBezTo>
                <a:close/>
                <a:moveTo>
                  <a:pt x="10534568" y="5346658"/>
                </a:moveTo>
                <a:cubicBezTo>
                  <a:pt x="10499498" y="5346658"/>
                  <a:pt x="10471068" y="5375088"/>
                  <a:pt x="10471068" y="5410158"/>
                </a:cubicBezTo>
                <a:cubicBezTo>
                  <a:pt x="10471068" y="5445228"/>
                  <a:pt x="10499498" y="5473658"/>
                  <a:pt x="10534568" y="5473658"/>
                </a:cubicBezTo>
                <a:cubicBezTo>
                  <a:pt x="10569638" y="5473658"/>
                  <a:pt x="10598068" y="5445228"/>
                  <a:pt x="10598068" y="5410158"/>
                </a:cubicBezTo>
                <a:cubicBezTo>
                  <a:pt x="10598068" y="5375088"/>
                  <a:pt x="10569638" y="5346658"/>
                  <a:pt x="10534568" y="5346658"/>
                </a:cubicBezTo>
                <a:close/>
                <a:moveTo>
                  <a:pt x="10267868" y="5346658"/>
                </a:moveTo>
                <a:cubicBezTo>
                  <a:pt x="10232798" y="5346658"/>
                  <a:pt x="10204368" y="5375088"/>
                  <a:pt x="10204368" y="5410158"/>
                </a:cubicBezTo>
                <a:cubicBezTo>
                  <a:pt x="10204368" y="5445228"/>
                  <a:pt x="10232798" y="5473658"/>
                  <a:pt x="10267868" y="5473658"/>
                </a:cubicBezTo>
                <a:cubicBezTo>
                  <a:pt x="10302938" y="5473658"/>
                  <a:pt x="10331368" y="5445228"/>
                  <a:pt x="10331368" y="5410158"/>
                </a:cubicBezTo>
                <a:cubicBezTo>
                  <a:pt x="10331368" y="5375088"/>
                  <a:pt x="10302938" y="5346658"/>
                  <a:pt x="10267868" y="5346658"/>
                </a:cubicBezTo>
                <a:close/>
                <a:moveTo>
                  <a:pt x="10001168" y="5346658"/>
                </a:moveTo>
                <a:cubicBezTo>
                  <a:pt x="9966098" y="5346658"/>
                  <a:pt x="9937668" y="5375088"/>
                  <a:pt x="9937668" y="5410158"/>
                </a:cubicBezTo>
                <a:cubicBezTo>
                  <a:pt x="9937668" y="5445228"/>
                  <a:pt x="9966098" y="5473658"/>
                  <a:pt x="10001168" y="5473658"/>
                </a:cubicBezTo>
                <a:cubicBezTo>
                  <a:pt x="10036238" y="5473658"/>
                  <a:pt x="10064668" y="5445228"/>
                  <a:pt x="10064668" y="5410158"/>
                </a:cubicBezTo>
                <a:cubicBezTo>
                  <a:pt x="10064668" y="5375088"/>
                  <a:pt x="10036238" y="5346658"/>
                  <a:pt x="10001168" y="5346658"/>
                </a:cubicBezTo>
                <a:close/>
                <a:moveTo>
                  <a:pt x="9734468" y="5346658"/>
                </a:moveTo>
                <a:cubicBezTo>
                  <a:pt x="9699398" y="5346658"/>
                  <a:pt x="9670968" y="5375088"/>
                  <a:pt x="9670968" y="5410158"/>
                </a:cubicBezTo>
                <a:cubicBezTo>
                  <a:pt x="9670968" y="5445228"/>
                  <a:pt x="9699398" y="5473658"/>
                  <a:pt x="9734468" y="5473658"/>
                </a:cubicBezTo>
                <a:cubicBezTo>
                  <a:pt x="9769538" y="5473658"/>
                  <a:pt x="9797968" y="5445228"/>
                  <a:pt x="9797968" y="5410158"/>
                </a:cubicBezTo>
                <a:cubicBezTo>
                  <a:pt x="9797968" y="5375088"/>
                  <a:pt x="9769538" y="5346658"/>
                  <a:pt x="9734468" y="5346658"/>
                </a:cubicBezTo>
                <a:close/>
                <a:moveTo>
                  <a:pt x="9467768" y="5346658"/>
                </a:moveTo>
                <a:cubicBezTo>
                  <a:pt x="9432698" y="5346658"/>
                  <a:pt x="9404268" y="5375088"/>
                  <a:pt x="9404268" y="5410158"/>
                </a:cubicBezTo>
                <a:cubicBezTo>
                  <a:pt x="9404268" y="5445228"/>
                  <a:pt x="9432698" y="5473658"/>
                  <a:pt x="9467768" y="5473658"/>
                </a:cubicBezTo>
                <a:cubicBezTo>
                  <a:pt x="9502838" y="5473658"/>
                  <a:pt x="9531268" y="5445228"/>
                  <a:pt x="9531268" y="5410158"/>
                </a:cubicBezTo>
                <a:cubicBezTo>
                  <a:pt x="9531268" y="5375088"/>
                  <a:pt x="9502838" y="5346658"/>
                  <a:pt x="9467768" y="5346658"/>
                </a:cubicBezTo>
                <a:close/>
                <a:moveTo>
                  <a:pt x="9201068" y="5346658"/>
                </a:moveTo>
                <a:cubicBezTo>
                  <a:pt x="9165998" y="5346658"/>
                  <a:pt x="9137568" y="5375088"/>
                  <a:pt x="9137568" y="5410158"/>
                </a:cubicBezTo>
                <a:cubicBezTo>
                  <a:pt x="9137568" y="5445228"/>
                  <a:pt x="9165998" y="5473658"/>
                  <a:pt x="9201068" y="5473658"/>
                </a:cubicBezTo>
                <a:cubicBezTo>
                  <a:pt x="9236138" y="5473658"/>
                  <a:pt x="9264568" y="5445228"/>
                  <a:pt x="9264568" y="5410158"/>
                </a:cubicBezTo>
                <a:cubicBezTo>
                  <a:pt x="9264568" y="5375088"/>
                  <a:pt x="9236138" y="5346658"/>
                  <a:pt x="9201068" y="5346658"/>
                </a:cubicBezTo>
                <a:close/>
                <a:moveTo>
                  <a:pt x="8934368" y="5346658"/>
                </a:moveTo>
                <a:cubicBezTo>
                  <a:pt x="8899298" y="5346658"/>
                  <a:pt x="8870868" y="5375088"/>
                  <a:pt x="8870868" y="5410158"/>
                </a:cubicBezTo>
                <a:cubicBezTo>
                  <a:pt x="8870868" y="5445228"/>
                  <a:pt x="8899298" y="5473658"/>
                  <a:pt x="8934368" y="5473658"/>
                </a:cubicBezTo>
                <a:cubicBezTo>
                  <a:pt x="8969438" y="5473658"/>
                  <a:pt x="8997868" y="5445228"/>
                  <a:pt x="8997868" y="5410158"/>
                </a:cubicBezTo>
                <a:cubicBezTo>
                  <a:pt x="8997868" y="5375088"/>
                  <a:pt x="8969438" y="5346658"/>
                  <a:pt x="8934368" y="5346658"/>
                </a:cubicBezTo>
                <a:close/>
                <a:moveTo>
                  <a:pt x="8667668" y="5346658"/>
                </a:moveTo>
                <a:cubicBezTo>
                  <a:pt x="8632598" y="5346658"/>
                  <a:pt x="8604168" y="5375088"/>
                  <a:pt x="8604168" y="5410158"/>
                </a:cubicBezTo>
                <a:cubicBezTo>
                  <a:pt x="8604168" y="5445228"/>
                  <a:pt x="8632598" y="5473658"/>
                  <a:pt x="8667668" y="5473658"/>
                </a:cubicBezTo>
                <a:cubicBezTo>
                  <a:pt x="8702738" y="5473658"/>
                  <a:pt x="8731168" y="5445228"/>
                  <a:pt x="8731168" y="5410158"/>
                </a:cubicBezTo>
                <a:cubicBezTo>
                  <a:pt x="8731168" y="5375088"/>
                  <a:pt x="8702738" y="5346658"/>
                  <a:pt x="8667668" y="5346658"/>
                </a:cubicBezTo>
                <a:close/>
                <a:moveTo>
                  <a:pt x="8400968" y="5346658"/>
                </a:moveTo>
                <a:cubicBezTo>
                  <a:pt x="8365898" y="5346658"/>
                  <a:pt x="8337468" y="5375088"/>
                  <a:pt x="8337468" y="5410158"/>
                </a:cubicBezTo>
                <a:cubicBezTo>
                  <a:pt x="8337468" y="5445228"/>
                  <a:pt x="8365898" y="5473658"/>
                  <a:pt x="8400968" y="5473658"/>
                </a:cubicBezTo>
                <a:cubicBezTo>
                  <a:pt x="8436038" y="5473658"/>
                  <a:pt x="8464468" y="5445228"/>
                  <a:pt x="8464468" y="5410158"/>
                </a:cubicBezTo>
                <a:cubicBezTo>
                  <a:pt x="8464468" y="5375088"/>
                  <a:pt x="8436038" y="5346658"/>
                  <a:pt x="8400968" y="5346658"/>
                </a:cubicBezTo>
                <a:close/>
                <a:moveTo>
                  <a:pt x="8134268" y="5346658"/>
                </a:moveTo>
                <a:cubicBezTo>
                  <a:pt x="8099198" y="5346658"/>
                  <a:pt x="8070768" y="5375088"/>
                  <a:pt x="8070768" y="5410158"/>
                </a:cubicBezTo>
                <a:cubicBezTo>
                  <a:pt x="8070768" y="5445228"/>
                  <a:pt x="8099198" y="5473658"/>
                  <a:pt x="8134268" y="5473658"/>
                </a:cubicBezTo>
                <a:cubicBezTo>
                  <a:pt x="8169338" y="5473658"/>
                  <a:pt x="8197768" y="5445228"/>
                  <a:pt x="8197768" y="5410158"/>
                </a:cubicBezTo>
                <a:cubicBezTo>
                  <a:pt x="8197768" y="5375088"/>
                  <a:pt x="8169338" y="5346658"/>
                  <a:pt x="8134268" y="5346658"/>
                </a:cubicBezTo>
                <a:close/>
                <a:moveTo>
                  <a:pt x="7867568" y="5346658"/>
                </a:moveTo>
                <a:cubicBezTo>
                  <a:pt x="7832498" y="5346658"/>
                  <a:pt x="7804068" y="5375088"/>
                  <a:pt x="7804068" y="5410158"/>
                </a:cubicBezTo>
                <a:cubicBezTo>
                  <a:pt x="7804068" y="5445228"/>
                  <a:pt x="7832498" y="5473658"/>
                  <a:pt x="7867568" y="5473658"/>
                </a:cubicBezTo>
                <a:cubicBezTo>
                  <a:pt x="7902638" y="5473658"/>
                  <a:pt x="7931068" y="5445228"/>
                  <a:pt x="7931068" y="5410158"/>
                </a:cubicBezTo>
                <a:cubicBezTo>
                  <a:pt x="7931068" y="5375088"/>
                  <a:pt x="7902638" y="5346658"/>
                  <a:pt x="7867568" y="5346658"/>
                </a:cubicBezTo>
                <a:close/>
                <a:moveTo>
                  <a:pt x="7600868" y="5346658"/>
                </a:moveTo>
                <a:cubicBezTo>
                  <a:pt x="7565798" y="5346658"/>
                  <a:pt x="7537368" y="5375088"/>
                  <a:pt x="7537368" y="5410158"/>
                </a:cubicBezTo>
                <a:cubicBezTo>
                  <a:pt x="7537368" y="5445228"/>
                  <a:pt x="7565798" y="5473658"/>
                  <a:pt x="7600868" y="5473658"/>
                </a:cubicBezTo>
                <a:cubicBezTo>
                  <a:pt x="7635938" y="5473658"/>
                  <a:pt x="7664368" y="5445228"/>
                  <a:pt x="7664368" y="5410158"/>
                </a:cubicBezTo>
                <a:cubicBezTo>
                  <a:pt x="7664368" y="5375088"/>
                  <a:pt x="7635938" y="5346658"/>
                  <a:pt x="7600868" y="5346658"/>
                </a:cubicBezTo>
                <a:close/>
                <a:moveTo>
                  <a:pt x="7334168" y="5346658"/>
                </a:moveTo>
                <a:cubicBezTo>
                  <a:pt x="7299098" y="5346658"/>
                  <a:pt x="7270668" y="5375088"/>
                  <a:pt x="7270668" y="5410158"/>
                </a:cubicBezTo>
                <a:cubicBezTo>
                  <a:pt x="7270668" y="5445228"/>
                  <a:pt x="7299098" y="5473658"/>
                  <a:pt x="7334168" y="5473658"/>
                </a:cubicBezTo>
                <a:cubicBezTo>
                  <a:pt x="7369238" y="5473658"/>
                  <a:pt x="7397668" y="5445228"/>
                  <a:pt x="7397668" y="5410158"/>
                </a:cubicBezTo>
                <a:cubicBezTo>
                  <a:pt x="7397668" y="5375088"/>
                  <a:pt x="7369238" y="5346658"/>
                  <a:pt x="7334168" y="5346658"/>
                </a:cubicBezTo>
                <a:close/>
                <a:moveTo>
                  <a:pt x="7067468" y="5346658"/>
                </a:moveTo>
                <a:cubicBezTo>
                  <a:pt x="7032398" y="5346658"/>
                  <a:pt x="7003968" y="5375088"/>
                  <a:pt x="7003968" y="5410158"/>
                </a:cubicBezTo>
                <a:cubicBezTo>
                  <a:pt x="7003968" y="5445228"/>
                  <a:pt x="7032398" y="5473658"/>
                  <a:pt x="7067468" y="5473658"/>
                </a:cubicBezTo>
                <a:cubicBezTo>
                  <a:pt x="7102538" y="5473658"/>
                  <a:pt x="7130968" y="5445228"/>
                  <a:pt x="7130968" y="5410158"/>
                </a:cubicBezTo>
                <a:cubicBezTo>
                  <a:pt x="7130968" y="5375088"/>
                  <a:pt x="7102538" y="5346658"/>
                  <a:pt x="7067468" y="5346658"/>
                </a:cubicBezTo>
                <a:close/>
                <a:moveTo>
                  <a:pt x="6800768" y="5346658"/>
                </a:moveTo>
                <a:cubicBezTo>
                  <a:pt x="6765698" y="5346658"/>
                  <a:pt x="6737268" y="5375088"/>
                  <a:pt x="6737268" y="5410158"/>
                </a:cubicBezTo>
                <a:cubicBezTo>
                  <a:pt x="6737268" y="5445228"/>
                  <a:pt x="6765698" y="5473658"/>
                  <a:pt x="6800768" y="5473658"/>
                </a:cubicBezTo>
                <a:cubicBezTo>
                  <a:pt x="6835838" y="5473658"/>
                  <a:pt x="6864268" y="5445228"/>
                  <a:pt x="6864268" y="5410158"/>
                </a:cubicBezTo>
                <a:cubicBezTo>
                  <a:pt x="6864268" y="5375088"/>
                  <a:pt x="6835838" y="5346658"/>
                  <a:pt x="6800768" y="5346658"/>
                </a:cubicBezTo>
                <a:close/>
                <a:moveTo>
                  <a:pt x="6534068" y="5346658"/>
                </a:moveTo>
                <a:cubicBezTo>
                  <a:pt x="6498998" y="5346658"/>
                  <a:pt x="6470568" y="5375088"/>
                  <a:pt x="6470568" y="5410158"/>
                </a:cubicBezTo>
                <a:cubicBezTo>
                  <a:pt x="6470568" y="5445228"/>
                  <a:pt x="6498998" y="5473658"/>
                  <a:pt x="6534068" y="5473658"/>
                </a:cubicBezTo>
                <a:cubicBezTo>
                  <a:pt x="6569138" y="5473658"/>
                  <a:pt x="6597568" y="5445228"/>
                  <a:pt x="6597568" y="5410158"/>
                </a:cubicBezTo>
                <a:cubicBezTo>
                  <a:pt x="6597568" y="5375088"/>
                  <a:pt x="6569138" y="5346658"/>
                  <a:pt x="6534068" y="5346658"/>
                </a:cubicBezTo>
                <a:close/>
                <a:moveTo>
                  <a:pt x="6267368" y="5346658"/>
                </a:moveTo>
                <a:cubicBezTo>
                  <a:pt x="6232298" y="5346658"/>
                  <a:pt x="6203868" y="5375088"/>
                  <a:pt x="6203868" y="5410158"/>
                </a:cubicBezTo>
                <a:cubicBezTo>
                  <a:pt x="6203868" y="5445228"/>
                  <a:pt x="6232298" y="5473658"/>
                  <a:pt x="6267368" y="5473658"/>
                </a:cubicBezTo>
                <a:cubicBezTo>
                  <a:pt x="6302438" y="5473658"/>
                  <a:pt x="6330868" y="5445228"/>
                  <a:pt x="6330868" y="5410158"/>
                </a:cubicBezTo>
                <a:cubicBezTo>
                  <a:pt x="6330868" y="5375088"/>
                  <a:pt x="6302438" y="5346658"/>
                  <a:pt x="6267368" y="5346658"/>
                </a:cubicBezTo>
                <a:close/>
                <a:moveTo>
                  <a:pt x="6000673" y="5346658"/>
                </a:moveTo>
                <a:cubicBezTo>
                  <a:pt x="5965601" y="5346658"/>
                  <a:pt x="5937168" y="5375088"/>
                  <a:pt x="5937168" y="5410158"/>
                </a:cubicBezTo>
                <a:cubicBezTo>
                  <a:pt x="5937168" y="5445228"/>
                  <a:pt x="5965601" y="5473658"/>
                  <a:pt x="6000673" y="5473658"/>
                </a:cubicBezTo>
                <a:cubicBezTo>
                  <a:pt x="6035745" y="5473658"/>
                  <a:pt x="6064178" y="5445228"/>
                  <a:pt x="6064178" y="5410158"/>
                </a:cubicBezTo>
                <a:cubicBezTo>
                  <a:pt x="6064178" y="5375088"/>
                  <a:pt x="6035745" y="5346658"/>
                  <a:pt x="6000673" y="5346658"/>
                </a:cubicBezTo>
                <a:close/>
                <a:moveTo>
                  <a:pt x="5733970" y="5346658"/>
                </a:moveTo>
                <a:cubicBezTo>
                  <a:pt x="5698903" y="5346658"/>
                  <a:pt x="5670472" y="5375088"/>
                  <a:pt x="5670472" y="5410158"/>
                </a:cubicBezTo>
                <a:cubicBezTo>
                  <a:pt x="5670472" y="5445228"/>
                  <a:pt x="5698903" y="5473658"/>
                  <a:pt x="5733970" y="5473658"/>
                </a:cubicBezTo>
                <a:cubicBezTo>
                  <a:pt x="5769040" y="5473658"/>
                  <a:pt x="5797469" y="5445228"/>
                  <a:pt x="5797469" y="5410158"/>
                </a:cubicBezTo>
                <a:cubicBezTo>
                  <a:pt x="5797469" y="5375088"/>
                  <a:pt x="5769040" y="5346658"/>
                  <a:pt x="5733970" y="5346658"/>
                </a:cubicBezTo>
                <a:close/>
                <a:moveTo>
                  <a:pt x="5467276" y="5346658"/>
                </a:moveTo>
                <a:cubicBezTo>
                  <a:pt x="5432207" y="5346658"/>
                  <a:pt x="5403779" y="5375088"/>
                  <a:pt x="5403779" y="5410158"/>
                </a:cubicBezTo>
                <a:cubicBezTo>
                  <a:pt x="5403779" y="5445228"/>
                  <a:pt x="5432207" y="5473658"/>
                  <a:pt x="5467276" y="5473658"/>
                </a:cubicBezTo>
                <a:cubicBezTo>
                  <a:pt x="5502346" y="5473658"/>
                  <a:pt x="5530776" y="5445228"/>
                  <a:pt x="5530776" y="5410158"/>
                </a:cubicBezTo>
                <a:cubicBezTo>
                  <a:pt x="5530776" y="5375088"/>
                  <a:pt x="5502346" y="5346658"/>
                  <a:pt x="5467276" y="5346658"/>
                </a:cubicBezTo>
                <a:close/>
                <a:moveTo>
                  <a:pt x="5200579" y="5346658"/>
                </a:moveTo>
                <a:cubicBezTo>
                  <a:pt x="5165506" y="5346658"/>
                  <a:pt x="5137078" y="5375088"/>
                  <a:pt x="5137078" y="5410158"/>
                </a:cubicBezTo>
                <a:cubicBezTo>
                  <a:pt x="5137078" y="5445228"/>
                  <a:pt x="5165506" y="5473658"/>
                  <a:pt x="5200579" y="5473658"/>
                </a:cubicBezTo>
                <a:cubicBezTo>
                  <a:pt x="5235641" y="5473658"/>
                  <a:pt x="5264078" y="5445228"/>
                  <a:pt x="5264078" y="5410158"/>
                </a:cubicBezTo>
                <a:cubicBezTo>
                  <a:pt x="5264078" y="5375088"/>
                  <a:pt x="5235641" y="5346658"/>
                  <a:pt x="5200579" y="5346658"/>
                </a:cubicBezTo>
                <a:close/>
                <a:moveTo>
                  <a:pt x="4933876" y="5346658"/>
                </a:moveTo>
                <a:cubicBezTo>
                  <a:pt x="4898808" y="5346658"/>
                  <a:pt x="4870377" y="5375088"/>
                  <a:pt x="4870377" y="5410158"/>
                </a:cubicBezTo>
                <a:cubicBezTo>
                  <a:pt x="4870377" y="5445228"/>
                  <a:pt x="4898808" y="5473658"/>
                  <a:pt x="4933876" y="5473658"/>
                </a:cubicBezTo>
                <a:cubicBezTo>
                  <a:pt x="4968948" y="5473658"/>
                  <a:pt x="4997377" y="5445228"/>
                  <a:pt x="4997377" y="5410158"/>
                </a:cubicBezTo>
                <a:cubicBezTo>
                  <a:pt x="4997377" y="5375088"/>
                  <a:pt x="4968948" y="5346658"/>
                  <a:pt x="4933876" y="5346658"/>
                </a:cubicBezTo>
                <a:close/>
                <a:moveTo>
                  <a:pt x="4667174" y="5346658"/>
                </a:moveTo>
                <a:cubicBezTo>
                  <a:pt x="4632109" y="5346658"/>
                  <a:pt x="4603684" y="5375088"/>
                  <a:pt x="4603684" y="5410158"/>
                </a:cubicBezTo>
                <a:cubicBezTo>
                  <a:pt x="4603684" y="5445228"/>
                  <a:pt x="4632109" y="5473658"/>
                  <a:pt x="4667174" y="5473658"/>
                </a:cubicBezTo>
                <a:cubicBezTo>
                  <a:pt x="4702240" y="5473658"/>
                  <a:pt x="4730669" y="5445228"/>
                  <a:pt x="4730669" y="5410158"/>
                </a:cubicBezTo>
                <a:cubicBezTo>
                  <a:pt x="4730669" y="5375088"/>
                  <a:pt x="4702240" y="5346658"/>
                  <a:pt x="4667174" y="5346658"/>
                </a:cubicBezTo>
                <a:close/>
                <a:moveTo>
                  <a:pt x="4400478" y="5346658"/>
                </a:moveTo>
                <a:cubicBezTo>
                  <a:pt x="4365411" y="5346658"/>
                  <a:pt x="4336975" y="5375088"/>
                  <a:pt x="4336975" y="5410158"/>
                </a:cubicBezTo>
                <a:cubicBezTo>
                  <a:pt x="4336975" y="5445228"/>
                  <a:pt x="4365411" y="5473658"/>
                  <a:pt x="4400478" y="5473658"/>
                </a:cubicBezTo>
                <a:cubicBezTo>
                  <a:pt x="4435556" y="5473658"/>
                  <a:pt x="4463982" y="5445228"/>
                  <a:pt x="4463982" y="5410158"/>
                </a:cubicBezTo>
                <a:cubicBezTo>
                  <a:pt x="4463982" y="5375088"/>
                  <a:pt x="4435556" y="5346658"/>
                  <a:pt x="4400478" y="5346658"/>
                </a:cubicBezTo>
                <a:close/>
                <a:moveTo>
                  <a:pt x="4133777" y="5346658"/>
                </a:moveTo>
                <a:cubicBezTo>
                  <a:pt x="4098707" y="5346658"/>
                  <a:pt x="4070307" y="5375088"/>
                  <a:pt x="4070307" y="5410158"/>
                </a:cubicBezTo>
                <a:cubicBezTo>
                  <a:pt x="4070307" y="5445228"/>
                  <a:pt x="4098707" y="5473658"/>
                  <a:pt x="4133777" y="5473658"/>
                </a:cubicBezTo>
                <a:cubicBezTo>
                  <a:pt x="4168848" y="5473658"/>
                  <a:pt x="4197282" y="5445228"/>
                  <a:pt x="4197282" y="5410158"/>
                </a:cubicBezTo>
                <a:cubicBezTo>
                  <a:pt x="4197282" y="5375088"/>
                  <a:pt x="4168848" y="5346658"/>
                  <a:pt x="4133777" y="5346658"/>
                </a:cubicBezTo>
                <a:close/>
                <a:moveTo>
                  <a:pt x="3867105" y="5346658"/>
                </a:moveTo>
                <a:cubicBezTo>
                  <a:pt x="3832032" y="5346658"/>
                  <a:pt x="3803602" y="5375088"/>
                  <a:pt x="3803602" y="5410158"/>
                </a:cubicBezTo>
                <a:cubicBezTo>
                  <a:pt x="3803602" y="5445228"/>
                  <a:pt x="3832032" y="5473658"/>
                  <a:pt x="3867105" y="5473658"/>
                </a:cubicBezTo>
                <a:cubicBezTo>
                  <a:pt x="3902176" y="5473658"/>
                  <a:pt x="3930609" y="5445228"/>
                  <a:pt x="3930609" y="5410158"/>
                </a:cubicBezTo>
                <a:cubicBezTo>
                  <a:pt x="3930609" y="5375088"/>
                  <a:pt x="3902176" y="5346658"/>
                  <a:pt x="3867105" y="5346658"/>
                </a:cubicBezTo>
                <a:close/>
                <a:moveTo>
                  <a:pt x="3600409" y="5346658"/>
                </a:moveTo>
                <a:cubicBezTo>
                  <a:pt x="3565339" y="5346658"/>
                  <a:pt x="3536912" y="5375088"/>
                  <a:pt x="3536912" y="5410158"/>
                </a:cubicBezTo>
                <a:cubicBezTo>
                  <a:pt x="3536912" y="5445228"/>
                  <a:pt x="3565339" y="5473658"/>
                  <a:pt x="3600409" y="5473658"/>
                </a:cubicBezTo>
                <a:cubicBezTo>
                  <a:pt x="3635481" y="5473658"/>
                  <a:pt x="3663909" y="5445228"/>
                  <a:pt x="3663909" y="5410158"/>
                </a:cubicBezTo>
                <a:cubicBezTo>
                  <a:pt x="3663909" y="5375088"/>
                  <a:pt x="3635481" y="5346658"/>
                  <a:pt x="3600409" y="5346658"/>
                </a:cubicBezTo>
                <a:close/>
                <a:moveTo>
                  <a:pt x="3333699" y="5346658"/>
                </a:moveTo>
                <a:cubicBezTo>
                  <a:pt x="3298629" y="5346658"/>
                  <a:pt x="3270200" y="5375088"/>
                  <a:pt x="3270200" y="5410158"/>
                </a:cubicBezTo>
                <a:cubicBezTo>
                  <a:pt x="3270200" y="5445228"/>
                  <a:pt x="3298629" y="5473658"/>
                  <a:pt x="3333699" y="5473658"/>
                </a:cubicBezTo>
                <a:cubicBezTo>
                  <a:pt x="3368772" y="5473658"/>
                  <a:pt x="3397203" y="5445228"/>
                  <a:pt x="3397203" y="5410158"/>
                </a:cubicBezTo>
                <a:cubicBezTo>
                  <a:pt x="3397203" y="5375088"/>
                  <a:pt x="3368772" y="5346658"/>
                  <a:pt x="3333699" y="5346658"/>
                </a:cubicBezTo>
                <a:close/>
                <a:moveTo>
                  <a:pt x="3067010" y="5346658"/>
                </a:moveTo>
                <a:cubicBezTo>
                  <a:pt x="3031942" y="5346658"/>
                  <a:pt x="3003514" y="5375088"/>
                  <a:pt x="3003514" y="5410158"/>
                </a:cubicBezTo>
                <a:cubicBezTo>
                  <a:pt x="3003514" y="5445228"/>
                  <a:pt x="3031942" y="5473658"/>
                  <a:pt x="3067010" y="5473658"/>
                </a:cubicBezTo>
                <a:cubicBezTo>
                  <a:pt x="3102079" y="5473658"/>
                  <a:pt x="3130508" y="5445228"/>
                  <a:pt x="3130508" y="5410158"/>
                </a:cubicBezTo>
                <a:cubicBezTo>
                  <a:pt x="3130508" y="5375088"/>
                  <a:pt x="3102079" y="5346658"/>
                  <a:pt x="3067010" y="5346658"/>
                </a:cubicBezTo>
                <a:close/>
                <a:moveTo>
                  <a:pt x="2800324" y="5346658"/>
                </a:moveTo>
                <a:cubicBezTo>
                  <a:pt x="2765256" y="5346658"/>
                  <a:pt x="2736827" y="5375088"/>
                  <a:pt x="2736827" y="5410158"/>
                </a:cubicBezTo>
                <a:cubicBezTo>
                  <a:pt x="2736827" y="5445228"/>
                  <a:pt x="2765256" y="5473658"/>
                  <a:pt x="2800324" y="5473658"/>
                </a:cubicBezTo>
                <a:cubicBezTo>
                  <a:pt x="2835393" y="5473658"/>
                  <a:pt x="2863822" y="5445228"/>
                  <a:pt x="2863822" y="5410158"/>
                </a:cubicBezTo>
                <a:cubicBezTo>
                  <a:pt x="2863822" y="5375088"/>
                  <a:pt x="2835393" y="5346658"/>
                  <a:pt x="2800324" y="5346658"/>
                </a:cubicBezTo>
                <a:close/>
                <a:moveTo>
                  <a:pt x="2533615" y="5346658"/>
                </a:moveTo>
                <a:cubicBezTo>
                  <a:pt x="2498542" y="5346658"/>
                  <a:pt x="2470111" y="5375088"/>
                  <a:pt x="2470111" y="5410158"/>
                </a:cubicBezTo>
                <a:cubicBezTo>
                  <a:pt x="2470111" y="5445228"/>
                  <a:pt x="2498542" y="5473658"/>
                  <a:pt x="2533615" y="5473658"/>
                </a:cubicBezTo>
                <a:cubicBezTo>
                  <a:pt x="2568688" y="5473658"/>
                  <a:pt x="2597120" y="5445228"/>
                  <a:pt x="2597120" y="5410158"/>
                </a:cubicBezTo>
                <a:cubicBezTo>
                  <a:pt x="2597120" y="5375088"/>
                  <a:pt x="2568688" y="5346658"/>
                  <a:pt x="2533615" y="5346658"/>
                </a:cubicBezTo>
                <a:close/>
                <a:moveTo>
                  <a:pt x="2266911" y="5346658"/>
                </a:moveTo>
                <a:cubicBezTo>
                  <a:pt x="2231839" y="5346658"/>
                  <a:pt x="2203415" y="5375088"/>
                  <a:pt x="2203415" y="5410158"/>
                </a:cubicBezTo>
                <a:cubicBezTo>
                  <a:pt x="2203415" y="5445228"/>
                  <a:pt x="2231839" y="5473658"/>
                  <a:pt x="2266911" y="5473658"/>
                </a:cubicBezTo>
                <a:cubicBezTo>
                  <a:pt x="2301988" y="5473658"/>
                  <a:pt x="2330416" y="5445228"/>
                  <a:pt x="2330416" y="5410158"/>
                </a:cubicBezTo>
                <a:cubicBezTo>
                  <a:pt x="2330416" y="5375088"/>
                  <a:pt x="2301988" y="5346658"/>
                  <a:pt x="2266911" y="5346658"/>
                </a:cubicBezTo>
                <a:close/>
                <a:moveTo>
                  <a:pt x="2000214" y="5346658"/>
                </a:moveTo>
                <a:cubicBezTo>
                  <a:pt x="1965137" y="5346658"/>
                  <a:pt x="1936708" y="5375088"/>
                  <a:pt x="1936708" y="5410158"/>
                </a:cubicBezTo>
                <a:cubicBezTo>
                  <a:pt x="1936708" y="5445228"/>
                  <a:pt x="1965137" y="5473658"/>
                  <a:pt x="2000214" y="5473658"/>
                </a:cubicBezTo>
                <a:cubicBezTo>
                  <a:pt x="2035283" y="5473658"/>
                  <a:pt x="2063716" y="5445228"/>
                  <a:pt x="2063716" y="5410158"/>
                </a:cubicBezTo>
                <a:cubicBezTo>
                  <a:pt x="2063716" y="5375088"/>
                  <a:pt x="2035283" y="5346658"/>
                  <a:pt x="2000214" y="5346658"/>
                </a:cubicBezTo>
                <a:close/>
                <a:moveTo>
                  <a:pt x="1733506" y="5346658"/>
                </a:moveTo>
                <a:cubicBezTo>
                  <a:pt x="1698437" y="5346658"/>
                  <a:pt x="1670006" y="5375088"/>
                  <a:pt x="1670006" y="5410158"/>
                </a:cubicBezTo>
                <a:cubicBezTo>
                  <a:pt x="1670006" y="5445228"/>
                  <a:pt x="1698437" y="5473658"/>
                  <a:pt x="1733506" y="5473658"/>
                </a:cubicBezTo>
                <a:cubicBezTo>
                  <a:pt x="1768577" y="5473658"/>
                  <a:pt x="1797005" y="5445228"/>
                  <a:pt x="1797005" y="5410158"/>
                </a:cubicBezTo>
                <a:cubicBezTo>
                  <a:pt x="1797005" y="5375088"/>
                  <a:pt x="1768577" y="5346658"/>
                  <a:pt x="1733506" y="5346658"/>
                </a:cubicBezTo>
                <a:close/>
                <a:moveTo>
                  <a:pt x="1466807" y="5346658"/>
                </a:moveTo>
                <a:cubicBezTo>
                  <a:pt x="1431737" y="5346658"/>
                  <a:pt x="1403307" y="5375088"/>
                  <a:pt x="1403307" y="5410158"/>
                </a:cubicBezTo>
                <a:cubicBezTo>
                  <a:pt x="1403307" y="5445228"/>
                  <a:pt x="1431737" y="5473658"/>
                  <a:pt x="1466807" y="5473658"/>
                </a:cubicBezTo>
                <a:cubicBezTo>
                  <a:pt x="1501876" y="5473658"/>
                  <a:pt x="1530306" y="5445228"/>
                  <a:pt x="1530306" y="5410158"/>
                </a:cubicBezTo>
                <a:cubicBezTo>
                  <a:pt x="1530306" y="5375088"/>
                  <a:pt x="1501876" y="5346658"/>
                  <a:pt x="1466807" y="5346658"/>
                </a:cubicBezTo>
                <a:close/>
                <a:moveTo>
                  <a:pt x="1200108" y="5346658"/>
                </a:moveTo>
                <a:cubicBezTo>
                  <a:pt x="1165038" y="5346658"/>
                  <a:pt x="1136608" y="5375088"/>
                  <a:pt x="1136608" y="5410158"/>
                </a:cubicBezTo>
                <a:cubicBezTo>
                  <a:pt x="1136608" y="5445228"/>
                  <a:pt x="1165038" y="5473658"/>
                  <a:pt x="1200108" y="5473658"/>
                </a:cubicBezTo>
                <a:cubicBezTo>
                  <a:pt x="1235178" y="5473658"/>
                  <a:pt x="1263608" y="5445228"/>
                  <a:pt x="1263608" y="5410158"/>
                </a:cubicBezTo>
                <a:cubicBezTo>
                  <a:pt x="1263608" y="5375088"/>
                  <a:pt x="1235178" y="5346658"/>
                  <a:pt x="1200108" y="5346658"/>
                </a:cubicBezTo>
                <a:close/>
                <a:moveTo>
                  <a:pt x="933409" y="5346658"/>
                </a:moveTo>
                <a:cubicBezTo>
                  <a:pt x="898339" y="5346658"/>
                  <a:pt x="869909" y="5375088"/>
                  <a:pt x="869909" y="5410158"/>
                </a:cubicBezTo>
                <a:cubicBezTo>
                  <a:pt x="869909" y="5445228"/>
                  <a:pt x="898339" y="5473658"/>
                  <a:pt x="933409" y="5473658"/>
                </a:cubicBezTo>
                <a:cubicBezTo>
                  <a:pt x="968479" y="5473658"/>
                  <a:pt x="996909" y="5445228"/>
                  <a:pt x="996909" y="5410158"/>
                </a:cubicBezTo>
                <a:cubicBezTo>
                  <a:pt x="996909" y="5375088"/>
                  <a:pt x="968479" y="5346658"/>
                  <a:pt x="933409" y="5346658"/>
                </a:cubicBezTo>
                <a:close/>
                <a:moveTo>
                  <a:pt x="666710" y="5346658"/>
                </a:moveTo>
                <a:cubicBezTo>
                  <a:pt x="631641" y="5346658"/>
                  <a:pt x="603211" y="5375088"/>
                  <a:pt x="603211" y="5410158"/>
                </a:cubicBezTo>
                <a:cubicBezTo>
                  <a:pt x="603211" y="5445228"/>
                  <a:pt x="631641" y="5473658"/>
                  <a:pt x="666710" y="5473658"/>
                </a:cubicBezTo>
                <a:cubicBezTo>
                  <a:pt x="701780" y="5473658"/>
                  <a:pt x="730210" y="5445228"/>
                  <a:pt x="730210" y="5410158"/>
                </a:cubicBezTo>
                <a:cubicBezTo>
                  <a:pt x="730210" y="5375088"/>
                  <a:pt x="701780" y="5346658"/>
                  <a:pt x="666710" y="5346658"/>
                </a:cubicBezTo>
                <a:close/>
                <a:moveTo>
                  <a:pt x="400012" y="5346658"/>
                </a:moveTo>
                <a:cubicBezTo>
                  <a:pt x="364942" y="5346658"/>
                  <a:pt x="336512" y="5375088"/>
                  <a:pt x="336512" y="5410158"/>
                </a:cubicBezTo>
                <a:cubicBezTo>
                  <a:pt x="336512" y="5445228"/>
                  <a:pt x="364942" y="5473658"/>
                  <a:pt x="400012" y="5473658"/>
                </a:cubicBezTo>
                <a:cubicBezTo>
                  <a:pt x="435082" y="5473658"/>
                  <a:pt x="463512" y="5445228"/>
                  <a:pt x="463512" y="5410158"/>
                </a:cubicBezTo>
                <a:cubicBezTo>
                  <a:pt x="463512" y="5375088"/>
                  <a:pt x="435082" y="5346658"/>
                  <a:pt x="400012" y="5346658"/>
                </a:cubicBezTo>
                <a:close/>
                <a:moveTo>
                  <a:pt x="11868068" y="5041858"/>
                </a:moveTo>
                <a:cubicBezTo>
                  <a:pt x="11832998" y="5041858"/>
                  <a:pt x="11804568" y="5070288"/>
                  <a:pt x="11804568" y="5105358"/>
                </a:cubicBezTo>
                <a:cubicBezTo>
                  <a:pt x="11804568" y="5140428"/>
                  <a:pt x="11832998" y="5168858"/>
                  <a:pt x="11868068" y="5168858"/>
                </a:cubicBezTo>
                <a:cubicBezTo>
                  <a:pt x="11903138" y="5168858"/>
                  <a:pt x="11931568" y="5140428"/>
                  <a:pt x="11931568" y="5105358"/>
                </a:cubicBezTo>
                <a:cubicBezTo>
                  <a:pt x="11931568" y="5070288"/>
                  <a:pt x="11903138" y="5041858"/>
                  <a:pt x="11868068" y="5041858"/>
                </a:cubicBezTo>
                <a:close/>
                <a:moveTo>
                  <a:pt x="11601368" y="5041858"/>
                </a:moveTo>
                <a:cubicBezTo>
                  <a:pt x="11566298" y="5041858"/>
                  <a:pt x="11537868" y="5070288"/>
                  <a:pt x="11537868" y="5105358"/>
                </a:cubicBezTo>
                <a:cubicBezTo>
                  <a:pt x="11537868" y="5140428"/>
                  <a:pt x="11566298" y="5168858"/>
                  <a:pt x="11601368" y="5168858"/>
                </a:cubicBezTo>
                <a:cubicBezTo>
                  <a:pt x="11636438" y="5168858"/>
                  <a:pt x="11664868" y="5140428"/>
                  <a:pt x="11664868" y="5105358"/>
                </a:cubicBezTo>
                <a:cubicBezTo>
                  <a:pt x="11664868" y="5070288"/>
                  <a:pt x="11636438" y="5041858"/>
                  <a:pt x="11601368" y="5041858"/>
                </a:cubicBezTo>
                <a:close/>
                <a:moveTo>
                  <a:pt x="11334668" y="5041858"/>
                </a:moveTo>
                <a:cubicBezTo>
                  <a:pt x="11299598" y="5041858"/>
                  <a:pt x="11271168" y="5070288"/>
                  <a:pt x="11271168" y="5105358"/>
                </a:cubicBezTo>
                <a:cubicBezTo>
                  <a:pt x="11271168" y="5140428"/>
                  <a:pt x="11299598" y="5168858"/>
                  <a:pt x="11334668" y="5168858"/>
                </a:cubicBezTo>
                <a:cubicBezTo>
                  <a:pt x="11369738" y="5168858"/>
                  <a:pt x="11398168" y="5140428"/>
                  <a:pt x="11398168" y="5105358"/>
                </a:cubicBezTo>
                <a:cubicBezTo>
                  <a:pt x="11398168" y="5070288"/>
                  <a:pt x="11369738" y="5041858"/>
                  <a:pt x="11334668" y="5041858"/>
                </a:cubicBezTo>
                <a:close/>
                <a:moveTo>
                  <a:pt x="11067968" y="5041858"/>
                </a:moveTo>
                <a:cubicBezTo>
                  <a:pt x="11032898" y="5041858"/>
                  <a:pt x="11004468" y="5070288"/>
                  <a:pt x="11004468" y="5105358"/>
                </a:cubicBezTo>
                <a:cubicBezTo>
                  <a:pt x="11004468" y="5140428"/>
                  <a:pt x="11032898" y="5168858"/>
                  <a:pt x="11067968" y="5168858"/>
                </a:cubicBezTo>
                <a:cubicBezTo>
                  <a:pt x="11103038" y="5168858"/>
                  <a:pt x="11131468" y="5140428"/>
                  <a:pt x="11131468" y="5105358"/>
                </a:cubicBezTo>
                <a:cubicBezTo>
                  <a:pt x="11131468" y="5070288"/>
                  <a:pt x="11103038" y="5041858"/>
                  <a:pt x="11067968" y="5041858"/>
                </a:cubicBezTo>
                <a:close/>
                <a:moveTo>
                  <a:pt x="10801268" y="5041858"/>
                </a:moveTo>
                <a:cubicBezTo>
                  <a:pt x="10766198" y="5041858"/>
                  <a:pt x="10737768" y="5070288"/>
                  <a:pt x="10737768" y="5105358"/>
                </a:cubicBezTo>
                <a:cubicBezTo>
                  <a:pt x="10737768" y="5140428"/>
                  <a:pt x="10766198" y="5168858"/>
                  <a:pt x="10801268" y="5168858"/>
                </a:cubicBezTo>
                <a:cubicBezTo>
                  <a:pt x="10836338" y="5168858"/>
                  <a:pt x="10864768" y="5140428"/>
                  <a:pt x="10864768" y="5105358"/>
                </a:cubicBezTo>
                <a:cubicBezTo>
                  <a:pt x="10864768" y="5070288"/>
                  <a:pt x="10836338" y="5041858"/>
                  <a:pt x="10801268" y="5041858"/>
                </a:cubicBezTo>
                <a:close/>
                <a:moveTo>
                  <a:pt x="10534568" y="5041858"/>
                </a:moveTo>
                <a:cubicBezTo>
                  <a:pt x="10499498" y="5041858"/>
                  <a:pt x="10471068" y="5070288"/>
                  <a:pt x="10471068" y="5105358"/>
                </a:cubicBezTo>
                <a:cubicBezTo>
                  <a:pt x="10471068" y="5140428"/>
                  <a:pt x="10499498" y="5168858"/>
                  <a:pt x="10534568" y="5168858"/>
                </a:cubicBezTo>
                <a:cubicBezTo>
                  <a:pt x="10569638" y="5168858"/>
                  <a:pt x="10598068" y="5140428"/>
                  <a:pt x="10598068" y="5105358"/>
                </a:cubicBezTo>
                <a:cubicBezTo>
                  <a:pt x="10598068" y="5070288"/>
                  <a:pt x="10569638" y="5041858"/>
                  <a:pt x="10534568" y="5041858"/>
                </a:cubicBezTo>
                <a:close/>
                <a:moveTo>
                  <a:pt x="10267868" y="5041858"/>
                </a:moveTo>
                <a:cubicBezTo>
                  <a:pt x="10232798" y="5041858"/>
                  <a:pt x="10204368" y="5070288"/>
                  <a:pt x="10204368" y="5105358"/>
                </a:cubicBezTo>
                <a:cubicBezTo>
                  <a:pt x="10204368" y="5140428"/>
                  <a:pt x="10232798" y="5168858"/>
                  <a:pt x="10267868" y="5168858"/>
                </a:cubicBezTo>
                <a:cubicBezTo>
                  <a:pt x="10302938" y="5168858"/>
                  <a:pt x="10331368" y="5140428"/>
                  <a:pt x="10331368" y="5105358"/>
                </a:cubicBezTo>
                <a:cubicBezTo>
                  <a:pt x="10331368" y="5070288"/>
                  <a:pt x="10302938" y="5041858"/>
                  <a:pt x="10267868" y="5041858"/>
                </a:cubicBezTo>
                <a:close/>
                <a:moveTo>
                  <a:pt x="10001168" y="5041858"/>
                </a:moveTo>
                <a:cubicBezTo>
                  <a:pt x="9966098" y="5041858"/>
                  <a:pt x="9937668" y="5070288"/>
                  <a:pt x="9937668" y="5105358"/>
                </a:cubicBezTo>
                <a:cubicBezTo>
                  <a:pt x="9937668" y="5140428"/>
                  <a:pt x="9966098" y="5168858"/>
                  <a:pt x="10001168" y="5168858"/>
                </a:cubicBezTo>
                <a:cubicBezTo>
                  <a:pt x="10036238" y="5168858"/>
                  <a:pt x="10064668" y="5140428"/>
                  <a:pt x="10064668" y="5105358"/>
                </a:cubicBezTo>
                <a:cubicBezTo>
                  <a:pt x="10064668" y="5070288"/>
                  <a:pt x="10036238" y="5041858"/>
                  <a:pt x="10001168" y="5041858"/>
                </a:cubicBezTo>
                <a:close/>
                <a:moveTo>
                  <a:pt x="9734468" y="5041858"/>
                </a:moveTo>
                <a:cubicBezTo>
                  <a:pt x="9699398" y="5041858"/>
                  <a:pt x="9670968" y="5070288"/>
                  <a:pt x="9670968" y="5105358"/>
                </a:cubicBezTo>
                <a:cubicBezTo>
                  <a:pt x="9670968" y="5140428"/>
                  <a:pt x="9699398" y="5168858"/>
                  <a:pt x="9734468" y="5168858"/>
                </a:cubicBezTo>
                <a:cubicBezTo>
                  <a:pt x="9769538" y="5168858"/>
                  <a:pt x="9797968" y="5140428"/>
                  <a:pt x="9797968" y="5105358"/>
                </a:cubicBezTo>
                <a:cubicBezTo>
                  <a:pt x="9797968" y="5070288"/>
                  <a:pt x="9769538" y="5041858"/>
                  <a:pt x="9734468" y="5041858"/>
                </a:cubicBezTo>
                <a:close/>
                <a:moveTo>
                  <a:pt x="9467768" y="5041858"/>
                </a:moveTo>
                <a:cubicBezTo>
                  <a:pt x="9432698" y="5041858"/>
                  <a:pt x="9404268" y="5070288"/>
                  <a:pt x="9404268" y="5105358"/>
                </a:cubicBezTo>
                <a:cubicBezTo>
                  <a:pt x="9404268" y="5140428"/>
                  <a:pt x="9432698" y="5168858"/>
                  <a:pt x="9467768" y="5168858"/>
                </a:cubicBezTo>
                <a:cubicBezTo>
                  <a:pt x="9502838" y="5168858"/>
                  <a:pt x="9531268" y="5140428"/>
                  <a:pt x="9531268" y="5105358"/>
                </a:cubicBezTo>
                <a:cubicBezTo>
                  <a:pt x="9531268" y="5070288"/>
                  <a:pt x="9502838" y="5041858"/>
                  <a:pt x="9467768" y="5041858"/>
                </a:cubicBezTo>
                <a:close/>
                <a:moveTo>
                  <a:pt x="9201068" y="5041858"/>
                </a:moveTo>
                <a:cubicBezTo>
                  <a:pt x="9165998" y="5041858"/>
                  <a:pt x="9137568" y="5070288"/>
                  <a:pt x="9137568" y="5105358"/>
                </a:cubicBezTo>
                <a:cubicBezTo>
                  <a:pt x="9137568" y="5140428"/>
                  <a:pt x="9165998" y="5168858"/>
                  <a:pt x="9201068" y="5168858"/>
                </a:cubicBezTo>
                <a:cubicBezTo>
                  <a:pt x="9236138" y="5168858"/>
                  <a:pt x="9264568" y="5140428"/>
                  <a:pt x="9264568" y="5105358"/>
                </a:cubicBezTo>
                <a:cubicBezTo>
                  <a:pt x="9264568" y="5070288"/>
                  <a:pt x="9236138" y="5041858"/>
                  <a:pt x="9201068" y="5041858"/>
                </a:cubicBezTo>
                <a:close/>
                <a:moveTo>
                  <a:pt x="8934368" y="5041858"/>
                </a:moveTo>
                <a:cubicBezTo>
                  <a:pt x="8899298" y="5041858"/>
                  <a:pt x="8870868" y="5070288"/>
                  <a:pt x="8870868" y="5105358"/>
                </a:cubicBezTo>
                <a:cubicBezTo>
                  <a:pt x="8870868" y="5140428"/>
                  <a:pt x="8899298" y="5168858"/>
                  <a:pt x="8934368" y="5168858"/>
                </a:cubicBezTo>
                <a:cubicBezTo>
                  <a:pt x="8969438" y="5168858"/>
                  <a:pt x="8997868" y="5140428"/>
                  <a:pt x="8997868" y="5105358"/>
                </a:cubicBezTo>
                <a:cubicBezTo>
                  <a:pt x="8997868" y="5070288"/>
                  <a:pt x="8969438" y="5041858"/>
                  <a:pt x="8934368" y="5041858"/>
                </a:cubicBezTo>
                <a:close/>
                <a:moveTo>
                  <a:pt x="8667668" y="5041858"/>
                </a:moveTo>
                <a:cubicBezTo>
                  <a:pt x="8632598" y="5041858"/>
                  <a:pt x="8604168" y="5070288"/>
                  <a:pt x="8604168" y="5105358"/>
                </a:cubicBezTo>
                <a:cubicBezTo>
                  <a:pt x="8604168" y="5140428"/>
                  <a:pt x="8632598" y="5168858"/>
                  <a:pt x="8667668" y="5168858"/>
                </a:cubicBezTo>
                <a:cubicBezTo>
                  <a:pt x="8702738" y="5168858"/>
                  <a:pt x="8731168" y="5140428"/>
                  <a:pt x="8731168" y="5105358"/>
                </a:cubicBezTo>
                <a:cubicBezTo>
                  <a:pt x="8731168" y="5070288"/>
                  <a:pt x="8702738" y="5041858"/>
                  <a:pt x="8667668" y="5041858"/>
                </a:cubicBezTo>
                <a:close/>
                <a:moveTo>
                  <a:pt x="8400968" y="5041858"/>
                </a:moveTo>
                <a:cubicBezTo>
                  <a:pt x="8365898" y="5041858"/>
                  <a:pt x="8337468" y="5070288"/>
                  <a:pt x="8337468" y="5105358"/>
                </a:cubicBezTo>
                <a:cubicBezTo>
                  <a:pt x="8337468" y="5140428"/>
                  <a:pt x="8365898" y="5168858"/>
                  <a:pt x="8400968" y="5168858"/>
                </a:cubicBezTo>
                <a:cubicBezTo>
                  <a:pt x="8436038" y="5168858"/>
                  <a:pt x="8464468" y="5140428"/>
                  <a:pt x="8464468" y="5105358"/>
                </a:cubicBezTo>
                <a:cubicBezTo>
                  <a:pt x="8464468" y="5070288"/>
                  <a:pt x="8436038" y="5041858"/>
                  <a:pt x="8400968" y="5041858"/>
                </a:cubicBezTo>
                <a:close/>
                <a:moveTo>
                  <a:pt x="8134268" y="5041858"/>
                </a:moveTo>
                <a:cubicBezTo>
                  <a:pt x="8099198" y="5041858"/>
                  <a:pt x="8070768" y="5070288"/>
                  <a:pt x="8070768" y="5105358"/>
                </a:cubicBezTo>
                <a:cubicBezTo>
                  <a:pt x="8070768" y="5140428"/>
                  <a:pt x="8099198" y="5168858"/>
                  <a:pt x="8134268" y="5168858"/>
                </a:cubicBezTo>
                <a:cubicBezTo>
                  <a:pt x="8169338" y="5168858"/>
                  <a:pt x="8197768" y="5140428"/>
                  <a:pt x="8197768" y="5105358"/>
                </a:cubicBezTo>
                <a:cubicBezTo>
                  <a:pt x="8197768" y="5070288"/>
                  <a:pt x="8169338" y="5041858"/>
                  <a:pt x="8134268" y="5041858"/>
                </a:cubicBezTo>
                <a:close/>
                <a:moveTo>
                  <a:pt x="7867568" y="5041858"/>
                </a:moveTo>
                <a:cubicBezTo>
                  <a:pt x="7832498" y="5041858"/>
                  <a:pt x="7804068" y="5070288"/>
                  <a:pt x="7804068" y="5105358"/>
                </a:cubicBezTo>
                <a:cubicBezTo>
                  <a:pt x="7804068" y="5140428"/>
                  <a:pt x="7832498" y="5168858"/>
                  <a:pt x="7867568" y="5168858"/>
                </a:cubicBezTo>
                <a:cubicBezTo>
                  <a:pt x="7902638" y="5168858"/>
                  <a:pt x="7931068" y="5140428"/>
                  <a:pt x="7931068" y="5105358"/>
                </a:cubicBezTo>
                <a:cubicBezTo>
                  <a:pt x="7931068" y="5070288"/>
                  <a:pt x="7902638" y="5041858"/>
                  <a:pt x="7867568" y="5041858"/>
                </a:cubicBezTo>
                <a:close/>
                <a:moveTo>
                  <a:pt x="7600868" y="5041858"/>
                </a:moveTo>
                <a:cubicBezTo>
                  <a:pt x="7565798" y="5041858"/>
                  <a:pt x="7537368" y="5070288"/>
                  <a:pt x="7537368" y="5105358"/>
                </a:cubicBezTo>
                <a:cubicBezTo>
                  <a:pt x="7537368" y="5140428"/>
                  <a:pt x="7565798" y="5168858"/>
                  <a:pt x="7600868" y="5168858"/>
                </a:cubicBezTo>
                <a:cubicBezTo>
                  <a:pt x="7635938" y="5168858"/>
                  <a:pt x="7664368" y="5140428"/>
                  <a:pt x="7664368" y="5105358"/>
                </a:cubicBezTo>
                <a:cubicBezTo>
                  <a:pt x="7664368" y="5070288"/>
                  <a:pt x="7635938" y="5041858"/>
                  <a:pt x="7600868" y="5041858"/>
                </a:cubicBezTo>
                <a:close/>
                <a:moveTo>
                  <a:pt x="7334168" y="5041858"/>
                </a:moveTo>
                <a:cubicBezTo>
                  <a:pt x="7299098" y="5041858"/>
                  <a:pt x="7270668" y="5070288"/>
                  <a:pt x="7270668" y="5105358"/>
                </a:cubicBezTo>
                <a:cubicBezTo>
                  <a:pt x="7270668" y="5140428"/>
                  <a:pt x="7299098" y="5168858"/>
                  <a:pt x="7334168" y="5168858"/>
                </a:cubicBezTo>
                <a:cubicBezTo>
                  <a:pt x="7369238" y="5168858"/>
                  <a:pt x="7397668" y="5140428"/>
                  <a:pt x="7397668" y="5105358"/>
                </a:cubicBezTo>
                <a:cubicBezTo>
                  <a:pt x="7397668" y="5070288"/>
                  <a:pt x="7369238" y="5041858"/>
                  <a:pt x="7334168" y="5041858"/>
                </a:cubicBezTo>
                <a:close/>
                <a:moveTo>
                  <a:pt x="7067468" y="5041858"/>
                </a:moveTo>
                <a:cubicBezTo>
                  <a:pt x="7032398" y="5041858"/>
                  <a:pt x="7003968" y="5070288"/>
                  <a:pt x="7003968" y="5105358"/>
                </a:cubicBezTo>
                <a:cubicBezTo>
                  <a:pt x="7003968" y="5140428"/>
                  <a:pt x="7032398" y="5168858"/>
                  <a:pt x="7067468" y="5168858"/>
                </a:cubicBezTo>
                <a:cubicBezTo>
                  <a:pt x="7102538" y="5168858"/>
                  <a:pt x="7130968" y="5140428"/>
                  <a:pt x="7130968" y="5105358"/>
                </a:cubicBezTo>
                <a:cubicBezTo>
                  <a:pt x="7130968" y="5070288"/>
                  <a:pt x="7102538" y="5041858"/>
                  <a:pt x="7067468" y="5041858"/>
                </a:cubicBezTo>
                <a:close/>
                <a:moveTo>
                  <a:pt x="6800768" y="5041858"/>
                </a:moveTo>
                <a:cubicBezTo>
                  <a:pt x="6765698" y="5041858"/>
                  <a:pt x="6737268" y="5070288"/>
                  <a:pt x="6737268" y="5105358"/>
                </a:cubicBezTo>
                <a:cubicBezTo>
                  <a:pt x="6737268" y="5140428"/>
                  <a:pt x="6765698" y="5168858"/>
                  <a:pt x="6800768" y="5168858"/>
                </a:cubicBezTo>
                <a:cubicBezTo>
                  <a:pt x="6835838" y="5168858"/>
                  <a:pt x="6864268" y="5140428"/>
                  <a:pt x="6864268" y="5105358"/>
                </a:cubicBezTo>
                <a:cubicBezTo>
                  <a:pt x="6864268" y="5070288"/>
                  <a:pt x="6835838" y="5041858"/>
                  <a:pt x="6800768" y="5041858"/>
                </a:cubicBezTo>
                <a:close/>
                <a:moveTo>
                  <a:pt x="6534068" y="5041858"/>
                </a:moveTo>
                <a:cubicBezTo>
                  <a:pt x="6498998" y="5041858"/>
                  <a:pt x="6470568" y="5070288"/>
                  <a:pt x="6470568" y="5105358"/>
                </a:cubicBezTo>
                <a:cubicBezTo>
                  <a:pt x="6470568" y="5140428"/>
                  <a:pt x="6498998" y="5168858"/>
                  <a:pt x="6534068" y="5168858"/>
                </a:cubicBezTo>
                <a:cubicBezTo>
                  <a:pt x="6569138" y="5168858"/>
                  <a:pt x="6597568" y="5140428"/>
                  <a:pt x="6597568" y="5105358"/>
                </a:cubicBezTo>
                <a:cubicBezTo>
                  <a:pt x="6597568" y="5070288"/>
                  <a:pt x="6569138" y="5041858"/>
                  <a:pt x="6534068" y="5041858"/>
                </a:cubicBezTo>
                <a:close/>
                <a:moveTo>
                  <a:pt x="6267368" y="5041858"/>
                </a:moveTo>
                <a:cubicBezTo>
                  <a:pt x="6232298" y="5041858"/>
                  <a:pt x="6203868" y="5070288"/>
                  <a:pt x="6203868" y="5105358"/>
                </a:cubicBezTo>
                <a:cubicBezTo>
                  <a:pt x="6203868" y="5140428"/>
                  <a:pt x="6232298" y="5168858"/>
                  <a:pt x="6267368" y="5168858"/>
                </a:cubicBezTo>
                <a:cubicBezTo>
                  <a:pt x="6302438" y="5168858"/>
                  <a:pt x="6330868" y="5140428"/>
                  <a:pt x="6330868" y="5105358"/>
                </a:cubicBezTo>
                <a:cubicBezTo>
                  <a:pt x="6330868" y="5070288"/>
                  <a:pt x="6302438" y="5041858"/>
                  <a:pt x="6267368" y="5041858"/>
                </a:cubicBezTo>
                <a:close/>
                <a:moveTo>
                  <a:pt x="6000673" y="5041858"/>
                </a:moveTo>
                <a:cubicBezTo>
                  <a:pt x="5965601" y="5041858"/>
                  <a:pt x="5937168" y="5070288"/>
                  <a:pt x="5937168" y="5105358"/>
                </a:cubicBezTo>
                <a:cubicBezTo>
                  <a:pt x="5937168" y="5140428"/>
                  <a:pt x="5965601" y="5168858"/>
                  <a:pt x="6000673" y="5168858"/>
                </a:cubicBezTo>
                <a:cubicBezTo>
                  <a:pt x="6035745" y="5168858"/>
                  <a:pt x="6064178" y="5140428"/>
                  <a:pt x="6064178" y="5105358"/>
                </a:cubicBezTo>
                <a:cubicBezTo>
                  <a:pt x="6064178" y="5070288"/>
                  <a:pt x="6035745" y="5041858"/>
                  <a:pt x="6000673" y="5041858"/>
                </a:cubicBezTo>
                <a:close/>
                <a:moveTo>
                  <a:pt x="5733970" y="5041858"/>
                </a:moveTo>
                <a:cubicBezTo>
                  <a:pt x="5698903" y="5041858"/>
                  <a:pt x="5670472" y="5070288"/>
                  <a:pt x="5670472" y="5105358"/>
                </a:cubicBezTo>
                <a:cubicBezTo>
                  <a:pt x="5670472" y="5140428"/>
                  <a:pt x="5698903" y="5168858"/>
                  <a:pt x="5733970" y="5168858"/>
                </a:cubicBezTo>
                <a:cubicBezTo>
                  <a:pt x="5769040" y="5168858"/>
                  <a:pt x="5797469" y="5140428"/>
                  <a:pt x="5797469" y="5105358"/>
                </a:cubicBezTo>
                <a:cubicBezTo>
                  <a:pt x="5797469" y="5070288"/>
                  <a:pt x="5769040" y="5041858"/>
                  <a:pt x="5733970" y="5041858"/>
                </a:cubicBezTo>
                <a:close/>
                <a:moveTo>
                  <a:pt x="5467276" y="5041858"/>
                </a:moveTo>
                <a:cubicBezTo>
                  <a:pt x="5432207" y="5041858"/>
                  <a:pt x="5403779" y="5070288"/>
                  <a:pt x="5403779" y="5105358"/>
                </a:cubicBezTo>
                <a:cubicBezTo>
                  <a:pt x="5403779" y="5140428"/>
                  <a:pt x="5432207" y="5168858"/>
                  <a:pt x="5467276" y="5168858"/>
                </a:cubicBezTo>
                <a:cubicBezTo>
                  <a:pt x="5502346" y="5168858"/>
                  <a:pt x="5530776" y="5140428"/>
                  <a:pt x="5530776" y="5105358"/>
                </a:cubicBezTo>
                <a:cubicBezTo>
                  <a:pt x="5530776" y="5070288"/>
                  <a:pt x="5502346" y="5041858"/>
                  <a:pt x="5467276" y="5041858"/>
                </a:cubicBezTo>
                <a:close/>
                <a:moveTo>
                  <a:pt x="5200579" y="5041858"/>
                </a:moveTo>
                <a:cubicBezTo>
                  <a:pt x="5165506" y="5041858"/>
                  <a:pt x="5137078" y="5070288"/>
                  <a:pt x="5137078" y="5105358"/>
                </a:cubicBezTo>
                <a:cubicBezTo>
                  <a:pt x="5137078" y="5140428"/>
                  <a:pt x="5165506" y="5168858"/>
                  <a:pt x="5200579" y="5168858"/>
                </a:cubicBezTo>
                <a:cubicBezTo>
                  <a:pt x="5235641" y="5168858"/>
                  <a:pt x="5264078" y="5140428"/>
                  <a:pt x="5264078" y="5105358"/>
                </a:cubicBezTo>
                <a:cubicBezTo>
                  <a:pt x="5264078" y="5070288"/>
                  <a:pt x="5235641" y="5041858"/>
                  <a:pt x="5200579" y="5041858"/>
                </a:cubicBezTo>
                <a:close/>
                <a:moveTo>
                  <a:pt x="4933876" y="5041858"/>
                </a:moveTo>
                <a:cubicBezTo>
                  <a:pt x="4898808" y="5041858"/>
                  <a:pt x="4870377" y="5070288"/>
                  <a:pt x="4870377" y="5105358"/>
                </a:cubicBezTo>
                <a:cubicBezTo>
                  <a:pt x="4870377" y="5140428"/>
                  <a:pt x="4898808" y="5168858"/>
                  <a:pt x="4933876" y="5168858"/>
                </a:cubicBezTo>
                <a:cubicBezTo>
                  <a:pt x="4968948" y="5168858"/>
                  <a:pt x="4997377" y="5140428"/>
                  <a:pt x="4997377" y="5105358"/>
                </a:cubicBezTo>
                <a:cubicBezTo>
                  <a:pt x="4997377" y="5070288"/>
                  <a:pt x="4968948" y="5041858"/>
                  <a:pt x="4933876" y="5041858"/>
                </a:cubicBezTo>
                <a:close/>
                <a:moveTo>
                  <a:pt x="4667174" y="5041858"/>
                </a:moveTo>
                <a:cubicBezTo>
                  <a:pt x="4632109" y="5041858"/>
                  <a:pt x="4603684" y="5070288"/>
                  <a:pt x="4603684" y="5105358"/>
                </a:cubicBezTo>
                <a:cubicBezTo>
                  <a:pt x="4603684" y="5140428"/>
                  <a:pt x="4632109" y="5168858"/>
                  <a:pt x="4667174" y="5168858"/>
                </a:cubicBezTo>
                <a:cubicBezTo>
                  <a:pt x="4702240" y="5168858"/>
                  <a:pt x="4730670" y="5140428"/>
                  <a:pt x="4730670" y="5105358"/>
                </a:cubicBezTo>
                <a:cubicBezTo>
                  <a:pt x="4730670" y="5070288"/>
                  <a:pt x="4702240" y="5041858"/>
                  <a:pt x="4667174" y="5041858"/>
                </a:cubicBezTo>
                <a:close/>
                <a:moveTo>
                  <a:pt x="4400478" y="5041858"/>
                </a:moveTo>
                <a:cubicBezTo>
                  <a:pt x="4365411" y="5041858"/>
                  <a:pt x="4336975" y="5070288"/>
                  <a:pt x="4336975" y="5105358"/>
                </a:cubicBezTo>
                <a:cubicBezTo>
                  <a:pt x="4336975" y="5140428"/>
                  <a:pt x="4365411" y="5168858"/>
                  <a:pt x="4400478" y="5168858"/>
                </a:cubicBezTo>
                <a:cubicBezTo>
                  <a:pt x="4435556" y="5168858"/>
                  <a:pt x="4463982" y="5140428"/>
                  <a:pt x="4463982" y="5105358"/>
                </a:cubicBezTo>
                <a:cubicBezTo>
                  <a:pt x="4463982" y="5070288"/>
                  <a:pt x="4435556" y="5041858"/>
                  <a:pt x="4400478" y="5041858"/>
                </a:cubicBezTo>
                <a:close/>
                <a:moveTo>
                  <a:pt x="4133777" y="5041858"/>
                </a:moveTo>
                <a:cubicBezTo>
                  <a:pt x="4098707" y="5041858"/>
                  <a:pt x="4070307" y="5070288"/>
                  <a:pt x="4070307" y="5105358"/>
                </a:cubicBezTo>
                <a:cubicBezTo>
                  <a:pt x="4070307" y="5140428"/>
                  <a:pt x="4098707" y="5168858"/>
                  <a:pt x="4133777" y="5168858"/>
                </a:cubicBezTo>
                <a:cubicBezTo>
                  <a:pt x="4168848" y="5168858"/>
                  <a:pt x="4197282" y="5140428"/>
                  <a:pt x="4197282" y="5105358"/>
                </a:cubicBezTo>
                <a:cubicBezTo>
                  <a:pt x="4197282" y="5070288"/>
                  <a:pt x="4168848" y="5041858"/>
                  <a:pt x="4133777" y="5041858"/>
                </a:cubicBezTo>
                <a:close/>
                <a:moveTo>
                  <a:pt x="3867105" y="5041858"/>
                </a:moveTo>
                <a:cubicBezTo>
                  <a:pt x="3832032" y="5041858"/>
                  <a:pt x="3803603" y="5070288"/>
                  <a:pt x="3803603" y="5105358"/>
                </a:cubicBezTo>
                <a:cubicBezTo>
                  <a:pt x="3803603" y="5140428"/>
                  <a:pt x="3832032" y="5168858"/>
                  <a:pt x="3867105" y="5168858"/>
                </a:cubicBezTo>
                <a:cubicBezTo>
                  <a:pt x="3902178" y="5168858"/>
                  <a:pt x="3930609" y="5140428"/>
                  <a:pt x="3930609" y="5105358"/>
                </a:cubicBezTo>
                <a:cubicBezTo>
                  <a:pt x="3930609" y="5070288"/>
                  <a:pt x="3902178" y="5041858"/>
                  <a:pt x="3867105" y="5041858"/>
                </a:cubicBezTo>
                <a:close/>
                <a:moveTo>
                  <a:pt x="3600409" y="5041858"/>
                </a:moveTo>
                <a:cubicBezTo>
                  <a:pt x="3565339" y="5041858"/>
                  <a:pt x="3536912" y="5070288"/>
                  <a:pt x="3536912" y="5105358"/>
                </a:cubicBezTo>
                <a:cubicBezTo>
                  <a:pt x="3536912" y="5140428"/>
                  <a:pt x="3565339" y="5168858"/>
                  <a:pt x="3600409" y="5168858"/>
                </a:cubicBezTo>
                <a:cubicBezTo>
                  <a:pt x="3635482" y="5168858"/>
                  <a:pt x="3663909" y="5140428"/>
                  <a:pt x="3663909" y="5105358"/>
                </a:cubicBezTo>
                <a:cubicBezTo>
                  <a:pt x="3663909" y="5070288"/>
                  <a:pt x="3635482" y="5041858"/>
                  <a:pt x="3600409" y="5041858"/>
                </a:cubicBezTo>
                <a:close/>
                <a:moveTo>
                  <a:pt x="3333699" y="5041858"/>
                </a:moveTo>
                <a:cubicBezTo>
                  <a:pt x="3298629" y="5041858"/>
                  <a:pt x="3270201" y="5070288"/>
                  <a:pt x="3270201" y="5105358"/>
                </a:cubicBezTo>
                <a:cubicBezTo>
                  <a:pt x="3270201" y="5140428"/>
                  <a:pt x="3298629" y="5168858"/>
                  <a:pt x="3333699" y="5168858"/>
                </a:cubicBezTo>
                <a:cubicBezTo>
                  <a:pt x="3368772" y="5168858"/>
                  <a:pt x="3397204" y="5140428"/>
                  <a:pt x="3397204" y="5105358"/>
                </a:cubicBezTo>
                <a:cubicBezTo>
                  <a:pt x="3397204" y="5070288"/>
                  <a:pt x="3368772" y="5041858"/>
                  <a:pt x="3333699" y="5041858"/>
                </a:cubicBezTo>
                <a:close/>
                <a:moveTo>
                  <a:pt x="3067011" y="5041858"/>
                </a:moveTo>
                <a:cubicBezTo>
                  <a:pt x="3031943" y="5041858"/>
                  <a:pt x="3003514" y="5070288"/>
                  <a:pt x="3003514" y="5105358"/>
                </a:cubicBezTo>
                <a:cubicBezTo>
                  <a:pt x="3003514" y="5140428"/>
                  <a:pt x="3031943" y="5168858"/>
                  <a:pt x="3067011" y="5168858"/>
                </a:cubicBezTo>
                <a:cubicBezTo>
                  <a:pt x="3102079" y="5168858"/>
                  <a:pt x="3130508" y="5140428"/>
                  <a:pt x="3130508" y="5105358"/>
                </a:cubicBezTo>
                <a:cubicBezTo>
                  <a:pt x="3130508" y="5070288"/>
                  <a:pt x="3102079" y="5041858"/>
                  <a:pt x="3067011" y="5041858"/>
                </a:cubicBezTo>
                <a:close/>
                <a:moveTo>
                  <a:pt x="2800325" y="5041858"/>
                </a:moveTo>
                <a:cubicBezTo>
                  <a:pt x="2765256" y="5041858"/>
                  <a:pt x="2736827" y="5070288"/>
                  <a:pt x="2736827" y="5105358"/>
                </a:cubicBezTo>
                <a:cubicBezTo>
                  <a:pt x="2736827" y="5140428"/>
                  <a:pt x="2765256" y="5168858"/>
                  <a:pt x="2800325" y="5168858"/>
                </a:cubicBezTo>
                <a:cubicBezTo>
                  <a:pt x="2835393" y="5168858"/>
                  <a:pt x="2863822" y="5140428"/>
                  <a:pt x="2863822" y="5105358"/>
                </a:cubicBezTo>
                <a:cubicBezTo>
                  <a:pt x="2863822" y="5070288"/>
                  <a:pt x="2835393" y="5041858"/>
                  <a:pt x="2800325" y="5041858"/>
                </a:cubicBezTo>
                <a:close/>
                <a:moveTo>
                  <a:pt x="2533616" y="5041858"/>
                </a:moveTo>
                <a:cubicBezTo>
                  <a:pt x="2498543" y="5041858"/>
                  <a:pt x="2470111" y="5070288"/>
                  <a:pt x="2470111" y="5105358"/>
                </a:cubicBezTo>
                <a:cubicBezTo>
                  <a:pt x="2470111" y="5140428"/>
                  <a:pt x="2498543" y="5168858"/>
                  <a:pt x="2533616" y="5168858"/>
                </a:cubicBezTo>
                <a:cubicBezTo>
                  <a:pt x="2568689" y="5168858"/>
                  <a:pt x="2597120" y="5140428"/>
                  <a:pt x="2597120" y="5105358"/>
                </a:cubicBezTo>
                <a:cubicBezTo>
                  <a:pt x="2597120" y="5070288"/>
                  <a:pt x="2568689" y="5041858"/>
                  <a:pt x="2533616" y="5041858"/>
                </a:cubicBezTo>
                <a:close/>
                <a:moveTo>
                  <a:pt x="2266911" y="5041858"/>
                </a:moveTo>
                <a:cubicBezTo>
                  <a:pt x="2231839" y="5041858"/>
                  <a:pt x="2203415" y="5070288"/>
                  <a:pt x="2203415" y="5105358"/>
                </a:cubicBezTo>
                <a:cubicBezTo>
                  <a:pt x="2203415" y="5140428"/>
                  <a:pt x="2231839" y="5168858"/>
                  <a:pt x="2266911" y="5168858"/>
                </a:cubicBezTo>
                <a:cubicBezTo>
                  <a:pt x="2301988" y="5168858"/>
                  <a:pt x="2330416" y="5140428"/>
                  <a:pt x="2330416" y="5105358"/>
                </a:cubicBezTo>
                <a:cubicBezTo>
                  <a:pt x="2330416" y="5070288"/>
                  <a:pt x="2301988" y="5041858"/>
                  <a:pt x="2266911" y="5041858"/>
                </a:cubicBezTo>
                <a:close/>
                <a:moveTo>
                  <a:pt x="2000214" y="5041858"/>
                </a:moveTo>
                <a:cubicBezTo>
                  <a:pt x="1965137" y="5041858"/>
                  <a:pt x="1936708" y="5070288"/>
                  <a:pt x="1936708" y="5105358"/>
                </a:cubicBezTo>
                <a:cubicBezTo>
                  <a:pt x="1936708" y="5140428"/>
                  <a:pt x="1965137" y="5168858"/>
                  <a:pt x="2000214" y="5168858"/>
                </a:cubicBezTo>
                <a:cubicBezTo>
                  <a:pt x="2035283" y="5168858"/>
                  <a:pt x="2063716" y="5140428"/>
                  <a:pt x="2063716" y="5105358"/>
                </a:cubicBezTo>
                <a:cubicBezTo>
                  <a:pt x="2063716" y="5070288"/>
                  <a:pt x="2035283" y="5041858"/>
                  <a:pt x="2000214" y="5041858"/>
                </a:cubicBezTo>
                <a:close/>
                <a:moveTo>
                  <a:pt x="1733506" y="5041858"/>
                </a:moveTo>
                <a:cubicBezTo>
                  <a:pt x="1698437" y="5041858"/>
                  <a:pt x="1670006" y="5070288"/>
                  <a:pt x="1670006" y="5105358"/>
                </a:cubicBezTo>
                <a:cubicBezTo>
                  <a:pt x="1670006" y="5140428"/>
                  <a:pt x="1698437" y="5168858"/>
                  <a:pt x="1733506" y="5168858"/>
                </a:cubicBezTo>
                <a:cubicBezTo>
                  <a:pt x="1768577" y="5168858"/>
                  <a:pt x="1797007" y="5140428"/>
                  <a:pt x="1797007" y="5105358"/>
                </a:cubicBezTo>
                <a:cubicBezTo>
                  <a:pt x="1797007" y="5070288"/>
                  <a:pt x="1768577" y="5041858"/>
                  <a:pt x="1733506" y="5041858"/>
                </a:cubicBezTo>
                <a:close/>
                <a:moveTo>
                  <a:pt x="1466807" y="5041858"/>
                </a:moveTo>
                <a:cubicBezTo>
                  <a:pt x="1431737" y="5041858"/>
                  <a:pt x="1403307" y="5070288"/>
                  <a:pt x="1403307" y="5105358"/>
                </a:cubicBezTo>
                <a:cubicBezTo>
                  <a:pt x="1403307" y="5140428"/>
                  <a:pt x="1431737" y="5168858"/>
                  <a:pt x="1466807" y="5168858"/>
                </a:cubicBezTo>
                <a:cubicBezTo>
                  <a:pt x="1501877" y="5168858"/>
                  <a:pt x="1530307" y="5140428"/>
                  <a:pt x="1530307" y="5105358"/>
                </a:cubicBezTo>
                <a:cubicBezTo>
                  <a:pt x="1530307" y="5070288"/>
                  <a:pt x="1501877" y="5041858"/>
                  <a:pt x="1466807" y="5041858"/>
                </a:cubicBezTo>
                <a:close/>
                <a:moveTo>
                  <a:pt x="1200108" y="5041858"/>
                </a:moveTo>
                <a:cubicBezTo>
                  <a:pt x="1165038" y="5041858"/>
                  <a:pt x="1136608" y="5070288"/>
                  <a:pt x="1136608" y="5105358"/>
                </a:cubicBezTo>
                <a:cubicBezTo>
                  <a:pt x="1136608" y="5140428"/>
                  <a:pt x="1165038" y="5168858"/>
                  <a:pt x="1200108" y="5168858"/>
                </a:cubicBezTo>
                <a:cubicBezTo>
                  <a:pt x="1235178" y="5168858"/>
                  <a:pt x="1263608" y="5140428"/>
                  <a:pt x="1263608" y="5105358"/>
                </a:cubicBezTo>
                <a:cubicBezTo>
                  <a:pt x="1263608" y="5070288"/>
                  <a:pt x="1235178" y="5041858"/>
                  <a:pt x="1200108" y="5041858"/>
                </a:cubicBezTo>
                <a:close/>
                <a:moveTo>
                  <a:pt x="933409" y="5041858"/>
                </a:moveTo>
                <a:cubicBezTo>
                  <a:pt x="898339" y="5041858"/>
                  <a:pt x="869910" y="5070288"/>
                  <a:pt x="869910" y="5105358"/>
                </a:cubicBezTo>
                <a:cubicBezTo>
                  <a:pt x="869910" y="5140428"/>
                  <a:pt x="898339" y="5168858"/>
                  <a:pt x="933409" y="5168858"/>
                </a:cubicBezTo>
                <a:cubicBezTo>
                  <a:pt x="968479" y="5168858"/>
                  <a:pt x="996909" y="5140428"/>
                  <a:pt x="996909" y="5105358"/>
                </a:cubicBezTo>
                <a:cubicBezTo>
                  <a:pt x="996909" y="5070288"/>
                  <a:pt x="968479" y="5041858"/>
                  <a:pt x="933409" y="5041858"/>
                </a:cubicBezTo>
                <a:close/>
                <a:moveTo>
                  <a:pt x="666711" y="5041858"/>
                </a:moveTo>
                <a:cubicBezTo>
                  <a:pt x="631641" y="5041858"/>
                  <a:pt x="603211" y="5070288"/>
                  <a:pt x="603211" y="5105358"/>
                </a:cubicBezTo>
                <a:cubicBezTo>
                  <a:pt x="603211" y="5140428"/>
                  <a:pt x="631641" y="5168858"/>
                  <a:pt x="666711" y="5168858"/>
                </a:cubicBezTo>
                <a:cubicBezTo>
                  <a:pt x="701781" y="5168858"/>
                  <a:pt x="730210" y="5140428"/>
                  <a:pt x="730210" y="5105358"/>
                </a:cubicBezTo>
                <a:cubicBezTo>
                  <a:pt x="730210" y="5070288"/>
                  <a:pt x="701781" y="5041858"/>
                  <a:pt x="666711" y="5041858"/>
                </a:cubicBezTo>
                <a:close/>
                <a:moveTo>
                  <a:pt x="400012" y="5041858"/>
                </a:moveTo>
                <a:cubicBezTo>
                  <a:pt x="364942" y="5041858"/>
                  <a:pt x="336512" y="5070288"/>
                  <a:pt x="336512" y="5105358"/>
                </a:cubicBezTo>
                <a:cubicBezTo>
                  <a:pt x="336512" y="5140428"/>
                  <a:pt x="364942" y="5168858"/>
                  <a:pt x="400012" y="5168858"/>
                </a:cubicBezTo>
                <a:cubicBezTo>
                  <a:pt x="435082" y="5168858"/>
                  <a:pt x="463512" y="5140428"/>
                  <a:pt x="463512" y="5105358"/>
                </a:cubicBezTo>
                <a:cubicBezTo>
                  <a:pt x="463512" y="5070288"/>
                  <a:pt x="435082" y="5041858"/>
                  <a:pt x="400012" y="5041858"/>
                </a:cubicBezTo>
                <a:close/>
                <a:moveTo>
                  <a:pt x="11855368" y="4737058"/>
                </a:moveTo>
                <a:cubicBezTo>
                  <a:pt x="11820298" y="4737058"/>
                  <a:pt x="11791868" y="4765488"/>
                  <a:pt x="11791868" y="4800558"/>
                </a:cubicBezTo>
                <a:cubicBezTo>
                  <a:pt x="11791868" y="4835628"/>
                  <a:pt x="11820298" y="4864058"/>
                  <a:pt x="11855368" y="4864058"/>
                </a:cubicBezTo>
                <a:cubicBezTo>
                  <a:pt x="11890438" y="4864058"/>
                  <a:pt x="11918868" y="4835628"/>
                  <a:pt x="11918868" y="4800558"/>
                </a:cubicBezTo>
                <a:cubicBezTo>
                  <a:pt x="11918868" y="4765488"/>
                  <a:pt x="11890438" y="4737058"/>
                  <a:pt x="11855368" y="4737058"/>
                </a:cubicBezTo>
                <a:close/>
                <a:moveTo>
                  <a:pt x="11588668" y="4737058"/>
                </a:moveTo>
                <a:cubicBezTo>
                  <a:pt x="11553598" y="4737058"/>
                  <a:pt x="11525168" y="4765488"/>
                  <a:pt x="11525168" y="4800558"/>
                </a:cubicBezTo>
                <a:cubicBezTo>
                  <a:pt x="11525168" y="4835628"/>
                  <a:pt x="11553598" y="4864058"/>
                  <a:pt x="11588668" y="4864058"/>
                </a:cubicBezTo>
                <a:cubicBezTo>
                  <a:pt x="11623738" y="4864058"/>
                  <a:pt x="11652168" y="4835628"/>
                  <a:pt x="11652168" y="4800558"/>
                </a:cubicBezTo>
                <a:cubicBezTo>
                  <a:pt x="11652168" y="4765488"/>
                  <a:pt x="11623738" y="4737058"/>
                  <a:pt x="11588668" y="4737058"/>
                </a:cubicBezTo>
                <a:close/>
                <a:moveTo>
                  <a:pt x="11321968" y="4737058"/>
                </a:moveTo>
                <a:cubicBezTo>
                  <a:pt x="11286898" y="4737058"/>
                  <a:pt x="11258468" y="4765488"/>
                  <a:pt x="11258468" y="4800558"/>
                </a:cubicBezTo>
                <a:cubicBezTo>
                  <a:pt x="11258468" y="4835628"/>
                  <a:pt x="11286898" y="4864058"/>
                  <a:pt x="11321968" y="4864058"/>
                </a:cubicBezTo>
                <a:cubicBezTo>
                  <a:pt x="11357038" y="4864058"/>
                  <a:pt x="11385468" y="4835628"/>
                  <a:pt x="11385468" y="4800558"/>
                </a:cubicBezTo>
                <a:cubicBezTo>
                  <a:pt x="11385468" y="4765488"/>
                  <a:pt x="11357038" y="4737058"/>
                  <a:pt x="11321968" y="4737058"/>
                </a:cubicBezTo>
                <a:close/>
                <a:moveTo>
                  <a:pt x="11055268" y="4737058"/>
                </a:moveTo>
                <a:cubicBezTo>
                  <a:pt x="11020198" y="4737058"/>
                  <a:pt x="10991768" y="4765488"/>
                  <a:pt x="10991768" y="4800558"/>
                </a:cubicBezTo>
                <a:cubicBezTo>
                  <a:pt x="10991768" y="4835628"/>
                  <a:pt x="11020198" y="4864058"/>
                  <a:pt x="11055268" y="4864058"/>
                </a:cubicBezTo>
                <a:cubicBezTo>
                  <a:pt x="11090338" y="4864058"/>
                  <a:pt x="11118768" y="4835628"/>
                  <a:pt x="11118768" y="4800558"/>
                </a:cubicBezTo>
                <a:cubicBezTo>
                  <a:pt x="11118768" y="4765488"/>
                  <a:pt x="11090338" y="4737058"/>
                  <a:pt x="11055268" y="4737058"/>
                </a:cubicBezTo>
                <a:close/>
                <a:moveTo>
                  <a:pt x="10788568" y="4737058"/>
                </a:moveTo>
                <a:cubicBezTo>
                  <a:pt x="10753498" y="4737058"/>
                  <a:pt x="10725068" y="4765488"/>
                  <a:pt x="10725068" y="4800558"/>
                </a:cubicBezTo>
                <a:cubicBezTo>
                  <a:pt x="10725068" y="4835628"/>
                  <a:pt x="10753498" y="4864058"/>
                  <a:pt x="10788568" y="4864058"/>
                </a:cubicBezTo>
                <a:cubicBezTo>
                  <a:pt x="10823638" y="4864058"/>
                  <a:pt x="10852068" y="4835628"/>
                  <a:pt x="10852068" y="4800558"/>
                </a:cubicBezTo>
                <a:cubicBezTo>
                  <a:pt x="10852068" y="4765488"/>
                  <a:pt x="10823638" y="4737058"/>
                  <a:pt x="10788568" y="4737058"/>
                </a:cubicBezTo>
                <a:close/>
                <a:moveTo>
                  <a:pt x="10521868" y="4737058"/>
                </a:moveTo>
                <a:cubicBezTo>
                  <a:pt x="10486798" y="4737058"/>
                  <a:pt x="10458368" y="4765488"/>
                  <a:pt x="10458368" y="4800558"/>
                </a:cubicBezTo>
                <a:cubicBezTo>
                  <a:pt x="10458368" y="4835628"/>
                  <a:pt x="10486798" y="4864058"/>
                  <a:pt x="10521868" y="4864058"/>
                </a:cubicBezTo>
                <a:cubicBezTo>
                  <a:pt x="10556938" y="4864058"/>
                  <a:pt x="10585368" y="4835628"/>
                  <a:pt x="10585368" y="4800558"/>
                </a:cubicBezTo>
                <a:cubicBezTo>
                  <a:pt x="10585368" y="4765488"/>
                  <a:pt x="10556938" y="4737058"/>
                  <a:pt x="10521868" y="4737058"/>
                </a:cubicBezTo>
                <a:close/>
                <a:moveTo>
                  <a:pt x="10255168" y="4737058"/>
                </a:moveTo>
                <a:cubicBezTo>
                  <a:pt x="10220098" y="4737058"/>
                  <a:pt x="10191668" y="4765488"/>
                  <a:pt x="10191668" y="4800558"/>
                </a:cubicBezTo>
                <a:cubicBezTo>
                  <a:pt x="10191668" y="4835628"/>
                  <a:pt x="10220098" y="4864058"/>
                  <a:pt x="10255168" y="4864058"/>
                </a:cubicBezTo>
                <a:cubicBezTo>
                  <a:pt x="10290238" y="4864058"/>
                  <a:pt x="10318668" y="4835628"/>
                  <a:pt x="10318668" y="4800558"/>
                </a:cubicBezTo>
                <a:cubicBezTo>
                  <a:pt x="10318668" y="4765488"/>
                  <a:pt x="10290238" y="4737058"/>
                  <a:pt x="10255168" y="4737058"/>
                </a:cubicBezTo>
                <a:close/>
                <a:moveTo>
                  <a:pt x="9988468" y="4737058"/>
                </a:moveTo>
                <a:cubicBezTo>
                  <a:pt x="9953398" y="4737058"/>
                  <a:pt x="9924968" y="4765488"/>
                  <a:pt x="9924968" y="4800558"/>
                </a:cubicBezTo>
                <a:cubicBezTo>
                  <a:pt x="9924968" y="4835628"/>
                  <a:pt x="9953398" y="4864058"/>
                  <a:pt x="9988468" y="4864058"/>
                </a:cubicBezTo>
                <a:cubicBezTo>
                  <a:pt x="10023538" y="4864058"/>
                  <a:pt x="10051968" y="4835628"/>
                  <a:pt x="10051968" y="4800558"/>
                </a:cubicBezTo>
                <a:cubicBezTo>
                  <a:pt x="10051968" y="4765488"/>
                  <a:pt x="10023538" y="4737058"/>
                  <a:pt x="9988468" y="4737058"/>
                </a:cubicBezTo>
                <a:close/>
                <a:moveTo>
                  <a:pt x="9721768" y="4737058"/>
                </a:moveTo>
                <a:cubicBezTo>
                  <a:pt x="9686698" y="4737058"/>
                  <a:pt x="9658268" y="4765488"/>
                  <a:pt x="9658268" y="4800558"/>
                </a:cubicBezTo>
                <a:cubicBezTo>
                  <a:pt x="9658268" y="4835628"/>
                  <a:pt x="9686698" y="4864058"/>
                  <a:pt x="9721768" y="4864058"/>
                </a:cubicBezTo>
                <a:cubicBezTo>
                  <a:pt x="9756838" y="4864058"/>
                  <a:pt x="9785268" y="4835628"/>
                  <a:pt x="9785268" y="4800558"/>
                </a:cubicBezTo>
                <a:cubicBezTo>
                  <a:pt x="9785268" y="4765488"/>
                  <a:pt x="9756838" y="4737058"/>
                  <a:pt x="9721768" y="4737058"/>
                </a:cubicBezTo>
                <a:close/>
                <a:moveTo>
                  <a:pt x="9455068" y="4737058"/>
                </a:moveTo>
                <a:cubicBezTo>
                  <a:pt x="9419998" y="4737058"/>
                  <a:pt x="9391568" y="4765488"/>
                  <a:pt x="9391568" y="4800558"/>
                </a:cubicBezTo>
                <a:cubicBezTo>
                  <a:pt x="9391568" y="4835628"/>
                  <a:pt x="9419998" y="4864058"/>
                  <a:pt x="9455068" y="4864058"/>
                </a:cubicBezTo>
                <a:cubicBezTo>
                  <a:pt x="9490138" y="4864058"/>
                  <a:pt x="9518568" y="4835628"/>
                  <a:pt x="9518568" y="4800558"/>
                </a:cubicBezTo>
                <a:cubicBezTo>
                  <a:pt x="9518568" y="4765488"/>
                  <a:pt x="9490138" y="4737058"/>
                  <a:pt x="9455068" y="4737058"/>
                </a:cubicBezTo>
                <a:close/>
                <a:moveTo>
                  <a:pt x="9188368" y="4737058"/>
                </a:moveTo>
                <a:cubicBezTo>
                  <a:pt x="9153298" y="4737058"/>
                  <a:pt x="9124868" y="4765488"/>
                  <a:pt x="9124868" y="4800558"/>
                </a:cubicBezTo>
                <a:cubicBezTo>
                  <a:pt x="9124868" y="4835628"/>
                  <a:pt x="9153298" y="4864058"/>
                  <a:pt x="9188368" y="4864058"/>
                </a:cubicBezTo>
                <a:cubicBezTo>
                  <a:pt x="9223438" y="4864058"/>
                  <a:pt x="9251868" y="4835628"/>
                  <a:pt x="9251868" y="4800558"/>
                </a:cubicBezTo>
                <a:cubicBezTo>
                  <a:pt x="9251868" y="4765488"/>
                  <a:pt x="9223438" y="4737058"/>
                  <a:pt x="9188368" y="4737058"/>
                </a:cubicBezTo>
                <a:close/>
                <a:moveTo>
                  <a:pt x="8921668" y="4737058"/>
                </a:moveTo>
                <a:cubicBezTo>
                  <a:pt x="8886598" y="4737058"/>
                  <a:pt x="8858168" y="4765488"/>
                  <a:pt x="8858168" y="4800558"/>
                </a:cubicBezTo>
                <a:cubicBezTo>
                  <a:pt x="8858168" y="4835628"/>
                  <a:pt x="8886598" y="4864058"/>
                  <a:pt x="8921668" y="4864058"/>
                </a:cubicBezTo>
                <a:cubicBezTo>
                  <a:pt x="8956738" y="4864058"/>
                  <a:pt x="8985168" y="4835628"/>
                  <a:pt x="8985168" y="4800558"/>
                </a:cubicBezTo>
                <a:cubicBezTo>
                  <a:pt x="8985168" y="4765488"/>
                  <a:pt x="8956738" y="4737058"/>
                  <a:pt x="8921668" y="4737058"/>
                </a:cubicBezTo>
                <a:close/>
                <a:moveTo>
                  <a:pt x="8654968" y="4737058"/>
                </a:moveTo>
                <a:cubicBezTo>
                  <a:pt x="8619898" y="4737058"/>
                  <a:pt x="8591468" y="4765488"/>
                  <a:pt x="8591468" y="4800558"/>
                </a:cubicBezTo>
                <a:cubicBezTo>
                  <a:pt x="8591468" y="4835628"/>
                  <a:pt x="8619898" y="4864058"/>
                  <a:pt x="8654968" y="4864058"/>
                </a:cubicBezTo>
                <a:cubicBezTo>
                  <a:pt x="8690038" y="4864058"/>
                  <a:pt x="8718468" y="4835628"/>
                  <a:pt x="8718468" y="4800558"/>
                </a:cubicBezTo>
                <a:cubicBezTo>
                  <a:pt x="8718468" y="4765488"/>
                  <a:pt x="8690038" y="4737058"/>
                  <a:pt x="8654968" y="4737058"/>
                </a:cubicBezTo>
                <a:close/>
                <a:moveTo>
                  <a:pt x="8388268" y="4737058"/>
                </a:moveTo>
                <a:cubicBezTo>
                  <a:pt x="8353198" y="4737058"/>
                  <a:pt x="8324768" y="4765488"/>
                  <a:pt x="8324768" y="4800558"/>
                </a:cubicBezTo>
                <a:cubicBezTo>
                  <a:pt x="8324768" y="4835628"/>
                  <a:pt x="8353198" y="4864058"/>
                  <a:pt x="8388268" y="4864058"/>
                </a:cubicBezTo>
                <a:cubicBezTo>
                  <a:pt x="8423338" y="4864058"/>
                  <a:pt x="8451768" y="4835628"/>
                  <a:pt x="8451768" y="4800558"/>
                </a:cubicBezTo>
                <a:cubicBezTo>
                  <a:pt x="8451768" y="4765488"/>
                  <a:pt x="8423338" y="4737058"/>
                  <a:pt x="8388268" y="4737058"/>
                </a:cubicBezTo>
                <a:close/>
                <a:moveTo>
                  <a:pt x="8121568" y="4737058"/>
                </a:moveTo>
                <a:cubicBezTo>
                  <a:pt x="8086498" y="4737058"/>
                  <a:pt x="8058068" y="4765488"/>
                  <a:pt x="8058068" y="4800558"/>
                </a:cubicBezTo>
                <a:cubicBezTo>
                  <a:pt x="8058068" y="4835628"/>
                  <a:pt x="8086498" y="4864058"/>
                  <a:pt x="8121568" y="4864058"/>
                </a:cubicBezTo>
                <a:cubicBezTo>
                  <a:pt x="8156638" y="4864058"/>
                  <a:pt x="8185068" y="4835628"/>
                  <a:pt x="8185068" y="4800558"/>
                </a:cubicBezTo>
                <a:cubicBezTo>
                  <a:pt x="8185068" y="4765488"/>
                  <a:pt x="8156638" y="4737058"/>
                  <a:pt x="8121568" y="4737058"/>
                </a:cubicBezTo>
                <a:close/>
                <a:moveTo>
                  <a:pt x="7854868" y="4737058"/>
                </a:moveTo>
                <a:cubicBezTo>
                  <a:pt x="7819798" y="4737058"/>
                  <a:pt x="7791368" y="4765488"/>
                  <a:pt x="7791368" y="4800558"/>
                </a:cubicBezTo>
                <a:cubicBezTo>
                  <a:pt x="7791368" y="4835628"/>
                  <a:pt x="7819798" y="4864058"/>
                  <a:pt x="7854868" y="4864058"/>
                </a:cubicBezTo>
                <a:cubicBezTo>
                  <a:pt x="7889938" y="4864058"/>
                  <a:pt x="7918368" y="4835628"/>
                  <a:pt x="7918368" y="4800558"/>
                </a:cubicBezTo>
                <a:cubicBezTo>
                  <a:pt x="7918368" y="4765488"/>
                  <a:pt x="7889938" y="4737058"/>
                  <a:pt x="7854868" y="4737058"/>
                </a:cubicBezTo>
                <a:close/>
                <a:moveTo>
                  <a:pt x="7588168" y="4737058"/>
                </a:moveTo>
                <a:cubicBezTo>
                  <a:pt x="7553098" y="4737058"/>
                  <a:pt x="7524668" y="4765488"/>
                  <a:pt x="7524668" y="4800558"/>
                </a:cubicBezTo>
                <a:cubicBezTo>
                  <a:pt x="7524668" y="4835628"/>
                  <a:pt x="7553098" y="4864058"/>
                  <a:pt x="7588168" y="4864058"/>
                </a:cubicBezTo>
                <a:cubicBezTo>
                  <a:pt x="7623238" y="4864058"/>
                  <a:pt x="7651668" y="4835628"/>
                  <a:pt x="7651668" y="4800558"/>
                </a:cubicBezTo>
                <a:cubicBezTo>
                  <a:pt x="7651668" y="4765488"/>
                  <a:pt x="7623238" y="4737058"/>
                  <a:pt x="7588168" y="4737058"/>
                </a:cubicBezTo>
                <a:close/>
                <a:moveTo>
                  <a:pt x="7321468" y="4737058"/>
                </a:moveTo>
                <a:cubicBezTo>
                  <a:pt x="7286398" y="4737058"/>
                  <a:pt x="7257968" y="4765488"/>
                  <a:pt x="7257968" y="4800558"/>
                </a:cubicBezTo>
                <a:cubicBezTo>
                  <a:pt x="7257968" y="4835628"/>
                  <a:pt x="7286398" y="4864058"/>
                  <a:pt x="7321468" y="4864058"/>
                </a:cubicBezTo>
                <a:cubicBezTo>
                  <a:pt x="7356538" y="4864058"/>
                  <a:pt x="7384968" y="4835628"/>
                  <a:pt x="7384968" y="4800558"/>
                </a:cubicBezTo>
                <a:cubicBezTo>
                  <a:pt x="7384968" y="4765488"/>
                  <a:pt x="7356538" y="4737058"/>
                  <a:pt x="7321468" y="4737058"/>
                </a:cubicBezTo>
                <a:close/>
                <a:moveTo>
                  <a:pt x="7054768" y="4737058"/>
                </a:moveTo>
                <a:cubicBezTo>
                  <a:pt x="7019698" y="4737058"/>
                  <a:pt x="6991268" y="4765488"/>
                  <a:pt x="6991268" y="4800558"/>
                </a:cubicBezTo>
                <a:cubicBezTo>
                  <a:pt x="6991268" y="4835628"/>
                  <a:pt x="7019698" y="4864058"/>
                  <a:pt x="7054768" y="4864058"/>
                </a:cubicBezTo>
                <a:cubicBezTo>
                  <a:pt x="7089838" y="4864058"/>
                  <a:pt x="7118268" y="4835628"/>
                  <a:pt x="7118268" y="4800558"/>
                </a:cubicBezTo>
                <a:cubicBezTo>
                  <a:pt x="7118268" y="4765488"/>
                  <a:pt x="7089838" y="4737058"/>
                  <a:pt x="7054768" y="4737058"/>
                </a:cubicBezTo>
                <a:close/>
                <a:moveTo>
                  <a:pt x="6788068" y="4737058"/>
                </a:moveTo>
                <a:cubicBezTo>
                  <a:pt x="6752998" y="4737058"/>
                  <a:pt x="6724568" y="4765488"/>
                  <a:pt x="6724568" y="4800558"/>
                </a:cubicBezTo>
                <a:cubicBezTo>
                  <a:pt x="6724568" y="4835628"/>
                  <a:pt x="6752998" y="4864058"/>
                  <a:pt x="6788068" y="4864058"/>
                </a:cubicBezTo>
                <a:cubicBezTo>
                  <a:pt x="6823138" y="4864058"/>
                  <a:pt x="6851568" y="4835628"/>
                  <a:pt x="6851568" y="4800558"/>
                </a:cubicBezTo>
                <a:cubicBezTo>
                  <a:pt x="6851568" y="4765488"/>
                  <a:pt x="6823138" y="4737058"/>
                  <a:pt x="6788068" y="4737058"/>
                </a:cubicBezTo>
                <a:close/>
                <a:moveTo>
                  <a:pt x="6521368" y="4737058"/>
                </a:moveTo>
                <a:cubicBezTo>
                  <a:pt x="6486298" y="4737058"/>
                  <a:pt x="6457868" y="4765488"/>
                  <a:pt x="6457868" y="4800558"/>
                </a:cubicBezTo>
                <a:cubicBezTo>
                  <a:pt x="6457868" y="4835628"/>
                  <a:pt x="6486298" y="4864058"/>
                  <a:pt x="6521368" y="4864058"/>
                </a:cubicBezTo>
                <a:cubicBezTo>
                  <a:pt x="6556438" y="4864058"/>
                  <a:pt x="6584868" y="4835628"/>
                  <a:pt x="6584868" y="4800558"/>
                </a:cubicBezTo>
                <a:cubicBezTo>
                  <a:pt x="6584868" y="4765488"/>
                  <a:pt x="6556438" y="4737058"/>
                  <a:pt x="6521368" y="4737058"/>
                </a:cubicBezTo>
                <a:close/>
                <a:moveTo>
                  <a:pt x="6254668" y="4737058"/>
                </a:moveTo>
                <a:cubicBezTo>
                  <a:pt x="6219598" y="4737058"/>
                  <a:pt x="6191168" y="4765488"/>
                  <a:pt x="6191168" y="4800558"/>
                </a:cubicBezTo>
                <a:cubicBezTo>
                  <a:pt x="6191168" y="4835628"/>
                  <a:pt x="6219598" y="4864058"/>
                  <a:pt x="6254668" y="4864058"/>
                </a:cubicBezTo>
                <a:cubicBezTo>
                  <a:pt x="6289738" y="4864058"/>
                  <a:pt x="6318168" y="4835628"/>
                  <a:pt x="6318168" y="4800558"/>
                </a:cubicBezTo>
                <a:cubicBezTo>
                  <a:pt x="6318168" y="4765488"/>
                  <a:pt x="6289738" y="4737058"/>
                  <a:pt x="6254668" y="4737058"/>
                </a:cubicBezTo>
                <a:close/>
                <a:moveTo>
                  <a:pt x="5987973" y="4737058"/>
                </a:moveTo>
                <a:cubicBezTo>
                  <a:pt x="5952901" y="4737058"/>
                  <a:pt x="5924469" y="4765488"/>
                  <a:pt x="5924469" y="4800558"/>
                </a:cubicBezTo>
                <a:cubicBezTo>
                  <a:pt x="5924469" y="4835628"/>
                  <a:pt x="5952901" y="4864058"/>
                  <a:pt x="5987973" y="4864058"/>
                </a:cubicBezTo>
                <a:cubicBezTo>
                  <a:pt x="6023047" y="4864058"/>
                  <a:pt x="6051479" y="4835628"/>
                  <a:pt x="6051479" y="4800558"/>
                </a:cubicBezTo>
                <a:cubicBezTo>
                  <a:pt x="6051479" y="4765488"/>
                  <a:pt x="6023047" y="4737058"/>
                  <a:pt x="5987973" y="4737058"/>
                </a:cubicBezTo>
                <a:close/>
                <a:moveTo>
                  <a:pt x="5721271" y="4737058"/>
                </a:moveTo>
                <a:cubicBezTo>
                  <a:pt x="5686205" y="4737058"/>
                  <a:pt x="5657772" y="4765488"/>
                  <a:pt x="5657772" y="4800558"/>
                </a:cubicBezTo>
                <a:cubicBezTo>
                  <a:pt x="5657772" y="4835628"/>
                  <a:pt x="5686205" y="4864058"/>
                  <a:pt x="5721271" y="4864058"/>
                </a:cubicBezTo>
                <a:cubicBezTo>
                  <a:pt x="5756343" y="4864058"/>
                  <a:pt x="5784771" y="4835628"/>
                  <a:pt x="5784771" y="4800558"/>
                </a:cubicBezTo>
                <a:cubicBezTo>
                  <a:pt x="5784771" y="4765488"/>
                  <a:pt x="5756343" y="4737058"/>
                  <a:pt x="5721271" y="4737058"/>
                </a:cubicBezTo>
                <a:close/>
                <a:moveTo>
                  <a:pt x="5454579" y="4737058"/>
                </a:moveTo>
                <a:cubicBezTo>
                  <a:pt x="5419511" y="4737058"/>
                  <a:pt x="5391083" y="4765488"/>
                  <a:pt x="5391083" y="4800558"/>
                </a:cubicBezTo>
                <a:cubicBezTo>
                  <a:pt x="5391083" y="4835628"/>
                  <a:pt x="5419511" y="4864058"/>
                  <a:pt x="5454579" y="4864058"/>
                </a:cubicBezTo>
                <a:cubicBezTo>
                  <a:pt x="5489650" y="4864058"/>
                  <a:pt x="5518077" y="4835628"/>
                  <a:pt x="5518077" y="4800558"/>
                </a:cubicBezTo>
                <a:cubicBezTo>
                  <a:pt x="5518077" y="4765488"/>
                  <a:pt x="5489650" y="4737058"/>
                  <a:pt x="5454579" y="4737058"/>
                </a:cubicBezTo>
                <a:close/>
                <a:moveTo>
                  <a:pt x="5187881" y="4737058"/>
                </a:moveTo>
                <a:cubicBezTo>
                  <a:pt x="5152812" y="4737058"/>
                  <a:pt x="5124380" y="4765488"/>
                  <a:pt x="5124380" y="4800558"/>
                </a:cubicBezTo>
                <a:cubicBezTo>
                  <a:pt x="5124380" y="4835628"/>
                  <a:pt x="5152812" y="4864058"/>
                  <a:pt x="5187881" y="4864058"/>
                </a:cubicBezTo>
                <a:cubicBezTo>
                  <a:pt x="5222940" y="4864058"/>
                  <a:pt x="5251377" y="4835628"/>
                  <a:pt x="5251377" y="4800558"/>
                </a:cubicBezTo>
                <a:cubicBezTo>
                  <a:pt x="5251377" y="4765488"/>
                  <a:pt x="5222940" y="4737058"/>
                  <a:pt x="5187881" y="4737058"/>
                </a:cubicBezTo>
                <a:close/>
                <a:moveTo>
                  <a:pt x="4921178" y="4737058"/>
                </a:moveTo>
                <a:cubicBezTo>
                  <a:pt x="4886111" y="4737058"/>
                  <a:pt x="4857680" y="4765488"/>
                  <a:pt x="4857680" y="4800558"/>
                </a:cubicBezTo>
                <a:cubicBezTo>
                  <a:pt x="4857680" y="4835628"/>
                  <a:pt x="4886111" y="4864058"/>
                  <a:pt x="4921178" y="4864058"/>
                </a:cubicBezTo>
                <a:cubicBezTo>
                  <a:pt x="4956248" y="4864058"/>
                  <a:pt x="4984679" y="4835628"/>
                  <a:pt x="4984679" y="4800558"/>
                </a:cubicBezTo>
                <a:cubicBezTo>
                  <a:pt x="4984679" y="4765488"/>
                  <a:pt x="4956248" y="4737058"/>
                  <a:pt x="4921178" y="4737058"/>
                </a:cubicBezTo>
                <a:close/>
                <a:moveTo>
                  <a:pt x="4654480" y="4737058"/>
                </a:moveTo>
                <a:cubicBezTo>
                  <a:pt x="4619417" y="4737058"/>
                  <a:pt x="4590993" y="4765488"/>
                  <a:pt x="4590993" y="4800558"/>
                </a:cubicBezTo>
                <a:cubicBezTo>
                  <a:pt x="4590993" y="4835628"/>
                  <a:pt x="4619417" y="4864058"/>
                  <a:pt x="4654480" y="4864058"/>
                </a:cubicBezTo>
                <a:cubicBezTo>
                  <a:pt x="4689543" y="4864058"/>
                  <a:pt x="4717970" y="4835628"/>
                  <a:pt x="4717970" y="4800558"/>
                </a:cubicBezTo>
                <a:cubicBezTo>
                  <a:pt x="4717970" y="4765488"/>
                  <a:pt x="4689543" y="4737058"/>
                  <a:pt x="4654480" y="4737058"/>
                </a:cubicBezTo>
                <a:close/>
                <a:moveTo>
                  <a:pt x="4387783" y="4737058"/>
                </a:moveTo>
                <a:cubicBezTo>
                  <a:pt x="4352712" y="4737058"/>
                  <a:pt x="4324287" y="4765488"/>
                  <a:pt x="4324287" y="4800558"/>
                </a:cubicBezTo>
                <a:cubicBezTo>
                  <a:pt x="4324287" y="4835628"/>
                  <a:pt x="4352712" y="4864058"/>
                  <a:pt x="4387783" y="4864058"/>
                </a:cubicBezTo>
                <a:cubicBezTo>
                  <a:pt x="4422854" y="4864058"/>
                  <a:pt x="4451293" y="4835628"/>
                  <a:pt x="4451293" y="4800558"/>
                </a:cubicBezTo>
                <a:cubicBezTo>
                  <a:pt x="4451293" y="4765488"/>
                  <a:pt x="4422854" y="4737058"/>
                  <a:pt x="4387783" y="4737058"/>
                </a:cubicBezTo>
                <a:close/>
                <a:moveTo>
                  <a:pt x="4121075" y="4737058"/>
                </a:moveTo>
                <a:cubicBezTo>
                  <a:pt x="4086010" y="4737058"/>
                  <a:pt x="4057621" y="4765488"/>
                  <a:pt x="4057621" y="4800558"/>
                </a:cubicBezTo>
                <a:cubicBezTo>
                  <a:pt x="4057621" y="4835628"/>
                  <a:pt x="4086010" y="4864058"/>
                  <a:pt x="4121075" y="4864058"/>
                </a:cubicBezTo>
                <a:cubicBezTo>
                  <a:pt x="4156156" y="4864058"/>
                  <a:pt x="4184584" y="4835628"/>
                  <a:pt x="4184584" y="4800558"/>
                </a:cubicBezTo>
                <a:cubicBezTo>
                  <a:pt x="4184584" y="4765488"/>
                  <a:pt x="4156156" y="4737058"/>
                  <a:pt x="4121075" y="4737058"/>
                </a:cubicBezTo>
                <a:close/>
                <a:moveTo>
                  <a:pt x="3854418" y="4737058"/>
                </a:moveTo>
                <a:cubicBezTo>
                  <a:pt x="3819348" y="4737058"/>
                  <a:pt x="3790917" y="4765488"/>
                  <a:pt x="3790917" y="4800558"/>
                </a:cubicBezTo>
                <a:cubicBezTo>
                  <a:pt x="3790917" y="4835628"/>
                  <a:pt x="3819348" y="4864058"/>
                  <a:pt x="3854418" y="4864058"/>
                </a:cubicBezTo>
                <a:cubicBezTo>
                  <a:pt x="3889492" y="4864058"/>
                  <a:pt x="3917924" y="4835628"/>
                  <a:pt x="3917924" y="4800558"/>
                </a:cubicBezTo>
                <a:cubicBezTo>
                  <a:pt x="3917924" y="4765488"/>
                  <a:pt x="3889492" y="4737058"/>
                  <a:pt x="3854418" y="4737058"/>
                </a:cubicBezTo>
                <a:close/>
                <a:moveTo>
                  <a:pt x="3587728" y="4737058"/>
                </a:moveTo>
                <a:cubicBezTo>
                  <a:pt x="3552654" y="4737058"/>
                  <a:pt x="3524227" y="4765488"/>
                  <a:pt x="3524227" y="4800558"/>
                </a:cubicBezTo>
                <a:cubicBezTo>
                  <a:pt x="3524227" y="4835628"/>
                  <a:pt x="3552654" y="4864058"/>
                  <a:pt x="3587728" y="4864058"/>
                </a:cubicBezTo>
                <a:cubicBezTo>
                  <a:pt x="3622796" y="4864058"/>
                  <a:pt x="3651227" y="4835628"/>
                  <a:pt x="3651227" y="4800558"/>
                </a:cubicBezTo>
                <a:cubicBezTo>
                  <a:pt x="3651227" y="4765488"/>
                  <a:pt x="3622796" y="4737058"/>
                  <a:pt x="3587728" y="4737058"/>
                </a:cubicBezTo>
                <a:close/>
                <a:moveTo>
                  <a:pt x="3321010" y="4737058"/>
                </a:moveTo>
                <a:cubicBezTo>
                  <a:pt x="3285941" y="4737058"/>
                  <a:pt x="3257513" y="4765488"/>
                  <a:pt x="3257513" y="4800558"/>
                </a:cubicBezTo>
                <a:cubicBezTo>
                  <a:pt x="3257513" y="4835628"/>
                  <a:pt x="3285941" y="4864058"/>
                  <a:pt x="3321010" y="4864058"/>
                </a:cubicBezTo>
                <a:cubicBezTo>
                  <a:pt x="3356083" y="4864058"/>
                  <a:pt x="3384516" y="4835628"/>
                  <a:pt x="3384516" y="4800558"/>
                </a:cubicBezTo>
                <a:cubicBezTo>
                  <a:pt x="3384516" y="4765488"/>
                  <a:pt x="3356083" y="4737058"/>
                  <a:pt x="3321010" y="4737058"/>
                </a:cubicBezTo>
                <a:close/>
                <a:moveTo>
                  <a:pt x="3054327" y="4737058"/>
                </a:moveTo>
                <a:cubicBezTo>
                  <a:pt x="3019259" y="4737058"/>
                  <a:pt x="2990832" y="4765488"/>
                  <a:pt x="2990832" y="4800558"/>
                </a:cubicBezTo>
                <a:cubicBezTo>
                  <a:pt x="2990832" y="4835628"/>
                  <a:pt x="3019259" y="4864058"/>
                  <a:pt x="3054327" y="4864058"/>
                </a:cubicBezTo>
                <a:cubicBezTo>
                  <a:pt x="3089395" y="4864058"/>
                  <a:pt x="3117823" y="4835628"/>
                  <a:pt x="3117823" y="4800558"/>
                </a:cubicBezTo>
                <a:cubicBezTo>
                  <a:pt x="3117823" y="4765488"/>
                  <a:pt x="3089395" y="4737058"/>
                  <a:pt x="3054327" y="4737058"/>
                </a:cubicBezTo>
                <a:close/>
                <a:moveTo>
                  <a:pt x="2787646" y="4737058"/>
                </a:moveTo>
                <a:cubicBezTo>
                  <a:pt x="2752578" y="4737058"/>
                  <a:pt x="2724150" y="4765488"/>
                  <a:pt x="2724150" y="4800558"/>
                </a:cubicBezTo>
                <a:cubicBezTo>
                  <a:pt x="2724150" y="4835628"/>
                  <a:pt x="2752578" y="4864058"/>
                  <a:pt x="2787646" y="4864058"/>
                </a:cubicBezTo>
                <a:cubicBezTo>
                  <a:pt x="2822714" y="4864058"/>
                  <a:pt x="2851141" y="4835628"/>
                  <a:pt x="2851141" y="4800558"/>
                </a:cubicBezTo>
                <a:cubicBezTo>
                  <a:pt x="2851141" y="4765488"/>
                  <a:pt x="2822714" y="4737058"/>
                  <a:pt x="2787646" y="4737058"/>
                </a:cubicBezTo>
                <a:close/>
                <a:moveTo>
                  <a:pt x="2520931" y="4737058"/>
                </a:moveTo>
                <a:cubicBezTo>
                  <a:pt x="2485858" y="4737058"/>
                  <a:pt x="2457425" y="4765488"/>
                  <a:pt x="2457425" y="4800558"/>
                </a:cubicBezTo>
                <a:cubicBezTo>
                  <a:pt x="2457425" y="4835628"/>
                  <a:pt x="2485858" y="4864058"/>
                  <a:pt x="2520931" y="4864058"/>
                </a:cubicBezTo>
                <a:cubicBezTo>
                  <a:pt x="2556005" y="4864058"/>
                  <a:pt x="2584437" y="4835628"/>
                  <a:pt x="2584437" y="4800558"/>
                </a:cubicBezTo>
                <a:cubicBezTo>
                  <a:pt x="2584437" y="4765488"/>
                  <a:pt x="2556005" y="4737058"/>
                  <a:pt x="2520931" y="4737058"/>
                </a:cubicBezTo>
                <a:close/>
                <a:moveTo>
                  <a:pt x="2254228" y="4737058"/>
                </a:moveTo>
                <a:cubicBezTo>
                  <a:pt x="2219156" y="4737058"/>
                  <a:pt x="2190729" y="4765488"/>
                  <a:pt x="2190729" y="4800558"/>
                </a:cubicBezTo>
                <a:cubicBezTo>
                  <a:pt x="2190729" y="4835628"/>
                  <a:pt x="2219156" y="4864058"/>
                  <a:pt x="2254228" y="4864058"/>
                </a:cubicBezTo>
                <a:cubicBezTo>
                  <a:pt x="2289302" y="4864058"/>
                  <a:pt x="2317738" y="4835628"/>
                  <a:pt x="2317738" y="4800558"/>
                </a:cubicBezTo>
                <a:cubicBezTo>
                  <a:pt x="2317738" y="4765488"/>
                  <a:pt x="2289302" y="4737058"/>
                  <a:pt x="2254228" y="4737058"/>
                </a:cubicBezTo>
                <a:close/>
                <a:moveTo>
                  <a:pt x="1987530" y="4737058"/>
                </a:moveTo>
                <a:cubicBezTo>
                  <a:pt x="1952451" y="4737058"/>
                  <a:pt x="1924021" y="4765488"/>
                  <a:pt x="1924021" y="4800558"/>
                </a:cubicBezTo>
                <a:cubicBezTo>
                  <a:pt x="1924021" y="4835628"/>
                  <a:pt x="1952451" y="4864058"/>
                  <a:pt x="1987530" y="4864058"/>
                </a:cubicBezTo>
                <a:cubicBezTo>
                  <a:pt x="2022599" y="4864058"/>
                  <a:pt x="2051030" y="4835628"/>
                  <a:pt x="2051030" y="4800558"/>
                </a:cubicBezTo>
                <a:cubicBezTo>
                  <a:pt x="2051030" y="4765488"/>
                  <a:pt x="2022599" y="4737058"/>
                  <a:pt x="1987530" y="4737058"/>
                </a:cubicBezTo>
                <a:close/>
                <a:moveTo>
                  <a:pt x="1720819" y="4737058"/>
                </a:moveTo>
                <a:cubicBezTo>
                  <a:pt x="1685749" y="4737058"/>
                  <a:pt x="1657319" y="4765488"/>
                  <a:pt x="1657319" y="4800558"/>
                </a:cubicBezTo>
                <a:cubicBezTo>
                  <a:pt x="1657319" y="4835628"/>
                  <a:pt x="1685749" y="4864058"/>
                  <a:pt x="1720819" y="4864058"/>
                </a:cubicBezTo>
                <a:cubicBezTo>
                  <a:pt x="1755890" y="4864058"/>
                  <a:pt x="1784319" y="4835628"/>
                  <a:pt x="1784319" y="4800558"/>
                </a:cubicBezTo>
                <a:cubicBezTo>
                  <a:pt x="1784319" y="4765488"/>
                  <a:pt x="1755890" y="4737058"/>
                  <a:pt x="1720819" y="4737058"/>
                </a:cubicBezTo>
                <a:close/>
                <a:moveTo>
                  <a:pt x="1454120" y="4737058"/>
                </a:moveTo>
                <a:cubicBezTo>
                  <a:pt x="1419050" y="4737058"/>
                  <a:pt x="1390620" y="4765488"/>
                  <a:pt x="1390620" y="4800558"/>
                </a:cubicBezTo>
                <a:cubicBezTo>
                  <a:pt x="1390620" y="4835628"/>
                  <a:pt x="1419050" y="4864058"/>
                  <a:pt x="1454120" y="4864058"/>
                </a:cubicBezTo>
                <a:cubicBezTo>
                  <a:pt x="1489190" y="4864058"/>
                  <a:pt x="1517620" y="4835628"/>
                  <a:pt x="1517620" y="4800558"/>
                </a:cubicBezTo>
                <a:cubicBezTo>
                  <a:pt x="1517620" y="4765488"/>
                  <a:pt x="1489190" y="4737058"/>
                  <a:pt x="1454120" y="4737058"/>
                </a:cubicBezTo>
                <a:close/>
                <a:moveTo>
                  <a:pt x="1187422" y="4737058"/>
                </a:moveTo>
                <a:cubicBezTo>
                  <a:pt x="1152352" y="4737058"/>
                  <a:pt x="1123922" y="4765488"/>
                  <a:pt x="1123922" y="4800558"/>
                </a:cubicBezTo>
                <a:cubicBezTo>
                  <a:pt x="1123922" y="4835628"/>
                  <a:pt x="1152352" y="4864058"/>
                  <a:pt x="1187422" y="4864058"/>
                </a:cubicBezTo>
                <a:cubicBezTo>
                  <a:pt x="1222491" y="4864058"/>
                  <a:pt x="1250921" y="4835628"/>
                  <a:pt x="1250921" y="4800558"/>
                </a:cubicBezTo>
                <a:cubicBezTo>
                  <a:pt x="1250921" y="4765488"/>
                  <a:pt x="1222491" y="4737058"/>
                  <a:pt x="1187422" y="4737058"/>
                </a:cubicBezTo>
                <a:close/>
                <a:moveTo>
                  <a:pt x="920723" y="4737058"/>
                </a:moveTo>
                <a:cubicBezTo>
                  <a:pt x="885653" y="4737058"/>
                  <a:pt x="857223" y="4765488"/>
                  <a:pt x="857223" y="4800558"/>
                </a:cubicBezTo>
                <a:cubicBezTo>
                  <a:pt x="857223" y="4835628"/>
                  <a:pt x="885653" y="4864058"/>
                  <a:pt x="920723" y="4864058"/>
                </a:cubicBezTo>
                <a:cubicBezTo>
                  <a:pt x="955793" y="4864058"/>
                  <a:pt x="984223" y="4835628"/>
                  <a:pt x="984223" y="4800558"/>
                </a:cubicBezTo>
                <a:cubicBezTo>
                  <a:pt x="984223" y="4765488"/>
                  <a:pt x="955793" y="4737058"/>
                  <a:pt x="920723" y="4737058"/>
                </a:cubicBezTo>
                <a:close/>
                <a:moveTo>
                  <a:pt x="654025" y="4737058"/>
                </a:moveTo>
                <a:cubicBezTo>
                  <a:pt x="618955" y="4737058"/>
                  <a:pt x="590525" y="4765488"/>
                  <a:pt x="590525" y="4800558"/>
                </a:cubicBezTo>
                <a:cubicBezTo>
                  <a:pt x="590525" y="4835628"/>
                  <a:pt x="618955" y="4864058"/>
                  <a:pt x="654025" y="4864058"/>
                </a:cubicBezTo>
                <a:cubicBezTo>
                  <a:pt x="689095" y="4864058"/>
                  <a:pt x="717525" y="4835628"/>
                  <a:pt x="717525" y="4800558"/>
                </a:cubicBezTo>
                <a:cubicBezTo>
                  <a:pt x="717525" y="4765488"/>
                  <a:pt x="689095" y="4737058"/>
                  <a:pt x="654025" y="4737058"/>
                </a:cubicBezTo>
                <a:close/>
                <a:moveTo>
                  <a:pt x="387327" y="4737058"/>
                </a:moveTo>
                <a:cubicBezTo>
                  <a:pt x="352257" y="4737058"/>
                  <a:pt x="323827" y="4765488"/>
                  <a:pt x="323827" y="4800558"/>
                </a:cubicBezTo>
                <a:cubicBezTo>
                  <a:pt x="323827" y="4835628"/>
                  <a:pt x="352257" y="4864058"/>
                  <a:pt x="387327" y="4864058"/>
                </a:cubicBezTo>
                <a:cubicBezTo>
                  <a:pt x="422396" y="4864058"/>
                  <a:pt x="450826" y="4835628"/>
                  <a:pt x="450826" y="4800558"/>
                </a:cubicBezTo>
                <a:cubicBezTo>
                  <a:pt x="450826" y="4765488"/>
                  <a:pt x="422396" y="4737058"/>
                  <a:pt x="387327" y="4737058"/>
                </a:cubicBezTo>
                <a:close/>
                <a:moveTo>
                  <a:pt x="11855368" y="4432258"/>
                </a:moveTo>
                <a:cubicBezTo>
                  <a:pt x="11820298" y="4432258"/>
                  <a:pt x="11791868" y="4460688"/>
                  <a:pt x="11791868" y="4495758"/>
                </a:cubicBezTo>
                <a:cubicBezTo>
                  <a:pt x="11791868" y="4530828"/>
                  <a:pt x="11820298" y="4559258"/>
                  <a:pt x="11855368" y="4559258"/>
                </a:cubicBezTo>
                <a:cubicBezTo>
                  <a:pt x="11890438" y="4559258"/>
                  <a:pt x="11918868" y="4530828"/>
                  <a:pt x="11918868" y="4495758"/>
                </a:cubicBezTo>
                <a:cubicBezTo>
                  <a:pt x="11918868" y="4460688"/>
                  <a:pt x="11890438" y="4432258"/>
                  <a:pt x="11855368" y="4432258"/>
                </a:cubicBezTo>
                <a:close/>
                <a:moveTo>
                  <a:pt x="11588668" y="4432258"/>
                </a:moveTo>
                <a:cubicBezTo>
                  <a:pt x="11553598" y="4432258"/>
                  <a:pt x="11525168" y="4460688"/>
                  <a:pt x="11525168" y="4495758"/>
                </a:cubicBezTo>
                <a:cubicBezTo>
                  <a:pt x="11525168" y="4530828"/>
                  <a:pt x="11553598" y="4559258"/>
                  <a:pt x="11588668" y="4559258"/>
                </a:cubicBezTo>
                <a:cubicBezTo>
                  <a:pt x="11623738" y="4559258"/>
                  <a:pt x="11652168" y="4530828"/>
                  <a:pt x="11652168" y="4495758"/>
                </a:cubicBezTo>
                <a:cubicBezTo>
                  <a:pt x="11652168" y="4460688"/>
                  <a:pt x="11623738" y="4432258"/>
                  <a:pt x="11588668" y="4432258"/>
                </a:cubicBezTo>
                <a:close/>
                <a:moveTo>
                  <a:pt x="11321968" y="4432258"/>
                </a:moveTo>
                <a:cubicBezTo>
                  <a:pt x="11286898" y="4432258"/>
                  <a:pt x="11258468" y="4460688"/>
                  <a:pt x="11258468" y="4495758"/>
                </a:cubicBezTo>
                <a:cubicBezTo>
                  <a:pt x="11258468" y="4530828"/>
                  <a:pt x="11286898" y="4559258"/>
                  <a:pt x="11321968" y="4559258"/>
                </a:cubicBezTo>
                <a:cubicBezTo>
                  <a:pt x="11357038" y="4559258"/>
                  <a:pt x="11385468" y="4530828"/>
                  <a:pt x="11385468" y="4495758"/>
                </a:cubicBezTo>
                <a:cubicBezTo>
                  <a:pt x="11385468" y="4460688"/>
                  <a:pt x="11357038" y="4432258"/>
                  <a:pt x="11321968" y="4432258"/>
                </a:cubicBezTo>
                <a:close/>
                <a:moveTo>
                  <a:pt x="11055268" y="4432258"/>
                </a:moveTo>
                <a:cubicBezTo>
                  <a:pt x="11020198" y="4432258"/>
                  <a:pt x="10991768" y="4460688"/>
                  <a:pt x="10991768" y="4495758"/>
                </a:cubicBezTo>
                <a:cubicBezTo>
                  <a:pt x="10991768" y="4530828"/>
                  <a:pt x="11020198" y="4559258"/>
                  <a:pt x="11055268" y="4559258"/>
                </a:cubicBezTo>
                <a:cubicBezTo>
                  <a:pt x="11090338" y="4559258"/>
                  <a:pt x="11118768" y="4530828"/>
                  <a:pt x="11118768" y="4495758"/>
                </a:cubicBezTo>
                <a:cubicBezTo>
                  <a:pt x="11118768" y="4460688"/>
                  <a:pt x="11090338" y="4432258"/>
                  <a:pt x="11055268" y="4432258"/>
                </a:cubicBezTo>
                <a:close/>
                <a:moveTo>
                  <a:pt x="10788568" y="4432258"/>
                </a:moveTo>
                <a:cubicBezTo>
                  <a:pt x="10753498" y="4432258"/>
                  <a:pt x="10725068" y="4460688"/>
                  <a:pt x="10725068" y="4495758"/>
                </a:cubicBezTo>
                <a:cubicBezTo>
                  <a:pt x="10725068" y="4530828"/>
                  <a:pt x="10753498" y="4559258"/>
                  <a:pt x="10788568" y="4559258"/>
                </a:cubicBezTo>
                <a:cubicBezTo>
                  <a:pt x="10823638" y="4559258"/>
                  <a:pt x="10852068" y="4530828"/>
                  <a:pt x="10852068" y="4495758"/>
                </a:cubicBezTo>
                <a:cubicBezTo>
                  <a:pt x="10852068" y="4460688"/>
                  <a:pt x="10823638" y="4432258"/>
                  <a:pt x="10788568" y="4432258"/>
                </a:cubicBezTo>
                <a:close/>
                <a:moveTo>
                  <a:pt x="10521868" y="4432258"/>
                </a:moveTo>
                <a:cubicBezTo>
                  <a:pt x="10486798" y="4432258"/>
                  <a:pt x="10458368" y="4460688"/>
                  <a:pt x="10458368" y="4495758"/>
                </a:cubicBezTo>
                <a:cubicBezTo>
                  <a:pt x="10458368" y="4530828"/>
                  <a:pt x="10486798" y="4559258"/>
                  <a:pt x="10521868" y="4559258"/>
                </a:cubicBezTo>
                <a:cubicBezTo>
                  <a:pt x="10556938" y="4559258"/>
                  <a:pt x="10585368" y="4530828"/>
                  <a:pt x="10585368" y="4495758"/>
                </a:cubicBezTo>
                <a:cubicBezTo>
                  <a:pt x="10585368" y="4460688"/>
                  <a:pt x="10556938" y="4432258"/>
                  <a:pt x="10521868" y="4432258"/>
                </a:cubicBezTo>
                <a:close/>
                <a:moveTo>
                  <a:pt x="10255168" y="4432258"/>
                </a:moveTo>
                <a:cubicBezTo>
                  <a:pt x="10220098" y="4432258"/>
                  <a:pt x="10191668" y="4460688"/>
                  <a:pt x="10191668" y="4495758"/>
                </a:cubicBezTo>
                <a:cubicBezTo>
                  <a:pt x="10191668" y="4530828"/>
                  <a:pt x="10220098" y="4559258"/>
                  <a:pt x="10255168" y="4559258"/>
                </a:cubicBezTo>
                <a:cubicBezTo>
                  <a:pt x="10290238" y="4559258"/>
                  <a:pt x="10318668" y="4530828"/>
                  <a:pt x="10318668" y="4495758"/>
                </a:cubicBezTo>
                <a:cubicBezTo>
                  <a:pt x="10318668" y="4460688"/>
                  <a:pt x="10290238" y="4432258"/>
                  <a:pt x="10255168" y="4432258"/>
                </a:cubicBezTo>
                <a:close/>
                <a:moveTo>
                  <a:pt x="9988468" y="4432258"/>
                </a:moveTo>
                <a:cubicBezTo>
                  <a:pt x="9953398" y="4432258"/>
                  <a:pt x="9924968" y="4460688"/>
                  <a:pt x="9924968" y="4495758"/>
                </a:cubicBezTo>
                <a:cubicBezTo>
                  <a:pt x="9924968" y="4530828"/>
                  <a:pt x="9953398" y="4559258"/>
                  <a:pt x="9988468" y="4559258"/>
                </a:cubicBezTo>
                <a:cubicBezTo>
                  <a:pt x="10023538" y="4559258"/>
                  <a:pt x="10051968" y="4530828"/>
                  <a:pt x="10051968" y="4495758"/>
                </a:cubicBezTo>
                <a:cubicBezTo>
                  <a:pt x="10051968" y="4460688"/>
                  <a:pt x="10023538" y="4432258"/>
                  <a:pt x="9988468" y="4432258"/>
                </a:cubicBezTo>
                <a:close/>
                <a:moveTo>
                  <a:pt x="9721768" y="4432258"/>
                </a:moveTo>
                <a:cubicBezTo>
                  <a:pt x="9686698" y="4432258"/>
                  <a:pt x="9658268" y="4460688"/>
                  <a:pt x="9658268" y="4495758"/>
                </a:cubicBezTo>
                <a:cubicBezTo>
                  <a:pt x="9658268" y="4530828"/>
                  <a:pt x="9686698" y="4559258"/>
                  <a:pt x="9721768" y="4559258"/>
                </a:cubicBezTo>
                <a:cubicBezTo>
                  <a:pt x="9756838" y="4559258"/>
                  <a:pt x="9785268" y="4530828"/>
                  <a:pt x="9785268" y="4495758"/>
                </a:cubicBezTo>
                <a:cubicBezTo>
                  <a:pt x="9785268" y="4460688"/>
                  <a:pt x="9756838" y="4432258"/>
                  <a:pt x="9721768" y="4432258"/>
                </a:cubicBezTo>
                <a:close/>
                <a:moveTo>
                  <a:pt x="9455068" y="4432258"/>
                </a:moveTo>
                <a:cubicBezTo>
                  <a:pt x="9419998" y="4432258"/>
                  <a:pt x="9391568" y="4460688"/>
                  <a:pt x="9391568" y="4495758"/>
                </a:cubicBezTo>
                <a:cubicBezTo>
                  <a:pt x="9391568" y="4530828"/>
                  <a:pt x="9419998" y="4559258"/>
                  <a:pt x="9455068" y="4559258"/>
                </a:cubicBezTo>
                <a:cubicBezTo>
                  <a:pt x="9490138" y="4559258"/>
                  <a:pt x="9518568" y="4530828"/>
                  <a:pt x="9518568" y="4495758"/>
                </a:cubicBezTo>
                <a:cubicBezTo>
                  <a:pt x="9518568" y="4460688"/>
                  <a:pt x="9490138" y="4432258"/>
                  <a:pt x="9455068" y="4432258"/>
                </a:cubicBezTo>
                <a:close/>
                <a:moveTo>
                  <a:pt x="9188368" y="4432258"/>
                </a:moveTo>
                <a:cubicBezTo>
                  <a:pt x="9153298" y="4432258"/>
                  <a:pt x="9124868" y="4460688"/>
                  <a:pt x="9124868" y="4495758"/>
                </a:cubicBezTo>
                <a:cubicBezTo>
                  <a:pt x="9124868" y="4530828"/>
                  <a:pt x="9153298" y="4559258"/>
                  <a:pt x="9188368" y="4559258"/>
                </a:cubicBezTo>
                <a:cubicBezTo>
                  <a:pt x="9223438" y="4559258"/>
                  <a:pt x="9251868" y="4530828"/>
                  <a:pt x="9251868" y="4495758"/>
                </a:cubicBezTo>
                <a:cubicBezTo>
                  <a:pt x="9251868" y="4460688"/>
                  <a:pt x="9223438" y="4432258"/>
                  <a:pt x="9188368" y="4432258"/>
                </a:cubicBezTo>
                <a:close/>
                <a:moveTo>
                  <a:pt x="8921668" y="4432258"/>
                </a:moveTo>
                <a:cubicBezTo>
                  <a:pt x="8886598" y="4432258"/>
                  <a:pt x="8858168" y="4460688"/>
                  <a:pt x="8858168" y="4495758"/>
                </a:cubicBezTo>
                <a:cubicBezTo>
                  <a:pt x="8858168" y="4530828"/>
                  <a:pt x="8886598" y="4559258"/>
                  <a:pt x="8921668" y="4559258"/>
                </a:cubicBezTo>
                <a:cubicBezTo>
                  <a:pt x="8956738" y="4559258"/>
                  <a:pt x="8985168" y="4530828"/>
                  <a:pt x="8985168" y="4495758"/>
                </a:cubicBezTo>
                <a:cubicBezTo>
                  <a:pt x="8985168" y="4460688"/>
                  <a:pt x="8956738" y="4432258"/>
                  <a:pt x="8921668" y="4432258"/>
                </a:cubicBezTo>
                <a:close/>
                <a:moveTo>
                  <a:pt x="8654968" y="4432258"/>
                </a:moveTo>
                <a:cubicBezTo>
                  <a:pt x="8619898" y="4432258"/>
                  <a:pt x="8591468" y="4460688"/>
                  <a:pt x="8591468" y="4495758"/>
                </a:cubicBezTo>
                <a:cubicBezTo>
                  <a:pt x="8591468" y="4530828"/>
                  <a:pt x="8619898" y="4559258"/>
                  <a:pt x="8654968" y="4559258"/>
                </a:cubicBezTo>
                <a:cubicBezTo>
                  <a:pt x="8690038" y="4559258"/>
                  <a:pt x="8718468" y="4530828"/>
                  <a:pt x="8718468" y="4495758"/>
                </a:cubicBezTo>
                <a:cubicBezTo>
                  <a:pt x="8718468" y="4460688"/>
                  <a:pt x="8690038" y="4432258"/>
                  <a:pt x="8654968" y="4432258"/>
                </a:cubicBezTo>
                <a:close/>
                <a:moveTo>
                  <a:pt x="8388268" y="4432258"/>
                </a:moveTo>
                <a:cubicBezTo>
                  <a:pt x="8353198" y="4432258"/>
                  <a:pt x="8324768" y="4460688"/>
                  <a:pt x="8324768" y="4495758"/>
                </a:cubicBezTo>
                <a:cubicBezTo>
                  <a:pt x="8324768" y="4530828"/>
                  <a:pt x="8353198" y="4559258"/>
                  <a:pt x="8388268" y="4559258"/>
                </a:cubicBezTo>
                <a:cubicBezTo>
                  <a:pt x="8423338" y="4559258"/>
                  <a:pt x="8451768" y="4530828"/>
                  <a:pt x="8451768" y="4495758"/>
                </a:cubicBezTo>
                <a:cubicBezTo>
                  <a:pt x="8451768" y="4460688"/>
                  <a:pt x="8423338" y="4432258"/>
                  <a:pt x="8388268" y="4432258"/>
                </a:cubicBezTo>
                <a:close/>
                <a:moveTo>
                  <a:pt x="8121568" y="4432258"/>
                </a:moveTo>
                <a:cubicBezTo>
                  <a:pt x="8086498" y="4432258"/>
                  <a:pt x="8058068" y="4460688"/>
                  <a:pt x="8058068" y="4495758"/>
                </a:cubicBezTo>
                <a:cubicBezTo>
                  <a:pt x="8058068" y="4530828"/>
                  <a:pt x="8086498" y="4559258"/>
                  <a:pt x="8121568" y="4559258"/>
                </a:cubicBezTo>
                <a:cubicBezTo>
                  <a:pt x="8156638" y="4559258"/>
                  <a:pt x="8185068" y="4530828"/>
                  <a:pt x="8185068" y="4495758"/>
                </a:cubicBezTo>
                <a:cubicBezTo>
                  <a:pt x="8185068" y="4460688"/>
                  <a:pt x="8156638" y="4432258"/>
                  <a:pt x="8121568" y="4432258"/>
                </a:cubicBezTo>
                <a:close/>
                <a:moveTo>
                  <a:pt x="7854868" y="4432258"/>
                </a:moveTo>
                <a:cubicBezTo>
                  <a:pt x="7819798" y="4432258"/>
                  <a:pt x="7791368" y="4460688"/>
                  <a:pt x="7791368" y="4495758"/>
                </a:cubicBezTo>
                <a:cubicBezTo>
                  <a:pt x="7791368" y="4530828"/>
                  <a:pt x="7819798" y="4559258"/>
                  <a:pt x="7854868" y="4559258"/>
                </a:cubicBezTo>
                <a:cubicBezTo>
                  <a:pt x="7889938" y="4559258"/>
                  <a:pt x="7918368" y="4530828"/>
                  <a:pt x="7918368" y="4495758"/>
                </a:cubicBezTo>
                <a:cubicBezTo>
                  <a:pt x="7918368" y="4460688"/>
                  <a:pt x="7889938" y="4432258"/>
                  <a:pt x="7854868" y="4432258"/>
                </a:cubicBezTo>
                <a:close/>
                <a:moveTo>
                  <a:pt x="7588168" y="4432258"/>
                </a:moveTo>
                <a:cubicBezTo>
                  <a:pt x="7553098" y="4432258"/>
                  <a:pt x="7524668" y="4460688"/>
                  <a:pt x="7524668" y="4495758"/>
                </a:cubicBezTo>
                <a:cubicBezTo>
                  <a:pt x="7524668" y="4530828"/>
                  <a:pt x="7553098" y="4559258"/>
                  <a:pt x="7588168" y="4559258"/>
                </a:cubicBezTo>
                <a:cubicBezTo>
                  <a:pt x="7623238" y="4559258"/>
                  <a:pt x="7651668" y="4530828"/>
                  <a:pt x="7651668" y="4495758"/>
                </a:cubicBezTo>
                <a:cubicBezTo>
                  <a:pt x="7651668" y="4460688"/>
                  <a:pt x="7623238" y="4432258"/>
                  <a:pt x="7588168" y="4432258"/>
                </a:cubicBezTo>
                <a:close/>
                <a:moveTo>
                  <a:pt x="7321468" y="4432258"/>
                </a:moveTo>
                <a:cubicBezTo>
                  <a:pt x="7286398" y="4432258"/>
                  <a:pt x="7257968" y="4460688"/>
                  <a:pt x="7257968" y="4495758"/>
                </a:cubicBezTo>
                <a:cubicBezTo>
                  <a:pt x="7257968" y="4530828"/>
                  <a:pt x="7286398" y="4559258"/>
                  <a:pt x="7321468" y="4559258"/>
                </a:cubicBezTo>
                <a:cubicBezTo>
                  <a:pt x="7356538" y="4559258"/>
                  <a:pt x="7384968" y="4530828"/>
                  <a:pt x="7384968" y="4495758"/>
                </a:cubicBezTo>
                <a:cubicBezTo>
                  <a:pt x="7384968" y="4460688"/>
                  <a:pt x="7356538" y="4432258"/>
                  <a:pt x="7321468" y="4432258"/>
                </a:cubicBezTo>
                <a:close/>
                <a:moveTo>
                  <a:pt x="7054768" y="4432258"/>
                </a:moveTo>
                <a:cubicBezTo>
                  <a:pt x="7019698" y="4432258"/>
                  <a:pt x="6991268" y="4460688"/>
                  <a:pt x="6991268" y="4495758"/>
                </a:cubicBezTo>
                <a:cubicBezTo>
                  <a:pt x="6991268" y="4530828"/>
                  <a:pt x="7019698" y="4559258"/>
                  <a:pt x="7054768" y="4559258"/>
                </a:cubicBezTo>
                <a:cubicBezTo>
                  <a:pt x="7089838" y="4559258"/>
                  <a:pt x="7118268" y="4530828"/>
                  <a:pt x="7118268" y="4495758"/>
                </a:cubicBezTo>
                <a:cubicBezTo>
                  <a:pt x="7118268" y="4460688"/>
                  <a:pt x="7089838" y="4432258"/>
                  <a:pt x="7054768" y="4432258"/>
                </a:cubicBezTo>
                <a:close/>
                <a:moveTo>
                  <a:pt x="6788068" y="4432258"/>
                </a:moveTo>
                <a:cubicBezTo>
                  <a:pt x="6752998" y="4432258"/>
                  <a:pt x="6724568" y="4460688"/>
                  <a:pt x="6724568" y="4495758"/>
                </a:cubicBezTo>
                <a:cubicBezTo>
                  <a:pt x="6724568" y="4530828"/>
                  <a:pt x="6752998" y="4559258"/>
                  <a:pt x="6788068" y="4559258"/>
                </a:cubicBezTo>
                <a:cubicBezTo>
                  <a:pt x="6823138" y="4559258"/>
                  <a:pt x="6851568" y="4530828"/>
                  <a:pt x="6851568" y="4495758"/>
                </a:cubicBezTo>
                <a:cubicBezTo>
                  <a:pt x="6851568" y="4460688"/>
                  <a:pt x="6823138" y="4432258"/>
                  <a:pt x="6788068" y="4432258"/>
                </a:cubicBezTo>
                <a:close/>
                <a:moveTo>
                  <a:pt x="6521368" y="4432258"/>
                </a:moveTo>
                <a:cubicBezTo>
                  <a:pt x="6486298" y="4432258"/>
                  <a:pt x="6457868" y="4460688"/>
                  <a:pt x="6457868" y="4495758"/>
                </a:cubicBezTo>
                <a:cubicBezTo>
                  <a:pt x="6457868" y="4530828"/>
                  <a:pt x="6486298" y="4559258"/>
                  <a:pt x="6521368" y="4559258"/>
                </a:cubicBezTo>
                <a:cubicBezTo>
                  <a:pt x="6556438" y="4559258"/>
                  <a:pt x="6584868" y="4530828"/>
                  <a:pt x="6584868" y="4495758"/>
                </a:cubicBezTo>
                <a:cubicBezTo>
                  <a:pt x="6584868" y="4460688"/>
                  <a:pt x="6556438" y="4432258"/>
                  <a:pt x="6521368" y="4432258"/>
                </a:cubicBezTo>
                <a:close/>
                <a:moveTo>
                  <a:pt x="6254668" y="4432258"/>
                </a:moveTo>
                <a:cubicBezTo>
                  <a:pt x="6219598" y="4432258"/>
                  <a:pt x="6191168" y="4460688"/>
                  <a:pt x="6191168" y="4495758"/>
                </a:cubicBezTo>
                <a:cubicBezTo>
                  <a:pt x="6191168" y="4530828"/>
                  <a:pt x="6219598" y="4559258"/>
                  <a:pt x="6254668" y="4559258"/>
                </a:cubicBezTo>
                <a:cubicBezTo>
                  <a:pt x="6289738" y="4559258"/>
                  <a:pt x="6318168" y="4530828"/>
                  <a:pt x="6318168" y="4495758"/>
                </a:cubicBezTo>
                <a:cubicBezTo>
                  <a:pt x="6318168" y="4460688"/>
                  <a:pt x="6289738" y="4432258"/>
                  <a:pt x="6254668" y="4432258"/>
                </a:cubicBezTo>
                <a:close/>
                <a:moveTo>
                  <a:pt x="5987973" y="4432258"/>
                </a:moveTo>
                <a:cubicBezTo>
                  <a:pt x="5952901" y="4432258"/>
                  <a:pt x="5924469" y="4460688"/>
                  <a:pt x="5924469" y="4495758"/>
                </a:cubicBezTo>
                <a:cubicBezTo>
                  <a:pt x="5924469" y="4530828"/>
                  <a:pt x="5952901" y="4559258"/>
                  <a:pt x="5987973" y="4559258"/>
                </a:cubicBezTo>
                <a:cubicBezTo>
                  <a:pt x="6023047" y="4559258"/>
                  <a:pt x="6051479" y="4530828"/>
                  <a:pt x="6051479" y="4495758"/>
                </a:cubicBezTo>
                <a:cubicBezTo>
                  <a:pt x="6051479" y="4460688"/>
                  <a:pt x="6023047" y="4432258"/>
                  <a:pt x="5987973" y="4432258"/>
                </a:cubicBezTo>
                <a:close/>
                <a:moveTo>
                  <a:pt x="5721271" y="4432258"/>
                </a:moveTo>
                <a:cubicBezTo>
                  <a:pt x="5686205" y="4432258"/>
                  <a:pt x="5657772" y="4460688"/>
                  <a:pt x="5657772" y="4495758"/>
                </a:cubicBezTo>
                <a:cubicBezTo>
                  <a:pt x="5657772" y="4530828"/>
                  <a:pt x="5686205" y="4559258"/>
                  <a:pt x="5721271" y="4559258"/>
                </a:cubicBezTo>
                <a:cubicBezTo>
                  <a:pt x="5756343" y="4559258"/>
                  <a:pt x="5784771" y="4530828"/>
                  <a:pt x="5784771" y="4495758"/>
                </a:cubicBezTo>
                <a:cubicBezTo>
                  <a:pt x="5784771" y="4460688"/>
                  <a:pt x="5756343" y="4432258"/>
                  <a:pt x="5721271" y="4432258"/>
                </a:cubicBezTo>
                <a:close/>
                <a:moveTo>
                  <a:pt x="5454579" y="4432258"/>
                </a:moveTo>
                <a:cubicBezTo>
                  <a:pt x="5419511" y="4432258"/>
                  <a:pt x="5391083" y="4460688"/>
                  <a:pt x="5391083" y="4495758"/>
                </a:cubicBezTo>
                <a:cubicBezTo>
                  <a:pt x="5391083" y="4530828"/>
                  <a:pt x="5419511" y="4559258"/>
                  <a:pt x="5454579" y="4559258"/>
                </a:cubicBezTo>
                <a:cubicBezTo>
                  <a:pt x="5489650" y="4559258"/>
                  <a:pt x="5518077" y="4530828"/>
                  <a:pt x="5518077" y="4495758"/>
                </a:cubicBezTo>
                <a:cubicBezTo>
                  <a:pt x="5518077" y="4460688"/>
                  <a:pt x="5489650" y="4432258"/>
                  <a:pt x="5454579" y="4432258"/>
                </a:cubicBezTo>
                <a:close/>
                <a:moveTo>
                  <a:pt x="5187881" y="4432258"/>
                </a:moveTo>
                <a:cubicBezTo>
                  <a:pt x="5152812" y="4432258"/>
                  <a:pt x="5124380" y="4460688"/>
                  <a:pt x="5124380" y="4495758"/>
                </a:cubicBezTo>
                <a:cubicBezTo>
                  <a:pt x="5124380" y="4530828"/>
                  <a:pt x="5152812" y="4559258"/>
                  <a:pt x="5187881" y="4559258"/>
                </a:cubicBezTo>
                <a:cubicBezTo>
                  <a:pt x="5222940" y="4559258"/>
                  <a:pt x="5251377" y="4530828"/>
                  <a:pt x="5251377" y="4495758"/>
                </a:cubicBezTo>
                <a:cubicBezTo>
                  <a:pt x="5251377" y="4460688"/>
                  <a:pt x="5222940" y="4432258"/>
                  <a:pt x="5187881" y="4432258"/>
                </a:cubicBezTo>
                <a:close/>
                <a:moveTo>
                  <a:pt x="4921178" y="4432258"/>
                </a:moveTo>
                <a:cubicBezTo>
                  <a:pt x="4886111" y="4432258"/>
                  <a:pt x="4857680" y="4460688"/>
                  <a:pt x="4857680" y="4495758"/>
                </a:cubicBezTo>
                <a:cubicBezTo>
                  <a:pt x="4857680" y="4530828"/>
                  <a:pt x="4886111" y="4559258"/>
                  <a:pt x="4921178" y="4559258"/>
                </a:cubicBezTo>
                <a:cubicBezTo>
                  <a:pt x="4956248" y="4559258"/>
                  <a:pt x="4984679" y="4530828"/>
                  <a:pt x="4984679" y="4495758"/>
                </a:cubicBezTo>
                <a:cubicBezTo>
                  <a:pt x="4984679" y="4460688"/>
                  <a:pt x="4956248" y="4432258"/>
                  <a:pt x="4921178" y="4432258"/>
                </a:cubicBezTo>
                <a:close/>
                <a:moveTo>
                  <a:pt x="4654480" y="4432258"/>
                </a:moveTo>
                <a:cubicBezTo>
                  <a:pt x="4619417" y="4432258"/>
                  <a:pt x="4590993" y="4460688"/>
                  <a:pt x="4590993" y="4495758"/>
                </a:cubicBezTo>
                <a:cubicBezTo>
                  <a:pt x="4590993" y="4530828"/>
                  <a:pt x="4619417" y="4559258"/>
                  <a:pt x="4654480" y="4559258"/>
                </a:cubicBezTo>
                <a:cubicBezTo>
                  <a:pt x="4689543" y="4559258"/>
                  <a:pt x="4717970" y="4530828"/>
                  <a:pt x="4717970" y="4495758"/>
                </a:cubicBezTo>
                <a:cubicBezTo>
                  <a:pt x="4717970" y="4460688"/>
                  <a:pt x="4689543" y="4432258"/>
                  <a:pt x="4654480" y="4432258"/>
                </a:cubicBezTo>
                <a:close/>
                <a:moveTo>
                  <a:pt x="4387783" y="4432258"/>
                </a:moveTo>
                <a:cubicBezTo>
                  <a:pt x="4352712" y="4432258"/>
                  <a:pt x="4324287" y="4460688"/>
                  <a:pt x="4324287" y="4495758"/>
                </a:cubicBezTo>
                <a:cubicBezTo>
                  <a:pt x="4324287" y="4530828"/>
                  <a:pt x="4352712" y="4559258"/>
                  <a:pt x="4387783" y="4559258"/>
                </a:cubicBezTo>
                <a:cubicBezTo>
                  <a:pt x="4422854" y="4559258"/>
                  <a:pt x="4451293" y="4530828"/>
                  <a:pt x="4451293" y="4495758"/>
                </a:cubicBezTo>
                <a:cubicBezTo>
                  <a:pt x="4451293" y="4460688"/>
                  <a:pt x="4422854" y="4432258"/>
                  <a:pt x="4387783" y="4432258"/>
                </a:cubicBezTo>
                <a:close/>
                <a:moveTo>
                  <a:pt x="4121075" y="4432258"/>
                </a:moveTo>
                <a:cubicBezTo>
                  <a:pt x="4086010" y="4432258"/>
                  <a:pt x="4057621" y="4460688"/>
                  <a:pt x="4057621" y="4495758"/>
                </a:cubicBezTo>
                <a:cubicBezTo>
                  <a:pt x="4057621" y="4530828"/>
                  <a:pt x="4086010" y="4559258"/>
                  <a:pt x="4121075" y="4559258"/>
                </a:cubicBezTo>
                <a:cubicBezTo>
                  <a:pt x="4156156" y="4559258"/>
                  <a:pt x="4184584" y="4530828"/>
                  <a:pt x="4184584" y="4495758"/>
                </a:cubicBezTo>
                <a:cubicBezTo>
                  <a:pt x="4184584" y="4460688"/>
                  <a:pt x="4156156" y="4432258"/>
                  <a:pt x="4121075" y="4432258"/>
                </a:cubicBezTo>
                <a:close/>
                <a:moveTo>
                  <a:pt x="3854418" y="4432258"/>
                </a:moveTo>
                <a:cubicBezTo>
                  <a:pt x="3819348" y="4432258"/>
                  <a:pt x="3790917" y="4460688"/>
                  <a:pt x="3790917" y="4495758"/>
                </a:cubicBezTo>
                <a:cubicBezTo>
                  <a:pt x="3790917" y="4530828"/>
                  <a:pt x="3819348" y="4559258"/>
                  <a:pt x="3854418" y="4559258"/>
                </a:cubicBezTo>
                <a:cubicBezTo>
                  <a:pt x="3889492" y="4559258"/>
                  <a:pt x="3917924" y="4530828"/>
                  <a:pt x="3917924" y="4495758"/>
                </a:cubicBezTo>
                <a:cubicBezTo>
                  <a:pt x="3917924" y="4460688"/>
                  <a:pt x="3889492" y="4432258"/>
                  <a:pt x="3854418" y="4432258"/>
                </a:cubicBezTo>
                <a:close/>
                <a:moveTo>
                  <a:pt x="3587728" y="4432258"/>
                </a:moveTo>
                <a:cubicBezTo>
                  <a:pt x="3552654" y="4432258"/>
                  <a:pt x="3524227" y="4460688"/>
                  <a:pt x="3524227" y="4495758"/>
                </a:cubicBezTo>
                <a:cubicBezTo>
                  <a:pt x="3524227" y="4530828"/>
                  <a:pt x="3552654" y="4559258"/>
                  <a:pt x="3587728" y="4559258"/>
                </a:cubicBezTo>
                <a:cubicBezTo>
                  <a:pt x="3622796" y="4559258"/>
                  <a:pt x="3651227" y="4530828"/>
                  <a:pt x="3651227" y="4495758"/>
                </a:cubicBezTo>
                <a:cubicBezTo>
                  <a:pt x="3651227" y="4460688"/>
                  <a:pt x="3622796" y="4432258"/>
                  <a:pt x="3587728" y="4432258"/>
                </a:cubicBezTo>
                <a:close/>
                <a:moveTo>
                  <a:pt x="3321010" y="4432258"/>
                </a:moveTo>
                <a:cubicBezTo>
                  <a:pt x="3285941" y="4432258"/>
                  <a:pt x="3257513" y="4460688"/>
                  <a:pt x="3257513" y="4495758"/>
                </a:cubicBezTo>
                <a:cubicBezTo>
                  <a:pt x="3257513" y="4530828"/>
                  <a:pt x="3285941" y="4559258"/>
                  <a:pt x="3321010" y="4559258"/>
                </a:cubicBezTo>
                <a:cubicBezTo>
                  <a:pt x="3356083" y="4559258"/>
                  <a:pt x="3384516" y="4530828"/>
                  <a:pt x="3384516" y="4495758"/>
                </a:cubicBezTo>
                <a:cubicBezTo>
                  <a:pt x="3384516" y="4460688"/>
                  <a:pt x="3356083" y="4432258"/>
                  <a:pt x="3321010" y="4432258"/>
                </a:cubicBezTo>
                <a:close/>
                <a:moveTo>
                  <a:pt x="3054327" y="4432258"/>
                </a:moveTo>
                <a:cubicBezTo>
                  <a:pt x="3019260" y="4432258"/>
                  <a:pt x="2990832" y="4460688"/>
                  <a:pt x="2990832" y="4495758"/>
                </a:cubicBezTo>
                <a:cubicBezTo>
                  <a:pt x="2990832" y="4530828"/>
                  <a:pt x="3019260" y="4559258"/>
                  <a:pt x="3054327" y="4559258"/>
                </a:cubicBezTo>
                <a:cubicBezTo>
                  <a:pt x="3089395" y="4559258"/>
                  <a:pt x="3117823" y="4530828"/>
                  <a:pt x="3117823" y="4495758"/>
                </a:cubicBezTo>
                <a:cubicBezTo>
                  <a:pt x="3117823" y="4460688"/>
                  <a:pt x="3089395" y="4432258"/>
                  <a:pt x="3054327" y="4432258"/>
                </a:cubicBezTo>
                <a:close/>
                <a:moveTo>
                  <a:pt x="2787647" y="4432258"/>
                </a:moveTo>
                <a:cubicBezTo>
                  <a:pt x="2752578" y="4432258"/>
                  <a:pt x="2724150" y="4460688"/>
                  <a:pt x="2724150" y="4495758"/>
                </a:cubicBezTo>
                <a:cubicBezTo>
                  <a:pt x="2724150" y="4530828"/>
                  <a:pt x="2752578" y="4559258"/>
                  <a:pt x="2787647" y="4559258"/>
                </a:cubicBezTo>
                <a:cubicBezTo>
                  <a:pt x="2822714" y="4559258"/>
                  <a:pt x="2851142" y="4530828"/>
                  <a:pt x="2851142" y="4495758"/>
                </a:cubicBezTo>
                <a:cubicBezTo>
                  <a:pt x="2851142" y="4460688"/>
                  <a:pt x="2822714" y="4432258"/>
                  <a:pt x="2787647" y="4432258"/>
                </a:cubicBezTo>
                <a:close/>
                <a:moveTo>
                  <a:pt x="2520932" y="4432258"/>
                </a:moveTo>
                <a:cubicBezTo>
                  <a:pt x="2485858" y="4432258"/>
                  <a:pt x="2457425" y="4460688"/>
                  <a:pt x="2457425" y="4495758"/>
                </a:cubicBezTo>
                <a:cubicBezTo>
                  <a:pt x="2457425" y="4530828"/>
                  <a:pt x="2485858" y="4559258"/>
                  <a:pt x="2520932" y="4559258"/>
                </a:cubicBezTo>
                <a:cubicBezTo>
                  <a:pt x="2556005" y="4559258"/>
                  <a:pt x="2584438" y="4530828"/>
                  <a:pt x="2584438" y="4495758"/>
                </a:cubicBezTo>
                <a:cubicBezTo>
                  <a:pt x="2584438" y="4460688"/>
                  <a:pt x="2556005" y="4432258"/>
                  <a:pt x="2520932" y="4432258"/>
                </a:cubicBezTo>
                <a:close/>
                <a:moveTo>
                  <a:pt x="2254228" y="4432258"/>
                </a:moveTo>
                <a:cubicBezTo>
                  <a:pt x="2219158" y="4432258"/>
                  <a:pt x="2190729" y="4460688"/>
                  <a:pt x="2190729" y="4495758"/>
                </a:cubicBezTo>
                <a:cubicBezTo>
                  <a:pt x="2190729" y="4530828"/>
                  <a:pt x="2219158" y="4559258"/>
                  <a:pt x="2254228" y="4559258"/>
                </a:cubicBezTo>
                <a:cubicBezTo>
                  <a:pt x="2289302" y="4559258"/>
                  <a:pt x="2317738" y="4530828"/>
                  <a:pt x="2317738" y="4495758"/>
                </a:cubicBezTo>
                <a:cubicBezTo>
                  <a:pt x="2317738" y="4460688"/>
                  <a:pt x="2289302" y="4432258"/>
                  <a:pt x="2254228" y="4432258"/>
                </a:cubicBezTo>
                <a:close/>
                <a:moveTo>
                  <a:pt x="1987530" y="4432258"/>
                </a:moveTo>
                <a:cubicBezTo>
                  <a:pt x="1952451" y="4432258"/>
                  <a:pt x="1924021" y="4460688"/>
                  <a:pt x="1924021" y="4495758"/>
                </a:cubicBezTo>
                <a:cubicBezTo>
                  <a:pt x="1924021" y="4530828"/>
                  <a:pt x="1952451" y="4559258"/>
                  <a:pt x="1987530" y="4559258"/>
                </a:cubicBezTo>
                <a:cubicBezTo>
                  <a:pt x="2022599" y="4559258"/>
                  <a:pt x="2051030" y="4530828"/>
                  <a:pt x="2051030" y="4495758"/>
                </a:cubicBezTo>
                <a:cubicBezTo>
                  <a:pt x="2051030" y="4460688"/>
                  <a:pt x="2022599" y="4432258"/>
                  <a:pt x="1987530" y="4432258"/>
                </a:cubicBezTo>
                <a:close/>
                <a:moveTo>
                  <a:pt x="1720819" y="4432258"/>
                </a:moveTo>
                <a:cubicBezTo>
                  <a:pt x="1685749" y="4432258"/>
                  <a:pt x="1657319" y="4460688"/>
                  <a:pt x="1657319" y="4495758"/>
                </a:cubicBezTo>
                <a:cubicBezTo>
                  <a:pt x="1657319" y="4530828"/>
                  <a:pt x="1685749" y="4559258"/>
                  <a:pt x="1720819" y="4559258"/>
                </a:cubicBezTo>
                <a:cubicBezTo>
                  <a:pt x="1755890" y="4559258"/>
                  <a:pt x="1784320" y="4530828"/>
                  <a:pt x="1784320" y="4495758"/>
                </a:cubicBezTo>
                <a:cubicBezTo>
                  <a:pt x="1784320" y="4460688"/>
                  <a:pt x="1755890" y="4432258"/>
                  <a:pt x="1720819" y="4432258"/>
                </a:cubicBezTo>
                <a:close/>
                <a:moveTo>
                  <a:pt x="1454120" y="4432258"/>
                </a:moveTo>
                <a:cubicBezTo>
                  <a:pt x="1419050" y="4432258"/>
                  <a:pt x="1390620" y="4460688"/>
                  <a:pt x="1390620" y="4495758"/>
                </a:cubicBezTo>
                <a:cubicBezTo>
                  <a:pt x="1390620" y="4530828"/>
                  <a:pt x="1419050" y="4559258"/>
                  <a:pt x="1454120" y="4559258"/>
                </a:cubicBezTo>
                <a:cubicBezTo>
                  <a:pt x="1489190" y="4559258"/>
                  <a:pt x="1517620" y="4530828"/>
                  <a:pt x="1517620" y="4495758"/>
                </a:cubicBezTo>
                <a:cubicBezTo>
                  <a:pt x="1517620" y="4460688"/>
                  <a:pt x="1489190" y="4432258"/>
                  <a:pt x="1454120" y="4432258"/>
                </a:cubicBezTo>
                <a:close/>
                <a:moveTo>
                  <a:pt x="1187422" y="4432258"/>
                </a:moveTo>
                <a:cubicBezTo>
                  <a:pt x="1152352" y="4432258"/>
                  <a:pt x="1123922" y="4460688"/>
                  <a:pt x="1123922" y="4495758"/>
                </a:cubicBezTo>
                <a:cubicBezTo>
                  <a:pt x="1123922" y="4530828"/>
                  <a:pt x="1152352" y="4559258"/>
                  <a:pt x="1187422" y="4559258"/>
                </a:cubicBezTo>
                <a:cubicBezTo>
                  <a:pt x="1222491" y="4559258"/>
                  <a:pt x="1250921" y="4530828"/>
                  <a:pt x="1250921" y="4495758"/>
                </a:cubicBezTo>
                <a:cubicBezTo>
                  <a:pt x="1250921" y="4460688"/>
                  <a:pt x="1222491" y="4432258"/>
                  <a:pt x="1187422" y="4432258"/>
                </a:cubicBezTo>
                <a:close/>
                <a:moveTo>
                  <a:pt x="920723" y="4432258"/>
                </a:moveTo>
                <a:cubicBezTo>
                  <a:pt x="885654" y="4432258"/>
                  <a:pt x="857224" y="4460688"/>
                  <a:pt x="857224" y="4495758"/>
                </a:cubicBezTo>
                <a:cubicBezTo>
                  <a:pt x="857224" y="4530828"/>
                  <a:pt x="885654" y="4559258"/>
                  <a:pt x="920723" y="4559258"/>
                </a:cubicBezTo>
                <a:cubicBezTo>
                  <a:pt x="955793" y="4559258"/>
                  <a:pt x="984223" y="4530828"/>
                  <a:pt x="984223" y="4495758"/>
                </a:cubicBezTo>
                <a:cubicBezTo>
                  <a:pt x="984223" y="4460688"/>
                  <a:pt x="955793" y="4432258"/>
                  <a:pt x="920723" y="4432258"/>
                </a:cubicBezTo>
                <a:close/>
                <a:moveTo>
                  <a:pt x="654025" y="4432258"/>
                </a:moveTo>
                <a:cubicBezTo>
                  <a:pt x="618955" y="4432258"/>
                  <a:pt x="590525" y="4460688"/>
                  <a:pt x="590525" y="4495758"/>
                </a:cubicBezTo>
                <a:cubicBezTo>
                  <a:pt x="590525" y="4530828"/>
                  <a:pt x="618955" y="4559258"/>
                  <a:pt x="654025" y="4559258"/>
                </a:cubicBezTo>
                <a:cubicBezTo>
                  <a:pt x="689095" y="4559258"/>
                  <a:pt x="717525" y="4530828"/>
                  <a:pt x="717525" y="4495758"/>
                </a:cubicBezTo>
                <a:cubicBezTo>
                  <a:pt x="717525" y="4460688"/>
                  <a:pt x="689095" y="4432258"/>
                  <a:pt x="654025" y="4432258"/>
                </a:cubicBezTo>
                <a:close/>
                <a:moveTo>
                  <a:pt x="387327" y="4432258"/>
                </a:moveTo>
                <a:cubicBezTo>
                  <a:pt x="352257" y="4432258"/>
                  <a:pt x="323827" y="4460688"/>
                  <a:pt x="323827" y="4495758"/>
                </a:cubicBezTo>
                <a:cubicBezTo>
                  <a:pt x="323827" y="4530828"/>
                  <a:pt x="352257" y="4559258"/>
                  <a:pt x="387327" y="4559258"/>
                </a:cubicBezTo>
                <a:cubicBezTo>
                  <a:pt x="422397" y="4559258"/>
                  <a:pt x="450826" y="4530828"/>
                  <a:pt x="450826" y="4495758"/>
                </a:cubicBezTo>
                <a:cubicBezTo>
                  <a:pt x="450826" y="4460688"/>
                  <a:pt x="422397" y="4432258"/>
                  <a:pt x="387327" y="4432258"/>
                </a:cubicBezTo>
                <a:close/>
                <a:moveTo>
                  <a:pt x="11842668" y="4127458"/>
                </a:moveTo>
                <a:cubicBezTo>
                  <a:pt x="11807598" y="4127458"/>
                  <a:pt x="11779168" y="4155888"/>
                  <a:pt x="11779168" y="4190958"/>
                </a:cubicBezTo>
                <a:cubicBezTo>
                  <a:pt x="11779168" y="4226028"/>
                  <a:pt x="11807598" y="4254458"/>
                  <a:pt x="11842668" y="4254458"/>
                </a:cubicBezTo>
                <a:cubicBezTo>
                  <a:pt x="11877738" y="4254458"/>
                  <a:pt x="11906168" y="4226028"/>
                  <a:pt x="11906168" y="4190958"/>
                </a:cubicBezTo>
                <a:cubicBezTo>
                  <a:pt x="11906168" y="4155888"/>
                  <a:pt x="11877738" y="4127458"/>
                  <a:pt x="11842668" y="4127458"/>
                </a:cubicBezTo>
                <a:close/>
                <a:moveTo>
                  <a:pt x="11575968" y="4127458"/>
                </a:moveTo>
                <a:cubicBezTo>
                  <a:pt x="11540898" y="4127458"/>
                  <a:pt x="11512468" y="4155888"/>
                  <a:pt x="11512468" y="4190958"/>
                </a:cubicBezTo>
                <a:cubicBezTo>
                  <a:pt x="11512468" y="4226028"/>
                  <a:pt x="11540898" y="4254458"/>
                  <a:pt x="11575968" y="4254458"/>
                </a:cubicBezTo>
                <a:cubicBezTo>
                  <a:pt x="11611038" y="4254458"/>
                  <a:pt x="11639468" y="4226028"/>
                  <a:pt x="11639468" y="4190958"/>
                </a:cubicBezTo>
                <a:cubicBezTo>
                  <a:pt x="11639468" y="4155888"/>
                  <a:pt x="11611038" y="4127458"/>
                  <a:pt x="11575968" y="4127458"/>
                </a:cubicBezTo>
                <a:close/>
                <a:moveTo>
                  <a:pt x="11309268" y="4127458"/>
                </a:moveTo>
                <a:cubicBezTo>
                  <a:pt x="11274198" y="4127458"/>
                  <a:pt x="11245768" y="4155888"/>
                  <a:pt x="11245768" y="4190958"/>
                </a:cubicBezTo>
                <a:cubicBezTo>
                  <a:pt x="11245768" y="4226028"/>
                  <a:pt x="11274198" y="4254458"/>
                  <a:pt x="11309268" y="4254458"/>
                </a:cubicBezTo>
                <a:cubicBezTo>
                  <a:pt x="11344338" y="4254458"/>
                  <a:pt x="11372768" y="4226028"/>
                  <a:pt x="11372768" y="4190958"/>
                </a:cubicBezTo>
                <a:cubicBezTo>
                  <a:pt x="11372768" y="4155888"/>
                  <a:pt x="11344338" y="4127458"/>
                  <a:pt x="11309268" y="4127458"/>
                </a:cubicBezTo>
                <a:close/>
                <a:moveTo>
                  <a:pt x="11042568" y="4127458"/>
                </a:moveTo>
                <a:cubicBezTo>
                  <a:pt x="11007498" y="4127458"/>
                  <a:pt x="10979068" y="4155888"/>
                  <a:pt x="10979068" y="4190958"/>
                </a:cubicBezTo>
                <a:cubicBezTo>
                  <a:pt x="10979068" y="4226028"/>
                  <a:pt x="11007498" y="4254458"/>
                  <a:pt x="11042568" y="4254458"/>
                </a:cubicBezTo>
                <a:cubicBezTo>
                  <a:pt x="11077638" y="4254458"/>
                  <a:pt x="11106068" y="4226028"/>
                  <a:pt x="11106068" y="4190958"/>
                </a:cubicBezTo>
                <a:cubicBezTo>
                  <a:pt x="11106068" y="4155888"/>
                  <a:pt x="11077638" y="4127458"/>
                  <a:pt x="11042568" y="4127458"/>
                </a:cubicBezTo>
                <a:close/>
                <a:moveTo>
                  <a:pt x="10775868" y="4127458"/>
                </a:moveTo>
                <a:cubicBezTo>
                  <a:pt x="10740798" y="4127458"/>
                  <a:pt x="10712368" y="4155888"/>
                  <a:pt x="10712368" y="4190958"/>
                </a:cubicBezTo>
                <a:cubicBezTo>
                  <a:pt x="10712368" y="4226028"/>
                  <a:pt x="10740798" y="4254458"/>
                  <a:pt x="10775868" y="4254458"/>
                </a:cubicBezTo>
                <a:cubicBezTo>
                  <a:pt x="10810938" y="4254458"/>
                  <a:pt x="10839368" y="4226028"/>
                  <a:pt x="10839368" y="4190958"/>
                </a:cubicBezTo>
                <a:cubicBezTo>
                  <a:pt x="10839368" y="4155888"/>
                  <a:pt x="10810938" y="4127458"/>
                  <a:pt x="10775868" y="4127458"/>
                </a:cubicBezTo>
                <a:close/>
                <a:moveTo>
                  <a:pt x="10509168" y="4127458"/>
                </a:moveTo>
                <a:cubicBezTo>
                  <a:pt x="10474098" y="4127458"/>
                  <a:pt x="10445668" y="4155888"/>
                  <a:pt x="10445668" y="4190958"/>
                </a:cubicBezTo>
                <a:cubicBezTo>
                  <a:pt x="10445668" y="4226028"/>
                  <a:pt x="10474098" y="4254458"/>
                  <a:pt x="10509168" y="4254458"/>
                </a:cubicBezTo>
                <a:cubicBezTo>
                  <a:pt x="10544238" y="4254458"/>
                  <a:pt x="10572668" y="4226028"/>
                  <a:pt x="10572668" y="4190958"/>
                </a:cubicBezTo>
                <a:cubicBezTo>
                  <a:pt x="10572668" y="4155888"/>
                  <a:pt x="10544238" y="4127458"/>
                  <a:pt x="10509168" y="4127458"/>
                </a:cubicBezTo>
                <a:close/>
                <a:moveTo>
                  <a:pt x="10242468" y="4127458"/>
                </a:moveTo>
                <a:cubicBezTo>
                  <a:pt x="10207398" y="4127458"/>
                  <a:pt x="10178968" y="4155888"/>
                  <a:pt x="10178968" y="4190958"/>
                </a:cubicBezTo>
                <a:cubicBezTo>
                  <a:pt x="10178968" y="4226028"/>
                  <a:pt x="10207398" y="4254458"/>
                  <a:pt x="10242468" y="4254458"/>
                </a:cubicBezTo>
                <a:cubicBezTo>
                  <a:pt x="10277538" y="4254458"/>
                  <a:pt x="10305968" y="4226028"/>
                  <a:pt x="10305968" y="4190958"/>
                </a:cubicBezTo>
                <a:cubicBezTo>
                  <a:pt x="10305968" y="4155888"/>
                  <a:pt x="10277538" y="4127458"/>
                  <a:pt x="10242468" y="4127458"/>
                </a:cubicBezTo>
                <a:close/>
                <a:moveTo>
                  <a:pt x="9975768" y="4127458"/>
                </a:moveTo>
                <a:cubicBezTo>
                  <a:pt x="9940698" y="4127458"/>
                  <a:pt x="9912268" y="4155888"/>
                  <a:pt x="9912268" y="4190958"/>
                </a:cubicBezTo>
                <a:cubicBezTo>
                  <a:pt x="9912268" y="4226028"/>
                  <a:pt x="9940698" y="4254458"/>
                  <a:pt x="9975768" y="4254458"/>
                </a:cubicBezTo>
                <a:cubicBezTo>
                  <a:pt x="10010838" y="4254458"/>
                  <a:pt x="10039268" y="4226028"/>
                  <a:pt x="10039268" y="4190958"/>
                </a:cubicBezTo>
                <a:cubicBezTo>
                  <a:pt x="10039268" y="4155888"/>
                  <a:pt x="10010838" y="4127458"/>
                  <a:pt x="9975768" y="4127458"/>
                </a:cubicBezTo>
                <a:close/>
                <a:moveTo>
                  <a:pt x="9709068" y="4127458"/>
                </a:moveTo>
                <a:cubicBezTo>
                  <a:pt x="9673998" y="4127458"/>
                  <a:pt x="9645568" y="4155888"/>
                  <a:pt x="9645568" y="4190958"/>
                </a:cubicBezTo>
                <a:cubicBezTo>
                  <a:pt x="9645568" y="4226028"/>
                  <a:pt x="9673998" y="4254458"/>
                  <a:pt x="9709068" y="4254458"/>
                </a:cubicBezTo>
                <a:cubicBezTo>
                  <a:pt x="9744138" y="4254458"/>
                  <a:pt x="9772568" y="4226028"/>
                  <a:pt x="9772568" y="4190958"/>
                </a:cubicBezTo>
                <a:cubicBezTo>
                  <a:pt x="9772568" y="4155888"/>
                  <a:pt x="9744138" y="4127458"/>
                  <a:pt x="9709068" y="4127458"/>
                </a:cubicBezTo>
                <a:close/>
                <a:moveTo>
                  <a:pt x="9442368" y="4127458"/>
                </a:moveTo>
                <a:cubicBezTo>
                  <a:pt x="9407298" y="4127458"/>
                  <a:pt x="9378868" y="4155888"/>
                  <a:pt x="9378868" y="4190958"/>
                </a:cubicBezTo>
                <a:cubicBezTo>
                  <a:pt x="9378868" y="4226028"/>
                  <a:pt x="9407298" y="4254458"/>
                  <a:pt x="9442368" y="4254458"/>
                </a:cubicBezTo>
                <a:cubicBezTo>
                  <a:pt x="9477438" y="4254458"/>
                  <a:pt x="9505868" y="4226028"/>
                  <a:pt x="9505868" y="4190958"/>
                </a:cubicBezTo>
                <a:cubicBezTo>
                  <a:pt x="9505868" y="4155888"/>
                  <a:pt x="9477438" y="4127458"/>
                  <a:pt x="9442368" y="4127458"/>
                </a:cubicBezTo>
                <a:close/>
                <a:moveTo>
                  <a:pt x="9175668" y="4127458"/>
                </a:moveTo>
                <a:cubicBezTo>
                  <a:pt x="9140598" y="4127458"/>
                  <a:pt x="9112168" y="4155888"/>
                  <a:pt x="9112168" y="4190958"/>
                </a:cubicBezTo>
                <a:cubicBezTo>
                  <a:pt x="9112168" y="4226028"/>
                  <a:pt x="9140598" y="4254458"/>
                  <a:pt x="9175668" y="4254458"/>
                </a:cubicBezTo>
                <a:cubicBezTo>
                  <a:pt x="9210738" y="4254458"/>
                  <a:pt x="9239168" y="4226028"/>
                  <a:pt x="9239168" y="4190958"/>
                </a:cubicBezTo>
                <a:cubicBezTo>
                  <a:pt x="9239168" y="4155888"/>
                  <a:pt x="9210738" y="4127458"/>
                  <a:pt x="9175668" y="4127458"/>
                </a:cubicBezTo>
                <a:close/>
                <a:moveTo>
                  <a:pt x="8908968" y="4127458"/>
                </a:moveTo>
                <a:cubicBezTo>
                  <a:pt x="8873898" y="4127458"/>
                  <a:pt x="8845468" y="4155888"/>
                  <a:pt x="8845468" y="4190958"/>
                </a:cubicBezTo>
                <a:cubicBezTo>
                  <a:pt x="8845468" y="4226028"/>
                  <a:pt x="8873898" y="4254458"/>
                  <a:pt x="8908968" y="4254458"/>
                </a:cubicBezTo>
                <a:cubicBezTo>
                  <a:pt x="8944038" y="4254458"/>
                  <a:pt x="8972468" y="4226028"/>
                  <a:pt x="8972468" y="4190958"/>
                </a:cubicBezTo>
                <a:cubicBezTo>
                  <a:pt x="8972468" y="4155888"/>
                  <a:pt x="8944038" y="4127458"/>
                  <a:pt x="8908968" y="4127458"/>
                </a:cubicBezTo>
                <a:close/>
                <a:moveTo>
                  <a:pt x="8642268" y="4127458"/>
                </a:moveTo>
                <a:cubicBezTo>
                  <a:pt x="8607198" y="4127458"/>
                  <a:pt x="8578768" y="4155888"/>
                  <a:pt x="8578768" y="4190958"/>
                </a:cubicBezTo>
                <a:cubicBezTo>
                  <a:pt x="8578768" y="4226028"/>
                  <a:pt x="8607198" y="4254458"/>
                  <a:pt x="8642268" y="4254458"/>
                </a:cubicBezTo>
                <a:cubicBezTo>
                  <a:pt x="8677338" y="4254458"/>
                  <a:pt x="8705768" y="4226028"/>
                  <a:pt x="8705768" y="4190958"/>
                </a:cubicBezTo>
                <a:cubicBezTo>
                  <a:pt x="8705768" y="4155888"/>
                  <a:pt x="8677338" y="4127458"/>
                  <a:pt x="8642268" y="4127458"/>
                </a:cubicBezTo>
                <a:close/>
                <a:moveTo>
                  <a:pt x="8375568" y="4127458"/>
                </a:moveTo>
                <a:cubicBezTo>
                  <a:pt x="8340498" y="4127458"/>
                  <a:pt x="8312068" y="4155888"/>
                  <a:pt x="8312068" y="4190958"/>
                </a:cubicBezTo>
                <a:cubicBezTo>
                  <a:pt x="8312068" y="4226028"/>
                  <a:pt x="8340498" y="4254458"/>
                  <a:pt x="8375568" y="4254458"/>
                </a:cubicBezTo>
                <a:cubicBezTo>
                  <a:pt x="8410638" y="4254458"/>
                  <a:pt x="8439068" y="4226028"/>
                  <a:pt x="8439068" y="4190958"/>
                </a:cubicBezTo>
                <a:cubicBezTo>
                  <a:pt x="8439068" y="4155888"/>
                  <a:pt x="8410638" y="4127458"/>
                  <a:pt x="8375568" y="4127458"/>
                </a:cubicBezTo>
                <a:close/>
                <a:moveTo>
                  <a:pt x="8108868" y="4127458"/>
                </a:moveTo>
                <a:cubicBezTo>
                  <a:pt x="8073798" y="4127458"/>
                  <a:pt x="8045368" y="4155888"/>
                  <a:pt x="8045368" y="4190958"/>
                </a:cubicBezTo>
                <a:cubicBezTo>
                  <a:pt x="8045368" y="4226028"/>
                  <a:pt x="8073798" y="4254458"/>
                  <a:pt x="8108868" y="4254458"/>
                </a:cubicBezTo>
                <a:cubicBezTo>
                  <a:pt x="8143938" y="4254458"/>
                  <a:pt x="8172368" y="4226028"/>
                  <a:pt x="8172368" y="4190958"/>
                </a:cubicBezTo>
                <a:cubicBezTo>
                  <a:pt x="8172368" y="4155888"/>
                  <a:pt x="8143938" y="4127458"/>
                  <a:pt x="8108868" y="4127458"/>
                </a:cubicBezTo>
                <a:close/>
                <a:moveTo>
                  <a:pt x="7842168" y="4127458"/>
                </a:moveTo>
                <a:cubicBezTo>
                  <a:pt x="7807098" y="4127458"/>
                  <a:pt x="7778668" y="4155888"/>
                  <a:pt x="7778668" y="4190958"/>
                </a:cubicBezTo>
                <a:cubicBezTo>
                  <a:pt x="7778668" y="4226028"/>
                  <a:pt x="7807098" y="4254458"/>
                  <a:pt x="7842168" y="4254458"/>
                </a:cubicBezTo>
                <a:cubicBezTo>
                  <a:pt x="7877238" y="4254458"/>
                  <a:pt x="7905668" y="4226028"/>
                  <a:pt x="7905668" y="4190958"/>
                </a:cubicBezTo>
                <a:cubicBezTo>
                  <a:pt x="7905668" y="4155888"/>
                  <a:pt x="7877238" y="4127458"/>
                  <a:pt x="7842168" y="4127458"/>
                </a:cubicBezTo>
                <a:close/>
                <a:moveTo>
                  <a:pt x="7575468" y="4127458"/>
                </a:moveTo>
                <a:cubicBezTo>
                  <a:pt x="7540398" y="4127458"/>
                  <a:pt x="7511968" y="4155888"/>
                  <a:pt x="7511968" y="4190958"/>
                </a:cubicBezTo>
                <a:cubicBezTo>
                  <a:pt x="7511968" y="4226028"/>
                  <a:pt x="7540398" y="4254458"/>
                  <a:pt x="7575468" y="4254458"/>
                </a:cubicBezTo>
                <a:cubicBezTo>
                  <a:pt x="7610538" y="4254458"/>
                  <a:pt x="7638968" y="4226028"/>
                  <a:pt x="7638968" y="4190958"/>
                </a:cubicBezTo>
                <a:cubicBezTo>
                  <a:pt x="7638968" y="4155888"/>
                  <a:pt x="7610538" y="4127458"/>
                  <a:pt x="7575468" y="4127458"/>
                </a:cubicBezTo>
                <a:close/>
                <a:moveTo>
                  <a:pt x="7308768" y="4127458"/>
                </a:moveTo>
                <a:cubicBezTo>
                  <a:pt x="7273698" y="4127458"/>
                  <a:pt x="7245268" y="4155888"/>
                  <a:pt x="7245268" y="4190958"/>
                </a:cubicBezTo>
                <a:cubicBezTo>
                  <a:pt x="7245268" y="4226028"/>
                  <a:pt x="7273698" y="4254458"/>
                  <a:pt x="7308768" y="4254458"/>
                </a:cubicBezTo>
                <a:cubicBezTo>
                  <a:pt x="7343838" y="4254458"/>
                  <a:pt x="7372268" y="4226028"/>
                  <a:pt x="7372268" y="4190958"/>
                </a:cubicBezTo>
                <a:cubicBezTo>
                  <a:pt x="7372268" y="4155888"/>
                  <a:pt x="7343838" y="4127458"/>
                  <a:pt x="7308768" y="4127458"/>
                </a:cubicBezTo>
                <a:close/>
                <a:moveTo>
                  <a:pt x="7042068" y="4127458"/>
                </a:moveTo>
                <a:cubicBezTo>
                  <a:pt x="7006998" y="4127458"/>
                  <a:pt x="6978568" y="4155888"/>
                  <a:pt x="6978568" y="4190958"/>
                </a:cubicBezTo>
                <a:cubicBezTo>
                  <a:pt x="6978568" y="4226028"/>
                  <a:pt x="7006998" y="4254458"/>
                  <a:pt x="7042068" y="4254458"/>
                </a:cubicBezTo>
                <a:cubicBezTo>
                  <a:pt x="7077138" y="4254458"/>
                  <a:pt x="7105568" y="4226028"/>
                  <a:pt x="7105568" y="4190958"/>
                </a:cubicBezTo>
                <a:cubicBezTo>
                  <a:pt x="7105568" y="4155888"/>
                  <a:pt x="7077138" y="4127458"/>
                  <a:pt x="7042068" y="4127458"/>
                </a:cubicBezTo>
                <a:close/>
                <a:moveTo>
                  <a:pt x="6775368" y="4127458"/>
                </a:moveTo>
                <a:cubicBezTo>
                  <a:pt x="6740298" y="4127458"/>
                  <a:pt x="6711868" y="4155888"/>
                  <a:pt x="6711868" y="4190958"/>
                </a:cubicBezTo>
                <a:cubicBezTo>
                  <a:pt x="6711868" y="4226028"/>
                  <a:pt x="6740298" y="4254458"/>
                  <a:pt x="6775368" y="4254458"/>
                </a:cubicBezTo>
                <a:cubicBezTo>
                  <a:pt x="6810438" y="4254458"/>
                  <a:pt x="6838868" y="4226028"/>
                  <a:pt x="6838868" y="4190958"/>
                </a:cubicBezTo>
                <a:cubicBezTo>
                  <a:pt x="6838868" y="4155888"/>
                  <a:pt x="6810438" y="4127458"/>
                  <a:pt x="6775368" y="4127458"/>
                </a:cubicBezTo>
                <a:close/>
                <a:moveTo>
                  <a:pt x="6508668" y="4127458"/>
                </a:moveTo>
                <a:cubicBezTo>
                  <a:pt x="6473598" y="4127458"/>
                  <a:pt x="6445168" y="4155888"/>
                  <a:pt x="6445168" y="4190958"/>
                </a:cubicBezTo>
                <a:cubicBezTo>
                  <a:pt x="6445168" y="4226028"/>
                  <a:pt x="6473598" y="4254458"/>
                  <a:pt x="6508668" y="4254458"/>
                </a:cubicBezTo>
                <a:cubicBezTo>
                  <a:pt x="6543738" y="4254458"/>
                  <a:pt x="6572168" y="4226028"/>
                  <a:pt x="6572168" y="4190958"/>
                </a:cubicBezTo>
                <a:cubicBezTo>
                  <a:pt x="6572168" y="4155888"/>
                  <a:pt x="6543738" y="4127458"/>
                  <a:pt x="6508668" y="4127458"/>
                </a:cubicBezTo>
                <a:close/>
                <a:moveTo>
                  <a:pt x="6241968" y="4127458"/>
                </a:moveTo>
                <a:cubicBezTo>
                  <a:pt x="6206898" y="4127458"/>
                  <a:pt x="6178468" y="4155888"/>
                  <a:pt x="6178468" y="4190958"/>
                </a:cubicBezTo>
                <a:cubicBezTo>
                  <a:pt x="6178468" y="4226028"/>
                  <a:pt x="6206898" y="4254458"/>
                  <a:pt x="6241968" y="4254458"/>
                </a:cubicBezTo>
                <a:cubicBezTo>
                  <a:pt x="6277038" y="4254458"/>
                  <a:pt x="6305468" y="4226028"/>
                  <a:pt x="6305468" y="4190958"/>
                </a:cubicBezTo>
                <a:cubicBezTo>
                  <a:pt x="6305468" y="4155888"/>
                  <a:pt x="6277038" y="4127458"/>
                  <a:pt x="6241968" y="4127458"/>
                </a:cubicBezTo>
                <a:close/>
                <a:moveTo>
                  <a:pt x="5975275" y="4127458"/>
                </a:moveTo>
                <a:cubicBezTo>
                  <a:pt x="5940200" y="4127458"/>
                  <a:pt x="5911768" y="4155888"/>
                  <a:pt x="5911768" y="4190958"/>
                </a:cubicBezTo>
                <a:cubicBezTo>
                  <a:pt x="5911768" y="4226028"/>
                  <a:pt x="5940200" y="4254458"/>
                  <a:pt x="5975275" y="4254458"/>
                </a:cubicBezTo>
                <a:cubicBezTo>
                  <a:pt x="6010349" y="4254458"/>
                  <a:pt x="6038782" y="4226028"/>
                  <a:pt x="6038782" y="4190958"/>
                </a:cubicBezTo>
                <a:cubicBezTo>
                  <a:pt x="6038782" y="4155888"/>
                  <a:pt x="6010349" y="4127458"/>
                  <a:pt x="5975275" y="4127458"/>
                </a:cubicBezTo>
                <a:close/>
                <a:moveTo>
                  <a:pt x="5708575" y="4127458"/>
                </a:moveTo>
                <a:cubicBezTo>
                  <a:pt x="5673506" y="4127458"/>
                  <a:pt x="5645077" y="4155888"/>
                  <a:pt x="5645077" y="4190958"/>
                </a:cubicBezTo>
                <a:cubicBezTo>
                  <a:pt x="5645077" y="4226028"/>
                  <a:pt x="5673506" y="4254458"/>
                  <a:pt x="5708575" y="4254458"/>
                </a:cubicBezTo>
                <a:cubicBezTo>
                  <a:pt x="5743644" y="4254458"/>
                  <a:pt x="5772073" y="4226028"/>
                  <a:pt x="5772073" y="4190958"/>
                </a:cubicBezTo>
                <a:cubicBezTo>
                  <a:pt x="5772073" y="4155888"/>
                  <a:pt x="5743644" y="4127458"/>
                  <a:pt x="5708575" y="4127458"/>
                </a:cubicBezTo>
                <a:close/>
                <a:moveTo>
                  <a:pt x="5441882" y="4127458"/>
                </a:moveTo>
                <a:cubicBezTo>
                  <a:pt x="5406815" y="4127458"/>
                  <a:pt x="5378386" y="4155888"/>
                  <a:pt x="5378386" y="4190958"/>
                </a:cubicBezTo>
                <a:cubicBezTo>
                  <a:pt x="5378386" y="4226028"/>
                  <a:pt x="5406815" y="4254458"/>
                  <a:pt x="5441882" y="4254458"/>
                </a:cubicBezTo>
                <a:cubicBezTo>
                  <a:pt x="5476952" y="4254458"/>
                  <a:pt x="5505384" y="4226028"/>
                  <a:pt x="5505384" y="4190958"/>
                </a:cubicBezTo>
                <a:cubicBezTo>
                  <a:pt x="5505384" y="4155888"/>
                  <a:pt x="5476952" y="4127458"/>
                  <a:pt x="5441882" y="4127458"/>
                </a:cubicBezTo>
                <a:close/>
                <a:moveTo>
                  <a:pt x="5175183" y="4127458"/>
                </a:moveTo>
                <a:cubicBezTo>
                  <a:pt x="5140115" y="4127458"/>
                  <a:pt x="5111682" y="4155888"/>
                  <a:pt x="5111682" y="4190958"/>
                </a:cubicBezTo>
                <a:cubicBezTo>
                  <a:pt x="5111682" y="4226028"/>
                  <a:pt x="5140115" y="4254458"/>
                  <a:pt x="5175183" y="4254458"/>
                </a:cubicBezTo>
                <a:cubicBezTo>
                  <a:pt x="5210256" y="4254458"/>
                  <a:pt x="5238674" y="4226028"/>
                  <a:pt x="5238674" y="4190958"/>
                </a:cubicBezTo>
                <a:cubicBezTo>
                  <a:pt x="5238674" y="4155888"/>
                  <a:pt x="5210256" y="4127458"/>
                  <a:pt x="5175183" y="4127458"/>
                </a:cubicBezTo>
                <a:close/>
                <a:moveTo>
                  <a:pt x="4908488" y="4127458"/>
                </a:moveTo>
                <a:cubicBezTo>
                  <a:pt x="4873414" y="4127458"/>
                  <a:pt x="4844981" y="4155888"/>
                  <a:pt x="4844981" y="4190958"/>
                </a:cubicBezTo>
                <a:cubicBezTo>
                  <a:pt x="4844981" y="4226028"/>
                  <a:pt x="4873414" y="4254458"/>
                  <a:pt x="4908488" y="4254458"/>
                </a:cubicBezTo>
                <a:cubicBezTo>
                  <a:pt x="4943556" y="4254458"/>
                  <a:pt x="4971983" y="4226028"/>
                  <a:pt x="4971983" y="4190958"/>
                </a:cubicBezTo>
                <a:cubicBezTo>
                  <a:pt x="4971983" y="4155888"/>
                  <a:pt x="4943556" y="4127458"/>
                  <a:pt x="4908488" y="4127458"/>
                </a:cubicBezTo>
                <a:close/>
                <a:moveTo>
                  <a:pt x="4641785" y="4127458"/>
                </a:moveTo>
                <a:cubicBezTo>
                  <a:pt x="4606727" y="4127458"/>
                  <a:pt x="4578303" y="4155888"/>
                  <a:pt x="4578303" y="4190958"/>
                </a:cubicBezTo>
                <a:cubicBezTo>
                  <a:pt x="4578303" y="4226028"/>
                  <a:pt x="4606727" y="4254458"/>
                  <a:pt x="4641785" y="4254458"/>
                </a:cubicBezTo>
                <a:cubicBezTo>
                  <a:pt x="4676847" y="4254458"/>
                  <a:pt x="4705269" y="4226028"/>
                  <a:pt x="4705269" y="4190958"/>
                </a:cubicBezTo>
                <a:cubicBezTo>
                  <a:pt x="4705269" y="4155888"/>
                  <a:pt x="4676847" y="4127458"/>
                  <a:pt x="4641785" y="4127458"/>
                </a:cubicBezTo>
                <a:close/>
                <a:moveTo>
                  <a:pt x="4375094" y="4127458"/>
                </a:moveTo>
                <a:cubicBezTo>
                  <a:pt x="4340017" y="4127458"/>
                  <a:pt x="4311589" y="4155888"/>
                  <a:pt x="4311589" y="4190958"/>
                </a:cubicBezTo>
                <a:cubicBezTo>
                  <a:pt x="4311589" y="4226028"/>
                  <a:pt x="4340017" y="4254458"/>
                  <a:pt x="4375094" y="4254458"/>
                </a:cubicBezTo>
                <a:cubicBezTo>
                  <a:pt x="4410146" y="4254458"/>
                  <a:pt x="4438605" y="4226028"/>
                  <a:pt x="4438605" y="4190958"/>
                </a:cubicBezTo>
                <a:cubicBezTo>
                  <a:pt x="4438605" y="4155888"/>
                  <a:pt x="4410146" y="4127458"/>
                  <a:pt x="4375094" y="4127458"/>
                </a:cubicBezTo>
                <a:close/>
                <a:moveTo>
                  <a:pt x="4108385" y="4127458"/>
                </a:moveTo>
                <a:cubicBezTo>
                  <a:pt x="4073366" y="4127458"/>
                  <a:pt x="4044935" y="4155888"/>
                  <a:pt x="4044935" y="4190958"/>
                </a:cubicBezTo>
                <a:cubicBezTo>
                  <a:pt x="4044935" y="4226028"/>
                  <a:pt x="4073366" y="4254458"/>
                  <a:pt x="4108385" y="4254458"/>
                </a:cubicBezTo>
                <a:cubicBezTo>
                  <a:pt x="4143458" y="4254458"/>
                  <a:pt x="4171880" y="4226028"/>
                  <a:pt x="4171880" y="4190958"/>
                </a:cubicBezTo>
                <a:cubicBezTo>
                  <a:pt x="4171880" y="4155888"/>
                  <a:pt x="4143458" y="4127458"/>
                  <a:pt x="4108385" y="4127458"/>
                </a:cubicBezTo>
                <a:close/>
                <a:moveTo>
                  <a:pt x="3841729" y="4127458"/>
                </a:moveTo>
                <a:cubicBezTo>
                  <a:pt x="3806660" y="4127458"/>
                  <a:pt x="3778231" y="4155888"/>
                  <a:pt x="3778231" y="4190958"/>
                </a:cubicBezTo>
                <a:cubicBezTo>
                  <a:pt x="3778231" y="4226028"/>
                  <a:pt x="3806660" y="4254458"/>
                  <a:pt x="3841729" y="4254458"/>
                </a:cubicBezTo>
                <a:cubicBezTo>
                  <a:pt x="3876803" y="4254458"/>
                  <a:pt x="3905237" y="4226028"/>
                  <a:pt x="3905237" y="4190958"/>
                </a:cubicBezTo>
                <a:cubicBezTo>
                  <a:pt x="3905237" y="4155888"/>
                  <a:pt x="3876803" y="4127458"/>
                  <a:pt x="3841729" y="4127458"/>
                </a:cubicBezTo>
                <a:close/>
                <a:moveTo>
                  <a:pt x="3575042" y="4127458"/>
                </a:moveTo>
                <a:cubicBezTo>
                  <a:pt x="3539972" y="4127458"/>
                  <a:pt x="3511543" y="4155888"/>
                  <a:pt x="3511543" y="4190958"/>
                </a:cubicBezTo>
                <a:cubicBezTo>
                  <a:pt x="3511543" y="4226028"/>
                  <a:pt x="3539972" y="4254458"/>
                  <a:pt x="3575042" y="4254458"/>
                </a:cubicBezTo>
                <a:cubicBezTo>
                  <a:pt x="3610110" y="4254458"/>
                  <a:pt x="3638543" y="4226028"/>
                  <a:pt x="3638543" y="4190958"/>
                </a:cubicBezTo>
                <a:cubicBezTo>
                  <a:pt x="3638543" y="4155888"/>
                  <a:pt x="3610110" y="4127458"/>
                  <a:pt x="3575042" y="4127458"/>
                </a:cubicBezTo>
                <a:close/>
                <a:moveTo>
                  <a:pt x="3308320" y="4127458"/>
                </a:moveTo>
                <a:cubicBezTo>
                  <a:pt x="3273254" y="4127458"/>
                  <a:pt x="3244826" y="4155888"/>
                  <a:pt x="3244826" y="4190958"/>
                </a:cubicBezTo>
                <a:cubicBezTo>
                  <a:pt x="3244826" y="4226028"/>
                  <a:pt x="3273254" y="4254458"/>
                  <a:pt x="3308320" y="4254458"/>
                </a:cubicBezTo>
                <a:cubicBezTo>
                  <a:pt x="3343393" y="4254458"/>
                  <a:pt x="3371827" y="4226028"/>
                  <a:pt x="3371827" y="4190958"/>
                </a:cubicBezTo>
                <a:cubicBezTo>
                  <a:pt x="3371827" y="4155888"/>
                  <a:pt x="3343393" y="4127458"/>
                  <a:pt x="3308320" y="4127458"/>
                </a:cubicBezTo>
                <a:close/>
                <a:moveTo>
                  <a:pt x="3041644" y="4127458"/>
                </a:moveTo>
                <a:cubicBezTo>
                  <a:pt x="3006577" y="4127458"/>
                  <a:pt x="2978150" y="4155888"/>
                  <a:pt x="2978150" y="4190958"/>
                </a:cubicBezTo>
                <a:cubicBezTo>
                  <a:pt x="2978150" y="4226028"/>
                  <a:pt x="3006577" y="4254458"/>
                  <a:pt x="3041644" y="4254458"/>
                </a:cubicBezTo>
                <a:cubicBezTo>
                  <a:pt x="3076711" y="4254458"/>
                  <a:pt x="3105138" y="4226028"/>
                  <a:pt x="3105138" y="4190958"/>
                </a:cubicBezTo>
                <a:cubicBezTo>
                  <a:pt x="3105138" y="4155888"/>
                  <a:pt x="3076711" y="4127458"/>
                  <a:pt x="3041644" y="4127458"/>
                </a:cubicBezTo>
                <a:close/>
                <a:moveTo>
                  <a:pt x="2774968" y="4127458"/>
                </a:moveTo>
                <a:cubicBezTo>
                  <a:pt x="2739894" y="4127458"/>
                  <a:pt x="2711466" y="4155888"/>
                  <a:pt x="2711466" y="4190958"/>
                </a:cubicBezTo>
                <a:cubicBezTo>
                  <a:pt x="2711466" y="4226028"/>
                  <a:pt x="2739894" y="4254458"/>
                  <a:pt x="2774968" y="4254458"/>
                </a:cubicBezTo>
                <a:cubicBezTo>
                  <a:pt x="2810035" y="4254458"/>
                  <a:pt x="2838463" y="4226028"/>
                  <a:pt x="2838463" y="4190958"/>
                </a:cubicBezTo>
                <a:cubicBezTo>
                  <a:pt x="2838463" y="4155888"/>
                  <a:pt x="2810035" y="4127458"/>
                  <a:pt x="2774968" y="4127458"/>
                </a:cubicBezTo>
                <a:close/>
                <a:moveTo>
                  <a:pt x="2508246" y="4127458"/>
                </a:moveTo>
                <a:cubicBezTo>
                  <a:pt x="2473172" y="4127458"/>
                  <a:pt x="2444739" y="4155888"/>
                  <a:pt x="2444739" y="4190958"/>
                </a:cubicBezTo>
                <a:cubicBezTo>
                  <a:pt x="2444739" y="4226028"/>
                  <a:pt x="2473172" y="4254458"/>
                  <a:pt x="2508246" y="4254458"/>
                </a:cubicBezTo>
                <a:cubicBezTo>
                  <a:pt x="2543320" y="4254458"/>
                  <a:pt x="2571754" y="4226028"/>
                  <a:pt x="2571754" y="4190958"/>
                </a:cubicBezTo>
                <a:cubicBezTo>
                  <a:pt x="2571754" y="4155888"/>
                  <a:pt x="2543320" y="4127458"/>
                  <a:pt x="2508246" y="4127458"/>
                </a:cubicBezTo>
                <a:close/>
                <a:moveTo>
                  <a:pt x="2241539" y="4127458"/>
                </a:moveTo>
                <a:cubicBezTo>
                  <a:pt x="2206478" y="4127458"/>
                  <a:pt x="2178052" y="4155888"/>
                  <a:pt x="2178052" y="4190958"/>
                </a:cubicBezTo>
                <a:cubicBezTo>
                  <a:pt x="2178052" y="4226028"/>
                  <a:pt x="2206478" y="4254458"/>
                  <a:pt x="2241539" y="4254458"/>
                </a:cubicBezTo>
                <a:cubicBezTo>
                  <a:pt x="2276617" y="4254458"/>
                  <a:pt x="2305054" y="4226028"/>
                  <a:pt x="2305054" y="4190958"/>
                </a:cubicBezTo>
                <a:cubicBezTo>
                  <a:pt x="2305054" y="4155888"/>
                  <a:pt x="2276617" y="4127458"/>
                  <a:pt x="2241539" y="4127458"/>
                </a:cubicBezTo>
                <a:close/>
                <a:moveTo>
                  <a:pt x="1974836" y="4127458"/>
                </a:moveTo>
                <a:cubicBezTo>
                  <a:pt x="1939766" y="4127458"/>
                  <a:pt x="1911333" y="4155888"/>
                  <a:pt x="1911333" y="4190958"/>
                </a:cubicBezTo>
                <a:cubicBezTo>
                  <a:pt x="1911333" y="4226028"/>
                  <a:pt x="1939766" y="4254458"/>
                  <a:pt x="1974836" y="4254458"/>
                </a:cubicBezTo>
                <a:cubicBezTo>
                  <a:pt x="2009918" y="4254458"/>
                  <a:pt x="2038343" y="4226028"/>
                  <a:pt x="2038343" y="4190958"/>
                </a:cubicBezTo>
                <a:cubicBezTo>
                  <a:pt x="2038343" y="4155888"/>
                  <a:pt x="2009918" y="4127458"/>
                  <a:pt x="1974836" y="4127458"/>
                </a:cubicBezTo>
                <a:close/>
                <a:moveTo>
                  <a:pt x="1708134" y="4127458"/>
                </a:moveTo>
                <a:cubicBezTo>
                  <a:pt x="1673063" y="4127458"/>
                  <a:pt x="1644632" y="4155888"/>
                  <a:pt x="1644632" y="4190958"/>
                </a:cubicBezTo>
                <a:cubicBezTo>
                  <a:pt x="1644632" y="4226028"/>
                  <a:pt x="1673063" y="4254458"/>
                  <a:pt x="1708134" y="4254458"/>
                </a:cubicBezTo>
                <a:cubicBezTo>
                  <a:pt x="1743201" y="4254458"/>
                  <a:pt x="1771633" y="4226028"/>
                  <a:pt x="1771633" y="4190958"/>
                </a:cubicBezTo>
                <a:cubicBezTo>
                  <a:pt x="1771633" y="4155888"/>
                  <a:pt x="1743201" y="4127458"/>
                  <a:pt x="1708134" y="4127458"/>
                </a:cubicBezTo>
                <a:close/>
                <a:moveTo>
                  <a:pt x="1441433" y="4127458"/>
                </a:moveTo>
                <a:cubicBezTo>
                  <a:pt x="1406364" y="4127458"/>
                  <a:pt x="1377934" y="4155888"/>
                  <a:pt x="1377934" y="4190958"/>
                </a:cubicBezTo>
                <a:cubicBezTo>
                  <a:pt x="1377934" y="4226028"/>
                  <a:pt x="1406364" y="4254458"/>
                  <a:pt x="1441433" y="4254458"/>
                </a:cubicBezTo>
                <a:cubicBezTo>
                  <a:pt x="1476503" y="4254458"/>
                  <a:pt x="1504933" y="4226028"/>
                  <a:pt x="1504933" y="4190958"/>
                </a:cubicBezTo>
                <a:cubicBezTo>
                  <a:pt x="1504933" y="4155888"/>
                  <a:pt x="1476503" y="4127458"/>
                  <a:pt x="1441433" y="4127458"/>
                </a:cubicBezTo>
                <a:close/>
                <a:moveTo>
                  <a:pt x="1174735" y="4127458"/>
                </a:moveTo>
                <a:cubicBezTo>
                  <a:pt x="1139666" y="4127458"/>
                  <a:pt x="1111236" y="4155888"/>
                  <a:pt x="1111236" y="4190958"/>
                </a:cubicBezTo>
                <a:cubicBezTo>
                  <a:pt x="1111236" y="4226028"/>
                  <a:pt x="1139666" y="4254458"/>
                  <a:pt x="1174735" y="4254458"/>
                </a:cubicBezTo>
                <a:cubicBezTo>
                  <a:pt x="1209805" y="4254458"/>
                  <a:pt x="1238235" y="4226028"/>
                  <a:pt x="1238235" y="4190958"/>
                </a:cubicBezTo>
                <a:cubicBezTo>
                  <a:pt x="1238235" y="4155888"/>
                  <a:pt x="1209805" y="4127458"/>
                  <a:pt x="1174735" y="4127458"/>
                </a:cubicBezTo>
                <a:close/>
                <a:moveTo>
                  <a:pt x="908037" y="4127458"/>
                </a:moveTo>
                <a:cubicBezTo>
                  <a:pt x="872968" y="4127458"/>
                  <a:pt x="844538" y="4155888"/>
                  <a:pt x="844538" y="4190958"/>
                </a:cubicBezTo>
                <a:cubicBezTo>
                  <a:pt x="844538" y="4226028"/>
                  <a:pt x="872968" y="4254458"/>
                  <a:pt x="908037" y="4254458"/>
                </a:cubicBezTo>
                <a:cubicBezTo>
                  <a:pt x="943107" y="4254458"/>
                  <a:pt x="971537" y="4226028"/>
                  <a:pt x="971537" y="4190958"/>
                </a:cubicBezTo>
                <a:cubicBezTo>
                  <a:pt x="971537" y="4155888"/>
                  <a:pt x="943107" y="4127458"/>
                  <a:pt x="908037" y="4127458"/>
                </a:cubicBezTo>
                <a:close/>
                <a:moveTo>
                  <a:pt x="641339" y="4127458"/>
                </a:moveTo>
                <a:cubicBezTo>
                  <a:pt x="606269" y="4127458"/>
                  <a:pt x="577840" y="4155888"/>
                  <a:pt x="577840" y="4190958"/>
                </a:cubicBezTo>
                <a:cubicBezTo>
                  <a:pt x="577840" y="4226028"/>
                  <a:pt x="606269" y="4254458"/>
                  <a:pt x="641339" y="4254458"/>
                </a:cubicBezTo>
                <a:cubicBezTo>
                  <a:pt x="676409" y="4254458"/>
                  <a:pt x="704839" y="4226028"/>
                  <a:pt x="704839" y="4190958"/>
                </a:cubicBezTo>
                <a:cubicBezTo>
                  <a:pt x="704839" y="4155888"/>
                  <a:pt x="676409" y="4127458"/>
                  <a:pt x="641339" y="4127458"/>
                </a:cubicBezTo>
                <a:close/>
                <a:moveTo>
                  <a:pt x="374641" y="4127458"/>
                </a:moveTo>
                <a:cubicBezTo>
                  <a:pt x="339572" y="4127458"/>
                  <a:pt x="311142" y="4155888"/>
                  <a:pt x="311142" y="4190958"/>
                </a:cubicBezTo>
                <a:cubicBezTo>
                  <a:pt x="311142" y="4226028"/>
                  <a:pt x="339572" y="4254458"/>
                  <a:pt x="374641" y="4254458"/>
                </a:cubicBezTo>
                <a:cubicBezTo>
                  <a:pt x="409711" y="4254458"/>
                  <a:pt x="438141" y="4226028"/>
                  <a:pt x="438141" y="4190958"/>
                </a:cubicBezTo>
                <a:cubicBezTo>
                  <a:pt x="438141" y="4155888"/>
                  <a:pt x="409711" y="4127458"/>
                  <a:pt x="374641" y="4127458"/>
                </a:cubicBezTo>
                <a:close/>
                <a:moveTo>
                  <a:pt x="11842668" y="3822658"/>
                </a:moveTo>
                <a:cubicBezTo>
                  <a:pt x="11807598" y="3822658"/>
                  <a:pt x="11779168" y="3851088"/>
                  <a:pt x="11779168" y="3886158"/>
                </a:cubicBezTo>
                <a:cubicBezTo>
                  <a:pt x="11779168" y="3921228"/>
                  <a:pt x="11807598" y="3949658"/>
                  <a:pt x="11842668" y="3949658"/>
                </a:cubicBezTo>
                <a:cubicBezTo>
                  <a:pt x="11877738" y="3949658"/>
                  <a:pt x="11906168" y="3921228"/>
                  <a:pt x="11906168" y="3886158"/>
                </a:cubicBezTo>
                <a:cubicBezTo>
                  <a:pt x="11906168" y="3851088"/>
                  <a:pt x="11877738" y="3822658"/>
                  <a:pt x="11842668" y="3822658"/>
                </a:cubicBezTo>
                <a:close/>
                <a:moveTo>
                  <a:pt x="11575968" y="3822658"/>
                </a:moveTo>
                <a:cubicBezTo>
                  <a:pt x="11540898" y="3822658"/>
                  <a:pt x="11512468" y="3851088"/>
                  <a:pt x="11512468" y="3886158"/>
                </a:cubicBezTo>
                <a:cubicBezTo>
                  <a:pt x="11512468" y="3921228"/>
                  <a:pt x="11540898" y="3949658"/>
                  <a:pt x="11575968" y="3949658"/>
                </a:cubicBezTo>
                <a:cubicBezTo>
                  <a:pt x="11611038" y="3949658"/>
                  <a:pt x="11639468" y="3921228"/>
                  <a:pt x="11639468" y="3886158"/>
                </a:cubicBezTo>
                <a:cubicBezTo>
                  <a:pt x="11639468" y="3851088"/>
                  <a:pt x="11611038" y="3822658"/>
                  <a:pt x="11575968" y="3822658"/>
                </a:cubicBezTo>
                <a:close/>
                <a:moveTo>
                  <a:pt x="11309268" y="3822658"/>
                </a:moveTo>
                <a:cubicBezTo>
                  <a:pt x="11274198" y="3822658"/>
                  <a:pt x="11245768" y="3851088"/>
                  <a:pt x="11245768" y="3886158"/>
                </a:cubicBezTo>
                <a:cubicBezTo>
                  <a:pt x="11245768" y="3921228"/>
                  <a:pt x="11274198" y="3949658"/>
                  <a:pt x="11309268" y="3949658"/>
                </a:cubicBezTo>
                <a:cubicBezTo>
                  <a:pt x="11344338" y="3949658"/>
                  <a:pt x="11372768" y="3921228"/>
                  <a:pt x="11372768" y="3886158"/>
                </a:cubicBezTo>
                <a:cubicBezTo>
                  <a:pt x="11372768" y="3851088"/>
                  <a:pt x="11344338" y="3822658"/>
                  <a:pt x="11309268" y="3822658"/>
                </a:cubicBezTo>
                <a:close/>
                <a:moveTo>
                  <a:pt x="11042568" y="3822658"/>
                </a:moveTo>
                <a:cubicBezTo>
                  <a:pt x="11007498" y="3822658"/>
                  <a:pt x="10979068" y="3851088"/>
                  <a:pt x="10979068" y="3886158"/>
                </a:cubicBezTo>
                <a:cubicBezTo>
                  <a:pt x="10979068" y="3921228"/>
                  <a:pt x="11007498" y="3949658"/>
                  <a:pt x="11042568" y="3949658"/>
                </a:cubicBezTo>
                <a:cubicBezTo>
                  <a:pt x="11077638" y="3949658"/>
                  <a:pt x="11106068" y="3921228"/>
                  <a:pt x="11106068" y="3886158"/>
                </a:cubicBezTo>
                <a:cubicBezTo>
                  <a:pt x="11106068" y="3851088"/>
                  <a:pt x="11077638" y="3822658"/>
                  <a:pt x="11042568" y="3822658"/>
                </a:cubicBezTo>
                <a:close/>
                <a:moveTo>
                  <a:pt x="10775868" y="3822658"/>
                </a:moveTo>
                <a:cubicBezTo>
                  <a:pt x="10740798" y="3822658"/>
                  <a:pt x="10712368" y="3851088"/>
                  <a:pt x="10712368" y="3886158"/>
                </a:cubicBezTo>
                <a:cubicBezTo>
                  <a:pt x="10712368" y="3921228"/>
                  <a:pt x="10740798" y="3949658"/>
                  <a:pt x="10775868" y="3949658"/>
                </a:cubicBezTo>
                <a:cubicBezTo>
                  <a:pt x="10810938" y="3949658"/>
                  <a:pt x="10839368" y="3921228"/>
                  <a:pt x="10839368" y="3886158"/>
                </a:cubicBezTo>
                <a:cubicBezTo>
                  <a:pt x="10839368" y="3851088"/>
                  <a:pt x="10810938" y="3822658"/>
                  <a:pt x="10775868" y="3822658"/>
                </a:cubicBezTo>
                <a:close/>
                <a:moveTo>
                  <a:pt x="10509168" y="3822658"/>
                </a:moveTo>
                <a:cubicBezTo>
                  <a:pt x="10474098" y="3822658"/>
                  <a:pt x="10445668" y="3851088"/>
                  <a:pt x="10445668" y="3886158"/>
                </a:cubicBezTo>
                <a:cubicBezTo>
                  <a:pt x="10445668" y="3921228"/>
                  <a:pt x="10474098" y="3949658"/>
                  <a:pt x="10509168" y="3949658"/>
                </a:cubicBezTo>
                <a:cubicBezTo>
                  <a:pt x="10544238" y="3949658"/>
                  <a:pt x="10572668" y="3921228"/>
                  <a:pt x="10572668" y="3886158"/>
                </a:cubicBezTo>
                <a:cubicBezTo>
                  <a:pt x="10572668" y="3851088"/>
                  <a:pt x="10544238" y="3822658"/>
                  <a:pt x="10509168" y="3822658"/>
                </a:cubicBezTo>
                <a:close/>
                <a:moveTo>
                  <a:pt x="10242468" y="3822658"/>
                </a:moveTo>
                <a:cubicBezTo>
                  <a:pt x="10207398" y="3822658"/>
                  <a:pt x="10178968" y="3851088"/>
                  <a:pt x="10178968" y="3886158"/>
                </a:cubicBezTo>
                <a:cubicBezTo>
                  <a:pt x="10178968" y="3921228"/>
                  <a:pt x="10207398" y="3949658"/>
                  <a:pt x="10242468" y="3949658"/>
                </a:cubicBezTo>
                <a:cubicBezTo>
                  <a:pt x="10277538" y="3949658"/>
                  <a:pt x="10305968" y="3921228"/>
                  <a:pt x="10305968" y="3886158"/>
                </a:cubicBezTo>
                <a:cubicBezTo>
                  <a:pt x="10305968" y="3851088"/>
                  <a:pt x="10277538" y="3822658"/>
                  <a:pt x="10242468" y="3822658"/>
                </a:cubicBezTo>
                <a:close/>
                <a:moveTo>
                  <a:pt x="9975768" y="3822658"/>
                </a:moveTo>
                <a:cubicBezTo>
                  <a:pt x="9940698" y="3822658"/>
                  <a:pt x="9912268" y="3851088"/>
                  <a:pt x="9912268" y="3886158"/>
                </a:cubicBezTo>
                <a:cubicBezTo>
                  <a:pt x="9912268" y="3921228"/>
                  <a:pt x="9940698" y="3949658"/>
                  <a:pt x="9975768" y="3949658"/>
                </a:cubicBezTo>
                <a:cubicBezTo>
                  <a:pt x="10010838" y="3949658"/>
                  <a:pt x="10039268" y="3921228"/>
                  <a:pt x="10039268" y="3886158"/>
                </a:cubicBezTo>
                <a:cubicBezTo>
                  <a:pt x="10039268" y="3851088"/>
                  <a:pt x="10010838" y="3822658"/>
                  <a:pt x="9975768" y="3822658"/>
                </a:cubicBezTo>
                <a:close/>
                <a:moveTo>
                  <a:pt x="9709068" y="3822658"/>
                </a:moveTo>
                <a:cubicBezTo>
                  <a:pt x="9673998" y="3822658"/>
                  <a:pt x="9645568" y="3851088"/>
                  <a:pt x="9645568" y="3886158"/>
                </a:cubicBezTo>
                <a:cubicBezTo>
                  <a:pt x="9645568" y="3921228"/>
                  <a:pt x="9673998" y="3949658"/>
                  <a:pt x="9709068" y="3949658"/>
                </a:cubicBezTo>
                <a:cubicBezTo>
                  <a:pt x="9744138" y="3949658"/>
                  <a:pt x="9772568" y="3921228"/>
                  <a:pt x="9772568" y="3886158"/>
                </a:cubicBezTo>
                <a:cubicBezTo>
                  <a:pt x="9772568" y="3851088"/>
                  <a:pt x="9744138" y="3822658"/>
                  <a:pt x="9709068" y="3822658"/>
                </a:cubicBezTo>
                <a:close/>
                <a:moveTo>
                  <a:pt x="9442368" y="3822658"/>
                </a:moveTo>
                <a:cubicBezTo>
                  <a:pt x="9407298" y="3822658"/>
                  <a:pt x="9378868" y="3851088"/>
                  <a:pt x="9378868" y="3886158"/>
                </a:cubicBezTo>
                <a:cubicBezTo>
                  <a:pt x="9378868" y="3921228"/>
                  <a:pt x="9407298" y="3949658"/>
                  <a:pt x="9442368" y="3949658"/>
                </a:cubicBezTo>
                <a:cubicBezTo>
                  <a:pt x="9477438" y="3949658"/>
                  <a:pt x="9505868" y="3921228"/>
                  <a:pt x="9505868" y="3886158"/>
                </a:cubicBezTo>
                <a:cubicBezTo>
                  <a:pt x="9505868" y="3851088"/>
                  <a:pt x="9477438" y="3822658"/>
                  <a:pt x="9442368" y="3822658"/>
                </a:cubicBezTo>
                <a:close/>
                <a:moveTo>
                  <a:pt x="9175668" y="3822658"/>
                </a:moveTo>
                <a:cubicBezTo>
                  <a:pt x="9140598" y="3822658"/>
                  <a:pt x="9112168" y="3851088"/>
                  <a:pt x="9112168" y="3886158"/>
                </a:cubicBezTo>
                <a:cubicBezTo>
                  <a:pt x="9112168" y="3921228"/>
                  <a:pt x="9140598" y="3949658"/>
                  <a:pt x="9175668" y="3949658"/>
                </a:cubicBezTo>
                <a:cubicBezTo>
                  <a:pt x="9210738" y="3949658"/>
                  <a:pt x="9239168" y="3921228"/>
                  <a:pt x="9239168" y="3886158"/>
                </a:cubicBezTo>
                <a:cubicBezTo>
                  <a:pt x="9239168" y="3851088"/>
                  <a:pt x="9210738" y="3822658"/>
                  <a:pt x="9175668" y="3822658"/>
                </a:cubicBezTo>
                <a:close/>
                <a:moveTo>
                  <a:pt x="8908968" y="3822658"/>
                </a:moveTo>
                <a:cubicBezTo>
                  <a:pt x="8873898" y="3822658"/>
                  <a:pt x="8845468" y="3851088"/>
                  <a:pt x="8845468" y="3886158"/>
                </a:cubicBezTo>
                <a:cubicBezTo>
                  <a:pt x="8845468" y="3921228"/>
                  <a:pt x="8873898" y="3949658"/>
                  <a:pt x="8908968" y="3949658"/>
                </a:cubicBezTo>
                <a:cubicBezTo>
                  <a:pt x="8944038" y="3949658"/>
                  <a:pt x="8972468" y="3921228"/>
                  <a:pt x="8972468" y="3886158"/>
                </a:cubicBezTo>
                <a:cubicBezTo>
                  <a:pt x="8972468" y="3851088"/>
                  <a:pt x="8944038" y="3822658"/>
                  <a:pt x="8908968" y="3822658"/>
                </a:cubicBezTo>
                <a:close/>
                <a:moveTo>
                  <a:pt x="8642268" y="3822658"/>
                </a:moveTo>
                <a:cubicBezTo>
                  <a:pt x="8607198" y="3822658"/>
                  <a:pt x="8578768" y="3851088"/>
                  <a:pt x="8578768" y="3886158"/>
                </a:cubicBezTo>
                <a:cubicBezTo>
                  <a:pt x="8578768" y="3921228"/>
                  <a:pt x="8607198" y="3949658"/>
                  <a:pt x="8642268" y="3949658"/>
                </a:cubicBezTo>
                <a:cubicBezTo>
                  <a:pt x="8677338" y="3949658"/>
                  <a:pt x="8705768" y="3921228"/>
                  <a:pt x="8705768" y="3886158"/>
                </a:cubicBezTo>
                <a:cubicBezTo>
                  <a:pt x="8705768" y="3851088"/>
                  <a:pt x="8677338" y="3822658"/>
                  <a:pt x="8642268" y="3822658"/>
                </a:cubicBezTo>
                <a:close/>
                <a:moveTo>
                  <a:pt x="8375568" y="3822658"/>
                </a:moveTo>
                <a:cubicBezTo>
                  <a:pt x="8340498" y="3822658"/>
                  <a:pt x="8312068" y="3851088"/>
                  <a:pt x="8312068" y="3886158"/>
                </a:cubicBezTo>
                <a:cubicBezTo>
                  <a:pt x="8312068" y="3921228"/>
                  <a:pt x="8340498" y="3949658"/>
                  <a:pt x="8375568" y="3949658"/>
                </a:cubicBezTo>
                <a:cubicBezTo>
                  <a:pt x="8410638" y="3949658"/>
                  <a:pt x="8439068" y="3921228"/>
                  <a:pt x="8439068" y="3886158"/>
                </a:cubicBezTo>
                <a:cubicBezTo>
                  <a:pt x="8439068" y="3851088"/>
                  <a:pt x="8410638" y="3822658"/>
                  <a:pt x="8375568" y="3822658"/>
                </a:cubicBezTo>
                <a:close/>
                <a:moveTo>
                  <a:pt x="8108868" y="3822658"/>
                </a:moveTo>
                <a:cubicBezTo>
                  <a:pt x="8073798" y="3822658"/>
                  <a:pt x="8045368" y="3851088"/>
                  <a:pt x="8045368" y="3886158"/>
                </a:cubicBezTo>
                <a:cubicBezTo>
                  <a:pt x="8045368" y="3921228"/>
                  <a:pt x="8073798" y="3949658"/>
                  <a:pt x="8108868" y="3949658"/>
                </a:cubicBezTo>
                <a:cubicBezTo>
                  <a:pt x="8143938" y="3949658"/>
                  <a:pt x="8172368" y="3921228"/>
                  <a:pt x="8172368" y="3886158"/>
                </a:cubicBezTo>
                <a:cubicBezTo>
                  <a:pt x="8172368" y="3851088"/>
                  <a:pt x="8143938" y="3822658"/>
                  <a:pt x="8108868" y="3822658"/>
                </a:cubicBezTo>
                <a:close/>
                <a:moveTo>
                  <a:pt x="7842168" y="3822658"/>
                </a:moveTo>
                <a:cubicBezTo>
                  <a:pt x="7807098" y="3822658"/>
                  <a:pt x="7778668" y="3851088"/>
                  <a:pt x="7778668" y="3886158"/>
                </a:cubicBezTo>
                <a:cubicBezTo>
                  <a:pt x="7778668" y="3921228"/>
                  <a:pt x="7807098" y="3949658"/>
                  <a:pt x="7842168" y="3949658"/>
                </a:cubicBezTo>
                <a:cubicBezTo>
                  <a:pt x="7877238" y="3949658"/>
                  <a:pt x="7905668" y="3921228"/>
                  <a:pt x="7905668" y="3886158"/>
                </a:cubicBezTo>
                <a:cubicBezTo>
                  <a:pt x="7905668" y="3851088"/>
                  <a:pt x="7877238" y="3822658"/>
                  <a:pt x="7842168" y="3822658"/>
                </a:cubicBezTo>
                <a:close/>
                <a:moveTo>
                  <a:pt x="7575468" y="3822658"/>
                </a:moveTo>
                <a:cubicBezTo>
                  <a:pt x="7540398" y="3822658"/>
                  <a:pt x="7511968" y="3851088"/>
                  <a:pt x="7511968" y="3886158"/>
                </a:cubicBezTo>
                <a:cubicBezTo>
                  <a:pt x="7511968" y="3921228"/>
                  <a:pt x="7540398" y="3949658"/>
                  <a:pt x="7575468" y="3949658"/>
                </a:cubicBezTo>
                <a:cubicBezTo>
                  <a:pt x="7610538" y="3949658"/>
                  <a:pt x="7638968" y="3921228"/>
                  <a:pt x="7638968" y="3886158"/>
                </a:cubicBezTo>
                <a:cubicBezTo>
                  <a:pt x="7638968" y="3851088"/>
                  <a:pt x="7610538" y="3822658"/>
                  <a:pt x="7575468" y="3822658"/>
                </a:cubicBezTo>
                <a:close/>
                <a:moveTo>
                  <a:pt x="7308768" y="3822658"/>
                </a:moveTo>
                <a:cubicBezTo>
                  <a:pt x="7273698" y="3822658"/>
                  <a:pt x="7245268" y="3851088"/>
                  <a:pt x="7245268" y="3886158"/>
                </a:cubicBezTo>
                <a:cubicBezTo>
                  <a:pt x="7245268" y="3921228"/>
                  <a:pt x="7273698" y="3949658"/>
                  <a:pt x="7308768" y="3949658"/>
                </a:cubicBezTo>
                <a:cubicBezTo>
                  <a:pt x="7343838" y="3949658"/>
                  <a:pt x="7372268" y="3921228"/>
                  <a:pt x="7372268" y="3886158"/>
                </a:cubicBezTo>
                <a:cubicBezTo>
                  <a:pt x="7372268" y="3851088"/>
                  <a:pt x="7343838" y="3822658"/>
                  <a:pt x="7308768" y="3822658"/>
                </a:cubicBezTo>
                <a:close/>
                <a:moveTo>
                  <a:pt x="7042068" y="3822658"/>
                </a:moveTo>
                <a:cubicBezTo>
                  <a:pt x="7006998" y="3822658"/>
                  <a:pt x="6978568" y="3851088"/>
                  <a:pt x="6978568" y="3886158"/>
                </a:cubicBezTo>
                <a:cubicBezTo>
                  <a:pt x="6978568" y="3921228"/>
                  <a:pt x="7006998" y="3949658"/>
                  <a:pt x="7042068" y="3949658"/>
                </a:cubicBezTo>
                <a:cubicBezTo>
                  <a:pt x="7077138" y="3949658"/>
                  <a:pt x="7105568" y="3921228"/>
                  <a:pt x="7105568" y="3886158"/>
                </a:cubicBezTo>
                <a:cubicBezTo>
                  <a:pt x="7105568" y="3851088"/>
                  <a:pt x="7077138" y="3822658"/>
                  <a:pt x="7042068" y="3822658"/>
                </a:cubicBezTo>
                <a:close/>
                <a:moveTo>
                  <a:pt x="6775368" y="3822658"/>
                </a:moveTo>
                <a:cubicBezTo>
                  <a:pt x="6740298" y="3822658"/>
                  <a:pt x="6711868" y="3851088"/>
                  <a:pt x="6711868" y="3886158"/>
                </a:cubicBezTo>
                <a:cubicBezTo>
                  <a:pt x="6711868" y="3921228"/>
                  <a:pt x="6740298" y="3949658"/>
                  <a:pt x="6775368" y="3949658"/>
                </a:cubicBezTo>
                <a:cubicBezTo>
                  <a:pt x="6810438" y="3949658"/>
                  <a:pt x="6838868" y="3921228"/>
                  <a:pt x="6838868" y="3886158"/>
                </a:cubicBezTo>
                <a:cubicBezTo>
                  <a:pt x="6838868" y="3851088"/>
                  <a:pt x="6810438" y="3822658"/>
                  <a:pt x="6775368" y="3822658"/>
                </a:cubicBezTo>
                <a:close/>
                <a:moveTo>
                  <a:pt x="6508668" y="3822658"/>
                </a:moveTo>
                <a:cubicBezTo>
                  <a:pt x="6473598" y="3822658"/>
                  <a:pt x="6445168" y="3851088"/>
                  <a:pt x="6445168" y="3886158"/>
                </a:cubicBezTo>
                <a:cubicBezTo>
                  <a:pt x="6445168" y="3921228"/>
                  <a:pt x="6473598" y="3949658"/>
                  <a:pt x="6508668" y="3949658"/>
                </a:cubicBezTo>
                <a:cubicBezTo>
                  <a:pt x="6543738" y="3949658"/>
                  <a:pt x="6572168" y="3921228"/>
                  <a:pt x="6572168" y="3886158"/>
                </a:cubicBezTo>
                <a:cubicBezTo>
                  <a:pt x="6572168" y="3851088"/>
                  <a:pt x="6543738" y="3822658"/>
                  <a:pt x="6508668" y="3822658"/>
                </a:cubicBezTo>
                <a:close/>
                <a:moveTo>
                  <a:pt x="6241968" y="3822658"/>
                </a:moveTo>
                <a:cubicBezTo>
                  <a:pt x="6206898" y="3822658"/>
                  <a:pt x="6178468" y="3851088"/>
                  <a:pt x="6178468" y="3886158"/>
                </a:cubicBezTo>
                <a:cubicBezTo>
                  <a:pt x="6178468" y="3921228"/>
                  <a:pt x="6206898" y="3949658"/>
                  <a:pt x="6241968" y="3949658"/>
                </a:cubicBezTo>
                <a:cubicBezTo>
                  <a:pt x="6277038" y="3949658"/>
                  <a:pt x="6305468" y="3921228"/>
                  <a:pt x="6305468" y="3886158"/>
                </a:cubicBezTo>
                <a:cubicBezTo>
                  <a:pt x="6305468" y="3851088"/>
                  <a:pt x="6277038" y="3822658"/>
                  <a:pt x="6241968" y="3822658"/>
                </a:cubicBezTo>
                <a:close/>
                <a:moveTo>
                  <a:pt x="5975275" y="3822658"/>
                </a:moveTo>
                <a:cubicBezTo>
                  <a:pt x="5940200" y="3822658"/>
                  <a:pt x="5911768" y="3851088"/>
                  <a:pt x="5911768" y="3886158"/>
                </a:cubicBezTo>
                <a:cubicBezTo>
                  <a:pt x="5911768" y="3921228"/>
                  <a:pt x="5940200" y="3949658"/>
                  <a:pt x="5975275" y="3949658"/>
                </a:cubicBezTo>
                <a:cubicBezTo>
                  <a:pt x="6010349" y="3949658"/>
                  <a:pt x="6038782" y="3921228"/>
                  <a:pt x="6038782" y="3886158"/>
                </a:cubicBezTo>
                <a:cubicBezTo>
                  <a:pt x="6038782" y="3851088"/>
                  <a:pt x="6010349" y="3822658"/>
                  <a:pt x="5975275" y="3822658"/>
                </a:cubicBezTo>
                <a:close/>
                <a:moveTo>
                  <a:pt x="5708575" y="3822658"/>
                </a:moveTo>
                <a:cubicBezTo>
                  <a:pt x="5673506" y="3822658"/>
                  <a:pt x="5645077" y="3851088"/>
                  <a:pt x="5645077" y="3886158"/>
                </a:cubicBezTo>
                <a:cubicBezTo>
                  <a:pt x="5645077" y="3921228"/>
                  <a:pt x="5673506" y="3949658"/>
                  <a:pt x="5708575" y="3949658"/>
                </a:cubicBezTo>
                <a:cubicBezTo>
                  <a:pt x="5743644" y="3949658"/>
                  <a:pt x="5772073" y="3921228"/>
                  <a:pt x="5772073" y="3886158"/>
                </a:cubicBezTo>
                <a:cubicBezTo>
                  <a:pt x="5772073" y="3851088"/>
                  <a:pt x="5743644" y="3822658"/>
                  <a:pt x="5708575" y="3822658"/>
                </a:cubicBezTo>
                <a:close/>
                <a:moveTo>
                  <a:pt x="5441882" y="3822658"/>
                </a:moveTo>
                <a:cubicBezTo>
                  <a:pt x="5406815" y="3822658"/>
                  <a:pt x="5378386" y="3851088"/>
                  <a:pt x="5378386" y="3886158"/>
                </a:cubicBezTo>
                <a:cubicBezTo>
                  <a:pt x="5378386" y="3921228"/>
                  <a:pt x="5406815" y="3949658"/>
                  <a:pt x="5441882" y="3949658"/>
                </a:cubicBezTo>
                <a:cubicBezTo>
                  <a:pt x="5476952" y="3949658"/>
                  <a:pt x="5505384" y="3921228"/>
                  <a:pt x="5505384" y="3886158"/>
                </a:cubicBezTo>
                <a:cubicBezTo>
                  <a:pt x="5505384" y="3851088"/>
                  <a:pt x="5476952" y="3822658"/>
                  <a:pt x="5441882" y="3822658"/>
                </a:cubicBezTo>
                <a:close/>
                <a:moveTo>
                  <a:pt x="5175183" y="3822658"/>
                </a:moveTo>
                <a:cubicBezTo>
                  <a:pt x="5140115" y="3822658"/>
                  <a:pt x="5111682" y="3851088"/>
                  <a:pt x="5111682" y="3886158"/>
                </a:cubicBezTo>
                <a:cubicBezTo>
                  <a:pt x="5111682" y="3921228"/>
                  <a:pt x="5140115" y="3949658"/>
                  <a:pt x="5175183" y="3949658"/>
                </a:cubicBezTo>
                <a:cubicBezTo>
                  <a:pt x="5210256" y="3949658"/>
                  <a:pt x="5238674" y="3921228"/>
                  <a:pt x="5238674" y="3886158"/>
                </a:cubicBezTo>
                <a:cubicBezTo>
                  <a:pt x="5238674" y="3851088"/>
                  <a:pt x="5210256" y="3822658"/>
                  <a:pt x="5175183" y="3822658"/>
                </a:cubicBezTo>
                <a:close/>
                <a:moveTo>
                  <a:pt x="4908488" y="3822658"/>
                </a:moveTo>
                <a:cubicBezTo>
                  <a:pt x="4873414" y="3822658"/>
                  <a:pt x="4844981" y="3851088"/>
                  <a:pt x="4844981" y="3886158"/>
                </a:cubicBezTo>
                <a:cubicBezTo>
                  <a:pt x="4844981" y="3921228"/>
                  <a:pt x="4873414" y="3949658"/>
                  <a:pt x="4908488" y="3949658"/>
                </a:cubicBezTo>
                <a:cubicBezTo>
                  <a:pt x="4943556" y="3949658"/>
                  <a:pt x="4971983" y="3921228"/>
                  <a:pt x="4971983" y="3886158"/>
                </a:cubicBezTo>
                <a:cubicBezTo>
                  <a:pt x="4971983" y="3851088"/>
                  <a:pt x="4943556" y="3822658"/>
                  <a:pt x="4908488" y="3822658"/>
                </a:cubicBezTo>
                <a:close/>
                <a:moveTo>
                  <a:pt x="4641785" y="3822658"/>
                </a:moveTo>
                <a:cubicBezTo>
                  <a:pt x="4606727" y="3822658"/>
                  <a:pt x="4578303" y="3851088"/>
                  <a:pt x="4578303" y="3886158"/>
                </a:cubicBezTo>
                <a:cubicBezTo>
                  <a:pt x="4578303" y="3921228"/>
                  <a:pt x="4606727" y="3949658"/>
                  <a:pt x="4641785" y="3949658"/>
                </a:cubicBezTo>
                <a:cubicBezTo>
                  <a:pt x="4676847" y="3949658"/>
                  <a:pt x="4705269" y="3921228"/>
                  <a:pt x="4705269" y="3886158"/>
                </a:cubicBezTo>
                <a:cubicBezTo>
                  <a:pt x="4705269" y="3851088"/>
                  <a:pt x="4676847" y="3822658"/>
                  <a:pt x="4641785" y="3822658"/>
                </a:cubicBezTo>
                <a:close/>
                <a:moveTo>
                  <a:pt x="4375094" y="3822658"/>
                </a:moveTo>
                <a:cubicBezTo>
                  <a:pt x="4340017" y="3822658"/>
                  <a:pt x="4311589" y="3851088"/>
                  <a:pt x="4311589" y="3886158"/>
                </a:cubicBezTo>
                <a:cubicBezTo>
                  <a:pt x="4311589" y="3921228"/>
                  <a:pt x="4340017" y="3949658"/>
                  <a:pt x="4375094" y="3949658"/>
                </a:cubicBezTo>
                <a:cubicBezTo>
                  <a:pt x="4410146" y="3949658"/>
                  <a:pt x="4438605" y="3921228"/>
                  <a:pt x="4438605" y="3886158"/>
                </a:cubicBezTo>
                <a:cubicBezTo>
                  <a:pt x="4438605" y="3851088"/>
                  <a:pt x="4410146" y="3822658"/>
                  <a:pt x="4375094" y="3822658"/>
                </a:cubicBezTo>
                <a:close/>
                <a:moveTo>
                  <a:pt x="4108385" y="3822658"/>
                </a:moveTo>
                <a:cubicBezTo>
                  <a:pt x="4073366" y="3822658"/>
                  <a:pt x="4044936" y="3851088"/>
                  <a:pt x="4044936" y="3886158"/>
                </a:cubicBezTo>
                <a:cubicBezTo>
                  <a:pt x="4044936" y="3921228"/>
                  <a:pt x="4073366" y="3949658"/>
                  <a:pt x="4108385" y="3949658"/>
                </a:cubicBezTo>
                <a:cubicBezTo>
                  <a:pt x="4143458" y="3949658"/>
                  <a:pt x="4171880" y="3921228"/>
                  <a:pt x="4171880" y="3886158"/>
                </a:cubicBezTo>
                <a:cubicBezTo>
                  <a:pt x="4171880" y="3851088"/>
                  <a:pt x="4143458" y="3822658"/>
                  <a:pt x="4108385" y="3822658"/>
                </a:cubicBezTo>
                <a:close/>
                <a:moveTo>
                  <a:pt x="3841729" y="3822658"/>
                </a:moveTo>
                <a:cubicBezTo>
                  <a:pt x="3806660" y="3822658"/>
                  <a:pt x="3778231" y="3851088"/>
                  <a:pt x="3778231" y="3886158"/>
                </a:cubicBezTo>
                <a:cubicBezTo>
                  <a:pt x="3778231" y="3921228"/>
                  <a:pt x="3806660" y="3949658"/>
                  <a:pt x="3841729" y="3949658"/>
                </a:cubicBezTo>
                <a:cubicBezTo>
                  <a:pt x="3876803" y="3949658"/>
                  <a:pt x="3905237" y="3921228"/>
                  <a:pt x="3905237" y="3886158"/>
                </a:cubicBezTo>
                <a:cubicBezTo>
                  <a:pt x="3905237" y="3851088"/>
                  <a:pt x="3876803" y="3822658"/>
                  <a:pt x="3841729" y="3822658"/>
                </a:cubicBezTo>
                <a:close/>
                <a:moveTo>
                  <a:pt x="3575042" y="3822658"/>
                </a:moveTo>
                <a:cubicBezTo>
                  <a:pt x="3539972" y="3822658"/>
                  <a:pt x="3511543" y="3851088"/>
                  <a:pt x="3511543" y="3886158"/>
                </a:cubicBezTo>
                <a:cubicBezTo>
                  <a:pt x="3511543" y="3921228"/>
                  <a:pt x="3539972" y="3949658"/>
                  <a:pt x="3575042" y="3949658"/>
                </a:cubicBezTo>
                <a:cubicBezTo>
                  <a:pt x="3610110" y="3949658"/>
                  <a:pt x="3638543" y="3921228"/>
                  <a:pt x="3638543" y="3886158"/>
                </a:cubicBezTo>
                <a:cubicBezTo>
                  <a:pt x="3638543" y="3851088"/>
                  <a:pt x="3610110" y="3822658"/>
                  <a:pt x="3575042" y="3822658"/>
                </a:cubicBezTo>
                <a:close/>
                <a:moveTo>
                  <a:pt x="3308320" y="3822658"/>
                </a:moveTo>
                <a:cubicBezTo>
                  <a:pt x="3273254" y="3822658"/>
                  <a:pt x="3244826" y="3851088"/>
                  <a:pt x="3244826" y="3886158"/>
                </a:cubicBezTo>
                <a:cubicBezTo>
                  <a:pt x="3244826" y="3921228"/>
                  <a:pt x="3273254" y="3949658"/>
                  <a:pt x="3308320" y="3949658"/>
                </a:cubicBezTo>
                <a:cubicBezTo>
                  <a:pt x="3343393" y="3949658"/>
                  <a:pt x="3371827" y="3921228"/>
                  <a:pt x="3371827" y="3886158"/>
                </a:cubicBezTo>
                <a:cubicBezTo>
                  <a:pt x="3371827" y="3851088"/>
                  <a:pt x="3343393" y="3822658"/>
                  <a:pt x="3308320" y="3822658"/>
                </a:cubicBezTo>
                <a:close/>
                <a:moveTo>
                  <a:pt x="3041644" y="3822658"/>
                </a:moveTo>
                <a:cubicBezTo>
                  <a:pt x="3006577" y="3822658"/>
                  <a:pt x="2978150" y="3851088"/>
                  <a:pt x="2978150" y="3886158"/>
                </a:cubicBezTo>
                <a:cubicBezTo>
                  <a:pt x="2978150" y="3921228"/>
                  <a:pt x="3006577" y="3949658"/>
                  <a:pt x="3041644" y="3949658"/>
                </a:cubicBezTo>
                <a:cubicBezTo>
                  <a:pt x="3076711" y="3949658"/>
                  <a:pt x="3105138" y="3921228"/>
                  <a:pt x="3105138" y="3886158"/>
                </a:cubicBezTo>
                <a:cubicBezTo>
                  <a:pt x="3105138" y="3851088"/>
                  <a:pt x="3076711" y="3822658"/>
                  <a:pt x="3041644" y="3822658"/>
                </a:cubicBezTo>
                <a:close/>
                <a:moveTo>
                  <a:pt x="2774968" y="3822658"/>
                </a:moveTo>
                <a:cubicBezTo>
                  <a:pt x="2739894" y="3822658"/>
                  <a:pt x="2711466" y="3851088"/>
                  <a:pt x="2711466" y="3886158"/>
                </a:cubicBezTo>
                <a:cubicBezTo>
                  <a:pt x="2711466" y="3921228"/>
                  <a:pt x="2739894" y="3949658"/>
                  <a:pt x="2774968" y="3949658"/>
                </a:cubicBezTo>
                <a:cubicBezTo>
                  <a:pt x="2810035" y="3949658"/>
                  <a:pt x="2838463" y="3921228"/>
                  <a:pt x="2838463" y="3886158"/>
                </a:cubicBezTo>
                <a:cubicBezTo>
                  <a:pt x="2838463" y="3851088"/>
                  <a:pt x="2810035" y="3822658"/>
                  <a:pt x="2774968" y="3822658"/>
                </a:cubicBezTo>
                <a:close/>
                <a:moveTo>
                  <a:pt x="2508246" y="3822658"/>
                </a:moveTo>
                <a:cubicBezTo>
                  <a:pt x="2473172" y="3822658"/>
                  <a:pt x="2444739" y="3851088"/>
                  <a:pt x="2444739" y="3886158"/>
                </a:cubicBezTo>
                <a:cubicBezTo>
                  <a:pt x="2444739" y="3921228"/>
                  <a:pt x="2473172" y="3949658"/>
                  <a:pt x="2508246" y="3949658"/>
                </a:cubicBezTo>
                <a:cubicBezTo>
                  <a:pt x="2543321" y="3949658"/>
                  <a:pt x="2571755" y="3921228"/>
                  <a:pt x="2571755" y="3886158"/>
                </a:cubicBezTo>
                <a:cubicBezTo>
                  <a:pt x="2571755" y="3851088"/>
                  <a:pt x="2543321" y="3822658"/>
                  <a:pt x="2508246" y="3822658"/>
                </a:cubicBezTo>
                <a:close/>
                <a:moveTo>
                  <a:pt x="2241539" y="3822658"/>
                </a:moveTo>
                <a:cubicBezTo>
                  <a:pt x="2206478" y="3822658"/>
                  <a:pt x="2178052" y="3851088"/>
                  <a:pt x="2178052" y="3886158"/>
                </a:cubicBezTo>
                <a:cubicBezTo>
                  <a:pt x="2178052" y="3921228"/>
                  <a:pt x="2206478" y="3949658"/>
                  <a:pt x="2241539" y="3949658"/>
                </a:cubicBezTo>
                <a:cubicBezTo>
                  <a:pt x="2276617" y="3949658"/>
                  <a:pt x="2305054" y="3921228"/>
                  <a:pt x="2305054" y="3886158"/>
                </a:cubicBezTo>
                <a:cubicBezTo>
                  <a:pt x="2305054" y="3851088"/>
                  <a:pt x="2276617" y="3822658"/>
                  <a:pt x="2241539" y="3822658"/>
                </a:cubicBezTo>
                <a:close/>
                <a:moveTo>
                  <a:pt x="1974836" y="3822658"/>
                </a:moveTo>
                <a:cubicBezTo>
                  <a:pt x="1939766" y="3822658"/>
                  <a:pt x="1911333" y="3851088"/>
                  <a:pt x="1911333" y="3886158"/>
                </a:cubicBezTo>
                <a:cubicBezTo>
                  <a:pt x="1911333" y="3921228"/>
                  <a:pt x="1939766" y="3949658"/>
                  <a:pt x="1974836" y="3949658"/>
                </a:cubicBezTo>
                <a:cubicBezTo>
                  <a:pt x="2009918" y="3949658"/>
                  <a:pt x="2038343" y="3921228"/>
                  <a:pt x="2038343" y="3886158"/>
                </a:cubicBezTo>
                <a:cubicBezTo>
                  <a:pt x="2038343" y="3851088"/>
                  <a:pt x="2009918" y="3822658"/>
                  <a:pt x="1974836" y="3822658"/>
                </a:cubicBezTo>
                <a:close/>
                <a:moveTo>
                  <a:pt x="1708134" y="3822658"/>
                </a:moveTo>
                <a:cubicBezTo>
                  <a:pt x="1673063" y="3822658"/>
                  <a:pt x="1644632" y="3851088"/>
                  <a:pt x="1644632" y="3886158"/>
                </a:cubicBezTo>
                <a:cubicBezTo>
                  <a:pt x="1644632" y="3921228"/>
                  <a:pt x="1673063" y="3949658"/>
                  <a:pt x="1708134" y="3949658"/>
                </a:cubicBezTo>
                <a:cubicBezTo>
                  <a:pt x="1743201" y="3949658"/>
                  <a:pt x="1771633" y="3921228"/>
                  <a:pt x="1771633" y="3886158"/>
                </a:cubicBezTo>
                <a:cubicBezTo>
                  <a:pt x="1771633" y="3851088"/>
                  <a:pt x="1743201" y="3822658"/>
                  <a:pt x="1708134" y="3822658"/>
                </a:cubicBezTo>
                <a:close/>
                <a:moveTo>
                  <a:pt x="1441434" y="3822658"/>
                </a:moveTo>
                <a:cubicBezTo>
                  <a:pt x="1406364" y="3822658"/>
                  <a:pt x="1377934" y="3851088"/>
                  <a:pt x="1377934" y="3886158"/>
                </a:cubicBezTo>
                <a:cubicBezTo>
                  <a:pt x="1377934" y="3921228"/>
                  <a:pt x="1406364" y="3949658"/>
                  <a:pt x="1441434" y="3949658"/>
                </a:cubicBezTo>
                <a:cubicBezTo>
                  <a:pt x="1476503" y="3949658"/>
                  <a:pt x="1504933" y="3921228"/>
                  <a:pt x="1504933" y="3886158"/>
                </a:cubicBezTo>
                <a:cubicBezTo>
                  <a:pt x="1504933" y="3851088"/>
                  <a:pt x="1476503" y="3822658"/>
                  <a:pt x="1441434" y="3822658"/>
                </a:cubicBezTo>
                <a:close/>
                <a:moveTo>
                  <a:pt x="1174736" y="3822658"/>
                </a:moveTo>
                <a:cubicBezTo>
                  <a:pt x="1139666" y="3822658"/>
                  <a:pt x="1111236" y="3851088"/>
                  <a:pt x="1111236" y="3886158"/>
                </a:cubicBezTo>
                <a:cubicBezTo>
                  <a:pt x="1111236" y="3921228"/>
                  <a:pt x="1139666" y="3949658"/>
                  <a:pt x="1174736" y="3949658"/>
                </a:cubicBezTo>
                <a:cubicBezTo>
                  <a:pt x="1209805" y="3949658"/>
                  <a:pt x="1238235" y="3921228"/>
                  <a:pt x="1238235" y="3886158"/>
                </a:cubicBezTo>
                <a:cubicBezTo>
                  <a:pt x="1238235" y="3851088"/>
                  <a:pt x="1209805" y="3822658"/>
                  <a:pt x="1174736" y="3822658"/>
                </a:cubicBezTo>
                <a:close/>
                <a:moveTo>
                  <a:pt x="908038" y="3822658"/>
                </a:moveTo>
                <a:cubicBezTo>
                  <a:pt x="872968" y="3822658"/>
                  <a:pt x="844538" y="3851088"/>
                  <a:pt x="844538" y="3886158"/>
                </a:cubicBezTo>
                <a:cubicBezTo>
                  <a:pt x="844538" y="3921228"/>
                  <a:pt x="872968" y="3949658"/>
                  <a:pt x="908038" y="3949658"/>
                </a:cubicBezTo>
                <a:cubicBezTo>
                  <a:pt x="943107" y="3949658"/>
                  <a:pt x="971537" y="3921228"/>
                  <a:pt x="971537" y="3886158"/>
                </a:cubicBezTo>
                <a:cubicBezTo>
                  <a:pt x="971537" y="3851088"/>
                  <a:pt x="943107" y="3822658"/>
                  <a:pt x="908038" y="3822658"/>
                </a:cubicBezTo>
                <a:close/>
                <a:moveTo>
                  <a:pt x="641339" y="3822658"/>
                </a:moveTo>
                <a:cubicBezTo>
                  <a:pt x="606270" y="3822658"/>
                  <a:pt x="577840" y="3851088"/>
                  <a:pt x="577840" y="3886158"/>
                </a:cubicBezTo>
                <a:cubicBezTo>
                  <a:pt x="577840" y="3921228"/>
                  <a:pt x="606270" y="3949658"/>
                  <a:pt x="641339" y="3949658"/>
                </a:cubicBezTo>
                <a:cubicBezTo>
                  <a:pt x="676409" y="3949658"/>
                  <a:pt x="704839" y="3921228"/>
                  <a:pt x="704839" y="3886158"/>
                </a:cubicBezTo>
                <a:cubicBezTo>
                  <a:pt x="704839" y="3851088"/>
                  <a:pt x="676409" y="3822658"/>
                  <a:pt x="641339" y="3822658"/>
                </a:cubicBezTo>
                <a:close/>
                <a:moveTo>
                  <a:pt x="374641" y="3822658"/>
                </a:moveTo>
                <a:cubicBezTo>
                  <a:pt x="339572" y="3822658"/>
                  <a:pt x="311142" y="3851088"/>
                  <a:pt x="311142" y="3886158"/>
                </a:cubicBezTo>
                <a:cubicBezTo>
                  <a:pt x="311142" y="3921228"/>
                  <a:pt x="339572" y="3949658"/>
                  <a:pt x="374641" y="3949658"/>
                </a:cubicBezTo>
                <a:cubicBezTo>
                  <a:pt x="409711" y="3949658"/>
                  <a:pt x="438141" y="3921228"/>
                  <a:pt x="438141" y="3886158"/>
                </a:cubicBezTo>
                <a:cubicBezTo>
                  <a:pt x="438141" y="3851088"/>
                  <a:pt x="409711" y="3822658"/>
                  <a:pt x="374641" y="3822658"/>
                </a:cubicBezTo>
                <a:close/>
                <a:moveTo>
                  <a:pt x="11829968" y="3517858"/>
                </a:moveTo>
                <a:cubicBezTo>
                  <a:pt x="11794898" y="3517858"/>
                  <a:pt x="11766468" y="3546288"/>
                  <a:pt x="11766468" y="3581358"/>
                </a:cubicBezTo>
                <a:cubicBezTo>
                  <a:pt x="11766468" y="3616428"/>
                  <a:pt x="11794898" y="3644858"/>
                  <a:pt x="11829968" y="3644858"/>
                </a:cubicBezTo>
                <a:cubicBezTo>
                  <a:pt x="11865038" y="3644858"/>
                  <a:pt x="11893468" y="3616428"/>
                  <a:pt x="11893468" y="3581358"/>
                </a:cubicBezTo>
                <a:cubicBezTo>
                  <a:pt x="11893468" y="3546288"/>
                  <a:pt x="11865038" y="3517858"/>
                  <a:pt x="11829968" y="3517858"/>
                </a:cubicBezTo>
                <a:close/>
                <a:moveTo>
                  <a:pt x="11563268" y="3517858"/>
                </a:moveTo>
                <a:cubicBezTo>
                  <a:pt x="11528198" y="3517858"/>
                  <a:pt x="11499768" y="3546288"/>
                  <a:pt x="11499768" y="3581358"/>
                </a:cubicBezTo>
                <a:cubicBezTo>
                  <a:pt x="11499768" y="3616428"/>
                  <a:pt x="11528198" y="3644858"/>
                  <a:pt x="11563268" y="3644858"/>
                </a:cubicBezTo>
                <a:cubicBezTo>
                  <a:pt x="11598338" y="3644858"/>
                  <a:pt x="11626768" y="3616428"/>
                  <a:pt x="11626768" y="3581358"/>
                </a:cubicBezTo>
                <a:cubicBezTo>
                  <a:pt x="11626768" y="3546288"/>
                  <a:pt x="11598338" y="3517858"/>
                  <a:pt x="11563268" y="3517858"/>
                </a:cubicBezTo>
                <a:close/>
                <a:moveTo>
                  <a:pt x="11296568" y="3517858"/>
                </a:moveTo>
                <a:cubicBezTo>
                  <a:pt x="11261498" y="3517858"/>
                  <a:pt x="11233068" y="3546288"/>
                  <a:pt x="11233068" y="3581358"/>
                </a:cubicBezTo>
                <a:cubicBezTo>
                  <a:pt x="11233068" y="3616428"/>
                  <a:pt x="11261498" y="3644858"/>
                  <a:pt x="11296568" y="3644858"/>
                </a:cubicBezTo>
                <a:cubicBezTo>
                  <a:pt x="11331638" y="3644858"/>
                  <a:pt x="11360068" y="3616428"/>
                  <a:pt x="11360068" y="3581358"/>
                </a:cubicBezTo>
                <a:cubicBezTo>
                  <a:pt x="11360068" y="3546288"/>
                  <a:pt x="11331638" y="3517858"/>
                  <a:pt x="11296568" y="3517858"/>
                </a:cubicBezTo>
                <a:close/>
                <a:moveTo>
                  <a:pt x="11029868" y="3517858"/>
                </a:moveTo>
                <a:cubicBezTo>
                  <a:pt x="10994798" y="3517858"/>
                  <a:pt x="10966368" y="3546288"/>
                  <a:pt x="10966368" y="3581358"/>
                </a:cubicBezTo>
                <a:cubicBezTo>
                  <a:pt x="10966368" y="3616428"/>
                  <a:pt x="10994798" y="3644858"/>
                  <a:pt x="11029868" y="3644858"/>
                </a:cubicBezTo>
                <a:cubicBezTo>
                  <a:pt x="11064938" y="3644858"/>
                  <a:pt x="11093368" y="3616428"/>
                  <a:pt x="11093368" y="3581358"/>
                </a:cubicBezTo>
                <a:cubicBezTo>
                  <a:pt x="11093368" y="3546288"/>
                  <a:pt x="11064938" y="3517858"/>
                  <a:pt x="11029868" y="3517858"/>
                </a:cubicBezTo>
                <a:close/>
                <a:moveTo>
                  <a:pt x="10763168" y="3517858"/>
                </a:moveTo>
                <a:cubicBezTo>
                  <a:pt x="10728098" y="3517858"/>
                  <a:pt x="10699668" y="3546288"/>
                  <a:pt x="10699668" y="3581358"/>
                </a:cubicBezTo>
                <a:cubicBezTo>
                  <a:pt x="10699668" y="3616428"/>
                  <a:pt x="10728098" y="3644858"/>
                  <a:pt x="10763168" y="3644858"/>
                </a:cubicBezTo>
                <a:cubicBezTo>
                  <a:pt x="10798238" y="3644858"/>
                  <a:pt x="10826668" y="3616428"/>
                  <a:pt x="10826668" y="3581358"/>
                </a:cubicBezTo>
                <a:cubicBezTo>
                  <a:pt x="10826668" y="3546288"/>
                  <a:pt x="10798238" y="3517858"/>
                  <a:pt x="10763168" y="3517858"/>
                </a:cubicBezTo>
                <a:close/>
                <a:moveTo>
                  <a:pt x="10496468" y="3517858"/>
                </a:moveTo>
                <a:cubicBezTo>
                  <a:pt x="10461398" y="3517858"/>
                  <a:pt x="10432968" y="3546288"/>
                  <a:pt x="10432968" y="3581358"/>
                </a:cubicBezTo>
                <a:cubicBezTo>
                  <a:pt x="10432968" y="3616428"/>
                  <a:pt x="10461398" y="3644858"/>
                  <a:pt x="10496468" y="3644858"/>
                </a:cubicBezTo>
                <a:cubicBezTo>
                  <a:pt x="10531538" y="3644858"/>
                  <a:pt x="10559968" y="3616428"/>
                  <a:pt x="10559968" y="3581358"/>
                </a:cubicBezTo>
                <a:cubicBezTo>
                  <a:pt x="10559968" y="3546288"/>
                  <a:pt x="10531538" y="3517858"/>
                  <a:pt x="10496468" y="3517858"/>
                </a:cubicBezTo>
                <a:close/>
                <a:moveTo>
                  <a:pt x="10229768" y="3517858"/>
                </a:moveTo>
                <a:cubicBezTo>
                  <a:pt x="10194698" y="3517858"/>
                  <a:pt x="10166268" y="3546288"/>
                  <a:pt x="10166268" y="3581358"/>
                </a:cubicBezTo>
                <a:cubicBezTo>
                  <a:pt x="10166268" y="3616428"/>
                  <a:pt x="10194698" y="3644858"/>
                  <a:pt x="10229768" y="3644858"/>
                </a:cubicBezTo>
                <a:cubicBezTo>
                  <a:pt x="10264838" y="3644858"/>
                  <a:pt x="10293268" y="3616428"/>
                  <a:pt x="10293268" y="3581358"/>
                </a:cubicBezTo>
                <a:cubicBezTo>
                  <a:pt x="10293268" y="3546288"/>
                  <a:pt x="10264838" y="3517858"/>
                  <a:pt x="10229768" y="3517858"/>
                </a:cubicBezTo>
                <a:close/>
                <a:moveTo>
                  <a:pt x="9963068" y="3517858"/>
                </a:moveTo>
                <a:cubicBezTo>
                  <a:pt x="9927998" y="3517858"/>
                  <a:pt x="9899568" y="3546288"/>
                  <a:pt x="9899568" y="3581358"/>
                </a:cubicBezTo>
                <a:cubicBezTo>
                  <a:pt x="9899568" y="3616428"/>
                  <a:pt x="9927998" y="3644858"/>
                  <a:pt x="9963068" y="3644858"/>
                </a:cubicBezTo>
                <a:cubicBezTo>
                  <a:pt x="9998138" y="3644858"/>
                  <a:pt x="10026568" y="3616428"/>
                  <a:pt x="10026568" y="3581358"/>
                </a:cubicBezTo>
                <a:cubicBezTo>
                  <a:pt x="10026568" y="3546288"/>
                  <a:pt x="9998138" y="3517858"/>
                  <a:pt x="9963068" y="3517858"/>
                </a:cubicBezTo>
                <a:close/>
                <a:moveTo>
                  <a:pt x="9696368" y="3517858"/>
                </a:moveTo>
                <a:cubicBezTo>
                  <a:pt x="9661298" y="3517858"/>
                  <a:pt x="9632868" y="3546288"/>
                  <a:pt x="9632868" y="3581358"/>
                </a:cubicBezTo>
                <a:cubicBezTo>
                  <a:pt x="9632868" y="3616428"/>
                  <a:pt x="9661298" y="3644858"/>
                  <a:pt x="9696368" y="3644858"/>
                </a:cubicBezTo>
                <a:cubicBezTo>
                  <a:pt x="9731438" y="3644858"/>
                  <a:pt x="9759868" y="3616428"/>
                  <a:pt x="9759868" y="3581358"/>
                </a:cubicBezTo>
                <a:cubicBezTo>
                  <a:pt x="9759868" y="3546288"/>
                  <a:pt x="9731438" y="3517858"/>
                  <a:pt x="9696368" y="3517858"/>
                </a:cubicBezTo>
                <a:close/>
                <a:moveTo>
                  <a:pt x="9429668" y="3517858"/>
                </a:moveTo>
                <a:cubicBezTo>
                  <a:pt x="9394598" y="3517858"/>
                  <a:pt x="9366168" y="3546288"/>
                  <a:pt x="9366168" y="3581358"/>
                </a:cubicBezTo>
                <a:cubicBezTo>
                  <a:pt x="9366168" y="3616428"/>
                  <a:pt x="9394598" y="3644858"/>
                  <a:pt x="9429668" y="3644858"/>
                </a:cubicBezTo>
                <a:cubicBezTo>
                  <a:pt x="9464738" y="3644858"/>
                  <a:pt x="9493168" y="3616428"/>
                  <a:pt x="9493168" y="3581358"/>
                </a:cubicBezTo>
                <a:cubicBezTo>
                  <a:pt x="9493168" y="3546288"/>
                  <a:pt x="9464738" y="3517858"/>
                  <a:pt x="9429668" y="3517858"/>
                </a:cubicBezTo>
                <a:close/>
                <a:moveTo>
                  <a:pt x="9162968" y="3517858"/>
                </a:moveTo>
                <a:cubicBezTo>
                  <a:pt x="9127898" y="3517858"/>
                  <a:pt x="9099468" y="3546288"/>
                  <a:pt x="9099468" y="3581358"/>
                </a:cubicBezTo>
                <a:cubicBezTo>
                  <a:pt x="9099468" y="3616428"/>
                  <a:pt x="9127898" y="3644858"/>
                  <a:pt x="9162968" y="3644858"/>
                </a:cubicBezTo>
                <a:cubicBezTo>
                  <a:pt x="9198038" y="3644858"/>
                  <a:pt x="9226468" y="3616428"/>
                  <a:pt x="9226468" y="3581358"/>
                </a:cubicBezTo>
                <a:cubicBezTo>
                  <a:pt x="9226468" y="3546288"/>
                  <a:pt x="9198038" y="3517858"/>
                  <a:pt x="9162968" y="3517858"/>
                </a:cubicBezTo>
                <a:close/>
                <a:moveTo>
                  <a:pt x="8896268" y="3517858"/>
                </a:moveTo>
                <a:cubicBezTo>
                  <a:pt x="8861198" y="3517858"/>
                  <a:pt x="8832768" y="3546288"/>
                  <a:pt x="8832768" y="3581358"/>
                </a:cubicBezTo>
                <a:cubicBezTo>
                  <a:pt x="8832768" y="3616428"/>
                  <a:pt x="8861198" y="3644858"/>
                  <a:pt x="8896268" y="3644858"/>
                </a:cubicBezTo>
                <a:cubicBezTo>
                  <a:pt x="8931338" y="3644858"/>
                  <a:pt x="8959768" y="3616428"/>
                  <a:pt x="8959768" y="3581358"/>
                </a:cubicBezTo>
                <a:cubicBezTo>
                  <a:pt x="8959768" y="3546288"/>
                  <a:pt x="8931338" y="3517858"/>
                  <a:pt x="8896268" y="3517858"/>
                </a:cubicBezTo>
                <a:close/>
                <a:moveTo>
                  <a:pt x="8629568" y="3517858"/>
                </a:moveTo>
                <a:cubicBezTo>
                  <a:pt x="8594498" y="3517858"/>
                  <a:pt x="8566068" y="3546288"/>
                  <a:pt x="8566068" y="3581358"/>
                </a:cubicBezTo>
                <a:cubicBezTo>
                  <a:pt x="8566068" y="3616428"/>
                  <a:pt x="8594498" y="3644858"/>
                  <a:pt x="8629568" y="3644858"/>
                </a:cubicBezTo>
                <a:cubicBezTo>
                  <a:pt x="8664638" y="3644858"/>
                  <a:pt x="8693068" y="3616428"/>
                  <a:pt x="8693068" y="3581358"/>
                </a:cubicBezTo>
                <a:cubicBezTo>
                  <a:pt x="8693068" y="3546288"/>
                  <a:pt x="8664638" y="3517858"/>
                  <a:pt x="8629568" y="3517858"/>
                </a:cubicBezTo>
                <a:close/>
                <a:moveTo>
                  <a:pt x="8362868" y="3517858"/>
                </a:moveTo>
                <a:cubicBezTo>
                  <a:pt x="8327798" y="3517858"/>
                  <a:pt x="8299368" y="3546288"/>
                  <a:pt x="8299368" y="3581358"/>
                </a:cubicBezTo>
                <a:cubicBezTo>
                  <a:pt x="8299368" y="3616428"/>
                  <a:pt x="8327798" y="3644858"/>
                  <a:pt x="8362868" y="3644858"/>
                </a:cubicBezTo>
                <a:cubicBezTo>
                  <a:pt x="8397938" y="3644858"/>
                  <a:pt x="8426368" y="3616428"/>
                  <a:pt x="8426368" y="3581358"/>
                </a:cubicBezTo>
                <a:cubicBezTo>
                  <a:pt x="8426368" y="3546288"/>
                  <a:pt x="8397938" y="3517858"/>
                  <a:pt x="8362868" y="3517858"/>
                </a:cubicBezTo>
                <a:close/>
                <a:moveTo>
                  <a:pt x="8096168" y="3517858"/>
                </a:moveTo>
                <a:cubicBezTo>
                  <a:pt x="8061098" y="3517858"/>
                  <a:pt x="8032668" y="3546288"/>
                  <a:pt x="8032668" y="3581358"/>
                </a:cubicBezTo>
                <a:cubicBezTo>
                  <a:pt x="8032668" y="3616428"/>
                  <a:pt x="8061098" y="3644858"/>
                  <a:pt x="8096168" y="3644858"/>
                </a:cubicBezTo>
                <a:cubicBezTo>
                  <a:pt x="8131238" y="3644858"/>
                  <a:pt x="8159668" y="3616428"/>
                  <a:pt x="8159668" y="3581358"/>
                </a:cubicBezTo>
                <a:cubicBezTo>
                  <a:pt x="8159668" y="3546288"/>
                  <a:pt x="8131238" y="3517858"/>
                  <a:pt x="8096168" y="3517858"/>
                </a:cubicBezTo>
                <a:close/>
                <a:moveTo>
                  <a:pt x="7829468" y="3517858"/>
                </a:moveTo>
                <a:cubicBezTo>
                  <a:pt x="7794398" y="3517858"/>
                  <a:pt x="7765968" y="3546288"/>
                  <a:pt x="7765968" y="3581358"/>
                </a:cubicBezTo>
                <a:cubicBezTo>
                  <a:pt x="7765968" y="3616428"/>
                  <a:pt x="7794398" y="3644858"/>
                  <a:pt x="7829468" y="3644858"/>
                </a:cubicBezTo>
                <a:cubicBezTo>
                  <a:pt x="7864538" y="3644858"/>
                  <a:pt x="7892968" y="3616428"/>
                  <a:pt x="7892968" y="3581358"/>
                </a:cubicBezTo>
                <a:cubicBezTo>
                  <a:pt x="7892968" y="3546288"/>
                  <a:pt x="7864538" y="3517858"/>
                  <a:pt x="7829468" y="3517858"/>
                </a:cubicBezTo>
                <a:close/>
                <a:moveTo>
                  <a:pt x="7562768" y="3517858"/>
                </a:moveTo>
                <a:cubicBezTo>
                  <a:pt x="7527698" y="3517858"/>
                  <a:pt x="7499268" y="3546288"/>
                  <a:pt x="7499268" y="3581358"/>
                </a:cubicBezTo>
                <a:cubicBezTo>
                  <a:pt x="7499268" y="3616428"/>
                  <a:pt x="7527698" y="3644858"/>
                  <a:pt x="7562768" y="3644858"/>
                </a:cubicBezTo>
                <a:cubicBezTo>
                  <a:pt x="7597838" y="3644858"/>
                  <a:pt x="7626268" y="3616428"/>
                  <a:pt x="7626268" y="3581358"/>
                </a:cubicBezTo>
                <a:cubicBezTo>
                  <a:pt x="7626268" y="3546288"/>
                  <a:pt x="7597838" y="3517858"/>
                  <a:pt x="7562768" y="3517858"/>
                </a:cubicBezTo>
                <a:close/>
                <a:moveTo>
                  <a:pt x="7296068" y="3517858"/>
                </a:moveTo>
                <a:cubicBezTo>
                  <a:pt x="7260998" y="3517858"/>
                  <a:pt x="7232568" y="3546288"/>
                  <a:pt x="7232568" y="3581358"/>
                </a:cubicBezTo>
                <a:cubicBezTo>
                  <a:pt x="7232568" y="3616428"/>
                  <a:pt x="7260998" y="3644858"/>
                  <a:pt x="7296068" y="3644858"/>
                </a:cubicBezTo>
                <a:cubicBezTo>
                  <a:pt x="7331138" y="3644858"/>
                  <a:pt x="7359568" y="3616428"/>
                  <a:pt x="7359568" y="3581358"/>
                </a:cubicBezTo>
                <a:cubicBezTo>
                  <a:pt x="7359568" y="3546288"/>
                  <a:pt x="7331138" y="3517858"/>
                  <a:pt x="7296068" y="3517858"/>
                </a:cubicBezTo>
                <a:close/>
                <a:moveTo>
                  <a:pt x="7029368" y="3517858"/>
                </a:moveTo>
                <a:cubicBezTo>
                  <a:pt x="6994298" y="3517858"/>
                  <a:pt x="6965868" y="3546288"/>
                  <a:pt x="6965868" y="3581358"/>
                </a:cubicBezTo>
                <a:cubicBezTo>
                  <a:pt x="6965868" y="3616428"/>
                  <a:pt x="6994298" y="3644858"/>
                  <a:pt x="7029368" y="3644858"/>
                </a:cubicBezTo>
                <a:cubicBezTo>
                  <a:pt x="7064438" y="3644858"/>
                  <a:pt x="7092868" y="3616428"/>
                  <a:pt x="7092868" y="3581358"/>
                </a:cubicBezTo>
                <a:cubicBezTo>
                  <a:pt x="7092868" y="3546288"/>
                  <a:pt x="7064438" y="3517858"/>
                  <a:pt x="7029368" y="3517858"/>
                </a:cubicBezTo>
                <a:close/>
                <a:moveTo>
                  <a:pt x="6762668" y="3517858"/>
                </a:moveTo>
                <a:cubicBezTo>
                  <a:pt x="6727598" y="3517858"/>
                  <a:pt x="6699168" y="3546288"/>
                  <a:pt x="6699168" y="3581358"/>
                </a:cubicBezTo>
                <a:cubicBezTo>
                  <a:pt x="6699168" y="3616428"/>
                  <a:pt x="6727598" y="3644858"/>
                  <a:pt x="6762668" y="3644858"/>
                </a:cubicBezTo>
                <a:cubicBezTo>
                  <a:pt x="6797738" y="3644858"/>
                  <a:pt x="6826168" y="3616428"/>
                  <a:pt x="6826168" y="3581358"/>
                </a:cubicBezTo>
                <a:cubicBezTo>
                  <a:pt x="6826168" y="3546288"/>
                  <a:pt x="6797738" y="3517858"/>
                  <a:pt x="6762668" y="3517858"/>
                </a:cubicBezTo>
                <a:close/>
                <a:moveTo>
                  <a:pt x="6495968" y="3517858"/>
                </a:moveTo>
                <a:cubicBezTo>
                  <a:pt x="6460898" y="3517858"/>
                  <a:pt x="6432468" y="3546288"/>
                  <a:pt x="6432468" y="3581358"/>
                </a:cubicBezTo>
                <a:cubicBezTo>
                  <a:pt x="6432468" y="3616428"/>
                  <a:pt x="6460898" y="3644858"/>
                  <a:pt x="6495968" y="3644858"/>
                </a:cubicBezTo>
                <a:cubicBezTo>
                  <a:pt x="6531038" y="3644858"/>
                  <a:pt x="6559468" y="3616428"/>
                  <a:pt x="6559468" y="3581358"/>
                </a:cubicBezTo>
                <a:cubicBezTo>
                  <a:pt x="6559468" y="3546288"/>
                  <a:pt x="6531038" y="3517858"/>
                  <a:pt x="6495968" y="3517858"/>
                </a:cubicBezTo>
                <a:close/>
                <a:moveTo>
                  <a:pt x="6229268" y="3517858"/>
                </a:moveTo>
                <a:cubicBezTo>
                  <a:pt x="6194198" y="3517858"/>
                  <a:pt x="6165768" y="3546288"/>
                  <a:pt x="6165768" y="3581358"/>
                </a:cubicBezTo>
                <a:cubicBezTo>
                  <a:pt x="6165768" y="3616428"/>
                  <a:pt x="6194198" y="3644858"/>
                  <a:pt x="6229268" y="3644858"/>
                </a:cubicBezTo>
                <a:cubicBezTo>
                  <a:pt x="6264338" y="3644858"/>
                  <a:pt x="6292768" y="3616428"/>
                  <a:pt x="6292768" y="3581358"/>
                </a:cubicBezTo>
                <a:cubicBezTo>
                  <a:pt x="6292768" y="3546288"/>
                  <a:pt x="6264338" y="3517858"/>
                  <a:pt x="6229268" y="3517858"/>
                </a:cubicBezTo>
                <a:close/>
                <a:moveTo>
                  <a:pt x="5962574" y="3517858"/>
                </a:moveTo>
                <a:cubicBezTo>
                  <a:pt x="5927499" y="3517858"/>
                  <a:pt x="5899070" y="3546288"/>
                  <a:pt x="5899070" y="3581358"/>
                </a:cubicBezTo>
                <a:cubicBezTo>
                  <a:pt x="5899070" y="3616428"/>
                  <a:pt x="5927499" y="3644858"/>
                  <a:pt x="5962574" y="3644858"/>
                </a:cubicBezTo>
                <a:cubicBezTo>
                  <a:pt x="5997649" y="3644858"/>
                  <a:pt x="6026082" y="3616428"/>
                  <a:pt x="6026082" y="3581358"/>
                </a:cubicBezTo>
                <a:cubicBezTo>
                  <a:pt x="6026082" y="3546288"/>
                  <a:pt x="5997649" y="3517858"/>
                  <a:pt x="5962574" y="3517858"/>
                </a:cubicBezTo>
                <a:close/>
                <a:moveTo>
                  <a:pt x="5695880" y="3517858"/>
                </a:moveTo>
                <a:cubicBezTo>
                  <a:pt x="5660806" y="3517858"/>
                  <a:pt x="5632380" y="3546288"/>
                  <a:pt x="5632380" y="3581358"/>
                </a:cubicBezTo>
                <a:cubicBezTo>
                  <a:pt x="5632380" y="3616428"/>
                  <a:pt x="5660806" y="3644858"/>
                  <a:pt x="5695880" y="3644858"/>
                </a:cubicBezTo>
                <a:cubicBezTo>
                  <a:pt x="5730946" y="3644858"/>
                  <a:pt x="5759373" y="3616428"/>
                  <a:pt x="5759373" y="3581358"/>
                </a:cubicBezTo>
                <a:cubicBezTo>
                  <a:pt x="5759373" y="3546288"/>
                  <a:pt x="5730946" y="3517858"/>
                  <a:pt x="5695880" y="3517858"/>
                </a:cubicBezTo>
                <a:close/>
                <a:moveTo>
                  <a:pt x="5429188" y="3517858"/>
                </a:moveTo>
                <a:cubicBezTo>
                  <a:pt x="5394118" y="3517858"/>
                  <a:pt x="5365689" y="3546288"/>
                  <a:pt x="5365689" y="3581358"/>
                </a:cubicBezTo>
                <a:cubicBezTo>
                  <a:pt x="5365689" y="3616428"/>
                  <a:pt x="5394118" y="3644858"/>
                  <a:pt x="5429188" y="3644858"/>
                </a:cubicBezTo>
                <a:cubicBezTo>
                  <a:pt x="5464257" y="3644858"/>
                  <a:pt x="5492684" y="3616428"/>
                  <a:pt x="5492684" y="3581358"/>
                </a:cubicBezTo>
                <a:cubicBezTo>
                  <a:pt x="5492684" y="3546288"/>
                  <a:pt x="5464257" y="3517858"/>
                  <a:pt x="5429188" y="3517858"/>
                </a:cubicBezTo>
                <a:close/>
                <a:moveTo>
                  <a:pt x="5162487" y="3517858"/>
                </a:moveTo>
                <a:cubicBezTo>
                  <a:pt x="5127417" y="3517858"/>
                  <a:pt x="5098981" y="3546288"/>
                  <a:pt x="5098981" y="3581358"/>
                </a:cubicBezTo>
                <a:cubicBezTo>
                  <a:pt x="5098981" y="3616428"/>
                  <a:pt x="5127417" y="3644858"/>
                  <a:pt x="5162487" y="3644858"/>
                </a:cubicBezTo>
                <a:cubicBezTo>
                  <a:pt x="5197565" y="3644858"/>
                  <a:pt x="5225975" y="3616428"/>
                  <a:pt x="5225975" y="3581358"/>
                </a:cubicBezTo>
                <a:cubicBezTo>
                  <a:pt x="5225975" y="3546288"/>
                  <a:pt x="5197565" y="3517858"/>
                  <a:pt x="5162487" y="3517858"/>
                </a:cubicBezTo>
                <a:close/>
                <a:moveTo>
                  <a:pt x="4895790" y="3517858"/>
                </a:moveTo>
                <a:cubicBezTo>
                  <a:pt x="4860716" y="3517858"/>
                  <a:pt x="4832285" y="3546288"/>
                  <a:pt x="4832285" y="3581358"/>
                </a:cubicBezTo>
                <a:cubicBezTo>
                  <a:pt x="4832285" y="3616428"/>
                  <a:pt x="4860716" y="3644858"/>
                  <a:pt x="4895790" y="3644858"/>
                </a:cubicBezTo>
                <a:cubicBezTo>
                  <a:pt x="4930862" y="3644858"/>
                  <a:pt x="4959288" y="3616428"/>
                  <a:pt x="4959288" y="3581358"/>
                </a:cubicBezTo>
                <a:cubicBezTo>
                  <a:pt x="4959288" y="3546288"/>
                  <a:pt x="4930862" y="3517858"/>
                  <a:pt x="4895790" y="3517858"/>
                </a:cubicBezTo>
                <a:close/>
                <a:moveTo>
                  <a:pt x="4629095" y="3517858"/>
                </a:moveTo>
                <a:cubicBezTo>
                  <a:pt x="4594037" y="3517858"/>
                  <a:pt x="4565615" y="3546288"/>
                  <a:pt x="4565615" y="3581358"/>
                </a:cubicBezTo>
                <a:cubicBezTo>
                  <a:pt x="4565615" y="3616428"/>
                  <a:pt x="4594037" y="3644858"/>
                  <a:pt x="4629095" y="3644858"/>
                </a:cubicBezTo>
                <a:cubicBezTo>
                  <a:pt x="4664153" y="3644858"/>
                  <a:pt x="4692573" y="3616428"/>
                  <a:pt x="4692573" y="3581358"/>
                </a:cubicBezTo>
                <a:cubicBezTo>
                  <a:pt x="4692573" y="3546288"/>
                  <a:pt x="4664153" y="3517858"/>
                  <a:pt x="4629095" y="3517858"/>
                </a:cubicBezTo>
                <a:close/>
                <a:moveTo>
                  <a:pt x="4362395" y="3517858"/>
                </a:moveTo>
                <a:cubicBezTo>
                  <a:pt x="4327328" y="3517858"/>
                  <a:pt x="4298899" y="3546288"/>
                  <a:pt x="4298899" y="3581358"/>
                </a:cubicBezTo>
                <a:cubicBezTo>
                  <a:pt x="4298899" y="3616428"/>
                  <a:pt x="4327328" y="3644858"/>
                  <a:pt x="4362395" y="3644858"/>
                </a:cubicBezTo>
                <a:cubicBezTo>
                  <a:pt x="4397462" y="3644858"/>
                  <a:pt x="4425899" y="3616428"/>
                  <a:pt x="4425899" y="3581358"/>
                </a:cubicBezTo>
                <a:cubicBezTo>
                  <a:pt x="4425899" y="3546288"/>
                  <a:pt x="4397462" y="3517858"/>
                  <a:pt x="4362395" y="3517858"/>
                </a:cubicBezTo>
                <a:close/>
                <a:moveTo>
                  <a:pt x="4095685" y="3517858"/>
                </a:moveTo>
                <a:cubicBezTo>
                  <a:pt x="4060681" y="3517858"/>
                  <a:pt x="4032255" y="3546288"/>
                  <a:pt x="4032255" y="3581358"/>
                </a:cubicBezTo>
                <a:cubicBezTo>
                  <a:pt x="4032255" y="3616428"/>
                  <a:pt x="4060681" y="3644858"/>
                  <a:pt x="4095685" y="3644858"/>
                </a:cubicBezTo>
                <a:cubicBezTo>
                  <a:pt x="4130755" y="3644858"/>
                  <a:pt x="4159187" y="3616428"/>
                  <a:pt x="4159187" y="3581358"/>
                </a:cubicBezTo>
                <a:cubicBezTo>
                  <a:pt x="4159187" y="3546288"/>
                  <a:pt x="4130755" y="3517858"/>
                  <a:pt x="4095685" y="3517858"/>
                </a:cubicBezTo>
                <a:close/>
                <a:moveTo>
                  <a:pt x="3829041" y="3517858"/>
                </a:moveTo>
                <a:cubicBezTo>
                  <a:pt x="3793972" y="3517858"/>
                  <a:pt x="3765547" y="3546288"/>
                  <a:pt x="3765547" y="3581358"/>
                </a:cubicBezTo>
                <a:cubicBezTo>
                  <a:pt x="3765547" y="3616428"/>
                  <a:pt x="3793972" y="3644858"/>
                  <a:pt x="3829041" y="3644858"/>
                </a:cubicBezTo>
                <a:cubicBezTo>
                  <a:pt x="3864115" y="3644858"/>
                  <a:pt x="3892547" y="3616428"/>
                  <a:pt x="3892547" y="3581358"/>
                </a:cubicBezTo>
                <a:cubicBezTo>
                  <a:pt x="3892547" y="3546288"/>
                  <a:pt x="3864115" y="3517858"/>
                  <a:pt x="3829041" y="3517858"/>
                </a:cubicBezTo>
                <a:close/>
                <a:moveTo>
                  <a:pt x="3562364" y="3517858"/>
                </a:moveTo>
                <a:cubicBezTo>
                  <a:pt x="3527288" y="3517858"/>
                  <a:pt x="3498857" y="3546288"/>
                  <a:pt x="3498857" y="3581358"/>
                </a:cubicBezTo>
                <a:cubicBezTo>
                  <a:pt x="3498857" y="3616428"/>
                  <a:pt x="3527288" y="3644858"/>
                  <a:pt x="3562364" y="3644858"/>
                </a:cubicBezTo>
                <a:cubicBezTo>
                  <a:pt x="3597434" y="3644858"/>
                  <a:pt x="3625859" y="3616428"/>
                  <a:pt x="3625859" y="3581358"/>
                </a:cubicBezTo>
                <a:cubicBezTo>
                  <a:pt x="3625859" y="3546288"/>
                  <a:pt x="3597434" y="3517858"/>
                  <a:pt x="3562364" y="3517858"/>
                </a:cubicBezTo>
                <a:close/>
                <a:moveTo>
                  <a:pt x="3295633" y="3517858"/>
                </a:moveTo>
                <a:cubicBezTo>
                  <a:pt x="3260566" y="3517858"/>
                  <a:pt x="3232140" y="3546288"/>
                  <a:pt x="3232140" y="3581358"/>
                </a:cubicBezTo>
                <a:cubicBezTo>
                  <a:pt x="3232140" y="3616428"/>
                  <a:pt x="3260566" y="3644858"/>
                  <a:pt x="3295633" y="3644858"/>
                </a:cubicBezTo>
                <a:cubicBezTo>
                  <a:pt x="3330704" y="3644858"/>
                  <a:pt x="3359138" y="3616428"/>
                  <a:pt x="3359138" y="3581358"/>
                </a:cubicBezTo>
                <a:cubicBezTo>
                  <a:pt x="3359138" y="3546288"/>
                  <a:pt x="3330704" y="3517858"/>
                  <a:pt x="3295633" y="3517858"/>
                </a:cubicBezTo>
                <a:close/>
                <a:moveTo>
                  <a:pt x="3028961" y="3517858"/>
                </a:moveTo>
                <a:cubicBezTo>
                  <a:pt x="2993895" y="3517858"/>
                  <a:pt x="2965468" y="3546288"/>
                  <a:pt x="2965468" y="3581358"/>
                </a:cubicBezTo>
                <a:cubicBezTo>
                  <a:pt x="2965468" y="3616428"/>
                  <a:pt x="2993895" y="3644858"/>
                  <a:pt x="3028961" y="3644858"/>
                </a:cubicBezTo>
                <a:cubicBezTo>
                  <a:pt x="3064028" y="3644858"/>
                  <a:pt x="3092455" y="3616428"/>
                  <a:pt x="3092455" y="3581358"/>
                </a:cubicBezTo>
                <a:cubicBezTo>
                  <a:pt x="3092455" y="3546288"/>
                  <a:pt x="3064028" y="3517858"/>
                  <a:pt x="3028961" y="3517858"/>
                </a:cubicBezTo>
                <a:close/>
                <a:moveTo>
                  <a:pt x="2762290" y="3517858"/>
                </a:moveTo>
                <a:cubicBezTo>
                  <a:pt x="2727222" y="3517858"/>
                  <a:pt x="2698776" y="3546288"/>
                  <a:pt x="2698776" y="3581358"/>
                </a:cubicBezTo>
                <a:cubicBezTo>
                  <a:pt x="2698776" y="3616428"/>
                  <a:pt x="2727222" y="3644858"/>
                  <a:pt x="2762290" y="3644858"/>
                </a:cubicBezTo>
                <a:cubicBezTo>
                  <a:pt x="2797356" y="3644858"/>
                  <a:pt x="2825784" y="3616428"/>
                  <a:pt x="2825784" y="3581358"/>
                </a:cubicBezTo>
                <a:cubicBezTo>
                  <a:pt x="2825784" y="3546288"/>
                  <a:pt x="2797356" y="3517858"/>
                  <a:pt x="2762290" y="3517858"/>
                </a:cubicBezTo>
                <a:close/>
                <a:moveTo>
                  <a:pt x="2495561" y="3517858"/>
                </a:moveTo>
                <a:cubicBezTo>
                  <a:pt x="2460485" y="3517858"/>
                  <a:pt x="2432057" y="3546288"/>
                  <a:pt x="2432057" y="3581358"/>
                </a:cubicBezTo>
                <a:cubicBezTo>
                  <a:pt x="2432057" y="3616428"/>
                  <a:pt x="2460485" y="3644858"/>
                  <a:pt x="2495561" y="3644858"/>
                </a:cubicBezTo>
                <a:cubicBezTo>
                  <a:pt x="2530636" y="3644858"/>
                  <a:pt x="2559070" y="3616428"/>
                  <a:pt x="2559070" y="3581358"/>
                </a:cubicBezTo>
                <a:cubicBezTo>
                  <a:pt x="2559070" y="3546288"/>
                  <a:pt x="2530636" y="3517858"/>
                  <a:pt x="2495561" y="3517858"/>
                </a:cubicBezTo>
                <a:close/>
                <a:moveTo>
                  <a:pt x="2228855" y="3517858"/>
                </a:moveTo>
                <a:cubicBezTo>
                  <a:pt x="2193792" y="3517858"/>
                  <a:pt x="2165361" y="3546288"/>
                  <a:pt x="2165361" y="3581358"/>
                </a:cubicBezTo>
                <a:cubicBezTo>
                  <a:pt x="2165361" y="3616428"/>
                  <a:pt x="2193792" y="3644858"/>
                  <a:pt x="2228855" y="3644858"/>
                </a:cubicBezTo>
                <a:cubicBezTo>
                  <a:pt x="2263930" y="3644858"/>
                  <a:pt x="2292366" y="3616428"/>
                  <a:pt x="2292366" y="3581358"/>
                </a:cubicBezTo>
                <a:cubicBezTo>
                  <a:pt x="2292366" y="3546288"/>
                  <a:pt x="2263930" y="3517858"/>
                  <a:pt x="2228855" y="3517858"/>
                </a:cubicBezTo>
                <a:close/>
                <a:moveTo>
                  <a:pt x="1962148" y="3517858"/>
                </a:moveTo>
                <a:cubicBezTo>
                  <a:pt x="1927081" y="3517858"/>
                  <a:pt x="1898646" y="3546288"/>
                  <a:pt x="1898646" y="3581358"/>
                </a:cubicBezTo>
                <a:cubicBezTo>
                  <a:pt x="1898646" y="3616428"/>
                  <a:pt x="1927081" y="3644858"/>
                  <a:pt x="1962148" y="3644858"/>
                </a:cubicBezTo>
                <a:cubicBezTo>
                  <a:pt x="1997233" y="3644858"/>
                  <a:pt x="2025661" y="3616428"/>
                  <a:pt x="2025661" y="3581358"/>
                </a:cubicBezTo>
                <a:cubicBezTo>
                  <a:pt x="2025661" y="3546288"/>
                  <a:pt x="1997233" y="3517858"/>
                  <a:pt x="1962148" y="3517858"/>
                </a:cubicBezTo>
                <a:close/>
                <a:moveTo>
                  <a:pt x="1695447" y="3517858"/>
                </a:moveTo>
                <a:cubicBezTo>
                  <a:pt x="1660375" y="3517858"/>
                  <a:pt x="1631947" y="3546288"/>
                  <a:pt x="1631947" y="3581358"/>
                </a:cubicBezTo>
                <a:cubicBezTo>
                  <a:pt x="1631947" y="3616428"/>
                  <a:pt x="1660375" y="3644858"/>
                  <a:pt x="1695447" y="3644858"/>
                </a:cubicBezTo>
                <a:cubicBezTo>
                  <a:pt x="1730516" y="3644858"/>
                  <a:pt x="1758947" y="3616428"/>
                  <a:pt x="1758947" y="3581358"/>
                </a:cubicBezTo>
                <a:cubicBezTo>
                  <a:pt x="1758947" y="3546288"/>
                  <a:pt x="1730516" y="3517858"/>
                  <a:pt x="1695447" y="3517858"/>
                </a:cubicBezTo>
                <a:close/>
                <a:moveTo>
                  <a:pt x="1428747" y="3517858"/>
                </a:moveTo>
                <a:cubicBezTo>
                  <a:pt x="1393677" y="3517858"/>
                  <a:pt x="1365247" y="3546288"/>
                  <a:pt x="1365247" y="3581358"/>
                </a:cubicBezTo>
                <a:cubicBezTo>
                  <a:pt x="1365247" y="3616428"/>
                  <a:pt x="1393677" y="3644858"/>
                  <a:pt x="1428747" y="3644858"/>
                </a:cubicBezTo>
                <a:cubicBezTo>
                  <a:pt x="1463817" y="3644858"/>
                  <a:pt x="1492247" y="3616428"/>
                  <a:pt x="1492247" y="3581358"/>
                </a:cubicBezTo>
                <a:cubicBezTo>
                  <a:pt x="1492247" y="3546288"/>
                  <a:pt x="1463817" y="3517858"/>
                  <a:pt x="1428747" y="3517858"/>
                </a:cubicBezTo>
                <a:close/>
                <a:moveTo>
                  <a:pt x="1162049" y="3517858"/>
                </a:moveTo>
                <a:cubicBezTo>
                  <a:pt x="1126979" y="3517858"/>
                  <a:pt x="1098550" y="3546288"/>
                  <a:pt x="1098550" y="3581358"/>
                </a:cubicBezTo>
                <a:cubicBezTo>
                  <a:pt x="1098550" y="3616428"/>
                  <a:pt x="1126979" y="3644858"/>
                  <a:pt x="1162049" y="3644858"/>
                </a:cubicBezTo>
                <a:cubicBezTo>
                  <a:pt x="1197119" y="3644858"/>
                  <a:pt x="1225549" y="3616428"/>
                  <a:pt x="1225549" y="3581358"/>
                </a:cubicBezTo>
                <a:cubicBezTo>
                  <a:pt x="1225549" y="3546288"/>
                  <a:pt x="1197119" y="3517858"/>
                  <a:pt x="1162049" y="3517858"/>
                </a:cubicBezTo>
                <a:close/>
                <a:moveTo>
                  <a:pt x="895352" y="3517858"/>
                </a:moveTo>
                <a:cubicBezTo>
                  <a:pt x="860282" y="3517858"/>
                  <a:pt x="831852" y="3546288"/>
                  <a:pt x="831852" y="3581358"/>
                </a:cubicBezTo>
                <a:cubicBezTo>
                  <a:pt x="831852" y="3616428"/>
                  <a:pt x="860282" y="3644858"/>
                  <a:pt x="895352" y="3644858"/>
                </a:cubicBezTo>
                <a:cubicBezTo>
                  <a:pt x="930421" y="3644858"/>
                  <a:pt x="958851" y="3616428"/>
                  <a:pt x="958851" y="3581358"/>
                </a:cubicBezTo>
                <a:cubicBezTo>
                  <a:pt x="958851" y="3546288"/>
                  <a:pt x="930421" y="3517858"/>
                  <a:pt x="895352" y="3517858"/>
                </a:cubicBezTo>
                <a:close/>
                <a:moveTo>
                  <a:pt x="628654" y="3517858"/>
                </a:moveTo>
                <a:cubicBezTo>
                  <a:pt x="593584" y="3517858"/>
                  <a:pt x="565154" y="3546288"/>
                  <a:pt x="565154" y="3581358"/>
                </a:cubicBezTo>
                <a:cubicBezTo>
                  <a:pt x="565154" y="3616428"/>
                  <a:pt x="593584" y="3644858"/>
                  <a:pt x="628654" y="3644858"/>
                </a:cubicBezTo>
                <a:cubicBezTo>
                  <a:pt x="663724" y="3644858"/>
                  <a:pt x="692153" y="3616428"/>
                  <a:pt x="692153" y="3581358"/>
                </a:cubicBezTo>
                <a:cubicBezTo>
                  <a:pt x="692153" y="3546288"/>
                  <a:pt x="663724" y="3517858"/>
                  <a:pt x="628654" y="3517858"/>
                </a:cubicBezTo>
                <a:close/>
                <a:moveTo>
                  <a:pt x="361956" y="3517858"/>
                </a:moveTo>
                <a:cubicBezTo>
                  <a:pt x="326886" y="3517858"/>
                  <a:pt x="298457" y="3546288"/>
                  <a:pt x="298457" y="3581358"/>
                </a:cubicBezTo>
                <a:cubicBezTo>
                  <a:pt x="298457" y="3616428"/>
                  <a:pt x="326886" y="3644858"/>
                  <a:pt x="361956" y="3644858"/>
                </a:cubicBezTo>
                <a:cubicBezTo>
                  <a:pt x="397026" y="3644858"/>
                  <a:pt x="425456" y="3616428"/>
                  <a:pt x="425456" y="3581358"/>
                </a:cubicBezTo>
                <a:cubicBezTo>
                  <a:pt x="425456" y="3546288"/>
                  <a:pt x="397026" y="3517858"/>
                  <a:pt x="361956" y="3517858"/>
                </a:cubicBezTo>
                <a:close/>
                <a:moveTo>
                  <a:pt x="2228855" y="3213099"/>
                </a:moveTo>
                <a:cubicBezTo>
                  <a:pt x="2193792" y="3213099"/>
                  <a:pt x="2165361" y="3241519"/>
                  <a:pt x="2165361" y="3276581"/>
                </a:cubicBezTo>
                <a:cubicBezTo>
                  <a:pt x="2165361" y="3311641"/>
                  <a:pt x="2193792" y="3340062"/>
                  <a:pt x="2228855" y="3340062"/>
                </a:cubicBezTo>
                <a:cubicBezTo>
                  <a:pt x="2263930" y="3340062"/>
                  <a:pt x="2292366" y="3311641"/>
                  <a:pt x="2292366" y="3276581"/>
                </a:cubicBezTo>
                <a:cubicBezTo>
                  <a:pt x="2292366" y="3241519"/>
                  <a:pt x="2263930" y="3213099"/>
                  <a:pt x="2228855" y="3213099"/>
                </a:cubicBezTo>
                <a:close/>
                <a:moveTo>
                  <a:pt x="1962148" y="3213099"/>
                </a:moveTo>
                <a:cubicBezTo>
                  <a:pt x="1927081" y="3213099"/>
                  <a:pt x="1898646" y="3241519"/>
                  <a:pt x="1898646" y="3276581"/>
                </a:cubicBezTo>
                <a:cubicBezTo>
                  <a:pt x="1898646" y="3311641"/>
                  <a:pt x="1927081" y="3340062"/>
                  <a:pt x="1962148" y="3340062"/>
                </a:cubicBezTo>
                <a:cubicBezTo>
                  <a:pt x="1997233" y="3340062"/>
                  <a:pt x="2025661" y="3311641"/>
                  <a:pt x="2025661" y="3276581"/>
                </a:cubicBezTo>
                <a:cubicBezTo>
                  <a:pt x="2025661" y="3241519"/>
                  <a:pt x="1997233" y="3213099"/>
                  <a:pt x="1962148" y="3213099"/>
                </a:cubicBezTo>
                <a:close/>
                <a:moveTo>
                  <a:pt x="1695447" y="3213099"/>
                </a:moveTo>
                <a:cubicBezTo>
                  <a:pt x="1660376" y="3213099"/>
                  <a:pt x="1631947" y="3241519"/>
                  <a:pt x="1631947" y="3276581"/>
                </a:cubicBezTo>
                <a:cubicBezTo>
                  <a:pt x="1631947" y="3311641"/>
                  <a:pt x="1660376" y="3340062"/>
                  <a:pt x="1695447" y="3340062"/>
                </a:cubicBezTo>
                <a:cubicBezTo>
                  <a:pt x="1730516" y="3340062"/>
                  <a:pt x="1758947" y="3311641"/>
                  <a:pt x="1758947" y="3276581"/>
                </a:cubicBezTo>
                <a:cubicBezTo>
                  <a:pt x="1758947" y="3241519"/>
                  <a:pt x="1730516" y="3213099"/>
                  <a:pt x="1695447" y="3213099"/>
                </a:cubicBezTo>
                <a:close/>
                <a:moveTo>
                  <a:pt x="1428747" y="3213099"/>
                </a:moveTo>
                <a:cubicBezTo>
                  <a:pt x="1393677" y="3213099"/>
                  <a:pt x="1365247" y="3241521"/>
                  <a:pt x="1365247" y="3276581"/>
                </a:cubicBezTo>
                <a:cubicBezTo>
                  <a:pt x="1365247" y="3311641"/>
                  <a:pt x="1393677" y="3340062"/>
                  <a:pt x="1428747" y="3340062"/>
                </a:cubicBezTo>
                <a:cubicBezTo>
                  <a:pt x="1463817" y="3340062"/>
                  <a:pt x="1492247" y="3311641"/>
                  <a:pt x="1492247" y="3276581"/>
                </a:cubicBezTo>
                <a:cubicBezTo>
                  <a:pt x="1492247" y="3241521"/>
                  <a:pt x="1463817" y="3213099"/>
                  <a:pt x="1428747" y="3213099"/>
                </a:cubicBezTo>
                <a:close/>
                <a:moveTo>
                  <a:pt x="1162049" y="3213099"/>
                </a:moveTo>
                <a:cubicBezTo>
                  <a:pt x="1126980" y="3213099"/>
                  <a:pt x="1098550" y="3241521"/>
                  <a:pt x="1098550" y="3276581"/>
                </a:cubicBezTo>
                <a:cubicBezTo>
                  <a:pt x="1098550" y="3311641"/>
                  <a:pt x="1126980" y="3340062"/>
                  <a:pt x="1162049" y="3340062"/>
                </a:cubicBezTo>
                <a:cubicBezTo>
                  <a:pt x="1197119" y="3340062"/>
                  <a:pt x="1225549" y="3311641"/>
                  <a:pt x="1225549" y="3276581"/>
                </a:cubicBezTo>
                <a:cubicBezTo>
                  <a:pt x="1225549" y="3241521"/>
                  <a:pt x="1197119" y="3213099"/>
                  <a:pt x="1162049" y="3213099"/>
                </a:cubicBezTo>
                <a:close/>
                <a:moveTo>
                  <a:pt x="895352" y="3213099"/>
                </a:moveTo>
                <a:cubicBezTo>
                  <a:pt x="860282" y="3213099"/>
                  <a:pt x="831852" y="3241521"/>
                  <a:pt x="831852" y="3276581"/>
                </a:cubicBezTo>
                <a:cubicBezTo>
                  <a:pt x="831852" y="3311641"/>
                  <a:pt x="860282" y="3340064"/>
                  <a:pt x="895352" y="3340064"/>
                </a:cubicBezTo>
                <a:cubicBezTo>
                  <a:pt x="930421" y="3340064"/>
                  <a:pt x="958851" y="3311641"/>
                  <a:pt x="958851" y="3276581"/>
                </a:cubicBezTo>
                <a:cubicBezTo>
                  <a:pt x="958851" y="3241521"/>
                  <a:pt x="930421" y="3213099"/>
                  <a:pt x="895352" y="3213099"/>
                </a:cubicBezTo>
                <a:close/>
                <a:moveTo>
                  <a:pt x="628654" y="3213099"/>
                </a:moveTo>
                <a:cubicBezTo>
                  <a:pt x="593584" y="3213099"/>
                  <a:pt x="565155" y="3241521"/>
                  <a:pt x="565155" y="3276581"/>
                </a:cubicBezTo>
                <a:cubicBezTo>
                  <a:pt x="565155" y="3311641"/>
                  <a:pt x="593584" y="3340064"/>
                  <a:pt x="628654" y="3340064"/>
                </a:cubicBezTo>
                <a:cubicBezTo>
                  <a:pt x="663724" y="3340064"/>
                  <a:pt x="692154" y="3311641"/>
                  <a:pt x="692154" y="3276581"/>
                </a:cubicBezTo>
                <a:cubicBezTo>
                  <a:pt x="692154" y="3241521"/>
                  <a:pt x="663724" y="3213099"/>
                  <a:pt x="628654" y="3213099"/>
                </a:cubicBezTo>
                <a:close/>
                <a:moveTo>
                  <a:pt x="361956" y="3213099"/>
                </a:moveTo>
                <a:cubicBezTo>
                  <a:pt x="326887" y="3213099"/>
                  <a:pt x="298457" y="3241521"/>
                  <a:pt x="298457" y="3276581"/>
                </a:cubicBezTo>
                <a:cubicBezTo>
                  <a:pt x="298457" y="3311641"/>
                  <a:pt x="326887" y="3340064"/>
                  <a:pt x="361956" y="3340064"/>
                </a:cubicBezTo>
                <a:cubicBezTo>
                  <a:pt x="397026" y="3340064"/>
                  <a:pt x="425456" y="3311641"/>
                  <a:pt x="425456" y="3276581"/>
                </a:cubicBezTo>
                <a:cubicBezTo>
                  <a:pt x="425456" y="3241521"/>
                  <a:pt x="397026" y="3213099"/>
                  <a:pt x="361956" y="3213099"/>
                </a:cubicBezTo>
                <a:close/>
                <a:moveTo>
                  <a:pt x="5429188" y="3213097"/>
                </a:moveTo>
                <a:cubicBezTo>
                  <a:pt x="5394118" y="3213097"/>
                  <a:pt x="5365689" y="3241518"/>
                  <a:pt x="5365689" y="3276580"/>
                </a:cubicBezTo>
                <a:cubicBezTo>
                  <a:pt x="5365689" y="3311640"/>
                  <a:pt x="5394118" y="3340062"/>
                  <a:pt x="5429188" y="3340062"/>
                </a:cubicBezTo>
                <a:cubicBezTo>
                  <a:pt x="5464257" y="3340062"/>
                  <a:pt x="5492684" y="3311640"/>
                  <a:pt x="5492684" y="3276580"/>
                </a:cubicBezTo>
                <a:cubicBezTo>
                  <a:pt x="5492684" y="3241518"/>
                  <a:pt x="5464257" y="3213097"/>
                  <a:pt x="5429188" y="3213097"/>
                </a:cubicBezTo>
                <a:close/>
                <a:moveTo>
                  <a:pt x="5162487" y="3213097"/>
                </a:moveTo>
                <a:cubicBezTo>
                  <a:pt x="5127417" y="3213097"/>
                  <a:pt x="5098981" y="3241519"/>
                  <a:pt x="5098981" y="3276580"/>
                </a:cubicBezTo>
                <a:cubicBezTo>
                  <a:pt x="5098981" y="3311640"/>
                  <a:pt x="5127417" y="3340062"/>
                  <a:pt x="5162487" y="3340062"/>
                </a:cubicBezTo>
                <a:cubicBezTo>
                  <a:pt x="5197565" y="3340062"/>
                  <a:pt x="5225975" y="3311640"/>
                  <a:pt x="5225975" y="3276580"/>
                </a:cubicBezTo>
                <a:cubicBezTo>
                  <a:pt x="5225975" y="3241519"/>
                  <a:pt x="5197565" y="3213097"/>
                  <a:pt x="5162487" y="3213097"/>
                </a:cubicBezTo>
                <a:close/>
                <a:moveTo>
                  <a:pt x="4895790" y="3213097"/>
                </a:moveTo>
                <a:cubicBezTo>
                  <a:pt x="4860716" y="3213097"/>
                  <a:pt x="4832285" y="3241519"/>
                  <a:pt x="4832285" y="3276580"/>
                </a:cubicBezTo>
                <a:cubicBezTo>
                  <a:pt x="4832285" y="3311640"/>
                  <a:pt x="4860716" y="3340062"/>
                  <a:pt x="4895790" y="3340062"/>
                </a:cubicBezTo>
                <a:cubicBezTo>
                  <a:pt x="4930862" y="3340062"/>
                  <a:pt x="4959288" y="3311640"/>
                  <a:pt x="4959288" y="3276580"/>
                </a:cubicBezTo>
                <a:cubicBezTo>
                  <a:pt x="4959288" y="3241519"/>
                  <a:pt x="4930862" y="3213097"/>
                  <a:pt x="4895790" y="3213097"/>
                </a:cubicBezTo>
                <a:close/>
                <a:moveTo>
                  <a:pt x="4629095" y="3213097"/>
                </a:moveTo>
                <a:cubicBezTo>
                  <a:pt x="4594037" y="3213097"/>
                  <a:pt x="4565615" y="3241519"/>
                  <a:pt x="4565615" y="3276580"/>
                </a:cubicBezTo>
                <a:cubicBezTo>
                  <a:pt x="4565615" y="3311640"/>
                  <a:pt x="4594037" y="3340062"/>
                  <a:pt x="4629095" y="3340062"/>
                </a:cubicBezTo>
                <a:cubicBezTo>
                  <a:pt x="4664153" y="3340062"/>
                  <a:pt x="4692573" y="3311640"/>
                  <a:pt x="4692573" y="3276580"/>
                </a:cubicBezTo>
                <a:cubicBezTo>
                  <a:pt x="4692573" y="3241519"/>
                  <a:pt x="4664153" y="3213097"/>
                  <a:pt x="4629095" y="3213097"/>
                </a:cubicBezTo>
                <a:close/>
                <a:moveTo>
                  <a:pt x="4362395" y="3213097"/>
                </a:moveTo>
                <a:cubicBezTo>
                  <a:pt x="4327328" y="3213097"/>
                  <a:pt x="4298899" y="3241519"/>
                  <a:pt x="4298899" y="3276580"/>
                </a:cubicBezTo>
                <a:cubicBezTo>
                  <a:pt x="4298899" y="3311640"/>
                  <a:pt x="4327328" y="3340062"/>
                  <a:pt x="4362395" y="3340062"/>
                </a:cubicBezTo>
                <a:cubicBezTo>
                  <a:pt x="4397463" y="3340062"/>
                  <a:pt x="4425899" y="3311640"/>
                  <a:pt x="4425899" y="3276580"/>
                </a:cubicBezTo>
                <a:cubicBezTo>
                  <a:pt x="4425899" y="3241519"/>
                  <a:pt x="4397463" y="3213097"/>
                  <a:pt x="4362395" y="3213097"/>
                </a:cubicBezTo>
                <a:close/>
                <a:moveTo>
                  <a:pt x="4095685" y="3213097"/>
                </a:moveTo>
                <a:cubicBezTo>
                  <a:pt x="4060681" y="3213097"/>
                  <a:pt x="4032255" y="3241519"/>
                  <a:pt x="4032255" y="3276580"/>
                </a:cubicBezTo>
                <a:cubicBezTo>
                  <a:pt x="4032255" y="3311640"/>
                  <a:pt x="4060681" y="3340062"/>
                  <a:pt x="4095685" y="3340062"/>
                </a:cubicBezTo>
                <a:cubicBezTo>
                  <a:pt x="4130755" y="3340062"/>
                  <a:pt x="4159187" y="3311640"/>
                  <a:pt x="4159187" y="3276580"/>
                </a:cubicBezTo>
                <a:cubicBezTo>
                  <a:pt x="4159187" y="3241519"/>
                  <a:pt x="4130755" y="3213097"/>
                  <a:pt x="4095685" y="3213097"/>
                </a:cubicBezTo>
                <a:close/>
                <a:moveTo>
                  <a:pt x="3829041" y="3213097"/>
                </a:moveTo>
                <a:cubicBezTo>
                  <a:pt x="3793972" y="3213097"/>
                  <a:pt x="3765547" y="3241519"/>
                  <a:pt x="3765547" y="3276580"/>
                </a:cubicBezTo>
                <a:cubicBezTo>
                  <a:pt x="3765547" y="3311641"/>
                  <a:pt x="3793972" y="3340062"/>
                  <a:pt x="3829041" y="3340062"/>
                </a:cubicBezTo>
                <a:cubicBezTo>
                  <a:pt x="3864115" y="3340062"/>
                  <a:pt x="3892547" y="3311641"/>
                  <a:pt x="3892547" y="3276580"/>
                </a:cubicBezTo>
                <a:cubicBezTo>
                  <a:pt x="3892547" y="3241519"/>
                  <a:pt x="3864115" y="3213097"/>
                  <a:pt x="3829041" y="3213097"/>
                </a:cubicBezTo>
                <a:close/>
                <a:moveTo>
                  <a:pt x="3562364" y="3213097"/>
                </a:moveTo>
                <a:cubicBezTo>
                  <a:pt x="3527288" y="3213097"/>
                  <a:pt x="3498858" y="3241519"/>
                  <a:pt x="3498858" y="3276580"/>
                </a:cubicBezTo>
                <a:cubicBezTo>
                  <a:pt x="3498858" y="3311641"/>
                  <a:pt x="3527288" y="3340062"/>
                  <a:pt x="3562364" y="3340062"/>
                </a:cubicBezTo>
                <a:cubicBezTo>
                  <a:pt x="3597434" y="3340062"/>
                  <a:pt x="3625859" y="3311641"/>
                  <a:pt x="3625859" y="3276580"/>
                </a:cubicBezTo>
                <a:cubicBezTo>
                  <a:pt x="3625859" y="3241519"/>
                  <a:pt x="3597434" y="3213097"/>
                  <a:pt x="3562364" y="3213097"/>
                </a:cubicBezTo>
                <a:close/>
                <a:moveTo>
                  <a:pt x="3295633" y="3213097"/>
                </a:moveTo>
                <a:cubicBezTo>
                  <a:pt x="3260566" y="3213097"/>
                  <a:pt x="3232140" y="3241519"/>
                  <a:pt x="3232140" y="3276580"/>
                </a:cubicBezTo>
                <a:cubicBezTo>
                  <a:pt x="3232140" y="3311641"/>
                  <a:pt x="3260566" y="3340062"/>
                  <a:pt x="3295633" y="3340062"/>
                </a:cubicBezTo>
                <a:cubicBezTo>
                  <a:pt x="3330704" y="3340062"/>
                  <a:pt x="3359138" y="3311641"/>
                  <a:pt x="3359138" y="3276580"/>
                </a:cubicBezTo>
                <a:cubicBezTo>
                  <a:pt x="3359138" y="3241519"/>
                  <a:pt x="3330704" y="3213097"/>
                  <a:pt x="3295633" y="3213097"/>
                </a:cubicBezTo>
                <a:close/>
                <a:moveTo>
                  <a:pt x="3028961" y="3213097"/>
                </a:moveTo>
                <a:cubicBezTo>
                  <a:pt x="2993895" y="3213097"/>
                  <a:pt x="2965468" y="3241519"/>
                  <a:pt x="2965468" y="3276580"/>
                </a:cubicBezTo>
                <a:cubicBezTo>
                  <a:pt x="2965468" y="3311641"/>
                  <a:pt x="2993895" y="3340062"/>
                  <a:pt x="3028961" y="3340062"/>
                </a:cubicBezTo>
                <a:cubicBezTo>
                  <a:pt x="3064028" y="3340062"/>
                  <a:pt x="3092456" y="3311641"/>
                  <a:pt x="3092456" y="3276580"/>
                </a:cubicBezTo>
                <a:cubicBezTo>
                  <a:pt x="3092456" y="3241519"/>
                  <a:pt x="3064028" y="3213097"/>
                  <a:pt x="3028961" y="3213097"/>
                </a:cubicBezTo>
                <a:close/>
                <a:moveTo>
                  <a:pt x="2762291" y="3213097"/>
                </a:moveTo>
                <a:cubicBezTo>
                  <a:pt x="2727222" y="3213097"/>
                  <a:pt x="2698776" y="3241519"/>
                  <a:pt x="2698776" y="3276580"/>
                </a:cubicBezTo>
                <a:cubicBezTo>
                  <a:pt x="2698776" y="3311641"/>
                  <a:pt x="2727222" y="3340062"/>
                  <a:pt x="2762291" y="3340062"/>
                </a:cubicBezTo>
                <a:cubicBezTo>
                  <a:pt x="2797357" y="3340062"/>
                  <a:pt x="2825784" y="3311641"/>
                  <a:pt x="2825784" y="3276580"/>
                </a:cubicBezTo>
                <a:cubicBezTo>
                  <a:pt x="2825784" y="3241519"/>
                  <a:pt x="2797357" y="3213097"/>
                  <a:pt x="2762291" y="3213097"/>
                </a:cubicBezTo>
                <a:close/>
                <a:moveTo>
                  <a:pt x="2495561" y="3213097"/>
                </a:moveTo>
                <a:cubicBezTo>
                  <a:pt x="2460485" y="3213097"/>
                  <a:pt x="2432059" y="3241519"/>
                  <a:pt x="2432059" y="3276580"/>
                </a:cubicBezTo>
                <a:cubicBezTo>
                  <a:pt x="2432059" y="3311641"/>
                  <a:pt x="2460485" y="3340062"/>
                  <a:pt x="2495561" y="3340062"/>
                </a:cubicBezTo>
                <a:cubicBezTo>
                  <a:pt x="2530636" y="3340062"/>
                  <a:pt x="2559071" y="3311641"/>
                  <a:pt x="2559071" y="3276580"/>
                </a:cubicBezTo>
                <a:cubicBezTo>
                  <a:pt x="2559071" y="3241519"/>
                  <a:pt x="2530636" y="3213097"/>
                  <a:pt x="2495561" y="3213097"/>
                </a:cubicBezTo>
                <a:close/>
                <a:moveTo>
                  <a:pt x="8362868" y="3213095"/>
                </a:moveTo>
                <a:cubicBezTo>
                  <a:pt x="8327798" y="3213095"/>
                  <a:pt x="8299368" y="3241518"/>
                  <a:pt x="8299368" y="3276578"/>
                </a:cubicBezTo>
                <a:cubicBezTo>
                  <a:pt x="8299368" y="3311640"/>
                  <a:pt x="8327798" y="3340062"/>
                  <a:pt x="8362868" y="3340062"/>
                </a:cubicBezTo>
                <a:cubicBezTo>
                  <a:pt x="8397938" y="3340062"/>
                  <a:pt x="8426368" y="3311640"/>
                  <a:pt x="8426368" y="3276578"/>
                </a:cubicBezTo>
                <a:cubicBezTo>
                  <a:pt x="8426368" y="3241518"/>
                  <a:pt x="8397938" y="3213095"/>
                  <a:pt x="8362868" y="3213095"/>
                </a:cubicBezTo>
                <a:close/>
                <a:moveTo>
                  <a:pt x="8096168" y="3213095"/>
                </a:moveTo>
                <a:cubicBezTo>
                  <a:pt x="8061098" y="3213095"/>
                  <a:pt x="8032668" y="3241518"/>
                  <a:pt x="8032668" y="3276578"/>
                </a:cubicBezTo>
                <a:cubicBezTo>
                  <a:pt x="8032668" y="3311640"/>
                  <a:pt x="8061098" y="3340062"/>
                  <a:pt x="8096168" y="3340062"/>
                </a:cubicBezTo>
                <a:cubicBezTo>
                  <a:pt x="8131238" y="3340062"/>
                  <a:pt x="8159668" y="3311640"/>
                  <a:pt x="8159668" y="3276578"/>
                </a:cubicBezTo>
                <a:cubicBezTo>
                  <a:pt x="8159668" y="3241518"/>
                  <a:pt x="8131238" y="3213095"/>
                  <a:pt x="8096168" y="3213095"/>
                </a:cubicBezTo>
                <a:close/>
                <a:moveTo>
                  <a:pt x="7829468" y="3213095"/>
                </a:moveTo>
                <a:cubicBezTo>
                  <a:pt x="7794398" y="3213095"/>
                  <a:pt x="7765968" y="3241518"/>
                  <a:pt x="7765968" y="3276578"/>
                </a:cubicBezTo>
                <a:cubicBezTo>
                  <a:pt x="7765968" y="3311640"/>
                  <a:pt x="7794398" y="3340062"/>
                  <a:pt x="7829468" y="3340062"/>
                </a:cubicBezTo>
                <a:cubicBezTo>
                  <a:pt x="7864538" y="3340062"/>
                  <a:pt x="7892968" y="3311640"/>
                  <a:pt x="7892968" y="3276578"/>
                </a:cubicBezTo>
                <a:cubicBezTo>
                  <a:pt x="7892968" y="3241518"/>
                  <a:pt x="7864538" y="3213095"/>
                  <a:pt x="7829468" y="3213095"/>
                </a:cubicBezTo>
                <a:close/>
                <a:moveTo>
                  <a:pt x="7562768" y="3213095"/>
                </a:moveTo>
                <a:cubicBezTo>
                  <a:pt x="7527698" y="3213095"/>
                  <a:pt x="7499268" y="3241518"/>
                  <a:pt x="7499268" y="3276578"/>
                </a:cubicBezTo>
                <a:cubicBezTo>
                  <a:pt x="7499268" y="3311640"/>
                  <a:pt x="7527698" y="3340062"/>
                  <a:pt x="7562768" y="3340062"/>
                </a:cubicBezTo>
                <a:cubicBezTo>
                  <a:pt x="7597838" y="3340062"/>
                  <a:pt x="7626268" y="3311640"/>
                  <a:pt x="7626268" y="3276578"/>
                </a:cubicBezTo>
                <a:cubicBezTo>
                  <a:pt x="7626268" y="3241518"/>
                  <a:pt x="7597838" y="3213095"/>
                  <a:pt x="7562768" y="3213095"/>
                </a:cubicBezTo>
                <a:close/>
                <a:moveTo>
                  <a:pt x="7296068" y="3213095"/>
                </a:moveTo>
                <a:cubicBezTo>
                  <a:pt x="7260998" y="3213095"/>
                  <a:pt x="7232568" y="3241518"/>
                  <a:pt x="7232568" y="3276578"/>
                </a:cubicBezTo>
                <a:cubicBezTo>
                  <a:pt x="7232568" y="3311640"/>
                  <a:pt x="7260998" y="3340062"/>
                  <a:pt x="7296068" y="3340062"/>
                </a:cubicBezTo>
                <a:cubicBezTo>
                  <a:pt x="7331138" y="3340062"/>
                  <a:pt x="7359568" y="3311640"/>
                  <a:pt x="7359568" y="3276578"/>
                </a:cubicBezTo>
                <a:cubicBezTo>
                  <a:pt x="7359568" y="3241518"/>
                  <a:pt x="7331138" y="3213095"/>
                  <a:pt x="7296068" y="3213095"/>
                </a:cubicBezTo>
                <a:close/>
                <a:moveTo>
                  <a:pt x="7029368" y="3213095"/>
                </a:moveTo>
                <a:cubicBezTo>
                  <a:pt x="6994298" y="3213095"/>
                  <a:pt x="6965868" y="3241518"/>
                  <a:pt x="6965868" y="3276580"/>
                </a:cubicBezTo>
                <a:cubicBezTo>
                  <a:pt x="6965868" y="3311640"/>
                  <a:pt x="6994298" y="3340062"/>
                  <a:pt x="7029368" y="3340062"/>
                </a:cubicBezTo>
                <a:cubicBezTo>
                  <a:pt x="7064438" y="3340062"/>
                  <a:pt x="7092868" y="3311640"/>
                  <a:pt x="7092868" y="3276580"/>
                </a:cubicBezTo>
                <a:cubicBezTo>
                  <a:pt x="7092868" y="3241518"/>
                  <a:pt x="7064438" y="3213095"/>
                  <a:pt x="7029368" y="3213095"/>
                </a:cubicBezTo>
                <a:close/>
                <a:moveTo>
                  <a:pt x="6762668" y="3213095"/>
                </a:moveTo>
                <a:cubicBezTo>
                  <a:pt x="6727598" y="3213095"/>
                  <a:pt x="6699168" y="3241518"/>
                  <a:pt x="6699168" y="3276580"/>
                </a:cubicBezTo>
                <a:cubicBezTo>
                  <a:pt x="6699168" y="3311640"/>
                  <a:pt x="6727598" y="3340062"/>
                  <a:pt x="6762668" y="3340062"/>
                </a:cubicBezTo>
                <a:cubicBezTo>
                  <a:pt x="6797738" y="3340062"/>
                  <a:pt x="6826168" y="3311640"/>
                  <a:pt x="6826168" y="3276580"/>
                </a:cubicBezTo>
                <a:cubicBezTo>
                  <a:pt x="6826168" y="3241518"/>
                  <a:pt x="6797738" y="3213095"/>
                  <a:pt x="6762668" y="3213095"/>
                </a:cubicBezTo>
                <a:close/>
                <a:moveTo>
                  <a:pt x="6495968" y="3213095"/>
                </a:moveTo>
                <a:cubicBezTo>
                  <a:pt x="6460898" y="3213095"/>
                  <a:pt x="6432468" y="3241518"/>
                  <a:pt x="6432468" y="3276580"/>
                </a:cubicBezTo>
                <a:cubicBezTo>
                  <a:pt x="6432468" y="3311640"/>
                  <a:pt x="6460898" y="3340062"/>
                  <a:pt x="6495968" y="3340062"/>
                </a:cubicBezTo>
                <a:cubicBezTo>
                  <a:pt x="6531038" y="3340062"/>
                  <a:pt x="6559468" y="3311640"/>
                  <a:pt x="6559468" y="3276580"/>
                </a:cubicBezTo>
                <a:cubicBezTo>
                  <a:pt x="6559468" y="3241518"/>
                  <a:pt x="6531038" y="3213095"/>
                  <a:pt x="6495968" y="3213095"/>
                </a:cubicBezTo>
                <a:close/>
                <a:moveTo>
                  <a:pt x="6229268" y="3213095"/>
                </a:moveTo>
                <a:cubicBezTo>
                  <a:pt x="6194198" y="3213095"/>
                  <a:pt x="6165768" y="3241518"/>
                  <a:pt x="6165768" y="3276580"/>
                </a:cubicBezTo>
                <a:cubicBezTo>
                  <a:pt x="6165768" y="3311640"/>
                  <a:pt x="6194198" y="3340062"/>
                  <a:pt x="6229268" y="3340062"/>
                </a:cubicBezTo>
                <a:cubicBezTo>
                  <a:pt x="6264338" y="3340062"/>
                  <a:pt x="6292768" y="3311640"/>
                  <a:pt x="6292768" y="3276580"/>
                </a:cubicBezTo>
                <a:cubicBezTo>
                  <a:pt x="6292768" y="3241518"/>
                  <a:pt x="6264338" y="3213095"/>
                  <a:pt x="6229268" y="3213095"/>
                </a:cubicBezTo>
                <a:close/>
                <a:moveTo>
                  <a:pt x="5962574" y="3213095"/>
                </a:moveTo>
                <a:cubicBezTo>
                  <a:pt x="5927499" y="3213095"/>
                  <a:pt x="5899070" y="3241518"/>
                  <a:pt x="5899070" y="3276580"/>
                </a:cubicBezTo>
                <a:cubicBezTo>
                  <a:pt x="5899070" y="3311640"/>
                  <a:pt x="5927499" y="3340062"/>
                  <a:pt x="5962574" y="3340062"/>
                </a:cubicBezTo>
                <a:cubicBezTo>
                  <a:pt x="5997649" y="3340062"/>
                  <a:pt x="6026082" y="3311640"/>
                  <a:pt x="6026082" y="3276580"/>
                </a:cubicBezTo>
                <a:cubicBezTo>
                  <a:pt x="6026082" y="3241518"/>
                  <a:pt x="5997649" y="3213095"/>
                  <a:pt x="5962574" y="3213095"/>
                </a:cubicBezTo>
                <a:close/>
                <a:moveTo>
                  <a:pt x="5695880" y="3213095"/>
                </a:moveTo>
                <a:cubicBezTo>
                  <a:pt x="5660806" y="3213095"/>
                  <a:pt x="5632380" y="3241518"/>
                  <a:pt x="5632380" y="3276580"/>
                </a:cubicBezTo>
                <a:cubicBezTo>
                  <a:pt x="5632380" y="3311640"/>
                  <a:pt x="5660806" y="3340062"/>
                  <a:pt x="5695880" y="3340062"/>
                </a:cubicBezTo>
                <a:cubicBezTo>
                  <a:pt x="5730946" y="3340062"/>
                  <a:pt x="5759373" y="3311640"/>
                  <a:pt x="5759373" y="3276580"/>
                </a:cubicBezTo>
                <a:cubicBezTo>
                  <a:pt x="5759373" y="3241518"/>
                  <a:pt x="5730946" y="3213095"/>
                  <a:pt x="5695880" y="3213095"/>
                </a:cubicBezTo>
                <a:close/>
                <a:moveTo>
                  <a:pt x="11296568" y="3213093"/>
                </a:moveTo>
                <a:cubicBezTo>
                  <a:pt x="11261498" y="3213093"/>
                  <a:pt x="11233068" y="3241516"/>
                  <a:pt x="11233068" y="3276578"/>
                </a:cubicBezTo>
                <a:cubicBezTo>
                  <a:pt x="11233068" y="3311640"/>
                  <a:pt x="11261498" y="3340062"/>
                  <a:pt x="11296568" y="3340062"/>
                </a:cubicBezTo>
                <a:cubicBezTo>
                  <a:pt x="11331638" y="3340062"/>
                  <a:pt x="11360068" y="3311640"/>
                  <a:pt x="11360068" y="3276578"/>
                </a:cubicBezTo>
                <a:cubicBezTo>
                  <a:pt x="11360068" y="3241516"/>
                  <a:pt x="11331638" y="3213093"/>
                  <a:pt x="11296568" y="3213093"/>
                </a:cubicBezTo>
                <a:close/>
                <a:moveTo>
                  <a:pt x="11029868" y="3213093"/>
                </a:moveTo>
                <a:cubicBezTo>
                  <a:pt x="10994798" y="3213093"/>
                  <a:pt x="10966368" y="3241516"/>
                  <a:pt x="10966368" y="3276578"/>
                </a:cubicBezTo>
                <a:cubicBezTo>
                  <a:pt x="10966368" y="3311640"/>
                  <a:pt x="10994798" y="3340062"/>
                  <a:pt x="11029868" y="3340062"/>
                </a:cubicBezTo>
                <a:cubicBezTo>
                  <a:pt x="11064938" y="3340062"/>
                  <a:pt x="11093368" y="3311640"/>
                  <a:pt x="11093368" y="3276578"/>
                </a:cubicBezTo>
                <a:cubicBezTo>
                  <a:pt x="11093368" y="3241516"/>
                  <a:pt x="11064938" y="3213093"/>
                  <a:pt x="11029868" y="3213093"/>
                </a:cubicBezTo>
                <a:close/>
                <a:moveTo>
                  <a:pt x="10763168" y="3213093"/>
                </a:moveTo>
                <a:cubicBezTo>
                  <a:pt x="10728098" y="3213093"/>
                  <a:pt x="10699668" y="3241516"/>
                  <a:pt x="10699668" y="3276578"/>
                </a:cubicBezTo>
                <a:cubicBezTo>
                  <a:pt x="10699668" y="3311640"/>
                  <a:pt x="10728098" y="3340062"/>
                  <a:pt x="10763168" y="3340062"/>
                </a:cubicBezTo>
                <a:cubicBezTo>
                  <a:pt x="10798238" y="3340062"/>
                  <a:pt x="10826668" y="3311640"/>
                  <a:pt x="10826668" y="3276578"/>
                </a:cubicBezTo>
                <a:cubicBezTo>
                  <a:pt x="10826668" y="3241516"/>
                  <a:pt x="10798238" y="3213093"/>
                  <a:pt x="10763168" y="3213093"/>
                </a:cubicBezTo>
                <a:close/>
                <a:moveTo>
                  <a:pt x="10496468" y="3213093"/>
                </a:moveTo>
                <a:cubicBezTo>
                  <a:pt x="10461398" y="3213093"/>
                  <a:pt x="10432968" y="3241516"/>
                  <a:pt x="10432968" y="3276578"/>
                </a:cubicBezTo>
                <a:cubicBezTo>
                  <a:pt x="10432968" y="3311640"/>
                  <a:pt x="10461398" y="3340062"/>
                  <a:pt x="10496468" y="3340062"/>
                </a:cubicBezTo>
                <a:cubicBezTo>
                  <a:pt x="10531538" y="3340062"/>
                  <a:pt x="10559968" y="3311640"/>
                  <a:pt x="10559968" y="3276578"/>
                </a:cubicBezTo>
                <a:cubicBezTo>
                  <a:pt x="10559968" y="3241516"/>
                  <a:pt x="10531538" y="3213093"/>
                  <a:pt x="10496468" y="3213093"/>
                </a:cubicBezTo>
                <a:close/>
                <a:moveTo>
                  <a:pt x="10229768" y="3213093"/>
                </a:moveTo>
                <a:cubicBezTo>
                  <a:pt x="10194698" y="3213093"/>
                  <a:pt x="10166268" y="3241516"/>
                  <a:pt x="10166268" y="3276578"/>
                </a:cubicBezTo>
                <a:cubicBezTo>
                  <a:pt x="10166268" y="3311640"/>
                  <a:pt x="10194698" y="3340062"/>
                  <a:pt x="10229768" y="3340062"/>
                </a:cubicBezTo>
                <a:cubicBezTo>
                  <a:pt x="10264838" y="3340062"/>
                  <a:pt x="10293268" y="3311640"/>
                  <a:pt x="10293268" y="3276578"/>
                </a:cubicBezTo>
                <a:cubicBezTo>
                  <a:pt x="10293268" y="3241516"/>
                  <a:pt x="10264838" y="3213093"/>
                  <a:pt x="10229768" y="3213093"/>
                </a:cubicBezTo>
                <a:close/>
                <a:moveTo>
                  <a:pt x="9963068" y="3213093"/>
                </a:moveTo>
                <a:cubicBezTo>
                  <a:pt x="9927998" y="3213093"/>
                  <a:pt x="9899568" y="3241516"/>
                  <a:pt x="9899568" y="3276578"/>
                </a:cubicBezTo>
                <a:cubicBezTo>
                  <a:pt x="9899568" y="3311640"/>
                  <a:pt x="9927998" y="3340062"/>
                  <a:pt x="9963068" y="3340062"/>
                </a:cubicBezTo>
                <a:cubicBezTo>
                  <a:pt x="9998138" y="3340062"/>
                  <a:pt x="10026568" y="3311640"/>
                  <a:pt x="10026568" y="3276578"/>
                </a:cubicBezTo>
                <a:cubicBezTo>
                  <a:pt x="10026568" y="3241516"/>
                  <a:pt x="9998138" y="3213093"/>
                  <a:pt x="9963068" y="3213093"/>
                </a:cubicBezTo>
                <a:close/>
                <a:moveTo>
                  <a:pt x="9696368" y="3213093"/>
                </a:moveTo>
                <a:cubicBezTo>
                  <a:pt x="9661298" y="3213093"/>
                  <a:pt x="9632868" y="3241516"/>
                  <a:pt x="9632868" y="3276578"/>
                </a:cubicBezTo>
                <a:cubicBezTo>
                  <a:pt x="9632868" y="3311640"/>
                  <a:pt x="9661298" y="3340062"/>
                  <a:pt x="9696368" y="3340062"/>
                </a:cubicBezTo>
                <a:cubicBezTo>
                  <a:pt x="9731438" y="3340062"/>
                  <a:pt x="9759868" y="3311640"/>
                  <a:pt x="9759868" y="3276578"/>
                </a:cubicBezTo>
                <a:cubicBezTo>
                  <a:pt x="9759868" y="3241516"/>
                  <a:pt x="9731438" y="3213093"/>
                  <a:pt x="9696368" y="3213093"/>
                </a:cubicBezTo>
                <a:close/>
                <a:moveTo>
                  <a:pt x="9429668" y="3213093"/>
                </a:moveTo>
                <a:cubicBezTo>
                  <a:pt x="9394598" y="3213093"/>
                  <a:pt x="9366168" y="3241516"/>
                  <a:pt x="9366168" y="3276578"/>
                </a:cubicBezTo>
                <a:cubicBezTo>
                  <a:pt x="9366168" y="3311640"/>
                  <a:pt x="9394598" y="3340062"/>
                  <a:pt x="9429668" y="3340062"/>
                </a:cubicBezTo>
                <a:cubicBezTo>
                  <a:pt x="9464738" y="3340062"/>
                  <a:pt x="9493168" y="3311640"/>
                  <a:pt x="9493168" y="3276578"/>
                </a:cubicBezTo>
                <a:cubicBezTo>
                  <a:pt x="9493168" y="3241516"/>
                  <a:pt x="9464738" y="3213093"/>
                  <a:pt x="9429668" y="3213093"/>
                </a:cubicBezTo>
                <a:close/>
                <a:moveTo>
                  <a:pt x="9162968" y="3213093"/>
                </a:moveTo>
                <a:cubicBezTo>
                  <a:pt x="9127898" y="3213093"/>
                  <a:pt x="9099468" y="3241518"/>
                  <a:pt x="9099468" y="3276578"/>
                </a:cubicBezTo>
                <a:cubicBezTo>
                  <a:pt x="9099468" y="3311640"/>
                  <a:pt x="9127898" y="3340062"/>
                  <a:pt x="9162968" y="3340062"/>
                </a:cubicBezTo>
                <a:cubicBezTo>
                  <a:pt x="9198038" y="3340062"/>
                  <a:pt x="9226468" y="3311640"/>
                  <a:pt x="9226468" y="3276578"/>
                </a:cubicBezTo>
                <a:cubicBezTo>
                  <a:pt x="9226468" y="3241518"/>
                  <a:pt x="9198038" y="3213093"/>
                  <a:pt x="9162968" y="3213093"/>
                </a:cubicBezTo>
                <a:close/>
                <a:moveTo>
                  <a:pt x="8896268" y="3213093"/>
                </a:moveTo>
                <a:cubicBezTo>
                  <a:pt x="8861198" y="3213093"/>
                  <a:pt x="8832768" y="3241518"/>
                  <a:pt x="8832768" y="3276578"/>
                </a:cubicBezTo>
                <a:cubicBezTo>
                  <a:pt x="8832768" y="3311640"/>
                  <a:pt x="8861198" y="3340062"/>
                  <a:pt x="8896268" y="3340062"/>
                </a:cubicBezTo>
                <a:cubicBezTo>
                  <a:pt x="8931338" y="3340062"/>
                  <a:pt x="8959768" y="3311640"/>
                  <a:pt x="8959768" y="3276578"/>
                </a:cubicBezTo>
                <a:cubicBezTo>
                  <a:pt x="8959768" y="3241518"/>
                  <a:pt x="8931338" y="3213093"/>
                  <a:pt x="8896268" y="3213093"/>
                </a:cubicBezTo>
                <a:close/>
                <a:moveTo>
                  <a:pt x="8629568" y="3213093"/>
                </a:moveTo>
                <a:cubicBezTo>
                  <a:pt x="8594498" y="3213093"/>
                  <a:pt x="8566068" y="3241518"/>
                  <a:pt x="8566068" y="3276578"/>
                </a:cubicBezTo>
                <a:cubicBezTo>
                  <a:pt x="8566068" y="3311640"/>
                  <a:pt x="8594498" y="3340062"/>
                  <a:pt x="8629568" y="3340062"/>
                </a:cubicBezTo>
                <a:cubicBezTo>
                  <a:pt x="8664638" y="3340062"/>
                  <a:pt x="8693068" y="3311640"/>
                  <a:pt x="8693068" y="3276578"/>
                </a:cubicBezTo>
                <a:cubicBezTo>
                  <a:pt x="8693068" y="3241518"/>
                  <a:pt x="8664638" y="3213093"/>
                  <a:pt x="8629568" y="3213093"/>
                </a:cubicBezTo>
                <a:close/>
                <a:moveTo>
                  <a:pt x="11829968" y="3213091"/>
                </a:moveTo>
                <a:cubicBezTo>
                  <a:pt x="11794898" y="3213091"/>
                  <a:pt x="11766468" y="3241516"/>
                  <a:pt x="11766468" y="3276578"/>
                </a:cubicBezTo>
                <a:cubicBezTo>
                  <a:pt x="11766468" y="3311640"/>
                  <a:pt x="11794898" y="3340062"/>
                  <a:pt x="11829968" y="3340062"/>
                </a:cubicBezTo>
                <a:cubicBezTo>
                  <a:pt x="11865038" y="3340062"/>
                  <a:pt x="11893468" y="3311640"/>
                  <a:pt x="11893468" y="3276578"/>
                </a:cubicBezTo>
                <a:cubicBezTo>
                  <a:pt x="11893468" y="3241516"/>
                  <a:pt x="11865038" y="3213091"/>
                  <a:pt x="11829968" y="3213091"/>
                </a:cubicBezTo>
                <a:close/>
                <a:moveTo>
                  <a:pt x="11563268" y="3213091"/>
                </a:moveTo>
                <a:cubicBezTo>
                  <a:pt x="11528198" y="3213091"/>
                  <a:pt x="11499768" y="3241516"/>
                  <a:pt x="11499768" y="3276578"/>
                </a:cubicBezTo>
                <a:cubicBezTo>
                  <a:pt x="11499768" y="3311640"/>
                  <a:pt x="11528198" y="3340062"/>
                  <a:pt x="11563268" y="3340062"/>
                </a:cubicBezTo>
                <a:cubicBezTo>
                  <a:pt x="11598338" y="3340062"/>
                  <a:pt x="11626768" y="3311640"/>
                  <a:pt x="11626768" y="3276578"/>
                </a:cubicBezTo>
                <a:cubicBezTo>
                  <a:pt x="11626768" y="3241516"/>
                  <a:pt x="11598338" y="3213091"/>
                  <a:pt x="11563268" y="3213091"/>
                </a:cubicBezTo>
                <a:close/>
                <a:moveTo>
                  <a:pt x="615968" y="2908405"/>
                </a:moveTo>
                <a:cubicBezTo>
                  <a:pt x="580899" y="2908405"/>
                  <a:pt x="552469" y="2936826"/>
                  <a:pt x="552469" y="2971885"/>
                </a:cubicBezTo>
                <a:cubicBezTo>
                  <a:pt x="552469" y="3006943"/>
                  <a:pt x="580899" y="3035364"/>
                  <a:pt x="615968" y="3035364"/>
                </a:cubicBezTo>
                <a:cubicBezTo>
                  <a:pt x="651038" y="3035364"/>
                  <a:pt x="679468" y="3006943"/>
                  <a:pt x="679468" y="2971885"/>
                </a:cubicBezTo>
                <a:cubicBezTo>
                  <a:pt x="679468" y="2936826"/>
                  <a:pt x="651038" y="2908405"/>
                  <a:pt x="615968" y="2908405"/>
                </a:cubicBezTo>
                <a:close/>
                <a:moveTo>
                  <a:pt x="349271" y="2908405"/>
                </a:moveTo>
                <a:cubicBezTo>
                  <a:pt x="314201" y="2908405"/>
                  <a:pt x="285772" y="2936826"/>
                  <a:pt x="285772" y="2971885"/>
                </a:cubicBezTo>
                <a:cubicBezTo>
                  <a:pt x="285772" y="3006943"/>
                  <a:pt x="314201" y="3035364"/>
                  <a:pt x="349271" y="3035364"/>
                </a:cubicBezTo>
                <a:cubicBezTo>
                  <a:pt x="384341" y="3035364"/>
                  <a:pt x="412770" y="3006943"/>
                  <a:pt x="412770" y="2971885"/>
                </a:cubicBezTo>
                <a:cubicBezTo>
                  <a:pt x="412770" y="2936826"/>
                  <a:pt x="384341" y="2908405"/>
                  <a:pt x="349271" y="2908405"/>
                </a:cubicBezTo>
                <a:close/>
                <a:moveTo>
                  <a:pt x="1416060" y="2908404"/>
                </a:moveTo>
                <a:cubicBezTo>
                  <a:pt x="1380991" y="2908404"/>
                  <a:pt x="1352561" y="2936825"/>
                  <a:pt x="1352561" y="2971883"/>
                </a:cubicBezTo>
                <a:cubicBezTo>
                  <a:pt x="1352561" y="3006941"/>
                  <a:pt x="1380991" y="3035362"/>
                  <a:pt x="1416060" y="3035362"/>
                </a:cubicBezTo>
                <a:cubicBezTo>
                  <a:pt x="1451131" y="3035362"/>
                  <a:pt x="1479560" y="3006941"/>
                  <a:pt x="1479560" y="2971883"/>
                </a:cubicBezTo>
                <a:cubicBezTo>
                  <a:pt x="1479560" y="2936825"/>
                  <a:pt x="1451131" y="2908404"/>
                  <a:pt x="1416060" y="2908404"/>
                </a:cubicBezTo>
                <a:close/>
                <a:moveTo>
                  <a:pt x="1149363" y="2908404"/>
                </a:moveTo>
                <a:cubicBezTo>
                  <a:pt x="1114293" y="2908404"/>
                  <a:pt x="1085864" y="2936825"/>
                  <a:pt x="1085864" y="2971883"/>
                </a:cubicBezTo>
                <a:cubicBezTo>
                  <a:pt x="1085864" y="3006941"/>
                  <a:pt x="1114293" y="3035362"/>
                  <a:pt x="1149363" y="3035362"/>
                </a:cubicBezTo>
                <a:cubicBezTo>
                  <a:pt x="1184433" y="3035362"/>
                  <a:pt x="1212862" y="3006941"/>
                  <a:pt x="1212862" y="2971883"/>
                </a:cubicBezTo>
                <a:cubicBezTo>
                  <a:pt x="1212862" y="2936825"/>
                  <a:pt x="1184433" y="2908404"/>
                  <a:pt x="1149363" y="2908404"/>
                </a:cubicBezTo>
                <a:close/>
                <a:moveTo>
                  <a:pt x="882666" y="2908404"/>
                </a:moveTo>
                <a:cubicBezTo>
                  <a:pt x="847596" y="2908404"/>
                  <a:pt x="819166" y="2936825"/>
                  <a:pt x="819166" y="2971883"/>
                </a:cubicBezTo>
                <a:cubicBezTo>
                  <a:pt x="819166" y="3006943"/>
                  <a:pt x="847596" y="3035364"/>
                  <a:pt x="882666" y="3035364"/>
                </a:cubicBezTo>
                <a:cubicBezTo>
                  <a:pt x="917735" y="3035364"/>
                  <a:pt x="946165" y="3006943"/>
                  <a:pt x="946165" y="2971883"/>
                </a:cubicBezTo>
                <a:cubicBezTo>
                  <a:pt x="946165" y="2936825"/>
                  <a:pt x="917735" y="2908404"/>
                  <a:pt x="882666" y="2908404"/>
                </a:cubicBezTo>
                <a:close/>
                <a:moveTo>
                  <a:pt x="2482874" y="2908402"/>
                </a:moveTo>
                <a:cubicBezTo>
                  <a:pt x="2447798" y="2908402"/>
                  <a:pt x="2419370" y="2936823"/>
                  <a:pt x="2419370" y="2971881"/>
                </a:cubicBezTo>
                <a:cubicBezTo>
                  <a:pt x="2419370" y="3006939"/>
                  <a:pt x="2447798" y="3035360"/>
                  <a:pt x="2482874" y="3035360"/>
                </a:cubicBezTo>
                <a:cubicBezTo>
                  <a:pt x="2517951" y="3035360"/>
                  <a:pt x="2546385" y="3006939"/>
                  <a:pt x="2546385" y="2971881"/>
                </a:cubicBezTo>
                <a:cubicBezTo>
                  <a:pt x="2546385" y="2936823"/>
                  <a:pt x="2517951" y="2908402"/>
                  <a:pt x="2482874" y="2908402"/>
                </a:cubicBezTo>
                <a:close/>
                <a:moveTo>
                  <a:pt x="2216173" y="2908402"/>
                </a:moveTo>
                <a:cubicBezTo>
                  <a:pt x="2181110" y="2908402"/>
                  <a:pt x="2152679" y="2936823"/>
                  <a:pt x="2152679" y="2971881"/>
                </a:cubicBezTo>
                <a:cubicBezTo>
                  <a:pt x="2152679" y="3006939"/>
                  <a:pt x="2181110" y="3035360"/>
                  <a:pt x="2216173" y="3035360"/>
                </a:cubicBezTo>
                <a:cubicBezTo>
                  <a:pt x="2251239" y="3035360"/>
                  <a:pt x="2279681" y="3006939"/>
                  <a:pt x="2279681" y="2971881"/>
                </a:cubicBezTo>
                <a:cubicBezTo>
                  <a:pt x="2279681" y="2936823"/>
                  <a:pt x="2251239" y="2908402"/>
                  <a:pt x="2216173" y="2908402"/>
                </a:cubicBezTo>
                <a:close/>
                <a:moveTo>
                  <a:pt x="1949461" y="2908402"/>
                </a:moveTo>
                <a:cubicBezTo>
                  <a:pt x="1914391" y="2908402"/>
                  <a:pt x="1885958" y="2936823"/>
                  <a:pt x="1885958" y="2971883"/>
                </a:cubicBezTo>
                <a:cubicBezTo>
                  <a:pt x="1885958" y="3006941"/>
                  <a:pt x="1914391" y="3035362"/>
                  <a:pt x="1949461" y="3035362"/>
                </a:cubicBezTo>
                <a:cubicBezTo>
                  <a:pt x="1984549" y="3035362"/>
                  <a:pt x="2012981" y="3006941"/>
                  <a:pt x="2012981" y="2971883"/>
                </a:cubicBezTo>
                <a:cubicBezTo>
                  <a:pt x="2012981" y="2936823"/>
                  <a:pt x="1984549" y="2908402"/>
                  <a:pt x="1949461" y="2908402"/>
                </a:cubicBezTo>
                <a:close/>
                <a:moveTo>
                  <a:pt x="1682759" y="2908402"/>
                </a:moveTo>
                <a:cubicBezTo>
                  <a:pt x="1647689" y="2908402"/>
                  <a:pt x="1619260" y="2936823"/>
                  <a:pt x="1619260" y="2971883"/>
                </a:cubicBezTo>
                <a:cubicBezTo>
                  <a:pt x="1619260" y="3006941"/>
                  <a:pt x="1647689" y="3035362"/>
                  <a:pt x="1682759" y="3035362"/>
                </a:cubicBezTo>
                <a:cubicBezTo>
                  <a:pt x="1717830" y="3035362"/>
                  <a:pt x="1746259" y="3006941"/>
                  <a:pt x="1746259" y="2971883"/>
                </a:cubicBezTo>
                <a:cubicBezTo>
                  <a:pt x="1746259" y="2936823"/>
                  <a:pt x="1717830" y="2908402"/>
                  <a:pt x="1682759" y="2908402"/>
                </a:cubicBezTo>
                <a:close/>
                <a:moveTo>
                  <a:pt x="3549680" y="2908400"/>
                </a:moveTo>
                <a:cubicBezTo>
                  <a:pt x="3514602" y="2908400"/>
                  <a:pt x="3486172" y="2936821"/>
                  <a:pt x="3486172" y="2971879"/>
                </a:cubicBezTo>
                <a:cubicBezTo>
                  <a:pt x="3486172" y="3006938"/>
                  <a:pt x="3514602" y="3035360"/>
                  <a:pt x="3549680" y="3035360"/>
                </a:cubicBezTo>
                <a:cubicBezTo>
                  <a:pt x="3584740" y="3035360"/>
                  <a:pt x="3613176" y="3006938"/>
                  <a:pt x="3613176" y="2971879"/>
                </a:cubicBezTo>
                <a:cubicBezTo>
                  <a:pt x="3613176" y="2936821"/>
                  <a:pt x="3584740" y="2908400"/>
                  <a:pt x="3549680" y="2908400"/>
                </a:cubicBezTo>
                <a:close/>
                <a:moveTo>
                  <a:pt x="3282946" y="2908400"/>
                </a:moveTo>
                <a:cubicBezTo>
                  <a:pt x="3247880" y="2908400"/>
                  <a:pt x="3219454" y="2936821"/>
                  <a:pt x="3219454" y="2971879"/>
                </a:cubicBezTo>
                <a:cubicBezTo>
                  <a:pt x="3219454" y="3006939"/>
                  <a:pt x="3247880" y="3035360"/>
                  <a:pt x="3282946" y="3035360"/>
                </a:cubicBezTo>
                <a:cubicBezTo>
                  <a:pt x="3318012" y="3035360"/>
                  <a:pt x="3346448" y="3006939"/>
                  <a:pt x="3346448" y="2971879"/>
                </a:cubicBezTo>
                <a:cubicBezTo>
                  <a:pt x="3346448" y="2936821"/>
                  <a:pt x="3318012" y="2908400"/>
                  <a:pt x="3282946" y="2908400"/>
                </a:cubicBezTo>
                <a:close/>
                <a:moveTo>
                  <a:pt x="3016279" y="2908400"/>
                </a:moveTo>
                <a:cubicBezTo>
                  <a:pt x="2981214" y="2908400"/>
                  <a:pt x="2952787" y="2936821"/>
                  <a:pt x="2952787" y="2971881"/>
                </a:cubicBezTo>
                <a:cubicBezTo>
                  <a:pt x="2952787" y="3006939"/>
                  <a:pt x="2981214" y="3035360"/>
                  <a:pt x="3016279" y="3035360"/>
                </a:cubicBezTo>
                <a:cubicBezTo>
                  <a:pt x="3051345" y="3035360"/>
                  <a:pt x="3079772" y="3006939"/>
                  <a:pt x="3079772" y="2971881"/>
                </a:cubicBezTo>
                <a:cubicBezTo>
                  <a:pt x="3079772" y="2936821"/>
                  <a:pt x="3051345" y="2908400"/>
                  <a:pt x="3016279" y="2908400"/>
                </a:cubicBezTo>
                <a:close/>
                <a:moveTo>
                  <a:pt x="2749613" y="2908400"/>
                </a:moveTo>
                <a:cubicBezTo>
                  <a:pt x="2714539" y="2908400"/>
                  <a:pt x="2686082" y="2936823"/>
                  <a:pt x="2686082" y="2971881"/>
                </a:cubicBezTo>
                <a:cubicBezTo>
                  <a:pt x="2686082" y="3006939"/>
                  <a:pt x="2714539" y="3035360"/>
                  <a:pt x="2749613" y="3035360"/>
                </a:cubicBezTo>
                <a:cubicBezTo>
                  <a:pt x="2784679" y="3035360"/>
                  <a:pt x="2813105" y="3006939"/>
                  <a:pt x="2813105" y="2971881"/>
                </a:cubicBezTo>
                <a:cubicBezTo>
                  <a:pt x="2813105" y="2936823"/>
                  <a:pt x="2784679" y="2908400"/>
                  <a:pt x="2749613" y="2908400"/>
                </a:cubicBezTo>
                <a:close/>
                <a:moveTo>
                  <a:pt x="4616405" y="2908398"/>
                </a:moveTo>
                <a:cubicBezTo>
                  <a:pt x="4581347" y="2908398"/>
                  <a:pt x="4552900" y="2936819"/>
                  <a:pt x="4552900" y="2971878"/>
                </a:cubicBezTo>
                <a:cubicBezTo>
                  <a:pt x="4552900" y="3006938"/>
                  <a:pt x="4581347" y="3035359"/>
                  <a:pt x="4616405" y="3035359"/>
                </a:cubicBezTo>
                <a:cubicBezTo>
                  <a:pt x="4651461" y="3035359"/>
                  <a:pt x="4679879" y="3006938"/>
                  <a:pt x="4679879" y="2971878"/>
                </a:cubicBezTo>
                <a:cubicBezTo>
                  <a:pt x="4679879" y="2936819"/>
                  <a:pt x="4651461" y="2908398"/>
                  <a:pt x="4616405" y="2908398"/>
                </a:cubicBezTo>
                <a:close/>
                <a:moveTo>
                  <a:pt x="4349694" y="2908398"/>
                </a:moveTo>
                <a:cubicBezTo>
                  <a:pt x="4314636" y="2908398"/>
                  <a:pt x="4286199" y="2936819"/>
                  <a:pt x="4286199" y="2971878"/>
                </a:cubicBezTo>
                <a:cubicBezTo>
                  <a:pt x="4286199" y="3006938"/>
                  <a:pt x="4314636" y="3035359"/>
                  <a:pt x="4349694" y="3035359"/>
                </a:cubicBezTo>
                <a:cubicBezTo>
                  <a:pt x="4384769" y="3035359"/>
                  <a:pt x="4413179" y="3006938"/>
                  <a:pt x="4413179" y="2971878"/>
                </a:cubicBezTo>
                <a:cubicBezTo>
                  <a:pt x="4413179" y="2936819"/>
                  <a:pt x="4384769" y="2908398"/>
                  <a:pt x="4349694" y="2908398"/>
                </a:cubicBezTo>
                <a:close/>
                <a:moveTo>
                  <a:pt x="4082994" y="2908398"/>
                </a:moveTo>
                <a:cubicBezTo>
                  <a:pt x="4047995" y="2908398"/>
                  <a:pt x="4019556" y="2936819"/>
                  <a:pt x="4019556" y="2971879"/>
                </a:cubicBezTo>
                <a:cubicBezTo>
                  <a:pt x="4019556" y="3006938"/>
                  <a:pt x="4047995" y="3035359"/>
                  <a:pt x="4082994" y="3035359"/>
                </a:cubicBezTo>
                <a:cubicBezTo>
                  <a:pt x="4118056" y="3035359"/>
                  <a:pt x="4146498" y="3006938"/>
                  <a:pt x="4146498" y="2971879"/>
                </a:cubicBezTo>
                <a:cubicBezTo>
                  <a:pt x="4146498" y="2936819"/>
                  <a:pt x="4118056" y="2908398"/>
                  <a:pt x="4082994" y="2908398"/>
                </a:cubicBezTo>
                <a:close/>
                <a:moveTo>
                  <a:pt x="3816356" y="2908398"/>
                </a:moveTo>
                <a:cubicBezTo>
                  <a:pt x="3781288" y="2908398"/>
                  <a:pt x="3752862" y="2936819"/>
                  <a:pt x="3752862" y="2971879"/>
                </a:cubicBezTo>
                <a:cubicBezTo>
                  <a:pt x="3752862" y="3006938"/>
                  <a:pt x="3781288" y="3035359"/>
                  <a:pt x="3816356" y="3035359"/>
                </a:cubicBezTo>
                <a:cubicBezTo>
                  <a:pt x="3851426" y="3035359"/>
                  <a:pt x="3879862" y="3006938"/>
                  <a:pt x="3879862" y="2971879"/>
                </a:cubicBezTo>
                <a:cubicBezTo>
                  <a:pt x="3879862" y="2936819"/>
                  <a:pt x="3851426" y="2908398"/>
                  <a:pt x="3816356" y="2908398"/>
                </a:cubicBezTo>
                <a:close/>
                <a:moveTo>
                  <a:pt x="5416495" y="2908397"/>
                </a:moveTo>
                <a:cubicBezTo>
                  <a:pt x="5381421" y="2908397"/>
                  <a:pt x="5352995" y="2936818"/>
                  <a:pt x="5352995" y="2971876"/>
                </a:cubicBezTo>
                <a:cubicBezTo>
                  <a:pt x="5352995" y="3006936"/>
                  <a:pt x="5381421" y="3035357"/>
                  <a:pt x="5416495" y="3035357"/>
                </a:cubicBezTo>
                <a:cubicBezTo>
                  <a:pt x="5451563" y="3035357"/>
                  <a:pt x="5479994" y="3006936"/>
                  <a:pt x="5479994" y="2971876"/>
                </a:cubicBezTo>
                <a:cubicBezTo>
                  <a:pt x="5479994" y="2936818"/>
                  <a:pt x="5451563" y="2908397"/>
                  <a:pt x="5416495" y="2908397"/>
                </a:cubicBezTo>
                <a:close/>
                <a:moveTo>
                  <a:pt x="5149793" y="2908397"/>
                </a:moveTo>
                <a:cubicBezTo>
                  <a:pt x="5114716" y="2908397"/>
                  <a:pt x="5086284" y="2936818"/>
                  <a:pt x="5086284" y="2971878"/>
                </a:cubicBezTo>
                <a:cubicBezTo>
                  <a:pt x="5086284" y="3006936"/>
                  <a:pt x="5114716" y="3035357"/>
                  <a:pt x="5149793" y="3035357"/>
                </a:cubicBezTo>
                <a:cubicBezTo>
                  <a:pt x="5184855" y="3035357"/>
                  <a:pt x="5213289" y="3006936"/>
                  <a:pt x="5213289" y="2971878"/>
                </a:cubicBezTo>
                <a:cubicBezTo>
                  <a:pt x="5213289" y="2936818"/>
                  <a:pt x="5184855" y="2908397"/>
                  <a:pt x="5149793" y="2908397"/>
                </a:cubicBezTo>
                <a:close/>
                <a:moveTo>
                  <a:pt x="4883094" y="2908397"/>
                </a:moveTo>
                <a:cubicBezTo>
                  <a:pt x="4848018" y="2908397"/>
                  <a:pt x="4819583" y="2936819"/>
                  <a:pt x="4819583" y="2971878"/>
                </a:cubicBezTo>
                <a:cubicBezTo>
                  <a:pt x="4819583" y="3006936"/>
                  <a:pt x="4848018" y="3035359"/>
                  <a:pt x="4883094" y="3035359"/>
                </a:cubicBezTo>
                <a:cubicBezTo>
                  <a:pt x="4918167" y="3035359"/>
                  <a:pt x="4946597" y="3006936"/>
                  <a:pt x="4946597" y="2971878"/>
                </a:cubicBezTo>
                <a:cubicBezTo>
                  <a:pt x="4946597" y="2936819"/>
                  <a:pt x="4918167" y="2908397"/>
                  <a:pt x="4883094" y="2908397"/>
                </a:cubicBezTo>
                <a:close/>
                <a:moveTo>
                  <a:pt x="6483268" y="2908395"/>
                </a:moveTo>
                <a:cubicBezTo>
                  <a:pt x="6448198" y="2908395"/>
                  <a:pt x="6419768" y="2936816"/>
                  <a:pt x="6419768" y="2971876"/>
                </a:cubicBezTo>
                <a:cubicBezTo>
                  <a:pt x="6419768" y="3006934"/>
                  <a:pt x="6448198" y="3035355"/>
                  <a:pt x="6483268" y="3035355"/>
                </a:cubicBezTo>
                <a:cubicBezTo>
                  <a:pt x="6518338" y="3035355"/>
                  <a:pt x="6546768" y="3006934"/>
                  <a:pt x="6546768" y="2971876"/>
                </a:cubicBezTo>
                <a:cubicBezTo>
                  <a:pt x="6546768" y="2936816"/>
                  <a:pt x="6518338" y="2908395"/>
                  <a:pt x="6483268" y="2908395"/>
                </a:cubicBezTo>
                <a:close/>
                <a:moveTo>
                  <a:pt x="6216568" y="2908395"/>
                </a:moveTo>
                <a:cubicBezTo>
                  <a:pt x="6181498" y="2908395"/>
                  <a:pt x="6153068" y="2936816"/>
                  <a:pt x="6153068" y="2971876"/>
                </a:cubicBezTo>
                <a:cubicBezTo>
                  <a:pt x="6153068" y="3006934"/>
                  <a:pt x="6181498" y="3035357"/>
                  <a:pt x="6216568" y="3035357"/>
                </a:cubicBezTo>
                <a:cubicBezTo>
                  <a:pt x="6251638" y="3035357"/>
                  <a:pt x="6280068" y="3006934"/>
                  <a:pt x="6280068" y="2971876"/>
                </a:cubicBezTo>
                <a:cubicBezTo>
                  <a:pt x="6280068" y="2936816"/>
                  <a:pt x="6251638" y="2908395"/>
                  <a:pt x="6216568" y="2908395"/>
                </a:cubicBezTo>
                <a:close/>
                <a:moveTo>
                  <a:pt x="5949873" y="2908395"/>
                </a:moveTo>
                <a:cubicBezTo>
                  <a:pt x="5914798" y="2908395"/>
                  <a:pt x="5886370" y="2936816"/>
                  <a:pt x="5886370" y="2971876"/>
                </a:cubicBezTo>
                <a:cubicBezTo>
                  <a:pt x="5886370" y="3006936"/>
                  <a:pt x="5914798" y="3035357"/>
                  <a:pt x="5949873" y="3035357"/>
                </a:cubicBezTo>
                <a:cubicBezTo>
                  <a:pt x="5984949" y="3035357"/>
                  <a:pt x="6013385" y="3006936"/>
                  <a:pt x="6013385" y="2971876"/>
                </a:cubicBezTo>
                <a:cubicBezTo>
                  <a:pt x="6013385" y="2936816"/>
                  <a:pt x="5984949" y="2908395"/>
                  <a:pt x="5949873" y="2908395"/>
                </a:cubicBezTo>
                <a:close/>
                <a:moveTo>
                  <a:pt x="5683180" y="2908395"/>
                </a:moveTo>
                <a:cubicBezTo>
                  <a:pt x="5648111" y="2908395"/>
                  <a:pt x="5619681" y="2936818"/>
                  <a:pt x="5619681" y="2971876"/>
                </a:cubicBezTo>
                <a:cubicBezTo>
                  <a:pt x="5619681" y="3006936"/>
                  <a:pt x="5648111" y="3035357"/>
                  <a:pt x="5683180" y="3035357"/>
                </a:cubicBezTo>
                <a:cubicBezTo>
                  <a:pt x="5718246" y="3035357"/>
                  <a:pt x="5746675" y="3006936"/>
                  <a:pt x="5746675" y="2971876"/>
                </a:cubicBezTo>
                <a:cubicBezTo>
                  <a:pt x="5746675" y="2936818"/>
                  <a:pt x="5718246" y="2908395"/>
                  <a:pt x="5683180" y="2908395"/>
                </a:cubicBezTo>
                <a:close/>
                <a:moveTo>
                  <a:pt x="7283368" y="2908393"/>
                </a:moveTo>
                <a:cubicBezTo>
                  <a:pt x="7248298" y="2908393"/>
                  <a:pt x="7219868" y="2936814"/>
                  <a:pt x="7219868" y="2971874"/>
                </a:cubicBezTo>
                <a:cubicBezTo>
                  <a:pt x="7219868" y="3006932"/>
                  <a:pt x="7248298" y="3035355"/>
                  <a:pt x="7283368" y="3035355"/>
                </a:cubicBezTo>
                <a:cubicBezTo>
                  <a:pt x="7318438" y="3035355"/>
                  <a:pt x="7346868" y="3006932"/>
                  <a:pt x="7346868" y="2971874"/>
                </a:cubicBezTo>
                <a:cubicBezTo>
                  <a:pt x="7346868" y="2936814"/>
                  <a:pt x="7318438" y="2908393"/>
                  <a:pt x="7283368" y="2908393"/>
                </a:cubicBezTo>
                <a:close/>
                <a:moveTo>
                  <a:pt x="7016668" y="2908393"/>
                </a:moveTo>
                <a:cubicBezTo>
                  <a:pt x="6981598" y="2908393"/>
                  <a:pt x="6953168" y="2936816"/>
                  <a:pt x="6953168" y="2971874"/>
                </a:cubicBezTo>
                <a:cubicBezTo>
                  <a:pt x="6953168" y="3006934"/>
                  <a:pt x="6981598" y="3035355"/>
                  <a:pt x="7016668" y="3035355"/>
                </a:cubicBezTo>
                <a:cubicBezTo>
                  <a:pt x="7051738" y="3035355"/>
                  <a:pt x="7080168" y="3006934"/>
                  <a:pt x="7080168" y="2971874"/>
                </a:cubicBezTo>
                <a:cubicBezTo>
                  <a:pt x="7080168" y="2936816"/>
                  <a:pt x="7051738" y="2908393"/>
                  <a:pt x="7016668" y="2908393"/>
                </a:cubicBezTo>
                <a:close/>
                <a:moveTo>
                  <a:pt x="6749968" y="2908393"/>
                </a:moveTo>
                <a:cubicBezTo>
                  <a:pt x="6714898" y="2908393"/>
                  <a:pt x="6686468" y="2936816"/>
                  <a:pt x="6686468" y="2971874"/>
                </a:cubicBezTo>
                <a:cubicBezTo>
                  <a:pt x="6686468" y="3006934"/>
                  <a:pt x="6714898" y="3035355"/>
                  <a:pt x="6749968" y="3035355"/>
                </a:cubicBezTo>
                <a:cubicBezTo>
                  <a:pt x="6785038" y="3035355"/>
                  <a:pt x="6813468" y="3006934"/>
                  <a:pt x="6813468" y="2971874"/>
                </a:cubicBezTo>
                <a:cubicBezTo>
                  <a:pt x="6813468" y="2936816"/>
                  <a:pt x="6785038" y="2908393"/>
                  <a:pt x="6749968" y="2908393"/>
                </a:cubicBezTo>
                <a:close/>
                <a:moveTo>
                  <a:pt x="8616868" y="2908391"/>
                </a:moveTo>
                <a:cubicBezTo>
                  <a:pt x="8581798" y="2908391"/>
                  <a:pt x="8553368" y="2936812"/>
                  <a:pt x="8553368" y="2971872"/>
                </a:cubicBezTo>
                <a:cubicBezTo>
                  <a:pt x="8553368" y="3006932"/>
                  <a:pt x="8581798" y="3035353"/>
                  <a:pt x="8616868" y="3035353"/>
                </a:cubicBezTo>
                <a:cubicBezTo>
                  <a:pt x="8651938" y="3035353"/>
                  <a:pt x="8680368" y="3006932"/>
                  <a:pt x="8680368" y="2971872"/>
                </a:cubicBezTo>
                <a:cubicBezTo>
                  <a:pt x="8680368" y="2936812"/>
                  <a:pt x="8651938" y="2908391"/>
                  <a:pt x="8616868" y="2908391"/>
                </a:cubicBezTo>
                <a:close/>
                <a:moveTo>
                  <a:pt x="8350168" y="2908391"/>
                </a:moveTo>
                <a:cubicBezTo>
                  <a:pt x="8315098" y="2908391"/>
                  <a:pt x="8286668" y="2936812"/>
                  <a:pt x="8286668" y="2971872"/>
                </a:cubicBezTo>
                <a:cubicBezTo>
                  <a:pt x="8286668" y="3006932"/>
                  <a:pt x="8315098" y="3035353"/>
                  <a:pt x="8350168" y="3035353"/>
                </a:cubicBezTo>
                <a:cubicBezTo>
                  <a:pt x="8385238" y="3035353"/>
                  <a:pt x="8413668" y="3006932"/>
                  <a:pt x="8413668" y="2971872"/>
                </a:cubicBezTo>
                <a:cubicBezTo>
                  <a:pt x="8413668" y="2936812"/>
                  <a:pt x="8385238" y="2908391"/>
                  <a:pt x="8350168" y="2908391"/>
                </a:cubicBezTo>
                <a:close/>
                <a:moveTo>
                  <a:pt x="8083468" y="2908391"/>
                </a:moveTo>
                <a:cubicBezTo>
                  <a:pt x="8048398" y="2908391"/>
                  <a:pt x="8019968" y="2936812"/>
                  <a:pt x="8019968" y="2971872"/>
                </a:cubicBezTo>
                <a:cubicBezTo>
                  <a:pt x="8019968" y="3006932"/>
                  <a:pt x="8048398" y="3035353"/>
                  <a:pt x="8083468" y="3035353"/>
                </a:cubicBezTo>
                <a:cubicBezTo>
                  <a:pt x="8118538" y="3035353"/>
                  <a:pt x="8146968" y="3006932"/>
                  <a:pt x="8146968" y="2971872"/>
                </a:cubicBezTo>
                <a:cubicBezTo>
                  <a:pt x="8146968" y="2936812"/>
                  <a:pt x="8118538" y="2908391"/>
                  <a:pt x="8083468" y="2908391"/>
                </a:cubicBezTo>
                <a:close/>
                <a:moveTo>
                  <a:pt x="7816768" y="2908391"/>
                </a:moveTo>
                <a:cubicBezTo>
                  <a:pt x="7781698" y="2908391"/>
                  <a:pt x="7753268" y="2936814"/>
                  <a:pt x="7753268" y="2971872"/>
                </a:cubicBezTo>
                <a:cubicBezTo>
                  <a:pt x="7753268" y="3006932"/>
                  <a:pt x="7781698" y="3035353"/>
                  <a:pt x="7816768" y="3035353"/>
                </a:cubicBezTo>
                <a:cubicBezTo>
                  <a:pt x="7851838" y="3035353"/>
                  <a:pt x="7880268" y="3006932"/>
                  <a:pt x="7880268" y="2971872"/>
                </a:cubicBezTo>
                <a:cubicBezTo>
                  <a:pt x="7880268" y="2936814"/>
                  <a:pt x="7851838" y="2908391"/>
                  <a:pt x="7816768" y="2908391"/>
                </a:cubicBezTo>
                <a:close/>
                <a:moveTo>
                  <a:pt x="7550068" y="2908391"/>
                </a:moveTo>
                <a:cubicBezTo>
                  <a:pt x="7514998" y="2908391"/>
                  <a:pt x="7486568" y="2936814"/>
                  <a:pt x="7486568" y="2971874"/>
                </a:cubicBezTo>
                <a:cubicBezTo>
                  <a:pt x="7486568" y="3006932"/>
                  <a:pt x="7514998" y="3035355"/>
                  <a:pt x="7550068" y="3035355"/>
                </a:cubicBezTo>
                <a:cubicBezTo>
                  <a:pt x="7585138" y="3035355"/>
                  <a:pt x="7613568" y="3006932"/>
                  <a:pt x="7613568" y="2971874"/>
                </a:cubicBezTo>
                <a:cubicBezTo>
                  <a:pt x="7613568" y="2936814"/>
                  <a:pt x="7585138" y="2908391"/>
                  <a:pt x="7550068" y="2908391"/>
                </a:cubicBezTo>
                <a:close/>
                <a:moveTo>
                  <a:pt x="9416968" y="2908390"/>
                </a:moveTo>
                <a:cubicBezTo>
                  <a:pt x="9381898" y="2908390"/>
                  <a:pt x="9353468" y="2936811"/>
                  <a:pt x="9353468" y="2971871"/>
                </a:cubicBezTo>
                <a:cubicBezTo>
                  <a:pt x="9353468" y="3006931"/>
                  <a:pt x="9381898" y="3035352"/>
                  <a:pt x="9416968" y="3035352"/>
                </a:cubicBezTo>
                <a:cubicBezTo>
                  <a:pt x="9452038" y="3035352"/>
                  <a:pt x="9480468" y="3006931"/>
                  <a:pt x="9480468" y="2971871"/>
                </a:cubicBezTo>
                <a:cubicBezTo>
                  <a:pt x="9480468" y="2936811"/>
                  <a:pt x="9452038" y="2908390"/>
                  <a:pt x="9416968" y="2908390"/>
                </a:cubicBezTo>
                <a:close/>
                <a:moveTo>
                  <a:pt x="9150268" y="2908390"/>
                </a:moveTo>
                <a:cubicBezTo>
                  <a:pt x="9115198" y="2908390"/>
                  <a:pt x="9086768" y="2936811"/>
                  <a:pt x="9086768" y="2971871"/>
                </a:cubicBezTo>
                <a:cubicBezTo>
                  <a:pt x="9086768" y="3006931"/>
                  <a:pt x="9115198" y="3035353"/>
                  <a:pt x="9150268" y="3035353"/>
                </a:cubicBezTo>
                <a:cubicBezTo>
                  <a:pt x="9185338" y="3035353"/>
                  <a:pt x="9213768" y="3006931"/>
                  <a:pt x="9213768" y="2971871"/>
                </a:cubicBezTo>
                <a:cubicBezTo>
                  <a:pt x="9213768" y="2936811"/>
                  <a:pt x="9185338" y="2908390"/>
                  <a:pt x="9150268" y="2908390"/>
                </a:cubicBezTo>
                <a:close/>
                <a:moveTo>
                  <a:pt x="8883568" y="2908390"/>
                </a:moveTo>
                <a:cubicBezTo>
                  <a:pt x="8848498" y="2908390"/>
                  <a:pt x="8820068" y="2936812"/>
                  <a:pt x="8820068" y="2971872"/>
                </a:cubicBezTo>
                <a:cubicBezTo>
                  <a:pt x="8820068" y="3006931"/>
                  <a:pt x="8848498" y="3035353"/>
                  <a:pt x="8883568" y="3035353"/>
                </a:cubicBezTo>
                <a:cubicBezTo>
                  <a:pt x="8918638" y="3035353"/>
                  <a:pt x="8947068" y="3006931"/>
                  <a:pt x="8947068" y="2971872"/>
                </a:cubicBezTo>
                <a:cubicBezTo>
                  <a:pt x="8947068" y="2936812"/>
                  <a:pt x="8918638" y="2908390"/>
                  <a:pt x="8883568" y="2908390"/>
                </a:cubicBezTo>
                <a:close/>
                <a:moveTo>
                  <a:pt x="10483768" y="2908388"/>
                </a:moveTo>
                <a:cubicBezTo>
                  <a:pt x="10448698" y="2908388"/>
                  <a:pt x="10420268" y="2936809"/>
                  <a:pt x="10420268" y="2971869"/>
                </a:cubicBezTo>
                <a:cubicBezTo>
                  <a:pt x="10420268" y="3006929"/>
                  <a:pt x="10448698" y="3035350"/>
                  <a:pt x="10483768" y="3035350"/>
                </a:cubicBezTo>
                <a:cubicBezTo>
                  <a:pt x="10518838" y="3035350"/>
                  <a:pt x="10547268" y="3006929"/>
                  <a:pt x="10547268" y="2971869"/>
                </a:cubicBezTo>
                <a:cubicBezTo>
                  <a:pt x="10547268" y="2936809"/>
                  <a:pt x="10518838" y="2908388"/>
                  <a:pt x="10483768" y="2908388"/>
                </a:cubicBezTo>
                <a:close/>
                <a:moveTo>
                  <a:pt x="10217068" y="2908388"/>
                </a:moveTo>
                <a:cubicBezTo>
                  <a:pt x="10181998" y="2908388"/>
                  <a:pt x="10153568" y="2936809"/>
                  <a:pt x="10153568" y="2971869"/>
                </a:cubicBezTo>
                <a:cubicBezTo>
                  <a:pt x="10153568" y="3006929"/>
                  <a:pt x="10181998" y="3035352"/>
                  <a:pt x="10217068" y="3035352"/>
                </a:cubicBezTo>
                <a:cubicBezTo>
                  <a:pt x="10252138" y="3035352"/>
                  <a:pt x="10280568" y="3006929"/>
                  <a:pt x="10280568" y="2971869"/>
                </a:cubicBezTo>
                <a:cubicBezTo>
                  <a:pt x="10280568" y="2936809"/>
                  <a:pt x="10252138" y="2908388"/>
                  <a:pt x="10217068" y="2908388"/>
                </a:cubicBezTo>
                <a:close/>
                <a:moveTo>
                  <a:pt x="9950368" y="2908388"/>
                </a:moveTo>
                <a:cubicBezTo>
                  <a:pt x="9915298" y="2908388"/>
                  <a:pt x="9886868" y="2936811"/>
                  <a:pt x="9886868" y="2971869"/>
                </a:cubicBezTo>
                <a:cubicBezTo>
                  <a:pt x="9886868" y="3006929"/>
                  <a:pt x="9915298" y="3035352"/>
                  <a:pt x="9950368" y="3035352"/>
                </a:cubicBezTo>
                <a:cubicBezTo>
                  <a:pt x="9985438" y="3035352"/>
                  <a:pt x="10013868" y="3006929"/>
                  <a:pt x="10013868" y="2971869"/>
                </a:cubicBezTo>
                <a:cubicBezTo>
                  <a:pt x="10013868" y="2936811"/>
                  <a:pt x="9985438" y="2908388"/>
                  <a:pt x="9950368" y="2908388"/>
                </a:cubicBezTo>
                <a:close/>
                <a:moveTo>
                  <a:pt x="9683668" y="2908388"/>
                </a:moveTo>
                <a:cubicBezTo>
                  <a:pt x="9648598" y="2908388"/>
                  <a:pt x="9620168" y="2936811"/>
                  <a:pt x="9620168" y="2971871"/>
                </a:cubicBezTo>
                <a:cubicBezTo>
                  <a:pt x="9620168" y="3006931"/>
                  <a:pt x="9648598" y="3035352"/>
                  <a:pt x="9683668" y="3035352"/>
                </a:cubicBezTo>
                <a:cubicBezTo>
                  <a:pt x="9718738" y="3035352"/>
                  <a:pt x="9747168" y="3006931"/>
                  <a:pt x="9747168" y="2971871"/>
                </a:cubicBezTo>
                <a:cubicBezTo>
                  <a:pt x="9747168" y="2936811"/>
                  <a:pt x="9718738" y="2908388"/>
                  <a:pt x="9683668" y="2908388"/>
                </a:cubicBezTo>
                <a:close/>
                <a:moveTo>
                  <a:pt x="11283868" y="2908386"/>
                </a:moveTo>
                <a:cubicBezTo>
                  <a:pt x="11248798" y="2908386"/>
                  <a:pt x="11220368" y="2936807"/>
                  <a:pt x="11220368" y="2971867"/>
                </a:cubicBezTo>
                <a:cubicBezTo>
                  <a:pt x="11220368" y="3006927"/>
                  <a:pt x="11248798" y="3035350"/>
                  <a:pt x="11283868" y="3035350"/>
                </a:cubicBezTo>
                <a:cubicBezTo>
                  <a:pt x="11318938" y="3035350"/>
                  <a:pt x="11347368" y="3006927"/>
                  <a:pt x="11347368" y="2971867"/>
                </a:cubicBezTo>
                <a:cubicBezTo>
                  <a:pt x="11347368" y="2936807"/>
                  <a:pt x="11318938" y="2908386"/>
                  <a:pt x="11283868" y="2908386"/>
                </a:cubicBezTo>
                <a:close/>
                <a:moveTo>
                  <a:pt x="11017168" y="2908386"/>
                </a:moveTo>
                <a:cubicBezTo>
                  <a:pt x="10982098" y="2908386"/>
                  <a:pt x="10953668" y="2936809"/>
                  <a:pt x="10953668" y="2971869"/>
                </a:cubicBezTo>
                <a:cubicBezTo>
                  <a:pt x="10953668" y="3006929"/>
                  <a:pt x="10982098" y="3035350"/>
                  <a:pt x="11017168" y="3035350"/>
                </a:cubicBezTo>
                <a:cubicBezTo>
                  <a:pt x="11052238" y="3035350"/>
                  <a:pt x="11080668" y="3006929"/>
                  <a:pt x="11080668" y="2971869"/>
                </a:cubicBezTo>
                <a:cubicBezTo>
                  <a:pt x="11080668" y="2936809"/>
                  <a:pt x="11052238" y="2908386"/>
                  <a:pt x="11017168" y="2908386"/>
                </a:cubicBezTo>
                <a:close/>
                <a:moveTo>
                  <a:pt x="10750468" y="2908386"/>
                </a:moveTo>
                <a:cubicBezTo>
                  <a:pt x="10715398" y="2908386"/>
                  <a:pt x="10686968" y="2936809"/>
                  <a:pt x="10686968" y="2971869"/>
                </a:cubicBezTo>
                <a:cubicBezTo>
                  <a:pt x="10686968" y="3006929"/>
                  <a:pt x="10715398" y="3035350"/>
                  <a:pt x="10750468" y="3035350"/>
                </a:cubicBezTo>
                <a:cubicBezTo>
                  <a:pt x="10785538" y="3035350"/>
                  <a:pt x="10813968" y="3006929"/>
                  <a:pt x="10813968" y="2971869"/>
                </a:cubicBezTo>
                <a:cubicBezTo>
                  <a:pt x="10813968" y="2936809"/>
                  <a:pt x="10785538" y="2908386"/>
                  <a:pt x="10750468" y="2908386"/>
                </a:cubicBezTo>
                <a:close/>
                <a:moveTo>
                  <a:pt x="11817268" y="2908384"/>
                </a:moveTo>
                <a:cubicBezTo>
                  <a:pt x="11782198" y="2908384"/>
                  <a:pt x="11753768" y="2936807"/>
                  <a:pt x="11753768" y="2971867"/>
                </a:cubicBezTo>
                <a:cubicBezTo>
                  <a:pt x="11753768" y="3006927"/>
                  <a:pt x="11782198" y="3035350"/>
                  <a:pt x="11817268" y="3035350"/>
                </a:cubicBezTo>
                <a:cubicBezTo>
                  <a:pt x="11852338" y="3035350"/>
                  <a:pt x="11880768" y="3006927"/>
                  <a:pt x="11880768" y="2971867"/>
                </a:cubicBezTo>
                <a:cubicBezTo>
                  <a:pt x="11880768" y="2936807"/>
                  <a:pt x="11852338" y="2908384"/>
                  <a:pt x="11817268" y="2908384"/>
                </a:cubicBezTo>
                <a:close/>
                <a:moveTo>
                  <a:pt x="11550568" y="2908384"/>
                </a:moveTo>
                <a:cubicBezTo>
                  <a:pt x="11515498" y="2908384"/>
                  <a:pt x="11487068" y="2936807"/>
                  <a:pt x="11487068" y="2971867"/>
                </a:cubicBezTo>
                <a:cubicBezTo>
                  <a:pt x="11487068" y="3006927"/>
                  <a:pt x="11515498" y="3035350"/>
                  <a:pt x="11550568" y="3035350"/>
                </a:cubicBezTo>
                <a:cubicBezTo>
                  <a:pt x="11585638" y="3035350"/>
                  <a:pt x="11614068" y="3006927"/>
                  <a:pt x="11614068" y="2971867"/>
                </a:cubicBezTo>
                <a:cubicBezTo>
                  <a:pt x="11614068" y="2936807"/>
                  <a:pt x="11585638" y="2908384"/>
                  <a:pt x="11550568" y="2908384"/>
                </a:cubicBezTo>
                <a:close/>
                <a:moveTo>
                  <a:pt x="349271" y="2603543"/>
                </a:moveTo>
                <a:cubicBezTo>
                  <a:pt x="314201" y="2603543"/>
                  <a:pt x="285772" y="2631979"/>
                  <a:pt x="285772" y="2667053"/>
                </a:cubicBezTo>
                <a:cubicBezTo>
                  <a:pt x="285772" y="2702131"/>
                  <a:pt x="314201" y="2730561"/>
                  <a:pt x="349271" y="2730561"/>
                </a:cubicBezTo>
                <a:cubicBezTo>
                  <a:pt x="384341" y="2730561"/>
                  <a:pt x="412771" y="2702131"/>
                  <a:pt x="412771" y="2667053"/>
                </a:cubicBezTo>
                <a:cubicBezTo>
                  <a:pt x="412771" y="2631979"/>
                  <a:pt x="384341" y="2603543"/>
                  <a:pt x="349271" y="2603543"/>
                </a:cubicBezTo>
                <a:close/>
                <a:moveTo>
                  <a:pt x="1149363" y="2603542"/>
                </a:moveTo>
                <a:cubicBezTo>
                  <a:pt x="1114293" y="2603542"/>
                  <a:pt x="1085864" y="2631979"/>
                  <a:pt x="1085864" y="2667048"/>
                </a:cubicBezTo>
                <a:cubicBezTo>
                  <a:pt x="1085864" y="2702131"/>
                  <a:pt x="1114293" y="2730559"/>
                  <a:pt x="1149363" y="2730559"/>
                </a:cubicBezTo>
                <a:cubicBezTo>
                  <a:pt x="1184433" y="2730559"/>
                  <a:pt x="1212863" y="2702131"/>
                  <a:pt x="1212863" y="2667048"/>
                </a:cubicBezTo>
                <a:cubicBezTo>
                  <a:pt x="1212863" y="2631979"/>
                  <a:pt x="1184433" y="2603542"/>
                  <a:pt x="1149363" y="2603542"/>
                </a:cubicBezTo>
                <a:close/>
                <a:moveTo>
                  <a:pt x="882666" y="2603542"/>
                </a:moveTo>
                <a:cubicBezTo>
                  <a:pt x="847596" y="2603542"/>
                  <a:pt x="819166" y="2631979"/>
                  <a:pt x="819166" y="2667048"/>
                </a:cubicBezTo>
                <a:cubicBezTo>
                  <a:pt x="819166" y="2702131"/>
                  <a:pt x="847596" y="2730559"/>
                  <a:pt x="882666" y="2730559"/>
                </a:cubicBezTo>
                <a:cubicBezTo>
                  <a:pt x="917736" y="2730559"/>
                  <a:pt x="946165" y="2702131"/>
                  <a:pt x="946165" y="2667048"/>
                </a:cubicBezTo>
                <a:cubicBezTo>
                  <a:pt x="946165" y="2631979"/>
                  <a:pt x="917736" y="2603542"/>
                  <a:pt x="882666" y="2603542"/>
                </a:cubicBezTo>
                <a:close/>
                <a:moveTo>
                  <a:pt x="615969" y="2603542"/>
                </a:moveTo>
                <a:cubicBezTo>
                  <a:pt x="580899" y="2603542"/>
                  <a:pt x="552469" y="2631979"/>
                  <a:pt x="552469" y="2667053"/>
                </a:cubicBezTo>
                <a:cubicBezTo>
                  <a:pt x="552469" y="2702131"/>
                  <a:pt x="580899" y="2730559"/>
                  <a:pt x="615969" y="2730559"/>
                </a:cubicBezTo>
                <a:cubicBezTo>
                  <a:pt x="651038" y="2730559"/>
                  <a:pt x="679468" y="2702131"/>
                  <a:pt x="679468" y="2667053"/>
                </a:cubicBezTo>
                <a:cubicBezTo>
                  <a:pt x="679468" y="2631979"/>
                  <a:pt x="651038" y="2603542"/>
                  <a:pt x="615969" y="2603542"/>
                </a:cubicBezTo>
                <a:close/>
                <a:moveTo>
                  <a:pt x="2216173" y="2603541"/>
                </a:moveTo>
                <a:cubicBezTo>
                  <a:pt x="2181110" y="2603541"/>
                  <a:pt x="2152679" y="2631976"/>
                  <a:pt x="2152679" y="2667048"/>
                </a:cubicBezTo>
                <a:cubicBezTo>
                  <a:pt x="2152679" y="2702130"/>
                  <a:pt x="2181110" y="2730558"/>
                  <a:pt x="2216173" y="2730558"/>
                </a:cubicBezTo>
                <a:cubicBezTo>
                  <a:pt x="2251239" y="2730558"/>
                  <a:pt x="2279681" y="2702130"/>
                  <a:pt x="2279681" y="2667048"/>
                </a:cubicBezTo>
                <a:cubicBezTo>
                  <a:pt x="2279681" y="2631976"/>
                  <a:pt x="2251239" y="2603541"/>
                  <a:pt x="2216173" y="2603541"/>
                </a:cubicBezTo>
                <a:close/>
                <a:moveTo>
                  <a:pt x="1949461" y="2603541"/>
                </a:moveTo>
                <a:cubicBezTo>
                  <a:pt x="1914391" y="2603541"/>
                  <a:pt x="1885958" y="2631976"/>
                  <a:pt x="1885958" y="2667048"/>
                </a:cubicBezTo>
                <a:cubicBezTo>
                  <a:pt x="1885958" y="2702130"/>
                  <a:pt x="1914391" y="2730558"/>
                  <a:pt x="1949461" y="2730558"/>
                </a:cubicBezTo>
                <a:cubicBezTo>
                  <a:pt x="1984550" y="2730558"/>
                  <a:pt x="2012981" y="2702130"/>
                  <a:pt x="2012981" y="2667048"/>
                </a:cubicBezTo>
                <a:cubicBezTo>
                  <a:pt x="2012981" y="2631976"/>
                  <a:pt x="1984550" y="2603541"/>
                  <a:pt x="1949461" y="2603541"/>
                </a:cubicBezTo>
                <a:close/>
                <a:moveTo>
                  <a:pt x="1682759" y="2603541"/>
                </a:moveTo>
                <a:cubicBezTo>
                  <a:pt x="1647689" y="2603541"/>
                  <a:pt x="1619260" y="2631977"/>
                  <a:pt x="1619260" y="2667048"/>
                </a:cubicBezTo>
                <a:cubicBezTo>
                  <a:pt x="1619260" y="2702130"/>
                  <a:pt x="1647689" y="2730558"/>
                  <a:pt x="1682759" y="2730558"/>
                </a:cubicBezTo>
                <a:cubicBezTo>
                  <a:pt x="1717830" y="2730558"/>
                  <a:pt x="1746259" y="2702130"/>
                  <a:pt x="1746259" y="2667048"/>
                </a:cubicBezTo>
                <a:cubicBezTo>
                  <a:pt x="1746259" y="2631977"/>
                  <a:pt x="1717830" y="2603541"/>
                  <a:pt x="1682759" y="2603541"/>
                </a:cubicBezTo>
                <a:close/>
                <a:moveTo>
                  <a:pt x="1416060" y="2603541"/>
                </a:moveTo>
                <a:cubicBezTo>
                  <a:pt x="1380991" y="2603541"/>
                  <a:pt x="1352561" y="2631977"/>
                  <a:pt x="1352561" y="2667048"/>
                </a:cubicBezTo>
                <a:cubicBezTo>
                  <a:pt x="1352561" y="2702131"/>
                  <a:pt x="1380991" y="2730559"/>
                  <a:pt x="1416060" y="2730559"/>
                </a:cubicBezTo>
                <a:cubicBezTo>
                  <a:pt x="1451131" y="2730559"/>
                  <a:pt x="1479560" y="2702131"/>
                  <a:pt x="1479560" y="2667048"/>
                </a:cubicBezTo>
                <a:cubicBezTo>
                  <a:pt x="1479560" y="2631977"/>
                  <a:pt x="1451131" y="2603541"/>
                  <a:pt x="1416060" y="2603541"/>
                </a:cubicBezTo>
                <a:close/>
                <a:moveTo>
                  <a:pt x="3549680" y="2603540"/>
                </a:moveTo>
                <a:cubicBezTo>
                  <a:pt x="3514602" y="2603540"/>
                  <a:pt x="3486172" y="2631972"/>
                  <a:pt x="3486172" y="2667048"/>
                </a:cubicBezTo>
                <a:cubicBezTo>
                  <a:pt x="3486172" y="2702128"/>
                  <a:pt x="3514602" y="2730556"/>
                  <a:pt x="3549680" y="2730556"/>
                </a:cubicBezTo>
                <a:cubicBezTo>
                  <a:pt x="3584740" y="2730556"/>
                  <a:pt x="3613176" y="2702128"/>
                  <a:pt x="3613176" y="2667048"/>
                </a:cubicBezTo>
                <a:cubicBezTo>
                  <a:pt x="3613176" y="2631972"/>
                  <a:pt x="3584740" y="2603540"/>
                  <a:pt x="3549680" y="2603540"/>
                </a:cubicBezTo>
                <a:close/>
                <a:moveTo>
                  <a:pt x="3282946" y="2603540"/>
                </a:moveTo>
                <a:cubicBezTo>
                  <a:pt x="3247880" y="2603540"/>
                  <a:pt x="3219454" y="2631972"/>
                  <a:pt x="3219454" y="2667048"/>
                </a:cubicBezTo>
                <a:cubicBezTo>
                  <a:pt x="3219454" y="2702128"/>
                  <a:pt x="3247880" y="2730558"/>
                  <a:pt x="3282946" y="2730558"/>
                </a:cubicBezTo>
                <a:cubicBezTo>
                  <a:pt x="3318012" y="2730558"/>
                  <a:pt x="3346448" y="2702128"/>
                  <a:pt x="3346448" y="2667048"/>
                </a:cubicBezTo>
                <a:cubicBezTo>
                  <a:pt x="3346448" y="2631972"/>
                  <a:pt x="3318012" y="2603540"/>
                  <a:pt x="3282946" y="2603540"/>
                </a:cubicBezTo>
                <a:close/>
                <a:moveTo>
                  <a:pt x="3016279" y="2603540"/>
                </a:moveTo>
                <a:cubicBezTo>
                  <a:pt x="2981214" y="2603540"/>
                  <a:pt x="2952787" y="2631972"/>
                  <a:pt x="2952787" y="2667048"/>
                </a:cubicBezTo>
                <a:cubicBezTo>
                  <a:pt x="2952787" y="2702128"/>
                  <a:pt x="2981214" y="2730558"/>
                  <a:pt x="3016279" y="2730558"/>
                </a:cubicBezTo>
                <a:cubicBezTo>
                  <a:pt x="3051345" y="2730558"/>
                  <a:pt x="3079772" y="2702128"/>
                  <a:pt x="3079772" y="2667048"/>
                </a:cubicBezTo>
                <a:cubicBezTo>
                  <a:pt x="3079772" y="2631972"/>
                  <a:pt x="3051345" y="2603540"/>
                  <a:pt x="3016279" y="2603540"/>
                </a:cubicBezTo>
                <a:close/>
                <a:moveTo>
                  <a:pt x="2749613" y="2603540"/>
                </a:moveTo>
                <a:cubicBezTo>
                  <a:pt x="2714539" y="2603540"/>
                  <a:pt x="2686084" y="2631976"/>
                  <a:pt x="2686084" y="2667048"/>
                </a:cubicBezTo>
                <a:cubicBezTo>
                  <a:pt x="2686084" y="2702130"/>
                  <a:pt x="2714539" y="2730558"/>
                  <a:pt x="2749613" y="2730558"/>
                </a:cubicBezTo>
                <a:cubicBezTo>
                  <a:pt x="2784679" y="2730558"/>
                  <a:pt x="2813105" y="2702130"/>
                  <a:pt x="2813105" y="2667048"/>
                </a:cubicBezTo>
                <a:cubicBezTo>
                  <a:pt x="2813105" y="2631976"/>
                  <a:pt x="2784679" y="2603540"/>
                  <a:pt x="2749613" y="2603540"/>
                </a:cubicBezTo>
                <a:close/>
                <a:moveTo>
                  <a:pt x="2482874" y="2603540"/>
                </a:moveTo>
                <a:cubicBezTo>
                  <a:pt x="2447798" y="2603540"/>
                  <a:pt x="2419370" y="2631976"/>
                  <a:pt x="2419370" y="2667048"/>
                </a:cubicBezTo>
                <a:cubicBezTo>
                  <a:pt x="2419370" y="2702130"/>
                  <a:pt x="2447798" y="2730558"/>
                  <a:pt x="2482874" y="2730558"/>
                </a:cubicBezTo>
                <a:cubicBezTo>
                  <a:pt x="2517951" y="2730558"/>
                  <a:pt x="2546386" y="2702130"/>
                  <a:pt x="2546386" y="2667048"/>
                </a:cubicBezTo>
                <a:cubicBezTo>
                  <a:pt x="2546386" y="2631976"/>
                  <a:pt x="2517951" y="2603540"/>
                  <a:pt x="2482874" y="2603540"/>
                </a:cubicBezTo>
                <a:close/>
                <a:moveTo>
                  <a:pt x="4616405" y="2603539"/>
                </a:moveTo>
                <a:cubicBezTo>
                  <a:pt x="4581347" y="2603539"/>
                  <a:pt x="4552900" y="2631972"/>
                  <a:pt x="4552900" y="2667048"/>
                </a:cubicBezTo>
                <a:cubicBezTo>
                  <a:pt x="4552900" y="2702127"/>
                  <a:pt x="4581347" y="2730556"/>
                  <a:pt x="4616405" y="2730556"/>
                </a:cubicBezTo>
                <a:cubicBezTo>
                  <a:pt x="4651461" y="2730556"/>
                  <a:pt x="4679879" y="2702127"/>
                  <a:pt x="4679879" y="2667048"/>
                </a:cubicBezTo>
                <a:cubicBezTo>
                  <a:pt x="4679879" y="2631972"/>
                  <a:pt x="4651461" y="2603539"/>
                  <a:pt x="4616405" y="2603539"/>
                </a:cubicBezTo>
                <a:close/>
                <a:moveTo>
                  <a:pt x="4349694" y="2603539"/>
                </a:moveTo>
                <a:cubicBezTo>
                  <a:pt x="4314636" y="2603539"/>
                  <a:pt x="4286199" y="2631972"/>
                  <a:pt x="4286199" y="2667048"/>
                </a:cubicBezTo>
                <a:cubicBezTo>
                  <a:pt x="4286199" y="2702127"/>
                  <a:pt x="4314636" y="2730556"/>
                  <a:pt x="4349694" y="2730556"/>
                </a:cubicBezTo>
                <a:cubicBezTo>
                  <a:pt x="4384769" y="2730556"/>
                  <a:pt x="4413179" y="2702127"/>
                  <a:pt x="4413179" y="2667048"/>
                </a:cubicBezTo>
                <a:cubicBezTo>
                  <a:pt x="4413179" y="2631972"/>
                  <a:pt x="4384769" y="2603539"/>
                  <a:pt x="4349694" y="2603539"/>
                </a:cubicBezTo>
                <a:close/>
                <a:moveTo>
                  <a:pt x="4082994" y="2603539"/>
                </a:moveTo>
                <a:cubicBezTo>
                  <a:pt x="4047995" y="2603539"/>
                  <a:pt x="4019556" y="2631972"/>
                  <a:pt x="4019556" y="2667048"/>
                </a:cubicBezTo>
                <a:cubicBezTo>
                  <a:pt x="4019556" y="2702128"/>
                  <a:pt x="4047995" y="2730556"/>
                  <a:pt x="4082994" y="2730556"/>
                </a:cubicBezTo>
                <a:cubicBezTo>
                  <a:pt x="4118056" y="2730556"/>
                  <a:pt x="4146498" y="2702128"/>
                  <a:pt x="4146498" y="2667048"/>
                </a:cubicBezTo>
                <a:cubicBezTo>
                  <a:pt x="4146498" y="2631972"/>
                  <a:pt x="4118056" y="2603539"/>
                  <a:pt x="4082994" y="2603539"/>
                </a:cubicBezTo>
                <a:close/>
                <a:moveTo>
                  <a:pt x="3816356" y="2603539"/>
                </a:moveTo>
                <a:cubicBezTo>
                  <a:pt x="3781288" y="2603539"/>
                  <a:pt x="3752863" y="2631972"/>
                  <a:pt x="3752863" y="2667048"/>
                </a:cubicBezTo>
                <a:cubicBezTo>
                  <a:pt x="3752863" y="2702128"/>
                  <a:pt x="3781288" y="2730556"/>
                  <a:pt x="3816356" y="2730556"/>
                </a:cubicBezTo>
                <a:cubicBezTo>
                  <a:pt x="3851426" y="2730556"/>
                  <a:pt x="3879862" y="2702128"/>
                  <a:pt x="3879862" y="2667048"/>
                </a:cubicBezTo>
                <a:cubicBezTo>
                  <a:pt x="3879862" y="2631972"/>
                  <a:pt x="3851426" y="2603539"/>
                  <a:pt x="3816356" y="2603539"/>
                </a:cubicBezTo>
                <a:close/>
                <a:moveTo>
                  <a:pt x="5149793" y="2603538"/>
                </a:moveTo>
                <a:cubicBezTo>
                  <a:pt x="5114716" y="2603538"/>
                  <a:pt x="5086284" y="2631971"/>
                  <a:pt x="5086284" y="2667048"/>
                </a:cubicBezTo>
                <a:cubicBezTo>
                  <a:pt x="5086284" y="2702127"/>
                  <a:pt x="5114716" y="2730554"/>
                  <a:pt x="5149793" y="2730554"/>
                </a:cubicBezTo>
                <a:cubicBezTo>
                  <a:pt x="5184855" y="2730554"/>
                  <a:pt x="5213289" y="2702127"/>
                  <a:pt x="5213289" y="2667048"/>
                </a:cubicBezTo>
                <a:cubicBezTo>
                  <a:pt x="5213289" y="2631971"/>
                  <a:pt x="5184855" y="2603538"/>
                  <a:pt x="5149793" y="2603538"/>
                </a:cubicBezTo>
                <a:close/>
                <a:moveTo>
                  <a:pt x="4883094" y="2603538"/>
                </a:moveTo>
                <a:cubicBezTo>
                  <a:pt x="4848018" y="2603538"/>
                  <a:pt x="4819583" y="2631972"/>
                  <a:pt x="4819583" y="2667048"/>
                </a:cubicBezTo>
                <a:cubicBezTo>
                  <a:pt x="4819583" y="2702127"/>
                  <a:pt x="4848018" y="2730554"/>
                  <a:pt x="4883094" y="2730554"/>
                </a:cubicBezTo>
                <a:cubicBezTo>
                  <a:pt x="4918167" y="2730554"/>
                  <a:pt x="4946597" y="2702127"/>
                  <a:pt x="4946597" y="2667048"/>
                </a:cubicBezTo>
                <a:cubicBezTo>
                  <a:pt x="4946597" y="2631972"/>
                  <a:pt x="4918167" y="2603538"/>
                  <a:pt x="4883094" y="2603538"/>
                </a:cubicBezTo>
                <a:close/>
                <a:moveTo>
                  <a:pt x="6216568" y="2603537"/>
                </a:moveTo>
                <a:cubicBezTo>
                  <a:pt x="6181498" y="2603537"/>
                  <a:pt x="6153068" y="2631971"/>
                  <a:pt x="6153068" y="2667040"/>
                </a:cubicBezTo>
                <a:cubicBezTo>
                  <a:pt x="6153068" y="2702125"/>
                  <a:pt x="6181498" y="2730553"/>
                  <a:pt x="6216568" y="2730553"/>
                </a:cubicBezTo>
                <a:cubicBezTo>
                  <a:pt x="6251638" y="2730553"/>
                  <a:pt x="6280068" y="2702125"/>
                  <a:pt x="6280068" y="2667040"/>
                </a:cubicBezTo>
                <a:cubicBezTo>
                  <a:pt x="6280068" y="2631971"/>
                  <a:pt x="6251638" y="2603537"/>
                  <a:pt x="6216568" y="2603537"/>
                </a:cubicBezTo>
                <a:close/>
                <a:moveTo>
                  <a:pt x="5949873" y="2603537"/>
                </a:moveTo>
                <a:cubicBezTo>
                  <a:pt x="5914798" y="2603537"/>
                  <a:pt x="5886370" y="2631971"/>
                  <a:pt x="5886370" y="2667040"/>
                </a:cubicBezTo>
                <a:cubicBezTo>
                  <a:pt x="5886370" y="2702125"/>
                  <a:pt x="5914798" y="2730553"/>
                  <a:pt x="5949873" y="2730553"/>
                </a:cubicBezTo>
                <a:cubicBezTo>
                  <a:pt x="5984949" y="2730553"/>
                  <a:pt x="6013385" y="2702125"/>
                  <a:pt x="6013385" y="2667040"/>
                </a:cubicBezTo>
                <a:cubicBezTo>
                  <a:pt x="6013385" y="2631971"/>
                  <a:pt x="5984949" y="2603537"/>
                  <a:pt x="5949873" y="2603537"/>
                </a:cubicBezTo>
                <a:close/>
                <a:moveTo>
                  <a:pt x="5683180" y="2603537"/>
                </a:moveTo>
                <a:cubicBezTo>
                  <a:pt x="5648111" y="2603537"/>
                  <a:pt x="5619681" y="2631971"/>
                  <a:pt x="5619681" y="2667048"/>
                </a:cubicBezTo>
                <a:cubicBezTo>
                  <a:pt x="5619681" y="2702125"/>
                  <a:pt x="5648111" y="2730554"/>
                  <a:pt x="5683180" y="2730554"/>
                </a:cubicBezTo>
                <a:cubicBezTo>
                  <a:pt x="5718246" y="2730554"/>
                  <a:pt x="5746675" y="2702125"/>
                  <a:pt x="5746675" y="2667048"/>
                </a:cubicBezTo>
                <a:cubicBezTo>
                  <a:pt x="5746675" y="2631971"/>
                  <a:pt x="5718246" y="2603537"/>
                  <a:pt x="5683180" y="2603537"/>
                </a:cubicBezTo>
                <a:close/>
                <a:moveTo>
                  <a:pt x="5416495" y="2603537"/>
                </a:moveTo>
                <a:cubicBezTo>
                  <a:pt x="5381421" y="2603537"/>
                  <a:pt x="5352995" y="2631971"/>
                  <a:pt x="5352995" y="2667048"/>
                </a:cubicBezTo>
                <a:cubicBezTo>
                  <a:pt x="5352995" y="2702127"/>
                  <a:pt x="5381421" y="2730554"/>
                  <a:pt x="5416495" y="2730554"/>
                </a:cubicBezTo>
                <a:cubicBezTo>
                  <a:pt x="5451563" y="2730554"/>
                  <a:pt x="5479994" y="2702127"/>
                  <a:pt x="5479994" y="2667048"/>
                </a:cubicBezTo>
                <a:cubicBezTo>
                  <a:pt x="5479994" y="2631971"/>
                  <a:pt x="5451563" y="2603537"/>
                  <a:pt x="5416495" y="2603537"/>
                </a:cubicBezTo>
                <a:close/>
                <a:moveTo>
                  <a:pt x="7016668" y="2603536"/>
                </a:moveTo>
                <a:cubicBezTo>
                  <a:pt x="6981598" y="2603536"/>
                  <a:pt x="6953168" y="2631971"/>
                  <a:pt x="6953168" y="2667040"/>
                </a:cubicBezTo>
                <a:cubicBezTo>
                  <a:pt x="6953168" y="2702124"/>
                  <a:pt x="6981598" y="2730553"/>
                  <a:pt x="7016668" y="2730553"/>
                </a:cubicBezTo>
                <a:cubicBezTo>
                  <a:pt x="7051738" y="2730553"/>
                  <a:pt x="7080168" y="2702124"/>
                  <a:pt x="7080168" y="2667040"/>
                </a:cubicBezTo>
                <a:cubicBezTo>
                  <a:pt x="7080168" y="2631971"/>
                  <a:pt x="7051738" y="2603536"/>
                  <a:pt x="7016668" y="2603536"/>
                </a:cubicBezTo>
                <a:close/>
                <a:moveTo>
                  <a:pt x="6749968" y="2603536"/>
                </a:moveTo>
                <a:cubicBezTo>
                  <a:pt x="6714898" y="2603536"/>
                  <a:pt x="6686468" y="2631971"/>
                  <a:pt x="6686468" y="2667040"/>
                </a:cubicBezTo>
                <a:cubicBezTo>
                  <a:pt x="6686468" y="2702125"/>
                  <a:pt x="6714898" y="2730553"/>
                  <a:pt x="6749968" y="2730553"/>
                </a:cubicBezTo>
                <a:cubicBezTo>
                  <a:pt x="6785038" y="2730553"/>
                  <a:pt x="6813468" y="2702125"/>
                  <a:pt x="6813468" y="2667040"/>
                </a:cubicBezTo>
                <a:cubicBezTo>
                  <a:pt x="6813468" y="2631971"/>
                  <a:pt x="6785038" y="2603536"/>
                  <a:pt x="6749968" y="2603536"/>
                </a:cubicBezTo>
                <a:close/>
                <a:moveTo>
                  <a:pt x="6483268" y="2603536"/>
                </a:moveTo>
                <a:cubicBezTo>
                  <a:pt x="6448198" y="2603536"/>
                  <a:pt x="6419768" y="2631971"/>
                  <a:pt x="6419768" y="2667040"/>
                </a:cubicBezTo>
                <a:cubicBezTo>
                  <a:pt x="6419768" y="2702125"/>
                  <a:pt x="6448198" y="2730553"/>
                  <a:pt x="6483268" y="2730553"/>
                </a:cubicBezTo>
                <a:cubicBezTo>
                  <a:pt x="6518338" y="2730553"/>
                  <a:pt x="6546768" y="2702125"/>
                  <a:pt x="6546768" y="2667040"/>
                </a:cubicBezTo>
                <a:cubicBezTo>
                  <a:pt x="6546768" y="2631971"/>
                  <a:pt x="6518338" y="2603536"/>
                  <a:pt x="6483268" y="2603536"/>
                </a:cubicBezTo>
                <a:close/>
                <a:moveTo>
                  <a:pt x="7550068" y="2603535"/>
                </a:moveTo>
                <a:cubicBezTo>
                  <a:pt x="7514998" y="2603535"/>
                  <a:pt x="7486568" y="2631970"/>
                  <a:pt x="7486568" y="2667040"/>
                </a:cubicBezTo>
                <a:cubicBezTo>
                  <a:pt x="7486568" y="2702124"/>
                  <a:pt x="7514998" y="2730553"/>
                  <a:pt x="7550068" y="2730553"/>
                </a:cubicBezTo>
                <a:cubicBezTo>
                  <a:pt x="7585138" y="2730553"/>
                  <a:pt x="7613568" y="2702124"/>
                  <a:pt x="7613568" y="2667040"/>
                </a:cubicBezTo>
                <a:cubicBezTo>
                  <a:pt x="7613568" y="2631970"/>
                  <a:pt x="7585138" y="2603535"/>
                  <a:pt x="7550068" y="2603535"/>
                </a:cubicBezTo>
                <a:close/>
                <a:moveTo>
                  <a:pt x="7283368" y="2603535"/>
                </a:moveTo>
                <a:cubicBezTo>
                  <a:pt x="7248298" y="2603535"/>
                  <a:pt x="7219868" y="2631971"/>
                  <a:pt x="7219868" y="2667040"/>
                </a:cubicBezTo>
                <a:cubicBezTo>
                  <a:pt x="7219868" y="2702124"/>
                  <a:pt x="7248298" y="2730553"/>
                  <a:pt x="7283368" y="2730553"/>
                </a:cubicBezTo>
                <a:cubicBezTo>
                  <a:pt x="7318438" y="2730553"/>
                  <a:pt x="7346868" y="2702124"/>
                  <a:pt x="7346868" y="2667040"/>
                </a:cubicBezTo>
                <a:cubicBezTo>
                  <a:pt x="7346868" y="2631971"/>
                  <a:pt x="7318438" y="2603535"/>
                  <a:pt x="7283368" y="2603535"/>
                </a:cubicBezTo>
                <a:close/>
                <a:moveTo>
                  <a:pt x="9416968" y="2603534"/>
                </a:moveTo>
                <a:cubicBezTo>
                  <a:pt x="9381898" y="2603534"/>
                  <a:pt x="9353468" y="2631968"/>
                  <a:pt x="9353468" y="2667040"/>
                </a:cubicBezTo>
                <a:cubicBezTo>
                  <a:pt x="9353468" y="2702122"/>
                  <a:pt x="9381898" y="2730549"/>
                  <a:pt x="9416968" y="2730549"/>
                </a:cubicBezTo>
                <a:cubicBezTo>
                  <a:pt x="9452038" y="2730549"/>
                  <a:pt x="9480468" y="2702122"/>
                  <a:pt x="9480468" y="2667040"/>
                </a:cubicBezTo>
                <a:cubicBezTo>
                  <a:pt x="9480468" y="2631968"/>
                  <a:pt x="9452038" y="2603534"/>
                  <a:pt x="9416968" y="2603534"/>
                </a:cubicBezTo>
                <a:close/>
                <a:moveTo>
                  <a:pt x="9150268" y="2603534"/>
                </a:moveTo>
                <a:cubicBezTo>
                  <a:pt x="9115198" y="2603534"/>
                  <a:pt x="9086768" y="2631968"/>
                  <a:pt x="9086768" y="2667040"/>
                </a:cubicBezTo>
                <a:cubicBezTo>
                  <a:pt x="9086768" y="2702122"/>
                  <a:pt x="9115198" y="2730549"/>
                  <a:pt x="9150268" y="2730549"/>
                </a:cubicBezTo>
                <a:cubicBezTo>
                  <a:pt x="9185338" y="2730549"/>
                  <a:pt x="9213768" y="2702122"/>
                  <a:pt x="9213768" y="2667040"/>
                </a:cubicBezTo>
                <a:cubicBezTo>
                  <a:pt x="9213768" y="2631968"/>
                  <a:pt x="9185338" y="2603534"/>
                  <a:pt x="9150268" y="2603534"/>
                </a:cubicBezTo>
                <a:close/>
                <a:moveTo>
                  <a:pt x="8883568" y="2603534"/>
                </a:moveTo>
                <a:cubicBezTo>
                  <a:pt x="8848498" y="2603534"/>
                  <a:pt x="8820068" y="2631969"/>
                  <a:pt x="8820068" y="2667040"/>
                </a:cubicBezTo>
                <a:cubicBezTo>
                  <a:pt x="8820068" y="2702122"/>
                  <a:pt x="8848498" y="2730551"/>
                  <a:pt x="8883568" y="2730551"/>
                </a:cubicBezTo>
                <a:cubicBezTo>
                  <a:pt x="8918638" y="2730551"/>
                  <a:pt x="8947068" y="2702122"/>
                  <a:pt x="8947068" y="2667040"/>
                </a:cubicBezTo>
                <a:cubicBezTo>
                  <a:pt x="8947068" y="2631969"/>
                  <a:pt x="8918638" y="2603534"/>
                  <a:pt x="8883568" y="2603534"/>
                </a:cubicBezTo>
                <a:close/>
                <a:moveTo>
                  <a:pt x="8616868" y="2603534"/>
                </a:moveTo>
                <a:cubicBezTo>
                  <a:pt x="8581798" y="2603534"/>
                  <a:pt x="8553368" y="2631969"/>
                  <a:pt x="8553368" y="2667040"/>
                </a:cubicBezTo>
                <a:cubicBezTo>
                  <a:pt x="8553368" y="2702122"/>
                  <a:pt x="8581798" y="2730551"/>
                  <a:pt x="8616868" y="2730551"/>
                </a:cubicBezTo>
                <a:cubicBezTo>
                  <a:pt x="8651938" y="2730551"/>
                  <a:pt x="8680368" y="2702122"/>
                  <a:pt x="8680368" y="2667040"/>
                </a:cubicBezTo>
                <a:cubicBezTo>
                  <a:pt x="8680368" y="2631969"/>
                  <a:pt x="8651938" y="2603534"/>
                  <a:pt x="8616868" y="2603534"/>
                </a:cubicBezTo>
                <a:close/>
                <a:moveTo>
                  <a:pt x="8350168" y="2603534"/>
                </a:moveTo>
                <a:cubicBezTo>
                  <a:pt x="8315098" y="2603534"/>
                  <a:pt x="8286668" y="2631969"/>
                  <a:pt x="8286668" y="2667040"/>
                </a:cubicBezTo>
                <a:cubicBezTo>
                  <a:pt x="8286668" y="2702122"/>
                  <a:pt x="8315098" y="2730551"/>
                  <a:pt x="8350168" y="2730551"/>
                </a:cubicBezTo>
                <a:cubicBezTo>
                  <a:pt x="8385238" y="2730551"/>
                  <a:pt x="8413668" y="2702122"/>
                  <a:pt x="8413668" y="2667040"/>
                </a:cubicBezTo>
                <a:cubicBezTo>
                  <a:pt x="8413668" y="2631969"/>
                  <a:pt x="8385238" y="2603534"/>
                  <a:pt x="8350168" y="2603534"/>
                </a:cubicBezTo>
                <a:close/>
                <a:moveTo>
                  <a:pt x="8083468" y="2603534"/>
                </a:moveTo>
                <a:cubicBezTo>
                  <a:pt x="8048398" y="2603534"/>
                  <a:pt x="8019968" y="2631969"/>
                  <a:pt x="8019968" y="2667040"/>
                </a:cubicBezTo>
                <a:cubicBezTo>
                  <a:pt x="8019968" y="2702124"/>
                  <a:pt x="8048398" y="2730551"/>
                  <a:pt x="8083468" y="2730551"/>
                </a:cubicBezTo>
                <a:cubicBezTo>
                  <a:pt x="8118538" y="2730551"/>
                  <a:pt x="8146968" y="2702124"/>
                  <a:pt x="8146968" y="2667040"/>
                </a:cubicBezTo>
                <a:cubicBezTo>
                  <a:pt x="8146968" y="2631969"/>
                  <a:pt x="8118538" y="2603534"/>
                  <a:pt x="8083468" y="2603534"/>
                </a:cubicBezTo>
                <a:close/>
                <a:moveTo>
                  <a:pt x="7816768" y="2603534"/>
                </a:moveTo>
                <a:cubicBezTo>
                  <a:pt x="7781698" y="2603534"/>
                  <a:pt x="7753268" y="2631970"/>
                  <a:pt x="7753268" y="2667040"/>
                </a:cubicBezTo>
                <a:cubicBezTo>
                  <a:pt x="7753268" y="2702124"/>
                  <a:pt x="7781698" y="2730551"/>
                  <a:pt x="7816768" y="2730551"/>
                </a:cubicBezTo>
                <a:cubicBezTo>
                  <a:pt x="7851838" y="2730551"/>
                  <a:pt x="7880268" y="2702124"/>
                  <a:pt x="7880268" y="2667040"/>
                </a:cubicBezTo>
                <a:cubicBezTo>
                  <a:pt x="7880268" y="2631970"/>
                  <a:pt x="7851838" y="2603534"/>
                  <a:pt x="7816768" y="2603534"/>
                </a:cubicBezTo>
                <a:close/>
                <a:moveTo>
                  <a:pt x="10483768" y="2603533"/>
                </a:moveTo>
                <a:cubicBezTo>
                  <a:pt x="10448698" y="2603533"/>
                  <a:pt x="10420268" y="2631964"/>
                  <a:pt x="10420268" y="2667037"/>
                </a:cubicBezTo>
                <a:cubicBezTo>
                  <a:pt x="10420268" y="2702120"/>
                  <a:pt x="10448698" y="2730548"/>
                  <a:pt x="10483768" y="2730548"/>
                </a:cubicBezTo>
                <a:cubicBezTo>
                  <a:pt x="10518838" y="2730548"/>
                  <a:pt x="10547268" y="2702120"/>
                  <a:pt x="10547268" y="2667037"/>
                </a:cubicBezTo>
                <a:cubicBezTo>
                  <a:pt x="10547268" y="2631964"/>
                  <a:pt x="10518838" y="2603533"/>
                  <a:pt x="10483768" y="2603533"/>
                </a:cubicBezTo>
                <a:close/>
                <a:moveTo>
                  <a:pt x="10217068" y="2603533"/>
                </a:moveTo>
                <a:cubicBezTo>
                  <a:pt x="10181998" y="2603533"/>
                  <a:pt x="10153568" y="2631966"/>
                  <a:pt x="10153568" y="2667037"/>
                </a:cubicBezTo>
                <a:cubicBezTo>
                  <a:pt x="10153568" y="2702120"/>
                  <a:pt x="10181998" y="2730548"/>
                  <a:pt x="10217068" y="2730548"/>
                </a:cubicBezTo>
                <a:cubicBezTo>
                  <a:pt x="10252138" y="2730548"/>
                  <a:pt x="10280568" y="2702120"/>
                  <a:pt x="10280568" y="2667037"/>
                </a:cubicBezTo>
                <a:cubicBezTo>
                  <a:pt x="10280568" y="2631966"/>
                  <a:pt x="10252138" y="2603533"/>
                  <a:pt x="10217068" y="2603533"/>
                </a:cubicBezTo>
                <a:close/>
                <a:moveTo>
                  <a:pt x="9950368" y="2603533"/>
                </a:moveTo>
                <a:cubicBezTo>
                  <a:pt x="9915298" y="2603533"/>
                  <a:pt x="9886868" y="2631966"/>
                  <a:pt x="9886868" y="2667037"/>
                </a:cubicBezTo>
                <a:cubicBezTo>
                  <a:pt x="9886868" y="2702120"/>
                  <a:pt x="9915298" y="2730549"/>
                  <a:pt x="9950368" y="2730549"/>
                </a:cubicBezTo>
                <a:cubicBezTo>
                  <a:pt x="9985438" y="2730549"/>
                  <a:pt x="10013868" y="2702120"/>
                  <a:pt x="10013868" y="2667037"/>
                </a:cubicBezTo>
                <a:cubicBezTo>
                  <a:pt x="10013868" y="2631966"/>
                  <a:pt x="9985438" y="2603533"/>
                  <a:pt x="9950368" y="2603533"/>
                </a:cubicBezTo>
                <a:close/>
                <a:moveTo>
                  <a:pt x="9683668" y="2603533"/>
                </a:moveTo>
                <a:cubicBezTo>
                  <a:pt x="9648598" y="2603533"/>
                  <a:pt x="9620168" y="2631968"/>
                  <a:pt x="9620168" y="2667040"/>
                </a:cubicBezTo>
                <a:cubicBezTo>
                  <a:pt x="9620168" y="2702120"/>
                  <a:pt x="9648598" y="2730549"/>
                  <a:pt x="9683668" y="2730549"/>
                </a:cubicBezTo>
                <a:cubicBezTo>
                  <a:pt x="9718738" y="2730549"/>
                  <a:pt x="9747168" y="2702120"/>
                  <a:pt x="9747168" y="2667040"/>
                </a:cubicBezTo>
                <a:cubicBezTo>
                  <a:pt x="9747168" y="2631968"/>
                  <a:pt x="9718738" y="2603533"/>
                  <a:pt x="9683668" y="2603533"/>
                </a:cubicBezTo>
                <a:close/>
                <a:moveTo>
                  <a:pt x="11017168" y="2603532"/>
                </a:moveTo>
                <a:cubicBezTo>
                  <a:pt x="10982098" y="2603532"/>
                  <a:pt x="10953668" y="2631964"/>
                  <a:pt x="10953668" y="2667037"/>
                </a:cubicBezTo>
                <a:cubicBezTo>
                  <a:pt x="10953668" y="2702118"/>
                  <a:pt x="10982098" y="2730548"/>
                  <a:pt x="11017168" y="2730548"/>
                </a:cubicBezTo>
                <a:cubicBezTo>
                  <a:pt x="11052238" y="2730548"/>
                  <a:pt x="11080668" y="2702118"/>
                  <a:pt x="11080668" y="2667037"/>
                </a:cubicBezTo>
                <a:cubicBezTo>
                  <a:pt x="11080668" y="2631964"/>
                  <a:pt x="11052238" y="2603532"/>
                  <a:pt x="11017168" y="2603532"/>
                </a:cubicBezTo>
                <a:close/>
                <a:moveTo>
                  <a:pt x="10750468" y="2603532"/>
                </a:moveTo>
                <a:cubicBezTo>
                  <a:pt x="10715398" y="2603532"/>
                  <a:pt x="10686968" y="2631964"/>
                  <a:pt x="10686968" y="2667037"/>
                </a:cubicBezTo>
                <a:cubicBezTo>
                  <a:pt x="10686968" y="2702120"/>
                  <a:pt x="10715398" y="2730548"/>
                  <a:pt x="10750468" y="2730548"/>
                </a:cubicBezTo>
                <a:cubicBezTo>
                  <a:pt x="10785538" y="2730548"/>
                  <a:pt x="10813968" y="2702120"/>
                  <a:pt x="10813968" y="2667037"/>
                </a:cubicBezTo>
                <a:cubicBezTo>
                  <a:pt x="10813968" y="2631964"/>
                  <a:pt x="10785538" y="2603532"/>
                  <a:pt x="10750468" y="2603532"/>
                </a:cubicBezTo>
                <a:close/>
                <a:moveTo>
                  <a:pt x="11817268" y="2603531"/>
                </a:moveTo>
                <a:cubicBezTo>
                  <a:pt x="11782198" y="2603531"/>
                  <a:pt x="11753768" y="2631964"/>
                  <a:pt x="11753768" y="2667033"/>
                </a:cubicBezTo>
                <a:cubicBezTo>
                  <a:pt x="11753768" y="2702118"/>
                  <a:pt x="11782198" y="2730548"/>
                  <a:pt x="11817268" y="2730548"/>
                </a:cubicBezTo>
                <a:cubicBezTo>
                  <a:pt x="11852338" y="2730548"/>
                  <a:pt x="11880768" y="2702118"/>
                  <a:pt x="11880768" y="2667033"/>
                </a:cubicBezTo>
                <a:cubicBezTo>
                  <a:pt x="11880768" y="2631964"/>
                  <a:pt x="11852338" y="2603531"/>
                  <a:pt x="11817268" y="2603531"/>
                </a:cubicBezTo>
                <a:close/>
                <a:moveTo>
                  <a:pt x="11550568" y="2603531"/>
                </a:moveTo>
                <a:cubicBezTo>
                  <a:pt x="11515498" y="2603531"/>
                  <a:pt x="11487068" y="2631964"/>
                  <a:pt x="11487068" y="2667033"/>
                </a:cubicBezTo>
                <a:cubicBezTo>
                  <a:pt x="11487068" y="2702118"/>
                  <a:pt x="11515498" y="2730548"/>
                  <a:pt x="11550568" y="2730548"/>
                </a:cubicBezTo>
                <a:cubicBezTo>
                  <a:pt x="11585638" y="2730548"/>
                  <a:pt x="11614068" y="2702118"/>
                  <a:pt x="11614068" y="2667033"/>
                </a:cubicBezTo>
                <a:cubicBezTo>
                  <a:pt x="11614068" y="2631964"/>
                  <a:pt x="11585638" y="2603531"/>
                  <a:pt x="11550568" y="2603531"/>
                </a:cubicBezTo>
                <a:close/>
                <a:moveTo>
                  <a:pt x="11283868" y="2603531"/>
                </a:moveTo>
                <a:cubicBezTo>
                  <a:pt x="11248798" y="2603531"/>
                  <a:pt x="11220368" y="2631964"/>
                  <a:pt x="11220368" y="2667037"/>
                </a:cubicBezTo>
                <a:cubicBezTo>
                  <a:pt x="11220368" y="2702118"/>
                  <a:pt x="11248798" y="2730548"/>
                  <a:pt x="11283868" y="2730548"/>
                </a:cubicBezTo>
                <a:cubicBezTo>
                  <a:pt x="11318938" y="2730548"/>
                  <a:pt x="11347368" y="2702118"/>
                  <a:pt x="11347368" y="2667037"/>
                </a:cubicBezTo>
                <a:cubicBezTo>
                  <a:pt x="11347368" y="2631964"/>
                  <a:pt x="11318938" y="2603531"/>
                  <a:pt x="11283868" y="2603531"/>
                </a:cubicBezTo>
                <a:close/>
                <a:moveTo>
                  <a:pt x="1136677" y="2298672"/>
                </a:moveTo>
                <a:cubicBezTo>
                  <a:pt x="1101607" y="2298672"/>
                  <a:pt x="1073178" y="2327110"/>
                  <a:pt x="1073178" y="2362189"/>
                </a:cubicBezTo>
                <a:cubicBezTo>
                  <a:pt x="1073178" y="2397268"/>
                  <a:pt x="1101607" y="2425706"/>
                  <a:pt x="1136677" y="2425706"/>
                </a:cubicBezTo>
                <a:cubicBezTo>
                  <a:pt x="1171747" y="2425706"/>
                  <a:pt x="1200176" y="2397268"/>
                  <a:pt x="1200176" y="2362189"/>
                </a:cubicBezTo>
                <a:cubicBezTo>
                  <a:pt x="1200176" y="2327110"/>
                  <a:pt x="1171747" y="2298672"/>
                  <a:pt x="1136677" y="2298672"/>
                </a:cubicBezTo>
                <a:close/>
                <a:moveTo>
                  <a:pt x="869980" y="2298672"/>
                </a:moveTo>
                <a:cubicBezTo>
                  <a:pt x="834910" y="2298672"/>
                  <a:pt x="806481" y="2327110"/>
                  <a:pt x="806481" y="2362189"/>
                </a:cubicBezTo>
                <a:cubicBezTo>
                  <a:pt x="806481" y="2397268"/>
                  <a:pt x="834910" y="2425706"/>
                  <a:pt x="869980" y="2425706"/>
                </a:cubicBezTo>
                <a:cubicBezTo>
                  <a:pt x="905050" y="2425706"/>
                  <a:pt x="933479" y="2397268"/>
                  <a:pt x="933479" y="2362189"/>
                </a:cubicBezTo>
                <a:cubicBezTo>
                  <a:pt x="933479" y="2327110"/>
                  <a:pt x="905050" y="2298672"/>
                  <a:pt x="869980" y="2298672"/>
                </a:cubicBezTo>
                <a:close/>
                <a:moveTo>
                  <a:pt x="603283" y="2298672"/>
                </a:moveTo>
                <a:cubicBezTo>
                  <a:pt x="568213" y="2298672"/>
                  <a:pt x="539784" y="2327110"/>
                  <a:pt x="539784" y="2362189"/>
                </a:cubicBezTo>
                <a:cubicBezTo>
                  <a:pt x="539784" y="2397268"/>
                  <a:pt x="568213" y="2425706"/>
                  <a:pt x="603283" y="2425706"/>
                </a:cubicBezTo>
                <a:cubicBezTo>
                  <a:pt x="638353" y="2425706"/>
                  <a:pt x="666782" y="2397268"/>
                  <a:pt x="666782" y="2362189"/>
                </a:cubicBezTo>
                <a:cubicBezTo>
                  <a:pt x="666782" y="2327110"/>
                  <a:pt x="638353" y="2298672"/>
                  <a:pt x="603283" y="2298672"/>
                </a:cubicBezTo>
                <a:close/>
                <a:moveTo>
                  <a:pt x="336586" y="2298672"/>
                </a:moveTo>
                <a:cubicBezTo>
                  <a:pt x="301516" y="2298672"/>
                  <a:pt x="273087" y="2327110"/>
                  <a:pt x="273087" y="2362190"/>
                </a:cubicBezTo>
                <a:cubicBezTo>
                  <a:pt x="273087" y="2397268"/>
                  <a:pt x="301516" y="2425706"/>
                  <a:pt x="336586" y="2425706"/>
                </a:cubicBezTo>
                <a:cubicBezTo>
                  <a:pt x="371656" y="2425706"/>
                  <a:pt x="400085" y="2397268"/>
                  <a:pt x="400085" y="2362190"/>
                </a:cubicBezTo>
                <a:cubicBezTo>
                  <a:pt x="400085" y="2327110"/>
                  <a:pt x="371656" y="2298672"/>
                  <a:pt x="336586" y="2298672"/>
                </a:cubicBezTo>
                <a:close/>
                <a:moveTo>
                  <a:pt x="11804568" y="2298671"/>
                </a:moveTo>
                <a:cubicBezTo>
                  <a:pt x="11769498" y="2298671"/>
                  <a:pt x="11741068" y="2327107"/>
                  <a:pt x="11741068" y="2362185"/>
                </a:cubicBezTo>
                <a:cubicBezTo>
                  <a:pt x="11741068" y="2397263"/>
                  <a:pt x="11769498" y="2425701"/>
                  <a:pt x="11804568" y="2425701"/>
                </a:cubicBezTo>
                <a:cubicBezTo>
                  <a:pt x="11839638" y="2425701"/>
                  <a:pt x="11868068" y="2397263"/>
                  <a:pt x="11868068" y="2362185"/>
                </a:cubicBezTo>
                <a:cubicBezTo>
                  <a:pt x="11868068" y="2327107"/>
                  <a:pt x="11839638" y="2298671"/>
                  <a:pt x="11804568" y="2298671"/>
                </a:cubicBezTo>
                <a:close/>
                <a:moveTo>
                  <a:pt x="11537868" y="2298671"/>
                </a:moveTo>
                <a:cubicBezTo>
                  <a:pt x="11502798" y="2298671"/>
                  <a:pt x="11474368" y="2327107"/>
                  <a:pt x="11474368" y="2362185"/>
                </a:cubicBezTo>
                <a:cubicBezTo>
                  <a:pt x="11474368" y="2397264"/>
                  <a:pt x="11502798" y="2425701"/>
                  <a:pt x="11537868" y="2425701"/>
                </a:cubicBezTo>
                <a:cubicBezTo>
                  <a:pt x="11572938" y="2425701"/>
                  <a:pt x="11601368" y="2397264"/>
                  <a:pt x="11601368" y="2362185"/>
                </a:cubicBezTo>
                <a:cubicBezTo>
                  <a:pt x="11601368" y="2327107"/>
                  <a:pt x="11572938" y="2298671"/>
                  <a:pt x="11537868" y="2298671"/>
                </a:cubicBezTo>
                <a:close/>
                <a:moveTo>
                  <a:pt x="11271168" y="2298671"/>
                </a:moveTo>
                <a:cubicBezTo>
                  <a:pt x="11236098" y="2298671"/>
                  <a:pt x="11207668" y="2327107"/>
                  <a:pt x="11207668" y="2362185"/>
                </a:cubicBezTo>
                <a:cubicBezTo>
                  <a:pt x="11207668" y="2397264"/>
                  <a:pt x="11236098" y="2425701"/>
                  <a:pt x="11271168" y="2425701"/>
                </a:cubicBezTo>
                <a:cubicBezTo>
                  <a:pt x="11306238" y="2425701"/>
                  <a:pt x="11334668" y="2397264"/>
                  <a:pt x="11334668" y="2362185"/>
                </a:cubicBezTo>
                <a:cubicBezTo>
                  <a:pt x="11334668" y="2327107"/>
                  <a:pt x="11306238" y="2298671"/>
                  <a:pt x="11271168" y="2298671"/>
                </a:cubicBezTo>
                <a:close/>
                <a:moveTo>
                  <a:pt x="11004468" y="2298671"/>
                </a:moveTo>
                <a:cubicBezTo>
                  <a:pt x="10969398" y="2298671"/>
                  <a:pt x="10940968" y="2327107"/>
                  <a:pt x="10940968" y="2362186"/>
                </a:cubicBezTo>
                <a:cubicBezTo>
                  <a:pt x="10940968" y="2397264"/>
                  <a:pt x="10969398" y="2425701"/>
                  <a:pt x="11004468" y="2425701"/>
                </a:cubicBezTo>
                <a:cubicBezTo>
                  <a:pt x="11039538" y="2425701"/>
                  <a:pt x="11067968" y="2397264"/>
                  <a:pt x="11067968" y="2362186"/>
                </a:cubicBezTo>
                <a:cubicBezTo>
                  <a:pt x="11067968" y="2327107"/>
                  <a:pt x="11039538" y="2298671"/>
                  <a:pt x="11004468" y="2298671"/>
                </a:cubicBezTo>
                <a:close/>
                <a:moveTo>
                  <a:pt x="10737768" y="2298671"/>
                </a:moveTo>
                <a:cubicBezTo>
                  <a:pt x="10702698" y="2298671"/>
                  <a:pt x="10674268" y="2327107"/>
                  <a:pt x="10674268" y="2362186"/>
                </a:cubicBezTo>
                <a:cubicBezTo>
                  <a:pt x="10674268" y="2397264"/>
                  <a:pt x="10702698" y="2425701"/>
                  <a:pt x="10737768" y="2425701"/>
                </a:cubicBezTo>
                <a:cubicBezTo>
                  <a:pt x="10772838" y="2425701"/>
                  <a:pt x="10801268" y="2397264"/>
                  <a:pt x="10801268" y="2362186"/>
                </a:cubicBezTo>
                <a:cubicBezTo>
                  <a:pt x="10801268" y="2327107"/>
                  <a:pt x="10772838" y="2298671"/>
                  <a:pt x="10737768" y="2298671"/>
                </a:cubicBezTo>
                <a:close/>
                <a:moveTo>
                  <a:pt x="10471068" y="2298671"/>
                </a:moveTo>
                <a:cubicBezTo>
                  <a:pt x="10435998" y="2298671"/>
                  <a:pt x="10407568" y="2327107"/>
                  <a:pt x="10407568" y="2362186"/>
                </a:cubicBezTo>
                <a:cubicBezTo>
                  <a:pt x="10407568" y="2397264"/>
                  <a:pt x="10435998" y="2425701"/>
                  <a:pt x="10471068" y="2425701"/>
                </a:cubicBezTo>
                <a:cubicBezTo>
                  <a:pt x="10506138" y="2425701"/>
                  <a:pt x="10534568" y="2397264"/>
                  <a:pt x="10534568" y="2362186"/>
                </a:cubicBezTo>
                <a:cubicBezTo>
                  <a:pt x="10534568" y="2327107"/>
                  <a:pt x="10506138" y="2298671"/>
                  <a:pt x="10471068" y="2298671"/>
                </a:cubicBezTo>
                <a:close/>
                <a:moveTo>
                  <a:pt x="10204368" y="2298671"/>
                </a:moveTo>
                <a:cubicBezTo>
                  <a:pt x="10169298" y="2298671"/>
                  <a:pt x="10140868" y="2327107"/>
                  <a:pt x="10140868" y="2362186"/>
                </a:cubicBezTo>
                <a:cubicBezTo>
                  <a:pt x="10140868" y="2397264"/>
                  <a:pt x="10169298" y="2425702"/>
                  <a:pt x="10204368" y="2425702"/>
                </a:cubicBezTo>
                <a:cubicBezTo>
                  <a:pt x="10239438" y="2425702"/>
                  <a:pt x="10267868" y="2397264"/>
                  <a:pt x="10267868" y="2362186"/>
                </a:cubicBezTo>
                <a:cubicBezTo>
                  <a:pt x="10267868" y="2327107"/>
                  <a:pt x="10239438" y="2298671"/>
                  <a:pt x="10204368" y="2298671"/>
                </a:cubicBezTo>
                <a:close/>
                <a:moveTo>
                  <a:pt x="9937668" y="2298671"/>
                </a:moveTo>
                <a:cubicBezTo>
                  <a:pt x="9902598" y="2298671"/>
                  <a:pt x="9874168" y="2327107"/>
                  <a:pt x="9874168" y="2362186"/>
                </a:cubicBezTo>
                <a:cubicBezTo>
                  <a:pt x="9874168" y="2397264"/>
                  <a:pt x="9902598" y="2425702"/>
                  <a:pt x="9937668" y="2425702"/>
                </a:cubicBezTo>
                <a:cubicBezTo>
                  <a:pt x="9972738" y="2425702"/>
                  <a:pt x="10001168" y="2397264"/>
                  <a:pt x="10001168" y="2362186"/>
                </a:cubicBezTo>
                <a:cubicBezTo>
                  <a:pt x="10001168" y="2327107"/>
                  <a:pt x="9972738" y="2298671"/>
                  <a:pt x="9937668" y="2298671"/>
                </a:cubicBezTo>
                <a:close/>
                <a:moveTo>
                  <a:pt x="9670968" y="2298671"/>
                </a:moveTo>
                <a:cubicBezTo>
                  <a:pt x="9635898" y="2298671"/>
                  <a:pt x="9607468" y="2327107"/>
                  <a:pt x="9607468" y="2362186"/>
                </a:cubicBezTo>
                <a:cubicBezTo>
                  <a:pt x="9607468" y="2397265"/>
                  <a:pt x="9635898" y="2425702"/>
                  <a:pt x="9670968" y="2425702"/>
                </a:cubicBezTo>
                <a:cubicBezTo>
                  <a:pt x="9706038" y="2425702"/>
                  <a:pt x="9734468" y="2397265"/>
                  <a:pt x="9734468" y="2362186"/>
                </a:cubicBezTo>
                <a:cubicBezTo>
                  <a:pt x="9734468" y="2327107"/>
                  <a:pt x="9706038" y="2298671"/>
                  <a:pt x="9670968" y="2298671"/>
                </a:cubicBezTo>
                <a:close/>
                <a:moveTo>
                  <a:pt x="9404268" y="2298671"/>
                </a:moveTo>
                <a:cubicBezTo>
                  <a:pt x="9369198" y="2298671"/>
                  <a:pt x="9340768" y="2327107"/>
                  <a:pt x="9340768" y="2362186"/>
                </a:cubicBezTo>
                <a:cubicBezTo>
                  <a:pt x="9340768" y="2397265"/>
                  <a:pt x="9369198" y="2425702"/>
                  <a:pt x="9404268" y="2425702"/>
                </a:cubicBezTo>
                <a:cubicBezTo>
                  <a:pt x="9439338" y="2425702"/>
                  <a:pt x="9467768" y="2397265"/>
                  <a:pt x="9467768" y="2362186"/>
                </a:cubicBezTo>
                <a:cubicBezTo>
                  <a:pt x="9467768" y="2327107"/>
                  <a:pt x="9439338" y="2298671"/>
                  <a:pt x="9404268" y="2298671"/>
                </a:cubicBezTo>
                <a:close/>
                <a:moveTo>
                  <a:pt x="9137568" y="2298671"/>
                </a:moveTo>
                <a:cubicBezTo>
                  <a:pt x="9102498" y="2298671"/>
                  <a:pt x="9074068" y="2327107"/>
                  <a:pt x="9074068" y="2362186"/>
                </a:cubicBezTo>
                <a:cubicBezTo>
                  <a:pt x="9074068" y="2397265"/>
                  <a:pt x="9102498" y="2425702"/>
                  <a:pt x="9137568" y="2425702"/>
                </a:cubicBezTo>
                <a:cubicBezTo>
                  <a:pt x="9172638" y="2425702"/>
                  <a:pt x="9201068" y="2397265"/>
                  <a:pt x="9201068" y="2362186"/>
                </a:cubicBezTo>
                <a:cubicBezTo>
                  <a:pt x="9201068" y="2327107"/>
                  <a:pt x="9172638" y="2298671"/>
                  <a:pt x="9137568" y="2298671"/>
                </a:cubicBezTo>
                <a:close/>
                <a:moveTo>
                  <a:pt x="8870868" y="2298671"/>
                </a:moveTo>
                <a:cubicBezTo>
                  <a:pt x="8835798" y="2298671"/>
                  <a:pt x="8807368" y="2327108"/>
                  <a:pt x="8807368" y="2362186"/>
                </a:cubicBezTo>
                <a:cubicBezTo>
                  <a:pt x="8807368" y="2397265"/>
                  <a:pt x="8835798" y="2425702"/>
                  <a:pt x="8870868" y="2425702"/>
                </a:cubicBezTo>
                <a:cubicBezTo>
                  <a:pt x="8905938" y="2425702"/>
                  <a:pt x="8934368" y="2397265"/>
                  <a:pt x="8934368" y="2362186"/>
                </a:cubicBezTo>
                <a:cubicBezTo>
                  <a:pt x="8934368" y="2327108"/>
                  <a:pt x="8905938" y="2298671"/>
                  <a:pt x="8870868" y="2298671"/>
                </a:cubicBezTo>
                <a:close/>
                <a:moveTo>
                  <a:pt x="8604168" y="2298671"/>
                </a:moveTo>
                <a:cubicBezTo>
                  <a:pt x="8569098" y="2298671"/>
                  <a:pt x="8540668" y="2327108"/>
                  <a:pt x="8540668" y="2362186"/>
                </a:cubicBezTo>
                <a:cubicBezTo>
                  <a:pt x="8540668" y="2397265"/>
                  <a:pt x="8569098" y="2425702"/>
                  <a:pt x="8604168" y="2425702"/>
                </a:cubicBezTo>
                <a:cubicBezTo>
                  <a:pt x="8639238" y="2425702"/>
                  <a:pt x="8667668" y="2397265"/>
                  <a:pt x="8667668" y="2362186"/>
                </a:cubicBezTo>
                <a:cubicBezTo>
                  <a:pt x="8667668" y="2327108"/>
                  <a:pt x="8639238" y="2298671"/>
                  <a:pt x="8604168" y="2298671"/>
                </a:cubicBezTo>
                <a:close/>
                <a:moveTo>
                  <a:pt x="8337468" y="2298671"/>
                </a:moveTo>
                <a:cubicBezTo>
                  <a:pt x="8302398" y="2298671"/>
                  <a:pt x="8273968" y="2327108"/>
                  <a:pt x="8273968" y="2362187"/>
                </a:cubicBezTo>
                <a:cubicBezTo>
                  <a:pt x="8273968" y="2397265"/>
                  <a:pt x="8302398" y="2425702"/>
                  <a:pt x="8337468" y="2425702"/>
                </a:cubicBezTo>
                <a:cubicBezTo>
                  <a:pt x="8372538" y="2425702"/>
                  <a:pt x="8400968" y="2397265"/>
                  <a:pt x="8400968" y="2362187"/>
                </a:cubicBezTo>
                <a:cubicBezTo>
                  <a:pt x="8400968" y="2327108"/>
                  <a:pt x="8372538" y="2298671"/>
                  <a:pt x="8337468" y="2298671"/>
                </a:cubicBezTo>
                <a:close/>
                <a:moveTo>
                  <a:pt x="8070768" y="2298671"/>
                </a:moveTo>
                <a:cubicBezTo>
                  <a:pt x="8035698" y="2298671"/>
                  <a:pt x="8007268" y="2327108"/>
                  <a:pt x="8007268" y="2362187"/>
                </a:cubicBezTo>
                <a:cubicBezTo>
                  <a:pt x="8007268" y="2397265"/>
                  <a:pt x="8035698" y="2425702"/>
                  <a:pt x="8070768" y="2425702"/>
                </a:cubicBezTo>
                <a:cubicBezTo>
                  <a:pt x="8105838" y="2425702"/>
                  <a:pt x="8134268" y="2397265"/>
                  <a:pt x="8134268" y="2362187"/>
                </a:cubicBezTo>
                <a:cubicBezTo>
                  <a:pt x="8134268" y="2327108"/>
                  <a:pt x="8105838" y="2298671"/>
                  <a:pt x="8070768" y="2298671"/>
                </a:cubicBezTo>
                <a:close/>
                <a:moveTo>
                  <a:pt x="7804068" y="2298671"/>
                </a:moveTo>
                <a:cubicBezTo>
                  <a:pt x="7768998" y="2298671"/>
                  <a:pt x="7740568" y="2327108"/>
                  <a:pt x="7740568" y="2362187"/>
                </a:cubicBezTo>
                <a:cubicBezTo>
                  <a:pt x="7740568" y="2397266"/>
                  <a:pt x="7768998" y="2425702"/>
                  <a:pt x="7804068" y="2425702"/>
                </a:cubicBezTo>
                <a:cubicBezTo>
                  <a:pt x="7839138" y="2425702"/>
                  <a:pt x="7867568" y="2397266"/>
                  <a:pt x="7867568" y="2362187"/>
                </a:cubicBezTo>
                <a:cubicBezTo>
                  <a:pt x="7867568" y="2327108"/>
                  <a:pt x="7839138" y="2298671"/>
                  <a:pt x="7804068" y="2298671"/>
                </a:cubicBezTo>
                <a:close/>
                <a:moveTo>
                  <a:pt x="7537368" y="2298671"/>
                </a:moveTo>
                <a:cubicBezTo>
                  <a:pt x="7502298" y="2298671"/>
                  <a:pt x="7473868" y="2327108"/>
                  <a:pt x="7473868" y="2362187"/>
                </a:cubicBezTo>
                <a:cubicBezTo>
                  <a:pt x="7473868" y="2397266"/>
                  <a:pt x="7502298" y="2425702"/>
                  <a:pt x="7537368" y="2425702"/>
                </a:cubicBezTo>
                <a:cubicBezTo>
                  <a:pt x="7572438" y="2425702"/>
                  <a:pt x="7600868" y="2397266"/>
                  <a:pt x="7600868" y="2362187"/>
                </a:cubicBezTo>
                <a:cubicBezTo>
                  <a:pt x="7600868" y="2327108"/>
                  <a:pt x="7572438" y="2298671"/>
                  <a:pt x="7537368" y="2298671"/>
                </a:cubicBezTo>
                <a:close/>
                <a:moveTo>
                  <a:pt x="7270668" y="2298671"/>
                </a:moveTo>
                <a:cubicBezTo>
                  <a:pt x="7235598" y="2298671"/>
                  <a:pt x="7207168" y="2327108"/>
                  <a:pt x="7207168" y="2362187"/>
                </a:cubicBezTo>
                <a:cubicBezTo>
                  <a:pt x="7207168" y="2397266"/>
                  <a:pt x="7235598" y="2425702"/>
                  <a:pt x="7270668" y="2425702"/>
                </a:cubicBezTo>
                <a:cubicBezTo>
                  <a:pt x="7305738" y="2425702"/>
                  <a:pt x="7334168" y="2397266"/>
                  <a:pt x="7334168" y="2362187"/>
                </a:cubicBezTo>
                <a:cubicBezTo>
                  <a:pt x="7334168" y="2327108"/>
                  <a:pt x="7305738" y="2298671"/>
                  <a:pt x="7270668" y="2298671"/>
                </a:cubicBezTo>
                <a:close/>
                <a:moveTo>
                  <a:pt x="7003968" y="2298671"/>
                </a:moveTo>
                <a:cubicBezTo>
                  <a:pt x="6968898" y="2298671"/>
                  <a:pt x="6940468" y="2327108"/>
                  <a:pt x="6940468" y="2362187"/>
                </a:cubicBezTo>
                <a:cubicBezTo>
                  <a:pt x="6940468" y="2397266"/>
                  <a:pt x="6968898" y="2425702"/>
                  <a:pt x="7003968" y="2425702"/>
                </a:cubicBezTo>
                <a:cubicBezTo>
                  <a:pt x="7039038" y="2425702"/>
                  <a:pt x="7067468" y="2397266"/>
                  <a:pt x="7067468" y="2362187"/>
                </a:cubicBezTo>
                <a:cubicBezTo>
                  <a:pt x="7067468" y="2327108"/>
                  <a:pt x="7039038" y="2298671"/>
                  <a:pt x="7003968" y="2298671"/>
                </a:cubicBezTo>
                <a:close/>
                <a:moveTo>
                  <a:pt x="6737268" y="2298671"/>
                </a:moveTo>
                <a:cubicBezTo>
                  <a:pt x="6702198" y="2298671"/>
                  <a:pt x="6673768" y="2327108"/>
                  <a:pt x="6673768" y="2362187"/>
                </a:cubicBezTo>
                <a:cubicBezTo>
                  <a:pt x="6673768" y="2397266"/>
                  <a:pt x="6702198" y="2425703"/>
                  <a:pt x="6737268" y="2425703"/>
                </a:cubicBezTo>
                <a:cubicBezTo>
                  <a:pt x="6772338" y="2425703"/>
                  <a:pt x="6800768" y="2397266"/>
                  <a:pt x="6800768" y="2362187"/>
                </a:cubicBezTo>
                <a:cubicBezTo>
                  <a:pt x="6800768" y="2327108"/>
                  <a:pt x="6772338" y="2298671"/>
                  <a:pt x="6737268" y="2298671"/>
                </a:cubicBezTo>
                <a:close/>
                <a:moveTo>
                  <a:pt x="6470568" y="2298671"/>
                </a:moveTo>
                <a:cubicBezTo>
                  <a:pt x="6435498" y="2298671"/>
                  <a:pt x="6407068" y="2327108"/>
                  <a:pt x="6407068" y="2362187"/>
                </a:cubicBezTo>
                <a:cubicBezTo>
                  <a:pt x="6407068" y="2397266"/>
                  <a:pt x="6435498" y="2425703"/>
                  <a:pt x="6470568" y="2425703"/>
                </a:cubicBezTo>
                <a:cubicBezTo>
                  <a:pt x="6505638" y="2425703"/>
                  <a:pt x="6534068" y="2397266"/>
                  <a:pt x="6534068" y="2362187"/>
                </a:cubicBezTo>
                <a:cubicBezTo>
                  <a:pt x="6534068" y="2327108"/>
                  <a:pt x="6505638" y="2298671"/>
                  <a:pt x="6470568" y="2298671"/>
                </a:cubicBezTo>
                <a:close/>
                <a:moveTo>
                  <a:pt x="6203868" y="2298671"/>
                </a:moveTo>
                <a:cubicBezTo>
                  <a:pt x="6168798" y="2298671"/>
                  <a:pt x="6140368" y="2327108"/>
                  <a:pt x="6140368" y="2362187"/>
                </a:cubicBezTo>
                <a:cubicBezTo>
                  <a:pt x="6140368" y="2397266"/>
                  <a:pt x="6168798" y="2425703"/>
                  <a:pt x="6203868" y="2425703"/>
                </a:cubicBezTo>
                <a:cubicBezTo>
                  <a:pt x="6238938" y="2425703"/>
                  <a:pt x="6267368" y="2397266"/>
                  <a:pt x="6267368" y="2362187"/>
                </a:cubicBezTo>
                <a:cubicBezTo>
                  <a:pt x="6267368" y="2327108"/>
                  <a:pt x="6238938" y="2298671"/>
                  <a:pt x="6203868" y="2298671"/>
                </a:cubicBezTo>
                <a:close/>
                <a:moveTo>
                  <a:pt x="5937172" y="2298671"/>
                </a:moveTo>
                <a:cubicBezTo>
                  <a:pt x="5902099" y="2298671"/>
                  <a:pt x="5873671" y="2327108"/>
                  <a:pt x="5873671" y="2362187"/>
                </a:cubicBezTo>
                <a:cubicBezTo>
                  <a:pt x="5873671" y="2397266"/>
                  <a:pt x="5902099" y="2425703"/>
                  <a:pt x="5937172" y="2425703"/>
                </a:cubicBezTo>
                <a:cubicBezTo>
                  <a:pt x="5972248" y="2425703"/>
                  <a:pt x="6000684" y="2397266"/>
                  <a:pt x="6000684" y="2362187"/>
                </a:cubicBezTo>
                <a:cubicBezTo>
                  <a:pt x="6000684" y="2327108"/>
                  <a:pt x="5972248" y="2298671"/>
                  <a:pt x="5937172" y="2298671"/>
                </a:cubicBezTo>
                <a:close/>
                <a:moveTo>
                  <a:pt x="5670482" y="2298671"/>
                </a:moveTo>
                <a:cubicBezTo>
                  <a:pt x="5635417" y="2298671"/>
                  <a:pt x="5606977" y="2327108"/>
                  <a:pt x="5606977" y="2362187"/>
                </a:cubicBezTo>
                <a:cubicBezTo>
                  <a:pt x="5606977" y="2397267"/>
                  <a:pt x="5635417" y="2425703"/>
                  <a:pt x="5670482" y="2425703"/>
                </a:cubicBezTo>
                <a:cubicBezTo>
                  <a:pt x="5705554" y="2425703"/>
                  <a:pt x="5733974" y="2397267"/>
                  <a:pt x="5733974" y="2362187"/>
                </a:cubicBezTo>
                <a:cubicBezTo>
                  <a:pt x="5733974" y="2327108"/>
                  <a:pt x="5705554" y="2298671"/>
                  <a:pt x="5670482" y="2298671"/>
                </a:cubicBezTo>
                <a:close/>
                <a:moveTo>
                  <a:pt x="5403800" y="2298671"/>
                </a:moveTo>
                <a:cubicBezTo>
                  <a:pt x="5368731" y="2298671"/>
                  <a:pt x="5340281" y="2327109"/>
                  <a:pt x="5340281" y="2362188"/>
                </a:cubicBezTo>
                <a:cubicBezTo>
                  <a:pt x="5340281" y="2397267"/>
                  <a:pt x="5368731" y="2425704"/>
                  <a:pt x="5403800" y="2425704"/>
                </a:cubicBezTo>
                <a:cubicBezTo>
                  <a:pt x="5438863" y="2425704"/>
                  <a:pt x="5467294" y="2397267"/>
                  <a:pt x="5467294" y="2362188"/>
                </a:cubicBezTo>
                <a:cubicBezTo>
                  <a:pt x="5467294" y="2327109"/>
                  <a:pt x="5438863" y="2298671"/>
                  <a:pt x="5403800" y="2298671"/>
                </a:cubicBezTo>
                <a:close/>
                <a:moveTo>
                  <a:pt x="5137096" y="2298671"/>
                </a:moveTo>
                <a:cubicBezTo>
                  <a:pt x="5102018" y="2298671"/>
                  <a:pt x="5073582" y="2327109"/>
                  <a:pt x="5073582" y="2362188"/>
                </a:cubicBezTo>
                <a:cubicBezTo>
                  <a:pt x="5073582" y="2397267"/>
                  <a:pt x="5102018" y="2425704"/>
                  <a:pt x="5137096" y="2425704"/>
                </a:cubicBezTo>
                <a:cubicBezTo>
                  <a:pt x="5172161" y="2425704"/>
                  <a:pt x="5200605" y="2397267"/>
                  <a:pt x="5200605" y="2362188"/>
                </a:cubicBezTo>
                <a:cubicBezTo>
                  <a:pt x="5200605" y="2327109"/>
                  <a:pt x="5172161" y="2298671"/>
                  <a:pt x="5137096" y="2298671"/>
                </a:cubicBezTo>
                <a:close/>
                <a:moveTo>
                  <a:pt x="4870395" y="2298671"/>
                </a:moveTo>
                <a:cubicBezTo>
                  <a:pt x="4835323" y="2298671"/>
                  <a:pt x="4806884" y="2327109"/>
                  <a:pt x="4806884" y="2362188"/>
                </a:cubicBezTo>
                <a:cubicBezTo>
                  <a:pt x="4806884" y="2397267"/>
                  <a:pt x="4835323" y="2425704"/>
                  <a:pt x="4870395" y="2425704"/>
                </a:cubicBezTo>
                <a:cubicBezTo>
                  <a:pt x="4905466" y="2425704"/>
                  <a:pt x="4933895" y="2397267"/>
                  <a:pt x="4933895" y="2362188"/>
                </a:cubicBezTo>
                <a:cubicBezTo>
                  <a:pt x="4933895" y="2327109"/>
                  <a:pt x="4905466" y="2298671"/>
                  <a:pt x="4870395" y="2298671"/>
                </a:cubicBezTo>
                <a:close/>
                <a:moveTo>
                  <a:pt x="4603715" y="2298671"/>
                </a:moveTo>
                <a:cubicBezTo>
                  <a:pt x="4568661" y="2298671"/>
                  <a:pt x="4540235" y="2327109"/>
                  <a:pt x="4540235" y="2362188"/>
                </a:cubicBezTo>
                <a:cubicBezTo>
                  <a:pt x="4540235" y="2397267"/>
                  <a:pt x="4568661" y="2425704"/>
                  <a:pt x="4603715" y="2425704"/>
                </a:cubicBezTo>
                <a:cubicBezTo>
                  <a:pt x="4638769" y="2425704"/>
                  <a:pt x="4667187" y="2397267"/>
                  <a:pt x="4667187" y="2362188"/>
                </a:cubicBezTo>
                <a:cubicBezTo>
                  <a:pt x="4667187" y="2327109"/>
                  <a:pt x="4638769" y="2298671"/>
                  <a:pt x="4603715" y="2298671"/>
                </a:cubicBezTo>
                <a:close/>
                <a:moveTo>
                  <a:pt x="4336996" y="2298671"/>
                </a:moveTo>
                <a:cubicBezTo>
                  <a:pt x="4301934" y="2298671"/>
                  <a:pt x="4273506" y="2327109"/>
                  <a:pt x="4273506" y="2362188"/>
                </a:cubicBezTo>
                <a:cubicBezTo>
                  <a:pt x="4273506" y="2397267"/>
                  <a:pt x="4301934" y="2425704"/>
                  <a:pt x="4336996" y="2425704"/>
                </a:cubicBezTo>
                <a:cubicBezTo>
                  <a:pt x="4372072" y="2425704"/>
                  <a:pt x="4400498" y="2397267"/>
                  <a:pt x="4400498" y="2362188"/>
                </a:cubicBezTo>
                <a:cubicBezTo>
                  <a:pt x="4400498" y="2327109"/>
                  <a:pt x="4372072" y="2298671"/>
                  <a:pt x="4336996" y="2298671"/>
                </a:cubicBezTo>
                <a:close/>
                <a:moveTo>
                  <a:pt x="4070379" y="2298671"/>
                </a:moveTo>
                <a:cubicBezTo>
                  <a:pt x="4035327" y="2298671"/>
                  <a:pt x="4006877" y="2327109"/>
                  <a:pt x="4006877" y="2362188"/>
                </a:cubicBezTo>
                <a:cubicBezTo>
                  <a:pt x="4006877" y="2397267"/>
                  <a:pt x="4035327" y="2425704"/>
                  <a:pt x="4070379" y="2425704"/>
                </a:cubicBezTo>
                <a:cubicBezTo>
                  <a:pt x="4105367" y="2425704"/>
                  <a:pt x="4133800" y="2397267"/>
                  <a:pt x="4133800" y="2362188"/>
                </a:cubicBezTo>
                <a:cubicBezTo>
                  <a:pt x="4133800" y="2327109"/>
                  <a:pt x="4105367" y="2298671"/>
                  <a:pt x="4070379" y="2298671"/>
                </a:cubicBezTo>
                <a:close/>
                <a:moveTo>
                  <a:pt x="3803667" y="2298671"/>
                </a:moveTo>
                <a:cubicBezTo>
                  <a:pt x="3768604" y="2298671"/>
                  <a:pt x="3740178" y="2327109"/>
                  <a:pt x="3740178" y="2362188"/>
                </a:cubicBezTo>
                <a:cubicBezTo>
                  <a:pt x="3740178" y="2397268"/>
                  <a:pt x="3768604" y="2425704"/>
                  <a:pt x="3803667" y="2425704"/>
                </a:cubicBezTo>
                <a:cubicBezTo>
                  <a:pt x="3838738" y="2425704"/>
                  <a:pt x="3867174" y="2397268"/>
                  <a:pt x="3867174" y="2362188"/>
                </a:cubicBezTo>
                <a:cubicBezTo>
                  <a:pt x="3867174" y="2327109"/>
                  <a:pt x="3838738" y="2298671"/>
                  <a:pt x="3803667" y="2298671"/>
                </a:cubicBezTo>
                <a:close/>
                <a:moveTo>
                  <a:pt x="3536988" y="2298671"/>
                </a:moveTo>
                <a:cubicBezTo>
                  <a:pt x="3501919" y="2298671"/>
                  <a:pt x="3473485" y="2327109"/>
                  <a:pt x="3473485" y="2362188"/>
                </a:cubicBezTo>
                <a:cubicBezTo>
                  <a:pt x="3473485" y="2397268"/>
                  <a:pt x="3501919" y="2425705"/>
                  <a:pt x="3536988" y="2425705"/>
                </a:cubicBezTo>
                <a:cubicBezTo>
                  <a:pt x="3572058" y="2425705"/>
                  <a:pt x="3600494" y="2397268"/>
                  <a:pt x="3600494" y="2362188"/>
                </a:cubicBezTo>
                <a:cubicBezTo>
                  <a:pt x="3600494" y="2327109"/>
                  <a:pt x="3572058" y="2298671"/>
                  <a:pt x="3536988" y="2298671"/>
                </a:cubicBezTo>
                <a:close/>
                <a:moveTo>
                  <a:pt x="3270259" y="2298671"/>
                </a:moveTo>
                <a:cubicBezTo>
                  <a:pt x="3235195" y="2298671"/>
                  <a:pt x="3206768" y="2327109"/>
                  <a:pt x="3206768" y="2362188"/>
                </a:cubicBezTo>
                <a:cubicBezTo>
                  <a:pt x="3206768" y="2397268"/>
                  <a:pt x="3235195" y="2425705"/>
                  <a:pt x="3270259" y="2425705"/>
                </a:cubicBezTo>
                <a:cubicBezTo>
                  <a:pt x="3305324" y="2425705"/>
                  <a:pt x="3333757" y="2397268"/>
                  <a:pt x="3333757" y="2362188"/>
                </a:cubicBezTo>
                <a:cubicBezTo>
                  <a:pt x="3333757" y="2327109"/>
                  <a:pt x="3305324" y="2298671"/>
                  <a:pt x="3270259" y="2298671"/>
                </a:cubicBezTo>
                <a:close/>
                <a:moveTo>
                  <a:pt x="3003598" y="2298671"/>
                </a:moveTo>
                <a:cubicBezTo>
                  <a:pt x="2968533" y="2298671"/>
                  <a:pt x="2940107" y="2327109"/>
                  <a:pt x="2940107" y="2362188"/>
                </a:cubicBezTo>
                <a:cubicBezTo>
                  <a:pt x="2940107" y="2397268"/>
                  <a:pt x="2968533" y="2425705"/>
                  <a:pt x="3003598" y="2425705"/>
                </a:cubicBezTo>
                <a:cubicBezTo>
                  <a:pt x="3038663" y="2425705"/>
                  <a:pt x="3067089" y="2397268"/>
                  <a:pt x="3067089" y="2362188"/>
                </a:cubicBezTo>
                <a:cubicBezTo>
                  <a:pt x="3067089" y="2327109"/>
                  <a:pt x="3038663" y="2298671"/>
                  <a:pt x="3003598" y="2298671"/>
                </a:cubicBezTo>
                <a:close/>
                <a:moveTo>
                  <a:pt x="2736934" y="2298671"/>
                </a:moveTo>
                <a:cubicBezTo>
                  <a:pt x="2701847" y="2298671"/>
                  <a:pt x="2673414" y="2327109"/>
                  <a:pt x="2673414" y="2362189"/>
                </a:cubicBezTo>
                <a:cubicBezTo>
                  <a:pt x="2673414" y="2397268"/>
                  <a:pt x="2701847" y="2425705"/>
                  <a:pt x="2736934" y="2425705"/>
                </a:cubicBezTo>
                <a:cubicBezTo>
                  <a:pt x="2772002" y="2425705"/>
                  <a:pt x="2800427" y="2397268"/>
                  <a:pt x="2800427" y="2362189"/>
                </a:cubicBezTo>
                <a:cubicBezTo>
                  <a:pt x="2800427" y="2327109"/>
                  <a:pt x="2772002" y="2298671"/>
                  <a:pt x="2736934" y="2298671"/>
                </a:cubicBezTo>
                <a:close/>
                <a:moveTo>
                  <a:pt x="2470187" y="2298671"/>
                </a:moveTo>
                <a:cubicBezTo>
                  <a:pt x="2435119" y="2298671"/>
                  <a:pt x="2406681" y="2327109"/>
                  <a:pt x="2406681" y="2362189"/>
                </a:cubicBezTo>
                <a:cubicBezTo>
                  <a:pt x="2406681" y="2397268"/>
                  <a:pt x="2435119" y="2425705"/>
                  <a:pt x="2470187" y="2425705"/>
                </a:cubicBezTo>
                <a:cubicBezTo>
                  <a:pt x="2505265" y="2425705"/>
                  <a:pt x="2533700" y="2397268"/>
                  <a:pt x="2533700" y="2362189"/>
                </a:cubicBezTo>
                <a:cubicBezTo>
                  <a:pt x="2533700" y="2327109"/>
                  <a:pt x="2505265" y="2298671"/>
                  <a:pt x="2470187" y="2298671"/>
                </a:cubicBezTo>
                <a:close/>
                <a:moveTo>
                  <a:pt x="2203499" y="2298671"/>
                </a:moveTo>
                <a:cubicBezTo>
                  <a:pt x="2168423" y="2298671"/>
                  <a:pt x="2139993" y="2327109"/>
                  <a:pt x="2139993" y="2362189"/>
                </a:cubicBezTo>
                <a:cubicBezTo>
                  <a:pt x="2139993" y="2397268"/>
                  <a:pt x="2168423" y="2425705"/>
                  <a:pt x="2203499" y="2425705"/>
                </a:cubicBezTo>
                <a:cubicBezTo>
                  <a:pt x="2238551" y="2425705"/>
                  <a:pt x="2266991" y="2397268"/>
                  <a:pt x="2266991" y="2362189"/>
                </a:cubicBezTo>
                <a:cubicBezTo>
                  <a:pt x="2266991" y="2327109"/>
                  <a:pt x="2238551" y="2298671"/>
                  <a:pt x="2203499" y="2298671"/>
                </a:cubicBezTo>
                <a:close/>
                <a:moveTo>
                  <a:pt x="1936778" y="2298671"/>
                </a:moveTo>
                <a:cubicBezTo>
                  <a:pt x="1901703" y="2298671"/>
                  <a:pt x="1873269" y="2327109"/>
                  <a:pt x="1873269" y="2362189"/>
                </a:cubicBezTo>
                <a:cubicBezTo>
                  <a:pt x="1873269" y="2397268"/>
                  <a:pt x="1901703" y="2425706"/>
                  <a:pt x="1936778" y="2425706"/>
                </a:cubicBezTo>
                <a:cubicBezTo>
                  <a:pt x="1971847" y="2425706"/>
                  <a:pt x="2000296" y="2397268"/>
                  <a:pt x="2000296" y="2362189"/>
                </a:cubicBezTo>
                <a:cubicBezTo>
                  <a:pt x="2000296" y="2327109"/>
                  <a:pt x="1971847" y="2298671"/>
                  <a:pt x="1936778" y="2298671"/>
                </a:cubicBezTo>
                <a:close/>
                <a:moveTo>
                  <a:pt x="1670074" y="2298671"/>
                </a:moveTo>
                <a:cubicBezTo>
                  <a:pt x="1635003" y="2298671"/>
                  <a:pt x="1606572" y="2327109"/>
                  <a:pt x="1606572" y="2362189"/>
                </a:cubicBezTo>
                <a:cubicBezTo>
                  <a:pt x="1606572" y="2397268"/>
                  <a:pt x="1635003" y="2425706"/>
                  <a:pt x="1670074" y="2425706"/>
                </a:cubicBezTo>
                <a:cubicBezTo>
                  <a:pt x="1705146" y="2425706"/>
                  <a:pt x="1733572" y="2397268"/>
                  <a:pt x="1733572" y="2362189"/>
                </a:cubicBezTo>
                <a:cubicBezTo>
                  <a:pt x="1733572" y="2327109"/>
                  <a:pt x="1705146" y="2298671"/>
                  <a:pt x="1670074" y="2298671"/>
                </a:cubicBezTo>
                <a:close/>
                <a:moveTo>
                  <a:pt x="1403374" y="2298671"/>
                </a:moveTo>
                <a:cubicBezTo>
                  <a:pt x="1368304" y="2298671"/>
                  <a:pt x="1339875" y="2327109"/>
                  <a:pt x="1339875" y="2362189"/>
                </a:cubicBezTo>
                <a:cubicBezTo>
                  <a:pt x="1339875" y="2397268"/>
                  <a:pt x="1368304" y="2425706"/>
                  <a:pt x="1403374" y="2425706"/>
                </a:cubicBezTo>
                <a:cubicBezTo>
                  <a:pt x="1438444" y="2425706"/>
                  <a:pt x="1466874" y="2397268"/>
                  <a:pt x="1466874" y="2362189"/>
                </a:cubicBezTo>
                <a:cubicBezTo>
                  <a:pt x="1466874" y="2327109"/>
                  <a:pt x="1438444" y="2298671"/>
                  <a:pt x="1403374" y="2298671"/>
                </a:cubicBezTo>
                <a:close/>
                <a:moveTo>
                  <a:pt x="2203499" y="1993925"/>
                </a:moveTo>
                <a:cubicBezTo>
                  <a:pt x="2168423" y="1993925"/>
                  <a:pt x="2139993" y="2022354"/>
                  <a:pt x="2139993" y="2057424"/>
                </a:cubicBezTo>
                <a:cubicBezTo>
                  <a:pt x="2139993" y="2092496"/>
                  <a:pt x="2168423" y="2120937"/>
                  <a:pt x="2203499" y="2120937"/>
                </a:cubicBezTo>
                <a:cubicBezTo>
                  <a:pt x="2238551" y="2120937"/>
                  <a:pt x="2266991" y="2092496"/>
                  <a:pt x="2266991" y="2057424"/>
                </a:cubicBezTo>
                <a:cubicBezTo>
                  <a:pt x="2266991" y="2022354"/>
                  <a:pt x="2238551" y="1993925"/>
                  <a:pt x="2203499" y="1993925"/>
                </a:cubicBezTo>
                <a:close/>
                <a:moveTo>
                  <a:pt x="1936779" y="1993925"/>
                </a:moveTo>
                <a:cubicBezTo>
                  <a:pt x="1901703" y="1993925"/>
                  <a:pt x="1873269" y="2022354"/>
                  <a:pt x="1873269" y="2057424"/>
                </a:cubicBezTo>
                <a:cubicBezTo>
                  <a:pt x="1873269" y="2092496"/>
                  <a:pt x="1901703" y="2120937"/>
                  <a:pt x="1936779" y="2120937"/>
                </a:cubicBezTo>
                <a:cubicBezTo>
                  <a:pt x="1971847" y="2120937"/>
                  <a:pt x="2000296" y="2092496"/>
                  <a:pt x="2000296" y="2057424"/>
                </a:cubicBezTo>
                <a:cubicBezTo>
                  <a:pt x="2000296" y="2022354"/>
                  <a:pt x="1971847" y="1993925"/>
                  <a:pt x="1936779" y="1993925"/>
                </a:cubicBezTo>
                <a:close/>
                <a:moveTo>
                  <a:pt x="1670074" y="1993925"/>
                </a:moveTo>
                <a:cubicBezTo>
                  <a:pt x="1635003" y="1993925"/>
                  <a:pt x="1606572" y="2022354"/>
                  <a:pt x="1606572" y="2057424"/>
                </a:cubicBezTo>
                <a:cubicBezTo>
                  <a:pt x="1606572" y="2092496"/>
                  <a:pt x="1635003" y="2120937"/>
                  <a:pt x="1670074" y="2120937"/>
                </a:cubicBezTo>
                <a:cubicBezTo>
                  <a:pt x="1705146" y="2120937"/>
                  <a:pt x="1733573" y="2092496"/>
                  <a:pt x="1733573" y="2057424"/>
                </a:cubicBezTo>
                <a:cubicBezTo>
                  <a:pt x="1733573" y="2022354"/>
                  <a:pt x="1705146" y="1993925"/>
                  <a:pt x="1670074" y="1993925"/>
                </a:cubicBezTo>
                <a:close/>
                <a:moveTo>
                  <a:pt x="1403374" y="1993925"/>
                </a:moveTo>
                <a:cubicBezTo>
                  <a:pt x="1368304" y="1993925"/>
                  <a:pt x="1339875" y="2022354"/>
                  <a:pt x="1339875" y="2057424"/>
                </a:cubicBezTo>
                <a:cubicBezTo>
                  <a:pt x="1339875" y="2092496"/>
                  <a:pt x="1368304" y="2120939"/>
                  <a:pt x="1403374" y="2120939"/>
                </a:cubicBezTo>
                <a:cubicBezTo>
                  <a:pt x="1438444" y="2120939"/>
                  <a:pt x="1466874" y="2092496"/>
                  <a:pt x="1466874" y="2057424"/>
                </a:cubicBezTo>
                <a:cubicBezTo>
                  <a:pt x="1466874" y="2022354"/>
                  <a:pt x="1438444" y="1993925"/>
                  <a:pt x="1403374" y="1993925"/>
                </a:cubicBezTo>
                <a:close/>
                <a:moveTo>
                  <a:pt x="1136677" y="1993925"/>
                </a:moveTo>
                <a:cubicBezTo>
                  <a:pt x="1101607" y="1993925"/>
                  <a:pt x="1073178" y="2022354"/>
                  <a:pt x="1073178" y="2057424"/>
                </a:cubicBezTo>
                <a:cubicBezTo>
                  <a:pt x="1073178" y="2092496"/>
                  <a:pt x="1101607" y="2120939"/>
                  <a:pt x="1136677" y="2120939"/>
                </a:cubicBezTo>
                <a:cubicBezTo>
                  <a:pt x="1171747" y="2120939"/>
                  <a:pt x="1200176" y="2092496"/>
                  <a:pt x="1200176" y="2057424"/>
                </a:cubicBezTo>
                <a:cubicBezTo>
                  <a:pt x="1200176" y="2022354"/>
                  <a:pt x="1171747" y="1993925"/>
                  <a:pt x="1136677" y="1993925"/>
                </a:cubicBezTo>
                <a:close/>
                <a:moveTo>
                  <a:pt x="869980" y="1993925"/>
                </a:moveTo>
                <a:cubicBezTo>
                  <a:pt x="834910" y="1993925"/>
                  <a:pt x="806481" y="2022355"/>
                  <a:pt x="806481" y="2057424"/>
                </a:cubicBezTo>
                <a:cubicBezTo>
                  <a:pt x="806481" y="2092496"/>
                  <a:pt x="834910" y="2120939"/>
                  <a:pt x="869980" y="2120939"/>
                </a:cubicBezTo>
                <a:cubicBezTo>
                  <a:pt x="905050" y="2120939"/>
                  <a:pt x="933479" y="2092496"/>
                  <a:pt x="933479" y="2057424"/>
                </a:cubicBezTo>
                <a:cubicBezTo>
                  <a:pt x="933479" y="2022355"/>
                  <a:pt x="905050" y="1993925"/>
                  <a:pt x="869980" y="1993925"/>
                </a:cubicBezTo>
                <a:close/>
                <a:moveTo>
                  <a:pt x="603283" y="1993925"/>
                </a:moveTo>
                <a:cubicBezTo>
                  <a:pt x="568214" y="1993925"/>
                  <a:pt x="539784" y="2022355"/>
                  <a:pt x="539784" y="2057424"/>
                </a:cubicBezTo>
                <a:cubicBezTo>
                  <a:pt x="539784" y="2092496"/>
                  <a:pt x="568214" y="2120939"/>
                  <a:pt x="603283" y="2120939"/>
                </a:cubicBezTo>
                <a:cubicBezTo>
                  <a:pt x="638353" y="2120939"/>
                  <a:pt x="666783" y="2092496"/>
                  <a:pt x="666783" y="2057424"/>
                </a:cubicBezTo>
                <a:cubicBezTo>
                  <a:pt x="666783" y="2022355"/>
                  <a:pt x="638353" y="1993925"/>
                  <a:pt x="603283" y="1993925"/>
                </a:cubicBezTo>
                <a:close/>
                <a:moveTo>
                  <a:pt x="336586" y="1993925"/>
                </a:moveTo>
                <a:cubicBezTo>
                  <a:pt x="301517" y="1993925"/>
                  <a:pt x="273087" y="2022355"/>
                  <a:pt x="273087" y="2057424"/>
                </a:cubicBezTo>
                <a:cubicBezTo>
                  <a:pt x="273087" y="2092496"/>
                  <a:pt x="301517" y="2120939"/>
                  <a:pt x="336586" y="2120939"/>
                </a:cubicBezTo>
                <a:cubicBezTo>
                  <a:pt x="371656" y="2120939"/>
                  <a:pt x="400086" y="2092496"/>
                  <a:pt x="400086" y="2057424"/>
                </a:cubicBezTo>
                <a:cubicBezTo>
                  <a:pt x="400086" y="2022355"/>
                  <a:pt x="371656" y="1993925"/>
                  <a:pt x="336586" y="1993925"/>
                </a:cubicBezTo>
                <a:close/>
                <a:moveTo>
                  <a:pt x="5670482" y="1993923"/>
                </a:moveTo>
                <a:cubicBezTo>
                  <a:pt x="5635417" y="1993923"/>
                  <a:pt x="5606977" y="2022351"/>
                  <a:pt x="5606977" y="2057420"/>
                </a:cubicBezTo>
                <a:cubicBezTo>
                  <a:pt x="5606977" y="2092496"/>
                  <a:pt x="5635417" y="2120933"/>
                  <a:pt x="5670482" y="2120933"/>
                </a:cubicBezTo>
                <a:cubicBezTo>
                  <a:pt x="5705554" y="2120933"/>
                  <a:pt x="5733974" y="2092496"/>
                  <a:pt x="5733974" y="2057420"/>
                </a:cubicBezTo>
                <a:cubicBezTo>
                  <a:pt x="5733974" y="2022351"/>
                  <a:pt x="5705554" y="1993923"/>
                  <a:pt x="5670482" y="1993923"/>
                </a:cubicBezTo>
                <a:close/>
                <a:moveTo>
                  <a:pt x="5403800" y="1993923"/>
                </a:moveTo>
                <a:cubicBezTo>
                  <a:pt x="5368731" y="1993923"/>
                  <a:pt x="5340281" y="2022351"/>
                  <a:pt x="5340281" y="2057422"/>
                </a:cubicBezTo>
                <a:cubicBezTo>
                  <a:pt x="5340281" y="2092496"/>
                  <a:pt x="5368731" y="2120933"/>
                  <a:pt x="5403800" y="2120933"/>
                </a:cubicBezTo>
                <a:cubicBezTo>
                  <a:pt x="5438864" y="2120933"/>
                  <a:pt x="5467294" y="2092496"/>
                  <a:pt x="5467294" y="2057422"/>
                </a:cubicBezTo>
                <a:cubicBezTo>
                  <a:pt x="5467294" y="2022351"/>
                  <a:pt x="5438864" y="1993923"/>
                  <a:pt x="5403800" y="1993923"/>
                </a:cubicBezTo>
                <a:close/>
                <a:moveTo>
                  <a:pt x="5137096" y="1993923"/>
                </a:moveTo>
                <a:cubicBezTo>
                  <a:pt x="5102018" y="1993923"/>
                  <a:pt x="5073582" y="2022351"/>
                  <a:pt x="5073582" y="2057422"/>
                </a:cubicBezTo>
                <a:cubicBezTo>
                  <a:pt x="5073582" y="2092496"/>
                  <a:pt x="5102018" y="2120933"/>
                  <a:pt x="5137096" y="2120933"/>
                </a:cubicBezTo>
                <a:cubicBezTo>
                  <a:pt x="5172161" y="2120933"/>
                  <a:pt x="5200605" y="2092496"/>
                  <a:pt x="5200605" y="2057422"/>
                </a:cubicBezTo>
                <a:cubicBezTo>
                  <a:pt x="5200605" y="2022351"/>
                  <a:pt x="5172161" y="1993923"/>
                  <a:pt x="5137096" y="1993923"/>
                </a:cubicBezTo>
                <a:close/>
                <a:moveTo>
                  <a:pt x="4870395" y="1993923"/>
                </a:moveTo>
                <a:cubicBezTo>
                  <a:pt x="4835323" y="1993923"/>
                  <a:pt x="4806884" y="2022352"/>
                  <a:pt x="4806884" y="2057422"/>
                </a:cubicBezTo>
                <a:cubicBezTo>
                  <a:pt x="4806884" y="2092496"/>
                  <a:pt x="4835323" y="2120933"/>
                  <a:pt x="4870395" y="2120933"/>
                </a:cubicBezTo>
                <a:cubicBezTo>
                  <a:pt x="4905466" y="2120933"/>
                  <a:pt x="4933895" y="2092496"/>
                  <a:pt x="4933895" y="2057422"/>
                </a:cubicBezTo>
                <a:cubicBezTo>
                  <a:pt x="4933895" y="2022352"/>
                  <a:pt x="4905466" y="1993923"/>
                  <a:pt x="4870395" y="1993923"/>
                </a:cubicBezTo>
                <a:close/>
                <a:moveTo>
                  <a:pt x="4603715" y="1993923"/>
                </a:moveTo>
                <a:cubicBezTo>
                  <a:pt x="4568661" y="1993923"/>
                  <a:pt x="4540235" y="2022352"/>
                  <a:pt x="4540235" y="2057422"/>
                </a:cubicBezTo>
                <a:cubicBezTo>
                  <a:pt x="4540235" y="2092496"/>
                  <a:pt x="4568661" y="2120933"/>
                  <a:pt x="4603715" y="2120933"/>
                </a:cubicBezTo>
                <a:cubicBezTo>
                  <a:pt x="4638769" y="2120933"/>
                  <a:pt x="4667187" y="2092496"/>
                  <a:pt x="4667187" y="2057422"/>
                </a:cubicBezTo>
                <a:cubicBezTo>
                  <a:pt x="4667187" y="2022352"/>
                  <a:pt x="4638769" y="1993923"/>
                  <a:pt x="4603715" y="1993923"/>
                </a:cubicBezTo>
                <a:close/>
                <a:moveTo>
                  <a:pt x="4336996" y="1993923"/>
                </a:moveTo>
                <a:cubicBezTo>
                  <a:pt x="4301934" y="1993923"/>
                  <a:pt x="4273506" y="2022352"/>
                  <a:pt x="4273506" y="2057422"/>
                </a:cubicBezTo>
                <a:cubicBezTo>
                  <a:pt x="4273506" y="2092496"/>
                  <a:pt x="4301934" y="2120936"/>
                  <a:pt x="4336996" y="2120936"/>
                </a:cubicBezTo>
                <a:cubicBezTo>
                  <a:pt x="4372072" y="2120936"/>
                  <a:pt x="4400498" y="2092496"/>
                  <a:pt x="4400498" y="2057422"/>
                </a:cubicBezTo>
                <a:cubicBezTo>
                  <a:pt x="4400498" y="2022352"/>
                  <a:pt x="4372072" y="1993923"/>
                  <a:pt x="4336996" y="1993923"/>
                </a:cubicBezTo>
                <a:close/>
                <a:moveTo>
                  <a:pt x="4070380" y="1993923"/>
                </a:moveTo>
                <a:cubicBezTo>
                  <a:pt x="4035327" y="1993923"/>
                  <a:pt x="4006877" y="2022352"/>
                  <a:pt x="4006877" y="2057422"/>
                </a:cubicBezTo>
                <a:cubicBezTo>
                  <a:pt x="4006877" y="2092496"/>
                  <a:pt x="4035327" y="2120936"/>
                  <a:pt x="4070380" y="2120936"/>
                </a:cubicBezTo>
                <a:cubicBezTo>
                  <a:pt x="4105367" y="2120936"/>
                  <a:pt x="4133800" y="2092496"/>
                  <a:pt x="4133800" y="2057422"/>
                </a:cubicBezTo>
                <a:cubicBezTo>
                  <a:pt x="4133800" y="2022352"/>
                  <a:pt x="4105367" y="1993923"/>
                  <a:pt x="4070380" y="1993923"/>
                </a:cubicBezTo>
                <a:close/>
                <a:moveTo>
                  <a:pt x="3803667" y="1993923"/>
                </a:moveTo>
                <a:cubicBezTo>
                  <a:pt x="3768605" y="1993923"/>
                  <a:pt x="3740179" y="2022352"/>
                  <a:pt x="3740179" y="2057422"/>
                </a:cubicBezTo>
                <a:cubicBezTo>
                  <a:pt x="3740179" y="2092496"/>
                  <a:pt x="3768605" y="2120936"/>
                  <a:pt x="3803667" y="2120936"/>
                </a:cubicBezTo>
                <a:cubicBezTo>
                  <a:pt x="3838738" y="2120936"/>
                  <a:pt x="3867174" y="2092496"/>
                  <a:pt x="3867174" y="2057422"/>
                </a:cubicBezTo>
                <a:cubicBezTo>
                  <a:pt x="3867174" y="2022352"/>
                  <a:pt x="3838738" y="1993923"/>
                  <a:pt x="3803667" y="1993923"/>
                </a:cubicBezTo>
                <a:close/>
                <a:moveTo>
                  <a:pt x="3536988" y="1993923"/>
                </a:moveTo>
                <a:cubicBezTo>
                  <a:pt x="3501919" y="1993923"/>
                  <a:pt x="3473486" y="2022353"/>
                  <a:pt x="3473486" y="2057422"/>
                </a:cubicBezTo>
                <a:cubicBezTo>
                  <a:pt x="3473486" y="2092496"/>
                  <a:pt x="3501919" y="2120936"/>
                  <a:pt x="3536988" y="2120936"/>
                </a:cubicBezTo>
                <a:cubicBezTo>
                  <a:pt x="3572058" y="2120936"/>
                  <a:pt x="3600494" y="2092496"/>
                  <a:pt x="3600494" y="2057422"/>
                </a:cubicBezTo>
                <a:cubicBezTo>
                  <a:pt x="3600494" y="2022353"/>
                  <a:pt x="3572058" y="1993923"/>
                  <a:pt x="3536988" y="1993923"/>
                </a:cubicBezTo>
                <a:close/>
                <a:moveTo>
                  <a:pt x="3270259" y="1993923"/>
                </a:moveTo>
                <a:cubicBezTo>
                  <a:pt x="3235195" y="1993923"/>
                  <a:pt x="3206768" y="2022353"/>
                  <a:pt x="3206768" y="2057422"/>
                </a:cubicBezTo>
                <a:cubicBezTo>
                  <a:pt x="3206768" y="2092496"/>
                  <a:pt x="3235195" y="2120937"/>
                  <a:pt x="3270259" y="2120937"/>
                </a:cubicBezTo>
                <a:cubicBezTo>
                  <a:pt x="3305324" y="2120937"/>
                  <a:pt x="3333757" y="2092496"/>
                  <a:pt x="3333757" y="2057422"/>
                </a:cubicBezTo>
                <a:cubicBezTo>
                  <a:pt x="3333757" y="2022353"/>
                  <a:pt x="3305324" y="1993923"/>
                  <a:pt x="3270259" y="1993923"/>
                </a:cubicBezTo>
                <a:close/>
                <a:moveTo>
                  <a:pt x="3003598" y="1993923"/>
                </a:moveTo>
                <a:cubicBezTo>
                  <a:pt x="2968533" y="1993923"/>
                  <a:pt x="2940107" y="2022353"/>
                  <a:pt x="2940107" y="2057422"/>
                </a:cubicBezTo>
                <a:cubicBezTo>
                  <a:pt x="2940107" y="2092496"/>
                  <a:pt x="2968533" y="2120937"/>
                  <a:pt x="3003598" y="2120937"/>
                </a:cubicBezTo>
                <a:cubicBezTo>
                  <a:pt x="3038663" y="2120937"/>
                  <a:pt x="3067089" y="2092496"/>
                  <a:pt x="3067089" y="2057422"/>
                </a:cubicBezTo>
                <a:cubicBezTo>
                  <a:pt x="3067089" y="2022353"/>
                  <a:pt x="3038663" y="1993923"/>
                  <a:pt x="3003598" y="1993923"/>
                </a:cubicBezTo>
                <a:close/>
                <a:moveTo>
                  <a:pt x="2736934" y="1993923"/>
                </a:moveTo>
                <a:cubicBezTo>
                  <a:pt x="2701847" y="1993923"/>
                  <a:pt x="2673414" y="2022353"/>
                  <a:pt x="2673414" y="2057422"/>
                </a:cubicBezTo>
                <a:cubicBezTo>
                  <a:pt x="2673414" y="2092496"/>
                  <a:pt x="2701847" y="2120937"/>
                  <a:pt x="2736934" y="2120937"/>
                </a:cubicBezTo>
                <a:cubicBezTo>
                  <a:pt x="2772002" y="2120937"/>
                  <a:pt x="2800427" y="2092496"/>
                  <a:pt x="2800427" y="2057422"/>
                </a:cubicBezTo>
                <a:cubicBezTo>
                  <a:pt x="2800427" y="2022353"/>
                  <a:pt x="2772002" y="1993923"/>
                  <a:pt x="2736934" y="1993923"/>
                </a:cubicBezTo>
                <a:close/>
                <a:moveTo>
                  <a:pt x="2470187" y="1993923"/>
                </a:moveTo>
                <a:cubicBezTo>
                  <a:pt x="2435119" y="1993923"/>
                  <a:pt x="2406681" y="2022353"/>
                  <a:pt x="2406681" y="2057422"/>
                </a:cubicBezTo>
                <a:cubicBezTo>
                  <a:pt x="2406681" y="2092496"/>
                  <a:pt x="2435119" y="2120937"/>
                  <a:pt x="2470187" y="2120937"/>
                </a:cubicBezTo>
                <a:cubicBezTo>
                  <a:pt x="2505265" y="2120937"/>
                  <a:pt x="2533701" y="2092496"/>
                  <a:pt x="2533701" y="2057422"/>
                </a:cubicBezTo>
                <a:cubicBezTo>
                  <a:pt x="2533701" y="2022353"/>
                  <a:pt x="2505265" y="1993923"/>
                  <a:pt x="2470187" y="1993923"/>
                </a:cubicBezTo>
                <a:close/>
                <a:moveTo>
                  <a:pt x="6737268" y="1993920"/>
                </a:moveTo>
                <a:cubicBezTo>
                  <a:pt x="6702198" y="1993920"/>
                  <a:pt x="6673768" y="2022350"/>
                  <a:pt x="6673768" y="2057420"/>
                </a:cubicBezTo>
                <a:cubicBezTo>
                  <a:pt x="6673768" y="2092496"/>
                  <a:pt x="6702198" y="2120933"/>
                  <a:pt x="6737268" y="2120933"/>
                </a:cubicBezTo>
                <a:cubicBezTo>
                  <a:pt x="6772338" y="2120933"/>
                  <a:pt x="6800768" y="2092496"/>
                  <a:pt x="6800768" y="2057420"/>
                </a:cubicBezTo>
                <a:cubicBezTo>
                  <a:pt x="6800768" y="2022350"/>
                  <a:pt x="6772338" y="1993920"/>
                  <a:pt x="6737268" y="1993920"/>
                </a:cubicBezTo>
                <a:close/>
                <a:moveTo>
                  <a:pt x="6470568" y="1993920"/>
                </a:moveTo>
                <a:cubicBezTo>
                  <a:pt x="6435498" y="1993920"/>
                  <a:pt x="6407068" y="2022350"/>
                  <a:pt x="6407068" y="2057420"/>
                </a:cubicBezTo>
                <a:cubicBezTo>
                  <a:pt x="6407068" y="2092496"/>
                  <a:pt x="6435498" y="2120933"/>
                  <a:pt x="6470568" y="2120933"/>
                </a:cubicBezTo>
                <a:cubicBezTo>
                  <a:pt x="6505638" y="2120933"/>
                  <a:pt x="6534068" y="2092496"/>
                  <a:pt x="6534068" y="2057420"/>
                </a:cubicBezTo>
                <a:cubicBezTo>
                  <a:pt x="6534068" y="2022350"/>
                  <a:pt x="6505638" y="1993920"/>
                  <a:pt x="6470568" y="1993920"/>
                </a:cubicBezTo>
                <a:close/>
                <a:moveTo>
                  <a:pt x="6203868" y="1993920"/>
                </a:moveTo>
                <a:cubicBezTo>
                  <a:pt x="6168798" y="1993920"/>
                  <a:pt x="6140368" y="2022350"/>
                  <a:pt x="6140368" y="2057420"/>
                </a:cubicBezTo>
                <a:cubicBezTo>
                  <a:pt x="6140368" y="2092496"/>
                  <a:pt x="6168798" y="2120933"/>
                  <a:pt x="6203868" y="2120933"/>
                </a:cubicBezTo>
                <a:cubicBezTo>
                  <a:pt x="6238938" y="2120933"/>
                  <a:pt x="6267368" y="2092496"/>
                  <a:pt x="6267368" y="2057420"/>
                </a:cubicBezTo>
                <a:cubicBezTo>
                  <a:pt x="6267368" y="2022350"/>
                  <a:pt x="6238938" y="1993920"/>
                  <a:pt x="6203868" y="1993920"/>
                </a:cubicBezTo>
                <a:close/>
                <a:moveTo>
                  <a:pt x="5937172" y="1993920"/>
                </a:moveTo>
                <a:cubicBezTo>
                  <a:pt x="5902099" y="1993920"/>
                  <a:pt x="5873671" y="2022351"/>
                  <a:pt x="5873671" y="2057420"/>
                </a:cubicBezTo>
                <a:cubicBezTo>
                  <a:pt x="5873671" y="2092496"/>
                  <a:pt x="5902099" y="2120933"/>
                  <a:pt x="5937172" y="2120933"/>
                </a:cubicBezTo>
                <a:cubicBezTo>
                  <a:pt x="5972248" y="2120933"/>
                  <a:pt x="6000684" y="2092496"/>
                  <a:pt x="6000684" y="2057420"/>
                </a:cubicBezTo>
                <a:cubicBezTo>
                  <a:pt x="6000684" y="2022351"/>
                  <a:pt x="5972248" y="1993920"/>
                  <a:pt x="5937172" y="1993920"/>
                </a:cubicBezTo>
                <a:close/>
                <a:moveTo>
                  <a:pt x="10471068" y="1993919"/>
                </a:moveTo>
                <a:cubicBezTo>
                  <a:pt x="10435998" y="1993919"/>
                  <a:pt x="10407568" y="2022348"/>
                  <a:pt x="10407568" y="2057419"/>
                </a:cubicBezTo>
                <a:cubicBezTo>
                  <a:pt x="10407568" y="2092491"/>
                  <a:pt x="10435998" y="2120932"/>
                  <a:pt x="10471068" y="2120932"/>
                </a:cubicBezTo>
                <a:cubicBezTo>
                  <a:pt x="10506138" y="2120932"/>
                  <a:pt x="10534568" y="2092491"/>
                  <a:pt x="10534568" y="2057419"/>
                </a:cubicBezTo>
                <a:cubicBezTo>
                  <a:pt x="10534568" y="2022348"/>
                  <a:pt x="10506138" y="1993919"/>
                  <a:pt x="10471068" y="1993919"/>
                </a:cubicBezTo>
                <a:close/>
                <a:moveTo>
                  <a:pt x="10204368" y="1993919"/>
                </a:moveTo>
                <a:cubicBezTo>
                  <a:pt x="10169298" y="1993919"/>
                  <a:pt x="10140868" y="2022348"/>
                  <a:pt x="10140868" y="2057419"/>
                </a:cubicBezTo>
                <a:cubicBezTo>
                  <a:pt x="10140868" y="2092491"/>
                  <a:pt x="10169298" y="2120932"/>
                  <a:pt x="10204368" y="2120932"/>
                </a:cubicBezTo>
                <a:cubicBezTo>
                  <a:pt x="10239438" y="2120932"/>
                  <a:pt x="10267868" y="2092491"/>
                  <a:pt x="10267868" y="2057419"/>
                </a:cubicBezTo>
                <a:cubicBezTo>
                  <a:pt x="10267868" y="2022348"/>
                  <a:pt x="10239438" y="1993919"/>
                  <a:pt x="10204368" y="1993919"/>
                </a:cubicBezTo>
                <a:close/>
                <a:moveTo>
                  <a:pt x="9937668" y="1993919"/>
                </a:moveTo>
                <a:cubicBezTo>
                  <a:pt x="9902598" y="1993919"/>
                  <a:pt x="9874168" y="2022348"/>
                  <a:pt x="9874168" y="2057419"/>
                </a:cubicBezTo>
                <a:cubicBezTo>
                  <a:pt x="9874168" y="2092491"/>
                  <a:pt x="9902598" y="2120932"/>
                  <a:pt x="9937668" y="2120932"/>
                </a:cubicBezTo>
                <a:cubicBezTo>
                  <a:pt x="9972738" y="2120932"/>
                  <a:pt x="10001168" y="2092491"/>
                  <a:pt x="10001168" y="2057419"/>
                </a:cubicBezTo>
                <a:cubicBezTo>
                  <a:pt x="10001168" y="2022348"/>
                  <a:pt x="9972738" y="1993919"/>
                  <a:pt x="9937668" y="1993919"/>
                </a:cubicBezTo>
                <a:close/>
                <a:moveTo>
                  <a:pt x="9670968" y="1993919"/>
                </a:moveTo>
                <a:cubicBezTo>
                  <a:pt x="9635898" y="1993919"/>
                  <a:pt x="9607468" y="2022348"/>
                  <a:pt x="9607468" y="2057419"/>
                </a:cubicBezTo>
                <a:cubicBezTo>
                  <a:pt x="9607468" y="2092491"/>
                  <a:pt x="9635898" y="2120932"/>
                  <a:pt x="9670968" y="2120932"/>
                </a:cubicBezTo>
                <a:cubicBezTo>
                  <a:pt x="9706038" y="2120932"/>
                  <a:pt x="9734468" y="2092491"/>
                  <a:pt x="9734468" y="2057419"/>
                </a:cubicBezTo>
                <a:cubicBezTo>
                  <a:pt x="9734468" y="2022348"/>
                  <a:pt x="9706038" y="1993919"/>
                  <a:pt x="9670968" y="1993919"/>
                </a:cubicBezTo>
                <a:close/>
                <a:moveTo>
                  <a:pt x="9404268" y="1993919"/>
                </a:moveTo>
                <a:cubicBezTo>
                  <a:pt x="9369198" y="1993919"/>
                  <a:pt x="9340768" y="2022348"/>
                  <a:pt x="9340768" y="2057419"/>
                </a:cubicBezTo>
                <a:cubicBezTo>
                  <a:pt x="9340768" y="2092491"/>
                  <a:pt x="9369198" y="2120932"/>
                  <a:pt x="9404268" y="2120932"/>
                </a:cubicBezTo>
                <a:cubicBezTo>
                  <a:pt x="9439338" y="2120932"/>
                  <a:pt x="9467768" y="2092491"/>
                  <a:pt x="9467768" y="2057419"/>
                </a:cubicBezTo>
                <a:cubicBezTo>
                  <a:pt x="9467768" y="2022348"/>
                  <a:pt x="9439338" y="1993919"/>
                  <a:pt x="9404268" y="1993919"/>
                </a:cubicBezTo>
                <a:close/>
                <a:moveTo>
                  <a:pt x="9137568" y="1993919"/>
                </a:moveTo>
                <a:cubicBezTo>
                  <a:pt x="9102498" y="1993919"/>
                  <a:pt x="9074068" y="2022348"/>
                  <a:pt x="9074068" y="2057419"/>
                </a:cubicBezTo>
                <a:cubicBezTo>
                  <a:pt x="9074068" y="2092491"/>
                  <a:pt x="9102498" y="2120932"/>
                  <a:pt x="9137568" y="2120932"/>
                </a:cubicBezTo>
                <a:cubicBezTo>
                  <a:pt x="9172638" y="2120932"/>
                  <a:pt x="9201068" y="2092491"/>
                  <a:pt x="9201068" y="2057419"/>
                </a:cubicBezTo>
                <a:cubicBezTo>
                  <a:pt x="9201068" y="2022348"/>
                  <a:pt x="9172638" y="1993919"/>
                  <a:pt x="9137568" y="1993919"/>
                </a:cubicBezTo>
                <a:close/>
                <a:moveTo>
                  <a:pt x="8870868" y="1993919"/>
                </a:moveTo>
                <a:cubicBezTo>
                  <a:pt x="8835798" y="1993919"/>
                  <a:pt x="8807368" y="2022348"/>
                  <a:pt x="8807368" y="2057419"/>
                </a:cubicBezTo>
                <a:cubicBezTo>
                  <a:pt x="8807368" y="2092491"/>
                  <a:pt x="8835798" y="2120932"/>
                  <a:pt x="8870868" y="2120932"/>
                </a:cubicBezTo>
                <a:cubicBezTo>
                  <a:pt x="8905938" y="2120932"/>
                  <a:pt x="8934368" y="2092491"/>
                  <a:pt x="8934368" y="2057419"/>
                </a:cubicBezTo>
                <a:cubicBezTo>
                  <a:pt x="8934368" y="2022348"/>
                  <a:pt x="8905938" y="1993919"/>
                  <a:pt x="8870868" y="1993919"/>
                </a:cubicBezTo>
                <a:close/>
                <a:moveTo>
                  <a:pt x="8604168" y="1993919"/>
                </a:moveTo>
                <a:cubicBezTo>
                  <a:pt x="8569098" y="1993919"/>
                  <a:pt x="8540668" y="2022348"/>
                  <a:pt x="8540668" y="2057419"/>
                </a:cubicBezTo>
                <a:cubicBezTo>
                  <a:pt x="8540668" y="2092491"/>
                  <a:pt x="8569098" y="2120932"/>
                  <a:pt x="8604168" y="2120932"/>
                </a:cubicBezTo>
                <a:cubicBezTo>
                  <a:pt x="8639238" y="2120932"/>
                  <a:pt x="8667668" y="2092491"/>
                  <a:pt x="8667668" y="2057419"/>
                </a:cubicBezTo>
                <a:cubicBezTo>
                  <a:pt x="8667668" y="2022348"/>
                  <a:pt x="8639238" y="1993919"/>
                  <a:pt x="8604168" y="1993919"/>
                </a:cubicBezTo>
                <a:close/>
                <a:moveTo>
                  <a:pt x="8337468" y="1993919"/>
                </a:moveTo>
                <a:cubicBezTo>
                  <a:pt x="8302398" y="1993919"/>
                  <a:pt x="8273968" y="2022350"/>
                  <a:pt x="8273968" y="2057419"/>
                </a:cubicBezTo>
                <a:cubicBezTo>
                  <a:pt x="8273968" y="2092491"/>
                  <a:pt x="8302398" y="2120932"/>
                  <a:pt x="8337468" y="2120932"/>
                </a:cubicBezTo>
                <a:cubicBezTo>
                  <a:pt x="8372538" y="2120932"/>
                  <a:pt x="8400968" y="2092491"/>
                  <a:pt x="8400968" y="2057419"/>
                </a:cubicBezTo>
                <a:cubicBezTo>
                  <a:pt x="8400968" y="2022350"/>
                  <a:pt x="8372538" y="1993919"/>
                  <a:pt x="8337468" y="1993919"/>
                </a:cubicBezTo>
                <a:close/>
                <a:moveTo>
                  <a:pt x="8070768" y="1993919"/>
                </a:moveTo>
                <a:cubicBezTo>
                  <a:pt x="8035698" y="1993919"/>
                  <a:pt x="8007268" y="2022350"/>
                  <a:pt x="8007268" y="2057419"/>
                </a:cubicBezTo>
                <a:cubicBezTo>
                  <a:pt x="8007268" y="2092491"/>
                  <a:pt x="8035698" y="2120933"/>
                  <a:pt x="8070768" y="2120933"/>
                </a:cubicBezTo>
                <a:cubicBezTo>
                  <a:pt x="8105838" y="2120933"/>
                  <a:pt x="8134268" y="2092491"/>
                  <a:pt x="8134268" y="2057419"/>
                </a:cubicBezTo>
                <a:cubicBezTo>
                  <a:pt x="8134268" y="2022350"/>
                  <a:pt x="8105838" y="1993919"/>
                  <a:pt x="8070768" y="1993919"/>
                </a:cubicBezTo>
                <a:close/>
                <a:moveTo>
                  <a:pt x="7804068" y="1993919"/>
                </a:moveTo>
                <a:cubicBezTo>
                  <a:pt x="7768998" y="1993919"/>
                  <a:pt x="7740568" y="2022350"/>
                  <a:pt x="7740568" y="2057420"/>
                </a:cubicBezTo>
                <a:cubicBezTo>
                  <a:pt x="7740568" y="2092491"/>
                  <a:pt x="7768998" y="2120933"/>
                  <a:pt x="7804068" y="2120933"/>
                </a:cubicBezTo>
                <a:cubicBezTo>
                  <a:pt x="7839138" y="2120933"/>
                  <a:pt x="7867568" y="2092491"/>
                  <a:pt x="7867568" y="2057420"/>
                </a:cubicBezTo>
                <a:cubicBezTo>
                  <a:pt x="7867568" y="2022350"/>
                  <a:pt x="7839138" y="1993919"/>
                  <a:pt x="7804068" y="1993919"/>
                </a:cubicBezTo>
                <a:close/>
                <a:moveTo>
                  <a:pt x="7537368" y="1993919"/>
                </a:moveTo>
                <a:cubicBezTo>
                  <a:pt x="7502298" y="1993919"/>
                  <a:pt x="7473868" y="2022350"/>
                  <a:pt x="7473868" y="2057420"/>
                </a:cubicBezTo>
                <a:cubicBezTo>
                  <a:pt x="7473868" y="2092491"/>
                  <a:pt x="7502298" y="2120933"/>
                  <a:pt x="7537368" y="2120933"/>
                </a:cubicBezTo>
                <a:cubicBezTo>
                  <a:pt x="7572438" y="2120933"/>
                  <a:pt x="7600868" y="2092491"/>
                  <a:pt x="7600868" y="2057420"/>
                </a:cubicBezTo>
                <a:cubicBezTo>
                  <a:pt x="7600868" y="2022350"/>
                  <a:pt x="7572438" y="1993919"/>
                  <a:pt x="7537368" y="1993919"/>
                </a:cubicBezTo>
                <a:close/>
                <a:moveTo>
                  <a:pt x="7270668" y="1993919"/>
                </a:moveTo>
                <a:cubicBezTo>
                  <a:pt x="7235598" y="1993919"/>
                  <a:pt x="7207168" y="2022350"/>
                  <a:pt x="7207168" y="2057420"/>
                </a:cubicBezTo>
                <a:cubicBezTo>
                  <a:pt x="7207168" y="2092491"/>
                  <a:pt x="7235598" y="2120933"/>
                  <a:pt x="7270668" y="2120933"/>
                </a:cubicBezTo>
                <a:cubicBezTo>
                  <a:pt x="7305738" y="2120933"/>
                  <a:pt x="7334168" y="2092491"/>
                  <a:pt x="7334168" y="2057420"/>
                </a:cubicBezTo>
                <a:cubicBezTo>
                  <a:pt x="7334168" y="2022350"/>
                  <a:pt x="7305738" y="1993919"/>
                  <a:pt x="7270668" y="1993919"/>
                </a:cubicBezTo>
                <a:close/>
                <a:moveTo>
                  <a:pt x="7003968" y="1993919"/>
                </a:moveTo>
                <a:cubicBezTo>
                  <a:pt x="6968898" y="1993919"/>
                  <a:pt x="6940468" y="2022350"/>
                  <a:pt x="6940468" y="2057420"/>
                </a:cubicBezTo>
                <a:cubicBezTo>
                  <a:pt x="6940468" y="2092491"/>
                  <a:pt x="6968898" y="2120933"/>
                  <a:pt x="7003968" y="2120933"/>
                </a:cubicBezTo>
                <a:cubicBezTo>
                  <a:pt x="7039038" y="2120933"/>
                  <a:pt x="7067468" y="2092491"/>
                  <a:pt x="7067468" y="2057420"/>
                </a:cubicBezTo>
                <a:cubicBezTo>
                  <a:pt x="7067468" y="2022350"/>
                  <a:pt x="7039038" y="1993919"/>
                  <a:pt x="7003968" y="1993919"/>
                </a:cubicBezTo>
                <a:close/>
                <a:moveTo>
                  <a:pt x="11804568" y="1993916"/>
                </a:moveTo>
                <a:cubicBezTo>
                  <a:pt x="11769498" y="1993916"/>
                  <a:pt x="11741068" y="2022347"/>
                  <a:pt x="11741068" y="2057417"/>
                </a:cubicBezTo>
                <a:cubicBezTo>
                  <a:pt x="11741068" y="2092491"/>
                  <a:pt x="11769498" y="2120932"/>
                  <a:pt x="11804568" y="2120932"/>
                </a:cubicBezTo>
                <a:cubicBezTo>
                  <a:pt x="11839638" y="2120932"/>
                  <a:pt x="11868068" y="2092491"/>
                  <a:pt x="11868068" y="2057417"/>
                </a:cubicBezTo>
                <a:cubicBezTo>
                  <a:pt x="11868068" y="2022347"/>
                  <a:pt x="11839638" y="1993916"/>
                  <a:pt x="11804568" y="1993916"/>
                </a:cubicBezTo>
                <a:close/>
                <a:moveTo>
                  <a:pt x="11537868" y="1993916"/>
                </a:moveTo>
                <a:cubicBezTo>
                  <a:pt x="11502798" y="1993916"/>
                  <a:pt x="11474368" y="2022347"/>
                  <a:pt x="11474368" y="2057417"/>
                </a:cubicBezTo>
                <a:cubicBezTo>
                  <a:pt x="11474368" y="2092491"/>
                  <a:pt x="11502798" y="2120932"/>
                  <a:pt x="11537868" y="2120932"/>
                </a:cubicBezTo>
                <a:cubicBezTo>
                  <a:pt x="11572938" y="2120932"/>
                  <a:pt x="11601368" y="2092491"/>
                  <a:pt x="11601368" y="2057417"/>
                </a:cubicBezTo>
                <a:cubicBezTo>
                  <a:pt x="11601368" y="2022347"/>
                  <a:pt x="11572938" y="1993916"/>
                  <a:pt x="11537868" y="1993916"/>
                </a:cubicBezTo>
                <a:close/>
                <a:moveTo>
                  <a:pt x="11271168" y="1993916"/>
                </a:moveTo>
                <a:cubicBezTo>
                  <a:pt x="11236098" y="1993916"/>
                  <a:pt x="11207668" y="2022347"/>
                  <a:pt x="11207668" y="2057417"/>
                </a:cubicBezTo>
                <a:cubicBezTo>
                  <a:pt x="11207668" y="2092491"/>
                  <a:pt x="11236098" y="2120932"/>
                  <a:pt x="11271168" y="2120932"/>
                </a:cubicBezTo>
                <a:cubicBezTo>
                  <a:pt x="11306238" y="2120932"/>
                  <a:pt x="11334668" y="2092491"/>
                  <a:pt x="11334668" y="2057417"/>
                </a:cubicBezTo>
                <a:cubicBezTo>
                  <a:pt x="11334668" y="2022347"/>
                  <a:pt x="11306238" y="1993916"/>
                  <a:pt x="11271168" y="1993916"/>
                </a:cubicBezTo>
                <a:close/>
                <a:moveTo>
                  <a:pt x="11004468" y="1993916"/>
                </a:moveTo>
                <a:cubicBezTo>
                  <a:pt x="10969398" y="1993916"/>
                  <a:pt x="10940968" y="2022347"/>
                  <a:pt x="10940968" y="2057417"/>
                </a:cubicBezTo>
                <a:cubicBezTo>
                  <a:pt x="10940968" y="2092491"/>
                  <a:pt x="10969398" y="2120932"/>
                  <a:pt x="11004468" y="2120932"/>
                </a:cubicBezTo>
                <a:cubicBezTo>
                  <a:pt x="11039538" y="2120932"/>
                  <a:pt x="11067968" y="2092491"/>
                  <a:pt x="11067968" y="2057417"/>
                </a:cubicBezTo>
                <a:cubicBezTo>
                  <a:pt x="11067968" y="2022347"/>
                  <a:pt x="11039538" y="1993916"/>
                  <a:pt x="11004468" y="1993916"/>
                </a:cubicBezTo>
                <a:close/>
                <a:moveTo>
                  <a:pt x="10737768" y="1993916"/>
                </a:moveTo>
                <a:cubicBezTo>
                  <a:pt x="10702698" y="1993916"/>
                  <a:pt x="10674268" y="2022348"/>
                  <a:pt x="10674268" y="2057417"/>
                </a:cubicBezTo>
                <a:cubicBezTo>
                  <a:pt x="10674268" y="2092491"/>
                  <a:pt x="10702698" y="2120932"/>
                  <a:pt x="10737768" y="2120932"/>
                </a:cubicBezTo>
                <a:cubicBezTo>
                  <a:pt x="10772838" y="2120932"/>
                  <a:pt x="10801268" y="2092491"/>
                  <a:pt x="10801268" y="2057417"/>
                </a:cubicBezTo>
                <a:cubicBezTo>
                  <a:pt x="10801268" y="2022348"/>
                  <a:pt x="10772838" y="1993916"/>
                  <a:pt x="10737768" y="1993916"/>
                </a:cubicBezTo>
                <a:close/>
                <a:moveTo>
                  <a:pt x="590598" y="1689145"/>
                </a:moveTo>
                <a:cubicBezTo>
                  <a:pt x="555528" y="1689145"/>
                  <a:pt x="527098" y="1717573"/>
                  <a:pt x="527098" y="1752641"/>
                </a:cubicBezTo>
                <a:cubicBezTo>
                  <a:pt x="527098" y="1787709"/>
                  <a:pt x="555528" y="1816138"/>
                  <a:pt x="590598" y="1816138"/>
                </a:cubicBezTo>
                <a:cubicBezTo>
                  <a:pt x="625667" y="1816138"/>
                  <a:pt x="654097" y="1787709"/>
                  <a:pt x="654097" y="1752641"/>
                </a:cubicBezTo>
                <a:cubicBezTo>
                  <a:pt x="654097" y="1717573"/>
                  <a:pt x="625667" y="1689145"/>
                  <a:pt x="590598" y="1689145"/>
                </a:cubicBezTo>
                <a:close/>
                <a:moveTo>
                  <a:pt x="323901" y="1689145"/>
                </a:moveTo>
                <a:cubicBezTo>
                  <a:pt x="288831" y="1689145"/>
                  <a:pt x="260402" y="1717573"/>
                  <a:pt x="260402" y="1752642"/>
                </a:cubicBezTo>
                <a:cubicBezTo>
                  <a:pt x="260402" y="1787710"/>
                  <a:pt x="288831" y="1816138"/>
                  <a:pt x="323901" y="1816138"/>
                </a:cubicBezTo>
                <a:cubicBezTo>
                  <a:pt x="358971" y="1816138"/>
                  <a:pt x="387400" y="1787710"/>
                  <a:pt x="387400" y="1752642"/>
                </a:cubicBezTo>
                <a:cubicBezTo>
                  <a:pt x="387400" y="1717573"/>
                  <a:pt x="358971" y="1689145"/>
                  <a:pt x="323901" y="1689145"/>
                </a:cubicBezTo>
                <a:close/>
                <a:moveTo>
                  <a:pt x="1657384" y="1689144"/>
                </a:moveTo>
                <a:cubicBezTo>
                  <a:pt x="1622317" y="1689144"/>
                  <a:pt x="1593886" y="1717572"/>
                  <a:pt x="1593886" y="1752640"/>
                </a:cubicBezTo>
                <a:cubicBezTo>
                  <a:pt x="1593886" y="1787709"/>
                  <a:pt x="1622317" y="1816137"/>
                  <a:pt x="1657384" y="1816137"/>
                </a:cubicBezTo>
                <a:cubicBezTo>
                  <a:pt x="1692455" y="1816137"/>
                  <a:pt x="1720885" y="1787709"/>
                  <a:pt x="1720885" y="1752640"/>
                </a:cubicBezTo>
                <a:cubicBezTo>
                  <a:pt x="1720885" y="1717572"/>
                  <a:pt x="1692455" y="1689144"/>
                  <a:pt x="1657384" y="1689144"/>
                </a:cubicBezTo>
                <a:close/>
                <a:moveTo>
                  <a:pt x="1390687" y="1689144"/>
                </a:moveTo>
                <a:cubicBezTo>
                  <a:pt x="1355618" y="1689144"/>
                  <a:pt x="1327188" y="1717572"/>
                  <a:pt x="1327188" y="1752641"/>
                </a:cubicBezTo>
                <a:cubicBezTo>
                  <a:pt x="1327188" y="1787709"/>
                  <a:pt x="1355618" y="1816137"/>
                  <a:pt x="1390687" y="1816137"/>
                </a:cubicBezTo>
                <a:cubicBezTo>
                  <a:pt x="1425757" y="1816137"/>
                  <a:pt x="1454187" y="1787709"/>
                  <a:pt x="1454187" y="1752641"/>
                </a:cubicBezTo>
                <a:cubicBezTo>
                  <a:pt x="1454187" y="1717572"/>
                  <a:pt x="1425757" y="1689144"/>
                  <a:pt x="1390687" y="1689144"/>
                </a:cubicBezTo>
                <a:close/>
                <a:moveTo>
                  <a:pt x="1123991" y="1689144"/>
                </a:moveTo>
                <a:cubicBezTo>
                  <a:pt x="1088921" y="1689144"/>
                  <a:pt x="1060491" y="1717573"/>
                  <a:pt x="1060491" y="1752641"/>
                </a:cubicBezTo>
                <a:cubicBezTo>
                  <a:pt x="1060491" y="1787709"/>
                  <a:pt x="1088921" y="1816138"/>
                  <a:pt x="1123991" y="1816138"/>
                </a:cubicBezTo>
                <a:cubicBezTo>
                  <a:pt x="1159060" y="1816138"/>
                  <a:pt x="1187490" y="1787709"/>
                  <a:pt x="1187490" y="1752641"/>
                </a:cubicBezTo>
                <a:cubicBezTo>
                  <a:pt x="1187490" y="1717573"/>
                  <a:pt x="1159060" y="1689144"/>
                  <a:pt x="1123991" y="1689144"/>
                </a:cubicBezTo>
                <a:close/>
                <a:moveTo>
                  <a:pt x="857294" y="1689144"/>
                </a:moveTo>
                <a:cubicBezTo>
                  <a:pt x="822225" y="1689144"/>
                  <a:pt x="793795" y="1717573"/>
                  <a:pt x="793795" y="1752641"/>
                </a:cubicBezTo>
                <a:cubicBezTo>
                  <a:pt x="793795" y="1787709"/>
                  <a:pt x="822225" y="1816138"/>
                  <a:pt x="857294" y="1816138"/>
                </a:cubicBezTo>
                <a:cubicBezTo>
                  <a:pt x="892364" y="1816138"/>
                  <a:pt x="920793" y="1787709"/>
                  <a:pt x="920793" y="1752641"/>
                </a:cubicBezTo>
                <a:cubicBezTo>
                  <a:pt x="920793" y="1717573"/>
                  <a:pt x="892364" y="1689144"/>
                  <a:pt x="857294" y="1689144"/>
                </a:cubicBezTo>
                <a:close/>
                <a:moveTo>
                  <a:pt x="2990917" y="1689143"/>
                </a:moveTo>
                <a:cubicBezTo>
                  <a:pt x="2955852" y="1689143"/>
                  <a:pt x="2927427" y="1717571"/>
                  <a:pt x="2927427" y="1752639"/>
                </a:cubicBezTo>
                <a:cubicBezTo>
                  <a:pt x="2927427" y="1787707"/>
                  <a:pt x="2955852" y="1816136"/>
                  <a:pt x="2990917" y="1816136"/>
                </a:cubicBezTo>
                <a:cubicBezTo>
                  <a:pt x="3025981" y="1816136"/>
                  <a:pt x="3054407" y="1787707"/>
                  <a:pt x="3054407" y="1752639"/>
                </a:cubicBezTo>
                <a:cubicBezTo>
                  <a:pt x="3054407" y="1717571"/>
                  <a:pt x="3025981" y="1689143"/>
                  <a:pt x="2990917" y="1689143"/>
                </a:cubicBezTo>
                <a:close/>
                <a:moveTo>
                  <a:pt x="2724260" y="1689143"/>
                </a:moveTo>
                <a:cubicBezTo>
                  <a:pt x="2689152" y="1689143"/>
                  <a:pt x="2660740" y="1717571"/>
                  <a:pt x="2660740" y="1752640"/>
                </a:cubicBezTo>
                <a:cubicBezTo>
                  <a:pt x="2660740" y="1787708"/>
                  <a:pt x="2689152" y="1816136"/>
                  <a:pt x="2724260" y="1816136"/>
                </a:cubicBezTo>
                <a:cubicBezTo>
                  <a:pt x="2759325" y="1816136"/>
                  <a:pt x="2787750" y="1787708"/>
                  <a:pt x="2787750" y="1752640"/>
                </a:cubicBezTo>
                <a:cubicBezTo>
                  <a:pt x="2787750" y="1717571"/>
                  <a:pt x="2759325" y="1689143"/>
                  <a:pt x="2724260" y="1689143"/>
                </a:cubicBezTo>
                <a:close/>
                <a:moveTo>
                  <a:pt x="2457500" y="1689143"/>
                </a:moveTo>
                <a:cubicBezTo>
                  <a:pt x="2422429" y="1689143"/>
                  <a:pt x="2394006" y="1717572"/>
                  <a:pt x="2394006" y="1752640"/>
                </a:cubicBezTo>
                <a:cubicBezTo>
                  <a:pt x="2394006" y="1787708"/>
                  <a:pt x="2422429" y="1816137"/>
                  <a:pt x="2457500" y="1816137"/>
                </a:cubicBezTo>
                <a:cubicBezTo>
                  <a:pt x="2492577" y="1816137"/>
                  <a:pt x="2521015" y="1787708"/>
                  <a:pt x="2521015" y="1752640"/>
                </a:cubicBezTo>
                <a:cubicBezTo>
                  <a:pt x="2521015" y="1717572"/>
                  <a:pt x="2492577" y="1689143"/>
                  <a:pt x="2457500" y="1689143"/>
                </a:cubicBezTo>
                <a:close/>
                <a:moveTo>
                  <a:pt x="2190807" y="1689143"/>
                </a:moveTo>
                <a:cubicBezTo>
                  <a:pt x="2155740" y="1689143"/>
                  <a:pt x="2127318" y="1717572"/>
                  <a:pt x="2127318" y="1752640"/>
                </a:cubicBezTo>
                <a:cubicBezTo>
                  <a:pt x="2127318" y="1787708"/>
                  <a:pt x="2155740" y="1816137"/>
                  <a:pt x="2190807" y="1816137"/>
                </a:cubicBezTo>
                <a:cubicBezTo>
                  <a:pt x="2225868" y="1816137"/>
                  <a:pt x="2254301" y="1787708"/>
                  <a:pt x="2254301" y="1752640"/>
                </a:cubicBezTo>
                <a:cubicBezTo>
                  <a:pt x="2254301" y="1717572"/>
                  <a:pt x="2225868" y="1689143"/>
                  <a:pt x="2190807" y="1689143"/>
                </a:cubicBezTo>
                <a:close/>
                <a:moveTo>
                  <a:pt x="1924092" y="1689143"/>
                </a:moveTo>
                <a:cubicBezTo>
                  <a:pt x="1889015" y="1689143"/>
                  <a:pt x="1860584" y="1717572"/>
                  <a:pt x="1860584" y="1752640"/>
                </a:cubicBezTo>
                <a:cubicBezTo>
                  <a:pt x="1860584" y="1787708"/>
                  <a:pt x="1889015" y="1816137"/>
                  <a:pt x="1924092" y="1816137"/>
                </a:cubicBezTo>
                <a:cubicBezTo>
                  <a:pt x="1959159" y="1816137"/>
                  <a:pt x="1987612" y="1787708"/>
                  <a:pt x="1987612" y="1752640"/>
                </a:cubicBezTo>
                <a:cubicBezTo>
                  <a:pt x="1987612" y="1717572"/>
                  <a:pt x="1959159" y="1689143"/>
                  <a:pt x="1924092" y="1689143"/>
                </a:cubicBezTo>
                <a:close/>
                <a:moveTo>
                  <a:pt x="4057695" y="1689142"/>
                </a:moveTo>
                <a:cubicBezTo>
                  <a:pt x="4022619" y="1689142"/>
                  <a:pt x="3994189" y="1717570"/>
                  <a:pt x="3994189" y="1752638"/>
                </a:cubicBezTo>
                <a:cubicBezTo>
                  <a:pt x="3994189" y="1787707"/>
                  <a:pt x="4022619" y="1816135"/>
                  <a:pt x="4057695" y="1816135"/>
                </a:cubicBezTo>
                <a:cubicBezTo>
                  <a:pt x="4092669" y="1816135"/>
                  <a:pt x="4121092" y="1787707"/>
                  <a:pt x="4121092" y="1752638"/>
                </a:cubicBezTo>
                <a:cubicBezTo>
                  <a:pt x="4121092" y="1717570"/>
                  <a:pt x="4092669" y="1689142"/>
                  <a:pt x="4057695" y="1689142"/>
                </a:cubicBezTo>
                <a:close/>
                <a:moveTo>
                  <a:pt x="3790981" y="1689142"/>
                </a:moveTo>
                <a:cubicBezTo>
                  <a:pt x="3755920" y="1689142"/>
                  <a:pt x="3727495" y="1717571"/>
                  <a:pt x="3727495" y="1752639"/>
                </a:cubicBezTo>
                <a:cubicBezTo>
                  <a:pt x="3727495" y="1787707"/>
                  <a:pt x="3755920" y="1816135"/>
                  <a:pt x="3790981" y="1816135"/>
                </a:cubicBezTo>
                <a:cubicBezTo>
                  <a:pt x="3826049" y="1816135"/>
                  <a:pt x="3854483" y="1787707"/>
                  <a:pt x="3854483" y="1752639"/>
                </a:cubicBezTo>
                <a:cubicBezTo>
                  <a:pt x="3854483" y="1717571"/>
                  <a:pt x="3826049" y="1689142"/>
                  <a:pt x="3790981" y="1689142"/>
                </a:cubicBezTo>
                <a:close/>
                <a:moveTo>
                  <a:pt x="3524306" y="1689142"/>
                </a:moveTo>
                <a:cubicBezTo>
                  <a:pt x="3489234" y="1689142"/>
                  <a:pt x="3460797" y="1717571"/>
                  <a:pt x="3460797" y="1752639"/>
                </a:cubicBezTo>
                <a:cubicBezTo>
                  <a:pt x="3460797" y="1787707"/>
                  <a:pt x="3489234" y="1816136"/>
                  <a:pt x="3524306" y="1816136"/>
                </a:cubicBezTo>
                <a:cubicBezTo>
                  <a:pt x="3559378" y="1816136"/>
                  <a:pt x="3587804" y="1787707"/>
                  <a:pt x="3587804" y="1752639"/>
                </a:cubicBezTo>
                <a:cubicBezTo>
                  <a:pt x="3587804" y="1717571"/>
                  <a:pt x="3559378" y="1689142"/>
                  <a:pt x="3524306" y="1689142"/>
                </a:cubicBezTo>
                <a:close/>
                <a:moveTo>
                  <a:pt x="3257573" y="1689142"/>
                </a:moveTo>
                <a:cubicBezTo>
                  <a:pt x="3222509" y="1689142"/>
                  <a:pt x="3194083" y="1717571"/>
                  <a:pt x="3194083" y="1752639"/>
                </a:cubicBezTo>
                <a:cubicBezTo>
                  <a:pt x="3194083" y="1787707"/>
                  <a:pt x="3222509" y="1816136"/>
                  <a:pt x="3257573" y="1816136"/>
                </a:cubicBezTo>
                <a:cubicBezTo>
                  <a:pt x="3292638" y="1816136"/>
                  <a:pt x="3321065" y="1787707"/>
                  <a:pt x="3321065" y="1752639"/>
                </a:cubicBezTo>
                <a:cubicBezTo>
                  <a:pt x="3321065" y="1717571"/>
                  <a:pt x="3292638" y="1689142"/>
                  <a:pt x="3257573" y="1689142"/>
                </a:cubicBezTo>
                <a:close/>
                <a:moveTo>
                  <a:pt x="5391099" y="1689141"/>
                </a:moveTo>
                <a:cubicBezTo>
                  <a:pt x="5356039" y="1689141"/>
                  <a:pt x="5327599" y="1717569"/>
                  <a:pt x="5327599" y="1752637"/>
                </a:cubicBezTo>
                <a:cubicBezTo>
                  <a:pt x="5327599" y="1787706"/>
                  <a:pt x="5356039" y="1816134"/>
                  <a:pt x="5391099" y="1816134"/>
                </a:cubicBezTo>
                <a:cubicBezTo>
                  <a:pt x="5426170" y="1816134"/>
                  <a:pt x="5454596" y="1787706"/>
                  <a:pt x="5454596" y="1752637"/>
                </a:cubicBezTo>
                <a:cubicBezTo>
                  <a:pt x="5454596" y="1717569"/>
                  <a:pt x="5426170" y="1689141"/>
                  <a:pt x="5391099" y="1689141"/>
                </a:cubicBezTo>
                <a:close/>
                <a:moveTo>
                  <a:pt x="5124395" y="1689141"/>
                </a:moveTo>
                <a:cubicBezTo>
                  <a:pt x="5089318" y="1689141"/>
                  <a:pt x="5060881" y="1717569"/>
                  <a:pt x="5060881" y="1752638"/>
                </a:cubicBezTo>
                <a:cubicBezTo>
                  <a:pt x="5060881" y="1787706"/>
                  <a:pt x="5089318" y="1816135"/>
                  <a:pt x="5124395" y="1816135"/>
                </a:cubicBezTo>
                <a:cubicBezTo>
                  <a:pt x="5159470" y="1816135"/>
                  <a:pt x="5187901" y="1787706"/>
                  <a:pt x="5187901" y="1752638"/>
                </a:cubicBezTo>
                <a:cubicBezTo>
                  <a:pt x="5187901" y="1717569"/>
                  <a:pt x="5159470" y="1689141"/>
                  <a:pt x="5124395" y="1689141"/>
                </a:cubicBezTo>
                <a:close/>
                <a:moveTo>
                  <a:pt x="4857694" y="1689141"/>
                </a:moveTo>
                <a:cubicBezTo>
                  <a:pt x="4822619" y="1689141"/>
                  <a:pt x="4794186" y="1717570"/>
                  <a:pt x="4794186" y="1752638"/>
                </a:cubicBezTo>
                <a:cubicBezTo>
                  <a:pt x="4794186" y="1787706"/>
                  <a:pt x="4822619" y="1816135"/>
                  <a:pt x="4857694" y="1816135"/>
                </a:cubicBezTo>
                <a:cubicBezTo>
                  <a:pt x="4892772" y="1816135"/>
                  <a:pt x="4921192" y="1787706"/>
                  <a:pt x="4921192" y="1752638"/>
                </a:cubicBezTo>
                <a:cubicBezTo>
                  <a:pt x="4921192" y="1717570"/>
                  <a:pt x="4892772" y="1689141"/>
                  <a:pt x="4857694" y="1689141"/>
                </a:cubicBezTo>
                <a:close/>
                <a:moveTo>
                  <a:pt x="4591027" y="1689141"/>
                </a:moveTo>
                <a:cubicBezTo>
                  <a:pt x="4555948" y="1689141"/>
                  <a:pt x="4527531" y="1717570"/>
                  <a:pt x="4527531" y="1752638"/>
                </a:cubicBezTo>
                <a:cubicBezTo>
                  <a:pt x="4527531" y="1787706"/>
                  <a:pt x="4555948" y="1816135"/>
                  <a:pt x="4591027" y="1816135"/>
                </a:cubicBezTo>
                <a:cubicBezTo>
                  <a:pt x="4626080" y="1816135"/>
                  <a:pt x="4654496" y="1787706"/>
                  <a:pt x="4654496" y="1752638"/>
                </a:cubicBezTo>
                <a:cubicBezTo>
                  <a:pt x="4654496" y="1717570"/>
                  <a:pt x="4626080" y="1689141"/>
                  <a:pt x="4591027" y="1689141"/>
                </a:cubicBezTo>
                <a:close/>
                <a:moveTo>
                  <a:pt x="4324320" y="1689141"/>
                </a:moveTo>
                <a:cubicBezTo>
                  <a:pt x="4289238" y="1689141"/>
                  <a:pt x="4260813" y="1717570"/>
                  <a:pt x="4260813" y="1752638"/>
                </a:cubicBezTo>
                <a:cubicBezTo>
                  <a:pt x="4260813" y="1787707"/>
                  <a:pt x="4289238" y="1816135"/>
                  <a:pt x="4324320" y="1816135"/>
                </a:cubicBezTo>
                <a:cubicBezTo>
                  <a:pt x="4359376" y="1816135"/>
                  <a:pt x="4387806" y="1787707"/>
                  <a:pt x="4387806" y="1752638"/>
                </a:cubicBezTo>
                <a:cubicBezTo>
                  <a:pt x="4387806" y="1717570"/>
                  <a:pt x="4359376" y="1689141"/>
                  <a:pt x="4324320" y="1689141"/>
                </a:cubicBezTo>
                <a:close/>
                <a:moveTo>
                  <a:pt x="6457868" y="1689140"/>
                </a:moveTo>
                <a:cubicBezTo>
                  <a:pt x="6422798" y="1689140"/>
                  <a:pt x="6394368" y="1717568"/>
                  <a:pt x="6394368" y="1752636"/>
                </a:cubicBezTo>
                <a:cubicBezTo>
                  <a:pt x="6394368" y="1787705"/>
                  <a:pt x="6422798" y="1816133"/>
                  <a:pt x="6457868" y="1816133"/>
                </a:cubicBezTo>
                <a:cubicBezTo>
                  <a:pt x="6492938" y="1816133"/>
                  <a:pt x="6521368" y="1787705"/>
                  <a:pt x="6521368" y="1752636"/>
                </a:cubicBezTo>
                <a:cubicBezTo>
                  <a:pt x="6521368" y="1717568"/>
                  <a:pt x="6492938" y="1689140"/>
                  <a:pt x="6457868" y="1689140"/>
                </a:cubicBezTo>
                <a:close/>
                <a:moveTo>
                  <a:pt x="6191168" y="1689140"/>
                </a:moveTo>
                <a:cubicBezTo>
                  <a:pt x="6156098" y="1689140"/>
                  <a:pt x="6127668" y="1717569"/>
                  <a:pt x="6127668" y="1752637"/>
                </a:cubicBezTo>
                <a:cubicBezTo>
                  <a:pt x="6127668" y="1787705"/>
                  <a:pt x="6156098" y="1816134"/>
                  <a:pt x="6191168" y="1816134"/>
                </a:cubicBezTo>
                <a:cubicBezTo>
                  <a:pt x="6226238" y="1816134"/>
                  <a:pt x="6254668" y="1787705"/>
                  <a:pt x="6254668" y="1752637"/>
                </a:cubicBezTo>
                <a:cubicBezTo>
                  <a:pt x="6254668" y="1717569"/>
                  <a:pt x="6226238" y="1689140"/>
                  <a:pt x="6191168" y="1689140"/>
                </a:cubicBezTo>
                <a:close/>
                <a:moveTo>
                  <a:pt x="5924469" y="1689140"/>
                </a:moveTo>
                <a:cubicBezTo>
                  <a:pt x="5889400" y="1689140"/>
                  <a:pt x="5860973" y="1717569"/>
                  <a:pt x="5860973" y="1752637"/>
                </a:cubicBezTo>
                <a:cubicBezTo>
                  <a:pt x="5860973" y="1787705"/>
                  <a:pt x="5889400" y="1816134"/>
                  <a:pt x="5924469" y="1816134"/>
                </a:cubicBezTo>
                <a:cubicBezTo>
                  <a:pt x="5959546" y="1816134"/>
                  <a:pt x="5987982" y="1787705"/>
                  <a:pt x="5987982" y="1752637"/>
                </a:cubicBezTo>
                <a:cubicBezTo>
                  <a:pt x="5987982" y="1717569"/>
                  <a:pt x="5959546" y="1689140"/>
                  <a:pt x="5924469" y="1689140"/>
                </a:cubicBezTo>
                <a:close/>
                <a:moveTo>
                  <a:pt x="5657777" y="1689140"/>
                </a:moveTo>
                <a:cubicBezTo>
                  <a:pt x="5622709" y="1689140"/>
                  <a:pt x="5594291" y="1717569"/>
                  <a:pt x="5594291" y="1752637"/>
                </a:cubicBezTo>
                <a:cubicBezTo>
                  <a:pt x="5594291" y="1787705"/>
                  <a:pt x="5622709" y="1816134"/>
                  <a:pt x="5657777" y="1816134"/>
                </a:cubicBezTo>
                <a:cubicBezTo>
                  <a:pt x="5692856" y="1816134"/>
                  <a:pt x="5721277" y="1787705"/>
                  <a:pt x="5721277" y="1752637"/>
                </a:cubicBezTo>
                <a:cubicBezTo>
                  <a:pt x="5721277" y="1717569"/>
                  <a:pt x="5692856" y="1689140"/>
                  <a:pt x="5657777" y="1689140"/>
                </a:cubicBezTo>
                <a:close/>
                <a:moveTo>
                  <a:pt x="7791368" y="1689139"/>
                </a:moveTo>
                <a:cubicBezTo>
                  <a:pt x="7756298" y="1689139"/>
                  <a:pt x="7727868" y="1717567"/>
                  <a:pt x="7727868" y="1752636"/>
                </a:cubicBezTo>
                <a:cubicBezTo>
                  <a:pt x="7727868" y="1787704"/>
                  <a:pt x="7756298" y="1816132"/>
                  <a:pt x="7791368" y="1816132"/>
                </a:cubicBezTo>
                <a:cubicBezTo>
                  <a:pt x="7826438" y="1816132"/>
                  <a:pt x="7854868" y="1787704"/>
                  <a:pt x="7854868" y="1752636"/>
                </a:cubicBezTo>
                <a:cubicBezTo>
                  <a:pt x="7854868" y="1717567"/>
                  <a:pt x="7826438" y="1689139"/>
                  <a:pt x="7791368" y="1689139"/>
                </a:cubicBezTo>
                <a:close/>
                <a:moveTo>
                  <a:pt x="7524668" y="1689139"/>
                </a:moveTo>
                <a:cubicBezTo>
                  <a:pt x="7489598" y="1689139"/>
                  <a:pt x="7461168" y="1717567"/>
                  <a:pt x="7461168" y="1752636"/>
                </a:cubicBezTo>
                <a:cubicBezTo>
                  <a:pt x="7461168" y="1787704"/>
                  <a:pt x="7489598" y="1816133"/>
                  <a:pt x="7524668" y="1816133"/>
                </a:cubicBezTo>
                <a:cubicBezTo>
                  <a:pt x="7559738" y="1816133"/>
                  <a:pt x="7588168" y="1787704"/>
                  <a:pt x="7588168" y="1752636"/>
                </a:cubicBezTo>
                <a:cubicBezTo>
                  <a:pt x="7588168" y="1717567"/>
                  <a:pt x="7559738" y="1689139"/>
                  <a:pt x="7524668" y="1689139"/>
                </a:cubicBezTo>
                <a:close/>
                <a:moveTo>
                  <a:pt x="7257968" y="1689139"/>
                </a:moveTo>
                <a:cubicBezTo>
                  <a:pt x="7222898" y="1689139"/>
                  <a:pt x="7194468" y="1717568"/>
                  <a:pt x="7194468" y="1752636"/>
                </a:cubicBezTo>
                <a:cubicBezTo>
                  <a:pt x="7194468" y="1787704"/>
                  <a:pt x="7222898" y="1816133"/>
                  <a:pt x="7257968" y="1816133"/>
                </a:cubicBezTo>
                <a:cubicBezTo>
                  <a:pt x="7293038" y="1816133"/>
                  <a:pt x="7321468" y="1787704"/>
                  <a:pt x="7321468" y="1752636"/>
                </a:cubicBezTo>
                <a:cubicBezTo>
                  <a:pt x="7321468" y="1717568"/>
                  <a:pt x="7293038" y="1689139"/>
                  <a:pt x="7257968" y="1689139"/>
                </a:cubicBezTo>
                <a:close/>
                <a:moveTo>
                  <a:pt x="6991268" y="1689139"/>
                </a:moveTo>
                <a:cubicBezTo>
                  <a:pt x="6956198" y="1689139"/>
                  <a:pt x="6927768" y="1717568"/>
                  <a:pt x="6927768" y="1752636"/>
                </a:cubicBezTo>
                <a:cubicBezTo>
                  <a:pt x="6927768" y="1787704"/>
                  <a:pt x="6956198" y="1816133"/>
                  <a:pt x="6991268" y="1816133"/>
                </a:cubicBezTo>
                <a:cubicBezTo>
                  <a:pt x="7026338" y="1816133"/>
                  <a:pt x="7054768" y="1787704"/>
                  <a:pt x="7054768" y="1752636"/>
                </a:cubicBezTo>
                <a:cubicBezTo>
                  <a:pt x="7054768" y="1717568"/>
                  <a:pt x="7026338" y="1689139"/>
                  <a:pt x="6991268" y="1689139"/>
                </a:cubicBezTo>
                <a:close/>
                <a:moveTo>
                  <a:pt x="6724568" y="1689139"/>
                </a:moveTo>
                <a:cubicBezTo>
                  <a:pt x="6689498" y="1689139"/>
                  <a:pt x="6661068" y="1717568"/>
                  <a:pt x="6661068" y="1752636"/>
                </a:cubicBezTo>
                <a:cubicBezTo>
                  <a:pt x="6661068" y="1787705"/>
                  <a:pt x="6689498" y="1816133"/>
                  <a:pt x="6724568" y="1816133"/>
                </a:cubicBezTo>
                <a:cubicBezTo>
                  <a:pt x="6759638" y="1816133"/>
                  <a:pt x="6788068" y="1787705"/>
                  <a:pt x="6788068" y="1752636"/>
                </a:cubicBezTo>
                <a:cubicBezTo>
                  <a:pt x="6788068" y="1717568"/>
                  <a:pt x="6759638" y="1689139"/>
                  <a:pt x="6724568" y="1689139"/>
                </a:cubicBezTo>
                <a:close/>
                <a:moveTo>
                  <a:pt x="8858168" y="1689138"/>
                </a:moveTo>
                <a:cubicBezTo>
                  <a:pt x="8823098" y="1689138"/>
                  <a:pt x="8794668" y="1717566"/>
                  <a:pt x="8794668" y="1752635"/>
                </a:cubicBezTo>
                <a:cubicBezTo>
                  <a:pt x="8794668" y="1787703"/>
                  <a:pt x="8823098" y="1816132"/>
                  <a:pt x="8858168" y="1816132"/>
                </a:cubicBezTo>
                <a:cubicBezTo>
                  <a:pt x="8893238" y="1816132"/>
                  <a:pt x="8921668" y="1787703"/>
                  <a:pt x="8921668" y="1752635"/>
                </a:cubicBezTo>
                <a:cubicBezTo>
                  <a:pt x="8921668" y="1717566"/>
                  <a:pt x="8893238" y="1689138"/>
                  <a:pt x="8858168" y="1689138"/>
                </a:cubicBezTo>
                <a:close/>
                <a:moveTo>
                  <a:pt x="8591468" y="1689138"/>
                </a:moveTo>
                <a:cubicBezTo>
                  <a:pt x="8556398" y="1689138"/>
                  <a:pt x="8527968" y="1717567"/>
                  <a:pt x="8527968" y="1752635"/>
                </a:cubicBezTo>
                <a:cubicBezTo>
                  <a:pt x="8527968" y="1787703"/>
                  <a:pt x="8556398" y="1816132"/>
                  <a:pt x="8591468" y="1816132"/>
                </a:cubicBezTo>
                <a:cubicBezTo>
                  <a:pt x="8626538" y="1816132"/>
                  <a:pt x="8654968" y="1787703"/>
                  <a:pt x="8654968" y="1752635"/>
                </a:cubicBezTo>
                <a:cubicBezTo>
                  <a:pt x="8654968" y="1717567"/>
                  <a:pt x="8626538" y="1689138"/>
                  <a:pt x="8591468" y="1689138"/>
                </a:cubicBezTo>
                <a:close/>
                <a:moveTo>
                  <a:pt x="8324768" y="1689138"/>
                </a:moveTo>
                <a:cubicBezTo>
                  <a:pt x="8289698" y="1689138"/>
                  <a:pt x="8261268" y="1717567"/>
                  <a:pt x="8261268" y="1752635"/>
                </a:cubicBezTo>
                <a:cubicBezTo>
                  <a:pt x="8261268" y="1787704"/>
                  <a:pt x="8289698" y="1816132"/>
                  <a:pt x="8324768" y="1816132"/>
                </a:cubicBezTo>
                <a:cubicBezTo>
                  <a:pt x="8359838" y="1816132"/>
                  <a:pt x="8388268" y="1787704"/>
                  <a:pt x="8388268" y="1752635"/>
                </a:cubicBezTo>
                <a:cubicBezTo>
                  <a:pt x="8388268" y="1717567"/>
                  <a:pt x="8359838" y="1689138"/>
                  <a:pt x="8324768" y="1689138"/>
                </a:cubicBezTo>
                <a:close/>
                <a:moveTo>
                  <a:pt x="8058068" y="1689138"/>
                </a:moveTo>
                <a:cubicBezTo>
                  <a:pt x="8022998" y="1689138"/>
                  <a:pt x="7994568" y="1717567"/>
                  <a:pt x="7994568" y="1752635"/>
                </a:cubicBezTo>
                <a:cubicBezTo>
                  <a:pt x="7994568" y="1787704"/>
                  <a:pt x="8022998" y="1816132"/>
                  <a:pt x="8058068" y="1816132"/>
                </a:cubicBezTo>
                <a:cubicBezTo>
                  <a:pt x="8093138" y="1816132"/>
                  <a:pt x="8121568" y="1787704"/>
                  <a:pt x="8121568" y="1752635"/>
                </a:cubicBezTo>
                <a:cubicBezTo>
                  <a:pt x="8121568" y="1717567"/>
                  <a:pt x="8093138" y="1689138"/>
                  <a:pt x="8058068" y="1689138"/>
                </a:cubicBezTo>
                <a:close/>
                <a:moveTo>
                  <a:pt x="10191668" y="1689137"/>
                </a:moveTo>
                <a:cubicBezTo>
                  <a:pt x="10156598" y="1689137"/>
                  <a:pt x="10128168" y="1717565"/>
                  <a:pt x="10128168" y="1752634"/>
                </a:cubicBezTo>
                <a:cubicBezTo>
                  <a:pt x="10128168" y="1787702"/>
                  <a:pt x="10156598" y="1816131"/>
                  <a:pt x="10191668" y="1816131"/>
                </a:cubicBezTo>
                <a:cubicBezTo>
                  <a:pt x="10226738" y="1816131"/>
                  <a:pt x="10255168" y="1787702"/>
                  <a:pt x="10255168" y="1752634"/>
                </a:cubicBezTo>
                <a:cubicBezTo>
                  <a:pt x="10255168" y="1717565"/>
                  <a:pt x="10226738" y="1689137"/>
                  <a:pt x="10191668" y="1689137"/>
                </a:cubicBezTo>
                <a:close/>
                <a:moveTo>
                  <a:pt x="9924968" y="1689137"/>
                </a:moveTo>
                <a:cubicBezTo>
                  <a:pt x="9889898" y="1689137"/>
                  <a:pt x="9861468" y="1717565"/>
                  <a:pt x="9861468" y="1752634"/>
                </a:cubicBezTo>
                <a:cubicBezTo>
                  <a:pt x="9861468" y="1787702"/>
                  <a:pt x="9889898" y="1816131"/>
                  <a:pt x="9924968" y="1816131"/>
                </a:cubicBezTo>
                <a:cubicBezTo>
                  <a:pt x="9960038" y="1816131"/>
                  <a:pt x="9988468" y="1787702"/>
                  <a:pt x="9988468" y="1752634"/>
                </a:cubicBezTo>
                <a:cubicBezTo>
                  <a:pt x="9988468" y="1717565"/>
                  <a:pt x="9960038" y="1689137"/>
                  <a:pt x="9924968" y="1689137"/>
                </a:cubicBezTo>
                <a:close/>
                <a:moveTo>
                  <a:pt x="9658268" y="1689137"/>
                </a:moveTo>
                <a:cubicBezTo>
                  <a:pt x="9623198" y="1689137"/>
                  <a:pt x="9594768" y="1717566"/>
                  <a:pt x="9594768" y="1752634"/>
                </a:cubicBezTo>
                <a:cubicBezTo>
                  <a:pt x="9594768" y="1787702"/>
                  <a:pt x="9623198" y="1816131"/>
                  <a:pt x="9658268" y="1816131"/>
                </a:cubicBezTo>
                <a:cubicBezTo>
                  <a:pt x="9693338" y="1816131"/>
                  <a:pt x="9721768" y="1787702"/>
                  <a:pt x="9721768" y="1752634"/>
                </a:cubicBezTo>
                <a:cubicBezTo>
                  <a:pt x="9721768" y="1717566"/>
                  <a:pt x="9693338" y="1689137"/>
                  <a:pt x="9658268" y="1689137"/>
                </a:cubicBezTo>
                <a:close/>
                <a:moveTo>
                  <a:pt x="9391568" y="1689137"/>
                </a:moveTo>
                <a:cubicBezTo>
                  <a:pt x="9356498" y="1689137"/>
                  <a:pt x="9328068" y="1717566"/>
                  <a:pt x="9328068" y="1752634"/>
                </a:cubicBezTo>
                <a:cubicBezTo>
                  <a:pt x="9328068" y="1787703"/>
                  <a:pt x="9356498" y="1816131"/>
                  <a:pt x="9391568" y="1816131"/>
                </a:cubicBezTo>
                <a:cubicBezTo>
                  <a:pt x="9426638" y="1816131"/>
                  <a:pt x="9455068" y="1787703"/>
                  <a:pt x="9455068" y="1752634"/>
                </a:cubicBezTo>
                <a:cubicBezTo>
                  <a:pt x="9455068" y="1717566"/>
                  <a:pt x="9426638" y="1689137"/>
                  <a:pt x="9391568" y="1689137"/>
                </a:cubicBezTo>
                <a:close/>
                <a:moveTo>
                  <a:pt x="9124868" y="1689137"/>
                </a:moveTo>
                <a:cubicBezTo>
                  <a:pt x="9089798" y="1689137"/>
                  <a:pt x="9061368" y="1717566"/>
                  <a:pt x="9061368" y="1752634"/>
                </a:cubicBezTo>
                <a:cubicBezTo>
                  <a:pt x="9061368" y="1787703"/>
                  <a:pt x="9089798" y="1816132"/>
                  <a:pt x="9124868" y="1816132"/>
                </a:cubicBezTo>
                <a:cubicBezTo>
                  <a:pt x="9159938" y="1816132"/>
                  <a:pt x="9188368" y="1787703"/>
                  <a:pt x="9188368" y="1752634"/>
                </a:cubicBezTo>
                <a:cubicBezTo>
                  <a:pt x="9188368" y="1717566"/>
                  <a:pt x="9159938" y="1689137"/>
                  <a:pt x="9124868" y="1689137"/>
                </a:cubicBezTo>
                <a:close/>
                <a:moveTo>
                  <a:pt x="11525168" y="1689136"/>
                </a:moveTo>
                <a:cubicBezTo>
                  <a:pt x="11490098" y="1689136"/>
                  <a:pt x="11461668" y="1717564"/>
                  <a:pt x="11461668" y="1752633"/>
                </a:cubicBezTo>
                <a:cubicBezTo>
                  <a:pt x="11461668" y="1787701"/>
                  <a:pt x="11490098" y="1816130"/>
                  <a:pt x="11525168" y="1816130"/>
                </a:cubicBezTo>
                <a:cubicBezTo>
                  <a:pt x="11560238" y="1816130"/>
                  <a:pt x="11588668" y="1787701"/>
                  <a:pt x="11588668" y="1752633"/>
                </a:cubicBezTo>
                <a:cubicBezTo>
                  <a:pt x="11588668" y="1717564"/>
                  <a:pt x="11560238" y="1689136"/>
                  <a:pt x="11525168" y="1689136"/>
                </a:cubicBezTo>
                <a:close/>
                <a:moveTo>
                  <a:pt x="11258468" y="1689136"/>
                </a:moveTo>
                <a:cubicBezTo>
                  <a:pt x="11223398" y="1689136"/>
                  <a:pt x="11194968" y="1717564"/>
                  <a:pt x="11194968" y="1752633"/>
                </a:cubicBezTo>
                <a:cubicBezTo>
                  <a:pt x="11194968" y="1787701"/>
                  <a:pt x="11223398" y="1816130"/>
                  <a:pt x="11258468" y="1816130"/>
                </a:cubicBezTo>
                <a:cubicBezTo>
                  <a:pt x="11293538" y="1816130"/>
                  <a:pt x="11321968" y="1787701"/>
                  <a:pt x="11321968" y="1752633"/>
                </a:cubicBezTo>
                <a:cubicBezTo>
                  <a:pt x="11321968" y="1717564"/>
                  <a:pt x="11293538" y="1689136"/>
                  <a:pt x="11258468" y="1689136"/>
                </a:cubicBezTo>
                <a:close/>
                <a:moveTo>
                  <a:pt x="10991768" y="1689136"/>
                </a:moveTo>
                <a:cubicBezTo>
                  <a:pt x="10956698" y="1689136"/>
                  <a:pt x="10928268" y="1717565"/>
                  <a:pt x="10928268" y="1752633"/>
                </a:cubicBezTo>
                <a:cubicBezTo>
                  <a:pt x="10928268" y="1787701"/>
                  <a:pt x="10956698" y="1816130"/>
                  <a:pt x="10991768" y="1816130"/>
                </a:cubicBezTo>
                <a:cubicBezTo>
                  <a:pt x="11026838" y="1816130"/>
                  <a:pt x="11055268" y="1787701"/>
                  <a:pt x="11055268" y="1752633"/>
                </a:cubicBezTo>
                <a:cubicBezTo>
                  <a:pt x="11055268" y="1717565"/>
                  <a:pt x="11026838" y="1689136"/>
                  <a:pt x="10991768" y="1689136"/>
                </a:cubicBezTo>
                <a:close/>
                <a:moveTo>
                  <a:pt x="10725068" y="1689136"/>
                </a:moveTo>
                <a:cubicBezTo>
                  <a:pt x="10689998" y="1689136"/>
                  <a:pt x="10661568" y="1717565"/>
                  <a:pt x="10661568" y="1752633"/>
                </a:cubicBezTo>
                <a:cubicBezTo>
                  <a:pt x="10661568" y="1787702"/>
                  <a:pt x="10689998" y="1816130"/>
                  <a:pt x="10725068" y="1816130"/>
                </a:cubicBezTo>
                <a:cubicBezTo>
                  <a:pt x="10760138" y="1816130"/>
                  <a:pt x="10788568" y="1787702"/>
                  <a:pt x="10788568" y="1752633"/>
                </a:cubicBezTo>
                <a:cubicBezTo>
                  <a:pt x="10788568" y="1717565"/>
                  <a:pt x="10760138" y="1689136"/>
                  <a:pt x="10725068" y="1689136"/>
                </a:cubicBezTo>
                <a:close/>
                <a:moveTo>
                  <a:pt x="10458368" y="1689136"/>
                </a:moveTo>
                <a:cubicBezTo>
                  <a:pt x="10423298" y="1689136"/>
                  <a:pt x="10394868" y="1717565"/>
                  <a:pt x="10394868" y="1752633"/>
                </a:cubicBezTo>
                <a:cubicBezTo>
                  <a:pt x="10394868" y="1787702"/>
                  <a:pt x="10423298" y="1816130"/>
                  <a:pt x="10458368" y="1816130"/>
                </a:cubicBezTo>
                <a:cubicBezTo>
                  <a:pt x="10493438" y="1816130"/>
                  <a:pt x="10521868" y="1787702"/>
                  <a:pt x="10521868" y="1752633"/>
                </a:cubicBezTo>
                <a:cubicBezTo>
                  <a:pt x="10521868" y="1717565"/>
                  <a:pt x="10493438" y="1689136"/>
                  <a:pt x="10458368" y="1689136"/>
                </a:cubicBezTo>
                <a:close/>
                <a:moveTo>
                  <a:pt x="11791868" y="1689135"/>
                </a:moveTo>
                <a:cubicBezTo>
                  <a:pt x="11756798" y="1689135"/>
                  <a:pt x="11728368" y="1717564"/>
                  <a:pt x="11728368" y="1752632"/>
                </a:cubicBezTo>
                <a:cubicBezTo>
                  <a:pt x="11728368" y="1787701"/>
                  <a:pt x="11756798" y="1816129"/>
                  <a:pt x="11791868" y="1816129"/>
                </a:cubicBezTo>
                <a:cubicBezTo>
                  <a:pt x="11826938" y="1816129"/>
                  <a:pt x="11855368" y="1787701"/>
                  <a:pt x="11855368" y="1752632"/>
                </a:cubicBezTo>
                <a:cubicBezTo>
                  <a:pt x="11855368" y="1717564"/>
                  <a:pt x="11826938" y="1689135"/>
                  <a:pt x="11791868" y="1689135"/>
                </a:cubicBezTo>
                <a:close/>
                <a:moveTo>
                  <a:pt x="323901" y="1384352"/>
                </a:moveTo>
                <a:cubicBezTo>
                  <a:pt x="288831" y="1384352"/>
                  <a:pt x="260402" y="1412784"/>
                  <a:pt x="260402" y="1447856"/>
                </a:cubicBezTo>
                <a:cubicBezTo>
                  <a:pt x="260402" y="1482925"/>
                  <a:pt x="288831" y="1511354"/>
                  <a:pt x="323901" y="1511354"/>
                </a:cubicBezTo>
                <a:cubicBezTo>
                  <a:pt x="358971" y="1511354"/>
                  <a:pt x="387400" y="1482925"/>
                  <a:pt x="387400" y="1447856"/>
                </a:cubicBezTo>
                <a:cubicBezTo>
                  <a:pt x="387400" y="1412784"/>
                  <a:pt x="358971" y="1384352"/>
                  <a:pt x="323901" y="1384352"/>
                </a:cubicBezTo>
                <a:close/>
                <a:moveTo>
                  <a:pt x="1390688" y="1384351"/>
                </a:moveTo>
                <a:cubicBezTo>
                  <a:pt x="1355618" y="1384351"/>
                  <a:pt x="1327188" y="1412783"/>
                  <a:pt x="1327188" y="1447855"/>
                </a:cubicBezTo>
                <a:cubicBezTo>
                  <a:pt x="1327188" y="1482925"/>
                  <a:pt x="1355618" y="1511353"/>
                  <a:pt x="1390688" y="1511353"/>
                </a:cubicBezTo>
                <a:cubicBezTo>
                  <a:pt x="1425757" y="1511353"/>
                  <a:pt x="1454187" y="1482925"/>
                  <a:pt x="1454187" y="1447855"/>
                </a:cubicBezTo>
                <a:cubicBezTo>
                  <a:pt x="1454187" y="1412783"/>
                  <a:pt x="1425757" y="1384351"/>
                  <a:pt x="1390688" y="1384351"/>
                </a:cubicBezTo>
                <a:close/>
                <a:moveTo>
                  <a:pt x="1123991" y="1384351"/>
                </a:moveTo>
                <a:cubicBezTo>
                  <a:pt x="1088921" y="1384351"/>
                  <a:pt x="1060492" y="1412783"/>
                  <a:pt x="1060492" y="1447855"/>
                </a:cubicBezTo>
                <a:cubicBezTo>
                  <a:pt x="1060492" y="1482925"/>
                  <a:pt x="1088921" y="1511353"/>
                  <a:pt x="1123991" y="1511353"/>
                </a:cubicBezTo>
                <a:cubicBezTo>
                  <a:pt x="1159061" y="1511353"/>
                  <a:pt x="1187490" y="1482925"/>
                  <a:pt x="1187490" y="1447855"/>
                </a:cubicBezTo>
                <a:cubicBezTo>
                  <a:pt x="1187490" y="1412783"/>
                  <a:pt x="1159061" y="1384351"/>
                  <a:pt x="1123991" y="1384351"/>
                </a:cubicBezTo>
                <a:close/>
                <a:moveTo>
                  <a:pt x="857294" y="1384351"/>
                </a:moveTo>
                <a:cubicBezTo>
                  <a:pt x="822225" y="1384351"/>
                  <a:pt x="793795" y="1412783"/>
                  <a:pt x="793795" y="1447856"/>
                </a:cubicBezTo>
                <a:cubicBezTo>
                  <a:pt x="793795" y="1482925"/>
                  <a:pt x="822225" y="1511354"/>
                  <a:pt x="857294" y="1511354"/>
                </a:cubicBezTo>
                <a:cubicBezTo>
                  <a:pt x="892364" y="1511354"/>
                  <a:pt x="920794" y="1482925"/>
                  <a:pt x="920794" y="1447856"/>
                </a:cubicBezTo>
                <a:cubicBezTo>
                  <a:pt x="920794" y="1412783"/>
                  <a:pt x="892364" y="1384351"/>
                  <a:pt x="857294" y="1384351"/>
                </a:cubicBezTo>
                <a:close/>
                <a:moveTo>
                  <a:pt x="590598" y="1384351"/>
                </a:moveTo>
                <a:cubicBezTo>
                  <a:pt x="555528" y="1384351"/>
                  <a:pt x="527098" y="1412783"/>
                  <a:pt x="527098" y="1447856"/>
                </a:cubicBezTo>
                <a:cubicBezTo>
                  <a:pt x="527098" y="1482925"/>
                  <a:pt x="555528" y="1511354"/>
                  <a:pt x="590598" y="1511354"/>
                </a:cubicBezTo>
                <a:cubicBezTo>
                  <a:pt x="625667" y="1511354"/>
                  <a:pt x="654097" y="1482925"/>
                  <a:pt x="654097" y="1447856"/>
                </a:cubicBezTo>
                <a:cubicBezTo>
                  <a:pt x="654097" y="1412783"/>
                  <a:pt x="625667" y="1384351"/>
                  <a:pt x="590598" y="1384351"/>
                </a:cubicBezTo>
                <a:close/>
                <a:moveTo>
                  <a:pt x="2724260" y="1384350"/>
                </a:moveTo>
                <a:cubicBezTo>
                  <a:pt x="2689152" y="1384350"/>
                  <a:pt x="2660740" y="1412781"/>
                  <a:pt x="2660740" y="1447854"/>
                </a:cubicBezTo>
                <a:cubicBezTo>
                  <a:pt x="2660740" y="1482923"/>
                  <a:pt x="2689152" y="1511352"/>
                  <a:pt x="2724260" y="1511352"/>
                </a:cubicBezTo>
                <a:cubicBezTo>
                  <a:pt x="2759325" y="1511352"/>
                  <a:pt x="2787750" y="1482923"/>
                  <a:pt x="2787750" y="1447854"/>
                </a:cubicBezTo>
                <a:cubicBezTo>
                  <a:pt x="2787750" y="1412781"/>
                  <a:pt x="2759325" y="1384350"/>
                  <a:pt x="2724260" y="1384350"/>
                </a:cubicBezTo>
                <a:close/>
                <a:moveTo>
                  <a:pt x="2457500" y="1384350"/>
                </a:moveTo>
                <a:cubicBezTo>
                  <a:pt x="2422429" y="1384350"/>
                  <a:pt x="2394006" y="1412782"/>
                  <a:pt x="2394006" y="1447854"/>
                </a:cubicBezTo>
                <a:cubicBezTo>
                  <a:pt x="2394006" y="1482923"/>
                  <a:pt x="2422429" y="1511352"/>
                  <a:pt x="2457500" y="1511352"/>
                </a:cubicBezTo>
                <a:cubicBezTo>
                  <a:pt x="2492578" y="1511352"/>
                  <a:pt x="2521015" y="1482923"/>
                  <a:pt x="2521015" y="1447854"/>
                </a:cubicBezTo>
                <a:cubicBezTo>
                  <a:pt x="2521015" y="1412782"/>
                  <a:pt x="2492578" y="1384350"/>
                  <a:pt x="2457500" y="1384350"/>
                </a:cubicBezTo>
                <a:close/>
                <a:moveTo>
                  <a:pt x="2190807" y="1384350"/>
                </a:moveTo>
                <a:cubicBezTo>
                  <a:pt x="2155740" y="1384350"/>
                  <a:pt x="2127318" y="1412782"/>
                  <a:pt x="2127318" y="1447854"/>
                </a:cubicBezTo>
                <a:cubicBezTo>
                  <a:pt x="2127318" y="1482924"/>
                  <a:pt x="2155740" y="1511352"/>
                  <a:pt x="2190807" y="1511352"/>
                </a:cubicBezTo>
                <a:cubicBezTo>
                  <a:pt x="2225868" y="1511352"/>
                  <a:pt x="2254301" y="1482924"/>
                  <a:pt x="2254301" y="1447854"/>
                </a:cubicBezTo>
                <a:cubicBezTo>
                  <a:pt x="2254301" y="1412782"/>
                  <a:pt x="2225868" y="1384350"/>
                  <a:pt x="2190807" y="1384350"/>
                </a:cubicBezTo>
                <a:close/>
                <a:moveTo>
                  <a:pt x="1924092" y="1384350"/>
                </a:moveTo>
                <a:cubicBezTo>
                  <a:pt x="1889015" y="1384350"/>
                  <a:pt x="1860584" y="1412782"/>
                  <a:pt x="1860584" y="1447854"/>
                </a:cubicBezTo>
                <a:cubicBezTo>
                  <a:pt x="1860584" y="1482924"/>
                  <a:pt x="1889015" y="1511353"/>
                  <a:pt x="1924092" y="1511353"/>
                </a:cubicBezTo>
                <a:cubicBezTo>
                  <a:pt x="1959159" y="1511353"/>
                  <a:pt x="1987612" y="1482924"/>
                  <a:pt x="1987612" y="1447854"/>
                </a:cubicBezTo>
                <a:cubicBezTo>
                  <a:pt x="1987612" y="1412782"/>
                  <a:pt x="1959159" y="1384350"/>
                  <a:pt x="1924092" y="1384350"/>
                </a:cubicBezTo>
                <a:close/>
                <a:moveTo>
                  <a:pt x="1657384" y="1384350"/>
                </a:moveTo>
                <a:cubicBezTo>
                  <a:pt x="1622317" y="1384350"/>
                  <a:pt x="1593886" y="1412783"/>
                  <a:pt x="1593886" y="1447855"/>
                </a:cubicBezTo>
                <a:cubicBezTo>
                  <a:pt x="1593886" y="1482924"/>
                  <a:pt x="1622317" y="1511353"/>
                  <a:pt x="1657384" y="1511353"/>
                </a:cubicBezTo>
                <a:cubicBezTo>
                  <a:pt x="1692455" y="1511353"/>
                  <a:pt x="1720885" y="1482924"/>
                  <a:pt x="1720885" y="1447855"/>
                </a:cubicBezTo>
                <a:cubicBezTo>
                  <a:pt x="1720885" y="1412783"/>
                  <a:pt x="1692455" y="1384350"/>
                  <a:pt x="1657384" y="1384350"/>
                </a:cubicBezTo>
                <a:close/>
                <a:moveTo>
                  <a:pt x="3790982" y="1384349"/>
                </a:moveTo>
                <a:cubicBezTo>
                  <a:pt x="3755920" y="1384349"/>
                  <a:pt x="3727495" y="1412781"/>
                  <a:pt x="3727495" y="1447853"/>
                </a:cubicBezTo>
                <a:cubicBezTo>
                  <a:pt x="3727495" y="1482922"/>
                  <a:pt x="3755920" y="1511351"/>
                  <a:pt x="3790982" y="1511351"/>
                </a:cubicBezTo>
                <a:cubicBezTo>
                  <a:pt x="3826049" y="1511351"/>
                  <a:pt x="3854483" y="1482922"/>
                  <a:pt x="3854483" y="1447853"/>
                </a:cubicBezTo>
                <a:cubicBezTo>
                  <a:pt x="3854483" y="1412781"/>
                  <a:pt x="3826049" y="1384349"/>
                  <a:pt x="3790982" y="1384349"/>
                </a:cubicBezTo>
                <a:close/>
                <a:moveTo>
                  <a:pt x="3524306" y="1384349"/>
                </a:moveTo>
                <a:cubicBezTo>
                  <a:pt x="3489234" y="1384349"/>
                  <a:pt x="3460798" y="1412781"/>
                  <a:pt x="3460798" y="1447853"/>
                </a:cubicBezTo>
                <a:cubicBezTo>
                  <a:pt x="3460798" y="1482923"/>
                  <a:pt x="3489234" y="1511351"/>
                  <a:pt x="3524306" y="1511351"/>
                </a:cubicBezTo>
                <a:cubicBezTo>
                  <a:pt x="3559378" y="1511351"/>
                  <a:pt x="3587804" y="1482923"/>
                  <a:pt x="3587804" y="1447853"/>
                </a:cubicBezTo>
                <a:cubicBezTo>
                  <a:pt x="3587804" y="1412781"/>
                  <a:pt x="3559378" y="1384349"/>
                  <a:pt x="3524306" y="1384349"/>
                </a:cubicBezTo>
                <a:close/>
                <a:moveTo>
                  <a:pt x="3257573" y="1384349"/>
                </a:moveTo>
                <a:cubicBezTo>
                  <a:pt x="3222509" y="1384349"/>
                  <a:pt x="3194083" y="1412781"/>
                  <a:pt x="3194083" y="1447853"/>
                </a:cubicBezTo>
                <a:cubicBezTo>
                  <a:pt x="3194083" y="1482923"/>
                  <a:pt x="3222509" y="1511351"/>
                  <a:pt x="3257573" y="1511351"/>
                </a:cubicBezTo>
                <a:cubicBezTo>
                  <a:pt x="3292638" y="1511351"/>
                  <a:pt x="3321066" y="1482923"/>
                  <a:pt x="3321066" y="1447853"/>
                </a:cubicBezTo>
                <a:cubicBezTo>
                  <a:pt x="3321066" y="1412781"/>
                  <a:pt x="3292638" y="1384349"/>
                  <a:pt x="3257573" y="1384349"/>
                </a:cubicBezTo>
                <a:close/>
                <a:moveTo>
                  <a:pt x="2990917" y="1384349"/>
                </a:moveTo>
                <a:cubicBezTo>
                  <a:pt x="2955852" y="1384349"/>
                  <a:pt x="2927427" y="1412781"/>
                  <a:pt x="2927427" y="1447854"/>
                </a:cubicBezTo>
                <a:cubicBezTo>
                  <a:pt x="2927427" y="1482923"/>
                  <a:pt x="2955852" y="1511352"/>
                  <a:pt x="2990917" y="1511352"/>
                </a:cubicBezTo>
                <a:cubicBezTo>
                  <a:pt x="3025981" y="1511352"/>
                  <a:pt x="3054407" y="1482923"/>
                  <a:pt x="3054407" y="1447854"/>
                </a:cubicBezTo>
                <a:cubicBezTo>
                  <a:pt x="3054407" y="1412781"/>
                  <a:pt x="3025981" y="1384349"/>
                  <a:pt x="2990917" y="1384349"/>
                </a:cubicBezTo>
                <a:close/>
                <a:moveTo>
                  <a:pt x="4857694" y="1384348"/>
                </a:moveTo>
                <a:cubicBezTo>
                  <a:pt x="4822619" y="1384348"/>
                  <a:pt x="4794186" y="1412780"/>
                  <a:pt x="4794186" y="1447852"/>
                </a:cubicBezTo>
                <a:cubicBezTo>
                  <a:pt x="4794186" y="1482921"/>
                  <a:pt x="4822619" y="1511350"/>
                  <a:pt x="4857694" y="1511350"/>
                </a:cubicBezTo>
                <a:cubicBezTo>
                  <a:pt x="4892772" y="1511350"/>
                  <a:pt x="4921192" y="1482921"/>
                  <a:pt x="4921192" y="1447852"/>
                </a:cubicBezTo>
                <a:cubicBezTo>
                  <a:pt x="4921192" y="1412780"/>
                  <a:pt x="4892772" y="1384348"/>
                  <a:pt x="4857694" y="1384348"/>
                </a:cubicBezTo>
                <a:close/>
                <a:moveTo>
                  <a:pt x="4591027" y="1384348"/>
                </a:moveTo>
                <a:cubicBezTo>
                  <a:pt x="4555948" y="1384348"/>
                  <a:pt x="4527531" y="1412780"/>
                  <a:pt x="4527531" y="1447852"/>
                </a:cubicBezTo>
                <a:cubicBezTo>
                  <a:pt x="4527531" y="1482921"/>
                  <a:pt x="4555948" y="1511350"/>
                  <a:pt x="4591027" y="1511350"/>
                </a:cubicBezTo>
                <a:cubicBezTo>
                  <a:pt x="4626080" y="1511350"/>
                  <a:pt x="4654496" y="1482921"/>
                  <a:pt x="4654496" y="1447852"/>
                </a:cubicBezTo>
                <a:cubicBezTo>
                  <a:pt x="4654496" y="1412780"/>
                  <a:pt x="4626080" y="1384348"/>
                  <a:pt x="4591027" y="1384348"/>
                </a:cubicBezTo>
                <a:close/>
                <a:moveTo>
                  <a:pt x="4324320" y="1384348"/>
                </a:moveTo>
                <a:cubicBezTo>
                  <a:pt x="4289238" y="1384348"/>
                  <a:pt x="4260813" y="1412780"/>
                  <a:pt x="4260813" y="1447852"/>
                </a:cubicBezTo>
                <a:cubicBezTo>
                  <a:pt x="4260813" y="1482922"/>
                  <a:pt x="4289238" y="1511350"/>
                  <a:pt x="4324320" y="1511350"/>
                </a:cubicBezTo>
                <a:cubicBezTo>
                  <a:pt x="4359376" y="1511350"/>
                  <a:pt x="4387806" y="1482922"/>
                  <a:pt x="4387806" y="1447852"/>
                </a:cubicBezTo>
                <a:cubicBezTo>
                  <a:pt x="4387806" y="1412780"/>
                  <a:pt x="4359376" y="1384348"/>
                  <a:pt x="4324320" y="1384348"/>
                </a:cubicBezTo>
                <a:close/>
                <a:moveTo>
                  <a:pt x="4057695" y="1384348"/>
                </a:moveTo>
                <a:cubicBezTo>
                  <a:pt x="4022619" y="1384348"/>
                  <a:pt x="3994189" y="1412780"/>
                  <a:pt x="3994189" y="1447853"/>
                </a:cubicBezTo>
                <a:cubicBezTo>
                  <a:pt x="3994189" y="1482922"/>
                  <a:pt x="4022619" y="1511351"/>
                  <a:pt x="4057695" y="1511351"/>
                </a:cubicBezTo>
                <a:cubicBezTo>
                  <a:pt x="4092669" y="1511351"/>
                  <a:pt x="4121092" y="1482922"/>
                  <a:pt x="4121092" y="1447853"/>
                </a:cubicBezTo>
                <a:cubicBezTo>
                  <a:pt x="4121092" y="1412780"/>
                  <a:pt x="4092669" y="1384348"/>
                  <a:pt x="4057695" y="1384348"/>
                </a:cubicBezTo>
                <a:close/>
                <a:moveTo>
                  <a:pt x="5924469" y="1384347"/>
                </a:moveTo>
                <a:cubicBezTo>
                  <a:pt x="5889400" y="1384347"/>
                  <a:pt x="5860973" y="1412778"/>
                  <a:pt x="5860973" y="1447851"/>
                </a:cubicBezTo>
                <a:cubicBezTo>
                  <a:pt x="5860973" y="1482920"/>
                  <a:pt x="5889400" y="1511349"/>
                  <a:pt x="5924469" y="1511349"/>
                </a:cubicBezTo>
                <a:cubicBezTo>
                  <a:pt x="5959546" y="1511349"/>
                  <a:pt x="5987984" y="1482920"/>
                  <a:pt x="5987984" y="1447851"/>
                </a:cubicBezTo>
                <a:cubicBezTo>
                  <a:pt x="5987984" y="1412778"/>
                  <a:pt x="5959546" y="1384347"/>
                  <a:pt x="5924469" y="1384347"/>
                </a:cubicBezTo>
                <a:close/>
                <a:moveTo>
                  <a:pt x="5657777" y="1384347"/>
                </a:moveTo>
                <a:cubicBezTo>
                  <a:pt x="5622709" y="1384347"/>
                  <a:pt x="5594291" y="1412779"/>
                  <a:pt x="5594291" y="1447851"/>
                </a:cubicBezTo>
                <a:cubicBezTo>
                  <a:pt x="5594291" y="1482921"/>
                  <a:pt x="5622709" y="1511349"/>
                  <a:pt x="5657777" y="1511349"/>
                </a:cubicBezTo>
                <a:cubicBezTo>
                  <a:pt x="5692856" y="1511349"/>
                  <a:pt x="5721277" y="1482921"/>
                  <a:pt x="5721277" y="1447851"/>
                </a:cubicBezTo>
                <a:cubicBezTo>
                  <a:pt x="5721277" y="1412779"/>
                  <a:pt x="5692856" y="1384347"/>
                  <a:pt x="5657777" y="1384347"/>
                </a:cubicBezTo>
                <a:close/>
                <a:moveTo>
                  <a:pt x="5391099" y="1384347"/>
                </a:moveTo>
                <a:cubicBezTo>
                  <a:pt x="5356039" y="1384347"/>
                  <a:pt x="5327599" y="1412779"/>
                  <a:pt x="5327599" y="1447851"/>
                </a:cubicBezTo>
                <a:cubicBezTo>
                  <a:pt x="5327599" y="1482921"/>
                  <a:pt x="5356039" y="1511349"/>
                  <a:pt x="5391099" y="1511349"/>
                </a:cubicBezTo>
                <a:cubicBezTo>
                  <a:pt x="5426170" y="1511349"/>
                  <a:pt x="5454596" y="1482921"/>
                  <a:pt x="5454596" y="1447851"/>
                </a:cubicBezTo>
                <a:cubicBezTo>
                  <a:pt x="5454596" y="1412779"/>
                  <a:pt x="5426170" y="1384347"/>
                  <a:pt x="5391099" y="1384347"/>
                </a:cubicBezTo>
                <a:close/>
                <a:moveTo>
                  <a:pt x="5124395" y="1384347"/>
                </a:moveTo>
                <a:cubicBezTo>
                  <a:pt x="5089318" y="1384347"/>
                  <a:pt x="5060881" y="1412779"/>
                  <a:pt x="5060881" y="1447852"/>
                </a:cubicBezTo>
                <a:cubicBezTo>
                  <a:pt x="5060881" y="1482921"/>
                  <a:pt x="5089318" y="1511350"/>
                  <a:pt x="5124395" y="1511350"/>
                </a:cubicBezTo>
                <a:cubicBezTo>
                  <a:pt x="5159470" y="1511350"/>
                  <a:pt x="5187901" y="1482921"/>
                  <a:pt x="5187901" y="1447852"/>
                </a:cubicBezTo>
                <a:cubicBezTo>
                  <a:pt x="5187901" y="1412779"/>
                  <a:pt x="5159470" y="1384347"/>
                  <a:pt x="5124395" y="1384347"/>
                </a:cubicBezTo>
                <a:close/>
                <a:moveTo>
                  <a:pt x="7257968" y="1384346"/>
                </a:moveTo>
                <a:cubicBezTo>
                  <a:pt x="7222898" y="1384346"/>
                  <a:pt x="7194468" y="1412777"/>
                  <a:pt x="7194468" y="1447850"/>
                </a:cubicBezTo>
                <a:cubicBezTo>
                  <a:pt x="7194468" y="1482919"/>
                  <a:pt x="7222898" y="1511348"/>
                  <a:pt x="7257968" y="1511348"/>
                </a:cubicBezTo>
                <a:cubicBezTo>
                  <a:pt x="7293038" y="1511348"/>
                  <a:pt x="7321468" y="1482919"/>
                  <a:pt x="7321468" y="1447850"/>
                </a:cubicBezTo>
                <a:cubicBezTo>
                  <a:pt x="7321468" y="1412777"/>
                  <a:pt x="7293038" y="1384346"/>
                  <a:pt x="7257968" y="1384346"/>
                </a:cubicBezTo>
                <a:close/>
                <a:moveTo>
                  <a:pt x="6991268" y="1384346"/>
                </a:moveTo>
                <a:cubicBezTo>
                  <a:pt x="6956198" y="1384346"/>
                  <a:pt x="6927768" y="1412778"/>
                  <a:pt x="6927768" y="1447850"/>
                </a:cubicBezTo>
                <a:cubicBezTo>
                  <a:pt x="6927768" y="1482919"/>
                  <a:pt x="6956198" y="1511348"/>
                  <a:pt x="6991268" y="1511348"/>
                </a:cubicBezTo>
                <a:cubicBezTo>
                  <a:pt x="7026338" y="1511348"/>
                  <a:pt x="7054768" y="1482919"/>
                  <a:pt x="7054768" y="1447850"/>
                </a:cubicBezTo>
                <a:cubicBezTo>
                  <a:pt x="7054768" y="1412778"/>
                  <a:pt x="7026338" y="1384346"/>
                  <a:pt x="6991268" y="1384346"/>
                </a:cubicBezTo>
                <a:close/>
                <a:moveTo>
                  <a:pt x="6724568" y="1384346"/>
                </a:moveTo>
                <a:cubicBezTo>
                  <a:pt x="6689498" y="1384346"/>
                  <a:pt x="6661068" y="1412778"/>
                  <a:pt x="6661068" y="1447850"/>
                </a:cubicBezTo>
                <a:cubicBezTo>
                  <a:pt x="6661068" y="1482920"/>
                  <a:pt x="6689498" y="1511348"/>
                  <a:pt x="6724568" y="1511348"/>
                </a:cubicBezTo>
                <a:cubicBezTo>
                  <a:pt x="6759638" y="1511348"/>
                  <a:pt x="6788068" y="1482920"/>
                  <a:pt x="6788068" y="1447850"/>
                </a:cubicBezTo>
                <a:cubicBezTo>
                  <a:pt x="6788068" y="1412778"/>
                  <a:pt x="6759638" y="1384346"/>
                  <a:pt x="6724568" y="1384346"/>
                </a:cubicBezTo>
                <a:close/>
                <a:moveTo>
                  <a:pt x="6457868" y="1384346"/>
                </a:moveTo>
                <a:cubicBezTo>
                  <a:pt x="6422798" y="1384346"/>
                  <a:pt x="6394368" y="1412778"/>
                  <a:pt x="6394368" y="1447850"/>
                </a:cubicBezTo>
                <a:cubicBezTo>
                  <a:pt x="6394368" y="1482920"/>
                  <a:pt x="6422798" y="1511348"/>
                  <a:pt x="6457868" y="1511348"/>
                </a:cubicBezTo>
                <a:cubicBezTo>
                  <a:pt x="6492938" y="1511348"/>
                  <a:pt x="6521368" y="1482920"/>
                  <a:pt x="6521368" y="1447850"/>
                </a:cubicBezTo>
                <a:cubicBezTo>
                  <a:pt x="6521368" y="1412778"/>
                  <a:pt x="6492938" y="1384346"/>
                  <a:pt x="6457868" y="1384346"/>
                </a:cubicBezTo>
                <a:close/>
                <a:moveTo>
                  <a:pt x="6191168" y="1384346"/>
                </a:moveTo>
                <a:cubicBezTo>
                  <a:pt x="6156098" y="1384346"/>
                  <a:pt x="6127668" y="1412778"/>
                  <a:pt x="6127668" y="1447851"/>
                </a:cubicBezTo>
                <a:cubicBezTo>
                  <a:pt x="6127668" y="1482920"/>
                  <a:pt x="6156098" y="1511349"/>
                  <a:pt x="6191168" y="1511349"/>
                </a:cubicBezTo>
                <a:cubicBezTo>
                  <a:pt x="6226238" y="1511349"/>
                  <a:pt x="6254668" y="1482920"/>
                  <a:pt x="6254668" y="1447851"/>
                </a:cubicBezTo>
                <a:cubicBezTo>
                  <a:pt x="6254668" y="1412778"/>
                  <a:pt x="6226238" y="1384346"/>
                  <a:pt x="6191168" y="1384346"/>
                </a:cubicBezTo>
                <a:close/>
                <a:moveTo>
                  <a:pt x="8324768" y="1384345"/>
                </a:moveTo>
                <a:cubicBezTo>
                  <a:pt x="8289698" y="1384345"/>
                  <a:pt x="8261268" y="1412776"/>
                  <a:pt x="8261268" y="1447849"/>
                </a:cubicBezTo>
                <a:cubicBezTo>
                  <a:pt x="8261268" y="1482918"/>
                  <a:pt x="8289698" y="1511347"/>
                  <a:pt x="8324768" y="1511347"/>
                </a:cubicBezTo>
                <a:cubicBezTo>
                  <a:pt x="8359838" y="1511347"/>
                  <a:pt x="8388268" y="1482918"/>
                  <a:pt x="8388268" y="1447849"/>
                </a:cubicBezTo>
                <a:cubicBezTo>
                  <a:pt x="8388268" y="1412776"/>
                  <a:pt x="8359838" y="1384345"/>
                  <a:pt x="8324768" y="1384345"/>
                </a:cubicBezTo>
                <a:close/>
                <a:moveTo>
                  <a:pt x="8058068" y="1384345"/>
                </a:moveTo>
                <a:cubicBezTo>
                  <a:pt x="8022998" y="1384345"/>
                  <a:pt x="7994568" y="1412777"/>
                  <a:pt x="7994568" y="1447849"/>
                </a:cubicBezTo>
                <a:cubicBezTo>
                  <a:pt x="7994568" y="1482918"/>
                  <a:pt x="8022998" y="1511347"/>
                  <a:pt x="8058068" y="1511347"/>
                </a:cubicBezTo>
                <a:cubicBezTo>
                  <a:pt x="8093138" y="1511347"/>
                  <a:pt x="8121568" y="1482918"/>
                  <a:pt x="8121568" y="1447849"/>
                </a:cubicBezTo>
                <a:cubicBezTo>
                  <a:pt x="8121568" y="1412777"/>
                  <a:pt x="8093138" y="1384345"/>
                  <a:pt x="8058068" y="1384345"/>
                </a:cubicBezTo>
                <a:close/>
                <a:moveTo>
                  <a:pt x="7791368" y="1384345"/>
                </a:moveTo>
                <a:cubicBezTo>
                  <a:pt x="7756298" y="1384345"/>
                  <a:pt x="7727868" y="1412777"/>
                  <a:pt x="7727868" y="1447849"/>
                </a:cubicBezTo>
                <a:cubicBezTo>
                  <a:pt x="7727868" y="1482919"/>
                  <a:pt x="7756298" y="1511347"/>
                  <a:pt x="7791368" y="1511347"/>
                </a:cubicBezTo>
                <a:cubicBezTo>
                  <a:pt x="7826438" y="1511347"/>
                  <a:pt x="7854868" y="1482919"/>
                  <a:pt x="7854868" y="1447849"/>
                </a:cubicBezTo>
                <a:cubicBezTo>
                  <a:pt x="7854868" y="1412777"/>
                  <a:pt x="7826438" y="1384345"/>
                  <a:pt x="7791368" y="1384345"/>
                </a:cubicBezTo>
                <a:close/>
                <a:moveTo>
                  <a:pt x="7524668" y="1384345"/>
                </a:moveTo>
                <a:cubicBezTo>
                  <a:pt x="7489598" y="1384345"/>
                  <a:pt x="7461168" y="1412777"/>
                  <a:pt x="7461168" y="1447849"/>
                </a:cubicBezTo>
                <a:cubicBezTo>
                  <a:pt x="7461168" y="1482919"/>
                  <a:pt x="7489598" y="1511348"/>
                  <a:pt x="7524668" y="1511348"/>
                </a:cubicBezTo>
                <a:cubicBezTo>
                  <a:pt x="7559738" y="1511348"/>
                  <a:pt x="7588168" y="1482919"/>
                  <a:pt x="7588168" y="1447849"/>
                </a:cubicBezTo>
                <a:cubicBezTo>
                  <a:pt x="7588168" y="1412777"/>
                  <a:pt x="7559738" y="1384345"/>
                  <a:pt x="7524668" y="1384345"/>
                </a:cubicBezTo>
                <a:close/>
                <a:moveTo>
                  <a:pt x="9658268" y="1384344"/>
                </a:moveTo>
                <a:cubicBezTo>
                  <a:pt x="9623198" y="1384344"/>
                  <a:pt x="9594768" y="1412775"/>
                  <a:pt x="9594768" y="1447847"/>
                </a:cubicBezTo>
                <a:cubicBezTo>
                  <a:pt x="9594768" y="1482917"/>
                  <a:pt x="9623198" y="1511346"/>
                  <a:pt x="9658268" y="1511346"/>
                </a:cubicBezTo>
                <a:cubicBezTo>
                  <a:pt x="9693338" y="1511346"/>
                  <a:pt x="9721768" y="1482917"/>
                  <a:pt x="9721768" y="1447847"/>
                </a:cubicBezTo>
                <a:cubicBezTo>
                  <a:pt x="9721768" y="1412775"/>
                  <a:pt x="9693338" y="1384344"/>
                  <a:pt x="9658268" y="1384344"/>
                </a:cubicBezTo>
                <a:close/>
                <a:moveTo>
                  <a:pt x="9391568" y="1384344"/>
                </a:moveTo>
                <a:cubicBezTo>
                  <a:pt x="9356498" y="1384344"/>
                  <a:pt x="9328068" y="1412775"/>
                  <a:pt x="9328068" y="1447847"/>
                </a:cubicBezTo>
                <a:cubicBezTo>
                  <a:pt x="9328068" y="1482917"/>
                  <a:pt x="9356498" y="1511346"/>
                  <a:pt x="9391568" y="1511346"/>
                </a:cubicBezTo>
                <a:cubicBezTo>
                  <a:pt x="9426638" y="1511346"/>
                  <a:pt x="9455068" y="1482917"/>
                  <a:pt x="9455068" y="1447847"/>
                </a:cubicBezTo>
                <a:cubicBezTo>
                  <a:pt x="9455068" y="1412775"/>
                  <a:pt x="9426638" y="1384344"/>
                  <a:pt x="9391568" y="1384344"/>
                </a:cubicBezTo>
                <a:close/>
                <a:moveTo>
                  <a:pt x="9124868" y="1384344"/>
                </a:moveTo>
                <a:cubicBezTo>
                  <a:pt x="9089798" y="1384344"/>
                  <a:pt x="9061368" y="1412776"/>
                  <a:pt x="9061368" y="1447848"/>
                </a:cubicBezTo>
                <a:cubicBezTo>
                  <a:pt x="9061368" y="1482917"/>
                  <a:pt x="9089798" y="1511346"/>
                  <a:pt x="9124868" y="1511346"/>
                </a:cubicBezTo>
                <a:cubicBezTo>
                  <a:pt x="9159938" y="1511346"/>
                  <a:pt x="9188368" y="1482917"/>
                  <a:pt x="9188368" y="1447848"/>
                </a:cubicBezTo>
                <a:cubicBezTo>
                  <a:pt x="9188368" y="1412776"/>
                  <a:pt x="9159938" y="1384344"/>
                  <a:pt x="9124868" y="1384344"/>
                </a:cubicBezTo>
                <a:close/>
                <a:moveTo>
                  <a:pt x="8858168" y="1384344"/>
                </a:moveTo>
                <a:cubicBezTo>
                  <a:pt x="8823098" y="1384344"/>
                  <a:pt x="8794668" y="1412776"/>
                  <a:pt x="8794668" y="1447848"/>
                </a:cubicBezTo>
                <a:cubicBezTo>
                  <a:pt x="8794668" y="1482918"/>
                  <a:pt x="8823098" y="1511346"/>
                  <a:pt x="8858168" y="1511346"/>
                </a:cubicBezTo>
                <a:cubicBezTo>
                  <a:pt x="8893238" y="1511346"/>
                  <a:pt x="8921668" y="1482918"/>
                  <a:pt x="8921668" y="1447848"/>
                </a:cubicBezTo>
                <a:cubicBezTo>
                  <a:pt x="8921668" y="1412776"/>
                  <a:pt x="8893238" y="1384344"/>
                  <a:pt x="8858168" y="1384344"/>
                </a:cubicBezTo>
                <a:close/>
                <a:moveTo>
                  <a:pt x="8591468" y="1384344"/>
                </a:moveTo>
                <a:cubicBezTo>
                  <a:pt x="8556398" y="1384344"/>
                  <a:pt x="8527968" y="1412776"/>
                  <a:pt x="8527968" y="1447848"/>
                </a:cubicBezTo>
                <a:cubicBezTo>
                  <a:pt x="8527968" y="1482918"/>
                  <a:pt x="8556398" y="1511346"/>
                  <a:pt x="8591468" y="1511346"/>
                </a:cubicBezTo>
                <a:cubicBezTo>
                  <a:pt x="8626538" y="1511346"/>
                  <a:pt x="8654968" y="1482918"/>
                  <a:pt x="8654968" y="1447848"/>
                </a:cubicBezTo>
                <a:cubicBezTo>
                  <a:pt x="8654968" y="1412776"/>
                  <a:pt x="8626538" y="1384344"/>
                  <a:pt x="8591468" y="1384344"/>
                </a:cubicBezTo>
                <a:close/>
                <a:moveTo>
                  <a:pt x="10458368" y="1384343"/>
                </a:moveTo>
                <a:cubicBezTo>
                  <a:pt x="10423298" y="1384343"/>
                  <a:pt x="10394868" y="1412774"/>
                  <a:pt x="10394868" y="1447847"/>
                </a:cubicBezTo>
                <a:cubicBezTo>
                  <a:pt x="10394868" y="1482916"/>
                  <a:pt x="10423298" y="1511345"/>
                  <a:pt x="10458368" y="1511345"/>
                </a:cubicBezTo>
                <a:cubicBezTo>
                  <a:pt x="10493438" y="1511345"/>
                  <a:pt x="10521868" y="1482916"/>
                  <a:pt x="10521868" y="1447847"/>
                </a:cubicBezTo>
                <a:cubicBezTo>
                  <a:pt x="10521868" y="1412774"/>
                  <a:pt x="10493438" y="1384343"/>
                  <a:pt x="10458368" y="1384343"/>
                </a:cubicBezTo>
                <a:close/>
                <a:moveTo>
                  <a:pt x="10191668" y="1384343"/>
                </a:moveTo>
                <a:cubicBezTo>
                  <a:pt x="10156598" y="1384343"/>
                  <a:pt x="10128168" y="1412775"/>
                  <a:pt x="10128168" y="1447847"/>
                </a:cubicBezTo>
                <a:cubicBezTo>
                  <a:pt x="10128168" y="1482916"/>
                  <a:pt x="10156598" y="1511345"/>
                  <a:pt x="10191668" y="1511345"/>
                </a:cubicBezTo>
                <a:cubicBezTo>
                  <a:pt x="10226738" y="1511345"/>
                  <a:pt x="10255168" y="1482916"/>
                  <a:pt x="10255168" y="1447847"/>
                </a:cubicBezTo>
                <a:cubicBezTo>
                  <a:pt x="10255168" y="1412775"/>
                  <a:pt x="10226738" y="1384343"/>
                  <a:pt x="10191668" y="1384343"/>
                </a:cubicBezTo>
                <a:close/>
                <a:moveTo>
                  <a:pt x="9924968" y="1384343"/>
                </a:moveTo>
                <a:cubicBezTo>
                  <a:pt x="9889898" y="1384343"/>
                  <a:pt x="9861468" y="1412775"/>
                  <a:pt x="9861468" y="1447847"/>
                </a:cubicBezTo>
                <a:cubicBezTo>
                  <a:pt x="9861468" y="1482917"/>
                  <a:pt x="9889898" y="1511345"/>
                  <a:pt x="9924968" y="1511345"/>
                </a:cubicBezTo>
                <a:cubicBezTo>
                  <a:pt x="9960038" y="1511345"/>
                  <a:pt x="9988468" y="1482917"/>
                  <a:pt x="9988468" y="1447847"/>
                </a:cubicBezTo>
                <a:cubicBezTo>
                  <a:pt x="9988468" y="1412775"/>
                  <a:pt x="9960038" y="1384343"/>
                  <a:pt x="9924968" y="1384343"/>
                </a:cubicBezTo>
                <a:close/>
                <a:moveTo>
                  <a:pt x="11525168" y="1384342"/>
                </a:moveTo>
                <a:cubicBezTo>
                  <a:pt x="11490098" y="1384342"/>
                  <a:pt x="11461668" y="1412774"/>
                  <a:pt x="11461668" y="1447846"/>
                </a:cubicBezTo>
                <a:cubicBezTo>
                  <a:pt x="11461668" y="1482915"/>
                  <a:pt x="11490098" y="1511344"/>
                  <a:pt x="11525168" y="1511344"/>
                </a:cubicBezTo>
                <a:cubicBezTo>
                  <a:pt x="11560238" y="1511344"/>
                  <a:pt x="11588668" y="1482915"/>
                  <a:pt x="11588668" y="1447846"/>
                </a:cubicBezTo>
                <a:cubicBezTo>
                  <a:pt x="11588668" y="1412774"/>
                  <a:pt x="11560238" y="1384342"/>
                  <a:pt x="11525168" y="1384342"/>
                </a:cubicBezTo>
                <a:close/>
                <a:moveTo>
                  <a:pt x="11258468" y="1384342"/>
                </a:moveTo>
                <a:cubicBezTo>
                  <a:pt x="11223398" y="1384342"/>
                  <a:pt x="11194968" y="1412774"/>
                  <a:pt x="11194968" y="1447846"/>
                </a:cubicBezTo>
                <a:cubicBezTo>
                  <a:pt x="11194968" y="1482915"/>
                  <a:pt x="11223398" y="1511344"/>
                  <a:pt x="11258468" y="1511344"/>
                </a:cubicBezTo>
                <a:cubicBezTo>
                  <a:pt x="11293538" y="1511344"/>
                  <a:pt x="11321968" y="1482915"/>
                  <a:pt x="11321968" y="1447846"/>
                </a:cubicBezTo>
                <a:cubicBezTo>
                  <a:pt x="11321968" y="1412774"/>
                  <a:pt x="11293538" y="1384342"/>
                  <a:pt x="11258468" y="1384342"/>
                </a:cubicBezTo>
                <a:close/>
                <a:moveTo>
                  <a:pt x="10991768" y="1384342"/>
                </a:moveTo>
                <a:cubicBezTo>
                  <a:pt x="10956698" y="1384342"/>
                  <a:pt x="10928268" y="1412774"/>
                  <a:pt x="10928268" y="1447846"/>
                </a:cubicBezTo>
                <a:cubicBezTo>
                  <a:pt x="10928268" y="1482916"/>
                  <a:pt x="10956698" y="1511344"/>
                  <a:pt x="10991768" y="1511344"/>
                </a:cubicBezTo>
                <a:cubicBezTo>
                  <a:pt x="11026838" y="1511344"/>
                  <a:pt x="11055268" y="1482916"/>
                  <a:pt x="11055268" y="1447846"/>
                </a:cubicBezTo>
                <a:cubicBezTo>
                  <a:pt x="11055268" y="1412774"/>
                  <a:pt x="11026838" y="1384342"/>
                  <a:pt x="10991768" y="1384342"/>
                </a:cubicBezTo>
                <a:close/>
                <a:moveTo>
                  <a:pt x="10725068" y="1384342"/>
                </a:moveTo>
                <a:cubicBezTo>
                  <a:pt x="10689998" y="1384342"/>
                  <a:pt x="10661568" y="1412774"/>
                  <a:pt x="10661568" y="1447846"/>
                </a:cubicBezTo>
                <a:cubicBezTo>
                  <a:pt x="10661568" y="1482916"/>
                  <a:pt x="10689998" y="1511345"/>
                  <a:pt x="10725068" y="1511345"/>
                </a:cubicBezTo>
                <a:cubicBezTo>
                  <a:pt x="10760138" y="1511345"/>
                  <a:pt x="10788568" y="1482916"/>
                  <a:pt x="10788568" y="1447846"/>
                </a:cubicBezTo>
                <a:cubicBezTo>
                  <a:pt x="10788568" y="1412774"/>
                  <a:pt x="10760138" y="1384342"/>
                  <a:pt x="10725068" y="1384342"/>
                </a:cubicBezTo>
                <a:close/>
                <a:moveTo>
                  <a:pt x="11791868" y="1384341"/>
                </a:moveTo>
                <a:cubicBezTo>
                  <a:pt x="11756798" y="1384341"/>
                  <a:pt x="11728368" y="1412773"/>
                  <a:pt x="11728368" y="1447845"/>
                </a:cubicBezTo>
                <a:cubicBezTo>
                  <a:pt x="11728368" y="1482915"/>
                  <a:pt x="11756798" y="1511344"/>
                  <a:pt x="11791868" y="1511344"/>
                </a:cubicBezTo>
                <a:cubicBezTo>
                  <a:pt x="11826938" y="1511344"/>
                  <a:pt x="11855368" y="1482915"/>
                  <a:pt x="11855368" y="1447845"/>
                </a:cubicBezTo>
                <a:cubicBezTo>
                  <a:pt x="11855368" y="1412773"/>
                  <a:pt x="11826938" y="1384341"/>
                  <a:pt x="11791868" y="1384341"/>
                </a:cubicBezTo>
                <a:close/>
                <a:moveTo>
                  <a:pt x="577912" y="1079539"/>
                </a:moveTo>
                <a:cubicBezTo>
                  <a:pt x="542843" y="1079539"/>
                  <a:pt x="514413" y="1107971"/>
                  <a:pt x="514413" y="1143043"/>
                </a:cubicBezTo>
                <a:cubicBezTo>
                  <a:pt x="514413" y="1178116"/>
                  <a:pt x="542843" y="1206548"/>
                  <a:pt x="577912" y="1206548"/>
                </a:cubicBezTo>
                <a:cubicBezTo>
                  <a:pt x="612982" y="1206548"/>
                  <a:pt x="641411" y="1178116"/>
                  <a:pt x="641411" y="1143043"/>
                </a:cubicBezTo>
                <a:cubicBezTo>
                  <a:pt x="641411" y="1107971"/>
                  <a:pt x="612982" y="1079539"/>
                  <a:pt x="577912" y="1079539"/>
                </a:cubicBezTo>
                <a:close/>
                <a:moveTo>
                  <a:pt x="311216" y="1079539"/>
                </a:moveTo>
                <a:cubicBezTo>
                  <a:pt x="276146" y="1079539"/>
                  <a:pt x="247717" y="1107971"/>
                  <a:pt x="247717" y="1143044"/>
                </a:cubicBezTo>
                <a:cubicBezTo>
                  <a:pt x="247717" y="1178116"/>
                  <a:pt x="276146" y="1206549"/>
                  <a:pt x="311216" y="1206549"/>
                </a:cubicBezTo>
                <a:cubicBezTo>
                  <a:pt x="346285" y="1206549"/>
                  <a:pt x="374715" y="1178116"/>
                  <a:pt x="374715" y="1143044"/>
                </a:cubicBezTo>
                <a:cubicBezTo>
                  <a:pt x="374715" y="1107971"/>
                  <a:pt x="346285" y="1079539"/>
                  <a:pt x="311216" y="1079539"/>
                </a:cubicBezTo>
                <a:close/>
                <a:moveTo>
                  <a:pt x="1911401" y="1079538"/>
                </a:moveTo>
                <a:cubicBezTo>
                  <a:pt x="1876325" y="1079538"/>
                  <a:pt x="1847898" y="1107970"/>
                  <a:pt x="1847898" y="1143043"/>
                </a:cubicBezTo>
                <a:cubicBezTo>
                  <a:pt x="1847898" y="1178115"/>
                  <a:pt x="1876325" y="1206547"/>
                  <a:pt x="1911401" y="1206547"/>
                </a:cubicBezTo>
                <a:cubicBezTo>
                  <a:pt x="1946471" y="1206547"/>
                  <a:pt x="1974906" y="1178115"/>
                  <a:pt x="1974906" y="1143043"/>
                </a:cubicBezTo>
                <a:cubicBezTo>
                  <a:pt x="1974906" y="1107970"/>
                  <a:pt x="1946471" y="1079538"/>
                  <a:pt x="1911401" y="1079538"/>
                </a:cubicBezTo>
                <a:close/>
                <a:moveTo>
                  <a:pt x="1644699" y="1079538"/>
                </a:moveTo>
                <a:cubicBezTo>
                  <a:pt x="1609629" y="1079538"/>
                  <a:pt x="1581200" y="1107970"/>
                  <a:pt x="1581200" y="1143043"/>
                </a:cubicBezTo>
                <a:cubicBezTo>
                  <a:pt x="1581200" y="1178115"/>
                  <a:pt x="1609629" y="1206547"/>
                  <a:pt x="1644699" y="1206547"/>
                </a:cubicBezTo>
                <a:cubicBezTo>
                  <a:pt x="1679771" y="1206547"/>
                  <a:pt x="1708201" y="1178115"/>
                  <a:pt x="1708201" y="1143043"/>
                </a:cubicBezTo>
                <a:cubicBezTo>
                  <a:pt x="1708201" y="1107970"/>
                  <a:pt x="1679771" y="1079538"/>
                  <a:pt x="1644699" y="1079538"/>
                </a:cubicBezTo>
                <a:close/>
                <a:moveTo>
                  <a:pt x="1378001" y="1079538"/>
                </a:moveTo>
                <a:cubicBezTo>
                  <a:pt x="1342931" y="1079538"/>
                  <a:pt x="1314502" y="1107970"/>
                  <a:pt x="1314502" y="1143043"/>
                </a:cubicBezTo>
                <a:cubicBezTo>
                  <a:pt x="1314502" y="1178115"/>
                  <a:pt x="1342931" y="1206548"/>
                  <a:pt x="1378001" y="1206548"/>
                </a:cubicBezTo>
                <a:cubicBezTo>
                  <a:pt x="1413071" y="1206548"/>
                  <a:pt x="1441500" y="1178115"/>
                  <a:pt x="1441500" y="1143043"/>
                </a:cubicBezTo>
                <a:cubicBezTo>
                  <a:pt x="1441500" y="1107970"/>
                  <a:pt x="1413071" y="1079538"/>
                  <a:pt x="1378001" y="1079538"/>
                </a:cubicBezTo>
                <a:close/>
                <a:moveTo>
                  <a:pt x="1111305" y="1079538"/>
                </a:moveTo>
                <a:cubicBezTo>
                  <a:pt x="1076235" y="1079538"/>
                  <a:pt x="1047805" y="1107970"/>
                  <a:pt x="1047805" y="1143043"/>
                </a:cubicBezTo>
                <a:cubicBezTo>
                  <a:pt x="1047805" y="1178116"/>
                  <a:pt x="1076235" y="1206548"/>
                  <a:pt x="1111305" y="1206548"/>
                </a:cubicBezTo>
                <a:cubicBezTo>
                  <a:pt x="1146374" y="1206548"/>
                  <a:pt x="1174804" y="1178116"/>
                  <a:pt x="1174804" y="1143043"/>
                </a:cubicBezTo>
                <a:cubicBezTo>
                  <a:pt x="1174804" y="1107970"/>
                  <a:pt x="1146374" y="1079538"/>
                  <a:pt x="1111305" y="1079538"/>
                </a:cubicBezTo>
                <a:close/>
                <a:moveTo>
                  <a:pt x="844608" y="1079538"/>
                </a:moveTo>
                <a:cubicBezTo>
                  <a:pt x="809539" y="1079538"/>
                  <a:pt x="781109" y="1107971"/>
                  <a:pt x="781109" y="1143043"/>
                </a:cubicBezTo>
                <a:cubicBezTo>
                  <a:pt x="781109" y="1178116"/>
                  <a:pt x="809539" y="1206548"/>
                  <a:pt x="844608" y="1206548"/>
                </a:cubicBezTo>
                <a:cubicBezTo>
                  <a:pt x="879678" y="1206548"/>
                  <a:pt x="908108" y="1178116"/>
                  <a:pt x="908108" y="1143043"/>
                </a:cubicBezTo>
                <a:cubicBezTo>
                  <a:pt x="908108" y="1107971"/>
                  <a:pt x="879678" y="1079538"/>
                  <a:pt x="844608" y="1079538"/>
                </a:cubicBezTo>
                <a:close/>
                <a:moveTo>
                  <a:pt x="3511623" y="1079537"/>
                </a:moveTo>
                <a:cubicBezTo>
                  <a:pt x="3476546" y="1079537"/>
                  <a:pt x="3448109" y="1107969"/>
                  <a:pt x="3448109" y="1143041"/>
                </a:cubicBezTo>
                <a:cubicBezTo>
                  <a:pt x="3448109" y="1178114"/>
                  <a:pt x="3476546" y="1206546"/>
                  <a:pt x="3511623" y="1206546"/>
                </a:cubicBezTo>
                <a:cubicBezTo>
                  <a:pt x="3546695" y="1206546"/>
                  <a:pt x="3575121" y="1178114"/>
                  <a:pt x="3575121" y="1143041"/>
                </a:cubicBezTo>
                <a:cubicBezTo>
                  <a:pt x="3575121" y="1107969"/>
                  <a:pt x="3546695" y="1079537"/>
                  <a:pt x="3511623" y="1079537"/>
                </a:cubicBezTo>
                <a:close/>
                <a:moveTo>
                  <a:pt x="3244887" y="1079537"/>
                </a:moveTo>
                <a:cubicBezTo>
                  <a:pt x="3209824" y="1079537"/>
                  <a:pt x="3181399" y="1107969"/>
                  <a:pt x="3181399" y="1143041"/>
                </a:cubicBezTo>
                <a:cubicBezTo>
                  <a:pt x="3181399" y="1178114"/>
                  <a:pt x="3209824" y="1206546"/>
                  <a:pt x="3244887" y="1206546"/>
                </a:cubicBezTo>
                <a:cubicBezTo>
                  <a:pt x="3279952" y="1206546"/>
                  <a:pt x="3308377" y="1178114"/>
                  <a:pt x="3308377" y="1143041"/>
                </a:cubicBezTo>
                <a:cubicBezTo>
                  <a:pt x="3308377" y="1107969"/>
                  <a:pt x="3279952" y="1079537"/>
                  <a:pt x="3244887" y="1079537"/>
                </a:cubicBezTo>
                <a:close/>
                <a:moveTo>
                  <a:pt x="2978236" y="1079537"/>
                </a:moveTo>
                <a:cubicBezTo>
                  <a:pt x="2943173" y="1079537"/>
                  <a:pt x="2914748" y="1107969"/>
                  <a:pt x="2914748" y="1143042"/>
                </a:cubicBezTo>
                <a:cubicBezTo>
                  <a:pt x="2914748" y="1178114"/>
                  <a:pt x="2943173" y="1206546"/>
                  <a:pt x="2978236" y="1206546"/>
                </a:cubicBezTo>
                <a:cubicBezTo>
                  <a:pt x="3013299" y="1206546"/>
                  <a:pt x="3041724" y="1178114"/>
                  <a:pt x="3041724" y="1143042"/>
                </a:cubicBezTo>
                <a:cubicBezTo>
                  <a:pt x="3041724" y="1107969"/>
                  <a:pt x="3013299" y="1079537"/>
                  <a:pt x="2978236" y="1079537"/>
                </a:cubicBezTo>
                <a:close/>
                <a:moveTo>
                  <a:pt x="2711569" y="1079537"/>
                </a:moveTo>
                <a:cubicBezTo>
                  <a:pt x="2676483" y="1079537"/>
                  <a:pt x="2648050" y="1107969"/>
                  <a:pt x="2648050" y="1143042"/>
                </a:cubicBezTo>
                <a:cubicBezTo>
                  <a:pt x="2648050" y="1178114"/>
                  <a:pt x="2676483" y="1206547"/>
                  <a:pt x="2711569" y="1206547"/>
                </a:cubicBezTo>
                <a:cubicBezTo>
                  <a:pt x="2746645" y="1206547"/>
                  <a:pt x="2775073" y="1178114"/>
                  <a:pt x="2775073" y="1143042"/>
                </a:cubicBezTo>
                <a:cubicBezTo>
                  <a:pt x="2775073" y="1107969"/>
                  <a:pt x="2746645" y="1079537"/>
                  <a:pt x="2711569" y="1079537"/>
                </a:cubicBezTo>
                <a:close/>
                <a:moveTo>
                  <a:pt x="2444817" y="1079537"/>
                </a:moveTo>
                <a:cubicBezTo>
                  <a:pt x="2409744" y="1079537"/>
                  <a:pt x="2381320" y="1107969"/>
                  <a:pt x="2381320" y="1143042"/>
                </a:cubicBezTo>
                <a:cubicBezTo>
                  <a:pt x="2381320" y="1178115"/>
                  <a:pt x="2409744" y="1206547"/>
                  <a:pt x="2444817" y="1206547"/>
                </a:cubicBezTo>
                <a:cubicBezTo>
                  <a:pt x="2479891" y="1206547"/>
                  <a:pt x="2508328" y="1178115"/>
                  <a:pt x="2508328" y="1143042"/>
                </a:cubicBezTo>
                <a:cubicBezTo>
                  <a:pt x="2508328" y="1107969"/>
                  <a:pt x="2479891" y="1079537"/>
                  <a:pt x="2444817" y="1079537"/>
                </a:cubicBezTo>
                <a:close/>
                <a:moveTo>
                  <a:pt x="2178139" y="1079537"/>
                </a:moveTo>
                <a:cubicBezTo>
                  <a:pt x="2143053" y="1079537"/>
                  <a:pt x="2114627" y="1107969"/>
                  <a:pt x="2114627" y="1143042"/>
                </a:cubicBezTo>
                <a:cubicBezTo>
                  <a:pt x="2114627" y="1178115"/>
                  <a:pt x="2143053" y="1206547"/>
                  <a:pt x="2178139" y="1206547"/>
                </a:cubicBezTo>
                <a:cubicBezTo>
                  <a:pt x="2213185" y="1206547"/>
                  <a:pt x="2241610" y="1178115"/>
                  <a:pt x="2241610" y="1143042"/>
                </a:cubicBezTo>
                <a:cubicBezTo>
                  <a:pt x="2241610" y="1107969"/>
                  <a:pt x="2213185" y="1079537"/>
                  <a:pt x="2178139" y="1079537"/>
                </a:cubicBezTo>
                <a:close/>
                <a:moveTo>
                  <a:pt x="4844996" y="1079536"/>
                </a:moveTo>
                <a:cubicBezTo>
                  <a:pt x="4809923" y="1079536"/>
                  <a:pt x="4781498" y="1107968"/>
                  <a:pt x="4781498" y="1143040"/>
                </a:cubicBezTo>
                <a:cubicBezTo>
                  <a:pt x="4781498" y="1178113"/>
                  <a:pt x="4809923" y="1206545"/>
                  <a:pt x="4844996" y="1206545"/>
                </a:cubicBezTo>
                <a:cubicBezTo>
                  <a:pt x="4880072" y="1206545"/>
                  <a:pt x="4908504" y="1178113"/>
                  <a:pt x="4908504" y="1143040"/>
                </a:cubicBezTo>
                <a:cubicBezTo>
                  <a:pt x="4908504" y="1107968"/>
                  <a:pt x="4880072" y="1079536"/>
                  <a:pt x="4844996" y="1079536"/>
                </a:cubicBezTo>
                <a:close/>
                <a:moveTo>
                  <a:pt x="4578343" y="1079536"/>
                </a:moveTo>
                <a:cubicBezTo>
                  <a:pt x="4543287" y="1079536"/>
                  <a:pt x="4514828" y="1107968"/>
                  <a:pt x="4514828" y="1143041"/>
                </a:cubicBezTo>
                <a:cubicBezTo>
                  <a:pt x="4514828" y="1178113"/>
                  <a:pt x="4543287" y="1206545"/>
                  <a:pt x="4578343" y="1206545"/>
                </a:cubicBezTo>
                <a:cubicBezTo>
                  <a:pt x="4613391" y="1206545"/>
                  <a:pt x="4641806" y="1178113"/>
                  <a:pt x="4641806" y="1143041"/>
                </a:cubicBezTo>
                <a:cubicBezTo>
                  <a:pt x="4641806" y="1107968"/>
                  <a:pt x="4613391" y="1079536"/>
                  <a:pt x="4578343" y="1079536"/>
                </a:cubicBezTo>
                <a:close/>
                <a:moveTo>
                  <a:pt x="4311612" y="1079536"/>
                </a:moveTo>
                <a:cubicBezTo>
                  <a:pt x="4276543" y="1079536"/>
                  <a:pt x="4248124" y="1107968"/>
                  <a:pt x="4248124" y="1143041"/>
                </a:cubicBezTo>
                <a:cubicBezTo>
                  <a:pt x="4248124" y="1178113"/>
                  <a:pt x="4276543" y="1206545"/>
                  <a:pt x="4311612" y="1206545"/>
                </a:cubicBezTo>
                <a:cubicBezTo>
                  <a:pt x="4346680" y="1206545"/>
                  <a:pt x="4375123" y="1178113"/>
                  <a:pt x="4375123" y="1143041"/>
                </a:cubicBezTo>
                <a:cubicBezTo>
                  <a:pt x="4375123" y="1107968"/>
                  <a:pt x="4346680" y="1079536"/>
                  <a:pt x="4311612" y="1079536"/>
                </a:cubicBezTo>
                <a:close/>
                <a:moveTo>
                  <a:pt x="4045002" y="1079536"/>
                </a:moveTo>
                <a:cubicBezTo>
                  <a:pt x="4009937" y="1079536"/>
                  <a:pt x="3981504" y="1107968"/>
                  <a:pt x="3981504" y="1143041"/>
                </a:cubicBezTo>
                <a:cubicBezTo>
                  <a:pt x="3981504" y="1178114"/>
                  <a:pt x="4009937" y="1206546"/>
                  <a:pt x="4045002" y="1206546"/>
                </a:cubicBezTo>
                <a:cubicBezTo>
                  <a:pt x="4079972" y="1206546"/>
                  <a:pt x="4108408" y="1178114"/>
                  <a:pt x="4108408" y="1143041"/>
                </a:cubicBezTo>
                <a:cubicBezTo>
                  <a:pt x="4108408" y="1107968"/>
                  <a:pt x="4079972" y="1079536"/>
                  <a:pt x="4045002" y="1079536"/>
                </a:cubicBezTo>
                <a:close/>
                <a:moveTo>
                  <a:pt x="3778300" y="1079536"/>
                </a:moveTo>
                <a:cubicBezTo>
                  <a:pt x="3743236" y="1079536"/>
                  <a:pt x="3714812" y="1107969"/>
                  <a:pt x="3714812" y="1143041"/>
                </a:cubicBezTo>
                <a:cubicBezTo>
                  <a:pt x="3714812" y="1178114"/>
                  <a:pt x="3743236" y="1206546"/>
                  <a:pt x="3778300" y="1206546"/>
                </a:cubicBezTo>
                <a:cubicBezTo>
                  <a:pt x="3813368" y="1206546"/>
                  <a:pt x="3841795" y="1178114"/>
                  <a:pt x="3841795" y="1143041"/>
                </a:cubicBezTo>
                <a:cubicBezTo>
                  <a:pt x="3841795" y="1107969"/>
                  <a:pt x="3813368" y="1079536"/>
                  <a:pt x="3778300" y="1079536"/>
                </a:cubicBezTo>
                <a:close/>
                <a:moveTo>
                  <a:pt x="6445168" y="1079535"/>
                </a:moveTo>
                <a:cubicBezTo>
                  <a:pt x="6410098" y="1079535"/>
                  <a:pt x="6381668" y="1107967"/>
                  <a:pt x="6381668" y="1143039"/>
                </a:cubicBezTo>
                <a:cubicBezTo>
                  <a:pt x="6381668" y="1178112"/>
                  <a:pt x="6410098" y="1206544"/>
                  <a:pt x="6445168" y="1206544"/>
                </a:cubicBezTo>
                <a:cubicBezTo>
                  <a:pt x="6480238" y="1206544"/>
                  <a:pt x="6508668" y="1178112"/>
                  <a:pt x="6508668" y="1143039"/>
                </a:cubicBezTo>
                <a:cubicBezTo>
                  <a:pt x="6508668" y="1107967"/>
                  <a:pt x="6480238" y="1079535"/>
                  <a:pt x="6445168" y="1079535"/>
                </a:cubicBezTo>
                <a:close/>
                <a:moveTo>
                  <a:pt x="6178468" y="1079535"/>
                </a:moveTo>
                <a:cubicBezTo>
                  <a:pt x="6143398" y="1079535"/>
                  <a:pt x="6114968" y="1107967"/>
                  <a:pt x="6114968" y="1143039"/>
                </a:cubicBezTo>
                <a:cubicBezTo>
                  <a:pt x="6114968" y="1178112"/>
                  <a:pt x="6143398" y="1206544"/>
                  <a:pt x="6178468" y="1206544"/>
                </a:cubicBezTo>
                <a:cubicBezTo>
                  <a:pt x="6213538" y="1206544"/>
                  <a:pt x="6241968" y="1178112"/>
                  <a:pt x="6241968" y="1143039"/>
                </a:cubicBezTo>
                <a:cubicBezTo>
                  <a:pt x="6241968" y="1107967"/>
                  <a:pt x="6213538" y="1079535"/>
                  <a:pt x="6178468" y="1079535"/>
                </a:cubicBezTo>
                <a:close/>
                <a:moveTo>
                  <a:pt x="5911769" y="1079535"/>
                </a:moveTo>
                <a:cubicBezTo>
                  <a:pt x="5876702" y="1079535"/>
                  <a:pt x="5848274" y="1107967"/>
                  <a:pt x="5848274" y="1143040"/>
                </a:cubicBezTo>
                <a:cubicBezTo>
                  <a:pt x="5848274" y="1178112"/>
                  <a:pt x="5876702" y="1206544"/>
                  <a:pt x="5911769" y="1206544"/>
                </a:cubicBezTo>
                <a:cubicBezTo>
                  <a:pt x="5946845" y="1206544"/>
                  <a:pt x="5975281" y="1178112"/>
                  <a:pt x="5975281" y="1143040"/>
                </a:cubicBezTo>
                <a:cubicBezTo>
                  <a:pt x="5975281" y="1107967"/>
                  <a:pt x="5946845" y="1079535"/>
                  <a:pt x="5911769" y="1079535"/>
                </a:cubicBezTo>
                <a:close/>
                <a:moveTo>
                  <a:pt x="5645088" y="1079535"/>
                </a:moveTo>
                <a:cubicBezTo>
                  <a:pt x="5610009" y="1079535"/>
                  <a:pt x="5581595" y="1107967"/>
                  <a:pt x="5581595" y="1143040"/>
                </a:cubicBezTo>
                <a:cubicBezTo>
                  <a:pt x="5581595" y="1178112"/>
                  <a:pt x="5610009" y="1206544"/>
                  <a:pt x="5645088" y="1206544"/>
                </a:cubicBezTo>
                <a:cubicBezTo>
                  <a:pt x="5680154" y="1206544"/>
                  <a:pt x="5708583" y="1178112"/>
                  <a:pt x="5708583" y="1143040"/>
                </a:cubicBezTo>
                <a:cubicBezTo>
                  <a:pt x="5708583" y="1107967"/>
                  <a:pt x="5680154" y="1079535"/>
                  <a:pt x="5645088" y="1079535"/>
                </a:cubicBezTo>
                <a:close/>
                <a:moveTo>
                  <a:pt x="5378407" y="1079535"/>
                </a:moveTo>
                <a:cubicBezTo>
                  <a:pt x="5343327" y="1079535"/>
                  <a:pt x="5314897" y="1107967"/>
                  <a:pt x="5314897" y="1143040"/>
                </a:cubicBezTo>
                <a:cubicBezTo>
                  <a:pt x="5314897" y="1178112"/>
                  <a:pt x="5343327" y="1206544"/>
                  <a:pt x="5378407" y="1206544"/>
                </a:cubicBezTo>
                <a:cubicBezTo>
                  <a:pt x="5413475" y="1206544"/>
                  <a:pt x="5441901" y="1178112"/>
                  <a:pt x="5441901" y="1143040"/>
                </a:cubicBezTo>
                <a:cubicBezTo>
                  <a:pt x="5441901" y="1107967"/>
                  <a:pt x="5413475" y="1079535"/>
                  <a:pt x="5378407" y="1079535"/>
                </a:cubicBezTo>
                <a:close/>
                <a:moveTo>
                  <a:pt x="5111694" y="1079535"/>
                </a:moveTo>
                <a:cubicBezTo>
                  <a:pt x="5076615" y="1079535"/>
                  <a:pt x="5048180" y="1107967"/>
                  <a:pt x="5048180" y="1143040"/>
                </a:cubicBezTo>
                <a:cubicBezTo>
                  <a:pt x="5048180" y="1178113"/>
                  <a:pt x="5076615" y="1206545"/>
                  <a:pt x="5111694" y="1206545"/>
                </a:cubicBezTo>
                <a:cubicBezTo>
                  <a:pt x="5146775" y="1206545"/>
                  <a:pt x="5175199" y="1178113"/>
                  <a:pt x="5175199" y="1143040"/>
                </a:cubicBezTo>
                <a:cubicBezTo>
                  <a:pt x="5175199" y="1107967"/>
                  <a:pt x="5146775" y="1079535"/>
                  <a:pt x="5111694" y="1079535"/>
                </a:cubicBezTo>
                <a:close/>
                <a:moveTo>
                  <a:pt x="7778668" y="1079534"/>
                </a:moveTo>
                <a:cubicBezTo>
                  <a:pt x="7743598" y="1079534"/>
                  <a:pt x="7715168" y="1107966"/>
                  <a:pt x="7715168" y="1143038"/>
                </a:cubicBezTo>
                <a:cubicBezTo>
                  <a:pt x="7715168" y="1178111"/>
                  <a:pt x="7743598" y="1206543"/>
                  <a:pt x="7778668" y="1206543"/>
                </a:cubicBezTo>
                <a:cubicBezTo>
                  <a:pt x="7813738" y="1206543"/>
                  <a:pt x="7842168" y="1178111"/>
                  <a:pt x="7842168" y="1143038"/>
                </a:cubicBezTo>
                <a:cubicBezTo>
                  <a:pt x="7842168" y="1107966"/>
                  <a:pt x="7813738" y="1079534"/>
                  <a:pt x="7778668" y="1079534"/>
                </a:cubicBezTo>
                <a:close/>
                <a:moveTo>
                  <a:pt x="7511968" y="1079534"/>
                </a:moveTo>
                <a:cubicBezTo>
                  <a:pt x="7476898" y="1079534"/>
                  <a:pt x="7448468" y="1107966"/>
                  <a:pt x="7448468" y="1143038"/>
                </a:cubicBezTo>
                <a:cubicBezTo>
                  <a:pt x="7448468" y="1178111"/>
                  <a:pt x="7476898" y="1206543"/>
                  <a:pt x="7511968" y="1206543"/>
                </a:cubicBezTo>
                <a:cubicBezTo>
                  <a:pt x="7547038" y="1206543"/>
                  <a:pt x="7575468" y="1178111"/>
                  <a:pt x="7575468" y="1143038"/>
                </a:cubicBezTo>
                <a:cubicBezTo>
                  <a:pt x="7575468" y="1107966"/>
                  <a:pt x="7547038" y="1079534"/>
                  <a:pt x="7511968" y="1079534"/>
                </a:cubicBezTo>
                <a:close/>
                <a:moveTo>
                  <a:pt x="7245268" y="1079534"/>
                </a:moveTo>
                <a:cubicBezTo>
                  <a:pt x="7210198" y="1079534"/>
                  <a:pt x="7181768" y="1107966"/>
                  <a:pt x="7181768" y="1143038"/>
                </a:cubicBezTo>
                <a:cubicBezTo>
                  <a:pt x="7181768" y="1178111"/>
                  <a:pt x="7210198" y="1206543"/>
                  <a:pt x="7245268" y="1206543"/>
                </a:cubicBezTo>
                <a:cubicBezTo>
                  <a:pt x="7280338" y="1206543"/>
                  <a:pt x="7308768" y="1178111"/>
                  <a:pt x="7308768" y="1143038"/>
                </a:cubicBezTo>
                <a:cubicBezTo>
                  <a:pt x="7308768" y="1107966"/>
                  <a:pt x="7280338" y="1079534"/>
                  <a:pt x="7245268" y="1079534"/>
                </a:cubicBezTo>
                <a:close/>
                <a:moveTo>
                  <a:pt x="6978568" y="1079534"/>
                </a:moveTo>
                <a:cubicBezTo>
                  <a:pt x="6943498" y="1079534"/>
                  <a:pt x="6915068" y="1107966"/>
                  <a:pt x="6915068" y="1143039"/>
                </a:cubicBezTo>
                <a:cubicBezTo>
                  <a:pt x="6915068" y="1178111"/>
                  <a:pt x="6943498" y="1206543"/>
                  <a:pt x="6978568" y="1206543"/>
                </a:cubicBezTo>
                <a:cubicBezTo>
                  <a:pt x="7013638" y="1206543"/>
                  <a:pt x="7042068" y="1178111"/>
                  <a:pt x="7042068" y="1143039"/>
                </a:cubicBezTo>
                <a:cubicBezTo>
                  <a:pt x="7042068" y="1107966"/>
                  <a:pt x="7013638" y="1079534"/>
                  <a:pt x="6978568" y="1079534"/>
                </a:cubicBezTo>
                <a:close/>
                <a:moveTo>
                  <a:pt x="6711868" y="1079534"/>
                </a:moveTo>
                <a:cubicBezTo>
                  <a:pt x="6676798" y="1079534"/>
                  <a:pt x="6648368" y="1107966"/>
                  <a:pt x="6648368" y="1143039"/>
                </a:cubicBezTo>
                <a:cubicBezTo>
                  <a:pt x="6648368" y="1178112"/>
                  <a:pt x="6676798" y="1206544"/>
                  <a:pt x="6711868" y="1206544"/>
                </a:cubicBezTo>
                <a:cubicBezTo>
                  <a:pt x="6746938" y="1206544"/>
                  <a:pt x="6775368" y="1178112"/>
                  <a:pt x="6775368" y="1143039"/>
                </a:cubicBezTo>
                <a:cubicBezTo>
                  <a:pt x="6775368" y="1107966"/>
                  <a:pt x="6746938" y="1079534"/>
                  <a:pt x="6711868" y="1079534"/>
                </a:cubicBezTo>
                <a:close/>
                <a:moveTo>
                  <a:pt x="9112168" y="1079533"/>
                </a:moveTo>
                <a:cubicBezTo>
                  <a:pt x="9077098" y="1079533"/>
                  <a:pt x="9048668" y="1107965"/>
                  <a:pt x="9048668" y="1143037"/>
                </a:cubicBezTo>
                <a:cubicBezTo>
                  <a:pt x="9048668" y="1178109"/>
                  <a:pt x="9077098" y="1206542"/>
                  <a:pt x="9112168" y="1206542"/>
                </a:cubicBezTo>
                <a:cubicBezTo>
                  <a:pt x="9147238" y="1206542"/>
                  <a:pt x="9175668" y="1178109"/>
                  <a:pt x="9175668" y="1143037"/>
                </a:cubicBezTo>
                <a:cubicBezTo>
                  <a:pt x="9175668" y="1107965"/>
                  <a:pt x="9147238" y="1079533"/>
                  <a:pt x="9112168" y="1079533"/>
                </a:cubicBezTo>
                <a:close/>
                <a:moveTo>
                  <a:pt x="8845468" y="1079533"/>
                </a:moveTo>
                <a:cubicBezTo>
                  <a:pt x="8810398" y="1079533"/>
                  <a:pt x="8781968" y="1107965"/>
                  <a:pt x="8781968" y="1143037"/>
                </a:cubicBezTo>
                <a:cubicBezTo>
                  <a:pt x="8781968" y="1178110"/>
                  <a:pt x="8810398" y="1206542"/>
                  <a:pt x="8845468" y="1206542"/>
                </a:cubicBezTo>
                <a:cubicBezTo>
                  <a:pt x="8880538" y="1206542"/>
                  <a:pt x="8908968" y="1178110"/>
                  <a:pt x="8908968" y="1143037"/>
                </a:cubicBezTo>
                <a:cubicBezTo>
                  <a:pt x="8908968" y="1107965"/>
                  <a:pt x="8880538" y="1079533"/>
                  <a:pt x="8845468" y="1079533"/>
                </a:cubicBezTo>
                <a:close/>
                <a:moveTo>
                  <a:pt x="8578768" y="1079533"/>
                </a:moveTo>
                <a:cubicBezTo>
                  <a:pt x="8543698" y="1079533"/>
                  <a:pt x="8515268" y="1107965"/>
                  <a:pt x="8515268" y="1143038"/>
                </a:cubicBezTo>
                <a:cubicBezTo>
                  <a:pt x="8515268" y="1178110"/>
                  <a:pt x="8543698" y="1206542"/>
                  <a:pt x="8578768" y="1206542"/>
                </a:cubicBezTo>
                <a:cubicBezTo>
                  <a:pt x="8613838" y="1206542"/>
                  <a:pt x="8642268" y="1178110"/>
                  <a:pt x="8642268" y="1143038"/>
                </a:cubicBezTo>
                <a:cubicBezTo>
                  <a:pt x="8642268" y="1107965"/>
                  <a:pt x="8613838" y="1079533"/>
                  <a:pt x="8578768" y="1079533"/>
                </a:cubicBezTo>
                <a:close/>
                <a:moveTo>
                  <a:pt x="8312068" y="1079533"/>
                </a:moveTo>
                <a:cubicBezTo>
                  <a:pt x="8276998" y="1079533"/>
                  <a:pt x="8248568" y="1107965"/>
                  <a:pt x="8248568" y="1143038"/>
                </a:cubicBezTo>
                <a:cubicBezTo>
                  <a:pt x="8248568" y="1178110"/>
                  <a:pt x="8276998" y="1206542"/>
                  <a:pt x="8312068" y="1206542"/>
                </a:cubicBezTo>
                <a:cubicBezTo>
                  <a:pt x="8347138" y="1206542"/>
                  <a:pt x="8375568" y="1178110"/>
                  <a:pt x="8375568" y="1143038"/>
                </a:cubicBezTo>
                <a:cubicBezTo>
                  <a:pt x="8375568" y="1107965"/>
                  <a:pt x="8347138" y="1079533"/>
                  <a:pt x="8312068" y="1079533"/>
                </a:cubicBezTo>
                <a:close/>
                <a:moveTo>
                  <a:pt x="8045368" y="1079533"/>
                </a:moveTo>
                <a:cubicBezTo>
                  <a:pt x="8010298" y="1079533"/>
                  <a:pt x="7981868" y="1107965"/>
                  <a:pt x="7981868" y="1143038"/>
                </a:cubicBezTo>
                <a:cubicBezTo>
                  <a:pt x="7981868" y="1178110"/>
                  <a:pt x="8010298" y="1206542"/>
                  <a:pt x="8045368" y="1206542"/>
                </a:cubicBezTo>
                <a:cubicBezTo>
                  <a:pt x="8080438" y="1206542"/>
                  <a:pt x="8108868" y="1178110"/>
                  <a:pt x="8108868" y="1143038"/>
                </a:cubicBezTo>
                <a:cubicBezTo>
                  <a:pt x="8108868" y="1107965"/>
                  <a:pt x="8080438" y="1079533"/>
                  <a:pt x="8045368" y="1079533"/>
                </a:cubicBezTo>
                <a:close/>
                <a:moveTo>
                  <a:pt x="10712368" y="1079532"/>
                </a:moveTo>
                <a:cubicBezTo>
                  <a:pt x="10677298" y="1079532"/>
                  <a:pt x="10648868" y="1107964"/>
                  <a:pt x="10648868" y="1143036"/>
                </a:cubicBezTo>
                <a:cubicBezTo>
                  <a:pt x="10648868" y="1178108"/>
                  <a:pt x="10677298" y="1206540"/>
                  <a:pt x="10712368" y="1206540"/>
                </a:cubicBezTo>
                <a:cubicBezTo>
                  <a:pt x="10747438" y="1206540"/>
                  <a:pt x="10775868" y="1178108"/>
                  <a:pt x="10775868" y="1143036"/>
                </a:cubicBezTo>
                <a:cubicBezTo>
                  <a:pt x="10775868" y="1107964"/>
                  <a:pt x="10747438" y="1079532"/>
                  <a:pt x="10712368" y="1079532"/>
                </a:cubicBezTo>
                <a:close/>
                <a:moveTo>
                  <a:pt x="10445668" y="1079532"/>
                </a:moveTo>
                <a:cubicBezTo>
                  <a:pt x="10410598" y="1079532"/>
                  <a:pt x="10382168" y="1107964"/>
                  <a:pt x="10382168" y="1143036"/>
                </a:cubicBezTo>
                <a:cubicBezTo>
                  <a:pt x="10382168" y="1178109"/>
                  <a:pt x="10410598" y="1206541"/>
                  <a:pt x="10445668" y="1206541"/>
                </a:cubicBezTo>
                <a:cubicBezTo>
                  <a:pt x="10480738" y="1206541"/>
                  <a:pt x="10509168" y="1178109"/>
                  <a:pt x="10509168" y="1143036"/>
                </a:cubicBezTo>
                <a:cubicBezTo>
                  <a:pt x="10509168" y="1107964"/>
                  <a:pt x="10480738" y="1079532"/>
                  <a:pt x="10445668" y="1079532"/>
                </a:cubicBezTo>
                <a:close/>
                <a:moveTo>
                  <a:pt x="10178968" y="1079532"/>
                </a:moveTo>
                <a:cubicBezTo>
                  <a:pt x="10143898" y="1079532"/>
                  <a:pt x="10115468" y="1107964"/>
                  <a:pt x="10115468" y="1143036"/>
                </a:cubicBezTo>
                <a:cubicBezTo>
                  <a:pt x="10115468" y="1178109"/>
                  <a:pt x="10143898" y="1206541"/>
                  <a:pt x="10178968" y="1206541"/>
                </a:cubicBezTo>
                <a:cubicBezTo>
                  <a:pt x="10214038" y="1206541"/>
                  <a:pt x="10242468" y="1178109"/>
                  <a:pt x="10242468" y="1143036"/>
                </a:cubicBezTo>
                <a:cubicBezTo>
                  <a:pt x="10242468" y="1107964"/>
                  <a:pt x="10214038" y="1079532"/>
                  <a:pt x="10178968" y="1079532"/>
                </a:cubicBezTo>
                <a:close/>
                <a:moveTo>
                  <a:pt x="9912268" y="1079532"/>
                </a:moveTo>
                <a:cubicBezTo>
                  <a:pt x="9877198" y="1079532"/>
                  <a:pt x="9848768" y="1107964"/>
                  <a:pt x="9848768" y="1143036"/>
                </a:cubicBezTo>
                <a:cubicBezTo>
                  <a:pt x="9848768" y="1178109"/>
                  <a:pt x="9877198" y="1206541"/>
                  <a:pt x="9912268" y="1206541"/>
                </a:cubicBezTo>
                <a:cubicBezTo>
                  <a:pt x="9947338" y="1206541"/>
                  <a:pt x="9975768" y="1178109"/>
                  <a:pt x="9975768" y="1143036"/>
                </a:cubicBezTo>
                <a:cubicBezTo>
                  <a:pt x="9975768" y="1107964"/>
                  <a:pt x="9947338" y="1079532"/>
                  <a:pt x="9912268" y="1079532"/>
                </a:cubicBezTo>
                <a:close/>
                <a:moveTo>
                  <a:pt x="9645568" y="1079532"/>
                </a:moveTo>
                <a:cubicBezTo>
                  <a:pt x="9610498" y="1079532"/>
                  <a:pt x="9582068" y="1107964"/>
                  <a:pt x="9582068" y="1143037"/>
                </a:cubicBezTo>
                <a:cubicBezTo>
                  <a:pt x="9582068" y="1178109"/>
                  <a:pt x="9610498" y="1206541"/>
                  <a:pt x="9645568" y="1206541"/>
                </a:cubicBezTo>
                <a:cubicBezTo>
                  <a:pt x="9680638" y="1206541"/>
                  <a:pt x="9709068" y="1178109"/>
                  <a:pt x="9709068" y="1143037"/>
                </a:cubicBezTo>
                <a:cubicBezTo>
                  <a:pt x="9709068" y="1107964"/>
                  <a:pt x="9680638" y="1079532"/>
                  <a:pt x="9645568" y="1079532"/>
                </a:cubicBezTo>
                <a:close/>
                <a:moveTo>
                  <a:pt x="9378868" y="1079532"/>
                </a:moveTo>
                <a:cubicBezTo>
                  <a:pt x="9343798" y="1079532"/>
                  <a:pt x="9315368" y="1107965"/>
                  <a:pt x="9315368" y="1143037"/>
                </a:cubicBezTo>
                <a:cubicBezTo>
                  <a:pt x="9315368" y="1178109"/>
                  <a:pt x="9343798" y="1206542"/>
                  <a:pt x="9378868" y="1206542"/>
                </a:cubicBezTo>
                <a:cubicBezTo>
                  <a:pt x="9413938" y="1206542"/>
                  <a:pt x="9442368" y="1178109"/>
                  <a:pt x="9442368" y="1143037"/>
                </a:cubicBezTo>
                <a:cubicBezTo>
                  <a:pt x="9442368" y="1107965"/>
                  <a:pt x="9413938" y="1079532"/>
                  <a:pt x="9378868" y="1079532"/>
                </a:cubicBezTo>
                <a:close/>
                <a:moveTo>
                  <a:pt x="11779168" y="1079531"/>
                </a:moveTo>
                <a:cubicBezTo>
                  <a:pt x="11744098" y="1079531"/>
                  <a:pt x="11715668" y="1107963"/>
                  <a:pt x="11715668" y="1143035"/>
                </a:cubicBezTo>
                <a:cubicBezTo>
                  <a:pt x="11715668" y="1178108"/>
                  <a:pt x="11744098" y="1206540"/>
                  <a:pt x="11779168" y="1206540"/>
                </a:cubicBezTo>
                <a:cubicBezTo>
                  <a:pt x="11814238" y="1206540"/>
                  <a:pt x="11842668" y="1178108"/>
                  <a:pt x="11842668" y="1143035"/>
                </a:cubicBezTo>
                <a:cubicBezTo>
                  <a:pt x="11842668" y="1107963"/>
                  <a:pt x="11814238" y="1079531"/>
                  <a:pt x="11779168" y="1079531"/>
                </a:cubicBezTo>
                <a:close/>
                <a:moveTo>
                  <a:pt x="11512468" y="1079531"/>
                </a:moveTo>
                <a:cubicBezTo>
                  <a:pt x="11477398" y="1079531"/>
                  <a:pt x="11448968" y="1107963"/>
                  <a:pt x="11448968" y="1143035"/>
                </a:cubicBezTo>
                <a:cubicBezTo>
                  <a:pt x="11448968" y="1178108"/>
                  <a:pt x="11477398" y="1206540"/>
                  <a:pt x="11512468" y="1206540"/>
                </a:cubicBezTo>
                <a:cubicBezTo>
                  <a:pt x="11547538" y="1206540"/>
                  <a:pt x="11575968" y="1178108"/>
                  <a:pt x="11575968" y="1143035"/>
                </a:cubicBezTo>
                <a:cubicBezTo>
                  <a:pt x="11575968" y="1107963"/>
                  <a:pt x="11547538" y="1079531"/>
                  <a:pt x="11512468" y="1079531"/>
                </a:cubicBezTo>
                <a:close/>
                <a:moveTo>
                  <a:pt x="11245768" y="1079531"/>
                </a:moveTo>
                <a:cubicBezTo>
                  <a:pt x="11210698" y="1079531"/>
                  <a:pt x="11182268" y="1107963"/>
                  <a:pt x="11182268" y="1143036"/>
                </a:cubicBezTo>
                <a:cubicBezTo>
                  <a:pt x="11182268" y="1178108"/>
                  <a:pt x="11210698" y="1206540"/>
                  <a:pt x="11245768" y="1206540"/>
                </a:cubicBezTo>
                <a:cubicBezTo>
                  <a:pt x="11280838" y="1206540"/>
                  <a:pt x="11309268" y="1178108"/>
                  <a:pt x="11309268" y="1143036"/>
                </a:cubicBezTo>
                <a:cubicBezTo>
                  <a:pt x="11309268" y="1107963"/>
                  <a:pt x="11280838" y="1079531"/>
                  <a:pt x="11245768" y="1079531"/>
                </a:cubicBezTo>
                <a:close/>
                <a:moveTo>
                  <a:pt x="10979068" y="1079531"/>
                </a:moveTo>
                <a:cubicBezTo>
                  <a:pt x="10943998" y="1079531"/>
                  <a:pt x="10915568" y="1107963"/>
                  <a:pt x="10915568" y="1143036"/>
                </a:cubicBezTo>
                <a:cubicBezTo>
                  <a:pt x="10915568" y="1178108"/>
                  <a:pt x="10943998" y="1206540"/>
                  <a:pt x="10979068" y="1206540"/>
                </a:cubicBezTo>
                <a:cubicBezTo>
                  <a:pt x="11014138" y="1206540"/>
                  <a:pt x="11042568" y="1178108"/>
                  <a:pt x="11042568" y="1143036"/>
                </a:cubicBezTo>
                <a:cubicBezTo>
                  <a:pt x="11042568" y="1107963"/>
                  <a:pt x="11014138" y="1079531"/>
                  <a:pt x="10979068" y="1079531"/>
                </a:cubicBezTo>
                <a:close/>
                <a:moveTo>
                  <a:pt x="844609" y="774734"/>
                </a:moveTo>
                <a:cubicBezTo>
                  <a:pt x="809539" y="774734"/>
                  <a:pt x="781109" y="803163"/>
                  <a:pt x="781109" y="838233"/>
                </a:cubicBezTo>
                <a:cubicBezTo>
                  <a:pt x="781109" y="873302"/>
                  <a:pt x="809539" y="901732"/>
                  <a:pt x="844609" y="901732"/>
                </a:cubicBezTo>
                <a:cubicBezTo>
                  <a:pt x="879678" y="901732"/>
                  <a:pt x="908108" y="873302"/>
                  <a:pt x="908108" y="838233"/>
                </a:cubicBezTo>
                <a:cubicBezTo>
                  <a:pt x="908108" y="803163"/>
                  <a:pt x="879678" y="774734"/>
                  <a:pt x="844609" y="774734"/>
                </a:cubicBezTo>
                <a:close/>
                <a:moveTo>
                  <a:pt x="577912" y="774734"/>
                </a:moveTo>
                <a:cubicBezTo>
                  <a:pt x="542843" y="774734"/>
                  <a:pt x="514413" y="803163"/>
                  <a:pt x="514413" y="838233"/>
                </a:cubicBezTo>
                <a:cubicBezTo>
                  <a:pt x="514413" y="873302"/>
                  <a:pt x="542843" y="901732"/>
                  <a:pt x="577912" y="901732"/>
                </a:cubicBezTo>
                <a:cubicBezTo>
                  <a:pt x="612982" y="901732"/>
                  <a:pt x="641411" y="873302"/>
                  <a:pt x="641411" y="838233"/>
                </a:cubicBezTo>
                <a:cubicBezTo>
                  <a:pt x="641411" y="803163"/>
                  <a:pt x="612982" y="774734"/>
                  <a:pt x="577912" y="774734"/>
                </a:cubicBezTo>
                <a:close/>
                <a:moveTo>
                  <a:pt x="311216" y="774734"/>
                </a:moveTo>
                <a:cubicBezTo>
                  <a:pt x="276147" y="774734"/>
                  <a:pt x="247717" y="803164"/>
                  <a:pt x="247717" y="838233"/>
                </a:cubicBezTo>
                <a:cubicBezTo>
                  <a:pt x="247717" y="873303"/>
                  <a:pt x="276147" y="901732"/>
                  <a:pt x="311216" y="901732"/>
                </a:cubicBezTo>
                <a:cubicBezTo>
                  <a:pt x="346286" y="901732"/>
                  <a:pt x="374715" y="873303"/>
                  <a:pt x="374715" y="838233"/>
                </a:cubicBezTo>
                <a:cubicBezTo>
                  <a:pt x="374715" y="803164"/>
                  <a:pt x="346286" y="774734"/>
                  <a:pt x="311216" y="774734"/>
                </a:cubicBezTo>
                <a:close/>
                <a:moveTo>
                  <a:pt x="2444817" y="774733"/>
                </a:moveTo>
                <a:cubicBezTo>
                  <a:pt x="2409744" y="774733"/>
                  <a:pt x="2381320" y="803162"/>
                  <a:pt x="2381320" y="838232"/>
                </a:cubicBezTo>
                <a:cubicBezTo>
                  <a:pt x="2381320" y="873301"/>
                  <a:pt x="2409744" y="901731"/>
                  <a:pt x="2444817" y="901731"/>
                </a:cubicBezTo>
                <a:cubicBezTo>
                  <a:pt x="2479891" y="901731"/>
                  <a:pt x="2508328" y="873301"/>
                  <a:pt x="2508328" y="838232"/>
                </a:cubicBezTo>
                <a:cubicBezTo>
                  <a:pt x="2508328" y="803162"/>
                  <a:pt x="2479891" y="774733"/>
                  <a:pt x="2444817" y="774733"/>
                </a:cubicBezTo>
                <a:close/>
                <a:moveTo>
                  <a:pt x="2178139" y="774733"/>
                </a:moveTo>
                <a:cubicBezTo>
                  <a:pt x="2143053" y="774733"/>
                  <a:pt x="2114627" y="803162"/>
                  <a:pt x="2114627" y="838232"/>
                </a:cubicBezTo>
                <a:cubicBezTo>
                  <a:pt x="2114627" y="873301"/>
                  <a:pt x="2143053" y="901731"/>
                  <a:pt x="2178139" y="901731"/>
                </a:cubicBezTo>
                <a:cubicBezTo>
                  <a:pt x="2213185" y="901731"/>
                  <a:pt x="2241610" y="873301"/>
                  <a:pt x="2241610" y="838232"/>
                </a:cubicBezTo>
                <a:cubicBezTo>
                  <a:pt x="2241610" y="803162"/>
                  <a:pt x="2213185" y="774733"/>
                  <a:pt x="2178139" y="774733"/>
                </a:cubicBezTo>
                <a:close/>
                <a:moveTo>
                  <a:pt x="1911402" y="774733"/>
                </a:moveTo>
                <a:cubicBezTo>
                  <a:pt x="1876325" y="774733"/>
                  <a:pt x="1847898" y="803162"/>
                  <a:pt x="1847898" y="838232"/>
                </a:cubicBezTo>
                <a:cubicBezTo>
                  <a:pt x="1847898" y="873302"/>
                  <a:pt x="1876325" y="901731"/>
                  <a:pt x="1911402" y="901731"/>
                </a:cubicBezTo>
                <a:cubicBezTo>
                  <a:pt x="1946471" y="901731"/>
                  <a:pt x="1974906" y="873302"/>
                  <a:pt x="1974906" y="838232"/>
                </a:cubicBezTo>
                <a:cubicBezTo>
                  <a:pt x="1974906" y="803162"/>
                  <a:pt x="1946471" y="774733"/>
                  <a:pt x="1911402" y="774733"/>
                </a:cubicBezTo>
                <a:close/>
                <a:moveTo>
                  <a:pt x="1644699" y="774733"/>
                </a:moveTo>
                <a:cubicBezTo>
                  <a:pt x="1609629" y="774733"/>
                  <a:pt x="1581200" y="803163"/>
                  <a:pt x="1581200" y="838232"/>
                </a:cubicBezTo>
                <a:cubicBezTo>
                  <a:pt x="1581200" y="873302"/>
                  <a:pt x="1609629" y="901731"/>
                  <a:pt x="1644699" y="901731"/>
                </a:cubicBezTo>
                <a:cubicBezTo>
                  <a:pt x="1679771" y="901731"/>
                  <a:pt x="1708202" y="873302"/>
                  <a:pt x="1708202" y="838232"/>
                </a:cubicBezTo>
                <a:cubicBezTo>
                  <a:pt x="1708202" y="803163"/>
                  <a:pt x="1679771" y="774733"/>
                  <a:pt x="1644699" y="774733"/>
                </a:cubicBezTo>
                <a:close/>
                <a:moveTo>
                  <a:pt x="1378001" y="774733"/>
                </a:moveTo>
                <a:cubicBezTo>
                  <a:pt x="1342932" y="774733"/>
                  <a:pt x="1314502" y="803163"/>
                  <a:pt x="1314502" y="838232"/>
                </a:cubicBezTo>
                <a:cubicBezTo>
                  <a:pt x="1314502" y="873302"/>
                  <a:pt x="1342932" y="901732"/>
                  <a:pt x="1378001" y="901732"/>
                </a:cubicBezTo>
                <a:cubicBezTo>
                  <a:pt x="1413071" y="901732"/>
                  <a:pt x="1441500" y="873302"/>
                  <a:pt x="1441500" y="838232"/>
                </a:cubicBezTo>
                <a:cubicBezTo>
                  <a:pt x="1441500" y="803163"/>
                  <a:pt x="1413071" y="774733"/>
                  <a:pt x="1378001" y="774733"/>
                </a:cubicBezTo>
                <a:close/>
                <a:moveTo>
                  <a:pt x="1111305" y="774733"/>
                </a:moveTo>
                <a:cubicBezTo>
                  <a:pt x="1076235" y="774733"/>
                  <a:pt x="1047806" y="803163"/>
                  <a:pt x="1047806" y="838232"/>
                </a:cubicBezTo>
                <a:cubicBezTo>
                  <a:pt x="1047806" y="873302"/>
                  <a:pt x="1076235" y="901732"/>
                  <a:pt x="1111305" y="901732"/>
                </a:cubicBezTo>
                <a:cubicBezTo>
                  <a:pt x="1146374" y="901732"/>
                  <a:pt x="1174804" y="873302"/>
                  <a:pt x="1174804" y="838232"/>
                </a:cubicBezTo>
                <a:cubicBezTo>
                  <a:pt x="1174804" y="803163"/>
                  <a:pt x="1146374" y="774733"/>
                  <a:pt x="1111305" y="774733"/>
                </a:cubicBezTo>
                <a:close/>
                <a:moveTo>
                  <a:pt x="3778300" y="774732"/>
                </a:moveTo>
                <a:cubicBezTo>
                  <a:pt x="3743236" y="774732"/>
                  <a:pt x="3714814" y="803161"/>
                  <a:pt x="3714814" y="838231"/>
                </a:cubicBezTo>
                <a:cubicBezTo>
                  <a:pt x="3714814" y="873300"/>
                  <a:pt x="3743236" y="901730"/>
                  <a:pt x="3778300" y="901730"/>
                </a:cubicBezTo>
                <a:cubicBezTo>
                  <a:pt x="3813368" y="901730"/>
                  <a:pt x="3841795" y="873300"/>
                  <a:pt x="3841795" y="838231"/>
                </a:cubicBezTo>
                <a:cubicBezTo>
                  <a:pt x="3841795" y="803161"/>
                  <a:pt x="3813368" y="774732"/>
                  <a:pt x="3778300" y="774732"/>
                </a:cubicBezTo>
                <a:close/>
                <a:moveTo>
                  <a:pt x="3511623" y="774732"/>
                </a:moveTo>
                <a:cubicBezTo>
                  <a:pt x="3476546" y="774732"/>
                  <a:pt x="3448109" y="803161"/>
                  <a:pt x="3448109" y="838231"/>
                </a:cubicBezTo>
                <a:cubicBezTo>
                  <a:pt x="3448109" y="873301"/>
                  <a:pt x="3476546" y="901730"/>
                  <a:pt x="3511623" y="901730"/>
                </a:cubicBezTo>
                <a:cubicBezTo>
                  <a:pt x="3546695" y="901730"/>
                  <a:pt x="3575121" y="873301"/>
                  <a:pt x="3575121" y="838231"/>
                </a:cubicBezTo>
                <a:cubicBezTo>
                  <a:pt x="3575121" y="803161"/>
                  <a:pt x="3546695" y="774732"/>
                  <a:pt x="3511623" y="774732"/>
                </a:cubicBezTo>
                <a:close/>
                <a:moveTo>
                  <a:pt x="3244887" y="774732"/>
                </a:moveTo>
                <a:cubicBezTo>
                  <a:pt x="3209824" y="774732"/>
                  <a:pt x="3181399" y="803162"/>
                  <a:pt x="3181399" y="838231"/>
                </a:cubicBezTo>
                <a:cubicBezTo>
                  <a:pt x="3181399" y="873301"/>
                  <a:pt x="3209824" y="901730"/>
                  <a:pt x="3244887" y="901730"/>
                </a:cubicBezTo>
                <a:cubicBezTo>
                  <a:pt x="3279952" y="901730"/>
                  <a:pt x="3308377" y="873301"/>
                  <a:pt x="3308377" y="838231"/>
                </a:cubicBezTo>
                <a:cubicBezTo>
                  <a:pt x="3308377" y="803162"/>
                  <a:pt x="3279952" y="774732"/>
                  <a:pt x="3244887" y="774732"/>
                </a:cubicBezTo>
                <a:close/>
                <a:moveTo>
                  <a:pt x="2978236" y="774732"/>
                </a:moveTo>
                <a:cubicBezTo>
                  <a:pt x="2943173" y="774732"/>
                  <a:pt x="2914748" y="803162"/>
                  <a:pt x="2914748" y="838231"/>
                </a:cubicBezTo>
                <a:cubicBezTo>
                  <a:pt x="2914748" y="873301"/>
                  <a:pt x="2943173" y="901731"/>
                  <a:pt x="2978236" y="901731"/>
                </a:cubicBezTo>
                <a:cubicBezTo>
                  <a:pt x="3013299" y="901731"/>
                  <a:pt x="3041724" y="873301"/>
                  <a:pt x="3041724" y="838231"/>
                </a:cubicBezTo>
                <a:cubicBezTo>
                  <a:pt x="3041724" y="803162"/>
                  <a:pt x="3013299" y="774732"/>
                  <a:pt x="2978236" y="774732"/>
                </a:cubicBezTo>
                <a:close/>
                <a:moveTo>
                  <a:pt x="2711569" y="774732"/>
                </a:moveTo>
                <a:cubicBezTo>
                  <a:pt x="2676487" y="774732"/>
                  <a:pt x="2648050" y="803162"/>
                  <a:pt x="2648050" y="838232"/>
                </a:cubicBezTo>
                <a:cubicBezTo>
                  <a:pt x="2648050" y="873301"/>
                  <a:pt x="2676487" y="901731"/>
                  <a:pt x="2711569" y="901731"/>
                </a:cubicBezTo>
                <a:cubicBezTo>
                  <a:pt x="2746645" y="901731"/>
                  <a:pt x="2775073" y="873301"/>
                  <a:pt x="2775073" y="838232"/>
                </a:cubicBezTo>
                <a:cubicBezTo>
                  <a:pt x="2775073" y="803162"/>
                  <a:pt x="2746645" y="774732"/>
                  <a:pt x="2711569" y="774732"/>
                </a:cubicBezTo>
                <a:close/>
                <a:moveTo>
                  <a:pt x="5378407" y="774731"/>
                </a:moveTo>
                <a:cubicBezTo>
                  <a:pt x="5343327" y="774731"/>
                  <a:pt x="5314897" y="803160"/>
                  <a:pt x="5314897" y="838230"/>
                </a:cubicBezTo>
                <a:cubicBezTo>
                  <a:pt x="5314897" y="873299"/>
                  <a:pt x="5343327" y="901729"/>
                  <a:pt x="5378407" y="901729"/>
                </a:cubicBezTo>
                <a:cubicBezTo>
                  <a:pt x="5413475" y="901729"/>
                  <a:pt x="5441901" y="873299"/>
                  <a:pt x="5441901" y="838230"/>
                </a:cubicBezTo>
                <a:cubicBezTo>
                  <a:pt x="5441901" y="803160"/>
                  <a:pt x="5413475" y="774731"/>
                  <a:pt x="5378407" y="774731"/>
                </a:cubicBezTo>
                <a:close/>
                <a:moveTo>
                  <a:pt x="5111694" y="774731"/>
                </a:moveTo>
                <a:cubicBezTo>
                  <a:pt x="5076615" y="774731"/>
                  <a:pt x="5048180" y="803160"/>
                  <a:pt x="5048180" y="838230"/>
                </a:cubicBezTo>
                <a:cubicBezTo>
                  <a:pt x="5048180" y="873300"/>
                  <a:pt x="5076615" y="901729"/>
                  <a:pt x="5111694" y="901729"/>
                </a:cubicBezTo>
                <a:cubicBezTo>
                  <a:pt x="5146775" y="901729"/>
                  <a:pt x="5175199" y="873300"/>
                  <a:pt x="5175199" y="838230"/>
                </a:cubicBezTo>
                <a:cubicBezTo>
                  <a:pt x="5175199" y="803160"/>
                  <a:pt x="5146775" y="774731"/>
                  <a:pt x="5111694" y="774731"/>
                </a:cubicBezTo>
                <a:close/>
                <a:moveTo>
                  <a:pt x="4844996" y="774731"/>
                </a:moveTo>
                <a:cubicBezTo>
                  <a:pt x="4809923" y="774731"/>
                  <a:pt x="4781498" y="803161"/>
                  <a:pt x="4781498" y="838230"/>
                </a:cubicBezTo>
                <a:cubicBezTo>
                  <a:pt x="4781498" y="873300"/>
                  <a:pt x="4809923" y="901729"/>
                  <a:pt x="4844996" y="901729"/>
                </a:cubicBezTo>
                <a:cubicBezTo>
                  <a:pt x="4880072" y="901729"/>
                  <a:pt x="4908504" y="873300"/>
                  <a:pt x="4908504" y="838230"/>
                </a:cubicBezTo>
                <a:cubicBezTo>
                  <a:pt x="4908504" y="803161"/>
                  <a:pt x="4880072" y="774731"/>
                  <a:pt x="4844996" y="774731"/>
                </a:cubicBezTo>
                <a:close/>
                <a:moveTo>
                  <a:pt x="4578343" y="774731"/>
                </a:moveTo>
                <a:cubicBezTo>
                  <a:pt x="4543287" y="774731"/>
                  <a:pt x="4514828" y="803161"/>
                  <a:pt x="4514828" y="838230"/>
                </a:cubicBezTo>
                <a:cubicBezTo>
                  <a:pt x="4514828" y="873300"/>
                  <a:pt x="4543287" y="901730"/>
                  <a:pt x="4578343" y="901730"/>
                </a:cubicBezTo>
                <a:cubicBezTo>
                  <a:pt x="4613391" y="901730"/>
                  <a:pt x="4641806" y="873300"/>
                  <a:pt x="4641806" y="838230"/>
                </a:cubicBezTo>
                <a:cubicBezTo>
                  <a:pt x="4641806" y="803161"/>
                  <a:pt x="4613391" y="774731"/>
                  <a:pt x="4578343" y="774731"/>
                </a:cubicBezTo>
                <a:close/>
                <a:moveTo>
                  <a:pt x="4311612" y="774731"/>
                </a:moveTo>
                <a:cubicBezTo>
                  <a:pt x="4276543" y="774731"/>
                  <a:pt x="4248124" y="803161"/>
                  <a:pt x="4248124" y="838230"/>
                </a:cubicBezTo>
                <a:cubicBezTo>
                  <a:pt x="4248124" y="873300"/>
                  <a:pt x="4276543" y="901730"/>
                  <a:pt x="4311612" y="901730"/>
                </a:cubicBezTo>
                <a:cubicBezTo>
                  <a:pt x="4346680" y="901730"/>
                  <a:pt x="4375123" y="873300"/>
                  <a:pt x="4375123" y="838230"/>
                </a:cubicBezTo>
                <a:cubicBezTo>
                  <a:pt x="4375123" y="803161"/>
                  <a:pt x="4346680" y="774731"/>
                  <a:pt x="4311612" y="774731"/>
                </a:cubicBezTo>
                <a:close/>
                <a:moveTo>
                  <a:pt x="4045003" y="774731"/>
                </a:moveTo>
                <a:cubicBezTo>
                  <a:pt x="4009937" y="774731"/>
                  <a:pt x="3981504" y="803161"/>
                  <a:pt x="3981504" y="838231"/>
                </a:cubicBezTo>
                <a:cubicBezTo>
                  <a:pt x="3981504" y="873300"/>
                  <a:pt x="4009937" y="901730"/>
                  <a:pt x="4045003" y="901730"/>
                </a:cubicBezTo>
                <a:cubicBezTo>
                  <a:pt x="4079972" y="901730"/>
                  <a:pt x="4108408" y="873300"/>
                  <a:pt x="4108408" y="838231"/>
                </a:cubicBezTo>
                <a:cubicBezTo>
                  <a:pt x="4108408" y="803161"/>
                  <a:pt x="4079972" y="774731"/>
                  <a:pt x="4045003" y="774731"/>
                </a:cubicBezTo>
                <a:close/>
                <a:moveTo>
                  <a:pt x="6978568" y="774730"/>
                </a:moveTo>
                <a:cubicBezTo>
                  <a:pt x="6943498" y="774730"/>
                  <a:pt x="6915068" y="803159"/>
                  <a:pt x="6915068" y="838229"/>
                </a:cubicBezTo>
                <a:cubicBezTo>
                  <a:pt x="6915068" y="873298"/>
                  <a:pt x="6943498" y="901728"/>
                  <a:pt x="6978568" y="901728"/>
                </a:cubicBezTo>
                <a:cubicBezTo>
                  <a:pt x="7013638" y="901728"/>
                  <a:pt x="7042068" y="873298"/>
                  <a:pt x="7042068" y="838229"/>
                </a:cubicBezTo>
                <a:cubicBezTo>
                  <a:pt x="7042068" y="803159"/>
                  <a:pt x="7013638" y="774730"/>
                  <a:pt x="6978568" y="774730"/>
                </a:cubicBezTo>
                <a:close/>
                <a:moveTo>
                  <a:pt x="6711868" y="774730"/>
                </a:moveTo>
                <a:cubicBezTo>
                  <a:pt x="6676798" y="774730"/>
                  <a:pt x="6648368" y="803159"/>
                  <a:pt x="6648368" y="838229"/>
                </a:cubicBezTo>
                <a:cubicBezTo>
                  <a:pt x="6648368" y="873299"/>
                  <a:pt x="6676798" y="901728"/>
                  <a:pt x="6711868" y="901728"/>
                </a:cubicBezTo>
                <a:cubicBezTo>
                  <a:pt x="6746938" y="901728"/>
                  <a:pt x="6775368" y="873299"/>
                  <a:pt x="6775368" y="838229"/>
                </a:cubicBezTo>
                <a:cubicBezTo>
                  <a:pt x="6775368" y="803159"/>
                  <a:pt x="6746938" y="774730"/>
                  <a:pt x="6711868" y="774730"/>
                </a:cubicBezTo>
                <a:close/>
                <a:moveTo>
                  <a:pt x="6445168" y="774730"/>
                </a:moveTo>
                <a:cubicBezTo>
                  <a:pt x="6410098" y="774730"/>
                  <a:pt x="6381668" y="803160"/>
                  <a:pt x="6381668" y="838229"/>
                </a:cubicBezTo>
                <a:cubicBezTo>
                  <a:pt x="6381668" y="873299"/>
                  <a:pt x="6410098" y="901728"/>
                  <a:pt x="6445168" y="901728"/>
                </a:cubicBezTo>
                <a:cubicBezTo>
                  <a:pt x="6480238" y="901728"/>
                  <a:pt x="6508668" y="873299"/>
                  <a:pt x="6508668" y="838229"/>
                </a:cubicBezTo>
                <a:cubicBezTo>
                  <a:pt x="6508668" y="803160"/>
                  <a:pt x="6480238" y="774730"/>
                  <a:pt x="6445168" y="774730"/>
                </a:cubicBezTo>
                <a:close/>
                <a:moveTo>
                  <a:pt x="6178468" y="774730"/>
                </a:moveTo>
                <a:cubicBezTo>
                  <a:pt x="6143398" y="774730"/>
                  <a:pt x="6114968" y="803160"/>
                  <a:pt x="6114968" y="838229"/>
                </a:cubicBezTo>
                <a:cubicBezTo>
                  <a:pt x="6114968" y="873299"/>
                  <a:pt x="6143398" y="901729"/>
                  <a:pt x="6178468" y="901729"/>
                </a:cubicBezTo>
                <a:cubicBezTo>
                  <a:pt x="6213538" y="901729"/>
                  <a:pt x="6241968" y="873299"/>
                  <a:pt x="6241968" y="838229"/>
                </a:cubicBezTo>
                <a:cubicBezTo>
                  <a:pt x="6241968" y="803160"/>
                  <a:pt x="6213538" y="774730"/>
                  <a:pt x="6178468" y="774730"/>
                </a:cubicBezTo>
                <a:close/>
                <a:moveTo>
                  <a:pt x="5911769" y="774730"/>
                </a:moveTo>
                <a:cubicBezTo>
                  <a:pt x="5876702" y="774730"/>
                  <a:pt x="5848274" y="803160"/>
                  <a:pt x="5848274" y="838229"/>
                </a:cubicBezTo>
                <a:cubicBezTo>
                  <a:pt x="5848274" y="873299"/>
                  <a:pt x="5876702" y="901729"/>
                  <a:pt x="5911769" y="901729"/>
                </a:cubicBezTo>
                <a:cubicBezTo>
                  <a:pt x="5946845" y="901729"/>
                  <a:pt x="5975281" y="873299"/>
                  <a:pt x="5975281" y="838229"/>
                </a:cubicBezTo>
                <a:cubicBezTo>
                  <a:pt x="5975281" y="803160"/>
                  <a:pt x="5946845" y="774730"/>
                  <a:pt x="5911769" y="774730"/>
                </a:cubicBezTo>
                <a:close/>
                <a:moveTo>
                  <a:pt x="5645088" y="774730"/>
                </a:moveTo>
                <a:cubicBezTo>
                  <a:pt x="5610009" y="774730"/>
                  <a:pt x="5581595" y="803160"/>
                  <a:pt x="5581595" y="838230"/>
                </a:cubicBezTo>
                <a:cubicBezTo>
                  <a:pt x="5581595" y="873299"/>
                  <a:pt x="5610009" y="901729"/>
                  <a:pt x="5645088" y="901729"/>
                </a:cubicBezTo>
                <a:cubicBezTo>
                  <a:pt x="5680154" y="901729"/>
                  <a:pt x="5708583" y="873299"/>
                  <a:pt x="5708583" y="838230"/>
                </a:cubicBezTo>
                <a:cubicBezTo>
                  <a:pt x="5708583" y="803160"/>
                  <a:pt x="5680154" y="774730"/>
                  <a:pt x="5645088" y="774730"/>
                </a:cubicBezTo>
                <a:close/>
                <a:moveTo>
                  <a:pt x="8578768" y="774729"/>
                </a:moveTo>
                <a:cubicBezTo>
                  <a:pt x="8543698" y="774729"/>
                  <a:pt x="8515268" y="803158"/>
                  <a:pt x="8515268" y="838228"/>
                </a:cubicBezTo>
                <a:cubicBezTo>
                  <a:pt x="8515268" y="873297"/>
                  <a:pt x="8543698" y="901727"/>
                  <a:pt x="8578768" y="901727"/>
                </a:cubicBezTo>
                <a:cubicBezTo>
                  <a:pt x="8613838" y="901727"/>
                  <a:pt x="8642268" y="873297"/>
                  <a:pt x="8642268" y="838228"/>
                </a:cubicBezTo>
                <a:cubicBezTo>
                  <a:pt x="8642268" y="803158"/>
                  <a:pt x="8613838" y="774729"/>
                  <a:pt x="8578768" y="774729"/>
                </a:cubicBezTo>
                <a:close/>
                <a:moveTo>
                  <a:pt x="8312068" y="774729"/>
                </a:moveTo>
                <a:cubicBezTo>
                  <a:pt x="8276998" y="774729"/>
                  <a:pt x="8248568" y="803158"/>
                  <a:pt x="8248568" y="838228"/>
                </a:cubicBezTo>
                <a:cubicBezTo>
                  <a:pt x="8248568" y="873298"/>
                  <a:pt x="8276998" y="901727"/>
                  <a:pt x="8312068" y="901727"/>
                </a:cubicBezTo>
                <a:cubicBezTo>
                  <a:pt x="8347138" y="901727"/>
                  <a:pt x="8375568" y="873298"/>
                  <a:pt x="8375568" y="838228"/>
                </a:cubicBezTo>
                <a:cubicBezTo>
                  <a:pt x="8375568" y="803158"/>
                  <a:pt x="8347138" y="774729"/>
                  <a:pt x="8312068" y="774729"/>
                </a:cubicBezTo>
                <a:close/>
                <a:moveTo>
                  <a:pt x="8045368" y="774729"/>
                </a:moveTo>
                <a:cubicBezTo>
                  <a:pt x="8010298" y="774729"/>
                  <a:pt x="7981868" y="803158"/>
                  <a:pt x="7981868" y="838228"/>
                </a:cubicBezTo>
                <a:cubicBezTo>
                  <a:pt x="7981868" y="873298"/>
                  <a:pt x="8010298" y="901727"/>
                  <a:pt x="8045368" y="901727"/>
                </a:cubicBezTo>
                <a:cubicBezTo>
                  <a:pt x="8080438" y="901727"/>
                  <a:pt x="8108868" y="873298"/>
                  <a:pt x="8108868" y="838228"/>
                </a:cubicBezTo>
                <a:cubicBezTo>
                  <a:pt x="8108868" y="803158"/>
                  <a:pt x="8080438" y="774729"/>
                  <a:pt x="8045368" y="774729"/>
                </a:cubicBezTo>
                <a:close/>
                <a:moveTo>
                  <a:pt x="7778668" y="774729"/>
                </a:moveTo>
                <a:cubicBezTo>
                  <a:pt x="7743598" y="774729"/>
                  <a:pt x="7715168" y="803159"/>
                  <a:pt x="7715168" y="838228"/>
                </a:cubicBezTo>
                <a:cubicBezTo>
                  <a:pt x="7715168" y="873298"/>
                  <a:pt x="7743598" y="901728"/>
                  <a:pt x="7778668" y="901728"/>
                </a:cubicBezTo>
                <a:cubicBezTo>
                  <a:pt x="7813738" y="901728"/>
                  <a:pt x="7842168" y="873298"/>
                  <a:pt x="7842168" y="838228"/>
                </a:cubicBezTo>
                <a:cubicBezTo>
                  <a:pt x="7842168" y="803159"/>
                  <a:pt x="7813738" y="774729"/>
                  <a:pt x="7778668" y="774729"/>
                </a:cubicBezTo>
                <a:close/>
                <a:moveTo>
                  <a:pt x="7511968" y="774729"/>
                </a:moveTo>
                <a:cubicBezTo>
                  <a:pt x="7476898" y="774729"/>
                  <a:pt x="7448468" y="803159"/>
                  <a:pt x="7448468" y="838228"/>
                </a:cubicBezTo>
                <a:cubicBezTo>
                  <a:pt x="7448468" y="873298"/>
                  <a:pt x="7476898" y="901728"/>
                  <a:pt x="7511968" y="901728"/>
                </a:cubicBezTo>
                <a:cubicBezTo>
                  <a:pt x="7547038" y="901728"/>
                  <a:pt x="7575468" y="873298"/>
                  <a:pt x="7575468" y="838228"/>
                </a:cubicBezTo>
                <a:cubicBezTo>
                  <a:pt x="7575468" y="803159"/>
                  <a:pt x="7547038" y="774729"/>
                  <a:pt x="7511968" y="774729"/>
                </a:cubicBezTo>
                <a:close/>
                <a:moveTo>
                  <a:pt x="7245268" y="774729"/>
                </a:moveTo>
                <a:cubicBezTo>
                  <a:pt x="7210198" y="774729"/>
                  <a:pt x="7181768" y="803159"/>
                  <a:pt x="7181768" y="838229"/>
                </a:cubicBezTo>
                <a:cubicBezTo>
                  <a:pt x="7181768" y="873298"/>
                  <a:pt x="7210198" y="901728"/>
                  <a:pt x="7245268" y="901728"/>
                </a:cubicBezTo>
                <a:cubicBezTo>
                  <a:pt x="7280338" y="901728"/>
                  <a:pt x="7308768" y="873298"/>
                  <a:pt x="7308768" y="838229"/>
                </a:cubicBezTo>
                <a:cubicBezTo>
                  <a:pt x="7308768" y="803159"/>
                  <a:pt x="7280338" y="774729"/>
                  <a:pt x="7245268" y="774729"/>
                </a:cubicBezTo>
                <a:close/>
                <a:moveTo>
                  <a:pt x="9912268" y="774728"/>
                </a:moveTo>
                <a:cubicBezTo>
                  <a:pt x="9877198" y="774728"/>
                  <a:pt x="9848768" y="803157"/>
                  <a:pt x="9848768" y="838227"/>
                </a:cubicBezTo>
                <a:cubicBezTo>
                  <a:pt x="9848768" y="873296"/>
                  <a:pt x="9877198" y="901726"/>
                  <a:pt x="9912268" y="901726"/>
                </a:cubicBezTo>
                <a:cubicBezTo>
                  <a:pt x="9947338" y="901726"/>
                  <a:pt x="9975768" y="873296"/>
                  <a:pt x="9975768" y="838227"/>
                </a:cubicBezTo>
                <a:cubicBezTo>
                  <a:pt x="9975768" y="803157"/>
                  <a:pt x="9947338" y="774728"/>
                  <a:pt x="9912268" y="774728"/>
                </a:cubicBezTo>
                <a:close/>
                <a:moveTo>
                  <a:pt x="9645568" y="774728"/>
                </a:moveTo>
                <a:cubicBezTo>
                  <a:pt x="9610498" y="774728"/>
                  <a:pt x="9582068" y="803158"/>
                  <a:pt x="9582068" y="838227"/>
                </a:cubicBezTo>
                <a:cubicBezTo>
                  <a:pt x="9582068" y="873297"/>
                  <a:pt x="9610498" y="901726"/>
                  <a:pt x="9645568" y="901726"/>
                </a:cubicBezTo>
                <a:cubicBezTo>
                  <a:pt x="9680638" y="901726"/>
                  <a:pt x="9709068" y="873297"/>
                  <a:pt x="9709068" y="838227"/>
                </a:cubicBezTo>
                <a:cubicBezTo>
                  <a:pt x="9709068" y="803158"/>
                  <a:pt x="9680638" y="774728"/>
                  <a:pt x="9645568" y="774728"/>
                </a:cubicBezTo>
                <a:close/>
                <a:moveTo>
                  <a:pt x="9378868" y="774728"/>
                </a:moveTo>
                <a:cubicBezTo>
                  <a:pt x="9343798" y="774728"/>
                  <a:pt x="9315368" y="803158"/>
                  <a:pt x="9315368" y="838227"/>
                </a:cubicBezTo>
                <a:cubicBezTo>
                  <a:pt x="9315368" y="873297"/>
                  <a:pt x="9343798" y="901727"/>
                  <a:pt x="9378868" y="901727"/>
                </a:cubicBezTo>
                <a:cubicBezTo>
                  <a:pt x="9413938" y="901727"/>
                  <a:pt x="9442368" y="873297"/>
                  <a:pt x="9442368" y="838227"/>
                </a:cubicBezTo>
                <a:cubicBezTo>
                  <a:pt x="9442368" y="803158"/>
                  <a:pt x="9413938" y="774728"/>
                  <a:pt x="9378868" y="774728"/>
                </a:cubicBezTo>
                <a:close/>
                <a:moveTo>
                  <a:pt x="9112168" y="774728"/>
                </a:moveTo>
                <a:cubicBezTo>
                  <a:pt x="9077098" y="774728"/>
                  <a:pt x="9048668" y="803158"/>
                  <a:pt x="9048668" y="838227"/>
                </a:cubicBezTo>
                <a:cubicBezTo>
                  <a:pt x="9048668" y="873297"/>
                  <a:pt x="9077098" y="901727"/>
                  <a:pt x="9112168" y="901727"/>
                </a:cubicBezTo>
                <a:cubicBezTo>
                  <a:pt x="9147238" y="901727"/>
                  <a:pt x="9175668" y="873297"/>
                  <a:pt x="9175668" y="838227"/>
                </a:cubicBezTo>
                <a:cubicBezTo>
                  <a:pt x="9175668" y="803158"/>
                  <a:pt x="9147238" y="774728"/>
                  <a:pt x="9112168" y="774728"/>
                </a:cubicBezTo>
                <a:close/>
                <a:moveTo>
                  <a:pt x="8845468" y="774728"/>
                </a:moveTo>
                <a:cubicBezTo>
                  <a:pt x="8810398" y="774728"/>
                  <a:pt x="8781968" y="803158"/>
                  <a:pt x="8781968" y="838228"/>
                </a:cubicBezTo>
                <a:cubicBezTo>
                  <a:pt x="8781968" y="873297"/>
                  <a:pt x="8810398" y="901727"/>
                  <a:pt x="8845468" y="901727"/>
                </a:cubicBezTo>
                <a:cubicBezTo>
                  <a:pt x="8880538" y="901727"/>
                  <a:pt x="8908968" y="873297"/>
                  <a:pt x="8908968" y="838228"/>
                </a:cubicBezTo>
                <a:cubicBezTo>
                  <a:pt x="8908968" y="803158"/>
                  <a:pt x="8880538" y="774728"/>
                  <a:pt x="8845468" y="774728"/>
                </a:cubicBezTo>
                <a:close/>
                <a:moveTo>
                  <a:pt x="11512468" y="774727"/>
                </a:moveTo>
                <a:cubicBezTo>
                  <a:pt x="11477398" y="774727"/>
                  <a:pt x="11448968" y="803156"/>
                  <a:pt x="11448968" y="838226"/>
                </a:cubicBezTo>
                <a:cubicBezTo>
                  <a:pt x="11448968" y="873296"/>
                  <a:pt x="11477398" y="901725"/>
                  <a:pt x="11512468" y="901725"/>
                </a:cubicBezTo>
                <a:cubicBezTo>
                  <a:pt x="11547538" y="901725"/>
                  <a:pt x="11575968" y="873296"/>
                  <a:pt x="11575968" y="838226"/>
                </a:cubicBezTo>
                <a:cubicBezTo>
                  <a:pt x="11575968" y="803156"/>
                  <a:pt x="11547538" y="774727"/>
                  <a:pt x="11512468" y="774727"/>
                </a:cubicBezTo>
                <a:close/>
                <a:moveTo>
                  <a:pt x="11245768" y="774727"/>
                </a:moveTo>
                <a:cubicBezTo>
                  <a:pt x="11210698" y="774727"/>
                  <a:pt x="11182268" y="803156"/>
                  <a:pt x="11182268" y="838226"/>
                </a:cubicBezTo>
                <a:cubicBezTo>
                  <a:pt x="11182268" y="873296"/>
                  <a:pt x="11210698" y="901725"/>
                  <a:pt x="11245768" y="901725"/>
                </a:cubicBezTo>
                <a:cubicBezTo>
                  <a:pt x="11280838" y="901725"/>
                  <a:pt x="11309268" y="873296"/>
                  <a:pt x="11309268" y="838226"/>
                </a:cubicBezTo>
                <a:cubicBezTo>
                  <a:pt x="11309268" y="803156"/>
                  <a:pt x="11280838" y="774727"/>
                  <a:pt x="11245768" y="774727"/>
                </a:cubicBezTo>
                <a:close/>
                <a:moveTo>
                  <a:pt x="10979068" y="774727"/>
                </a:moveTo>
                <a:cubicBezTo>
                  <a:pt x="10943998" y="774727"/>
                  <a:pt x="10915568" y="803157"/>
                  <a:pt x="10915568" y="838226"/>
                </a:cubicBezTo>
                <a:cubicBezTo>
                  <a:pt x="10915568" y="873296"/>
                  <a:pt x="10943998" y="901725"/>
                  <a:pt x="10979068" y="901725"/>
                </a:cubicBezTo>
                <a:cubicBezTo>
                  <a:pt x="11014138" y="901725"/>
                  <a:pt x="11042568" y="873296"/>
                  <a:pt x="11042568" y="838226"/>
                </a:cubicBezTo>
                <a:cubicBezTo>
                  <a:pt x="11042568" y="803157"/>
                  <a:pt x="11014138" y="774727"/>
                  <a:pt x="10979068" y="774727"/>
                </a:cubicBezTo>
                <a:close/>
                <a:moveTo>
                  <a:pt x="10712368" y="774727"/>
                </a:moveTo>
                <a:cubicBezTo>
                  <a:pt x="10677298" y="774727"/>
                  <a:pt x="10648868" y="803157"/>
                  <a:pt x="10648868" y="838226"/>
                </a:cubicBezTo>
                <a:cubicBezTo>
                  <a:pt x="10648868" y="873296"/>
                  <a:pt x="10677298" y="901726"/>
                  <a:pt x="10712368" y="901726"/>
                </a:cubicBezTo>
                <a:cubicBezTo>
                  <a:pt x="10747438" y="901726"/>
                  <a:pt x="10775868" y="873296"/>
                  <a:pt x="10775868" y="838226"/>
                </a:cubicBezTo>
                <a:cubicBezTo>
                  <a:pt x="10775868" y="803157"/>
                  <a:pt x="10747438" y="774727"/>
                  <a:pt x="10712368" y="774727"/>
                </a:cubicBezTo>
                <a:close/>
                <a:moveTo>
                  <a:pt x="10445668" y="774727"/>
                </a:moveTo>
                <a:cubicBezTo>
                  <a:pt x="10410598" y="774727"/>
                  <a:pt x="10382168" y="803157"/>
                  <a:pt x="10382168" y="838227"/>
                </a:cubicBezTo>
                <a:cubicBezTo>
                  <a:pt x="10382168" y="873296"/>
                  <a:pt x="10410598" y="901726"/>
                  <a:pt x="10445668" y="901726"/>
                </a:cubicBezTo>
                <a:cubicBezTo>
                  <a:pt x="10480738" y="901726"/>
                  <a:pt x="10509168" y="873296"/>
                  <a:pt x="10509168" y="838227"/>
                </a:cubicBezTo>
                <a:cubicBezTo>
                  <a:pt x="10509168" y="803157"/>
                  <a:pt x="10480738" y="774727"/>
                  <a:pt x="10445668" y="774727"/>
                </a:cubicBezTo>
                <a:close/>
                <a:moveTo>
                  <a:pt x="10178968" y="774727"/>
                </a:moveTo>
                <a:cubicBezTo>
                  <a:pt x="10143898" y="774727"/>
                  <a:pt x="10115468" y="803157"/>
                  <a:pt x="10115468" y="838227"/>
                </a:cubicBezTo>
                <a:cubicBezTo>
                  <a:pt x="10115468" y="873296"/>
                  <a:pt x="10143898" y="901726"/>
                  <a:pt x="10178968" y="901726"/>
                </a:cubicBezTo>
                <a:cubicBezTo>
                  <a:pt x="10214038" y="901726"/>
                  <a:pt x="10242468" y="873296"/>
                  <a:pt x="10242468" y="838227"/>
                </a:cubicBezTo>
                <a:cubicBezTo>
                  <a:pt x="10242468" y="803157"/>
                  <a:pt x="10214038" y="774727"/>
                  <a:pt x="10178968" y="774727"/>
                </a:cubicBezTo>
                <a:close/>
                <a:moveTo>
                  <a:pt x="11779168" y="774726"/>
                </a:moveTo>
                <a:cubicBezTo>
                  <a:pt x="11744098" y="774726"/>
                  <a:pt x="11715668" y="803156"/>
                  <a:pt x="11715668" y="838226"/>
                </a:cubicBezTo>
                <a:cubicBezTo>
                  <a:pt x="11715668" y="873295"/>
                  <a:pt x="11744098" y="901725"/>
                  <a:pt x="11779168" y="901725"/>
                </a:cubicBezTo>
                <a:cubicBezTo>
                  <a:pt x="11814238" y="901725"/>
                  <a:pt x="11842668" y="873295"/>
                  <a:pt x="11842668" y="838226"/>
                </a:cubicBezTo>
                <a:cubicBezTo>
                  <a:pt x="11842668" y="803156"/>
                  <a:pt x="11814238" y="774726"/>
                  <a:pt x="11779168" y="774726"/>
                </a:cubicBezTo>
                <a:close/>
                <a:moveTo>
                  <a:pt x="1098619" y="469946"/>
                </a:moveTo>
                <a:cubicBezTo>
                  <a:pt x="1063549" y="469946"/>
                  <a:pt x="1035120" y="498375"/>
                  <a:pt x="1035120" y="533445"/>
                </a:cubicBezTo>
                <a:cubicBezTo>
                  <a:pt x="1035120" y="568514"/>
                  <a:pt x="1063549" y="596944"/>
                  <a:pt x="1098619" y="596944"/>
                </a:cubicBezTo>
                <a:cubicBezTo>
                  <a:pt x="1133688" y="596944"/>
                  <a:pt x="1162118" y="568514"/>
                  <a:pt x="1162118" y="533445"/>
                </a:cubicBezTo>
                <a:cubicBezTo>
                  <a:pt x="1162118" y="498375"/>
                  <a:pt x="1133688" y="469946"/>
                  <a:pt x="1098619" y="469946"/>
                </a:cubicBezTo>
                <a:close/>
                <a:moveTo>
                  <a:pt x="831923" y="469946"/>
                </a:moveTo>
                <a:cubicBezTo>
                  <a:pt x="796853" y="469946"/>
                  <a:pt x="768424" y="498376"/>
                  <a:pt x="768424" y="533445"/>
                </a:cubicBezTo>
                <a:cubicBezTo>
                  <a:pt x="768424" y="568515"/>
                  <a:pt x="796853" y="596944"/>
                  <a:pt x="831923" y="596944"/>
                </a:cubicBezTo>
                <a:cubicBezTo>
                  <a:pt x="866992" y="596944"/>
                  <a:pt x="895422" y="568515"/>
                  <a:pt x="895422" y="533445"/>
                </a:cubicBezTo>
                <a:cubicBezTo>
                  <a:pt x="895422" y="498376"/>
                  <a:pt x="866992" y="469946"/>
                  <a:pt x="831923" y="469946"/>
                </a:cubicBezTo>
                <a:close/>
                <a:moveTo>
                  <a:pt x="565227" y="469946"/>
                </a:moveTo>
                <a:cubicBezTo>
                  <a:pt x="530157" y="469946"/>
                  <a:pt x="501728" y="498376"/>
                  <a:pt x="501728" y="533445"/>
                </a:cubicBezTo>
                <a:cubicBezTo>
                  <a:pt x="501728" y="568515"/>
                  <a:pt x="530157" y="596944"/>
                  <a:pt x="565227" y="596944"/>
                </a:cubicBezTo>
                <a:cubicBezTo>
                  <a:pt x="600296" y="596944"/>
                  <a:pt x="628726" y="568515"/>
                  <a:pt x="628726" y="533445"/>
                </a:cubicBezTo>
                <a:cubicBezTo>
                  <a:pt x="628726" y="498376"/>
                  <a:pt x="600296" y="469946"/>
                  <a:pt x="565227" y="469946"/>
                </a:cubicBezTo>
                <a:close/>
                <a:moveTo>
                  <a:pt x="298531" y="469946"/>
                </a:moveTo>
                <a:cubicBezTo>
                  <a:pt x="263461" y="469946"/>
                  <a:pt x="235032" y="498376"/>
                  <a:pt x="235032" y="533445"/>
                </a:cubicBezTo>
                <a:cubicBezTo>
                  <a:pt x="235032" y="568515"/>
                  <a:pt x="263461" y="596945"/>
                  <a:pt x="298531" y="596945"/>
                </a:cubicBezTo>
                <a:cubicBezTo>
                  <a:pt x="333600" y="596945"/>
                  <a:pt x="362030" y="568515"/>
                  <a:pt x="362030" y="533445"/>
                </a:cubicBezTo>
                <a:cubicBezTo>
                  <a:pt x="362030" y="498376"/>
                  <a:pt x="333600" y="469946"/>
                  <a:pt x="298531" y="469946"/>
                </a:cubicBezTo>
                <a:close/>
                <a:moveTo>
                  <a:pt x="2698871" y="469945"/>
                </a:moveTo>
                <a:cubicBezTo>
                  <a:pt x="2663799" y="469945"/>
                  <a:pt x="2635370" y="498374"/>
                  <a:pt x="2635370" y="533444"/>
                </a:cubicBezTo>
                <a:cubicBezTo>
                  <a:pt x="2635370" y="568513"/>
                  <a:pt x="2663799" y="596943"/>
                  <a:pt x="2698871" y="596943"/>
                </a:cubicBezTo>
                <a:cubicBezTo>
                  <a:pt x="2733965" y="596943"/>
                  <a:pt x="2762396" y="568513"/>
                  <a:pt x="2762396" y="533444"/>
                </a:cubicBezTo>
                <a:cubicBezTo>
                  <a:pt x="2762396" y="498374"/>
                  <a:pt x="2733965" y="469945"/>
                  <a:pt x="2698871" y="469945"/>
                </a:cubicBezTo>
                <a:close/>
                <a:moveTo>
                  <a:pt x="2432134" y="469945"/>
                </a:moveTo>
                <a:cubicBezTo>
                  <a:pt x="2397068" y="469945"/>
                  <a:pt x="2368636" y="498374"/>
                  <a:pt x="2368636" y="533444"/>
                </a:cubicBezTo>
                <a:cubicBezTo>
                  <a:pt x="2368636" y="568513"/>
                  <a:pt x="2397068" y="596943"/>
                  <a:pt x="2432134" y="596943"/>
                </a:cubicBezTo>
                <a:cubicBezTo>
                  <a:pt x="2467202" y="596943"/>
                  <a:pt x="2495641" y="568513"/>
                  <a:pt x="2495641" y="533444"/>
                </a:cubicBezTo>
                <a:cubicBezTo>
                  <a:pt x="2495641" y="498374"/>
                  <a:pt x="2467202" y="469945"/>
                  <a:pt x="2432134" y="469945"/>
                </a:cubicBezTo>
                <a:close/>
                <a:moveTo>
                  <a:pt x="2165442" y="469945"/>
                </a:moveTo>
                <a:cubicBezTo>
                  <a:pt x="2130377" y="469945"/>
                  <a:pt x="2101947" y="498375"/>
                  <a:pt x="2101947" y="533444"/>
                </a:cubicBezTo>
                <a:cubicBezTo>
                  <a:pt x="2101947" y="568514"/>
                  <a:pt x="2130377" y="596943"/>
                  <a:pt x="2165442" y="596943"/>
                </a:cubicBezTo>
                <a:cubicBezTo>
                  <a:pt x="2200515" y="596943"/>
                  <a:pt x="2228935" y="568514"/>
                  <a:pt x="2228935" y="533444"/>
                </a:cubicBezTo>
                <a:cubicBezTo>
                  <a:pt x="2228935" y="498375"/>
                  <a:pt x="2200515" y="469945"/>
                  <a:pt x="2165442" y="469945"/>
                </a:cubicBezTo>
                <a:close/>
                <a:moveTo>
                  <a:pt x="1898714" y="469945"/>
                </a:moveTo>
                <a:cubicBezTo>
                  <a:pt x="1863639" y="469945"/>
                  <a:pt x="1835214" y="498375"/>
                  <a:pt x="1835214" y="533444"/>
                </a:cubicBezTo>
                <a:cubicBezTo>
                  <a:pt x="1835214" y="568514"/>
                  <a:pt x="1863639" y="596943"/>
                  <a:pt x="1898714" y="596943"/>
                </a:cubicBezTo>
                <a:cubicBezTo>
                  <a:pt x="1933791" y="596943"/>
                  <a:pt x="1962216" y="568514"/>
                  <a:pt x="1962216" y="533444"/>
                </a:cubicBezTo>
                <a:cubicBezTo>
                  <a:pt x="1962216" y="498375"/>
                  <a:pt x="1933791" y="469945"/>
                  <a:pt x="1898714" y="469945"/>
                </a:cubicBezTo>
                <a:close/>
                <a:moveTo>
                  <a:pt x="1632014" y="469945"/>
                </a:moveTo>
                <a:cubicBezTo>
                  <a:pt x="1596942" y="469945"/>
                  <a:pt x="1568512" y="498375"/>
                  <a:pt x="1568512" y="533444"/>
                </a:cubicBezTo>
                <a:cubicBezTo>
                  <a:pt x="1568512" y="568514"/>
                  <a:pt x="1596942" y="596944"/>
                  <a:pt x="1632014" y="596944"/>
                </a:cubicBezTo>
                <a:cubicBezTo>
                  <a:pt x="1667081" y="596944"/>
                  <a:pt x="1695512" y="568514"/>
                  <a:pt x="1695512" y="533444"/>
                </a:cubicBezTo>
                <a:cubicBezTo>
                  <a:pt x="1695512" y="498375"/>
                  <a:pt x="1667081" y="469945"/>
                  <a:pt x="1632014" y="469945"/>
                </a:cubicBezTo>
                <a:close/>
                <a:moveTo>
                  <a:pt x="1365315" y="469945"/>
                </a:moveTo>
                <a:cubicBezTo>
                  <a:pt x="1330245" y="469945"/>
                  <a:pt x="1301816" y="498375"/>
                  <a:pt x="1301816" y="533445"/>
                </a:cubicBezTo>
                <a:cubicBezTo>
                  <a:pt x="1301816" y="568514"/>
                  <a:pt x="1330245" y="596944"/>
                  <a:pt x="1365315" y="596944"/>
                </a:cubicBezTo>
                <a:cubicBezTo>
                  <a:pt x="1400384" y="596944"/>
                  <a:pt x="1428814" y="568514"/>
                  <a:pt x="1428814" y="533445"/>
                </a:cubicBezTo>
                <a:cubicBezTo>
                  <a:pt x="1428814" y="498375"/>
                  <a:pt x="1400384" y="469945"/>
                  <a:pt x="1365315" y="469945"/>
                </a:cubicBezTo>
                <a:close/>
                <a:moveTo>
                  <a:pt x="4032336" y="469944"/>
                </a:moveTo>
                <a:cubicBezTo>
                  <a:pt x="3997246" y="469944"/>
                  <a:pt x="3968820" y="498373"/>
                  <a:pt x="3968820" y="533443"/>
                </a:cubicBezTo>
                <a:cubicBezTo>
                  <a:pt x="3968820" y="568512"/>
                  <a:pt x="3997246" y="596942"/>
                  <a:pt x="4032336" y="596942"/>
                </a:cubicBezTo>
                <a:cubicBezTo>
                  <a:pt x="4067393" y="596942"/>
                  <a:pt x="4095701" y="568512"/>
                  <a:pt x="4095701" y="533443"/>
                </a:cubicBezTo>
                <a:cubicBezTo>
                  <a:pt x="4095701" y="498373"/>
                  <a:pt x="4067393" y="469944"/>
                  <a:pt x="4032336" y="469944"/>
                </a:cubicBezTo>
                <a:close/>
                <a:moveTo>
                  <a:pt x="3765616" y="469944"/>
                </a:moveTo>
                <a:cubicBezTo>
                  <a:pt x="3730553" y="469944"/>
                  <a:pt x="3702132" y="498373"/>
                  <a:pt x="3702132" y="533443"/>
                </a:cubicBezTo>
                <a:cubicBezTo>
                  <a:pt x="3702132" y="568512"/>
                  <a:pt x="3730553" y="596942"/>
                  <a:pt x="3765616" y="596942"/>
                </a:cubicBezTo>
                <a:cubicBezTo>
                  <a:pt x="3800675" y="596942"/>
                  <a:pt x="3829104" y="568512"/>
                  <a:pt x="3829104" y="533443"/>
                </a:cubicBezTo>
                <a:cubicBezTo>
                  <a:pt x="3829104" y="498373"/>
                  <a:pt x="3800675" y="469944"/>
                  <a:pt x="3765616" y="469944"/>
                </a:cubicBezTo>
                <a:close/>
                <a:moveTo>
                  <a:pt x="3498937" y="469944"/>
                </a:moveTo>
                <a:cubicBezTo>
                  <a:pt x="3463858" y="469944"/>
                  <a:pt x="3435420" y="498374"/>
                  <a:pt x="3435420" y="533443"/>
                </a:cubicBezTo>
                <a:cubicBezTo>
                  <a:pt x="3435420" y="568513"/>
                  <a:pt x="3463858" y="596942"/>
                  <a:pt x="3498937" y="596942"/>
                </a:cubicBezTo>
                <a:cubicBezTo>
                  <a:pt x="3534004" y="596942"/>
                  <a:pt x="3562450" y="568513"/>
                  <a:pt x="3562450" y="533443"/>
                </a:cubicBezTo>
                <a:cubicBezTo>
                  <a:pt x="3562450" y="498374"/>
                  <a:pt x="3534004" y="469944"/>
                  <a:pt x="3498937" y="469944"/>
                </a:cubicBezTo>
                <a:close/>
                <a:moveTo>
                  <a:pt x="3232202" y="469944"/>
                </a:moveTo>
                <a:cubicBezTo>
                  <a:pt x="3197139" y="469944"/>
                  <a:pt x="3168715" y="498374"/>
                  <a:pt x="3168715" y="533443"/>
                </a:cubicBezTo>
                <a:cubicBezTo>
                  <a:pt x="3168715" y="568513"/>
                  <a:pt x="3197139" y="596942"/>
                  <a:pt x="3232202" y="596942"/>
                </a:cubicBezTo>
                <a:cubicBezTo>
                  <a:pt x="3267265" y="596942"/>
                  <a:pt x="3295689" y="568513"/>
                  <a:pt x="3295689" y="533443"/>
                </a:cubicBezTo>
                <a:cubicBezTo>
                  <a:pt x="3295689" y="498374"/>
                  <a:pt x="3267265" y="469944"/>
                  <a:pt x="3232202" y="469944"/>
                </a:cubicBezTo>
                <a:close/>
                <a:moveTo>
                  <a:pt x="2965556" y="469944"/>
                </a:moveTo>
                <a:cubicBezTo>
                  <a:pt x="2930493" y="469944"/>
                  <a:pt x="2902068" y="498374"/>
                  <a:pt x="2902068" y="533444"/>
                </a:cubicBezTo>
                <a:cubicBezTo>
                  <a:pt x="2902068" y="568513"/>
                  <a:pt x="2930493" y="596943"/>
                  <a:pt x="2965556" y="596943"/>
                </a:cubicBezTo>
                <a:cubicBezTo>
                  <a:pt x="3000619" y="596943"/>
                  <a:pt x="3029043" y="568513"/>
                  <a:pt x="3029043" y="533444"/>
                </a:cubicBezTo>
                <a:cubicBezTo>
                  <a:pt x="3029043" y="498374"/>
                  <a:pt x="3000619" y="469944"/>
                  <a:pt x="2965556" y="469944"/>
                </a:cubicBezTo>
                <a:close/>
                <a:moveTo>
                  <a:pt x="5365709" y="469943"/>
                </a:moveTo>
                <a:cubicBezTo>
                  <a:pt x="5330633" y="469943"/>
                  <a:pt x="5302216" y="498372"/>
                  <a:pt x="5302216" y="533442"/>
                </a:cubicBezTo>
                <a:cubicBezTo>
                  <a:pt x="5302216" y="568511"/>
                  <a:pt x="5330633" y="596941"/>
                  <a:pt x="5365709" y="596941"/>
                </a:cubicBezTo>
                <a:cubicBezTo>
                  <a:pt x="5400777" y="596941"/>
                  <a:pt x="5429204" y="568511"/>
                  <a:pt x="5429204" y="533442"/>
                </a:cubicBezTo>
                <a:cubicBezTo>
                  <a:pt x="5429204" y="498372"/>
                  <a:pt x="5400777" y="469943"/>
                  <a:pt x="5365709" y="469943"/>
                </a:cubicBezTo>
                <a:close/>
                <a:moveTo>
                  <a:pt x="5098992" y="469943"/>
                </a:moveTo>
                <a:cubicBezTo>
                  <a:pt x="5063915" y="469943"/>
                  <a:pt x="5035504" y="498372"/>
                  <a:pt x="5035504" y="533442"/>
                </a:cubicBezTo>
                <a:cubicBezTo>
                  <a:pt x="5035504" y="568511"/>
                  <a:pt x="5063915" y="596941"/>
                  <a:pt x="5098992" y="596941"/>
                </a:cubicBezTo>
                <a:cubicBezTo>
                  <a:pt x="5134073" y="596941"/>
                  <a:pt x="5162504" y="568511"/>
                  <a:pt x="5162504" y="533442"/>
                </a:cubicBezTo>
                <a:cubicBezTo>
                  <a:pt x="5162504" y="498372"/>
                  <a:pt x="5134073" y="469943"/>
                  <a:pt x="5098992" y="469943"/>
                </a:cubicBezTo>
                <a:close/>
                <a:moveTo>
                  <a:pt x="4832299" y="469943"/>
                </a:moveTo>
                <a:cubicBezTo>
                  <a:pt x="4797219" y="469943"/>
                  <a:pt x="4768790" y="498373"/>
                  <a:pt x="4768790" y="533442"/>
                </a:cubicBezTo>
                <a:cubicBezTo>
                  <a:pt x="4768790" y="568512"/>
                  <a:pt x="4797219" y="596941"/>
                  <a:pt x="4832299" y="596941"/>
                </a:cubicBezTo>
                <a:cubicBezTo>
                  <a:pt x="4867373" y="596941"/>
                  <a:pt x="4895808" y="568512"/>
                  <a:pt x="4895808" y="533442"/>
                </a:cubicBezTo>
                <a:cubicBezTo>
                  <a:pt x="4895808" y="498373"/>
                  <a:pt x="4867373" y="469943"/>
                  <a:pt x="4832299" y="469943"/>
                </a:cubicBezTo>
                <a:close/>
                <a:moveTo>
                  <a:pt x="4565659" y="469943"/>
                </a:moveTo>
                <a:cubicBezTo>
                  <a:pt x="4530579" y="469943"/>
                  <a:pt x="4502122" y="498373"/>
                  <a:pt x="4502122" y="533442"/>
                </a:cubicBezTo>
                <a:cubicBezTo>
                  <a:pt x="4502122" y="568512"/>
                  <a:pt x="4530579" y="596942"/>
                  <a:pt x="4565659" y="596942"/>
                </a:cubicBezTo>
                <a:cubicBezTo>
                  <a:pt x="4600705" y="596942"/>
                  <a:pt x="4629117" y="568512"/>
                  <a:pt x="4629117" y="533442"/>
                </a:cubicBezTo>
                <a:cubicBezTo>
                  <a:pt x="4629117" y="498373"/>
                  <a:pt x="4600705" y="469943"/>
                  <a:pt x="4565659" y="469943"/>
                </a:cubicBezTo>
                <a:close/>
                <a:moveTo>
                  <a:pt x="4298922" y="469943"/>
                </a:moveTo>
                <a:cubicBezTo>
                  <a:pt x="4263852" y="469943"/>
                  <a:pt x="4235426" y="498373"/>
                  <a:pt x="4235426" y="533443"/>
                </a:cubicBezTo>
                <a:cubicBezTo>
                  <a:pt x="4235426" y="568512"/>
                  <a:pt x="4263852" y="596942"/>
                  <a:pt x="4298922" y="596942"/>
                </a:cubicBezTo>
                <a:cubicBezTo>
                  <a:pt x="4333979" y="596942"/>
                  <a:pt x="4362411" y="568512"/>
                  <a:pt x="4362411" y="533443"/>
                </a:cubicBezTo>
                <a:cubicBezTo>
                  <a:pt x="4362411" y="498373"/>
                  <a:pt x="4333979" y="469943"/>
                  <a:pt x="4298922" y="469943"/>
                </a:cubicBezTo>
                <a:close/>
                <a:moveTo>
                  <a:pt x="6699168" y="469942"/>
                </a:moveTo>
                <a:cubicBezTo>
                  <a:pt x="6664098" y="469942"/>
                  <a:pt x="6635668" y="498371"/>
                  <a:pt x="6635668" y="533441"/>
                </a:cubicBezTo>
                <a:cubicBezTo>
                  <a:pt x="6635668" y="568510"/>
                  <a:pt x="6664098" y="596940"/>
                  <a:pt x="6699168" y="596940"/>
                </a:cubicBezTo>
                <a:cubicBezTo>
                  <a:pt x="6734238" y="596940"/>
                  <a:pt x="6762668" y="568510"/>
                  <a:pt x="6762668" y="533441"/>
                </a:cubicBezTo>
                <a:cubicBezTo>
                  <a:pt x="6762668" y="498371"/>
                  <a:pt x="6734238" y="469942"/>
                  <a:pt x="6699168" y="469942"/>
                </a:cubicBezTo>
                <a:close/>
                <a:moveTo>
                  <a:pt x="6432468" y="469942"/>
                </a:moveTo>
                <a:cubicBezTo>
                  <a:pt x="6397398" y="469942"/>
                  <a:pt x="6368968" y="498371"/>
                  <a:pt x="6368968" y="533441"/>
                </a:cubicBezTo>
                <a:cubicBezTo>
                  <a:pt x="6368968" y="568511"/>
                  <a:pt x="6397398" y="596940"/>
                  <a:pt x="6432468" y="596940"/>
                </a:cubicBezTo>
                <a:cubicBezTo>
                  <a:pt x="6467538" y="596940"/>
                  <a:pt x="6495968" y="568511"/>
                  <a:pt x="6495968" y="533441"/>
                </a:cubicBezTo>
                <a:cubicBezTo>
                  <a:pt x="6495968" y="498371"/>
                  <a:pt x="6467538" y="469942"/>
                  <a:pt x="6432468" y="469942"/>
                </a:cubicBezTo>
                <a:close/>
                <a:moveTo>
                  <a:pt x="6165768" y="469942"/>
                </a:moveTo>
                <a:cubicBezTo>
                  <a:pt x="6130698" y="469942"/>
                  <a:pt x="6102268" y="498372"/>
                  <a:pt x="6102268" y="533441"/>
                </a:cubicBezTo>
                <a:cubicBezTo>
                  <a:pt x="6102268" y="568511"/>
                  <a:pt x="6130698" y="596940"/>
                  <a:pt x="6165768" y="596940"/>
                </a:cubicBezTo>
                <a:cubicBezTo>
                  <a:pt x="6200838" y="596940"/>
                  <a:pt x="6229268" y="568511"/>
                  <a:pt x="6229268" y="533441"/>
                </a:cubicBezTo>
                <a:cubicBezTo>
                  <a:pt x="6229268" y="498372"/>
                  <a:pt x="6200838" y="469942"/>
                  <a:pt x="6165768" y="469942"/>
                </a:cubicBezTo>
                <a:close/>
                <a:moveTo>
                  <a:pt x="5899070" y="469942"/>
                </a:moveTo>
                <a:cubicBezTo>
                  <a:pt x="5864004" y="469942"/>
                  <a:pt x="5835571" y="498372"/>
                  <a:pt x="5835571" y="533441"/>
                </a:cubicBezTo>
                <a:cubicBezTo>
                  <a:pt x="5835571" y="568511"/>
                  <a:pt x="5864004" y="596941"/>
                  <a:pt x="5899070" y="596941"/>
                </a:cubicBezTo>
                <a:cubicBezTo>
                  <a:pt x="5934142" y="596941"/>
                  <a:pt x="5962580" y="568511"/>
                  <a:pt x="5962580" y="533441"/>
                </a:cubicBezTo>
                <a:cubicBezTo>
                  <a:pt x="5962580" y="498372"/>
                  <a:pt x="5934142" y="469942"/>
                  <a:pt x="5899070" y="469942"/>
                </a:cubicBezTo>
                <a:close/>
                <a:moveTo>
                  <a:pt x="5632393" y="469942"/>
                </a:moveTo>
                <a:cubicBezTo>
                  <a:pt x="5597324" y="469942"/>
                  <a:pt x="5568897" y="498372"/>
                  <a:pt x="5568897" y="533442"/>
                </a:cubicBezTo>
                <a:cubicBezTo>
                  <a:pt x="5568897" y="568511"/>
                  <a:pt x="5597324" y="596941"/>
                  <a:pt x="5632393" y="596941"/>
                </a:cubicBezTo>
                <a:cubicBezTo>
                  <a:pt x="5667457" y="596941"/>
                  <a:pt x="5695890" y="568511"/>
                  <a:pt x="5695890" y="533442"/>
                </a:cubicBezTo>
                <a:cubicBezTo>
                  <a:pt x="5695890" y="498372"/>
                  <a:pt x="5667457" y="469942"/>
                  <a:pt x="5632393" y="469942"/>
                </a:cubicBezTo>
                <a:close/>
                <a:moveTo>
                  <a:pt x="8032668" y="469941"/>
                </a:moveTo>
                <a:cubicBezTo>
                  <a:pt x="7997598" y="469941"/>
                  <a:pt x="7969168" y="498370"/>
                  <a:pt x="7969168" y="533440"/>
                </a:cubicBezTo>
                <a:cubicBezTo>
                  <a:pt x="7969168" y="568509"/>
                  <a:pt x="7997598" y="596939"/>
                  <a:pt x="8032668" y="596939"/>
                </a:cubicBezTo>
                <a:cubicBezTo>
                  <a:pt x="8067738" y="596939"/>
                  <a:pt x="8096168" y="568509"/>
                  <a:pt x="8096168" y="533440"/>
                </a:cubicBezTo>
                <a:cubicBezTo>
                  <a:pt x="8096168" y="498370"/>
                  <a:pt x="8067738" y="469941"/>
                  <a:pt x="8032668" y="469941"/>
                </a:cubicBezTo>
                <a:close/>
                <a:moveTo>
                  <a:pt x="7765968" y="469941"/>
                </a:moveTo>
                <a:cubicBezTo>
                  <a:pt x="7730898" y="469941"/>
                  <a:pt x="7702468" y="498370"/>
                  <a:pt x="7702468" y="533440"/>
                </a:cubicBezTo>
                <a:cubicBezTo>
                  <a:pt x="7702468" y="568510"/>
                  <a:pt x="7730898" y="596939"/>
                  <a:pt x="7765968" y="596939"/>
                </a:cubicBezTo>
                <a:cubicBezTo>
                  <a:pt x="7801038" y="596939"/>
                  <a:pt x="7829468" y="568510"/>
                  <a:pt x="7829468" y="533440"/>
                </a:cubicBezTo>
                <a:cubicBezTo>
                  <a:pt x="7829468" y="498370"/>
                  <a:pt x="7801038" y="469941"/>
                  <a:pt x="7765968" y="469941"/>
                </a:cubicBezTo>
                <a:close/>
                <a:moveTo>
                  <a:pt x="7499268" y="469941"/>
                </a:moveTo>
                <a:cubicBezTo>
                  <a:pt x="7464198" y="469941"/>
                  <a:pt x="7435768" y="498371"/>
                  <a:pt x="7435768" y="533440"/>
                </a:cubicBezTo>
                <a:cubicBezTo>
                  <a:pt x="7435768" y="568510"/>
                  <a:pt x="7464198" y="596939"/>
                  <a:pt x="7499268" y="596939"/>
                </a:cubicBezTo>
                <a:cubicBezTo>
                  <a:pt x="7534338" y="596939"/>
                  <a:pt x="7562768" y="568510"/>
                  <a:pt x="7562768" y="533440"/>
                </a:cubicBezTo>
                <a:cubicBezTo>
                  <a:pt x="7562768" y="498371"/>
                  <a:pt x="7534338" y="469941"/>
                  <a:pt x="7499268" y="469941"/>
                </a:cubicBezTo>
                <a:close/>
                <a:moveTo>
                  <a:pt x="7232568" y="469941"/>
                </a:moveTo>
                <a:cubicBezTo>
                  <a:pt x="7197498" y="469941"/>
                  <a:pt x="7169068" y="498371"/>
                  <a:pt x="7169068" y="533440"/>
                </a:cubicBezTo>
                <a:cubicBezTo>
                  <a:pt x="7169068" y="568510"/>
                  <a:pt x="7197498" y="596940"/>
                  <a:pt x="7232568" y="596940"/>
                </a:cubicBezTo>
                <a:cubicBezTo>
                  <a:pt x="7267638" y="596940"/>
                  <a:pt x="7296068" y="568510"/>
                  <a:pt x="7296068" y="533440"/>
                </a:cubicBezTo>
                <a:cubicBezTo>
                  <a:pt x="7296068" y="498371"/>
                  <a:pt x="7267638" y="469941"/>
                  <a:pt x="7232568" y="469941"/>
                </a:cubicBezTo>
                <a:close/>
                <a:moveTo>
                  <a:pt x="6965868" y="469941"/>
                </a:moveTo>
                <a:cubicBezTo>
                  <a:pt x="6930798" y="469941"/>
                  <a:pt x="6902368" y="498371"/>
                  <a:pt x="6902368" y="533441"/>
                </a:cubicBezTo>
                <a:cubicBezTo>
                  <a:pt x="6902368" y="568510"/>
                  <a:pt x="6930798" y="596940"/>
                  <a:pt x="6965868" y="596940"/>
                </a:cubicBezTo>
                <a:cubicBezTo>
                  <a:pt x="7000938" y="596940"/>
                  <a:pt x="7029368" y="568510"/>
                  <a:pt x="7029368" y="533441"/>
                </a:cubicBezTo>
                <a:cubicBezTo>
                  <a:pt x="7029368" y="498371"/>
                  <a:pt x="7000938" y="469941"/>
                  <a:pt x="6965868" y="469941"/>
                </a:cubicBezTo>
                <a:close/>
                <a:moveTo>
                  <a:pt x="9366168" y="469940"/>
                </a:moveTo>
                <a:cubicBezTo>
                  <a:pt x="9331098" y="469940"/>
                  <a:pt x="9302668" y="498369"/>
                  <a:pt x="9302668" y="533439"/>
                </a:cubicBezTo>
                <a:cubicBezTo>
                  <a:pt x="9302668" y="568508"/>
                  <a:pt x="9331098" y="596938"/>
                  <a:pt x="9366168" y="596938"/>
                </a:cubicBezTo>
                <a:cubicBezTo>
                  <a:pt x="9401238" y="596938"/>
                  <a:pt x="9429668" y="568508"/>
                  <a:pt x="9429668" y="533439"/>
                </a:cubicBezTo>
                <a:cubicBezTo>
                  <a:pt x="9429668" y="498369"/>
                  <a:pt x="9401238" y="469940"/>
                  <a:pt x="9366168" y="469940"/>
                </a:cubicBezTo>
                <a:close/>
                <a:moveTo>
                  <a:pt x="9099468" y="469940"/>
                </a:moveTo>
                <a:cubicBezTo>
                  <a:pt x="9064398" y="469940"/>
                  <a:pt x="9035968" y="498370"/>
                  <a:pt x="9035968" y="533439"/>
                </a:cubicBezTo>
                <a:cubicBezTo>
                  <a:pt x="9035968" y="568509"/>
                  <a:pt x="9064398" y="596938"/>
                  <a:pt x="9099468" y="596938"/>
                </a:cubicBezTo>
                <a:cubicBezTo>
                  <a:pt x="9134538" y="596938"/>
                  <a:pt x="9162968" y="568509"/>
                  <a:pt x="9162968" y="533439"/>
                </a:cubicBezTo>
                <a:cubicBezTo>
                  <a:pt x="9162968" y="498370"/>
                  <a:pt x="9134538" y="469940"/>
                  <a:pt x="9099468" y="469940"/>
                </a:cubicBezTo>
                <a:close/>
                <a:moveTo>
                  <a:pt x="8832768" y="469940"/>
                </a:moveTo>
                <a:cubicBezTo>
                  <a:pt x="8797698" y="469940"/>
                  <a:pt x="8769268" y="498370"/>
                  <a:pt x="8769268" y="533439"/>
                </a:cubicBezTo>
                <a:cubicBezTo>
                  <a:pt x="8769268" y="568509"/>
                  <a:pt x="8797698" y="596938"/>
                  <a:pt x="8832768" y="596938"/>
                </a:cubicBezTo>
                <a:cubicBezTo>
                  <a:pt x="8867838" y="596938"/>
                  <a:pt x="8896268" y="568509"/>
                  <a:pt x="8896268" y="533439"/>
                </a:cubicBezTo>
                <a:cubicBezTo>
                  <a:pt x="8896268" y="498370"/>
                  <a:pt x="8867838" y="469940"/>
                  <a:pt x="8832768" y="469940"/>
                </a:cubicBezTo>
                <a:close/>
                <a:moveTo>
                  <a:pt x="8566068" y="469940"/>
                </a:moveTo>
                <a:cubicBezTo>
                  <a:pt x="8530998" y="469940"/>
                  <a:pt x="8502568" y="498370"/>
                  <a:pt x="8502568" y="533439"/>
                </a:cubicBezTo>
                <a:cubicBezTo>
                  <a:pt x="8502568" y="568509"/>
                  <a:pt x="8530998" y="596939"/>
                  <a:pt x="8566068" y="596939"/>
                </a:cubicBezTo>
                <a:cubicBezTo>
                  <a:pt x="8601138" y="596939"/>
                  <a:pt x="8629568" y="568509"/>
                  <a:pt x="8629568" y="533439"/>
                </a:cubicBezTo>
                <a:cubicBezTo>
                  <a:pt x="8629568" y="498370"/>
                  <a:pt x="8601138" y="469940"/>
                  <a:pt x="8566068" y="469940"/>
                </a:cubicBezTo>
                <a:close/>
                <a:moveTo>
                  <a:pt x="8299368" y="469940"/>
                </a:moveTo>
                <a:cubicBezTo>
                  <a:pt x="8264298" y="469940"/>
                  <a:pt x="8235868" y="498370"/>
                  <a:pt x="8235868" y="533440"/>
                </a:cubicBezTo>
                <a:cubicBezTo>
                  <a:pt x="8235868" y="568509"/>
                  <a:pt x="8264298" y="596939"/>
                  <a:pt x="8299368" y="596939"/>
                </a:cubicBezTo>
                <a:cubicBezTo>
                  <a:pt x="8334438" y="596939"/>
                  <a:pt x="8362868" y="568509"/>
                  <a:pt x="8362868" y="533440"/>
                </a:cubicBezTo>
                <a:cubicBezTo>
                  <a:pt x="8362868" y="498370"/>
                  <a:pt x="8334438" y="469940"/>
                  <a:pt x="8299368" y="469940"/>
                </a:cubicBezTo>
                <a:close/>
                <a:moveTo>
                  <a:pt x="10699668" y="469939"/>
                </a:moveTo>
                <a:cubicBezTo>
                  <a:pt x="10664598" y="469939"/>
                  <a:pt x="10636168" y="498368"/>
                  <a:pt x="10636168" y="533438"/>
                </a:cubicBezTo>
                <a:cubicBezTo>
                  <a:pt x="10636168" y="568507"/>
                  <a:pt x="10664598" y="596937"/>
                  <a:pt x="10699668" y="596937"/>
                </a:cubicBezTo>
                <a:cubicBezTo>
                  <a:pt x="10734738" y="596937"/>
                  <a:pt x="10763168" y="568507"/>
                  <a:pt x="10763168" y="533438"/>
                </a:cubicBezTo>
                <a:cubicBezTo>
                  <a:pt x="10763168" y="498368"/>
                  <a:pt x="10734738" y="469939"/>
                  <a:pt x="10699668" y="469939"/>
                </a:cubicBezTo>
                <a:close/>
                <a:moveTo>
                  <a:pt x="10432968" y="469939"/>
                </a:moveTo>
                <a:cubicBezTo>
                  <a:pt x="10397898" y="469939"/>
                  <a:pt x="10369468" y="498369"/>
                  <a:pt x="10369468" y="533438"/>
                </a:cubicBezTo>
                <a:cubicBezTo>
                  <a:pt x="10369468" y="568508"/>
                  <a:pt x="10397898" y="596937"/>
                  <a:pt x="10432968" y="596937"/>
                </a:cubicBezTo>
                <a:cubicBezTo>
                  <a:pt x="10468038" y="596937"/>
                  <a:pt x="10496468" y="568508"/>
                  <a:pt x="10496468" y="533438"/>
                </a:cubicBezTo>
                <a:cubicBezTo>
                  <a:pt x="10496468" y="498369"/>
                  <a:pt x="10468038" y="469939"/>
                  <a:pt x="10432968" y="469939"/>
                </a:cubicBezTo>
                <a:close/>
                <a:moveTo>
                  <a:pt x="10166268" y="469939"/>
                </a:moveTo>
                <a:cubicBezTo>
                  <a:pt x="10131198" y="469939"/>
                  <a:pt x="10102768" y="498369"/>
                  <a:pt x="10102768" y="533438"/>
                </a:cubicBezTo>
                <a:cubicBezTo>
                  <a:pt x="10102768" y="568508"/>
                  <a:pt x="10131198" y="596937"/>
                  <a:pt x="10166268" y="596937"/>
                </a:cubicBezTo>
                <a:cubicBezTo>
                  <a:pt x="10201338" y="596937"/>
                  <a:pt x="10229768" y="568508"/>
                  <a:pt x="10229768" y="533438"/>
                </a:cubicBezTo>
                <a:cubicBezTo>
                  <a:pt x="10229768" y="498369"/>
                  <a:pt x="10201338" y="469939"/>
                  <a:pt x="10166268" y="469939"/>
                </a:cubicBezTo>
                <a:close/>
                <a:moveTo>
                  <a:pt x="9899568" y="469939"/>
                </a:moveTo>
                <a:cubicBezTo>
                  <a:pt x="9864498" y="469939"/>
                  <a:pt x="9836068" y="498369"/>
                  <a:pt x="9836068" y="533438"/>
                </a:cubicBezTo>
                <a:cubicBezTo>
                  <a:pt x="9836068" y="568508"/>
                  <a:pt x="9864498" y="596938"/>
                  <a:pt x="9899568" y="596938"/>
                </a:cubicBezTo>
                <a:cubicBezTo>
                  <a:pt x="9934638" y="596938"/>
                  <a:pt x="9963068" y="568508"/>
                  <a:pt x="9963068" y="533438"/>
                </a:cubicBezTo>
                <a:cubicBezTo>
                  <a:pt x="9963068" y="498369"/>
                  <a:pt x="9934638" y="469939"/>
                  <a:pt x="9899568" y="469939"/>
                </a:cubicBezTo>
                <a:close/>
                <a:moveTo>
                  <a:pt x="9632868" y="469939"/>
                </a:moveTo>
                <a:cubicBezTo>
                  <a:pt x="9597798" y="469939"/>
                  <a:pt x="9569368" y="498369"/>
                  <a:pt x="9569368" y="533439"/>
                </a:cubicBezTo>
                <a:cubicBezTo>
                  <a:pt x="9569368" y="568508"/>
                  <a:pt x="9597798" y="596938"/>
                  <a:pt x="9632868" y="596938"/>
                </a:cubicBezTo>
                <a:cubicBezTo>
                  <a:pt x="9667938" y="596938"/>
                  <a:pt x="9696368" y="568508"/>
                  <a:pt x="9696368" y="533439"/>
                </a:cubicBezTo>
                <a:cubicBezTo>
                  <a:pt x="9696368" y="498369"/>
                  <a:pt x="9667938" y="469939"/>
                  <a:pt x="9632868" y="469939"/>
                </a:cubicBezTo>
                <a:close/>
                <a:moveTo>
                  <a:pt x="11766468" y="469938"/>
                </a:moveTo>
                <a:cubicBezTo>
                  <a:pt x="11731398" y="469938"/>
                  <a:pt x="11702968" y="498368"/>
                  <a:pt x="11702968" y="533437"/>
                </a:cubicBezTo>
                <a:cubicBezTo>
                  <a:pt x="11702968" y="568507"/>
                  <a:pt x="11731398" y="596936"/>
                  <a:pt x="11766468" y="596936"/>
                </a:cubicBezTo>
                <a:cubicBezTo>
                  <a:pt x="11801538" y="596936"/>
                  <a:pt x="11829968" y="568507"/>
                  <a:pt x="11829968" y="533437"/>
                </a:cubicBezTo>
                <a:cubicBezTo>
                  <a:pt x="11829968" y="498368"/>
                  <a:pt x="11801538" y="469938"/>
                  <a:pt x="11766468" y="469938"/>
                </a:cubicBezTo>
                <a:close/>
                <a:moveTo>
                  <a:pt x="11499768" y="469938"/>
                </a:moveTo>
                <a:cubicBezTo>
                  <a:pt x="11464698" y="469938"/>
                  <a:pt x="11436268" y="498368"/>
                  <a:pt x="11436268" y="533437"/>
                </a:cubicBezTo>
                <a:cubicBezTo>
                  <a:pt x="11436268" y="568507"/>
                  <a:pt x="11464698" y="596936"/>
                  <a:pt x="11499768" y="596936"/>
                </a:cubicBezTo>
                <a:cubicBezTo>
                  <a:pt x="11534838" y="596936"/>
                  <a:pt x="11563268" y="568507"/>
                  <a:pt x="11563268" y="533437"/>
                </a:cubicBezTo>
                <a:cubicBezTo>
                  <a:pt x="11563268" y="498368"/>
                  <a:pt x="11534838" y="469938"/>
                  <a:pt x="11499768" y="469938"/>
                </a:cubicBezTo>
                <a:close/>
                <a:moveTo>
                  <a:pt x="11233068" y="469938"/>
                </a:moveTo>
                <a:cubicBezTo>
                  <a:pt x="11197998" y="469938"/>
                  <a:pt x="11169568" y="498368"/>
                  <a:pt x="11169568" y="533437"/>
                </a:cubicBezTo>
                <a:cubicBezTo>
                  <a:pt x="11169568" y="568507"/>
                  <a:pt x="11197998" y="596937"/>
                  <a:pt x="11233068" y="596937"/>
                </a:cubicBezTo>
                <a:cubicBezTo>
                  <a:pt x="11268138" y="596937"/>
                  <a:pt x="11296568" y="568507"/>
                  <a:pt x="11296568" y="533437"/>
                </a:cubicBezTo>
                <a:cubicBezTo>
                  <a:pt x="11296568" y="498368"/>
                  <a:pt x="11268138" y="469938"/>
                  <a:pt x="11233068" y="469938"/>
                </a:cubicBezTo>
                <a:close/>
                <a:moveTo>
                  <a:pt x="10966368" y="469938"/>
                </a:moveTo>
                <a:cubicBezTo>
                  <a:pt x="10931298" y="469938"/>
                  <a:pt x="10902868" y="498368"/>
                  <a:pt x="10902868" y="533438"/>
                </a:cubicBezTo>
                <a:cubicBezTo>
                  <a:pt x="10902868" y="568507"/>
                  <a:pt x="10931298" y="596937"/>
                  <a:pt x="10966368" y="596937"/>
                </a:cubicBezTo>
                <a:cubicBezTo>
                  <a:pt x="11001438" y="596937"/>
                  <a:pt x="11029868" y="568507"/>
                  <a:pt x="11029868" y="533438"/>
                </a:cubicBezTo>
                <a:cubicBezTo>
                  <a:pt x="11029868" y="498368"/>
                  <a:pt x="11001438" y="469938"/>
                  <a:pt x="10966368" y="469938"/>
                </a:cubicBezTo>
                <a:close/>
                <a:moveTo>
                  <a:pt x="1098619" y="165150"/>
                </a:moveTo>
                <a:cubicBezTo>
                  <a:pt x="1063549" y="165150"/>
                  <a:pt x="1035120" y="193579"/>
                  <a:pt x="1035120" y="228649"/>
                </a:cubicBezTo>
                <a:cubicBezTo>
                  <a:pt x="1035120" y="263718"/>
                  <a:pt x="1063549" y="292148"/>
                  <a:pt x="1098619" y="292148"/>
                </a:cubicBezTo>
                <a:cubicBezTo>
                  <a:pt x="1133688" y="292148"/>
                  <a:pt x="1162118" y="263718"/>
                  <a:pt x="1162118" y="228649"/>
                </a:cubicBezTo>
                <a:cubicBezTo>
                  <a:pt x="1162118" y="193579"/>
                  <a:pt x="1133688" y="165150"/>
                  <a:pt x="1098619" y="165150"/>
                </a:cubicBezTo>
                <a:close/>
                <a:moveTo>
                  <a:pt x="831923" y="165150"/>
                </a:moveTo>
                <a:cubicBezTo>
                  <a:pt x="796853" y="165150"/>
                  <a:pt x="768424" y="193580"/>
                  <a:pt x="768424" y="228649"/>
                </a:cubicBezTo>
                <a:cubicBezTo>
                  <a:pt x="768424" y="263719"/>
                  <a:pt x="796853" y="292148"/>
                  <a:pt x="831923" y="292148"/>
                </a:cubicBezTo>
                <a:cubicBezTo>
                  <a:pt x="866992" y="292148"/>
                  <a:pt x="895422" y="263719"/>
                  <a:pt x="895422" y="228649"/>
                </a:cubicBezTo>
                <a:cubicBezTo>
                  <a:pt x="895422" y="193580"/>
                  <a:pt x="866992" y="165150"/>
                  <a:pt x="831923" y="165150"/>
                </a:cubicBezTo>
                <a:close/>
                <a:moveTo>
                  <a:pt x="565227" y="165150"/>
                </a:moveTo>
                <a:cubicBezTo>
                  <a:pt x="530158" y="165150"/>
                  <a:pt x="501728" y="193580"/>
                  <a:pt x="501728" y="228649"/>
                </a:cubicBezTo>
                <a:cubicBezTo>
                  <a:pt x="501728" y="263719"/>
                  <a:pt x="530158" y="292148"/>
                  <a:pt x="565227" y="292148"/>
                </a:cubicBezTo>
                <a:cubicBezTo>
                  <a:pt x="600296" y="292148"/>
                  <a:pt x="628726" y="263719"/>
                  <a:pt x="628726" y="228649"/>
                </a:cubicBezTo>
                <a:cubicBezTo>
                  <a:pt x="628726" y="193580"/>
                  <a:pt x="600296" y="165150"/>
                  <a:pt x="565227" y="165150"/>
                </a:cubicBezTo>
                <a:close/>
                <a:moveTo>
                  <a:pt x="298531" y="165150"/>
                </a:moveTo>
                <a:cubicBezTo>
                  <a:pt x="263462" y="165150"/>
                  <a:pt x="235032" y="193580"/>
                  <a:pt x="235032" y="228649"/>
                </a:cubicBezTo>
                <a:cubicBezTo>
                  <a:pt x="235032" y="263719"/>
                  <a:pt x="263462" y="292149"/>
                  <a:pt x="298531" y="292149"/>
                </a:cubicBezTo>
                <a:cubicBezTo>
                  <a:pt x="333601" y="292149"/>
                  <a:pt x="362030" y="263719"/>
                  <a:pt x="362030" y="228649"/>
                </a:cubicBezTo>
                <a:cubicBezTo>
                  <a:pt x="362030" y="193580"/>
                  <a:pt x="333601" y="165150"/>
                  <a:pt x="298531" y="165150"/>
                </a:cubicBezTo>
                <a:close/>
                <a:moveTo>
                  <a:pt x="2698871" y="165149"/>
                </a:moveTo>
                <a:cubicBezTo>
                  <a:pt x="2663799" y="165149"/>
                  <a:pt x="2635370" y="193578"/>
                  <a:pt x="2635370" y="228648"/>
                </a:cubicBezTo>
                <a:cubicBezTo>
                  <a:pt x="2635370" y="263717"/>
                  <a:pt x="2663799" y="292147"/>
                  <a:pt x="2698871" y="292147"/>
                </a:cubicBezTo>
                <a:cubicBezTo>
                  <a:pt x="2733965" y="292147"/>
                  <a:pt x="2762397" y="263717"/>
                  <a:pt x="2762397" y="228648"/>
                </a:cubicBezTo>
                <a:cubicBezTo>
                  <a:pt x="2762397" y="193578"/>
                  <a:pt x="2733965" y="165149"/>
                  <a:pt x="2698871" y="165149"/>
                </a:cubicBezTo>
                <a:close/>
                <a:moveTo>
                  <a:pt x="2432135" y="165149"/>
                </a:moveTo>
                <a:cubicBezTo>
                  <a:pt x="2397068" y="165149"/>
                  <a:pt x="2368636" y="193578"/>
                  <a:pt x="2368636" y="228648"/>
                </a:cubicBezTo>
                <a:cubicBezTo>
                  <a:pt x="2368636" y="263717"/>
                  <a:pt x="2397068" y="292147"/>
                  <a:pt x="2432135" y="292147"/>
                </a:cubicBezTo>
                <a:cubicBezTo>
                  <a:pt x="2467202" y="292147"/>
                  <a:pt x="2495641" y="263717"/>
                  <a:pt x="2495641" y="228648"/>
                </a:cubicBezTo>
                <a:cubicBezTo>
                  <a:pt x="2495641" y="193578"/>
                  <a:pt x="2467202" y="165149"/>
                  <a:pt x="2432135" y="165149"/>
                </a:cubicBezTo>
                <a:close/>
                <a:moveTo>
                  <a:pt x="2165442" y="165149"/>
                </a:moveTo>
                <a:cubicBezTo>
                  <a:pt x="2130377" y="165149"/>
                  <a:pt x="2101947" y="193579"/>
                  <a:pt x="2101947" y="228648"/>
                </a:cubicBezTo>
                <a:cubicBezTo>
                  <a:pt x="2101947" y="263718"/>
                  <a:pt x="2130377" y="292147"/>
                  <a:pt x="2165442" y="292147"/>
                </a:cubicBezTo>
                <a:cubicBezTo>
                  <a:pt x="2200515" y="292147"/>
                  <a:pt x="2228935" y="263718"/>
                  <a:pt x="2228935" y="228648"/>
                </a:cubicBezTo>
                <a:cubicBezTo>
                  <a:pt x="2228935" y="193579"/>
                  <a:pt x="2200515" y="165149"/>
                  <a:pt x="2165442" y="165149"/>
                </a:cubicBezTo>
                <a:close/>
                <a:moveTo>
                  <a:pt x="1898714" y="165149"/>
                </a:moveTo>
                <a:cubicBezTo>
                  <a:pt x="1863639" y="165149"/>
                  <a:pt x="1835214" y="193579"/>
                  <a:pt x="1835214" y="228648"/>
                </a:cubicBezTo>
                <a:cubicBezTo>
                  <a:pt x="1835214" y="263718"/>
                  <a:pt x="1863639" y="292147"/>
                  <a:pt x="1898714" y="292147"/>
                </a:cubicBezTo>
                <a:cubicBezTo>
                  <a:pt x="1933791" y="292147"/>
                  <a:pt x="1962218" y="263718"/>
                  <a:pt x="1962218" y="228648"/>
                </a:cubicBezTo>
                <a:cubicBezTo>
                  <a:pt x="1962218" y="193579"/>
                  <a:pt x="1933791" y="165149"/>
                  <a:pt x="1898714" y="165149"/>
                </a:cubicBezTo>
                <a:close/>
                <a:moveTo>
                  <a:pt x="1632014" y="165149"/>
                </a:moveTo>
                <a:cubicBezTo>
                  <a:pt x="1596942" y="165149"/>
                  <a:pt x="1568513" y="193579"/>
                  <a:pt x="1568513" y="228648"/>
                </a:cubicBezTo>
                <a:cubicBezTo>
                  <a:pt x="1568513" y="263718"/>
                  <a:pt x="1596942" y="292148"/>
                  <a:pt x="1632014" y="292148"/>
                </a:cubicBezTo>
                <a:cubicBezTo>
                  <a:pt x="1667081" y="292148"/>
                  <a:pt x="1695513" y="263718"/>
                  <a:pt x="1695513" y="228648"/>
                </a:cubicBezTo>
                <a:cubicBezTo>
                  <a:pt x="1695513" y="193579"/>
                  <a:pt x="1667081" y="165149"/>
                  <a:pt x="1632014" y="165149"/>
                </a:cubicBezTo>
                <a:close/>
                <a:moveTo>
                  <a:pt x="1365315" y="165149"/>
                </a:moveTo>
                <a:cubicBezTo>
                  <a:pt x="1330245" y="165149"/>
                  <a:pt x="1301816" y="193579"/>
                  <a:pt x="1301816" y="228649"/>
                </a:cubicBezTo>
                <a:cubicBezTo>
                  <a:pt x="1301816" y="263718"/>
                  <a:pt x="1330245" y="292148"/>
                  <a:pt x="1365315" y="292148"/>
                </a:cubicBezTo>
                <a:cubicBezTo>
                  <a:pt x="1400384" y="292148"/>
                  <a:pt x="1428814" y="263718"/>
                  <a:pt x="1428814" y="228649"/>
                </a:cubicBezTo>
                <a:cubicBezTo>
                  <a:pt x="1428814" y="193579"/>
                  <a:pt x="1400384" y="165149"/>
                  <a:pt x="1365315" y="165149"/>
                </a:cubicBezTo>
                <a:close/>
                <a:moveTo>
                  <a:pt x="4032336" y="165148"/>
                </a:moveTo>
                <a:cubicBezTo>
                  <a:pt x="3997246" y="165148"/>
                  <a:pt x="3968820" y="193577"/>
                  <a:pt x="3968820" y="228647"/>
                </a:cubicBezTo>
                <a:cubicBezTo>
                  <a:pt x="3968820" y="263716"/>
                  <a:pt x="3997246" y="292146"/>
                  <a:pt x="4032336" y="292146"/>
                </a:cubicBezTo>
                <a:cubicBezTo>
                  <a:pt x="4067393" y="292146"/>
                  <a:pt x="4095701" y="263716"/>
                  <a:pt x="4095701" y="228647"/>
                </a:cubicBezTo>
                <a:cubicBezTo>
                  <a:pt x="4095701" y="193577"/>
                  <a:pt x="4067393" y="165148"/>
                  <a:pt x="4032336" y="165148"/>
                </a:cubicBezTo>
                <a:close/>
                <a:moveTo>
                  <a:pt x="3765616" y="165148"/>
                </a:moveTo>
                <a:cubicBezTo>
                  <a:pt x="3730553" y="165148"/>
                  <a:pt x="3702132" y="193577"/>
                  <a:pt x="3702132" y="228647"/>
                </a:cubicBezTo>
                <a:cubicBezTo>
                  <a:pt x="3702132" y="263716"/>
                  <a:pt x="3730553" y="292146"/>
                  <a:pt x="3765616" y="292146"/>
                </a:cubicBezTo>
                <a:cubicBezTo>
                  <a:pt x="3800675" y="292146"/>
                  <a:pt x="3829105" y="263716"/>
                  <a:pt x="3829105" y="228647"/>
                </a:cubicBezTo>
                <a:cubicBezTo>
                  <a:pt x="3829105" y="193577"/>
                  <a:pt x="3800675" y="165148"/>
                  <a:pt x="3765616" y="165148"/>
                </a:cubicBezTo>
                <a:close/>
                <a:moveTo>
                  <a:pt x="3498937" y="165148"/>
                </a:moveTo>
                <a:cubicBezTo>
                  <a:pt x="3463858" y="165148"/>
                  <a:pt x="3435420" y="193578"/>
                  <a:pt x="3435420" y="228647"/>
                </a:cubicBezTo>
                <a:cubicBezTo>
                  <a:pt x="3435420" y="263717"/>
                  <a:pt x="3463858" y="292146"/>
                  <a:pt x="3498937" y="292146"/>
                </a:cubicBezTo>
                <a:cubicBezTo>
                  <a:pt x="3534004" y="292146"/>
                  <a:pt x="3562450" y="263717"/>
                  <a:pt x="3562450" y="228647"/>
                </a:cubicBezTo>
                <a:cubicBezTo>
                  <a:pt x="3562450" y="193578"/>
                  <a:pt x="3534004" y="165148"/>
                  <a:pt x="3498937" y="165148"/>
                </a:cubicBezTo>
                <a:close/>
                <a:moveTo>
                  <a:pt x="3232202" y="165148"/>
                </a:moveTo>
                <a:cubicBezTo>
                  <a:pt x="3197140" y="165148"/>
                  <a:pt x="3168715" y="193578"/>
                  <a:pt x="3168715" y="228647"/>
                </a:cubicBezTo>
                <a:cubicBezTo>
                  <a:pt x="3168715" y="263717"/>
                  <a:pt x="3197140" y="292146"/>
                  <a:pt x="3232202" y="292146"/>
                </a:cubicBezTo>
                <a:cubicBezTo>
                  <a:pt x="3267265" y="292146"/>
                  <a:pt x="3295690" y="263717"/>
                  <a:pt x="3295690" y="228647"/>
                </a:cubicBezTo>
                <a:cubicBezTo>
                  <a:pt x="3295690" y="193578"/>
                  <a:pt x="3267265" y="165148"/>
                  <a:pt x="3232202" y="165148"/>
                </a:cubicBezTo>
                <a:close/>
                <a:moveTo>
                  <a:pt x="2965556" y="165148"/>
                </a:moveTo>
                <a:cubicBezTo>
                  <a:pt x="2930493" y="165148"/>
                  <a:pt x="2902069" y="193578"/>
                  <a:pt x="2902069" y="228648"/>
                </a:cubicBezTo>
                <a:cubicBezTo>
                  <a:pt x="2902069" y="263717"/>
                  <a:pt x="2930493" y="292147"/>
                  <a:pt x="2965556" y="292147"/>
                </a:cubicBezTo>
                <a:cubicBezTo>
                  <a:pt x="3000619" y="292147"/>
                  <a:pt x="3029043" y="263717"/>
                  <a:pt x="3029043" y="228648"/>
                </a:cubicBezTo>
                <a:cubicBezTo>
                  <a:pt x="3029043" y="193578"/>
                  <a:pt x="3000619" y="165148"/>
                  <a:pt x="2965556" y="165148"/>
                </a:cubicBezTo>
                <a:close/>
                <a:moveTo>
                  <a:pt x="5365711" y="165147"/>
                </a:moveTo>
                <a:cubicBezTo>
                  <a:pt x="5330633" y="165147"/>
                  <a:pt x="5302216" y="193576"/>
                  <a:pt x="5302216" y="228646"/>
                </a:cubicBezTo>
                <a:cubicBezTo>
                  <a:pt x="5302216" y="263715"/>
                  <a:pt x="5330633" y="292145"/>
                  <a:pt x="5365711" y="292145"/>
                </a:cubicBezTo>
                <a:cubicBezTo>
                  <a:pt x="5400777" y="292145"/>
                  <a:pt x="5429204" y="263715"/>
                  <a:pt x="5429204" y="228646"/>
                </a:cubicBezTo>
                <a:cubicBezTo>
                  <a:pt x="5429204" y="193576"/>
                  <a:pt x="5400777" y="165147"/>
                  <a:pt x="5365711" y="165147"/>
                </a:cubicBezTo>
                <a:close/>
                <a:moveTo>
                  <a:pt x="5098992" y="165147"/>
                </a:moveTo>
                <a:cubicBezTo>
                  <a:pt x="5063915" y="165147"/>
                  <a:pt x="5035504" y="193576"/>
                  <a:pt x="5035504" y="228646"/>
                </a:cubicBezTo>
                <a:cubicBezTo>
                  <a:pt x="5035504" y="263715"/>
                  <a:pt x="5063915" y="292145"/>
                  <a:pt x="5098992" y="292145"/>
                </a:cubicBezTo>
                <a:cubicBezTo>
                  <a:pt x="5134073" y="292145"/>
                  <a:pt x="5162504" y="263715"/>
                  <a:pt x="5162504" y="228646"/>
                </a:cubicBezTo>
                <a:cubicBezTo>
                  <a:pt x="5162504" y="193576"/>
                  <a:pt x="5134073" y="165147"/>
                  <a:pt x="5098992" y="165147"/>
                </a:cubicBezTo>
                <a:close/>
                <a:moveTo>
                  <a:pt x="4832299" y="165147"/>
                </a:moveTo>
                <a:cubicBezTo>
                  <a:pt x="4797219" y="165147"/>
                  <a:pt x="4768790" y="193577"/>
                  <a:pt x="4768790" y="228646"/>
                </a:cubicBezTo>
                <a:cubicBezTo>
                  <a:pt x="4768790" y="263716"/>
                  <a:pt x="4797219" y="292145"/>
                  <a:pt x="4832299" y="292145"/>
                </a:cubicBezTo>
                <a:cubicBezTo>
                  <a:pt x="4867373" y="292145"/>
                  <a:pt x="4895808" y="263716"/>
                  <a:pt x="4895808" y="228646"/>
                </a:cubicBezTo>
                <a:cubicBezTo>
                  <a:pt x="4895808" y="193577"/>
                  <a:pt x="4867373" y="165147"/>
                  <a:pt x="4832299" y="165147"/>
                </a:cubicBezTo>
                <a:close/>
                <a:moveTo>
                  <a:pt x="4565659" y="165147"/>
                </a:moveTo>
                <a:cubicBezTo>
                  <a:pt x="4530579" y="165147"/>
                  <a:pt x="4502122" y="193577"/>
                  <a:pt x="4502122" y="228646"/>
                </a:cubicBezTo>
                <a:cubicBezTo>
                  <a:pt x="4502122" y="263716"/>
                  <a:pt x="4530579" y="292146"/>
                  <a:pt x="4565659" y="292146"/>
                </a:cubicBezTo>
                <a:cubicBezTo>
                  <a:pt x="4600705" y="292146"/>
                  <a:pt x="4629117" y="263716"/>
                  <a:pt x="4629117" y="228646"/>
                </a:cubicBezTo>
                <a:cubicBezTo>
                  <a:pt x="4629117" y="193577"/>
                  <a:pt x="4600705" y="165147"/>
                  <a:pt x="4565659" y="165147"/>
                </a:cubicBezTo>
                <a:close/>
                <a:moveTo>
                  <a:pt x="4298922" y="165147"/>
                </a:moveTo>
                <a:cubicBezTo>
                  <a:pt x="4263852" y="165147"/>
                  <a:pt x="4235426" y="193577"/>
                  <a:pt x="4235426" y="228647"/>
                </a:cubicBezTo>
                <a:cubicBezTo>
                  <a:pt x="4235426" y="263716"/>
                  <a:pt x="4263852" y="292146"/>
                  <a:pt x="4298922" y="292146"/>
                </a:cubicBezTo>
                <a:cubicBezTo>
                  <a:pt x="4333979" y="292146"/>
                  <a:pt x="4362411" y="263716"/>
                  <a:pt x="4362411" y="228647"/>
                </a:cubicBezTo>
                <a:cubicBezTo>
                  <a:pt x="4362411" y="193577"/>
                  <a:pt x="4333979" y="165147"/>
                  <a:pt x="4298922" y="165147"/>
                </a:cubicBezTo>
                <a:close/>
                <a:moveTo>
                  <a:pt x="6699168" y="165146"/>
                </a:moveTo>
                <a:cubicBezTo>
                  <a:pt x="6664098" y="165146"/>
                  <a:pt x="6635668" y="193575"/>
                  <a:pt x="6635668" y="228645"/>
                </a:cubicBezTo>
                <a:cubicBezTo>
                  <a:pt x="6635668" y="263714"/>
                  <a:pt x="6664098" y="292144"/>
                  <a:pt x="6699168" y="292144"/>
                </a:cubicBezTo>
                <a:cubicBezTo>
                  <a:pt x="6734238" y="292144"/>
                  <a:pt x="6762668" y="263714"/>
                  <a:pt x="6762668" y="228645"/>
                </a:cubicBezTo>
                <a:cubicBezTo>
                  <a:pt x="6762668" y="193575"/>
                  <a:pt x="6734238" y="165146"/>
                  <a:pt x="6699168" y="165146"/>
                </a:cubicBezTo>
                <a:close/>
                <a:moveTo>
                  <a:pt x="6432468" y="165146"/>
                </a:moveTo>
                <a:cubicBezTo>
                  <a:pt x="6397398" y="165146"/>
                  <a:pt x="6368968" y="193575"/>
                  <a:pt x="6368968" y="228645"/>
                </a:cubicBezTo>
                <a:cubicBezTo>
                  <a:pt x="6368968" y="263715"/>
                  <a:pt x="6397398" y="292144"/>
                  <a:pt x="6432468" y="292144"/>
                </a:cubicBezTo>
                <a:cubicBezTo>
                  <a:pt x="6467538" y="292144"/>
                  <a:pt x="6495968" y="263715"/>
                  <a:pt x="6495968" y="228645"/>
                </a:cubicBezTo>
                <a:cubicBezTo>
                  <a:pt x="6495968" y="193575"/>
                  <a:pt x="6467538" y="165146"/>
                  <a:pt x="6432468" y="165146"/>
                </a:cubicBezTo>
                <a:close/>
                <a:moveTo>
                  <a:pt x="6165768" y="165146"/>
                </a:moveTo>
                <a:cubicBezTo>
                  <a:pt x="6130698" y="165146"/>
                  <a:pt x="6102268" y="193576"/>
                  <a:pt x="6102268" y="228645"/>
                </a:cubicBezTo>
                <a:cubicBezTo>
                  <a:pt x="6102268" y="263715"/>
                  <a:pt x="6130698" y="292144"/>
                  <a:pt x="6165768" y="292144"/>
                </a:cubicBezTo>
                <a:cubicBezTo>
                  <a:pt x="6200838" y="292144"/>
                  <a:pt x="6229268" y="263715"/>
                  <a:pt x="6229268" y="228645"/>
                </a:cubicBezTo>
                <a:cubicBezTo>
                  <a:pt x="6229268" y="193576"/>
                  <a:pt x="6200838" y="165146"/>
                  <a:pt x="6165768" y="165146"/>
                </a:cubicBezTo>
                <a:close/>
                <a:moveTo>
                  <a:pt x="5899070" y="165146"/>
                </a:moveTo>
                <a:cubicBezTo>
                  <a:pt x="5864004" y="165146"/>
                  <a:pt x="5835571" y="193576"/>
                  <a:pt x="5835571" y="228645"/>
                </a:cubicBezTo>
                <a:cubicBezTo>
                  <a:pt x="5835571" y="263715"/>
                  <a:pt x="5864004" y="292145"/>
                  <a:pt x="5899070" y="292145"/>
                </a:cubicBezTo>
                <a:cubicBezTo>
                  <a:pt x="5934142" y="292145"/>
                  <a:pt x="5962580" y="263715"/>
                  <a:pt x="5962580" y="228645"/>
                </a:cubicBezTo>
                <a:cubicBezTo>
                  <a:pt x="5962580" y="193576"/>
                  <a:pt x="5934142" y="165146"/>
                  <a:pt x="5899070" y="165146"/>
                </a:cubicBezTo>
                <a:close/>
                <a:moveTo>
                  <a:pt x="5632393" y="165146"/>
                </a:moveTo>
                <a:cubicBezTo>
                  <a:pt x="5597324" y="165146"/>
                  <a:pt x="5568897" y="193576"/>
                  <a:pt x="5568897" y="228646"/>
                </a:cubicBezTo>
                <a:cubicBezTo>
                  <a:pt x="5568897" y="263715"/>
                  <a:pt x="5597324" y="292145"/>
                  <a:pt x="5632393" y="292145"/>
                </a:cubicBezTo>
                <a:cubicBezTo>
                  <a:pt x="5667457" y="292145"/>
                  <a:pt x="5695890" y="263715"/>
                  <a:pt x="5695890" y="228646"/>
                </a:cubicBezTo>
                <a:cubicBezTo>
                  <a:pt x="5695890" y="193576"/>
                  <a:pt x="5667457" y="165146"/>
                  <a:pt x="5632393" y="165146"/>
                </a:cubicBezTo>
                <a:close/>
                <a:moveTo>
                  <a:pt x="8032668" y="165145"/>
                </a:moveTo>
                <a:cubicBezTo>
                  <a:pt x="7997598" y="165145"/>
                  <a:pt x="7969168" y="193574"/>
                  <a:pt x="7969168" y="228644"/>
                </a:cubicBezTo>
                <a:cubicBezTo>
                  <a:pt x="7969168" y="263713"/>
                  <a:pt x="7997598" y="292143"/>
                  <a:pt x="8032668" y="292143"/>
                </a:cubicBezTo>
                <a:cubicBezTo>
                  <a:pt x="8067738" y="292143"/>
                  <a:pt x="8096168" y="263713"/>
                  <a:pt x="8096168" y="228644"/>
                </a:cubicBezTo>
                <a:cubicBezTo>
                  <a:pt x="8096168" y="193574"/>
                  <a:pt x="8067738" y="165145"/>
                  <a:pt x="8032668" y="165145"/>
                </a:cubicBezTo>
                <a:close/>
                <a:moveTo>
                  <a:pt x="7765968" y="165145"/>
                </a:moveTo>
                <a:cubicBezTo>
                  <a:pt x="7730898" y="165145"/>
                  <a:pt x="7702468" y="193574"/>
                  <a:pt x="7702468" y="228644"/>
                </a:cubicBezTo>
                <a:cubicBezTo>
                  <a:pt x="7702468" y="263714"/>
                  <a:pt x="7730898" y="292143"/>
                  <a:pt x="7765968" y="292143"/>
                </a:cubicBezTo>
                <a:cubicBezTo>
                  <a:pt x="7801038" y="292143"/>
                  <a:pt x="7829468" y="263714"/>
                  <a:pt x="7829468" y="228644"/>
                </a:cubicBezTo>
                <a:cubicBezTo>
                  <a:pt x="7829468" y="193574"/>
                  <a:pt x="7801038" y="165145"/>
                  <a:pt x="7765968" y="165145"/>
                </a:cubicBezTo>
                <a:close/>
                <a:moveTo>
                  <a:pt x="7499268" y="165145"/>
                </a:moveTo>
                <a:cubicBezTo>
                  <a:pt x="7464198" y="165145"/>
                  <a:pt x="7435768" y="193575"/>
                  <a:pt x="7435768" y="228644"/>
                </a:cubicBezTo>
                <a:cubicBezTo>
                  <a:pt x="7435768" y="263714"/>
                  <a:pt x="7464198" y="292143"/>
                  <a:pt x="7499268" y="292143"/>
                </a:cubicBezTo>
                <a:cubicBezTo>
                  <a:pt x="7534338" y="292143"/>
                  <a:pt x="7562768" y="263714"/>
                  <a:pt x="7562768" y="228644"/>
                </a:cubicBezTo>
                <a:cubicBezTo>
                  <a:pt x="7562768" y="193575"/>
                  <a:pt x="7534338" y="165145"/>
                  <a:pt x="7499268" y="165145"/>
                </a:cubicBezTo>
                <a:close/>
                <a:moveTo>
                  <a:pt x="7232568" y="165145"/>
                </a:moveTo>
                <a:cubicBezTo>
                  <a:pt x="7197498" y="165145"/>
                  <a:pt x="7169068" y="193575"/>
                  <a:pt x="7169068" y="228644"/>
                </a:cubicBezTo>
                <a:cubicBezTo>
                  <a:pt x="7169068" y="263714"/>
                  <a:pt x="7197498" y="292144"/>
                  <a:pt x="7232568" y="292144"/>
                </a:cubicBezTo>
                <a:cubicBezTo>
                  <a:pt x="7267638" y="292144"/>
                  <a:pt x="7296068" y="263714"/>
                  <a:pt x="7296068" y="228644"/>
                </a:cubicBezTo>
                <a:cubicBezTo>
                  <a:pt x="7296068" y="193575"/>
                  <a:pt x="7267638" y="165145"/>
                  <a:pt x="7232568" y="165145"/>
                </a:cubicBezTo>
                <a:close/>
                <a:moveTo>
                  <a:pt x="6965868" y="165145"/>
                </a:moveTo>
                <a:cubicBezTo>
                  <a:pt x="6930798" y="165145"/>
                  <a:pt x="6902368" y="193575"/>
                  <a:pt x="6902368" y="228645"/>
                </a:cubicBezTo>
                <a:cubicBezTo>
                  <a:pt x="6902368" y="263714"/>
                  <a:pt x="6930798" y="292144"/>
                  <a:pt x="6965868" y="292144"/>
                </a:cubicBezTo>
                <a:cubicBezTo>
                  <a:pt x="7000938" y="292144"/>
                  <a:pt x="7029368" y="263714"/>
                  <a:pt x="7029368" y="228645"/>
                </a:cubicBezTo>
                <a:cubicBezTo>
                  <a:pt x="7029368" y="193575"/>
                  <a:pt x="7000938" y="165145"/>
                  <a:pt x="6965868" y="165145"/>
                </a:cubicBezTo>
                <a:close/>
                <a:moveTo>
                  <a:pt x="9366168" y="165144"/>
                </a:moveTo>
                <a:cubicBezTo>
                  <a:pt x="9331098" y="165144"/>
                  <a:pt x="9302668" y="193573"/>
                  <a:pt x="9302668" y="228643"/>
                </a:cubicBezTo>
                <a:cubicBezTo>
                  <a:pt x="9302668" y="263712"/>
                  <a:pt x="9331098" y="292142"/>
                  <a:pt x="9366168" y="292142"/>
                </a:cubicBezTo>
                <a:cubicBezTo>
                  <a:pt x="9401238" y="292142"/>
                  <a:pt x="9429668" y="263712"/>
                  <a:pt x="9429668" y="228643"/>
                </a:cubicBezTo>
                <a:cubicBezTo>
                  <a:pt x="9429668" y="193573"/>
                  <a:pt x="9401238" y="165144"/>
                  <a:pt x="9366168" y="165144"/>
                </a:cubicBezTo>
                <a:close/>
                <a:moveTo>
                  <a:pt x="9099468" y="165144"/>
                </a:moveTo>
                <a:cubicBezTo>
                  <a:pt x="9064398" y="165144"/>
                  <a:pt x="9035968" y="193574"/>
                  <a:pt x="9035968" y="228643"/>
                </a:cubicBezTo>
                <a:cubicBezTo>
                  <a:pt x="9035968" y="263713"/>
                  <a:pt x="9064398" y="292142"/>
                  <a:pt x="9099468" y="292142"/>
                </a:cubicBezTo>
                <a:cubicBezTo>
                  <a:pt x="9134538" y="292142"/>
                  <a:pt x="9162968" y="263713"/>
                  <a:pt x="9162968" y="228643"/>
                </a:cubicBezTo>
                <a:cubicBezTo>
                  <a:pt x="9162968" y="193574"/>
                  <a:pt x="9134538" y="165144"/>
                  <a:pt x="9099468" y="165144"/>
                </a:cubicBezTo>
                <a:close/>
                <a:moveTo>
                  <a:pt x="8832768" y="165144"/>
                </a:moveTo>
                <a:cubicBezTo>
                  <a:pt x="8797698" y="165144"/>
                  <a:pt x="8769268" y="193574"/>
                  <a:pt x="8769268" y="228643"/>
                </a:cubicBezTo>
                <a:cubicBezTo>
                  <a:pt x="8769268" y="263713"/>
                  <a:pt x="8797698" y="292142"/>
                  <a:pt x="8832768" y="292142"/>
                </a:cubicBezTo>
                <a:cubicBezTo>
                  <a:pt x="8867838" y="292142"/>
                  <a:pt x="8896268" y="263713"/>
                  <a:pt x="8896268" y="228643"/>
                </a:cubicBezTo>
                <a:cubicBezTo>
                  <a:pt x="8896268" y="193574"/>
                  <a:pt x="8867838" y="165144"/>
                  <a:pt x="8832768" y="165144"/>
                </a:cubicBezTo>
                <a:close/>
                <a:moveTo>
                  <a:pt x="8566068" y="165144"/>
                </a:moveTo>
                <a:cubicBezTo>
                  <a:pt x="8530998" y="165144"/>
                  <a:pt x="8502568" y="193574"/>
                  <a:pt x="8502568" y="228643"/>
                </a:cubicBezTo>
                <a:cubicBezTo>
                  <a:pt x="8502568" y="263713"/>
                  <a:pt x="8530998" y="292143"/>
                  <a:pt x="8566068" y="292143"/>
                </a:cubicBezTo>
                <a:cubicBezTo>
                  <a:pt x="8601138" y="292143"/>
                  <a:pt x="8629568" y="263713"/>
                  <a:pt x="8629568" y="228643"/>
                </a:cubicBezTo>
                <a:cubicBezTo>
                  <a:pt x="8629568" y="193574"/>
                  <a:pt x="8601138" y="165144"/>
                  <a:pt x="8566068" y="165144"/>
                </a:cubicBezTo>
                <a:close/>
                <a:moveTo>
                  <a:pt x="8299368" y="165144"/>
                </a:moveTo>
                <a:cubicBezTo>
                  <a:pt x="8264298" y="165144"/>
                  <a:pt x="8235868" y="193574"/>
                  <a:pt x="8235868" y="228644"/>
                </a:cubicBezTo>
                <a:cubicBezTo>
                  <a:pt x="8235868" y="263713"/>
                  <a:pt x="8264298" y="292143"/>
                  <a:pt x="8299368" y="292143"/>
                </a:cubicBezTo>
                <a:cubicBezTo>
                  <a:pt x="8334438" y="292143"/>
                  <a:pt x="8362868" y="263713"/>
                  <a:pt x="8362868" y="228644"/>
                </a:cubicBezTo>
                <a:cubicBezTo>
                  <a:pt x="8362868" y="193574"/>
                  <a:pt x="8334438" y="165144"/>
                  <a:pt x="8299368" y="165144"/>
                </a:cubicBezTo>
                <a:close/>
                <a:moveTo>
                  <a:pt x="10699668" y="165143"/>
                </a:moveTo>
                <a:cubicBezTo>
                  <a:pt x="10664598" y="165143"/>
                  <a:pt x="10636168" y="193572"/>
                  <a:pt x="10636168" y="228642"/>
                </a:cubicBezTo>
                <a:cubicBezTo>
                  <a:pt x="10636168" y="263711"/>
                  <a:pt x="10664598" y="292141"/>
                  <a:pt x="10699668" y="292141"/>
                </a:cubicBezTo>
                <a:cubicBezTo>
                  <a:pt x="10734738" y="292141"/>
                  <a:pt x="10763168" y="263711"/>
                  <a:pt x="10763168" y="228642"/>
                </a:cubicBezTo>
                <a:cubicBezTo>
                  <a:pt x="10763168" y="193572"/>
                  <a:pt x="10734738" y="165143"/>
                  <a:pt x="10699668" y="165143"/>
                </a:cubicBezTo>
                <a:close/>
                <a:moveTo>
                  <a:pt x="10432968" y="165143"/>
                </a:moveTo>
                <a:cubicBezTo>
                  <a:pt x="10397898" y="165143"/>
                  <a:pt x="10369468" y="193573"/>
                  <a:pt x="10369468" y="228642"/>
                </a:cubicBezTo>
                <a:cubicBezTo>
                  <a:pt x="10369468" y="263712"/>
                  <a:pt x="10397898" y="292141"/>
                  <a:pt x="10432968" y="292141"/>
                </a:cubicBezTo>
                <a:cubicBezTo>
                  <a:pt x="10468038" y="292141"/>
                  <a:pt x="10496468" y="263712"/>
                  <a:pt x="10496468" y="228642"/>
                </a:cubicBezTo>
                <a:cubicBezTo>
                  <a:pt x="10496468" y="193573"/>
                  <a:pt x="10468038" y="165143"/>
                  <a:pt x="10432968" y="165143"/>
                </a:cubicBezTo>
                <a:close/>
                <a:moveTo>
                  <a:pt x="10166268" y="165143"/>
                </a:moveTo>
                <a:cubicBezTo>
                  <a:pt x="10131198" y="165143"/>
                  <a:pt x="10102768" y="193573"/>
                  <a:pt x="10102768" y="228642"/>
                </a:cubicBezTo>
                <a:cubicBezTo>
                  <a:pt x="10102768" y="263712"/>
                  <a:pt x="10131198" y="292141"/>
                  <a:pt x="10166268" y="292141"/>
                </a:cubicBezTo>
                <a:cubicBezTo>
                  <a:pt x="10201338" y="292141"/>
                  <a:pt x="10229768" y="263712"/>
                  <a:pt x="10229768" y="228642"/>
                </a:cubicBezTo>
                <a:cubicBezTo>
                  <a:pt x="10229768" y="193573"/>
                  <a:pt x="10201338" y="165143"/>
                  <a:pt x="10166268" y="165143"/>
                </a:cubicBezTo>
                <a:close/>
                <a:moveTo>
                  <a:pt x="9899568" y="165143"/>
                </a:moveTo>
                <a:cubicBezTo>
                  <a:pt x="9864498" y="165143"/>
                  <a:pt x="9836068" y="193573"/>
                  <a:pt x="9836068" y="228642"/>
                </a:cubicBezTo>
                <a:cubicBezTo>
                  <a:pt x="9836068" y="263712"/>
                  <a:pt x="9864498" y="292142"/>
                  <a:pt x="9899568" y="292142"/>
                </a:cubicBezTo>
                <a:cubicBezTo>
                  <a:pt x="9934638" y="292142"/>
                  <a:pt x="9963068" y="263712"/>
                  <a:pt x="9963068" y="228642"/>
                </a:cubicBezTo>
                <a:cubicBezTo>
                  <a:pt x="9963068" y="193573"/>
                  <a:pt x="9934638" y="165143"/>
                  <a:pt x="9899568" y="165143"/>
                </a:cubicBezTo>
                <a:close/>
                <a:moveTo>
                  <a:pt x="9632868" y="165143"/>
                </a:moveTo>
                <a:cubicBezTo>
                  <a:pt x="9597798" y="165143"/>
                  <a:pt x="9569368" y="193573"/>
                  <a:pt x="9569368" y="228643"/>
                </a:cubicBezTo>
                <a:cubicBezTo>
                  <a:pt x="9569368" y="263712"/>
                  <a:pt x="9597798" y="292142"/>
                  <a:pt x="9632868" y="292142"/>
                </a:cubicBezTo>
                <a:cubicBezTo>
                  <a:pt x="9667938" y="292142"/>
                  <a:pt x="9696368" y="263712"/>
                  <a:pt x="9696368" y="228643"/>
                </a:cubicBezTo>
                <a:cubicBezTo>
                  <a:pt x="9696368" y="193573"/>
                  <a:pt x="9667938" y="165143"/>
                  <a:pt x="9632868" y="165143"/>
                </a:cubicBezTo>
                <a:close/>
                <a:moveTo>
                  <a:pt x="11766468" y="165142"/>
                </a:moveTo>
                <a:cubicBezTo>
                  <a:pt x="11731398" y="165142"/>
                  <a:pt x="11702968" y="193572"/>
                  <a:pt x="11702968" y="228641"/>
                </a:cubicBezTo>
                <a:cubicBezTo>
                  <a:pt x="11702968" y="263711"/>
                  <a:pt x="11731398" y="292140"/>
                  <a:pt x="11766468" y="292140"/>
                </a:cubicBezTo>
                <a:cubicBezTo>
                  <a:pt x="11801538" y="292140"/>
                  <a:pt x="11829968" y="263711"/>
                  <a:pt x="11829968" y="228641"/>
                </a:cubicBezTo>
                <a:cubicBezTo>
                  <a:pt x="11829968" y="193572"/>
                  <a:pt x="11801538" y="165142"/>
                  <a:pt x="11766468" y="165142"/>
                </a:cubicBezTo>
                <a:close/>
                <a:moveTo>
                  <a:pt x="11499768" y="165142"/>
                </a:moveTo>
                <a:cubicBezTo>
                  <a:pt x="11464698" y="165142"/>
                  <a:pt x="11436268" y="193572"/>
                  <a:pt x="11436268" y="228641"/>
                </a:cubicBezTo>
                <a:cubicBezTo>
                  <a:pt x="11436268" y="263711"/>
                  <a:pt x="11464698" y="292140"/>
                  <a:pt x="11499768" y="292140"/>
                </a:cubicBezTo>
                <a:cubicBezTo>
                  <a:pt x="11534838" y="292140"/>
                  <a:pt x="11563268" y="263711"/>
                  <a:pt x="11563268" y="228641"/>
                </a:cubicBezTo>
                <a:cubicBezTo>
                  <a:pt x="11563268" y="193572"/>
                  <a:pt x="11534838" y="165142"/>
                  <a:pt x="11499768" y="165142"/>
                </a:cubicBezTo>
                <a:close/>
                <a:moveTo>
                  <a:pt x="11233068" y="165142"/>
                </a:moveTo>
                <a:cubicBezTo>
                  <a:pt x="11197998" y="165142"/>
                  <a:pt x="11169568" y="193572"/>
                  <a:pt x="11169568" y="228641"/>
                </a:cubicBezTo>
                <a:cubicBezTo>
                  <a:pt x="11169568" y="263711"/>
                  <a:pt x="11197998" y="292141"/>
                  <a:pt x="11233068" y="292141"/>
                </a:cubicBezTo>
                <a:cubicBezTo>
                  <a:pt x="11268138" y="292141"/>
                  <a:pt x="11296568" y="263711"/>
                  <a:pt x="11296568" y="228641"/>
                </a:cubicBezTo>
                <a:cubicBezTo>
                  <a:pt x="11296568" y="193572"/>
                  <a:pt x="11268138" y="165142"/>
                  <a:pt x="11233068" y="165142"/>
                </a:cubicBezTo>
                <a:close/>
                <a:moveTo>
                  <a:pt x="10966368" y="165142"/>
                </a:moveTo>
                <a:cubicBezTo>
                  <a:pt x="10931298" y="165142"/>
                  <a:pt x="10902868" y="193572"/>
                  <a:pt x="10902868" y="228642"/>
                </a:cubicBezTo>
                <a:cubicBezTo>
                  <a:pt x="10902868" y="263711"/>
                  <a:pt x="10931298" y="292141"/>
                  <a:pt x="10966368" y="292141"/>
                </a:cubicBezTo>
                <a:cubicBezTo>
                  <a:pt x="11001438" y="292141"/>
                  <a:pt x="11029868" y="263711"/>
                  <a:pt x="11029868" y="228642"/>
                </a:cubicBezTo>
                <a:cubicBezTo>
                  <a:pt x="11029868" y="193572"/>
                  <a:pt x="11001438" y="165142"/>
                  <a:pt x="10966368" y="165142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005EB34-FF8D-89BF-DE83-0DD190D1FF6D}"/>
              </a:ext>
            </a:extLst>
          </p:cNvPr>
          <p:cNvSpPr/>
          <p:nvPr/>
        </p:nvSpPr>
        <p:spPr>
          <a:xfrm rot="16200000">
            <a:off x="-16787189" y="-7020380"/>
            <a:ext cx="36917068" cy="20765850"/>
          </a:xfrm>
          <a:custGeom>
            <a:avLst/>
            <a:gdLst>
              <a:gd name="connsiteX0" fmla="*/ 11893468 w 12192000"/>
              <a:gd name="connsiteY0" fmla="*/ 6565858 h 6858000"/>
              <a:gd name="connsiteX1" fmla="*/ 11829968 w 12192000"/>
              <a:gd name="connsiteY1" fmla="*/ 6629358 h 6858000"/>
              <a:gd name="connsiteX2" fmla="*/ 11893468 w 12192000"/>
              <a:gd name="connsiteY2" fmla="*/ 6692858 h 6858000"/>
              <a:gd name="connsiteX3" fmla="*/ 11956968 w 12192000"/>
              <a:gd name="connsiteY3" fmla="*/ 6629358 h 6858000"/>
              <a:gd name="connsiteX4" fmla="*/ 11893468 w 12192000"/>
              <a:gd name="connsiteY4" fmla="*/ 6565858 h 6858000"/>
              <a:gd name="connsiteX5" fmla="*/ 11626768 w 12192000"/>
              <a:gd name="connsiteY5" fmla="*/ 6565858 h 6858000"/>
              <a:gd name="connsiteX6" fmla="*/ 11563268 w 12192000"/>
              <a:gd name="connsiteY6" fmla="*/ 6629358 h 6858000"/>
              <a:gd name="connsiteX7" fmla="*/ 11626768 w 12192000"/>
              <a:gd name="connsiteY7" fmla="*/ 6692858 h 6858000"/>
              <a:gd name="connsiteX8" fmla="*/ 11690268 w 12192000"/>
              <a:gd name="connsiteY8" fmla="*/ 6629358 h 6858000"/>
              <a:gd name="connsiteX9" fmla="*/ 11626768 w 12192000"/>
              <a:gd name="connsiteY9" fmla="*/ 6565858 h 6858000"/>
              <a:gd name="connsiteX10" fmla="*/ 11360068 w 12192000"/>
              <a:gd name="connsiteY10" fmla="*/ 6565858 h 6858000"/>
              <a:gd name="connsiteX11" fmla="*/ 11296568 w 12192000"/>
              <a:gd name="connsiteY11" fmla="*/ 6629358 h 6858000"/>
              <a:gd name="connsiteX12" fmla="*/ 11360068 w 12192000"/>
              <a:gd name="connsiteY12" fmla="*/ 6692858 h 6858000"/>
              <a:gd name="connsiteX13" fmla="*/ 11423568 w 12192000"/>
              <a:gd name="connsiteY13" fmla="*/ 6629358 h 6858000"/>
              <a:gd name="connsiteX14" fmla="*/ 11360068 w 12192000"/>
              <a:gd name="connsiteY14" fmla="*/ 6565858 h 6858000"/>
              <a:gd name="connsiteX15" fmla="*/ 11093368 w 12192000"/>
              <a:gd name="connsiteY15" fmla="*/ 6565858 h 6858000"/>
              <a:gd name="connsiteX16" fmla="*/ 11029868 w 12192000"/>
              <a:gd name="connsiteY16" fmla="*/ 6629358 h 6858000"/>
              <a:gd name="connsiteX17" fmla="*/ 11093368 w 12192000"/>
              <a:gd name="connsiteY17" fmla="*/ 6692858 h 6858000"/>
              <a:gd name="connsiteX18" fmla="*/ 11156868 w 12192000"/>
              <a:gd name="connsiteY18" fmla="*/ 6629358 h 6858000"/>
              <a:gd name="connsiteX19" fmla="*/ 11093368 w 12192000"/>
              <a:gd name="connsiteY19" fmla="*/ 6565858 h 6858000"/>
              <a:gd name="connsiteX20" fmla="*/ 10826668 w 12192000"/>
              <a:gd name="connsiteY20" fmla="*/ 6565858 h 6858000"/>
              <a:gd name="connsiteX21" fmla="*/ 10763168 w 12192000"/>
              <a:gd name="connsiteY21" fmla="*/ 6629358 h 6858000"/>
              <a:gd name="connsiteX22" fmla="*/ 10826668 w 12192000"/>
              <a:gd name="connsiteY22" fmla="*/ 6692858 h 6858000"/>
              <a:gd name="connsiteX23" fmla="*/ 10890168 w 12192000"/>
              <a:gd name="connsiteY23" fmla="*/ 6629358 h 6858000"/>
              <a:gd name="connsiteX24" fmla="*/ 10826668 w 12192000"/>
              <a:gd name="connsiteY24" fmla="*/ 6565858 h 6858000"/>
              <a:gd name="connsiteX25" fmla="*/ 10559968 w 12192000"/>
              <a:gd name="connsiteY25" fmla="*/ 6565858 h 6858000"/>
              <a:gd name="connsiteX26" fmla="*/ 10496468 w 12192000"/>
              <a:gd name="connsiteY26" fmla="*/ 6629358 h 6858000"/>
              <a:gd name="connsiteX27" fmla="*/ 10559968 w 12192000"/>
              <a:gd name="connsiteY27" fmla="*/ 6692858 h 6858000"/>
              <a:gd name="connsiteX28" fmla="*/ 10623468 w 12192000"/>
              <a:gd name="connsiteY28" fmla="*/ 6629358 h 6858000"/>
              <a:gd name="connsiteX29" fmla="*/ 10559968 w 12192000"/>
              <a:gd name="connsiteY29" fmla="*/ 6565858 h 6858000"/>
              <a:gd name="connsiteX30" fmla="*/ 10293268 w 12192000"/>
              <a:gd name="connsiteY30" fmla="*/ 6565858 h 6858000"/>
              <a:gd name="connsiteX31" fmla="*/ 10229768 w 12192000"/>
              <a:gd name="connsiteY31" fmla="*/ 6629358 h 6858000"/>
              <a:gd name="connsiteX32" fmla="*/ 10293268 w 12192000"/>
              <a:gd name="connsiteY32" fmla="*/ 6692858 h 6858000"/>
              <a:gd name="connsiteX33" fmla="*/ 10356768 w 12192000"/>
              <a:gd name="connsiteY33" fmla="*/ 6629358 h 6858000"/>
              <a:gd name="connsiteX34" fmla="*/ 10293268 w 12192000"/>
              <a:gd name="connsiteY34" fmla="*/ 6565858 h 6858000"/>
              <a:gd name="connsiteX35" fmla="*/ 10026568 w 12192000"/>
              <a:gd name="connsiteY35" fmla="*/ 6565858 h 6858000"/>
              <a:gd name="connsiteX36" fmla="*/ 9963068 w 12192000"/>
              <a:gd name="connsiteY36" fmla="*/ 6629358 h 6858000"/>
              <a:gd name="connsiteX37" fmla="*/ 10026568 w 12192000"/>
              <a:gd name="connsiteY37" fmla="*/ 6692858 h 6858000"/>
              <a:gd name="connsiteX38" fmla="*/ 10090068 w 12192000"/>
              <a:gd name="connsiteY38" fmla="*/ 6629358 h 6858000"/>
              <a:gd name="connsiteX39" fmla="*/ 10026568 w 12192000"/>
              <a:gd name="connsiteY39" fmla="*/ 6565858 h 6858000"/>
              <a:gd name="connsiteX40" fmla="*/ 9759868 w 12192000"/>
              <a:gd name="connsiteY40" fmla="*/ 6565858 h 6858000"/>
              <a:gd name="connsiteX41" fmla="*/ 9696368 w 12192000"/>
              <a:gd name="connsiteY41" fmla="*/ 6629358 h 6858000"/>
              <a:gd name="connsiteX42" fmla="*/ 9759868 w 12192000"/>
              <a:gd name="connsiteY42" fmla="*/ 6692858 h 6858000"/>
              <a:gd name="connsiteX43" fmla="*/ 9823368 w 12192000"/>
              <a:gd name="connsiteY43" fmla="*/ 6629358 h 6858000"/>
              <a:gd name="connsiteX44" fmla="*/ 9759868 w 12192000"/>
              <a:gd name="connsiteY44" fmla="*/ 6565858 h 6858000"/>
              <a:gd name="connsiteX45" fmla="*/ 9493168 w 12192000"/>
              <a:gd name="connsiteY45" fmla="*/ 6565858 h 6858000"/>
              <a:gd name="connsiteX46" fmla="*/ 9429668 w 12192000"/>
              <a:gd name="connsiteY46" fmla="*/ 6629358 h 6858000"/>
              <a:gd name="connsiteX47" fmla="*/ 9493168 w 12192000"/>
              <a:gd name="connsiteY47" fmla="*/ 6692858 h 6858000"/>
              <a:gd name="connsiteX48" fmla="*/ 9556668 w 12192000"/>
              <a:gd name="connsiteY48" fmla="*/ 6629358 h 6858000"/>
              <a:gd name="connsiteX49" fmla="*/ 9493168 w 12192000"/>
              <a:gd name="connsiteY49" fmla="*/ 6565858 h 6858000"/>
              <a:gd name="connsiteX50" fmla="*/ 9226468 w 12192000"/>
              <a:gd name="connsiteY50" fmla="*/ 6565858 h 6858000"/>
              <a:gd name="connsiteX51" fmla="*/ 9162968 w 12192000"/>
              <a:gd name="connsiteY51" fmla="*/ 6629358 h 6858000"/>
              <a:gd name="connsiteX52" fmla="*/ 9226468 w 12192000"/>
              <a:gd name="connsiteY52" fmla="*/ 6692858 h 6858000"/>
              <a:gd name="connsiteX53" fmla="*/ 9289968 w 12192000"/>
              <a:gd name="connsiteY53" fmla="*/ 6629358 h 6858000"/>
              <a:gd name="connsiteX54" fmla="*/ 9226468 w 12192000"/>
              <a:gd name="connsiteY54" fmla="*/ 6565858 h 6858000"/>
              <a:gd name="connsiteX55" fmla="*/ 8959768 w 12192000"/>
              <a:gd name="connsiteY55" fmla="*/ 6565858 h 6858000"/>
              <a:gd name="connsiteX56" fmla="*/ 8896268 w 12192000"/>
              <a:gd name="connsiteY56" fmla="*/ 6629358 h 6858000"/>
              <a:gd name="connsiteX57" fmla="*/ 8959768 w 12192000"/>
              <a:gd name="connsiteY57" fmla="*/ 6692858 h 6858000"/>
              <a:gd name="connsiteX58" fmla="*/ 9023268 w 12192000"/>
              <a:gd name="connsiteY58" fmla="*/ 6629358 h 6858000"/>
              <a:gd name="connsiteX59" fmla="*/ 8959768 w 12192000"/>
              <a:gd name="connsiteY59" fmla="*/ 6565858 h 6858000"/>
              <a:gd name="connsiteX60" fmla="*/ 8693068 w 12192000"/>
              <a:gd name="connsiteY60" fmla="*/ 6565858 h 6858000"/>
              <a:gd name="connsiteX61" fmla="*/ 8629568 w 12192000"/>
              <a:gd name="connsiteY61" fmla="*/ 6629358 h 6858000"/>
              <a:gd name="connsiteX62" fmla="*/ 8693068 w 12192000"/>
              <a:gd name="connsiteY62" fmla="*/ 6692858 h 6858000"/>
              <a:gd name="connsiteX63" fmla="*/ 8756568 w 12192000"/>
              <a:gd name="connsiteY63" fmla="*/ 6629358 h 6858000"/>
              <a:gd name="connsiteX64" fmla="*/ 8693068 w 12192000"/>
              <a:gd name="connsiteY64" fmla="*/ 6565858 h 6858000"/>
              <a:gd name="connsiteX65" fmla="*/ 8426368 w 12192000"/>
              <a:gd name="connsiteY65" fmla="*/ 6565858 h 6858000"/>
              <a:gd name="connsiteX66" fmla="*/ 8362868 w 12192000"/>
              <a:gd name="connsiteY66" fmla="*/ 6629358 h 6858000"/>
              <a:gd name="connsiteX67" fmla="*/ 8426368 w 12192000"/>
              <a:gd name="connsiteY67" fmla="*/ 6692858 h 6858000"/>
              <a:gd name="connsiteX68" fmla="*/ 8489868 w 12192000"/>
              <a:gd name="connsiteY68" fmla="*/ 6629358 h 6858000"/>
              <a:gd name="connsiteX69" fmla="*/ 8426368 w 12192000"/>
              <a:gd name="connsiteY69" fmla="*/ 6565858 h 6858000"/>
              <a:gd name="connsiteX70" fmla="*/ 8159668 w 12192000"/>
              <a:gd name="connsiteY70" fmla="*/ 6565858 h 6858000"/>
              <a:gd name="connsiteX71" fmla="*/ 8096168 w 12192000"/>
              <a:gd name="connsiteY71" fmla="*/ 6629358 h 6858000"/>
              <a:gd name="connsiteX72" fmla="*/ 8159668 w 12192000"/>
              <a:gd name="connsiteY72" fmla="*/ 6692858 h 6858000"/>
              <a:gd name="connsiteX73" fmla="*/ 8223168 w 12192000"/>
              <a:gd name="connsiteY73" fmla="*/ 6629358 h 6858000"/>
              <a:gd name="connsiteX74" fmla="*/ 8159668 w 12192000"/>
              <a:gd name="connsiteY74" fmla="*/ 6565858 h 6858000"/>
              <a:gd name="connsiteX75" fmla="*/ 7892968 w 12192000"/>
              <a:gd name="connsiteY75" fmla="*/ 6565858 h 6858000"/>
              <a:gd name="connsiteX76" fmla="*/ 7829468 w 12192000"/>
              <a:gd name="connsiteY76" fmla="*/ 6629358 h 6858000"/>
              <a:gd name="connsiteX77" fmla="*/ 7892968 w 12192000"/>
              <a:gd name="connsiteY77" fmla="*/ 6692858 h 6858000"/>
              <a:gd name="connsiteX78" fmla="*/ 7956468 w 12192000"/>
              <a:gd name="connsiteY78" fmla="*/ 6629358 h 6858000"/>
              <a:gd name="connsiteX79" fmla="*/ 7892968 w 12192000"/>
              <a:gd name="connsiteY79" fmla="*/ 6565858 h 6858000"/>
              <a:gd name="connsiteX80" fmla="*/ 7626268 w 12192000"/>
              <a:gd name="connsiteY80" fmla="*/ 6565858 h 6858000"/>
              <a:gd name="connsiteX81" fmla="*/ 7562768 w 12192000"/>
              <a:gd name="connsiteY81" fmla="*/ 6629358 h 6858000"/>
              <a:gd name="connsiteX82" fmla="*/ 7626268 w 12192000"/>
              <a:gd name="connsiteY82" fmla="*/ 6692858 h 6858000"/>
              <a:gd name="connsiteX83" fmla="*/ 7689768 w 12192000"/>
              <a:gd name="connsiteY83" fmla="*/ 6629358 h 6858000"/>
              <a:gd name="connsiteX84" fmla="*/ 7626268 w 12192000"/>
              <a:gd name="connsiteY84" fmla="*/ 6565858 h 6858000"/>
              <a:gd name="connsiteX85" fmla="*/ 7359568 w 12192000"/>
              <a:gd name="connsiteY85" fmla="*/ 6565858 h 6858000"/>
              <a:gd name="connsiteX86" fmla="*/ 7296068 w 12192000"/>
              <a:gd name="connsiteY86" fmla="*/ 6629358 h 6858000"/>
              <a:gd name="connsiteX87" fmla="*/ 7359568 w 12192000"/>
              <a:gd name="connsiteY87" fmla="*/ 6692858 h 6858000"/>
              <a:gd name="connsiteX88" fmla="*/ 7423068 w 12192000"/>
              <a:gd name="connsiteY88" fmla="*/ 6629358 h 6858000"/>
              <a:gd name="connsiteX89" fmla="*/ 7359568 w 12192000"/>
              <a:gd name="connsiteY89" fmla="*/ 6565858 h 6858000"/>
              <a:gd name="connsiteX90" fmla="*/ 7092868 w 12192000"/>
              <a:gd name="connsiteY90" fmla="*/ 6565858 h 6858000"/>
              <a:gd name="connsiteX91" fmla="*/ 7029368 w 12192000"/>
              <a:gd name="connsiteY91" fmla="*/ 6629358 h 6858000"/>
              <a:gd name="connsiteX92" fmla="*/ 7092868 w 12192000"/>
              <a:gd name="connsiteY92" fmla="*/ 6692858 h 6858000"/>
              <a:gd name="connsiteX93" fmla="*/ 7156368 w 12192000"/>
              <a:gd name="connsiteY93" fmla="*/ 6629358 h 6858000"/>
              <a:gd name="connsiteX94" fmla="*/ 7092868 w 12192000"/>
              <a:gd name="connsiteY94" fmla="*/ 6565858 h 6858000"/>
              <a:gd name="connsiteX95" fmla="*/ 6826168 w 12192000"/>
              <a:gd name="connsiteY95" fmla="*/ 6565858 h 6858000"/>
              <a:gd name="connsiteX96" fmla="*/ 6762668 w 12192000"/>
              <a:gd name="connsiteY96" fmla="*/ 6629358 h 6858000"/>
              <a:gd name="connsiteX97" fmla="*/ 6826168 w 12192000"/>
              <a:gd name="connsiteY97" fmla="*/ 6692858 h 6858000"/>
              <a:gd name="connsiteX98" fmla="*/ 6889668 w 12192000"/>
              <a:gd name="connsiteY98" fmla="*/ 6629358 h 6858000"/>
              <a:gd name="connsiteX99" fmla="*/ 6826168 w 12192000"/>
              <a:gd name="connsiteY99" fmla="*/ 6565858 h 6858000"/>
              <a:gd name="connsiteX100" fmla="*/ 6559468 w 12192000"/>
              <a:gd name="connsiteY100" fmla="*/ 6565858 h 6858000"/>
              <a:gd name="connsiteX101" fmla="*/ 6495968 w 12192000"/>
              <a:gd name="connsiteY101" fmla="*/ 6629358 h 6858000"/>
              <a:gd name="connsiteX102" fmla="*/ 6559468 w 12192000"/>
              <a:gd name="connsiteY102" fmla="*/ 6692858 h 6858000"/>
              <a:gd name="connsiteX103" fmla="*/ 6622968 w 12192000"/>
              <a:gd name="connsiteY103" fmla="*/ 6629358 h 6858000"/>
              <a:gd name="connsiteX104" fmla="*/ 6559468 w 12192000"/>
              <a:gd name="connsiteY104" fmla="*/ 6565858 h 6858000"/>
              <a:gd name="connsiteX105" fmla="*/ 6292768 w 12192000"/>
              <a:gd name="connsiteY105" fmla="*/ 6565858 h 6858000"/>
              <a:gd name="connsiteX106" fmla="*/ 6229268 w 12192000"/>
              <a:gd name="connsiteY106" fmla="*/ 6629358 h 6858000"/>
              <a:gd name="connsiteX107" fmla="*/ 6292768 w 12192000"/>
              <a:gd name="connsiteY107" fmla="*/ 6692858 h 6858000"/>
              <a:gd name="connsiteX108" fmla="*/ 6356268 w 12192000"/>
              <a:gd name="connsiteY108" fmla="*/ 6629358 h 6858000"/>
              <a:gd name="connsiteX109" fmla="*/ 6292768 w 12192000"/>
              <a:gd name="connsiteY109" fmla="*/ 6565858 h 6858000"/>
              <a:gd name="connsiteX110" fmla="*/ 6026070 w 12192000"/>
              <a:gd name="connsiteY110" fmla="*/ 6565858 h 6858000"/>
              <a:gd name="connsiteX111" fmla="*/ 5962569 w 12192000"/>
              <a:gd name="connsiteY111" fmla="*/ 6629358 h 6858000"/>
              <a:gd name="connsiteX112" fmla="*/ 6026070 w 12192000"/>
              <a:gd name="connsiteY112" fmla="*/ 6692858 h 6858000"/>
              <a:gd name="connsiteX113" fmla="*/ 6089570 w 12192000"/>
              <a:gd name="connsiteY113" fmla="*/ 6629358 h 6858000"/>
              <a:gd name="connsiteX114" fmla="*/ 6026070 w 12192000"/>
              <a:gd name="connsiteY114" fmla="*/ 6565858 h 6858000"/>
              <a:gd name="connsiteX115" fmla="*/ 5759368 w 12192000"/>
              <a:gd name="connsiteY115" fmla="*/ 6565858 h 6858000"/>
              <a:gd name="connsiteX116" fmla="*/ 5695870 w 12192000"/>
              <a:gd name="connsiteY116" fmla="*/ 6629358 h 6858000"/>
              <a:gd name="connsiteX117" fmla="*/ 5759368 w 12192000"/>
              <a:gd name="connsiteY117" fmla="*/ 6692858 h 6858000"/>
              <a:gd name="connsiteX118" fmla="*/ 5822868 w 12192000"/>
              <a:gd name="connsiteY118" fmla="*/ 6629358 h 6858000"/>
              <a:gd name="connsiteX119" fmla="*/ 5759368 w 12192000"/>
              <a:gd name="connsiteY119" fmla="*/ 6565858 h 6858000"/>
              <a:gd name="connsiteX120" fmla="*/ 5492670 w 12192000"/>
              <a:gd name="connsiteY120" fmla="*/ 6565858 h 6858000"/>
              <a:gd name="connsiteX121" fmla="*/ 5429170 w 12192000"/>
              <a:gd name="connsiteY121" fmla="*/ 6629358 h 6858000"/>
              <a:gd name="connsiteX122" fmla="*/ 5492670 w 12192000"/>
              <a:gd name="connsiteY122" fmla="*/ 6692858 h 6858000"/>
              <a:gd name="connsiteX123" fmla="*/ 5556169 w 12192000"/>
              <a:gd name="connsiteY123" fmla="*/ 6629358 h 6858000"/>
              <a:gd name="connsiteX124" fmla="*/ 5492670 w 12192000"/>
              <a:gd name="connsiteY124" fmla="*/ 6565858 h 6858000"/>
              <a:gd name="connsiteX125" fmla="*/ 5225969 w 12192000"/>
              <a:gd name="connsiteY125" fmla="*/ 6565858 h 6858000"/>
              <a:gd name="connsiteX126" fmla="*/ 5162470 w 12192000"/>
              <a:gd name="connsiteY126" fmla="*/ 6629358 h 6858000"/>
              <a:gd name="connsiteX127" fmla="*/ 5225969 w 12192000"/>
              <a:gd name="connsiteY127" fmla="*/ 6692858 h 6858000"/>
              <a:gd name="connsiteX128" fmla="*/ 5289471 w 12192000"/>
              <a:gd name="connsiteY128" fmla="*/ 6629358 h 6858000"/>
              <a:gd name="connsiteX129" fmla="*/ 5225969 w 12192000"/>
              <a:gd name="connsiteY129" fmla="*/ 6565858 h 6858000"/>
              <a:gd name="connsiteX130" fmla="*/ 4959270 w 12192000"/>
              <a:gd name="connsiteY130" fmla="*/ 6565858 h 6858000"/>
              <a:gd name="connsiteX131" fmla="*/ 4895770 w 12192000"/>
              <a:gd name="connsiteY131" fmla="*/ 6629358 h 6858000"/>
              <a:gd name="connsiteX132" fmla="*/ 4959270 w 12192000"/>
              <a:gd name="connsiteY132" fmla="*/ 6692858 h 6858000"/>
              <a:gd name="connsiteX133" fmla="*/ 5022771 w 12192000"/>
              <a:gd name="connsiteY133" fmla="*/ 6629358 h 6858000"/>
              <a:gd name="connsiteX134" fmla="*/ 4959270 w 12192000"/>
              <a:gd name="connsiteY134" fmla="*/ 6565858 h 6858000"/>
              <a:gd name="connsiteX135" fmla="*/ 4692568 w 12192000"/>
              <a:gd name="connsiteY135" fmla="*/ 6565858 h 6858000"/>
              <a:gd name="connsiteX136" fmla="*/ 4629071 w 12192000"/>
              <a:gd name="connsiteY136" fmla="*/ 6629358 h 6858000"/>
              <a:gd name="connsiteX137" fmla="*/ 4692568 w 12192000"/>
              <a:gd name="connsiteY137" fmla="*/ 6692858 h 6858000"/>
              <a:gd name="connsiteX138" fmla="*/ 4756068 w 12192000"/>
              <a:gd name="connsiteY138" fmla="*/ 6629358 h 6858000"/>
              <a:gd name="connsiteX139" fmla="*/ 4692568 w 12192000"/>
              <a:gd name="connsiteY139" fmla="*/ 6565858 h 6858000"/>
              <a:gd name="connsiteX140" fmla="*/ 4425872 w 12192000"/>
              <a:gd name="connsiteY140" fmla="*/ 6565858 h 6858000"/>
              <a:gd name="connsiteX141" fmla="*/ 4362372 w 12192000"/>
              <a:gd name="connsiteY141" fmla="*/ 6629358 h 6858000"/>
              <a:gd name="connsiteX142" fmla="*/ 4425872 w 12192000"/>
              <a:gd name="connsiteY142" fmla="*/ 6692858 h 6858000"/>
              <a:gd name="connsiteX143" fmla="*/ 4489371 w 12192000"/>
              <a:gd name="connsiteY143" fmla="*/ 6629358 h 6858000"/>
              <a:gd name="connsiteX144" fmla="*/ 4425872 w 12192000"/>
              <a:gd name="connsiteY144" fmla="*/ 6565858 h 6858000"/>
              <a:gd name="connsiteX145" fmla="*/ 4159171 w 12192000"/>
              <a:gd name="connsiteY145" fmla="*/ 6565858 h 6858000"/>
              <a:gd name="connsiteX146" fmla="*/ 4095669 w 12192000"/>
              <a:gd name="connsiteY146" fmla="*/ 6629358 h 6858000"/>
              <a:gd name="connsiteX147" fmla="*/ 4159171 w 12192000"/>
              <a:gd name="connsiteY147" fmla="*/ 6692858 h 6858000"/>
              <a:gd name="connsiteX148" fmla="*/ 4222672 w 12192000"/>
              <a:gd name="connsiteY148" fmla="*/ 6629358 h 6858000"/>
              <a:gd name="connsiteX149" fmla="*/ 4159171 w 12192000"/>
              <a:gd name="connsiteY149" fmla="*/ 6565858 h 6858000"/>
              <a:gd name="connsiteX150" fmla="*/ 3892478 w 12192000"/>
              <a:gd name="connsiteY150" fmla="*/ 6565858 h 6858000"/>
              <a:gd name="connsiteX151" fmla="*/ 3828977 w 12192000"/>
              <a:gd name="connsiteY151" fmla="*/ 6629358 h 6858000"/>
              <a:gd name="connsiteX152" fmla="*/ 3892478 w 12192000"/>
              <a:gd name="connsiteY152" fmla="*/ 6692858 h 6858000"/>
              <a:gd name="connsiteX153" fmla="*/ 3955978 w 12192000"/>
              <a:gd name="connsiteY153" fmla="*/ 6629358 h 6858000"/>
              <a:gd name="connsiteX154" fmla="*/ 3892478 w 12192000"/>
              <a:gd name="connsiteY154" fmla="*/ 6565858 h 6858000"/>
              <a:gd name="connsiteX155" fmla="*/ 3625779 w 12192000"/>
              <a:gd name="connsiteY155" fmla="*/ 6565858 h 6858000"/>
              <a:gd name="connsiteX156" fmla="*/ 3562278 w 12192000"/>
              <a:gd name="connsiteY156" fmla="*/ 6629358 h 6858000"/>
              <a:gd name="connsiteX157" fmla="*/ 3625779 w 12192000"/>
              <a:gd name="connsiteY157" fmla="*/ 6692858 h 6858000"/>
              <a:gd name="connsiteX158" fmla="*/ 3689278 w 12192000"/>
              <a:gd name="connsiteY158" fmla="*/ 6629358 h 6858000"/>
              <a:gd name="connsiteX159" fmla="*/ 3625779 w 12192000"/>
              <a:gd name="connsiteY159" fmla="*/ 6565858 h 6858000"/>
              <a:gd name="connsiteX160" fmla="*/ 3359077 w 12192000"/>
              <a:gd name="connsiteY160" fmla="*/ 6565858 h 6858000"/>
              <a:gd name="connsiteX161" fmla="*/ 3295576 w 12192000"/>
              <a:gd name="connsiteY161" fmla="*/ 6629358 h 6858000"/>
              <a:gd name="connsiteX162" fmla="*/ 3359077 w 12192000"/>
              <a:gd name="connsiteY162" fmla="*/ 6692858 h 6858000"/>
              <a:gd name="connsiteX163" fmla="*/ 3422578 w 12192000"/>
              <a:gd name="connsiteY163" fmla="*/ 6629358 h 6858000"/>
              <a:gd name="connsiteX164" fmla="*/ 3359077 w 12192000"/>
              <a:gd name="connsiteY164" fmla="*/ 6565858 h 6858000"/>
              <a:gd name="connsiteX165" fmla="*/ 3092379 w 12192000"/>
              <a:gd name="connsiteY165" fmla="*/ 6565858 h 6858000"/>
              <a:gd name="connsiteX166" fmla="*/ 3028880 w 12192000"/>
              <a:gd name="connsiteY166" fmla="*/ 6629358 h 6858000"/>
              <a:gd name="connsiteX167" fmla="*/ 3092379 w 12192000"/>
              <a:gd name="connsiteY167" fmla="*/ 6692858 h 6858000"/>
              <a:gd name="connsiteX168" fmla="*/ 3155879 w 12192000"/>
              <a:gd name="connsiteY168" fmla="*/ 6629358 h 6858000"/>
              <a:gd name="connsiteX169" fmla="*/ 3092379 w 12192000"/>
              <a:gd name="connsiteY169" fmla="*/ 6565858 h 6858000"/>
              <a:gd name="connsiteX170" fmla="*/ 2825684 w 12192000"/>
              <a:gd name="connsiteY170" fmla="*/ 6565858 h 6858000"/>
              <a:gd name="connsiteX171" fmla="*/ 2762184 w 12192000"/>
              <a:gd name="connsiteY171" fmla="*/ 6629358 h 6858000"/>
              <a:gd name="connsiteX172" fmla="*/ 2825684 w 12192000"/>
              <a:gd name="connsiteY172" fmla="*/ 6692858 h 6858000"/>
              <a:gd name="connsiteX173" fmla="*/ 2889183 w 12192000"/>
              <a:gd name="connsiteY173" fmla="*/ 6629358 h 6858000"/>
              <a:gd name="connsiteX174" fmla="*/ 2825684 w 12192000"/>
              <a:gd name="connsiteY174" fmla="*/ 6565858 h 6858000"/>
              <a:gd name="connsiteX175" fmla="*/ 2558982 w 12192000"/>
              <a:gd name="connsiteY175" fmla="*/ 6565858 h 6858000"/>
              <a:gd name="connsiteX176" fmla="*/ 2495481 w 12192000"/>
              <a:gd name="connsiteY176" fmla="*/ 6629358 h 6858000"/>
              <a:gd name="connsiteX177" fmla="*/ 2558982 w 12192000"/>
              <a:gd name="connsiteY177" fmla="*/ 6692858 h 6858000"/>
              <a:gd name="connsiteX178" fmla="*/ 2622483 w 12192000"/>
              <a:gd name="connsiteY178" fmla="*/ 6629358 h 6858000"/>
              <a:gd name="connsiteX179" fmla="*/ 2558982 w 12192000"/>
              <a:gd name="connsiteY179" fmla="*/ 6565858 h 6858000"/>
              <a:gd name="connsiteX180" fmla="*/ 2292282 w 12192000"/>
              <a:gd name="connsiteY180" fmla="*/ 6565858 h 6858000"/>
              <a:gd name="connsiteX181" fmla="*/ 2228780 w 12192000"/>
              <a:gd name="connsiteY181" fmla="*/ 6629358 h 6858000"/>
              <a:gd name="connsiteX182" fmla="*/ 2292282 w 12192000"/>
              <a:gd name="connsiteY182" fmla="*/ 6692858 h 6858000"/>
              <a:gd name="connsiteX183" fmla="*/ 2355779 w 12192000"/>
              <a:gd name="connsiteY183" fmla="*/ 6629358 h 6858000"/>
              <a:gd name="connsiteX184" fmla="*/ 2292282 w 12192000"/>
              <a:gd name="connsiteY184" fmla="*/ 6565858 h 6858000"/>
              <a:gd name="connsiteX185" fmla="*/ 2025582 w 12192000"/>
              <a:gd name="connsiteY185" fmla="*/ 6565858 h 6858000"/>
              <a:gd name="connsiteX186" fmla="*/ 1962079 w 12192000"/>
              <a:gd name="connsiteY186" fmla="*/ 6629358 h 6858000"/>
              <a:gd name="connsiteX187" fmla="*/ 2025582 w 12192000"/>
              <a:gd name="connsiteY187" fmla="*/ 6692858 h 6858000"/>
              <a:gd name="connsiteX188" fmla="*/ 2089081 w 12192000"/>
              <a:gd name="connsiteY188" fmla="*/ 6629358 h 6858000"/>
              <a:gd name="connsiteX189" fmla="*/ 2025582 w 12192000"/>
              <a:gd name="connsiteY189" fmla="*/ 6565858 h 6858000"/>
              <a:gd name="connsiteX190" fmla="*/ 1758880 w 12192000"/>
              <a:gd name="connsiteY190" fmla="*/ 6565858 h 6858000"/>
              <a:gd name="connsiteX191" fmla="*/ 1695380 w 12192000"/>
              <a:gd name="connsiteY191" fmla="*/ 6629358 h 6858000"/>
              <a:gd name="connsiteX192" fmla="*/ 1758880 w 12192000"/>
              <a:gd name="connsiteY192" fmla="*/ 6692858 h 6858000"/>
              <a:gd name="connsiteX193" fmla="*/ 1822380 w 12192000"/>
              <a:gd name="connsiteY193" fmla="*/ 6629358 h 6858000"/>
              <a:gd name="connsiteX194" fmla="*/ 1758880 w 12192000"/>
              <a:gd name="connsiteY194" fmla="*/ 6565858 h 6858000"/>
              <a:gd name="connsiteX195" fmla="*/ 1492180 w 12192000"/>
              <a:gd name="connsiteY195" fmla="*/ 6565858 h 6858000"/>
              <a:gd name="connsiteX196" fmla="*/ 1428680 w 12192000"/>
              <a:gd name="connsiteY196" fmla="*/ 6629358 h 6858000"/>
              <a:gd name="connsiteX197" fmla="*/ 1492180 w 12192000"/>
              <a:gd name="connsiteY197" fmla="*/ 6692858 h 6858000"/>
              <a:gd name="connsiteX198" fmla="*/ 1555680 w 12192000"/>
              <a:gd name="connsiteY198" fmla="*/ 6629358 h 6858000"/>
              <a:gd name="connsiteX199" fmla="*/ 1492180 w 12192000"/>
              <a:gd name="connsiteY199" fmla="*/ 6565858 h 6858000"/>
              <a:gd name="connsiteX200" fmla="*/ 1225480 w 12192000"/>
              <a:gd name="connsiteY200" fmla="*/ 6565858 h 6858000"/>
              <a:gd name="connsiteX201" fmla="*/ 1161980 w 12192000"/>
              <a:gd name="connsiteY201" fmla="*/ 6629358 h 6858000"/>
              <a:gd name="connsiteX202" fmla="*/ 1225480 w 12192000"/>
              <a:gd name="connsiteY202" fmla="*/ 6692858 h 6858000"/>
              <a:gd name="connsiteX203" fmla="*/ 1288980 w 12192000"/>
              <a:gd name="connsiteY203" fmla="*/ 6629358 h 6858000"/>
              <a:gd name="connsiteX204" fmla="*/ 1225480 w 12192000"/>
              <a:gd name="connsiteY204" fmla="*/ 6565858 h 6858000"/>
              <a:gd name="connsiteX205" fmla="*/ 958781 w 12192000"/>
              <a:gd name="connsiteY205" fmla="*/ 6565858 h 6858000"/>
              <a:gd name="connsiteX206" fmla="*/ 895281 w 12192000"/>
              <a:gd name="connsiteY206" fmla="*/ 6629358 h 6858000"/>
              <a:gd name="connsiteX207" fmla="*/ 958781 w 12192000"/>
              <a:gd name="connsiteY207" fmla="*/ 6692858 h 6858000"/>
              <a:gd name="connsiteX208" fmla="*/ 1022281 w 12192000"/>
              <a:gd name="connsiteY208" fmla="*/ 6629358 h 6858000"/>
              <a:gd name="connsiteX209" fmla="*/ 958781 w 12192000"/>
              <a:gd name="connsiteY209" fmla="*/ 6565858 h 6858000"/>
              <a:gd name="connsiteX210" fmla="*/ 692082 w 12192000"/>
              <a:gd name="connsiteY210" fmla="*/ 6565858 h 6858000"/>
              <a:gd name="connsiteX211" fmla="*/ 628582 w 12192000"/>
              <a:gd name="connsiteY211" fmla="*/ 6629358 h 6858000"/>
              <a:gd name="connsiteX212" fmla="*/ 692082 w 12192000"/>
              <a:gd name="connsiteY212" fmla="*/ 6692858 h 6858000"/>
              <a:gd name="connsiteX213" fmla="*/ 755582 w 12192000"/>
              <a:gd name="connsiteY213" fmla="*/ 6629358 h 6858000"/>
              <a:gd name="connsiteX214" fmla="*/ 692082 w 12192000"/>
              <a:gd name="connsiteY214" fmla="*/ 6565858 h 6858000"/>
              <a:gd name="connsiteX215" fmla="*/ 425382 w 12192000"/>
              <a:gd name="connsiteY215" fmla="*/ 6565858 h 6858000"/>
              <a:gd name="connsiteX216" fmla="*/ 361882 w 12192000"/>
              <a:gd name="connsiteY216" fmla="*/ 6629358 h 6858000"/>
              <a:gd name="connsiteX217" fmla="*/ 425382 w 12192000"/>
              <a:gd name="connsiteY217" fmla="*/ 6692858 h 6858000"/>
              <a:gd name="connsiteX218" fmla="*/ 488882 w 12192000"/>
              <a:gd name="connsiteY218" fmla="*/ 6629358 h 6858000"/>
              <a:gd name="connsiteX219" fmla="*/ 425382 w 12192000"/>
              <a:gd name="connsiteY219" fmla="*/ 6565858 h 6858000"/>
              <a:gd name="connsiteX220" fmla="*/ 11893468 w 12192000"/>
              <a:gd name="connsiteY220" fmla="*/ 6261058 h 6858000"/>
              <a:gd name="connsiteX221" fmla="*/ 11829968 w 12192000"/>
              <a:gd name="connsiteY221" fmla="*/ 6324558 h 6858000"/>
              <a:gd name="connsiteX222" fmla="*/ 11893468 w 12192000"/>
              <a:gd name="connsiteY222" fmla="*/ 6388058 h 6858000"/>
              <a:gd name="connsiteX223" fmla="*/ 11956968 w 12192000"/>
              <a:gd name="connsiteY223" fmla="*/ 6324558 h 6858000"/>
              <a:gd name="connsiteX224" fmla="*/ 11893468 w 12192000"/>
              <a:gd name="connsiteY224" fmla="*/ 6261058 h 6858000"/>
              <a:gd name="connsiteX225" fmla="*/ 11626768 w 12192000"/>
              <a:gd name="connsiteY225" fmla="*/ 6261058 h 6858000"/>
              <a:gd name="connsiteX226" fmla="*/ 11563268 w 12192000"/>
              <a:gd name="connsiteY226" fmla="*/ 6324558 h 6858000"/>
              <a:gd name="connsiteX227" fmla="*/ 11626768 w 12192000"/>
              <a:gd name="connsiteY227" fmla="*/ 6388058 h 6858000"/>
              <a:gd name="connsiteX228" fmla="*/ 11690268 w 12192000"/>
              <a:gd name="connsiteY228" fmla="*/ 6324558 h 6858000"/>
              <a:gd name="connsiteX229" fmla="*/ 11626768 w 12192000"/>
              <a:gd name="connsiteY229" fmla="*/ 6261058 h 6858000"/>
              <a:gd name="connsiteX230" fmla="*/ 11360068 w 12192000"/>
              <a:gd name="connsiteY230" fmla="*/ 6261058 h 6858000"/>
              <a:gd name="connsiteX231" fmla="*/ 11296568 w 12192000"/>
              <a:gd name="connsiteY231" fmla="*/ 6324558 h 6858000"/>
              <a:gd name="connsiteX232" fmla="*/ 11360068 w 12192000"/>
              <a:gd name="connsiteY232" fmla="*/ 6388058 h 6858000"/>
              <a:gd name="connsiteX233" fmla="*/ 11423568 w 12192000"/>
              <a:gd name="connsiteY233" fmla="*/ 6324558 h 6858000"/>
              <a:gd name="connsiteX234" fmla="*/ 11360068 w 12192000"/>
              <a:gd name="connsiteY234" fmla="*/ 6261058 h 6858000"/>
              <a:gd name="connsiteX235" fmla="*/ 11093368 w 12192000"/>
              <a:gd name="connsiteY235" fmla="*/ 6261058 h 6858000"/>
              <a:gd name="connsiteX236" fmla="*/ 11029868 w 12192000"/>
              <a:gd name="connsiteY236" fmla="*/ 6324558 h 6858000"/>
              <a:gd name="connsiteX237" fmla="*/ 11093368 w 12192000"/>
              <a:gd name="connsiteY237" fmla="*/ 6388058 h 6858000"/>
              <a:gd name="connsiteX238" fmla="*/ 11156868 w 12192000"/>
              <a:gd name="connsiteY238" fmla="*/ 6324558 h 6858000"/>
              <a:gd name="connsiteX239" fmla="*/ 11093368 w 12192000"/>
              <a:gd name="connsiteY239" fmla="*/ 6261058 h 6858000"/>
              <a:gd name="connsiteX240" fmla="*/ 10826668 w 12192000"/>
              <a:gd name="connsiteY240" fmla="*/ 6261058 h 6858000"/>
              <a:gd name="connsiteX241" fmla="*/ 10763168 w 12192000"/>
              <a:gd name="connsiteY241" fmla="*/ 6324558 h 6858000"/>
              <a:gd name="connsiteX242" fmla="*/ 10826668 w 12192000"/>
              <a:gd name="connsiteY242" fmla="*/ 6388058 h 6858000"/>
              <a:gd name="connsiteX243" fmla="*/ 10890168 w 12192000"/>
              <a:gd name="connsiteY243" fmla="*/ 6324558 h 6858000"/>
              <a:gd name="connsiteX244" fmla="*/ 10826668 w 12192000"/>
              <a:gd name="connsiteY244" fmla="*/ 6261058 h 6858000"/>
              <a:gd name="connsiteX245" fmla="*/ 10559968 w 12192000"/>
              <a:gd name="connsiteY245" fmla="*/ 6261058 h 6858000"/>
              <a:gd name="connsiteX246" fmla="*/ 10496468 w 12192000"/>
              <a:gd name="connsiteY246" fmla="*/ 6324558 h 6858000"/>
              <a:gd name="connsiteX247" fmla="*/ 10559968 w 12192000"/>
              <a:gd name="connsiteY247" fmla="*/ 6388058 h 6858000"/>
              <a:gd name="connsiteX248" fmla="*/ 10623468 w 12192000"/>
              <a:gd name="connsiteY248" fmla="*/ 6324558 h 6858000"/>
              <a:gd name="connsiteX249" fmla="*/ 10559968 w 12192000"/>
              <a:gd name="connsiteY249" fmla="*/ 6261058 h 6858000"/>
              <a:gd name="connsiteX250" fmla="*/ 10293268 w 12192000"/>
              <a:gd name="connsiteY250" fmla="*/ 6261058 h 6858000"/>
              <a:gd name="connsiteX251" fmla="*/ 10229768 w 12192000"/>
              <a:gd name="connsiteY251" fmla="*/ 6324558 h 6858000"/>
              <a:gd name="connsiteX252" fmla="*/ 10293268 w 12192000"/>
              <a:gd name="connsiteY252" fmla="*/ 6388058 h 6858000"/>
              <a:gd name="connsiteX253" fmla="*/ 10356768 w 12192000"/>
              <a:gd name="connsiteY253" fmla="*/ 6324558 h 6858000"/>
              <a:gd name="connsiteX254" fmla="*/ 10293268 w 12192000"/>
              <a:gd name="connsiteY254" fmla="*/ 6261058 h 6858000"/>
              <a:gd name="connsiteX255" fmla="*/ 10026568 w 12192000"/>
              <a:gd name="connsiteY255" fmla="*/ 6261058 h 6858000"/>
              <a:gd name="connsiteX256" fmla="*/ 9963068 w 12192000"/>
              <a:gd name="connsiteY256" fmla="*/ 6324558 h 6858000"/>
              <a:gd name="connsiteX257" fmla="*/ 10026568 w 12192000"/>
              <a:gd name="connsiteY257" fmla="*/ 6388058 h 6858000"/>
              <a:gd name="connsiteX258" fmla="*/ 10090068 w 12192000"/>
              <a:gd name="connsiteY258" fmla="*/ 6324558 h 6858000"/>
              <a:gd name="connsiteX259" fmla="*/ 10026568 w 12192000"/>
              <a:gd name="connsiteY259" fmla="*/ 6261058 h 6858000"/>
              <a:gd name="connsiteX260" fmla="*/ 9759868 w 12192000"/>
              <a:gd name="connsiteY260" fmla="*/ 6261058 h 6858000"/>
              <a:gd name="connsiteX261" fmla="*/ 9696368 w 12192000"/>
              <a:gd name="connsiteY261" fmla="*/ 6324558 h 6858000"/>
              <a:gd name="connsiteX262" fmla="*/ 9759868 w 12192000"/>
              <a:gd name="connsiteY262" fmla="*/ 6388058 h 6858000"/>
              <a:gd name="connsiteX263" fmla="*/ 9823368 w 12192000"/>
              <a:gd name="connsiteY263" fmla="*/ 6324558 h 6858000"/>
              <a:gd name="connsiteX264" fmla="*/ 9759868 w 12192000"/>
              <a:gd name="connsiteY264" fmla="*/ 6261058 h 6858000"/>
              <a:gd name="connsiteX265" fmla="*/ 9493168 w 12192000"/>
              <a:gd name="connsiteY265" fmla="*/ 6261058 h 6858000"/>
              <a:gd name="connsiteX266" fmla="*/ 9429668 w 12192000"/>
              <a:gd name="connsiteY266" fmla="*/ 6324558 h 6858000"/>
              <a:gd name="connsiteX267" fmla="*/ 9493168 w 12192000"/>
              <a:gd name="connsiteY267" fmla="*/ 6388058 h 6858000"/>
              <a:gd name="connsiteX268" fmla="*/ 9556668 w 12192000"/>
              <a:gd name="connsiteY268" fmla="*/ 6324558 h 6858000"/>
              <a:gd name="connsiteX269" fmla="*/ 9493168 w 12192000"/>
              <a:gd name="connsiteY269" fmla="*/ 6261058 h 6858000"/>
              <a:gd name="connsiteX270" fmla="*/ 9226468 w 12192000"/>
              <a:gd name="connsiteY270" fmla="*/ 6261058 h 6858000"/>
              <a:gd name="connsiteX271" fmla="*/ 9162968 w 12192000"/>
              <a:gd name="connsiteY271" fmla="*/ 6324558 h 6858000"/>
              <a:gd name="connsiteX272" fmla="*/ 9226468 w 12192000"/>
              <a:gd name="connsiteY272" fmla="*/ 6388058 h 6858000"/>
              <a:gd name="connsiteX273" fmla="*/ 9289968 w 12192000"/>
              <a:gd name="connsiteY273" fmla="*/ 6324558 h 6858000"/>
              <a:gd name="connsiteX274" fmla="*/ 9226468 w 12192000"/>
              <a:gd name="connsiteY274" fmla="*/ 6261058 h 6858000"/>
              <a:gd name="connsiteX275" fmla="*/ 8959768 w 12192000"/>
              <a:gd name="connsiteY275" fmla="*/ 6261058 h 6858000"/>
              <a:gd name="connsiteX276" fmla="*/ 8896268 w 12192000"/>
              <a:gd name="connsiteY276" fmla="*/ 6324558 h 6858000"/>
              <a:gd name="connsiteX277" fmla="*/ 8959768 w 12192000"/>
              <a:gd name="connsiteY277" fmla="*/ 6388058 h 6858000"/>
              <a:gd name="connsiteX278" fmla="*/ 9023268 w 12192000"/>
              <a:gd name="connsiteY278" fmla="*/ 6324558 h 6858000"/>
              <a:gd name="connsiteX279" fmla="*/ 8959768 w 12192000"/>
              <a:gd name="connsiteY279" fmla="*/ 6261058 h 6858000"/>
              <a:gd name="connsiteX280" fmla="*/ 8693068 w 12192000"/>
              <a:gd name="connsiteY280" fmla="*/ 6261058 h 6858000"/>
              <a:gd name="connsiteX281" fmla="*/ 8629568 w 12192000"/>
              <a:gd name="connsiteY281" fmla="*/ 6324558 h 6858000"/>
              <a:gd name="connsiteX282" fmla="*/ 8693068 w 12192000"/>
              <a:gd name="connsiteY282" fmla="*/ 6388058 h 6858000"/>
              <a:gd name="connsiteX283" fmla="*/ 8756568 w 12192000"/>
              <a:gd name="connsiteY283" fmla="*/ 6324558 h 6858000"/>
              <a:gd name="connsiteX284" fmla="*/ 8693068 w 12192000"/>
              <a:gd name="connsiteY284" fmla="*/ 6261058 h 6858000"/>
              <a:gd name="connsiteX285" fmla="*/ 8426368 w 12192000"/>
              <a:gd name="connsiteY285" fmla="*/ 6261058 h 6858000"/>
              <a:gd name="connsiteX286" fmla="*/ 8362868 w 12192000"/>
              <a:gd name="connsiteY286" fmla="*/ 6324558 h 6858000"/>
              <a:gd name="connsiteX287" fmla="*/ 8426368 w 12192000"/>
              <a:gd name="connsiteY287" fmla="*/ 6388058 h 6858000"/>
              <a:gd name="connsiteX288" fmla="*/ 8489868 w 12192000"/>
              <a:gd name="connsiteY288" fmla="*/ 6324558 h 6858000"/>
              <a:gd name="connsiteX289" fmla="*/ 8426368 w 12192000"/>
              <a:gd name="connsiteY289" fmla="*/ 6261058 h 6858000"/>
              <a:gd name="connsiteX290" fmla="*/ 8159668 w 12192000"/>
              <a:gd name="connsiteY290" fmla="*/ 6261058 h 6858000"/>
              <a:gd name="connsiteX291" fmla="*/ 8096168 w 12192000"/>
              <a:gd name="connsiteY291" fmla="*/ 6324558 h 6858000"/>
              <a:gd name="connsiteX292" fmla="*/ 8159668 w 12192000"/>
              <a:gd name="connsiteY292" fmla="*/ 6388058 h 6858000"/>
              <a:gd name="connsiteX293" fmla="*/ 8223168 w 12192000"/>
              <a:gd name="connsiteY293" fmla="*/ 6324558 h 6858000"/>
              <a:gd name="connsiteX294" fmla="*/ 8159668 w 12192000"/>
              <a:gd name="connsiteY294" fmla="*/ 6261058 h 6858000"/>
              <a:gd name="connsiteX295" fmla="*/ 7892968 w 12192000"/>
              <a:gd name="connsiteY295" fmla="*/ 6261058 h 6858000"/>
              <a:gd name="connsiteX296" fmla="*/ 7829468 w 12192000"/>
              <a:gd name="connsiteY296" fmla="*/ 6324558 h 6858000"/>
              <a:gd name="connsiteX297" fmla="*/ 7892968 w 12192000"/>
              <a:gd name="connsiteY297" fmla="*/ 6388058 h 6858000"/>
              <a:gd name="connsiteX298" fmla="*/ 7956468 w 12192000"/>
              <a:gd name="connsiteY298" fmla="*/ 6324558 h 6858000"/>
              <a:gd name="connsiteX299" fmla="*/ 7892968 w 12192000"/>
              <a:gd name="connsiteY299" fmla="*/ 6261058 h 6858000"/>
              <a:gd name="connsiteX300" fmla="*/ 7626268 w 12192000"/>
              <a:gd name="connsiteY300" fmla="*/ 6261058 h 6858000"/>
              <a:gd name="connsiteX301" fmla="*/ 7562768 w 12192000"/>
              <a:gd name="connsiteY301" fmla="*/ 6324558 h 6858000"/>
              <a:gd name="connsiteX302" fmla="*/ 7626268 w 12192000"/>
              <a:gd name="connsiteY302" fmla="*/ 6388058 h 6858000"/>
              <a:gd name="connsiteX303" fmla="*/ 7689768 w 12192000"/>
              <a:gd name="connsiteY303" fmla="*/ 6324558 h 6858000"/>
              <a:gd name="connsiteX304" fmla="*/ 7626268 w 12192000"/>
              <a:gd name="connsiteY304" fmla="*/ 6261058 h 6858000"/>
              <a:gd name="connsiteX305" fmla="*/ 7359568 w 12192000"/>
              <a:gd name="connsiteY305" fmla="*/ 6261058 h 6858000"/>
              <a:gd name="connsiteX306" fmla="*/ 7296068 w 12192000"/>
              <a:gd name="connsiteY306" fmla="*/ 6324558 h 6858000"/>
              <a:gd name="connsiteX307" fmla="*/ 7359568 w 12192000"/>
              <a:gd name="connsiteY307" fmla="*/ 6388058 h 6858000"/>
              <a:gd name="connsiteX308" fmla="*/ 7423068 w 12192000"/>
              <a:gd name="connsiteY308" fmla="*/ 6324558 h 6858000"/>
              <a:gd name="connsiteX309" fmla="*/ 7359568 w 12192000"/>
              <a:gd name="connsiteY309" fmla="*/ 6261058 h 6858000"/>
              <a:gd name="connsiteX310" fmla="*/ 7092868 w 12192000"/>
              <a:gd name="connsiteY310" fmla="*/ 6261058 h 6858000"/>
              <a:gd name="connsiteX311" fmla="*/ 7029368 w 12192000"/>
              <a:gd name="connsiteY311" fmla="*/ 6324558 h 6858000"/>
              <a:gd name="connsiteX312" fmla="*/ 7092868 w 12192000"/>
              <a:gd name="connsiteY312" fmla="*/ 6388058 h 6858000"/>
              <a:gd name="connsiteX313" fmla="*/ 7156368 w 12192000"/>
              <a:gd name="connsiteY313" fmla="*/ 6324558 h 6858000"/>
              <a:gd name="connsiteX314" fmla="*/ 7092868 w 12192000"/>
              <a:gd name="connsiteY314" fmla="*/ 6261058 h 6858000"/>
              <a:gd name="connsiteX315" fmla="*/ 6826168 w 12192000"/>
              <a:gd name="connsiteY315" fmla="*/ 6261058 h 6858000"/>
              <a:gd name="connsiteX316" fmla="*/ 6762668 w 12192000"/>
              <a:gd name="connsiteY316" fmla="*/ 6324558 h 6858000"/>
              <a:gd name="connsiteX317" fmla="*/ 6826168 w 12192000"/>
              <a:gd name="connsiteY317" fmla="*/ 6388058 h 6858000"/>
              <a:gd name="connsiteX318" fmla="*/ 6889668 w 12192000"/>
              <a:gd name="connsiteY318" fmla="*/ 6324558 h 6858000"/>
              <a:gd name="connsiteX319" fmla="*/ 6826168 w 12192000"/>
              <a:gd name="connsiteY319" fmla="*/ 6261058 h 6858000"/>
              <a:gd name="connsiteX320" fmla="*/ 6559468 w 12192000"/>
              <a:gd name="connsiteY320" fmla="*/ 6261058 h 6858000"/>
              <a:gd name="connsiteX321" fmla="*/ 6495968 w 12192000"/>
              <a:gd name="connsiteY321" fmla="*/ 6324558 h 6858000"/>
              <a:gd name="connsiteX322" fmla="*/ 6559468 w 12192000"/>
              <a:gd name="connsiteY322" fmla="*/ 6388058 h 6858000"/>
              <a:gd name="connsiteX323" fmla="*/ 6622968 w 12192000"/>
              <a:gd name="connsiteY323" fmla="*/ 6324558 h 6858000"/>
              <a:gd name="connsiteX324" fmla="*/ 6559468 w 12192000"/>
              <a:gd name="connsiteY324" fmla="*/ 6261058 h 6858000"/>
              <a:gd name="connsiteX325" fmla="*/ 6292768 w 12192000"/>
              <a:gd name="connsiteY325" fmla="*/ 6261058 h 6858000"/>
              <a:gd name="connsiteX326" fmla="*/ 6229268 w 12192000"/>
              <a:gd name="connsiteY326" fmla="*/ 6324558 h 6858000"/>
              <a:gd name="connsiteX327" fmla="*/ 6292768 w 12192000"/>
              <a:gd name="connsiteY327" fmla="*/ 6388058 h 6858000"/>
              <a:gd name="connsiteX328" fmla="*/ 6356268 w 12192000"/>
              <a:gd name="connsiteY328" fmla="*/ 6324558 h 6858000"/>
              <a:gd name="connsiteX329" fmla="*/ 6292768 w 12192000"/>
              <a:gd name="connsiteY329" fmla="*/ 6261058 h 6858000"/>
              <a:gd name="connsiteX330" fmla="*/ 6026070 w 12192000"/>
              <a:gd name="connsiteY330" fmla="*/ 6261058 h 6858000"/>
              <a:gd name="connsiteX331" fmla="*/ 5962569 w 12192000"/>
              <a:gd name="connsiteY331" fmla="*/ 6324558 h 6858000"/>
              <a:gd name="connsiteX332" fmla="*/ 6026070 w 12192000"/>
              <a:gd name="connsiteY332" fmla="*/ 6388058 h 6858000"/>
              <a:gd name="connsiteX333" fmla="*/ 6089570 w 12192000"/>
              <a:gd name="connsiteY333" fmla="*/ 6324558 h 6858000"/>
              <a:gd name="connsiteX334" fmla="*/ 6026070 w 12192000"/>
              <a:gd name="connsiteY334" fmla="*/ 6261058 h 6858000"/>
              <a:gd name="connsiteX335" fmla="*/ 5759368 w 12192000"/>
              <a:gd name="connsiteY335" fmla="*/ 6261058 h 6858000"/>
              <a:gd name="connsiteX336" fmla="*/ 5695870 w 12192000"/>
              <a:gd name="connsiteY336" fmla="*/ 6324558 h 6858000"/>
              <a:gd name="connsiteX337" fmla="*/ 5759368 w 12192000"/>
              <a:gd name="connsiteY337" fmla="*/ 6388058 h 6858000"/>
              <a:gd name="connsiteX338" fmla="*/ 5822868 w 12192000"/>
              <a:gd name="connsiteY338" fmla="*/ 6324558 h 6858000"/>
              <a:gd name="connsiteX339" fmla="*/ 5759368 w 12192000"/>
              <a:gd name="connsiteY339" fmla="*/ 6261058 h 6858000"/>
              <a:gd name="connsiteX340" fmla="*/ 5492670 w 12192000"/>
              <a:gd name="connsiteY340" fmla="*/ 6261058 h 6858000"/>
              <a:gd name="connsiteX341" fmla="*/ 5429170 w 12192000"/>
              <a:gd name="connsiteY341" fmla="*/ 6324558 h 6858000"/>
              <a:gd name="connsiteX342" fmla="*/ 5492670 w 12192000"/>
              <a:gd name="connsiteY342" fmla="*/ 6388058 h 6858000"/>
              <a:gd name="connsiteX343" fmla="*/ 5556169 w 12192000"/>
              <a:gd name="connsiteY343" fmla="*/ 6324558 h 6858000"/>
              <a:gd name="connsiteX344" fmla="*/ 5492670 w 12192000"/>
              <a:gd name="connsiteY344" fmla="*/ 6261058 h 6858000"/>
              <a:gd name="connsiteX345" fmla="*/ 5225969 w 12192000"/>
              <a:gd name="connsiteY345" fmla="*/ 6261058 h 6858000"/>
              <a:gd name="connsiteX346" fmla="*/ 5162470 w 12192000"/>
              <a:gd name="connsiteY346" fmla="*/ 6324558 h 6858000"/>
              <a:gd name="connsiteX347" fmla="*/ 5225969 w 12192000"/>
              <a:gd name="connsiteY347" fmla="*/ 6388058 h 6858000"/>
              <a:gd name="connsiteX348" fmla="*/ 5289471 w 12192000"/>
              <a:gd name="connsiteY348" fmla="*/ 6324558 h 6858000"/>
              <a:gd name="connsiteX349" fmla="*/ 5225969 w 12192000"/>
              <a:gd name="connsiteY349" fmla="*/ 6261058 h 6858000"/>
              <a:gd name="connsiteX350" fmla="*/ 4959270 w 12192000"/>
              <a:gd name="connsiteY350" fmla="*/ 6261058 h 6858000"/>
              <a:gd name="connsiteX351" fmla="*/ 4895770 w 12192000"/>
              <a:gd name="connsiteY351" fmla="*/ 6324558 h 6858000"/>
              <a:gd name="connsiteX352" fmla="*/ 4959270 w 12192000"/>
              <a:gd name="connsiteY352" fmla="*/ 6388058 h 6858000"/>
              <a:gd name="connsiteX353" fmla="*/ 5022771 w 12192000"/>
              <a:gd name="connsiteY353" fmla="*/ 6324558 h 6858000"/>
              <a:gd name="connsiteX354" fmla="*/ 4959270 w 12192000"/>
              <a:gd name="connsiteY354" fmla="*/ 6261058 h 6858000"/>
              <a:gd name="connsiteX355" fmla="*/ 4692568 w 12192000"/>
              <a:gd name="connsiteY355" fmla="*/ 6261058 h 6858000"/>
              <a:gd name="connsiteX356" fmla="*/ 4629071 w 12192000"/>
              <a:gd name="connsiteY356" fmla="*/ 6324558 h 6858000"/>
              <a:gd name="connsiteX357" fmla="*/ 4692568 w 12192000"/>
              <a:gd name="connsiteY357" fmla="*/ 6388058 h 6858000"/>
              <a:gd name="connsiteX358" fmla="*/ 4756068 w 12192000"/>
              <a:gd name="connsiteY358" fmla="*/ 6324558 h 6858000"/>
              <a:gd name="connsiteX359" fmla="*/ 4692568 w 12192000"/>
              <a:gd name="connsiteY359" fmla="*/ 6261058 h 6858000"/>
              <a:gd name="connsiteX360" fmla="*/ 4425872 w 12192000"/>
              <a:gd name="connsiteY360" fmla="*/ 6261058 h 6858000"/>
              <a:gd name="connsiteX361" fmla="*/ 4362372 w 12192000"/>
              <a:gd name="connsiteY361" fmla="*/ 6324558 h 6858000"/>
              <a:gd name="connsiteX362" fmla="*/ 4425872 w 12192000"/>
              <a:gd name="connsiteY362" fmla="*/ 6388058 h 6858000"/>
              <a:gd name="connsiteX363" fmla="*/ 4489371 w 12192000"/>
              <a:gd name="connsiteY363" fmla="*/ 6324558 h 6858000"/>
              <a:gd name="connsiteX364" fmla="*/ 4425872 w 12192000"/>
              <a:gd name="connsiteY364" fmla="*/ 6261058 h 6858000"/>
              <a:gd name="connsiteX365" fmla="*/ 4159171 w 12192000"/>
              <a:gd name="connsiteY365" fmla="*/ 6261058 h 6858000"/>
              <a:gd name="connsiteX366" fmla="*/ 4095670 w 12192000"/>
              <a:gd name="connsiteY366" fmla="*/ 6324558 h 6858000"/>
              <a:gd name="connsiteX367" fmla="*/ 4159171 w 12192000"/>
              <a:gd name="connsiteY367" fmla="*/ 6388058 h 6858000"/>
              <a:gd name="connsiteX368" fmla="*/ 4222672 w 12192000"/>
              <a:gd name="connsiteY368" fmla="*/ 6324558 h 6858000"/>
              <a:gd name="connsiteX369" fmla="*/ 4159171 w 12192000"/>
              <a:gd name="connsiteY369" fmla="*/ 6261058 h 6858000"/>
              <a:gd name="connsiteX370" fmla="*/ 3892478 w 12192000"/>
              <a:gd name="connsiteY370" fmla="*/ 6261058 h 6858000"/>
              <a:gd name="connsiteX371" fmla="*/ 3828977 w 12192000"/>
              <a:gd name="connsiteY371" fmla="*/ 6324558 h 6858000"/>
              <a:gd name="connsiteX372" fmla="*/ 3892478 w 12192000"/>
              <a:gd name="connsiteY372" fmla="*/ 6388058 h 6858000"/>
              <a:gd name="connsiteX373" fmla="*/ 3955978 w 12192000"/>
              <a:gd name="connsiteY373" fmla="*/ 6324558 h 6858000"/>
              <a:gd name="connsiteX374" fmla="*/ 3892478 w 12192000"/>
              <a:gd name="connsiteY374" fmla="*/ 6261058 h 6858000"/>
              <a:gd name="connsiteX375" fmla="*/ 3625779 w 12192000"/>
              <a:gd name="connsiteY375" fmla="*/ 6261058 h 6858000"/>
              <a:gd name="connsiteX376" fmla="*/ 3562279 w 12192000"/>
              <a:gd name="connsiteY376" fmla="*/ 6324558 h 6858000"/>
              <a:gd name="connsiteX377" fmla="*/ 3625779 w 12192000"/>
              <a:gd name="connsiteY377" fmla="*/ 6388058 h 6858000"/>
              <a:gd name="connsiteX378" fmla="*/ 3689278 w 12192000"/>
              <a:gd name="connsiteY378" fmla="*/ 6324558 h 6858000"/>
              <a:gd name="connsiteX379" fmla="*/ 3625779 w 12192000"/>
              <a:gd name="connsiteY379" fmla="*/ 6261058 h 6858000"/>
              <a:gd name="connsiteX380" fmla="*/ 3359077 w 12192000"/>
              <a:gd name="connsiteY380" fmla="*/ 6261058 h 6858000"/>
              <a:gd name="connsiteX381" fmla="*/ 3295577 w 12192000"/>
              <a:gd name="connsiteY381" fmla="*/ 6324558 h 6858000"/>
              <a:gd name="connsiteX382" fmla="*/ 3359077 w 12192000"/>
              <a:gd name="connsiteY382" fmla="*/ 6388058 h 6858000"/>
              <a:gd name="connsiteX383" fmla="*/ 3422578 w 12192000"/>
              <a:gd name="connsiteY383" fmla="*/ 6324558 h 6858000"/>
              <a:gd name="connsiteX384" fmla="*/ 3359077 w 12192000"/>
              <a:gd name="connsiteY384" fmla="*/ 6261058 h 6858000"/>
              <a:gd name="connsiteX385" fmla="*/ 3092380 w 12192000"/>
              <a:gd name="connsiteY385" fmla="*/ 6261058 h 6858000"/>
              <a:gd name="connsiteX386" fmla="*/ 3028881 w 12192000"/>
              <a:gd name="connsiteY386" fmla="*/ 6324558 h 6858000"/>
              <a:gd name="connsiteX387" fmla="*/ 3092380 w 12192000"/>
              <a:gd name="connsiteY387" fmla="*/ 6388058 h 6858000"/>
              <a:gd name="connsiteX388" fmla="*/ 3155879 w 12192000"/>
              <a:gd name="connsiteY388" fmla="*/ 6324558 h 6858000"/>
              <a:gd name="connsiteX389" fmla="*/ 3092380 w 12192000"/>
              <a:gd name="connsiteY389" fmla="*/ 6261058 h 6858000"/>
              <a:gd name="connsiteX390" fmla="*/ 2825684 w 12192000"/>
              <a:gd name="connsiteY390" fmla="*/ 6261058 h 6858000"/>
              <a:gd name="connsiteX391" fmla="*/ 2762185 w 12192000"/>
              <a:gd name="connsiteY391" fmla="*/ 6324558 h 6858000"/>
              <a:gd name="connsiteX392" fmla="*/ 2825684 w 12192000"/>
              <a:gd name="connsiteY392" fmla="*/ 6388058 h 6858000"/>
              <a:gd name="connsiteX393" fmla="*/ 2889183 w 12192000"/>
              <a:gd name="connsiteY393" fmla="*/ 6324558 h 6858000"/>
              <a:gd name="connsiteX394" fmla="*/ 2825684 w 12192000"/>
              <a:gd name="connsiteY394" fmla="*/ 6261058 h 6858000"/>
              <a:gd name="connsiteX395" fmla="*/ 2558982 w 12192000"/>
              <a:gd name="connsiteY395" fmla="*/ 6261058 h 6858000"/>
              <a:gd name="connsiteX396" fmla="*/ 2495481 w 12192000"/>
              <a:gd name="connsiteY396" fmla="*/ 6324558 h 6858000"/>
              <a:gd name="connsiteX397" fmla="*/ 2558982 w 12192000"/>
              <a:gd name="connsiteY397" fmla="*/ 6388058 h 6858000"/>
              <a:gd name="connsiteX398" fmla="*/ 2622483 w 12192000"/>
              <a:gd name="connsiteY398" fmla="*/ 6324558 h 6858000"/>
              <a:gd name="connsiteX399" fmla="*/ 2558982 w 12192000"/>
              <a:gd name="connsiteY399" fmla="*/ 6261058 h 6858000"/>
              <a:gd name="connsiteX400" fmla="*/ 2292282 w 12192000"/>
              <a:gd name="connsiteY400" fmla="*/ 6261058 h 6858000"/>
              <a:gd name="connsiteX401" fmla="*/ 2228780 w 12192000"/>
              <a:gd name="connsiteY401" fmla="*/ 6324558 h 6858000"/>
              <a:gd name="connsiteX402" fmla="*/ 2292282 w 12192000"/>
              <a:gd name="connsiteY402" fmla="*/ 6388058 h 6858000"/>
              <a:gd name="connsiteX403" fmla="*/ 2355781 w 12192000"/>
              <a:gd name="connsiteY403" fmla="*/ 6324558 h 6858000"/>
              <a:gd name="connsiteX404" fmla="*/ 2292282 w 12192000"/>
              <a:gd name="connsiteY404" fmla="*/ 6261058 h 6858000"/>
              <a:gd name="connsiteX405" fmla="*/ 2025582 w 12192000"/>
              <a:gd name="connsiteY405" fmla="*/ 6261058 h 6858000"/>
              <a:gd name="connsiteX406" fmla="*/ 1962079 w 12192000"/>
              <a:gd name="connsiteY406" fmla="*/ 6324558 h 6858000"/>
              <a:gd name="connsiteX407" fmla="*/ 2025582 w 12192000"/>
              <a:gd name="connsiteY407" fmla="*/ 6388058 h 6858000"/>
              <a:gd name="connsiteX408" fmla="*/ 2089081 w 12192000"/>
              <a:gd name="connsiteY408" fmla="*/ 6324558 h 6858000"/>
              <a:gd name="connsiteX409" fmla="*/ 2025582 w 12192000"/>
              <a:gd name="connsiteY409" fmla="*/ 6261058 h 6858000"/>
              <a:gd name="connsiteX410" fmla="*/ 1758880 w 12192000"/>
              <a:gd name="connsiteY410" fmla="*/ 6261058 h 6858000"/>
              <a:gd name="connsiteX411" fmla="*/ 1695380 w 12192000"/>
              <a:gd name="connsiteY411" fmla="*/ 6324558 h 6858000"/>
              <a:gd name="connsiteX412" fmla="*/ 1758880 w 12192000"/>
              <a:gd name="connsiteY412" fmla="*/ 6388058 h 6858000"/>
              <a:gd name="connsiteX413" fmla="*/ 1822380 w 12192000"/>
              <a:gd name="connsiteY413" fmla="*/ 6324558 h 6858000"/>
              <a:gd name="connsiteX414" fmla="*/ 1758880 w 12192000"/>
              <a:gd name="connsiteY414" fmla="*/ 6261058 h 6858000"/>
              <a:gd name="connsiteX415" fmla="*/ 1492180 w 12192000"/>
              <a:gd name="connsiteY415" fmla="*/ 6261058 h 6858000"/>
              <a:gd name="connsiteX416" fmla="*/ 1428680 w 12192000"/>
              <a:gd name="connsiteY416" fmla="*/ 6324558 h 6858000"/>
              <a:gd name="connsiteX417" fmla="*/ 1492180 w 12192000"/>
              <a:gd name="connsiteY417" fmla="*/ 6388058 h 6858000"/>
              <a:gd name="connsiteX418" fmla="*/ 1555680 w 12192000"/>
              <a:gd name="connsiteY418" fmla="*/ 6324558 h 6858000"/>
              <a:gd name="connsiteX419" fmla="*/ 1492180 w 12192000"/>
              <a:gd name="connsiteY419" fmla="*/ 6261058 h 6858000"/>
              <a:gd name="connsiteX420" fmla="*/ 1225480 w 12192000"/>
              <a:gd name="connsiteY420" fmla="*/ 6261058 h 6858000"/>
              <a:gd name="connsiteX421" fmla="*/ 1161981 w 12192000"/>
              <a:gd name="connsiteY421" fmla="*/ 6324558 h 6858000"/>
              <a:gd name="connsiteX422" fmla="*/ 1225480 w 12192000"/>
              <a:gd name="connsiteY422" fmla="*/ 6388058 h 6858000"/>
              <a:gd name="connsiteX423" fmla="*/ 1288981 w 12192000"/>
              <a:gd name="connsiteY423" fmla="*/ 6324558 h 6858000"/>
              <a:gd name="connsiteX424" fmla="*/ 1225480 w 12192000"/>
              <a:gd name="connsiteY424" fmla="*/ 6261058 h 6858000"/>
              <a:gd name="connsiteX425" fmla="*/ 958781 w 12192000"/>
              <a:gd name="connsiteY425" fmla="*/ 6261058 h 6858000"/>
              <a:gd name="connsiteX426" fmla="*/ 895281 w 12192000"/>
              <a:gd name="connsiteY426" fmla="*/ 6324558 h 6858000"/>
              <a:gd name="connsiteX427" fmla="*/ 958781 w 12192000"/>
              <a:gd name="connsiteY427" fmla="*/ 6388058 h 6858000"/>
              <a:gd name="connsiteX428" fmla="*/ 1022281 w 12192000"/>
              <a:gd name="connsiteY428" fmla="*/ 6324558 h 6858000"/>
              <a:gd name="connsiteX429" fmla="*/ 958781 w 12192000"/>
              <a:gd name="connsiteY429" fmla="*/ 6261058 h 6858000"/>
              <a:gd name="connsiteX430" fmla="*/ 692082 w 12192000"/>
              <a:gd name="connsiteY430" fmla="*/ 6261058 h 6858000"/>
              <a:gd name="connsiteX431" fmla="*/ 628582 w 12192000"/>
              <a:gd name="connsiteY431" fmla="*/ 6324558 h 6858000"/>
              <a:gd name="connsiteX432" fmla="*/ 692082 w 12192000"/>
              <a:gd name="connsiteY432" fmla="*/ 6388058 h 6858000"/>
              <a:gd name="connsiteX433" fmla="*/ 755582 w 12192000"/>
              <a:gd name="connsiteY433" fmla="*/ 6324558 h 6858000"/>
              <a:gd name="connsiteX434" fmla="*/ 692082 w 12192000"/>
              <a:gd name="connsiteY434" fmla="*/ 6261058 h 6858000"/>
              <a:gd name="connsiteX435" fmla="*/ 425383 w 12192000"/>
              <a:gd name="connsiteY435" fmla="*/ 6261058 h 6858000"/>
              <a:gd name="connsiteX436" fmla="*/ 361883 w 12192000"/>
              <a:gd name="connsiteY436" fmla="*/ 6324558 h 6858000"/>
              <a:gd name="connsiteX437" fmla="*/ 425383 w 12192000"/>
              <a:gd name="connsiteY437" fmla="*/ 6388058 h 6858000"/>
              <a:gd name="connsiteX438" fmla="*/ 488882 w 12192000"/>
              <a:gd name="connsiteY438" fmla="*/ 6324558 h 6858000"/>
              <a:gd name="connsiteX439" fmla="*/ 425383 w 12192000"/>
              <a:gd name="connsiteY439" fmla="*/ 6261058 h 6858000"/>
              <a:gd name="connsiteX440" fmla="*/ 11880768 w 12192000"/>
              <a:gd name="connsiteY440" fmla="*/ 5956258 h 6858000"/>
              <a:gd name="connsiteX441" fmla="*/ 11817268 w 12192000"/>
              <a:gd name="connsiteY441" fmla="*/ 6019758 h 6858000"/>
              <a:gd name="connsiteX442" fmla="*/ 11880768 w 12192000"/>
              <a:gd name="connsiteY442" fmla="*/ 6083258 h 6858000"/>
              <a:gd name="connsiteX443" fmla="*/ 11944268 w 12192000"/>
              <a:gd name="connsiteY443" fmla="*/ 6019758 h 6858000"/>
              <a:gd name="connsiteX444" fmla="*/ 11880768 w 12192000"/>
              <a:gd name="connsiteY444" fmla="*/ 5956258 h 6858000"/>
              <a:gd name="connsiteX445" fmla="*/ 11614068 w 12192000"/>
              <a:gd name="connsiteY445" fmla="*/ 5956258 h 6858000"/>
              <a:gd name="connsiteX446" fmla="*/ 11550568 w 12192000"/>
              <a:gd name="connsiteY446" fmla="*/ 6019758 h 6858000"/>
              <a:gd name="connsiteX447" fmla="*/ 11614068 w 12192000"/>
              <a:gd name="connsiteY447" fmla="*/ 6083258 h 6858000"/>
              <a:gd name="connsiteX448" fmla="*/ 11677568 w 12192000"/>
              <a:gd name="connsiteY448" fmla="*/ 6019758 h 6858000"/>
              <a:gd name="connsiteX449" fmla="*/ 11614068 w 12192000"/>
              <a:gd name="connsiteY449" fmla="*/ 5956258 h 6858000"/>
              <a:gd name="connsiteX450" fmla="*/ 11347368 w 12192000"/>
              <a:gd name="connsiteY450" fmla="*/ 5956258 h 6858000"/>
              <a:gd name="connsiteX451" fmla="*/ 11283868 w 12192000"/>
              <a:gd name="connsiteY451" fmla="*/ 6019758 h 6858000"/>
              <a:gd name="connsiteX452" fmla="*/ 11347368 w 12192000"/>
              <a:gd name="connsiteY452" fmla="*/ 6083258 h 6858000"/>
              <a:gd name="connsiteX453" fmla="*/ 11410868 w 12192000"/>
              <a:gd name="connsiteY453" fmla="*/ 6019758 h 6858000"/>
              <a:gd name="connsiteX454" fmla="*/ 11347368 w 12192000"/>
              <a:gd name="connsiteY454" fmla="*/ 5956258 h 6858000"/>
              <a:gd name="connsiteX455" fmla="*/ 11080668 w 12192000"/>
              <a:gd name="connsiteY455" fmla="*/ 5956258 h 6858000"/>
              <a:gd name="connsiteX456" fmla="*/ 11017168 w 12192000"/>
              <a:gd name="connsiteY456" fmla="*/ 6019758 h 6858000"/>
              <a:gd name="connsiteX457" fmla="*/ 11080668 w 12192000"/>
              <a:gd name="connsiteY457" fmla="*/ 6083258 h 6858000"/>
              <a:gd name="connsiteX458" fmla="*/ 11144168 w 12192000"/>
              <a:gd name="connsiteY458" fmla="*/ 6019758 h 6858000"/>
              <a:gd name="connsiteX459" fmla="*/ 11080668 w 12192000"/>
              <a:gd name="connsiteY459" fmla="*/ 5956258 h 6858000"/>
              <a:gd name="connsiteX460" fmla="*/ 10813968 w 12192000"/>
              <a:gd name="connsiteY460" fmla="*/ 5956258 h 6858000"/>
              <a:gd name="connsiteX461" fmla="*/ 10750468 w 12192000"/>
              <a:gd name="connsiteY461" fmla="*/ 6019758 h 6858000"/>
              <a:gd name="connsiteX462" fmla="*/ 10813968 w 12192000"/>
              <a:gd name="connsiteY462" fmla="*/ 6083258 h 6858000"/>
              <a:gd name="connsiteX463" fmla="*/ 10877468 w 12192000"/>
              <a:gd name="connsiteY463" fmla="*/ 6019758 h 6858000"/>
              <a:gd name="connsiteX464" fmla="*/ 10813968 w 12192000"/>
              <a:gd name="connsiteY464" fmla="*/ 5956258 h 6858000"/>
              <a:gd name="connsiteX465" fmla="*/ 10547268 w 12192000"/>
              <a:gd name="connsiteY465" fmla="*/ 5956258 h 6858000"/>
              <a:gd name="connsiteX466" fmla="*/ 10483768 w 12192000"/>
              <a:gd name="connsiteY466" fmla="*/ 6019758 h 6858000"/>
              <a:gd name="connsiteX467" fmla="*/ 10547268 w 12192000"/>
              <a:gd name="connsiteY467" fmla="*/ 6083258 h 6858000"/>
              <a:gd name="connsiteX468" fmla="*/ 10610768 w 12192000"/>
              <a:gd name="connsiteY468" fmla="*/ 6019758 h 6858000"/>
              <a:gd name="connsiteX469" fmla="*/ 10547268 w 12192000"/>
              <a:gd name="connsiteY469" fmla="*/ 5956258 h 6858000"/>
              <a:gd name="connsiteX470" fmla="*/ 10280568 w 12192000"/>
              <a:gd name="connsiteY470" fmla="*/ 5956258 h 6858000"/>
              <a:gd name="connsiteX471" fmla="*/ 10217068 w 12192000"/>
              <a:gd name="connsiteY471" fmla="*/ 6019758 h 6858000"/>
              <a:gd name="connsiteX472" fmla="*/ 10280568 w 12192000"/>
              <a:gd name="connsiteY472" fmla="*/ 6083258 h 6858000"/>
              <a:gd name="connsiteX473" fmla="*/ 10344068 w 12192000"/>
              <a:gd name="connsiteY473" fmla="*/ 6019758 h 6858000"/>
              <a:gd name="connsiteX474" fmla="*/ 10280568 w 12192000"/>
              <a:gd name="connsiteY474" fmla="*/ 5956258 h 6858000"/>
              <a:gd name="connsiteX475" fmla="*/ 10013868 w 12192000"/>
              <a:gd name="connsiteY475" fmla="*/ 5956258 h 6858000"/>
              <a:gd name="connsiteX476" fmla="*/ 9950368 w 12192000"/>
              <a:gd name="connsiteY476" fmla="*/ 6019758 h 6858000"/>
              <a:gd name="connsiteX477" fmla="*/ 10013868 w 12192000"/>
              <a:gd name="connsiteY477" fmla="*/ 6083258 h 6858000"/>
              <a:gd name="connsiteX478" fmla="*/ 10077368 w 12192000"/>
              <a:gd name="connsiteY478" fmla="*/ 6019758 h 6858000"/>
              <a:gd name="connsiteX479" fmla="*/ 10013868 w 12192000"/>
              <a:gd name="connsiteY479" fmla="*/ 5956258 h 6858000"/>
              <a:gd name="connsiteX480" fmla="*/ 9747168 w 12192000"/>
              <a:gd name="connsiteY480" fmla="*/ 5956258 h 6858000"/>
              <a:gd name="connsiteX481" fmla="*/ 9683668 w 12192000"/>
              <a:gd name="connsiteY481" fmla="*/ 6019758 h 6858000"/>
              <a:gd name="connsiteX482" fmla="*/ 9747168 w 12192000"/>
              <a:gd name="connsiteY482" fmla="*/ 6083258 h 6858000"/>
              <a:gd name="connsiteX483" fmla="*/ 9810668 w 12192000"/>
              <a:gd name="connsiteY483" fmla="*/ 6019758 h 6858000"/>
              <a:gd name="connsiteX484" fmla="*/ 9747168 w 12192000"/>
              <a:gd name="connsiteY484" fmla="*/ 5956258 h 6858000"/>
              <a:gd name="connsiteX485" fmla="*/ 9480468 w 12192000"/>
              <a:gd name="connsiteY485" fmla="*/ 5956258 h 6858000"/>
              <a:gd name="connsiteX486" fmla="*/ 9416968 w 12192000"/>
              <a:gd name="connsiteY486" fmla="*/ 6019758 h 6858000"/>
              <a:gd name="connsiteX487" fmla="*/ 9480468 w 12192000"/>
              <a:gd name="connsiteY487" fmla="*/ 6083258 h 6858000"/>
              <a:gd name="connsiteX488" fmla="*/ 9543968 w 12192000"/>
              <a:gd name="connsiteY488" fmla="*/ 6019758 h 6858000"/>
              <a:gd name="connsiteX489" fmla="*/ 9480468 w 12192000"/>
              <a:gd name="connsiteY489" fmla="*/ 5956258 h 6858000"/>
              <a:gd name="connsiteX490" fmla="*/ 9213768 w 12192000"/>
              <a:gd name="connsiteY490" fmla="*/ 5956258 h 6858000"/>
              <a:gd name="connsiteX491" fmla="*/ 9150268 w 12192000"/>
              <a:gd name="connsiteY491" fmla="*/ 6019758 h 6858000"/>
              <a:gd name="connsiteX492" fmla="*/ 9213768 w 12192000"/>
              <a:gd name="connsiteY492" fmla="*/ 6083258 h 6858000"/>
              <a:gd name="connsiteX493" fmla="*/ 9277268 w 12192000"/>
              <a:gd name="connsiteY493" fmla="*/ 6019758 h 6858000"/>
              <a:gd name="connsiteX494" fmla="*/ 9213768 w 12192000"/>
              <a:gd name="connsiteY494" fmla="*/ 5956258 h 6858000"/>
              <a:gd name="connsiteX495" fmla="*/ 8947068 w 12192000"/>
              <a:gd name="connsiteY495" fmla="*/ 5956258 h 6858000"/>
              <a:gd name="connsiteX496" fmla="*/ 8883568 w 12192000"/>
              <a:gd name="connsiteY496" fmla="*/ 6019758 h 6858000"/>
              <a:gd name="connsiteX497" fmla="*/ 8947068 w 12192000"/>
              <a:gd name="connsiteY497" fmla="*/ 6083258 h 6858000"/>
              <a:gd name="connsiteX498" fmla="*/ 9010568 w 12192000"/>
              <a:gd name="connsiteY498" fmla="*/ 6019758 h 6858000"/>
              <a:gd name="connsiteX499" fmla="*/ 8947068 w 12192000"/>
              <a:gd name="connsiteY499" fmla="*/ 5956258 h 6858000"/>
              <a:gd name="connsiteX500" fmla="*/ 8680368 w 12192000"/>
              <a:gd name="connsiteY500" fmla="*/ 5956258 h 6858000"/>
              <a:gd name="connsiteX501" fmla="*/ 8616868 w 12192000"/>
              <a:gd name="connsiteY501" fmla="*/ 6019758 h 6858000"/>
              <a:gd name="connsiteX502" fmla="*/ 8680368 w 12192000"/>
              <a:gd name="connsiteY502" fmla="*/ 6083258 h 6858000"/>
              <a:gd name="connsiteX503" fmla="*/ 8743868 w 12192000"/>
              <a:gd name="connsiteY503" fmla="*/ 6019758 h 6858000"/>
              <a:gd name="connsiteX504" fmla="*/ 8680368 w 12192000"/>
              <a:gd name="connsiteY504" fmla="*/ 5956258 h 6858000"/>
              <a:gd name="connsiteX505" fmla="*/ 8413668 w 12192000"/>
              <a:gd name="connsiteY505" fmla="*/ 5956258 h 6858000"/>
              <a:gd name="connsiteX506" fmla="*/ 8350168 w 12192000"/>
              <a:gd name="connsiteY506" fmla="*/ 6019758 h 6858000"/>
              <a:gd name="connsiteX507" fmla="*/ 8413668 w 12192000"/>
              <a:gd name="connsiteY507" fmla="*/ 6083258 h 6858000"/>
              <a:gd name="connsiteX508" fmla="*/ 8477168 w 12192000"/>
              <a:gd name="connsiteY508" fmla="*/ 6019758 h 6858000"/>
              <a:gd name="connsiteX509" fmla="*/ 8413668 w 12192000"/>
              <a:gd name="connsiteY509" fmla="*/ 5956258 h 6858000"/>
              <a:gd name="connsiteX510" fmla="*/ 8146968 w 12192000"/>
              <a:gd name="connsiteY510" fmla="*/ 5956258 h 6858000"/>
              <a:gd name="connsiteX511" fmla="*/ 8083468 w 12192000"/>
              <a:gd name="connsiteY511" fmla="*/ 6019758 h 6858000"/>
              <a:gd name="connsiteX512" fmla="*/ 8146968 w 12192000"/>
              <a:gd name="connsiteY512" fmla="*/ 6083258 h 6858000"/>
              <a:gd name="connsiteX513" fmla="*/ 8210468 w 12192000"/>
              <a:gd name="connsiteY513" fmla="*/ 6019758 h 6858000"/>
              <a:gd name="connsiteX514" fmla="*/ 8146968 w 12192000"/>
              <a:gd name="connsiteY514" fmla="*/ 5956258 h 6858000"/>
              <a:gd name="connsiteX515" fmla="*/ 7880268 w 12192000"/>
              <a:gd name="connsiteY515" fmla="*/ 5956258 h 6858000"/>
              <a:gd name="connsiteX516" fmla="*/ 7816768 w 12192000"/>
              <a:gd name="connsiteY516" fmla="*/ 6019758 h 6858000"/>
              <a:gd name="connsiteX517" fmla="*/ 7880268 w 12192000"/>
              <a:gd name="connsiteY517" fmla="*/ 6083258 h 6858000"/>
              <a:gd name="connsiteX518" fmla="*/ 7943768 w 12192000"/>
              <a:gd name="connsiteY518" fmla="*/ 6019758 h 6858000"/>
              <a:gd name="connsiteX519" fmla="*/ 7880268 w 12192000"/>
              <a:gd name="connsiteY519" fmla="*/ 5956258 h 6858000"/>
              <a:gd name="connsiteX520" fmla="*/ 7613568 w 12192000"/>
              <a:gd name="connsiteY520" fmla="*/ 5956258 h 6858000"/>
              <a:gd name="connsiteX521" fmla="*/ 7550068 w 12192000"/>
              <a:gd name="connsiteY521" fmla="*/ 6019758 h 6858000"/>
              <a:gd name="connsiteX522" fmla="*/ 7613568 w 12192000"/>
              <a:gd name="connsiteY522" fmla="*/ 6083258 h 6858000"/>
              <a:gd name="connsiteX523" fmla="*/ 7677068 w 12192000"/>
              <a:gd name="connsiteY523" fmla="*/ 6019758 h 6858000"/>
              <a:gd name="connsiteX524" fmla="*/ 7613568 w 12192000"/>
              <a:gd name="connsiteY524" fmla="*/ 5956258 h 6858000"/>
              <a:gd name="connsiteX525" fmla="*/ 7346868 w 12192000"/>
              <a:gd name="connsiteY525" fmla="*/ 5956258 h 6858000"/>
              <a:gd name="connsiteX526" fmla="*/ 7283368 w 12192000"/>
              <a:gd name="connsiteY526" fmla="*/ 6019758 h 6858000"/>
              <a:gd name="connsiteX527" fmla="*/ 7346868 w 12192000"/>
              <a:gd name="connsiteY527" fmla="*/ 6083258 h 6858000"/>
              <a:gd name="connsiteX528" fmla="*/ 7410368 w 12192000"/>
              <a:gd name="connsiteY528" fmla="*/ 6019758 h 6858000"/>
              <a:gd name="connsiteX529" fmla="*/ 7346868 w 12192000"/>
              <a:gd name="connsiteY529" fmla="*/ 5956258 h 6858000"/>
              <a:gd name="connsiteX530" fmla="*/ 7080168 w 12192000"/>
              <a:gd name="connsiteY530" fmla="*/ 5956258 h 6858000"/>
              <a:gd name="connsiteX531" fmla="*/ 7016668 w 12192000"/>
              <a:gd name="connsiteY531" fmla="*/ 6019758 h 6858000"/>
              <a:gd name="connsiteX532" fmla="*/ 7080168 w 12192000"/>
              <a:gd name="connsiteY532" fmla="*/ 6083258 h 6858000"/>
              <a:gd name="connsiteX533" fmla="*/ 7143668 w 12192000"/>
              <a:gd name="connsiteY533" fmla="*/ 6019758 h 6858000"/>
              <a:gd name="connsiteX534" fmla="*/ 7080168 w 12192000"/>
              <a:gd name="connsiteY534" fmla="*/ 5956258 h 6858000"/>
              <a:gd name="connsiteX535" fmla="*/ 6813468 w 12192000"/>
              <a:gd name="connsiteY535" fmla="*/ 5956258 h 6858000"/>
              <a:gd name="connsiteX536" fmla="*/ 6749968 w 12192000"/>
              <a:gd name="connsiteY536" fmla="*/ 6019758 h 6858000"/>
              <a:gd name="connsiteX537" fmla="*/ 6813468 w 12192000"/>
              <a:gd name="connsiteY537" fmla="*/ 6083258 h 6858000"/>
              <a:gd name="connsiteX538" fmla="*/ 6876968 w 12192000"/>
              <a:gd name="connsiteY538" fmla="*/ 6019758 h 6858000"/>
              <a:gd name="connsiteX539" fmla="*/ 6813468 w 12192000"/>
              <a:gd name="connsiteY539" fmla="*/ 5956258 h 6858000"/>
              <a:gd name="connsiteX540" fmla="*/ 6546768 w 12192000"/>
              <a:gd name="connsiteY540" fmla="*/ 5956258 h 6858000"/>
              <a:gd name="connsiteX541" fmla="*/ 6483268 w 12192000"/>
              <a:gd name="connsiteY541" fmla="*/ 6019758 h 6858000"/>
              <a:gd name="connsiteX542" fmla="*/ 6546768 w 12192000"/>
              <a:gd name="connsiteY542" fmla="*/ 6083258 h 6858000"/>
              <a:gd name="connsiteX543" fmla="*/ 6610268 w 12192000"/>
              <a:gd name="connsiteY543" fmla="*/ 6019758 h 6858000"/>
              <a:gd name="connsiteX544" fmla="*/ 6546768 w 12192000"/>
              <a:gd name="connsiteY544" fmla="*/ 5956258 h 6858000"/>
              <a:gd name="connsiteX545" fmla="*/ 6280068 w 12192000"/>
              <a:gd name="connsiteY545" fmla="*/ 5956258 h 6858000"/>
              <a:gd name="connsiteX546" fmla="*/ 6216568 w 12192000"/>
              <a:gd name="connsiteY546" fmla="*/ 6019758 h 6858000"/>
              <a:gd name="connsiteX547" fmla="*/ 6280068 w 12192000"/>
              <a:gd name="connsiteY547" fmla="*/ 6083258 h 6858000"/>
              <a:gd name="connsiteX548" fmla="*/ 6343568 w 12192000"/>
              <a:gd name="connsiteY548" fmla="*/ 6019758 h 6858000"/>
              <a:gd name="connsiteX549" fmla="*/ 6280068 w 12192000"/>
              <a:gd name="connsiteY549" fmla="*/ 5956258 h 6858000"/>
              <a:gd name="connsiteX550" fmla="*/ 6013372 w 12192000"/>
              <a:gd name="connsiteY550" fmla="*/ 5956258 h 6858000"/>
              <a:gd name="connsiteX551" fmla="*/ 5949869 w 12192000"/>
              <a:gd name="connsiteY551" fmla="*/ 6019758 h 6858000"/>
              <a:gd name="connsiteX552" fmla="*/ 6013372 w 12192000"/>
              <a:gd name="connsiteY552" fmla="*/ 6083258 h 6858000"/>
              <a:gd name="connsiteX553" fmla="*/ 6076874 w 12192000"/>
              <a:gd name="connsiteY553" fmla="*/ 6019758 h 6858000"/>
              <a:gd name="connsiteX554" fmla="*/ 6013372 w 12192000"/>
              <a:gd name="connsiteY554" fmla="*/ 5956258 h 6858000"/>
              <a:gd name="connsiteX555" fmla="*/ 5746670 w 12192000"/>
              <a:gd name="connsiteY555" fmla="*/ 5956258 h 6858000"/>
              <a:gd name="connsiteX556" fmla="*/ 5683171 w 12192000"/>
              <a:gd name="connsiteY556" fmla="*/ 6019758 h 6858000"/>
              <a:gd name="connsiteX557" fmla="*/ 5746670 w 12192000"/>
              <a:gd name="connsiteY557" fmla="*/ 6083258 h 6858000"/>
              <a:gd name="connsiteX558" fmla="*/ 5810169 w 12192000"/>
              <a:gd name="connsiteY558" fmla="*/ 6019758 h 6858000"/>
              <a:gd name="connsiteX559" fmla="*/ 5746670 w 12192000"/>
              <a:gd name="connsiteY559" fmla="*/ 5956258 h 6858000"/>
              <a:gd name="connsiteX560" fmla="*/ 5479975 w 12192000"/>
              <a:gd name="connsiteY560" fmla="*/ 5956258 h 6858000"/>
              <a:gd name="connsiteX561" fmla="*/ 5416475 w 12192000"/>
              <a:gd name="connsiteY561" fmla="*/ 6019758 h 6858000"/>
              <a:gd name="connsiteX562" fmla="*/ 5479975 w 12192000"/>
              <a:gd name="connsiteY562" fmla="*/ 6083258 h 6858000"/>
              <a:gd name="connsiteX563" fmla="*/ 5543472 w 12192000"/>
              <a:gd name="connsiteY563" fmla="*/ 6019758 h 6858000"/>
              <a:gd name="connsiteX564" fmla="*/ 5479975 w 12192000"/>
              <a:gd name="connsiteY564" fmla="*/ 5956258 h 6858000"/>
              <a:gd name="connsiteX565" fmla="*/ 5213273 w 12192000"/>
              <a:gd name="connsiteY565" fmla="*/ 5956258 h 6858000"/>
              <a:gd name="connsiteX566" fmla="*/ 5149774 w 12192000"/>
              <a:gd name="connsiteY566" fmla="*/ 6019758 h 6858000"/>
              <a:gd name="connsiteX567" fmla="*/ 5213273 w 12192000"/>
              <a:gd name="connsiteY567" fmla="*/ 6083258 h 6858000"/>
              <a:gd name="connsiteX568" fmla="*/ 5276774 w 12192000"/>
              <a:gd name="connsiteY568" fmla="*/ 6019758 h 6858000"/>
              <a:gd name="connsiteX569" fmla="*/ 5213273 w 12192000"/>
              <a:gd name="connsiteY569" fmla="*/ 5956258 h 6858000"/>
              <a:gd name="connsiteX570" fmla="*/ 4946574 w 12192000"/>
              <a:gd name="connsiteY570" fmla="*/ 5956258 h 6858000"/>
              <a:gd name="connsiteX571" fmla="*/ 4883074 w 12192000"/>
              <a:gd name="connsiteY571" fmla="*/ 6019758 h 6858000"/>
              <a:gd name="connsiteX572" fmla="*/ 4946574 w 12192000"/>
              <a:gd name="connsiteY572" fmla="*/ 6083258 h 6858000"/>
              <a:gd name="connsiteX573" fmla="*/ 5010074 w 12192000"/>
              <a:gd name="connsiteY573" fmla="*/ 6019758 h 6858000"/>
              <a:gd name="connsiteX574" fmla="*/ 4946574 w 12192000"/>
              <a:gd name="connsiteY574" fmla="*/ 5956258 h 6858000"/>
              <a:gd name="connsiteX575" fmla="*/ 4679871 w 12192000"/>
              <a:gd name="connsiteY575" fmla="*/ 5956258 h 6858000"/>
              <a:gd name="connsiteX576" fmla="*/ 4616377 w 12192000"/>
              <a:gd name="connsiteY576" fmla="*/ 6019758 h 6858000"/>
              <a:gd name="connsiteX577" fmla="*/ 4679871 w 12192000"/>
              <a:gd name="connsiteY577" fmla="*/ 6083258 h 6858000"/>
              <a:gd name="connsiteX578" fmla="*/ 4743370 w 12192000"/>
              <a:gd name="connsiteY578" fmla="*/ 6019758 h 6858000"/>
              <a:gd name="connsiteX579" fmla="*/ 4679871 w 12192000"/>
              <a:gd name="connsiteY579" fmla="*/ 5956258 h 6858000"/>
              <a:gd name="connsiteX580" fmla="*/ 4413169 w 12192000"/>
              <a:gd name="connsiteY580" fmla="*/ 5956258 h 6858000"/>
              <a:gd name="connsiteX581" fmla="*/ 4349676 w 12192000"/>
              <a:gd name="connsiteY581" fmla="*/ 6019758 h 6858000"/>
              <a:gd name="connsiteX582" fmla="*/ 4413169 w 12192000"/>
              <a:gd name="connsiteY582" fmla="*/ 6083258 h 6858000"/>
              <a:gd name="connsiteX583" fmla="*/ 4476671 w 12192000"/>
              <a:gd name="connsiteY583" fmla="*/ 6019758 h 6858000"/>
              <a:gd name="connsiteX584" fmla="*/ 4413169 w 12192000"/>
              <a:gd name="connsiteY584" fmla="*/ 5956258 h 6858000"/>
              <a:gd name="connsiteX585" fmla="*/ 4146474 w 12192000"/>
              <a:gd name="connsiteY585" fmla="*/ 5956258 h 6858000"/>
              <a:gd name="connsiteX586" fmla="*/ 4082974 w 12192000"/>
              <a:gd name="connsiteY586" fmla="*/ 6019758 h 6858000"/>
              <a:gd name="connsiteX587" fmla="*/ 4146474 w 12192000"/>
              <a:gd name="connsiteY587" fmla="*/ 6083258 h 6858000"/>
              <a:gd name="connsiteX588" fmla="*/ 4209979 w 12192000"/>
              <a:gd name="connsiteY588" fmla="*/ 6019758 h 6858000"/>
              <a:gd name="connsiteX589" fmla="*/ 4146474 w 12192000"/>
              <a:gd name="connsiteY589" fmla="*/ 5956258 h 6858000"/>
              <a:gd name="connsiteX590" fmla="*/ 3879791 w 12192000"/>
              <a:gd name="connsiteY590" fmla="*/ 5956258 h 6858000"/>
              <a:gd name="connsiteX591" fmla="*/ 3816289 w 12192000"/>
              <a:gd name="connsiteY591" fmla="*/ 6019758 h 6858000"/>
              <a:gd name="connsiteX592" fmla="*/ 3879791 w 12192000"/>
              <a:gd name="connsiteY592" fmla="*/ 6083258 h 6858000"/>
              <a:gd name="connsiteX593" fmla="*/ 3943293 w 12192000"/>
              <a:gd name="connsiteY593" fmla="*/ 6019758 h 6858000"/>
              <a:gd name="connsiteX594" fmla="*/ 3879791 w 12192000"/>
              <a:gd name="connsiteY594" fmla="*/ 5956258 h 6858000"/>
              <a:gd name="connsiteX595" fmla="*/ 3613096 w 12192000"/>
              <a:gd name="connsiteY595" fmla="*/ 5956258 h 6858000"/>
              <a:gd name="connsiteX596" fmla="*/ 3549597 w 12192000"/>
              <a:gd name="connsiteY596" fmla="*/ 6019758 h 6858000"/>
              <a:gd name="connsiteX597" fmla="*/ 3613096 w 12192000"/>
              <a:gd name="connsiteY597" fmla="*/ 6083258 h 6858000"/>
              <a:gd name="connsiteX598" fmla="*/ 3676594 w 12192000"/>
              <a:gd name="connsiteY598" fmla="*/ 6019758 h 6858000"/>
              <a:gd name="connsiteX599" fmla="*/ 3613096 w 12192000"/>
              <a:gd name="connsiteY599" fmla="*/ 5956258 h 6858000"/>
              <a:gd name="connsiteX600" fmla="*/ 3346389 w 12192000"/>
              <a:gd name="connsiteY600" fmla="*/ 5956258 h 6858000"/>
              <a:gd name="connsiteX601" fmla="*/ 3282888 w 12192000"/>
              <a:gd name="connsiteY601" fmla="*/ 6019758 h 6858000"/>
              <a:gd name="connsiteX602" fmla="*/ 3346389 w 12192000"/>
              <a:gd name="connsiteY602" fmla="*/ 6083258 h 6858000"/>
              <a:gd name="connsiteX603" fmla="*/ 3409891 w 12192000"/>
              <a:gd name="connsiteY603" fmla="*/ 6019758 h 6858000"/>
              <a:gd name="connsiteX604" fmla="*/ 3346389 w 12192000"/>
              <a:gd name="connsiteY604" fmla="*/ 5956258 h 6858000"/>
              <a:gd name="connsiteX605" fmla="*/ 3079695 w 12192000"/>
              <a:gd name="connsiteY605" fmla="*/ 5956258 h 6858000"/>
              <a:gd name="connsiteX606" fmla="*/ 3016197 w 12192000"/>
              <a:gd name="connsiteY606" fmla="*/ 6019758 h 6858000"/>
              <a:gd name="connsiteX607" fmla="*/ 3079695 w 12192000"/>
              <a:gd name="connsiteY607" fmla="*/ 6083258 h 6858000"/>
              <a:gd name="connsiteX608" fmla="*/ 3143192 w 12192000"/>
              <a:gd name="connsiteY608" fmla="*/ 6019758 h 6858000"/>
              <a:gd name="connsiteX609" fmla="*/ 3079695 w 12192000"/>
              <a:gd name="connsiteY609" fmla="*/ 5956258 h 6858000"/>
              <a:gd name="connsiteX610" fmla="*/ 2813004 w 12192000"/>
              <a:gd name="connsiteY610" fmla="*/ 5956258 h 6858000"/>
              <a:gd name="connsiteX611" fmla="*/ 2749506 w 12192000"/>
              <a:gd name="connsiteY611" fmla="*/ 6019758 h 6858000"/>
              <a:gd name="connsiteX612" fmla="*/ 2813004 w 12192000"/>
              <a:gd name="connsiteY612" fmla="*/ 6083258 h 6858000"/>
              <a:gd name="connsiteX613" fmla="*/ 2876501 w 12192000"/>
              <a:gd name="connsiteY613" fmla="*/ 6019758 h 6858000"/>
              <a:gd name="connsiteX614" fmla="*/ 2813004 w 12192000"/>
              <a:gd name="connsiteY614" fmla="*/ 5956258 h 6858000"/>
              <a:gd name="connsiteX615" fmla="*/ 2546299 w 12192000"/>
              <a:gd name="connsiteY615" fmla="*/ 5956258 h 6858000"/>
              <a:gd name="connsiteX616" fmla="*/ 2482796 w 12192000"/>
              <a:gd name="connsiteY616" fmla="*/ 6019758 h 6858000"/>
              <a:gd name="connsiteX617" fmla="*/ 2546299 w 12192000"/>
              <a:gd name="connsiteY617" fmla="*/ 6083258 h 6858000"/>
              <a:gd name="connsiteX618" fmla="*/ 2609802 w 12192000"/>
              <a:gd name="connsiteY618" fmla="*/ 6019758 h 6858000"/>
              <a:gd name="connsiteX619" fmla="*/ 2546299 w 12192000"/>
              <a:gd name="connsiteY619" fmla="*/ 5956258 h 6858000"/>
              <a:gd name="connsiteX620" fmla="*/ 2279598 w 12192000"/>
              <a:gd name="connsiteY620" fmla="*/ 5956258 h 6858000"/>
              <a:gd name="connsiteX621" fmla="*/ 2216095 w 12192000"/>
              <a:gd name="connsiteY621" fmla="*/ 6019758 h 6858000"/>
              <a:gd name="connsiteX622" fmla="*/ 2279598 w 12192000"/>
              <a:gd name="connsiteY622" fmla="*/ 6083258 h 6858000"/>
              <a:gd name="connsiteX623" fmla="*/ 2343096 w 12192000"/>
              <a:gd name="connsiteY623" fmla="*/ 6019758 h 6858000"/>
              <a:gd name="connsiteX624" fmla="*/ 2279598 w 12192000"/>
              <a:gd name="connsiteY624" fmla="*/ 5956258 h 6858000"/>
              <a:gd name="connsiteX625" fmla="*/ 2012898 w 12192000"/>
              <a:gd name="connsiteY625" fmla="*/ 5956258 h 6858000"/>
              <a:gd name="connsiteX626" fmla="*/ 1949393 w 12192000"/>
              <a:gd name="connsiteY626" fmla="*/ 6019758 h 6858000"/>
              <a:gd name="connsiteX627" fmla="*/ 2012898 w 12192000"/>
              <a:gd name="connsiteY627" fmla="*/ 6083258 h 6858000"/>
              <a:gd name="connsiteX628" fmla="*/ 2076393 w 12192000"/>
              <a:gd name="connsiteY628" fmla="*/ 6019758 h 6858000"/>
              <a:gd name="connsiteX629" fmla="*/ 2012898 w 12192000"/>
              <a:gd name="connsiteY629" fmla="*/ 5956258 h 6858000"/>
              <a:gd name="connsiteX630" fmla="*/ 1746192 w 12192000"/>
              <a:gd name="connsiteY630" fmla="*/ 5956258 h 6858000"/>
              <a:gd name="connsiteX631" fmla="*/ 1682693 w 12192000"/>
              <a:gd name="connsiteY631" fmla="*/ 6019758 h 6858000"/>
              <a:gd name="connsiteX632" fmla="*/ 1746192 w 12192000"/>
              <a:gd name="connsiteY632" fmla="*/ 6083258 h 6858000"/>
              <a:gd name="connsiteX633" fmla="*/ 1809694 w 12192000"/>
              <a:gd name="connsiteY633" fmla="*/ 6019758 h 6858000"/>
              <a:gd name="connsiteX634" fmla="*/ 1746192 w 12192000"/>
              <a:gd name="connsiteY634" fmla="*/ 5956258 h 6858000"/>
              <a:gd name="connsiteX635" fmla="*/ 1479493 w 12192000"/>
              <a:gd name="connsiteY635" fmla="*/ 5956258 h 6858000"/>
              <a:gd name="connsiteX636" fmla="*/ 1415993 w 12192000"/>
              <a:gd name="connsiteY636" fmla="*/ 6019758 h 6858000"/>
              <a:gd name="connsiteX637" fmla="*/ 1479493 w 12192000"/>
              <a:gd name="connsiteY637" fmla="*/ 6083258 h 6858000"/>
              <a:gd name="connsiteX638" fmla="*/ 1542993 w 12192000"/>
              <a:gd name="connsiteY638" fmla="*/ 6019758 h 6858000"/>
              <a:gd name="connsiteX639" fmla="*/ 1479493 w 12192000"/>
              <a:gd name="connsiteY639" fmla="*/ 5956258 h 6858000"/>
              <a:gd name="connsiteX640" fmla="*/ 1212794 w 12192000"/>
              <a:gd name="connsiteY640" fmla="*/ 5956258 h 6858000"/>
              <a:gd name="connsiteX641" fmla="*/ 1149294 w 12192000"/>
              <a:gd name="connsiteY641" fmla="*/ 6019758 h 6858000"/>
              <a:gd name="connsiteX642" fmla="*/ 1212794 w 12192000"/>
              <a:gd name="connsiteY642" fmla="*/ 6083258 h 6858000"/>
              <a:gd name="connsiteX643" fmla="*/ 1276294 w 12192000"/>
              <a:gd name="connsiteY643" fmla="*/ 6019758 h 6858000"/>
              <a:gd name="connsiteX644" fmla="*/ 1212794 w 12192000"/>
              <a:gd name="connsiteY644" fmla="*/ 5956258 h 6858000"/>
              <a:gd name="connsiteX645" fmla="*/ 946095 w 12192000"/>
              <a:gd name="connsiteY645" fmla="*/ 5956258 h 6858000"/>
              <a:gd name="connsiteX646" fmla="*/ 882595 w 12192000"/>
              <a:gd name="connsiteY646" fmla="*/ 6019758 h 6858000"/>
              <a:gd name="connsiteX647" fmla="*/ 946095 w 12192000"/>
              <a:gd name="connsiteY647" fmla="*/ 6083258 h 6858000"/>
              <a:gd name="connsiteX648" fmla="*/ 1009595 w 12192000"/>
              <a:gd name="connsiteY648" fmla="*/ 6019758 h 6858000"/>
              <a:gd name="connsiteX649" fmla="*/ 946095 w 12192000"/>
              <a:gd name="connsiteY649" fmla="*/ 5956258 h 6858000"/>
              <a:gd name="connsiteX650" fmla="*/ 679396 w 12192000"/>
              <a:gd name="connsiteY650" fmla="*/ 5956258 h 6858000"/>
              <a:gd name="connsiteX651" fmla="*/ 615896 w 12192000"/>
              <a:gd name="connsiteY651" fmla="*/ 6019758 h 6858000"/>
              <a:gd name="connsiteX652" fmla="*/ 679396 w 12192000"/>
              <a:gd name="connsiteY652" fmla="*/ 6083258 h 6858000"/>
              <a:gd name="connsiteX653" fmla="*/ 742896 w 12192000"/>
              <a:gd name="connsiteY653" fmla="*/ 6019758 h 6858000"/>
              <a:gd name="connsiteX654" fmla="*/ 679396 w 12192000"/>
              <a:gd name="connsiteY654" fmla="*/ 5956258 h 6858000"/>
              <a:gd name="connsiteX655" fmla="*/ 412697 w 12192000"/>
              <a:gd name="connsiteY655" fmla="*/ 5956258 h 6858000"/>
              <a:gd name="connsiteX656" fmla="*/ 349197 w 12192000"/>
              <a:gd name="connsiteY656" fmla="*/ 6019758 h 6858000"/>
              <a:gd name="connsiteX657" fmla="*/ 412697 w 12192000"/>
              <a:gd name="connsiteY657" fmla="*/ 6083258 h 6858000"/>
              <a:gd name="connsiteX658" fmla="*/ 476197 w 12192000"/>
              <a:gd name="connsiteY658" fmla="*/ 6019758 h 6858000"/>
              <a:gd name="connsiteX659" fmla="*/ 412697 w 12192000"/>
              <a:gd name="connsiteY659" fmla="*/ 5956258 h 6858000"/>
              <a:gd name="connsiteX660" fmla="*/ 11880768 w 12192000"/>
              <a:gd name="connsiteY660" fmla="*/ 5651458 h 6858000"/>
              <a:gd name="connsiteX661" fmla="*/ 11817268 w 12192000"/>
              <a:gd name="connsiteY661" fmla="*/ 5714958 h 6858000"/>
              <a:gd name="connsiteX662" fmla="*/ 11880768 w 12192000"/>
              <a:gd name="connsiteY662" fmla="*/ 5778458 h 6858000"/>
              <a:gd name="connsiteX663" fmla="*/ 11944268 w 12192000"/>
              <a:gd name="connsiteY663" fmla="*/ 5714958 h 6858000"/>
              <a:gd name="connsiteX664" fmla="*/ 11880768 w 12192000"/>
              <a:gd name="connsiteY664" fmla="*/ 5651458 h 6858000"/>
              <a:gd name="connsiteX665" fmla="*/ 11614068 w 12192000"/>
              <a:gd name="connsiteY665" fmla="*/ 5651458 h 6858000"/>
              <a:gd name="connsiteX666" fmla="*/ 11550568 w 12192000"/>
              <a:gd name="connsiteY666" fmla="*/ 5714958 h 6858000"/>
              <a:gd name="connsiteX667" fmla="*/ 11614068 w 12192000"/>
              <a:gd name="connsiteY667" fmla="*/ 5778458 h 6858000"/>
              <a:gd name="connsiteX668" fmla="*/ 11677568 w 12192000"/>
              <a:gd name="connsiteY668" fmla="*/ 5714958 h 6858000"/>
              <a:gd name="connsiteX669" fmla="*/ 11614068 w 12192000"/>
              <a:gd name="connsiteY669" fmla="*/ 5651458 h 6858000"/>
              <a:gd name="connsiteX670" fmla="*/ 11347368 w 12192000"/>
              <a:gd name="connsiteY670" fmla="*/ 5651458 h 6858000"/>
              <a:gd name="connsiteX671" fmla="*/ 11283868 w 12192000"/>
              <a:gd name="connsiteY671" fmla="*/ 5714958 h 6858000"/>
              <a:gd name="connsiteX672" fmla="*/ 11347368 w 12192000"/>
              <a:gd name="connsiteY672" fmla="*/ 5778458 h 6858000"/>
              <a:gd name="connsiteX673" fmla="*/ 11410868 w 12192000"/>
              <a:gd name="connsiteY673" fmla="*/ 5714958 h 6858000"/>
              <a:gd name="connsiteX674" fmla="*/ 11347368 w 12192000"/>
              <a:gd name="connsiteY674" fmla="*/ 5651458 h 6858000"/>
              <a:gd name="connsiteX675" fmla="*/ 11080668 w 12192000"/>
              <a:gd name="connsiteY675" fmla="*/ 5651458 h 6858000"/>
              <a:gd name="connsiteX676" fmla="*/ 11017168 w 12192000"/>
              <a:gd name="connsiteY676" fmla="*/ 5714958 h 6858000"/>
              <a:gd name="connsiteX677" fmla="*/ 11080668 w 12192000"/>
              <a:gd name="connsiteY677" fmla="*/ 5778458 h 6858000"/>
              <a:gd name="connsiteX678" fmla="*/ 11144168 w 12192000"/>
              <a:gd name="connsiteY678" fmla="*/ 5714958 h 6858000"/>
              <a:gd name="connsiteX679" fmla="*/ 11080668 w 12192000"/>
              <a:gd name="connsiteY679" fmla="*/ 5651458 h 6858000"/>
              <a:gd name="connsiteX680" fmla="*/ 10813968 w 12192000"/>
              <a:gd name="connsiteY680" fmla="*/ 5651458 h 6858000"/>
              <a:gd name="connsiteX681" fmla="*/ 10750468 w 12192000"/>
              <a:gd name="connsiteY681" fmla="*/ 5714958 h 6858000"/>
              <a:gd name="connsiteX682" fmla="*/ 10813968 w 12192000"/>
              <a:gd name="connsiteY682" fmla="*/ 5778458 h 6858000"/>
              <a:gd name="connsiteX683" fmla="*/ 10877468 w 12192000"/>
              <a:gd name="connsiteY683" fmla="*/ 5714958 h 6858000"/>
              <a:gd name="connsiteX684" fmla="*/ 10813968 w 12192000"/>
              <a:gd name="connsiteY684" fmla="*/ 5651458 h 6858000"/>
              <a:gd name="connsiteX685" fmla="*/ 10547268 w 12192000"/>
              <a:gd name="connsiteY685" fmla="*/ 5651458 h 6858000"/>
              <a:gd name="connsiteX686" fmla="*/ 10483768 w 12192000"/>
              <a:gd name="connsiteY686" fmla="*/ 5714958 h 6858000"/>
              <a:gd name="connsiteX687" fmla="*/ 10547268 w 12192000"/>
              <a:gd name="connsiteY687" fmla="*/ 5778458 h 6858000"/>
              <a:gd name="connsiteX688" fmla="*/ 10610768 w 12192000"/>
              <a:gd name="connsiteY688" fmla="*/ 5714958 h 6858000"/>
              <a:gd name="connsiteX689" fmla="*/ 10547268 w 12192000"/>
              <a:gd name="connsiteY689" fmla="*/ 5651458 h 6858000"/>
              <a:gd name="connsiteX690" fmla="*/ 10280568 w 12192000"/>
              <a:gd name="connsiteY690" fmla="*/ 5651458 h 6858000"/>
              <a:gd name="connsiteX691" fmla="*/ 10217068 w 12192000"/>
              <a:gd name="connsiteY691" fmla="*/ 5714958 h 6858000"/>
              <a:gd name="connsiteX692" fmla="*/ 10280568 w 12192000"/>
              <a:gd name="connsiteY692" fmla="*/ 5778458 h 6858000"/>
              <a:gd name="connsiteX693" fmla="*/ 10344068 w 12192000"/>
              <a:gd name="connsiteY693" fmla="*/ 5714958 h 6858000"/>
              <a:gd name="connsiteX694" fmla="*/ 10280568 w 12192000"/>
              <a:gd name="connsiteY694" fmla="*/ 5651458 h 6858000"/>
              <a:gd name="connsiteX695" fmla="*/ 10013868 w 12192000"/>
              <a:gd name="connsiteY695" fmla="*/ 5651458 h 6858000"/>
              <a:gd name="connsiteX696" fmla="*/ 9950368 w 12192000"/>
              <a:gd name="connsiteY696" fmla="*/ 5714958 h 6858000"/>
              <a:gd name="connsiteX697" fmla="*/ 10013868 w 12192000"/>
              <a:gd name="connsiteY697" fmla="*/ 5778458 h 6858000"/>
              <a:gd name="connsiteX698" fmla="*/ 10077368 w 12192000"/>
              <a:gd name="connsiteY698" fmla="*/ 5714958 h 6858000"/>
              <a:gd name="connsiteX699" fmla="*/ 10013868 w 12192000"/>
              <a:gd name="connsiteY699" fmla="*/ 5651458 h 6858000"/>
              <a:gd name="connsiteX700" fmla="*/ 9747168 w 12192000"/>
              <a:gd name="connsiteY700" fmla="*/ 5651458 h 6858000"/>
              <a:gd name="connsiteX701" fmla="*/ 9683668 w 12192000"/>
              <a:gd name="connsiteY701" fmla="*/ 5714958 h 6858000"/>
              <a:gd name="connsiteX702" fmla="*/ 9747168 w 12192000"/>
              <a:gd name="connsiteY702" fmla="*/ 5778458 h 6858000"/>
              <a:gd name="connsiteX703" fmla="*/ 9810668 w 12192000"/>
              <a:gd name="connsiteY703" fmla="*/ 5714958 h 6858000"/>
              <a:gd name="connsiteX704" fmla="*/ 9747168 w 12192000"/>
              <a:gd name="connsiteY704" fmla="*/ 5651458 h 6858000"/>
              <a:gd name="connsiteX705" fmla="*/ 9480468 w 12192000"/>
              <a:gd name="connsiteY705" fmla="*/ 5651458 h 6858000"/>
              <a:gd name="connsiteX706" fmla="*/ 9416968 w 12192000"/>
              <a:gd name="connsiteY706" fmla="*/ 5714958 h 6858000"/>
              <a:gd name="connsiteX707" fmla="*/ 9480468 w 12192000"/>
              <a:gd name="connsiteY707" fmla="*/ 5778458 h 6858000"/>
              <a:gd name="connsiteX708" fmla="*/ 9543968 w 12192000"/>
              <a:gd name="connsiteY708" fmla="*/ 5714958 h 6858000"/>
              <a:gd name="connsiteX709" fmla="*/ 9480468 w 12192000"/>
              <a:gd name="connsiteY709" fmla="*/ 5651458 h 6858000"/>
              <a:gd name="connsiteX710" fmla="*/ 9213768 w 12192000"/>
              <a:gd name="connsiteY710" fmla="*/ 5651458 h 6858000"/>
              <a:gd name="connsiteX711" fmla="*/ 9150268 w 12192000"/>
              <a:gd name="connsiteY711" fmla="*/ 5714958 h 6858000"/>
              <a:gd name="connsiteX712" fmla="*/ 9213768 w 12192000"/>
              <a:gd name="connsiteY712" fmla="*/ 5778458 h 6858000"/>
              <a:gd name="connsiteX713" fmla="*/ 9277268 w 12192000"/>
              <a:gd name="connsiteY713" fmla="*/ 5714958 h 6858000"/>
              <a:gd name="connsiteX714" fmla="*/ 9213768 w 12192000"/>
              <a:gd name="connsiteY714" fmla="*/ 5651458 h 6858000"/>
              <a:gd name="connsiteX715" fmla="*/ 8947068 w 12192000"/>
              <a:gd name="connsiteY715" fmla="*/ 5651458 h 6858000"/>
              <a:gd name="connsiteX716" fmla="*/ 8883568 w 12192000"/>
              <a:gd name="connsiteY716" fmla="*/ 5714958 h 6858000"/>
              <a:gd name="connsiteX717" fmla="*/ 8947068 w 12192000"/>
              <a:gd name="connsiteY717" fmla="*/ 5778458 h 6858000"/>
              <a:gd name="connsiteX718" fmla="*/ 9010568 w 12192000"/>
              <a:gd name="connsiteY718" fmla="*/ 5714958 h 6858000"/>
              <a:gd name="connsiteX719" fmla="*/ 8947068 w 12192000"/>
              <a:gd name="connsiteY719" fmla="*/ 5651458 h 6858000"/>
              <a:gd name="connsiteX720" fmla="*/ 8680368 w 12192000"/>
              <a:gd name="connsiteY720" fmla="*/ 5651458 h 6858000"/>
              <a:gd name="connsiteX721" fmla="*/ 8616868 w 12192000"/>
              <a:gd name="connsiteY721" fmla="*/ 5714958 h 6858000"/>
              <a:gd name="connsiteX722" fmla="*/ 8680368 w 12192000"/>
              <a:gd name="connsiteY722" fmla="*/ 5778458 h 6858000"/>
              <a:gd name="connsiteX723" fmla="*/ 8743868 w 12192000"/>
              <a:gd name="connsiteY723" fmla="*/ 5714958 h 6858000"/>
              <a:gd name="connsiteX724" fmla="*/ 8680368 w 12192000"/>
              <a:gd name="connsiteY724" fmla="*/ 5651458 h 6858000"/>
              <a:gd name="connsiteX725" fmla="*/ 8413668 w 12192000"/>
              <a:gd name="connsiteY725" fmla="*/ 5651458 h 6858000"/>
              <a:gd name="connsiteX726" fmla="*/ 8350168 w 12192000"/>
              <a:gd name="connsiteY726" fmla="*/ 5714958 h 6858000"/>
              <a:gd name="connsiteX727" fmla="*/ 8413668 w 12192000"/>
              <a:gd name="connsiteY727" fmla="*/ 5778458 h 6858000"/>
              <a:gd name="connsiteX728" fmla="*/ 8477168 w 12192000"/>
              <a:gd name="connsiteY728" fmla="*/ 5714958 h 6858000"/>
              <a:gd name="connsiteX729" fmla="*/ 8413668 w 12192000"/>
              <a:gd name="connsiteY729" fmla="*/ 5651458 h 6858000"/>
              <a:gd name="connsiteX730" fmla="*/ 8146968 w 12192000"/>
              <a:gd name="connsiteY730" fmla="*/ 5651458 h 6858000"/>
              <a:gd name="connsiteX731" fmla="*/ 8083468 w 12192000"/>
              <a:gd name="connsiteY731" fmla="*/ 5714958 h 6858000"/>
              <a:gd name="connsiteX732" fmla="*/ 8146968 w 12192000"/>
              <a:gd name="connsiteY732" fmla="*/ 5778458 h 6858000"/>
              <a:gd name="connsiteX733" fmla="*/ 8210468 w 12192000"/>
              <a:gd name="connsiteY733" fmla="*/ 5714958 h 6858000"/>
              <a:gd name="connsiteX734" fmla="*/ 8146968 w 12192000"/>
              <a:gd name="connsiteY734" fmla="*/ 5651458 h 6858000"/>
              <a:gd name="connsiteX735" fmla="*/ 7880268 w 12192000"/>
              <a:gd name="connsiteY735" fmla="*/ 5651458 h 6858000"/>
              <a:gd name="connsiteX736" fmla="*/ 7816768 w 12192000"/>
              <a:gd name="connsiteY736" fmla="*/ 5714958 h 6858000"/>
              <a:gd name="connsiteX737" fmla="*/ 7880268 w 12192000"/>
              <a:gd name="connsiteY737" fmla="*/ 5778458 h 6858000"/>
              <a:gd name="connsiteX738" fmla="*/ 7943768 w 12192000"/>
              <a:gd name="connsiteY738" fmla="*/ 5714958 h 6858000"/>
              <a:gd name="connsiteX739" fmla="*/ 7880268 w 12192000"/>
              <a:gd name="connsiteY739" fmla="*/ 5651458 h 6858000"/>
              <a:gd name="connsiteX740" fmla="*/ 7613568 w 12192000"/>
              <a:gd name="connsiteY740" fmla="*/ 5651458 h 6858000"/>
              <a:gd name="connsiteX741" fmla="*/ 7550068 w 12192000"/>
              <a:gd name="connsiteY741" fmla="*/ 5714958 h 6858000"/>
              <a:gd name="connsiteX742" fmla="*/ 7613568 w 12192000"/>
              <a:gd name="connsiteY742" fmla="*/ 5778458 h 6858000"/>
              <a:gd name="connsiteX743" fmla="*/ 7677068 w 12192000"/>
              <a:gd name="connsiteY743" fmla="*/ 5714958 h 6858000"/>
              <a:gd name="connsiteX744" fmla="*/ 7613568 w 12192000"/>
              <a:gd name="connsiteY744" fmla="*/ 5651458 h 6858000"/>
              <a:gd name="connsiteX745" fmla="*/ 7346868 w 12192000"/>
              <a:gd name="connsiteY745" fmla="*/ 5651458 h 6858000"/>
              <a:gd name="connsiteX746" fmla="*/ 7283368 w 12192000"/>
              <a:gd name="connsiteY746" fmla="*/ 5714958 h 6858000"/>
              <a:gd name="connsiteX747" fmla="*/ 7346868 w 12192000"/>
              <a:gd name="connsiteY747" fmla="*/ 5778458 h 6858000"/>
              <a:gd name="connsiteX748" fmla="*/ 7410368 w 12192000"/>
              <a:gd name="connsiteY748" fmla="*/ 5714958 h 6858000"/>
              <a:gd name="connsiteX749" fmla="*/ 7346868 w 12192000"/>
              <a:gd name="connsiteY749" fmla="*/ 5651458 h 6858000"/>
              <a:gd name="connsiteX750" fmla="*/ 7080168 w 12192000"/>
              <a:gd name="connsiteY750" fmla="*/ 5651458 h 6858000"/>
              <a:gd name="connsiteX751" fmla="*/ 7016668 w 12192000"/>
              <a:gd name="connsiteY751" fmla="*/ 5714958 h 6858000"/>
              <a:gd name="connsiteX752" fmla="*/ 7080168 w 12192000"/>
              <a:gd name="connsiteY752" fmla="*/ 5778458 h 6858000"/>
              <a:gd name="connsiteX753" fmla="*/ 7143668 w 12192000"/>
              <a:gd name="connsiteY753" fmla="*/ 5714958 h 6858000"/>
              <a:gd name="connsiteX754" fmla="*/ 7080168 w 12192000"/>
              <a:gd name="connsiteY754" fmla="*/ 5651458 h 6858000"/>
              <a:gd name="connsiteX755" fmla="*/ 6813468 w 12192000"/>
              <a:gd name="connsiteY755" fmla="*/ 5651458 h 6858000"/>
              <a:gd name="connsiteX756" fmla="*/ 6749968 w 12192000"/>
              <a:gd name="connsiteY756" fmla="*/ 5714958 h 6858000"/>
              <a:gd name="connsiteX757" fmla="*/ 6813468 w 12192000"/>
              <a:gd name="connsiteY757" fmla="*/ 5778458 h 6858000"/>
              <a:gd name="connsiteX758" fmla="*/ 6876968 w 12192000"/>
              <a:gd name="connsiteY758" fmla="*/ 5714958 h 6858000"/>
              <a:gd name="connsiteX759" fmla="*/ 6813468 w 12192000"/>
              <a:gd name="connsiteY759" fmla="*/ 5651458 h 6858000"/>
              <a:gd name="connsiteX760" fmla="*/ 6546768 w 12192000"/>
              <a:gd name="connsiteY760" fmla="*/ 5651458 h 6858000"/>
              <a:gd name="connsiteX761" fmla="*/ 6483268 w 12192000"/>
              <a:gd name="connsiteY761" fmla="*/ 5714958 h 6858000"/>
              <a:gd name="connsiteX762" fmla="*/ 6546768 w 12192000"/>
              <a:gd name="connsiteY762" fmla="*/ 5778458 h 6858000"/>
              <a:gd name="connsiteX763" fmla="*/ 6610268 w 12192000"/>
              <a:gd name="connsiteY763" fmla="*/ 5714958 h 6858000"/>
              <a:gd name="connsiteX764" fmla="*/ 6546768 w 12192000"/>
              <a:gd name="connsiteY764" fmla="*/ 5651458 h 6858000"/>
              <a:gd name="connsiteX765" fmla="*/ 6280068 w 12192000"/>
              <a:gd name="connsiteY765" fmla="*/ 5651458 h 6858000"/>
              <a:gd name="connsiteX766" fmla="*/ 6216568 w 12192000"/>
              <a:gd name="connsiteY766" fmla="*/ 5714958 h 6858000"/>
              <a:gd name="connsiteX767" fmla="*/ 6280068 w 12192000"/>
              <a:gd name="connsiteY767" fmla="*/ 5778458 h 6858000"/>
              <a:gd name="connsiteX768" fmla="*/ 6343568 w 12192000"/>
              <a:gd name="connsiteY768" fmla="*/ 5714958 h 6858000"/>
              <a:gd name="connsiteX769" fmla="*/ 6280068 w 12192000"/>
              <a:gd name="connsiteY769" fmla="*/ 5651458 h 6858000"/>
              <a:gd name="connsiteX770" fmla="*/ 6013372 w 12192000"/>
              <a:gd name="connsiteY770" fmla="*/ 5651458 h 6858000"/>
              <a:gd name="connsiteX771" fmla="*/ 5949869 w 12192000"/>
              <a:gd name="connsiteY771" fmla="*/ 5714958 h 6858000"/>
              <a:gd name="connsiteX772" fmla="*/ 6013372 w 12192000"/>
              <a:gd name="connsiteY772" fmla="*/ 5778458 h 6858000"/>
              <a:gd name="connsiteX773" fmla="*/ 6076876 w 12192000"/>
              <a:gd name="connsiteY773" fmla="*/ 5714958 h 6858000"/>
              <a:gd name="connsiteX774" fmla="*/ 6013372 w 12192000"/>
              <a:gd name="connsiteY774" fmla="*/ 5651458 h 6858000"/>
              <a:gd name="connsiteX775" fmla="*/ 5746670 w 12192000"/>
              <a:gd name="connsiteY775" fmla="*/ 5651458 h 6858000"/>
              <a:gd name="connsiteX776" fmla="*/ 5683171 w 12192000"/>
              <a:gd name="connsiteY776" fmla="*/ 5714958 h 6858000"/>
              <a:gd name="connsiteX777" fmla="*/ 5746670 w 12192000"/>
              <a:gd name="connsiteY777" fmla="*/ 5778458 h 6858000"/>
              <a:gd name="connsiteX778" fmla="*/ 5810169 w 12192000"/>
              <a:gd name="connsiteY778" fmla="*/ 5714958 h 6858000"/>
              <a:gd name="connsiteX779" fmla="*/ 5746670 w 12192000"/>
              <a:gd name="connsiteY779" fmla="*/ 5651458 h 6858000"/>
              <a:gd name="connsiteX780" fmla="*/ 5479975 w 12192000"/>
              <a:gd name="connsiteY780" fmla="*/ 5651458 h 6858000"/>
              <a:gd name="connsiteX781" fmla="*/ 5416475 w 12192000"/>
              <a:gd name="connsiteY781" fmla="*/ 5714958 h 6858000"/>
              <a:gd name="connsiteX782" fmla="*/ 5479975 w 12192000"/>
              <a:gd name="connsiteY782" fmla="*/ 5778458 h 6858000"/>
              <a:gd name="connsiteX783" fmla="*/ 5543472 w 12192000"/>
              <a:gd name="connsiteY783" fmla="*/ 5714958 h 6858000"/>
              <a:gd name="connsiteX784" fmla="*/ 5479975 w 12192000"/>
              <a:gd name="connsiteY784" fmla="*/ 5651458 h 6858000"/>
              <a:gd name="connsiteX785" fmla="*/ 5213273 w 12192000"/>
              <a:gd name="connsiteY785" fmla="*/ 5651458 h 6858000"/>
              <a:gd name="connsiteX786" fmla="*/ 5149774 w 12192000"/>
              <a:gd name="connsiteY786" fmla="*/ 5714958 h 6858000"/>
              <a:gd name="connsiteX787" fmla="*/ 5213273 w 12192000"/>
              <a:gd name="connsiteY787" fmla="*/ 5778458 h 6858000"/>
              <a:gd name="connsiteX788" fmla="*/ 5276774 w 12192000"/>
              <a:gd name="connsiteY788" fmla="*/ 5714958 h 6858000"/>
              <a:gd name="connsiteX789" fmla="*/ 5213273 w 12192000"/>
              <a:gd name="connsiteY789" fmla="*/ 5651458 h 6858000"/>
              <a:gd name="connsiteX790" fmla="*/ 4946574 w 12192000"/>
              <a:gd name="connsiteY790" fmla="*/ 5651458 h 6858000"/>
              <a:gd name="connsiteX791" fmla="*/ 4883074 w 12192000"/>
              <a:gd name="connsiteY791" fmla="*/ 5714958 h 6858000"/>
              <a:gd name="connsiteX792" fmla="*/ 4946574 w 12192000"/>
              <a:gd name="connsiteY792" fmla="*/ 5778458 h 6858000"/>
              <a:gd name="connsiteX793" fmla="*/ 5010074 w 12192000"/>
              <a:gd name="connsiteY793" fmla="*/ 5714958 h 6858000"/>
              <a:gd name="connsiteX794" fmla="*/ 4946574 w 12192000"/>
              <a:gd name="connsiteY794" fmla="*/ 5651458 h 6858000"/>
              <a:gd name="connsiteX795" fmla="*/ 4679871 w 12192000"/>
              <a:gd name="connsiteY795" fmla="*/ 5651458 h 6858000"/>
              <a:gd name="connsiteX796" fmla="*/ 4616377 w 12192000"/>
              <a:gd name="connsiteY796" fmla="*/ 5714958 h 6858000"/>
              <a:gd name="connsiteX797" fmla="*/ 4679871 w 12192000"/>
              <a:gd name="connsiteY797" fmla="*/ 5778458 h 6858000"/>
              <a:gd name="connsiteX798" fmla="*/ 4743370 w 12192000"/>
              <a:gd name="connsiteY798" fmla="*/ 5714958 h 6858000"/>
              <a:gd name="connsiteX799" fmla="*/ 4679871 w 12192000"/>
              <a:gd name="connsiteY799" fmla="*/ 5651458 h 6858000"/>
              <a:gd name="connsiteX800" fmla="*/ 4413169 w 12192000"/>
              <a:gd name="connsiteY800" fmla="*/ 5651458 h 6858000"/>
              <a:gd name="connsiteX801" fmla="*/ 4349676 w 12192000"/>
              <a:gd name="connsiteY801" fmla="*/ 5714958 h 6858000"/>
              <a:gd name="connsiteX802" fmla="*/ 4413169 w 12192000"/>
              <a:gd name="connsiteY802" fmla="*/ 5778458 h 6858000"/>
              <a:gd name="connsiteX803" fmla="*/ 4476671 w 12192000"/>
              <a:gd name="connsiteY803" fmla="*/ 5714958 h 6858000"/>
              <a:gd name="connsiteX804" fmla="*/ 4413169 w 12192000"/>
              <a:gd name="connsiteY804" fmla="*/ 5651458 h 6858000"/>
              <a:gd name="connsiteX805" fmla="*/ 4146474 w 12192000"/>
              <a:gd name="connsiteY805" fmla="*/ 5651458 h 6858000"/>
              <a:gd name="connsiteX806" fmla="*/ 4082974 w 12192000"/>
              <a:gd name="connsiteY806" fmla="*/ 5714958 h 6858000"/>
              <a:gd name="connsiteX807" fmla="*/ 4146474 w 12192000"/>
              <a:gd name="connsiteY807" fmla="*/ 5778458 h 6858000"/>
              <a:gd name="connsiteX808" fmla="*/ 4209979 w 12192000"/>
              <a:gd name="connsiteY808" fmla="*/ 5714958 h 6858000"/>
              <a:gd name="connsiteX809" fmla="*/ 4146474 w 12192000"/>
              <a:gd name="connsiteY809" fmla="*/ 5651458 h 6858000"/>
              <a:gd name="connsiteX810" fmla="*/ 3879791 w 12192000"/>
              <a:gd name="connsiteY810" fmla="*/ 5651458 h 6858000"/>
              <a:gd name="connsiteX811" fmla="*/ 3816291 w 12192000"/>
              <a:gd name="connsiteY811" fmla="*/ 5714958 h 6858000"/>
              <a:gd name="connsiteX812" fmla="*/ 3879791 w 12192000"/>
              <a:gd name="connsiteY812" fmla="*/ 5778458 h 6858000"/>
              <a:gd name="connsiteX813" fmla="*/ 3943293 w 12192000"/>
              <a:gd name="connsiteY813" fmla="*/ 5714958 h 6858000"/>
              <a:gd name="connsiteX814" fmla="*/ 3879791 w 12192000"/>
              <a:gd name="connsiteY814" fmla="*/ 5651458 h 6858000"/>
              <a:gd name="connsiteX815" fmla="*/ 3613096 w 12192000"/>
              <a:gd name="connsiteY815" fmla="*/ 5651458 h 6858000"/>
              <a:gd name="connsiteX816" fmla="*/ 3549597 w 12192000"/>
              <a:gd name="connsiteY816" fmla="*/ 5714958 h 6858000"/>
              <a:gd name="connsiteX817" fmla="*/ 3613096 w 12192000"/>
              <a:gd name="connsiteY817" fmla="*/ 5778458 h 6858000"/>
              <a:gd name="connsiteX818" fmla="*/ 3676594 w 12192000"/>
              <a:gd name="connsiteY818" fmla="*/ 5714958 h 6858000"/>
              <a:gd name="connsiteX819" fmla="*/ 3613096 w 12192000"/>
              <a:gd name="connsiteY819" fmla="*/ 5651458 h 6858000"/>
              <a:gd name="connsiteX820" fmla="*/ 3346389 w 12192000"/>
              <a:gd name="connsiteY820" fmla="*/ 5651458 h 6858000"/>
              <a:gd name="connsiteX821" fmla="*/ 3282888 w 12192000"/>
              <a:gd name="connsiteY821" fmla="*/ 5714958 h 6858000"/>
              <a:gd name="connsiteX822" fmla="*/ 3346389 w 12192000"/>
              <a:gd name="connsiteY822" fmla="*/ 5778458 h 6858000"/>
              <a:gd name="connsiteX823" fmla="*/ 3409891 w 12192000"/>
              <a:gd name="connsiteY823" fmla="*/ 5714958 h 6858000"/>
              <a:gd name="connsiteX824" fmla="*/ 3346389 w 12192000"/>
              <a:gd name="connsiteY824" fmla="*/ 5651458 h 6858000"/>
              <a:gd name="connsiteX825" fmla="*/ 3079695 w 12192000"/>
              <a:gd name="connsiteY825" fmla="*/ 5651458 h 6858000"/>
              <a:gd name="connsiteX826" fmla="*/ 3016197 w 12192000"/>
              <a:gd name="connsiteY826" fmla="*/ 5714958 h 6858000"/>
              <a:gd name="connsiteX827" fmla="*/ 3079695 w 12192000"/>
              <a:gd name="connsiteY827" fmla="*/ 5778458 h 6858000"/>
              <a:gd name="connsiteX828" fmla="*/ 3143193 w 12192000"/>
              <a:gd name="connsiteY828" fmla="*/ 5714958 h 6858000"/>
              <a:gd name="connsiteX829" fmla="*/ 3079695 w 12192000"/>
              <a:gd name="connsiteY829" fmla="*/ 5651458 h 6858000"/>
              <a:gd name="connsiteX830" fmla="*/ 2813004 w 12192000"/>
              <a:gd name="connsiteY830" fmla="*/ 5651458 h 6858000"/>
              <a:gd name="connsiteX831" fmla="*/ 2749506 w 12192000"/>
              <a:gd name="connsiteY831" fmla="*/ 5714958 h 6858000"/>
              <a:gd name="connsiteX832" fmla="*/ 2813004 w 12192000"/>
              <a:gd name="connsiteY832" fmla="*/ 5778458 h 6858000"/>
              <a:gd name="connsiteX833" fmla="*/ 2876502 w 12192000"/>
              <a:gd name="connsiteY833" fmla="*/ 5714958 h 6858000"/>
              <a:gd name="connsiteX834" fmla="*/ 2813004 w 12192000"/>
              <a:gd name="connsiteY834" fmla="*/ 5651458 h 6858000"/>
              <a:gd name="connsiteX835" fmla="*/ 2546299 w 12192000"/>
              <a:gd name="connsiteY835" fmla="*/ 5651458 h 6858000"/>
              <a:gd name="connsiteX836" fmla="*/ 2482796 w 12192000"/>
              <a:gd name="connsiteY836" fmla="*/ 5714958 h 6858000"/>
              <a:gd name="connsiteX837" fmla="*/ 2546299 w 12192000"/>
              <a:gd name="connsiteY837" fmla="*/ 5778458 h 6858000"/>
              <a:gd name="connsiteX838" fmla="*/ 2609802 w 12192000"/>
              <a:gd name="connsiteY838" fmla="*/ 5714958 h 6858000"/>
              <a:gd name="connsiteX839" fmla="*/ 2546299 w 12192000"/>
              <a:gd name="connsiteY839" fmla="*/ 5651458 h 6858000"/>
              <a:gd name="connsiteX840" fmla="*/ 2279598 w 12192000"/>
              <a:gd name="connsiteY840" fmla="*/ 5651458 h 6858000"/>
              <a:gd name="connsiteX841" fmla="*/ 2216095 w 12192000"/>
              <a:gd name="connsiteY841" fmla="*/ 5714958 h 6858000"/>
              <a:gd name="connsiteX842" fmla="*/ 2279598 w 12192000"/>
              <a:gd name="connsiteY842" fmla="*/ 5778458 h 6858000"/>
              <a:gd name="connsiteX843" fmla="*/ 2343098 w 12192000"/>
              <a:gd name="connsiteY843" fmla="*/ 5714958 h 6858000"/>
              <a:gd name="connsiteX844" fmla="*/ 2279598 w 12192000"/>
              <a:gd name="connsiteY844" fmla="*/ 5651458 h 6858000"/>
              <a:gd name="connsiteX845" fmla="*/ 2012899 w 12192000"/>
              <a:gd name="connsiteY845" fmla="*/ 5651458 h 6858000"/>
              <a:gd name="connsiteX846" fmla="*/ 1949393 w 12192000"/>
              <a:gd name="connsiteY846" fmla="*/ 5714958 h 6858000"/>
              <a:gd name="connsiteX847" fmla="*/ 2012899 w 12192000"/>
              <a:gd name="connsiteY847" fmla="*/ 5778458 h 6858000"/>
              <a:gd name="connsiteX848" fmla="*/ 2076393 w 12192000"/>
              <a:gd name="connsiteY848" fmla="*/ 5714958 h 6858000"/>
              <a:gd name="connsiteX849" fmla="*/ 2012899 w 12192000"/>
              <a:gd name="connsiteY849" fmla="*/ 5651458 h 6858000"/>
              <a:gd name="connsiteX850" fmla="*/ 1746193 w 12192000"/>
              <a:gd name="connsiteY850" fmla="*/ 5651458 h 6858000"/>
              <a:gd name="connsiteX851" fmla="*/ 1682693 w 12192000"/>
              <a:gd name="connsiteY851" fmla="*/ 5714958 h 6858000"/>
              <a:gd name="connsiteX852" fmla="*/ 1746193 w 12192000"/>
              <a:gd name="connsiteY852" fmla="*/ 5778458 h 6858000"/>
              <a:gd name="connsiteX853" fmla="*/ 1809694 w 12192000"/>
              <a:gd name="connsiteY853" fmla="*/ 5714958 h 6858000"/>
              <a:gd name="connsiteX854" fmla="*/ 1746193 w 12192000"/>
              <a:gd name="connsiteY854" fmla="*/ 5651458 h 6858000"/>
              <a:gd name="connsiteX855" fmla="*/ 1479493 w 12192000"/>
              <a:gd name="connsiteY855" fmla="*/ 5651458 h 6858000"/>
              <a:gd name="connsiteX856" fmla="*/ 1415993 w 12192000"/>
              <a:gd name="connsiteY856" fmla="*/ 5714958 h 6858000"/>
              <a:gd name="connsiteX857" fmla="*/ 1479493 w 12192000"/>
              <a:gd name="connsiteY857" fmla="*/ 5778458 h 6858000"/>
              <a:gd name="connsiteX858" fmla="*/ 1542993 w 12192000"/>
              <a:gd name="connsiteY858" fmla="*/ 5714958 h 6858000"/>
              <a:gd name="connsiteX859" fmla="*/ 1479493 w 12192000"/>
              <a:gd name="connsiteY859" fmla="*/ 5651458 h 6858000"/>
              <a:gd name="connsiteX860" fmla="*/ 1212794 w 12192000"/>
              <a:gd name="connsiteY860" fmla="*/ 5651458 h 6858000"/>
              <a:gd name="connsiteX861" fmla="*/ 1149294 w 12192000"/>
              <a:gd name="connsiteY861" fmla="*/ 5714958 h 6858000"/>
              <a:gd name="connsiteX862" fmla="*/ 1212794 w 12192000"/>
              <a:gd name="connsiteY862" fmla="*/ 5778458 h 6858000"/>
              <a:gd name="connsiteX863" fmla="*/ 1276294 w 12192000"/>
              <a:gd name="connsiteY863" fmla="*/ 5714958 h 6858000"/>
              <a:gd name="connsiteX864" fmla="*/ 1212794 w 12192000"/>
              <a:gd name="connsiteY864" fmla="*/ 5651458 h 6858000"/>
              <a:gd name="connsiteX865" fmla="*/ 946095 w 12192000"/>
              <a:gd name="connsiteY865" fmla="*/ 5651458 h 6858000"/>
              <a:gd name="connsiteX866" fmla="*/ 882595 w 12192000"/>
              <a:gd name="connsiteY866" fmla="*/ 5714958 h 6858000"/>
              <a:gd name="connsiteX867" fmla="*/ 946095 w 12192000"/>
              <a:gd name="connsiteY867" fmla="*/ 5778458 h 6858000"/>
              <a:gd name="connsiteX868" fmla="*/ 1009595 w 12192000"/>
              <a:gd name="connsiteY868" fmla="*/ 5714958 h 6858000"/>
              <a:gd name="connsiteX869" fmla="*/ 946095 w 12192000"/>
              <a:gd name="connsiteY869" fmla="*/ 5651458 h 6858000"/>
              <a:gd name="connsiteX870" fmla="*/ 679396 w 12192000"/>
              <a:gd name="connsiteY870" fmla="*/ 5651458 h 6858000"/>
              <a:gd name="connsiteX871" fmla="*/ 615896 w 12192000"/>
              <a:gd name="connsiteY871" fmla="*/ 5714958 h 6858000"/>
              <a:gd name="connsiteX872" fmla="*/ 679396 w 12192000"/>
              <a:gd name="connsiteY872" fmla="*/ 5778458 h 6858000"/>
              <a:gd name="connsiteX873" fmla="*/ 742896 w 12192000"/>
              <a:gd name="connsiteY873" fmla="*/ 5714958 h 6858000"/>
              <a:gd name="connsiteX874" fmla="*/ 679396 w 12192000"/>
              <a:gd name="connsiteY874" fmla="*/ 5651458 h 6858000"/>
              <a:gd name="connsiteX875" fmla="*/ 412697 w 12192000"/>
              <a:gd name="connsiteY875" fmla="*/ 5651458 h 6858000"/>
              <a:gd name="connsiteX876" fmla="*/ 349197 w 12192000"/>
              <a:gd name="connsiteY876" fmla="*/ 5714958 h 6858000"/>
              <a:gd name="connsiteX877" fmla="*/ 412697 w 12192000"/>
              <a:gd name="connsiteY877" fmla="*/ 5778458 h 6858000"/>
              <a:gd name="connsiteX878" fmla="*/ 476197 w 12192000"/>
              <a:gd name="connsiteY878" fmla="*/ 5714958 h 6858000"/>
              <a:gd name="connsiteX879" fmla="*/ 412697 w 12192000"/>
              <a:gd name="connsiteY879" fmla="*/ 5651458 h 6858000"/>
              <a:gd name="connsiteX880" fmla="*/ 11868068 w 12192000"/>
              <a:gd name="connsiteY880" fmla="*/ 5346658 h 6858000"/>
              <a:gd name="connsiteX881" fmla="*/ 11804568 w 12192000"/>
              <a:gd name="connsiteY881" fmla="*/ 5410158 h 6858000"/>
              <a:gd name="connsiteX882" fmla="*/ 11868068 w 12192000"/>
              <a:gd name="connsiteY882" fmla="*/ 5473658 h 6858000"/>
              <a:gd name="connsiteX883" fmla="*/ 11931568 w 12192000"/>
              <a:gd name="connsiteY883" fmla="*/ 5410158 h 6858000"/>
              <a:gd name="connsiteX884" fmla="*/ 11868068 w 12192000"/>
              <a:gd name="connsiteY884" fmla="*/ 5346658 h 6858000"/>
              <a:gd name="connsiteX885" fmla="*/ 11601368 w 12192000"/>
              <a:gd name="connsiteY885" fmla="*/ 5346658 h 6858000"/>
              <a:gd name="connsiteX886" fmla="*/ 11537868 w 12192000"/>
              <a:gd name="connsiteY886" fmla="*/ 5410158 h 6858000"/>
              <a:gd name="connsiteX887" fmla="*/ 11601368 w 12192000"/>
              <a:gd name="connsiteY887" fmla="*/ 5473658 h 6858000"/>
              <a:gd name="connsiteX888" fmla="*/ 11664868 w 12192000"/>
              <a:gd name="connsiteY888" fmla="*/ 5410158 h 6858000"/>
              <a:gd name="connsiteX889" fmla="*/ 11601368 w 12192000"/>
              <a:gd name="connsiteY889" fmla="*/ 5346658 h 6858000"/>
              <a:gd name="connsiteX890" fmla="*/ 11334668 w 12192000"/>
              <a:gd name="connsiteY890" fmla="*/ 5346658 h 6858000"/>
              <a:gd name="connsiteX891" fmla="*/ 11271168 w 12192000"/>
              <a:gd name="connsiteY891" fmla="*/ 5410158 h 6858000"/>
              <a:gd name="connsiteX892" fmla="*/ 11334668 w 12192000"/>
              <a:gd name="connsiteY892" fmla="*/ 5473658 h 6858000"/>
              <a:gd name="connsiteX893" fmla="*/ 11398168 w 12192000"/>
              <a:gd name="connsiteY893" fmla="*/ 5410158 h 6858000"/>
              <a:gd name="connsiteX894" fmla="*/ 11334668 w 12192000"/>
              <a:gd name="connsiteY894" fmla="*/ 5346658 h 6858000"/>
              <a:gd name="connsiteX895" fmla="*/ 11067968 w 12192000"/>
              <a:gd name="connsiteY895" fmla="*/ 5346658 h 6858000"/>
              <a:gd name="connsiteX896" fmla="*/ 11004468 w 12192000"/>
              <a:gd name="connsiteY896" fmla="*/ 5410158 h 6858000"/>
              <a:gd name="connsiteX897" fmla="*/ 11067968 w 12192000"/>
              <a:gd name="connsiteY897" fmla="*/ 5473658 h 6858000"/>
              <a:gd name="connsiteX898" fmla="*/ 11131468 w 12192000"/>
              <a:gd name="connsiteY898" fmla="*/ 5410158 h 6858000"/>
              <a:gd name="connsiteX899" fmla="*/ 11067968 w 12192000"/>
              <a:gd name="connsiteY899" fmla="*/ 5346658 h 6858000"/>
              <a:gd name="connsiteX900" fmla="*/ 10801268 w 12192000"/>
              <a:gd name="connsiteY900" fmla="*/ 5346658 h 6858000"/>
              <a:gd name="connsiteX901" fmla="*/ 10737768 w 12192000"/>
              <a:gd name="connsiteY901" fmla="*/ 5410158 h 6858000"/>
              <a:gd name="connsiteX902" fmla="*/ 10801268 w 12192000"/>
              <a:gd name="connsiteY902" fmla="*/ 5473658 h 6858000"/>
              <a:gd name="connsiteX903" fmla="*/ 10864768 w 12192000"/>
              <a:gd name="connsiteY903" fmla="*/ 5410158 h 6858000"/>
              <a:gd name="connsiteX904" fmla="*/ 10801268 w 12192000"/>
              <a:gd name="connsiteY904" fmla="*/ 5346658 h 6858000"/>
              <a:gd name="connsiteX905" fmla="*/ 10534568 w 12192000"/>
              <a:gd name="connsiteY905" fmla="*/ 5346658 h 6858000"/>
              <a:gd name="connsiteX906" fmla="*/ 10471068 w 12192000"/>
              <a:gd name="connsiteY906" fmla="*/ 5410158 h 6858000"/>
              <a:gd name="connsiteX907" fmla="*/ 10534568 w 12192000"/>
              <a:gd name="connsiteY907" fmla="*/ 5473658 h 6858000"/>
              <a:gd name="connsiteX908" fmla="*/ 10598068 w 12192000"/>
              <a:gd name="connsiteY908" fmla="*/ 5410158 h 6858000"/>
              <a:gd name="connsiteX909" fmla="*/ 10534568 w 12192000"/>
              <a:gd name="connsiteY909" fmla="*/ 5346658 h 6858000"/>
              <a:gd name="connsiteX910" fmla="*/ 10267868 w 12192000"/>
              <a:gd name="connsiteY910" fmla="*/ 5346658 h 6858000"/>
              <a:gd name="connsiteX911" fmla="*/ 10204368 w 12192000"/>
              <a:gd name="connsiteY911" fmla="*/ 5410158 h 6858000"/>
              <a:gd name="connsiteX912" fmla="*/ 10267868 w 12192000"/>
              <a:gd name="connsiteY912" fmla="*/ 5473658 h 6858000"/>
              <a:gd name="connsiteX913" fmla="*/ 10331368 w 12192000"/>
              <a:gd name="connsiteY913" fmla="*/ 5410158 h 6858000"/>
              <a:gd name="connsiteX914" fmla="*/ 10267868 w 12192000"/>
              <a:gd name="connsiteY914" fmla="*/ 5346658 h 6858000"/>
              <a:gd name="connsiteX915" fmla="*/ 10001168 w 12192000"/>
              <a:gd name="connsiteY915" fmla="*/ 5346658 h 6858000"/>
              <a:gd name="connsiteX916" fmla="*/ 9937668 w 12192000"/>
              <a:gd name="connsiteY916" fmla="*/ 5410158 h 6858000"/>
              <a:gd name="connsiteX917" fmla="*/ 10001168 w 12192000"/>
              <a:gd name="connsiteY917" fmla="*/ 5473658 h 6858000"/>
              <a:gd name="connsiteX918" fmla="*/ 10064668 w 12192000"/>
              <a:gd name="connsiteY918" fmla="*/ 5410158 h 6858000"/>
              <a:gd name="connsiteX919" fmla="*/ 10001168 w 12192000"/>
              <a:gd name="connsiteY919" fmla="*/ 5346658 h 6858000"/>
              <a:gd name="connsiteX920" fmla="*/ 9734468 w 12192000"/>
              <a:gd name="connsiteY920" fmla="*/ 5346658 h 6858000"/>
              <a:gd name="connsiteX921" fmla="*/ 9670968 w 12192000"/>
              <a:gd name="connsiteY921" fmla="*/ 5410158 h 6858000"/>
              <a:gd name="connsiteX922" fmla="*/ 9734468 w 12192000"/>
              <a:gd name="connsiteY922" fmla="*/ 5473658 h 6858000"/>
              <a:gd name="connsiteX923" fmla="*/ 9797968 w 12192000"/>
              <a:gd name="connsiteY923" fmla="*/ 5410158 h 6858000"/>
              <a:gd name="connsiteX924" fmla="*/ 9734468 w 12192000"/>
              <a:gd name="connsiteY924" fmla="*/ 5346658 h 6858000"/>
              <a:gd name="connsiteX925" fmla="*/ 9467768 w 12192000"/>
              <a:gd name="connsiteY925" fmla="*/ 5346658 h 6858000"/>
              <a:gd name="connsiteX926" fmla="*/ 9404268 w 12192000"/>
              <a:gd name="connsiteY926" fmla="*/ 5410158 h 6858000"/>
              <a:gd name="connsiteX927" fmla="*/ 9467768 w 12192000"/>
              <a:gd name="connsiteY927" fmla="*/ 5473658 h 6858000"/>
              <a:gd name="connsiteX928" fmla="*/ 9531268 w 12192000"/>
              <a:gd name="connsiteY928" fmla="*/ 5410158 h 6858000"/>
              <a:gd name="connsiteX929" fmla="*/ 9467768 w 12192000"/>
              <a:gd name="connsiteY929" fmla="*/ 5346658 h 6858000"/>
              <a:gd name="connsiteX930" fmla="*/ 9201068 w 12192000"/>
              <a:gd name="connsiteY930" fmla="*/ 5346658 h 6858000"/>
              <a:gd name="connsiteX931" fmla="*/ 9137568 w 12192000"/>
              <a:gd name="connsiteY931" fmla="*/ 5410158 h 6858000"/>
              <a:gd name="connsiteX932" fmla="*/ 9201068 w 12192000"/>
              <a:gd name="connsiteY932" fmla="*/ 5473658 h 6858000"/>
              <a:gd name="connsiteX933" fmla="*/ 9264568 w 12192000"/>
              <a:gd name="connsiteY933" fmla="*/ 5410158 h 6858000"/>
              <a:gd name="connsiteX934" fmla="*/ 9201068 w 12192000"/>
              <a:gd name="connsiteY934" fmla="*/ 5346658 h 6858000"/>
              <a:gd name="connsiteX935" fmla="*/ 8934368 w 12192000"/>
              <a:gd name="connsiteY935" fmla="*/ 5346658 h 6858000"/>
              <a:gd name="connsiteX936" fmla="*/ 8870868 w 12192000"/>
              <a:gd name="connsiteY936" fmla="*/ 5410158 h 6858000"/>
              <a:gd name="connsiteX937" fmla="*/ 8934368 w 12192000"/>
              <a:gd name="connsiteY937" fmla="*/ 5473658 h 6858000"/>
              <a:gd name="connsiteX938" fmla="*/ 8997868 w 12192000"/>
              <a:gd name="connsiteY938" fmla="*/ 5410158 h 6858000"/>
              <a:gd name="connsiteX939" fmla="*/ 8934368 w 12192000"/>
              <a:gd name="connsiteY939" fmla="*/ 5346658 h 6858000"/>
              <a:gd name="connsiteX940" fmla="*/ 8667668 w 12192000"/>
              <a:gd name="connsiteY940" fmla="*/ 5346658 h 6858000"/>
              <a:gd name="connsiteX941" fmla="*/ 8604168 w 12192000"/>
              <a:gd name="connsiteY941" fmla="*/ 5410158 h 6858000"/>
              <a:gd name="connsiteX942" fmla="*/ 8667668 w 12192000"/>
              <a:gd name="connsiteY942" fmla="*/ 5473658 h 6858000"/>
              <a:gd name="connsiteX943" fmla="*/ 8731168 w 12192000"/>
              <a:gd name="connsiteY943" fmla="*/ 5410158 h 6858000"/>
              <a:gd name="connsiteX944" fmla="*/ 8667668 w 12192000"/>
              <a:gd name="connsiteY944" fmla="*/ 5346658 h 6858000"/>
              <a:gd name="connsiteX945" fmla="*/ 8400968 w 12192000"/>
              <a:gd name="connsiteY945" fmla="*/ 5346658 h 6858000"/>
              <a:gd name="connsiteX946" fmla="*/ 8337468 w 12192000"/>
              <a:gd name="connsiteY946" fmla="*/ 5410158 h 6858000"/>
              <a:gd name="connsiteX947" fmla="*/ 8400968 w 12192000"/>
              <a:gd name="connsiteY947" fmla="*/ 5473658 h 6858000"/>
              <a:gd name="connsiteX948" fmla="*/ 8464468 w 12192000"/>
              <a:gd name="connsiteY948" fmla="*/ 5410158 h 6858000"/>
              <a:gd name="connsiteX949" fmla="*/ 8400968 w 12192000"/>
              <a:gd name="connsiteY949" fmla="*/ 5346658 h 6858000"/>
              <a:gd name="connsiteX950" fmla="*/ 8134268 w 12192000"/>
              <a:gd name="connsiteY950" fmla="*/ 5346658 h 6858000"/>
              <a:gd name="connsiteX951" fmla="*/ 8070768 w 12192000"/>
              <a:gd name="connsiteY951" fmla="*/ 5410158 h 6858000"/>
              <a:gd name="connsiteX952" fmla="*/ 8134268 w 12192000"/>
              <a:gd name="connsiteY952" fmla="*/ 5473658 h 6858000"/>
              <a:gd name="connsiteX953" fmla="*/ 8197768 w 12192000"/>
              <a:gd name="connsiteY953" fmla="*/ 5410158 h 6858000"/>
              <a:gd name="connsiteX954" fmla="*/ 8134268 w 12192000"/>
              <a:gd name="connsiteY954" fmla="*/ 5346658 h 6858000"/>
              <a:gd name="connsiteX955" fmla="*/ 7867568 w 12192000"/>
              <a:gd name="connsiteY955" fmla="*/ 5346658 h 6858000"/>
              <a:gd name="connsiteX956" fmla="*/ 7804068 w 12192000"/>
              <a:gd name="connsiteY956" fmla="*/ 5410158 h 6858000"/>
              <a:gd name="connsiteX957" fmla="*/ 7867568 w 12192000"/>
              <a:gd name="connsiteY957" fmla="*/ 5473658 h 6858000"/>
              <a:gd name="connsiteX958" fmla="*/ 7931068 w 12192000"/>
              <a:gd name="connsiteY958" fmla="*/ 5410158 h 6858000"/>
              <a:gd name="connsiteX959" fmla="*/ 7867568 w 12192000"/>
              <a:gd name="connsiteY959" fmla="*/ 5346658 h 6858000"/>
              <a:gd name="connsiteX960" fmla="*/ 7600868 w 12192000"/>
              <a:gd name="connsiteY960" fmla="*/ 5346658 h 6858000"/>
              <a:gd name="connsiteX961" fmla="*/ 7537368 w 12192000"/>
              <a:gd name="connsiteY961" fmla="*/ 5410158 h 6858000"/>
              <a:gd name="connsiteX962" fmla="*/ 7600868 w 12192000"/>
              <a:gd name="connsiteY962" fmla="*/ 5473658 h 6858000"/>
              <a:gd name="connsiteX963" fmla="*/ 7664368 w 12192000"/>
              <a:gd name="connsiteY963" fmla="*/ 5410158 h 6858000"/>
              <a:gd name="connsiteX964" fmla="*/ 7600868 w 12192000"/>
              <a:gd name="connsiteY964" fmla="*/ 5346658 h 6858000"/>
              <a:gd name="connsiteX965" fmla="*/ 7334168 w 12192000"/>
              <a:gd name="connsiteY965" fmla="*/ 5346658 h 6858000"/>
              <a:gd name="connsiteX966" fmla="*/ 7270668 w 12192000"/>
              <a:gd name="connsiteY966" fmla="*/ 5410158 h 6858000"/>
              <a:gd name="connsiteX967" fmla="*/ 7334168 w 12192000"/>
              <a:gd name="connsiteY967" fmla="*/ 5473658 h 6858000"/>
              <a:gd name="connsiteX968" fmla="*/ 7397668 w 12192000"/>
              <a:gd name="connsiteY968" fmla="*/ 5410158 h 6858000"/>
              <a:gd name="connsiteX969" fmla="*/ 7334168 w 12192000"/>
              <a:gd name="connsiteY969" fmla="*/ 5346658 h 6858000"/>
              <a:gd name="connsiteX970" fmla="*/ 7067468 w 12192000"/>
              <a:gd name="connsiteY970" fmla="*/ 5346658 h 6858000"/>
              <a:gd name="connsiteX971" fmla="*/ 7003968 w 12192000"/>
              <a:gd name="connsiteY971" fmla="*/ 5410158 h 6858000"/>
              <a:gd name="connsiteX972" fmla="*/ 7067468 w 12192000"/>
              <a:gd name="connsiteY972" fmla="*/ 5473658 h 6858000"/>
              <a:gd name="connsiteX973" fmla="*/ 7130968 w 12192000"/>
              <a:gd name="connsiteY973" fmla="*/ 5410158 h 6858000"/>
              <a:gd name="connsiteX974" fmla="*/ 7067468 w 12192000"/>
              <a:gd name="connsiteY974" fmla="*/ 5346658 h 6858000"/>
              <a:gd name="connsiteX975" fmla="*/ 6800768 w 12192000"/>
              <a:gd name="connsiteY975" fmla="*/ 5346658 h 6858000"/>
              <a:gd name="connsiteX976" fmla="*/ 6737268 w 12192000"/>
              <a:gd name="connsiteY976" fmla="*/ 5410158 h 6858000"/>
              <a:gd name="connsiteX977" fmla="*/ 6800768 w 12192000"/>
              <a:gd name="connsiteY977" fmla="*/ 5473658 h 6858000"/>
              <a:gd name="connsiteX978" fmla="*/ 6864268 w 12192000"/>
              <a:gd name="connsiteY978" fmla="*/ 5410158 h 6858000"/>
              <a:gd name="connsiteX979" fmla="*/ 6800768 w 12192000"/>
              <a:gd name="connsiteY979" fmla="*/ 5346658 h 6858000"/>
              <a:gd name="connsiteX980" fmla="*/ 6534068 w 12192000"/>
              <a:gd name="connsiteY980" fmla="*/ 5346658 h 6858000"/>
              <a:gd name="connsiteX981" fmla="*/ 6470568 w 12192000"/>
              <a:gd name="connsiteY981" fmla="*/ 5410158 h 6858000"/>
              <a:gd name="connsiteX982" fmla="*/ 6534068 w 12192000"/>
              <a:gd name="connsiteY982" fmla="*/ 5473658 h 6858000"/>
              <a:gd name="connsiteX983" fmla="*/ 6597568 w 12192000"/>
              <a:gd name="connsiteY983" fmla="*/ 5410158 h 6858000"/>
              <a:gd name="connsiteX984" fmla="*/ 6534068 w 12192000"/>
              <a:gd name="connsiteY984" fmla="*/ 5346658 h 6858000"/>
              <a:gd name="connsiteX985" fmla="*/ 6267368 w 12192000"/>
              <a:gd name="connsiteY985" fmla="*/ 5346658 h 6858000"/>
              <a:gd name="connsiteX986" fmla="*/ 6203868 w 12192000"/>
              <a:gd name="connsiteY986" fmla="*/ 5410158 h 6858000"/>
              <a:gd name="connsiteX987" fmla="*/ 6267368 w 12192000"/>
              <a:gd name="connsiteY987" fmla="*/ 5473658 h 6858000"/>
              <a:gd name="connsiteX988" fmla="*/ 6330868 w 12192000"/>
              <a:gd name="connsiteY988" fmla="*/ 5410158 h 6858000"/>
              <a:gd name="connsiteX989" fmla="*/ 6267368 w 12192000"/>
              <a:gd name="connsiteY989" fmla="*/ 5346658 h 6858000"/>
              <a:gd name="connsiteX990" fmla="*/ 6000673 w 12192000"/>
              <a:gd name="connsiteY990" fmla="*/ 5346658 h 6858000"/>
              <a:gd name="connsiteX991" fmla="*/ 5937168 w 12192000"/>
              <a:gd name="connsiteY991" fmla="*/ 5410158 h 6858000"/>
              <a:gd name="connsiteX992" fmla="*/ 6000673 w 12192000"/>
              <a:gd name="connsiteY992" fmla="*/ 5473658 h 6858000"/>
              <a:gd name="connsiteX993" fmla="*/ 6064178 w 12192000"/>
              <a:gd name="connsiteY993" fmla="*/ 5410158 h 6858000"/>
              <a:gd name="connsiteX994" fmla="*/ 6000673 w 12192000"/>
              <a:gd name="connsiteY994" fmla="*/ 5346658 h 6858000"/>
              <a:gd name="connsiteX995" fmla="*/ 5733970 w 12192000"/>
              <a:gd name="connsiteY995" fmla="*/ 5346658 h 6858000"/>
              <a:gd name="connsiteX996" fmla="*/ 5670472 w 12192000"/>
              <a:gd name="connsiteY996" fmla="*/ 5410158 h 6858000"/>
              <a:gd name="connsiteX997" fmla="*/ 5733970 w 12192000"/>
              <a:gd name="connsiteY997" fmla="*/ 5473658 h 6858000"/>
              <a:gd name="connsiteX998" fmla="*/ 5797469 w 12192000"/>
              <a:gd name="connsiteY998" fmla="*/ 5410158 h 6858000"/>
              <a:gd name="connsiteX999" fmla="*/ 5733970 w 12192000"/>
              <a:gd name="connsiteY999" fmla="*/ 5346658 h 6858000"/>
              <a:gd name="connsiteX1000" fmla="*/ 5467276 w 12192000"/>
              <a:gd name="connsiteY1000" fmla="*/ 5346658 h 6858000"/>
              <a:gd name="connsiteX1001" fmla="*/ 5403779 w 12192000"/>
              <a:gd name="connsiteY1001" fmla="*/ 5410158 h 6858000"/>
              <a:gd name="connsiteX1002" fmla="*/ 5467276 w 12192000"/>
              <a:gd name="connsiteY1002" fmla="*/ 5473658 h 6858000"/>
              <a:gd name="connsiteX1003" fmla="*/ 5530776 w 12192000"/>
              <a:gd name="connsiteY1003" fmla="*/ 5410158 h 6858000"/>
              <a:gd name="connsiteX1004" fmla="*/ 5467276 w 12192000"/>
              <a:gd name="connsiteY1004" fmla="*/ 5346658 h 6858000"/>
              <a:gd name="connsiteX1005" fmla="*/ 5200579 w 12192000"/>
              <a:gd name="connsiteY1005" fmla="*/ 5346658 h 6858000"/>
              <a:gd name="connsiteX1006" fmla="*/ 5137078 w 12192000"/>
              <a:gd name="connsiteY1006" fmla="*/ 5410158 h 6858000"/>
              <a:gd name="connsiteX1007" fmla="*/ 5200579 w 12192000"/>
              <a:gd name="connsiteY1007" fmla="*/ 5473658 h 6858000"/>
              <a:gd name="connsiteX1008" fmla="*/ 5264078 w 12192000"/>
              <a:gd name="connsiteY1008" fmla="*/ 5410158 h 6858000"/>
              <a:gd name="connsiteX1009" fmla="*/ 5200579 w 12192000"/>
              <a:gd name="connsiteY1009" fmla="*/ 5346658 h 6858000"/>
              <a:gd name="connsiteX1010" fmla="*/ 4933876 w 12192000"/>
              <a:gd name="connsiteY1010" fmla="*/ 5346658 h 6858000"/>
              <a:gd name="connsiteX1011" fmla="*/ 4870377 w 12192000"/>
              <a:gd name="connsiteY1011" fmla="*/ 5410158 h 6858000"/>
              <a:gd name="connsiteX1012" fmla="*/ 4933876 w 12192000"/>
              <a:gd name="connsiteY1012" fmla="*/ 5473658 h 6858000"/>
              <a:gd name="connsiteX1013" fmla="*/ 4997377 w 12192000"/>
              <a:gd name="connsiteY1013" fmla="*/ 5410158 h 6858000"/>
              <a:gd name="connsiteX1014" fmla="*/ 4933876 w 12192000"/>
              <a:gd name="connsiteY1014" fmla="*/ 5346658 h 6858000"/>
              <a:gd name="connsiteX1015" fmla="*/ 4667174 w 12192000"/>
              <a:gd name="connsiteY1015" fmla="*/ 5346658 h 6858000"/>
              <a:gd name="connsiteX1016" fmla="*/ 4603684 w 12192000"/>
              <a:gd name="connsiteY1016" fmla="*/ 5410158 h 6858000"/>
              <a:gd name="connsiteX1017" fmla="*/ 4667174 w 12192000"/>
              <a:gd name="connsiteY1017" fmla="*/ 5473658 h 6858000"/>
              <a:gd name="connsiteX1018" fmla="*/ 4730669 w 12192000"/>
              <a:gd name="connsiteY1018" fmla="*/ 5410158 h 6858000"/>
              <a:gd name="connsiteX1019" fmla="*/ 4667174 w 12192000"/>
              <a:gd name="connsiteY1019" fmla="*/ 5346658 h 6858000"/>
              <a:gd name="connsiteX1020" fmla="*/ 4400478 w 12192000"/>
              <a:gd name="connsiteY1020" fmla="*/ 5346658 h 6858000"/>
              <a:gd name="connsiteX1021" fmla="*/ 4336975 w 12192000"/>
              <a:gd name="connsiteY1021" fmla="*/ 5410158 h 6858000"/>
              <a:gd name="connsiteX1022" fmla="*/ 4400478 w 12192000"/>
              <a:gd name="connsiteY1022" fmla="*/ 5473658 h 6858000"/>
              <a:gd name="connsiteX1023" fmla="*/ 4463982 w 12192000"/>
              <a:gd name="connsiteY1023" fmla="*/ 5410158 h 6858000"/>
              <a:gd name="connsiteX1024" fmla="*/ 4400478 w 12192000"/>
              <a:gd name="connsiteY1024" fmla="*/ 5346658 h 6858000"/>
              <a:gd name="connsiteX1025" fmla="*/ 4133777 w 12192000"/>
              <a:gd name="connsiteY1025" fmla="*/ 5346658 h 6858000"/>
              <a:gd name="connsiteX1026" fmla="*/ 4070307 w 12192000"/>
              <a:gd name="connsiteY1026" fmla="*/ 5410158 h 6858000"/>
              <a:gd name="connsiteX1027" fmla="*/ 4133777 w 12192000"/>
              <a:gd name="connsiteY1027" fmla="*/ 5473658 h 6858000"/>
              <a:gd name="connsiteX1028" fmla="*/ 4197282 w 12192000"/>
              <a:gd name="connsiteY1028" fmla="*/ 5410158 h 6858000"/>
              <a:gd name="connsiteX1029" fmla="*/ 4133777 w 12192000"/>
              <a:gd name="connsiteY1029" fmla="*/ 5346658 h 6858000"/>
              <a:gd name="connsiteX1030" fmla="*/ 3867105 w 12192000"/>
              <a:gd name="connsiteY1030" fmla="*/ 5346658 h 6858000"/>
              <a:gd name="connsiteX1031" fmla="*/ 3803602 w 12192000"/>
              <a:gd name="connsiteY1031" fmla="*/ 5410158 h 6858000"/>
              <a:gd name="connsiteX1032" fmla="*/ 3867105 w 12192000"/>
              <a:gd name="connsiteY1032" fmla="*/ 5473658 h 6858000"/>
              <a:gd name="connsiteX1033" fmla="*/ 3930609 w 12192000"/>
              <a:gd name="connsiteY1033" fmla="*/ 5410158 h 6858000"/>
              <a:gd name="connsiteX1034" fmla="*/ 3867105 w 12192000"/>
              <a:gd name="connsiteY1034" fmla="*/ 5346658 h 6858000"/>
              <a:gd name="connsiteX1035" fmla="*/ 3600409 w 12192000"/>
              <a:gd name="connsiteY1035" fmla="*/ 5346658 h 6858000"/>
              <a:gd name="connsiteX1036" fmla="*/ 3536912 w 12192000"/>
              <a:gd name="connsiteY1036" fmla="*/ 5410158 h 6858000"/>
              <a:gd name="connsiteX1037" fmla="*/ 3600409 w 12192000"/>
              <a:gd name="connsiteY1037" fmla="*/ 5473658 h 6858000"/>
              <a:gd name="connsiteX1038" fmla="*/ 3663909 w 12192000"/>
              <a:gd name="connsiteY1038" fmla="*/ 5410158 h 6858000"/>
              <a:gd name="connsiteX1039" fmla="*/ 3600409 w 12192000"/>
              <a:gd name="connsiteY1039" fmla="*/ 5346658 h 6858000"/>
              <a:gd name="connsiteX1040" fmla="*/ 3333699 w 12192000"/>
              <a:gd name="connsiteY1040" fmla="*/ 5346658 h 6858000"/>
              <a:gd name="connsiteX1041" fmla="*/ 3270200 w 12192000"/>
              <a:gd name="connsiteY1041" fmla="*/ 5410158 h 6858000"/>
              <a:gd name="connsiteX1042" fmla="*/ 3333699 w 12192000"/>
              <a:gd name="connsiteY1042" fmla="*/ 5473658 h 6858000"/>
              <a:gd name="connsiteX1043" fmla="*/ 3397203 w 12192000"/>
              <a:gd name="connsiteY1043" fmla="*/ 5410158 h 6858000"/>
              <a:gd name="connsiteX1044" fmla="*/ 3333699 w 12192000"/>
              <a:gd name="connsiteY1044" fmla="*/ 5346658 h 6858000"/>
              <a:gd name="connsiteX1045" fmla="*/ 3067010 w 12192000"/>
              <a:gd name="connsiteY1045" fmla="*/ 5346658 h 6858000"/>
              <a:gd name="connsiteX1046" fmla="*/ 3003514 w 12192000"/>
              <a:gd name="connsiteY1046" fmla="*/ 5410158 h 6858000"/>
              <a:gd name="connsiteX1047" fmla="*/ 3067010 w 12192000"/>
              <a:gd name="connsiteY1047" fmla="*/ 5473658 h 6858000"/>
              <a:gd name="connsiteX1048" fmla="*/ 3130508 w 12192000"/>
              <a:gd name="connsiteY1048" fmla="*/ 5410158 h 6858000"/>
              <a:gd name="connsiteX1049" fmla="*/ 3067010 w 12192000"/>
              <a:gd name="connsiteY1049" fmla="*/ 5346658 h 6858000"/>
              <a:gd name="connsiteX1050" fmla="*/ 2800324 w 12192000"/>
              <a:gd name="connsiteY1050" fmla="*/ 5346658 h 6858000"/>
              <a:gd name="connsiteX1051" fmla="*/ 2736827 w 12192000"/>
              <a:gd name="connsiteY1051" fmla="*/ 5410158 h 6858000"/>
              <a:gd name="connsiteX1052" fmla="*/ 2800324 w 12192000"/>
              <a:gd name="connsiteY1052" fmla="*/ 5473658 h 6858000"/>
              <a:gd name="connsiteX1053" fmla="*/ 2863822 w 12192000"/>
              <a:gd name="connsiteY1053" fmla="*/ 5410158 h 6858000"/>
              <a:gd name="connsiteX1054" fmla="*/ 2800324 w 12192000"/>
              <a:gd name="connsiteY1054" fmla="*/ 5346658 h 6858000"/>
              <a:gd name="connsiteX1055" fmla="*/ 2533615 w 12192000"/>
              <a:gd name="connsiteY1055" fmla="*/ 5346658 h 6858000"/>
              <a:gd name="connsiteX1056" fmla="*/ 2470111 w 12192000"/>
              <a:gd name="connsiteY1056" fmla="*/ 5410158 h 6858000"/>
              <a:gd name="connsiteX1057" fmla="*/ 2533615 w 12192000"/>
              <a:gd name="connsiteY1057" fmla="*/ 5473658 h 6858000"/>
              <a:gd name="connsiteX1058" fmla="*/ 2597120 w 12192000"/>
              <a:gd name="connsiteY1058" fmla="*/ 5410158 h 6858000"/>
              <a:gd name="connsiteX1059" fmla="*/ 2533615 w 12192000"/>
              <a:gd name="connsiteY1059" fmla="*/ 5346658 h 6858000"/>
              <a:gd name="connsiteX1060" fmla="*/ 2266911 w 12192000"/>
              <a:gd name="connsiteY1060" fmla="*/ 5346658 h 6858000"/>
              <a:gd name="connsiteX1061" fmla="*/ 2203415 w 12192000"/>
              <a:gd name="connsiteY1061" fmla="*/ 5410158 h 6858000"/>
              <a:gd name="connsiteX1062" fmla="*/ 2266911 w 12192000"/>
              <a:gd name="connsiteY1062" fmla="*/ 5473658 h 6858000"/>
              <a:gd name="connsiteX1063" fmla="*/ 2330416 w 12192000"/>
              <a:gd name="connsiteY1063" fmla="*/ 5410158 h 6858000"/>
              <a:gd name="connsiteX1064" fmla="*/ 2266911 w 12192000"/>
              <a:gd name="connsiteY1064" fmla="*/ 5346658 h 6858000"/>
              <a:gd name="connsiteX1065" fmla="*/ 2000214 w 12192000"/>
              <a:gd name="connsiteY1065" fmla="*/ 5346658 h 6858000"/>
              <a:gd name="connsiteX1066" fmla="*/ 1936708 w 12192000"/>
              <a:gd name="connsiteY1066" fmla="*/ 5410158 h 6858000"/>
              <a:gd name="connsiteX1067" fmla="*/ 2000214 w 12192000"/>
              <a:gd name="connsiteY1067" fmla="*/ 5473658 h 6858000"/>
              <a:gd name="connsiteX1068" fmla="*/ 2063716 w 12192000"/>
              <a:gd name="connsiteY1068" fmla="*/ 5410158 h 6858000"/>
              <a:gd name="connsiteX1069" fmla="*/ 2000214 w 12192000"/>
              <a:gd name="connsiteY1069" fmla="*/ 5346658 h 6858000"/>
              <a:gd name="connsiteX1070" fmla="*/ 1733506 w 12192000"/>
              <a:gd name="connsiteY1070" fmla="*/ 5346658 h 6858000"/>
              <a:gd name="connsiteX1071" fmla="*/ 1670006 w 12192000"/>
              <a:gd name="connsiteY1071" fmla="*/ 5410158 h 6858000"/>
              <a:gd name="connsiteX1072" fmla="*/ 1733506 w 12192000"/>
              <a:gd name="connsiteY1072" fmla="*/ 5473658 h 6858000"/>
              <a:gd name="connsiteX1073" fmla="*/ 1797005 w 12192000"/>
              <a:gd name="connsiteY1073" fmla="*/ 5410158 h 6858000"/>
              <a:gd name="connsiteX1074" fmla="*/ 1733506 w 12192000"/>
              <a:gd name="connsiteY1074" fmla="*/ 5346658 h 6858000"/>
              <a:gd name="connsiteX1075" fmla="*/ 1466807 w 12192000"/>
              <a:gd name="connsiteY1075" fmla="*/ 5346658 h 6858000"/>
              <a:gd name="connsiteX1076" fmla="*/ 1403307 w 12192000"/>
              <a:gd name="connsiteY1076" fmla="*/ 5410158 h 6858000"/>
              <a:gd name="connsiteX1077" fmla="*/ 1466807 w 12192000"/>
              <a:gd name="connsiteY1077" fmla="*/ 5473658 h 6858000"/>
              <a:gd name="connsiteX1078" fmla="*/ 1530306 w 12192000"/>
              <a:gd name="connsiteY1078" fmla="*/ 5410158 h 6858000"/>
              <a:gd name="connsiteX1079" fmla="*/ 1466807 w 12192000"/>
              <a:gd name="connsiteY1079" fmla="*/ 5346658 h 6858000"/>
              <a:gd name="connsiteX1080" fmla="*/ 1200108 w 12192000"/>
              <a:gd name="connsiteY1080" fmla="*/ 5346658 h 6858000"/>
              <a:gd name="connsiteX1081" fmla="*/ 1136608 w 12192000"/>
              <a:gd name="connsiteY1081" fmla="*/ 5410158 h 6858000"/>
              <a:gd name="connsiteX1082" fmla="*/ 1200108 w 12192000"/>
              <a:gd name="connsiteY1082" fmla="*/ 5473658 h 6858000"/>
              <a:gd name="connsiteX1083" fmla="*/ 1263608 w 12192000"/>
              <a:gd name="connsiteY1083" fmla="*/ 5410158 h 6858000"/>
              <a:gd name="connsiteX1084" fmla="*/ 1200108 w 12192000"/>
              <a:gd name="connsiteY1084" fmla="*/ 5346658 h 6858000"/>
              <a:gd name="connsiteX1085" fmla="*/ 933409 w 12192000"/>
              <a:gd name="connsiteY1085" fmla="*/ 5346658 h 6858000"/>
              <a:gd name="connsiteX1086" fmla="*/ 869909 w 12192000"/>
              <a:gd name="connsiteY1086" fmla="*/ 5410158 h 6858000"/>
              <a:gd name="connsiteX1087" fmla="*/ 933409 w 12192000"/>
              <a:gd name="connsiteY1087" fmla="*/ 5473658 h 6858000"/>
              <a:gd name="connsiteX1088" fmla="*/ 996909 w 12192000"/>
              <a:gd name="connsiteY1088" fmla="*/ 5410158 h 6858000"/>
              <a:gd name="connsiteX1089" fmla="*/ 933409 w 12192000"/>
              <a:gd name="connsiteY1089" fmla="*/ 5346658 h 6858000"/>
              <a:gd name="connsiteX1090" fmla="*/ 666710 w 12192000"/>
              <a:gd name="connsiteY1090" fmla="*/ 5346658 h 6858000"/>
              <a:gd name="connsiteX1091" fmla="*/ 603211 w 12192000"/>
              <a:gd name="connsiteY1091" fmla="*/ 5410158 h 6858000"/>
              <a:gd name="connsiteX1092" fmla="*/ 666710 w 12192000"/>
              <a:gd name="connsiteY1092" fmla="*/ 5473658 h 6858000"/>
              <a:gd name="connsiteX1093" fmla="*/ 730210 w 12192000"/>
              <a:gd name="connsiteY1093" fmla="*/ 5410158 h 6858000"/>
              <a:gd name="connsiteX1094" fmla="*/ 666710 w 12192000"/>
              <a:gd name="connsiteY1094" fmla="*/ 5346658 h 6858000"/>
              <a:gd name="connsiteX1095" fmla="*/ 400012 w 12192000"/>
              <a:gd name="connsiteY1095" fmla="*/ 5346658 h 6858000"/>
              <a:gd name="connsiteX1096" fmla="*/ 336512 w 12192000"/>
              <a:gd name="connsiteY1096" fmla="*/ 5410158 h 6858000"/>
              <a:gd name="connsiteX1097" fmla="*/ 400012 w 12192000"/>
              <a:gd name="connsiteY1097" fmla="*/ 5473658 h 6858000"/>
              <a:gd name="connsiteX1098" fmla="*/ 463512 w 12192000"/>
              <a:gd name="connsiteY1098" fmla="*/ 5410158 h 6858000"/>
              <a:gd name="connsiteX1099" fmla="*/ 400012 w 12192000"/>
              <a:gd name="connsiteY1099" fmla="*/ 5346658 h 6858000"/>
              <a:gd name="connsiteX1100" fmla="*/ 11868068 w 12192000"/>
              <a:gd name="connsiteY1100" fmla="*/ 5041858 h 6858000"/>
              <a:gd name="connsiteX1101" fmla="*/ 11804568 w 12192000"/>
              <a:gd name="connsiteY1101" fmla="*/ 5105358 h 6858000"/>
              <a:gd name="connsiteX1102" fmla="*/ 11868068 w 12192000"/>
              <a:gd name="connsiteY1102" fmla="*/ 5168858 h 6858000"/>
              <a:gd name="connsiteX1103" fmla="*/ 11931568 w 12192000"/>
              <a:gd name="connsiteY1103" fmla="*/ 5105358 h 6858000"/>
              <a:gd name="connsiteX1104" fmla="*/ 11868068 w 12192000"/>
              <a:gd name="connsiteY1104" fmla="*/ 5041858 h 6858000"/>
              <a:gd name="connsiteX1105" fmla="*/ 11601368 w 12192000"/>
              <a:gd name="connsiteY1105" fmla="*/ 5041858 h 6858000"/>
              <a:gd name="connsiteX1106" fmla="*/ 11537868 w 12192000"/>
              <a:gd name="connsiteY1106" fmla="*/ 5105358 h 6858000"/>
              <a:gd name="connsiteX1107" fmla="*/ 11601368 w 12192000"/>
              <a:gd name="connsiteY1107" fmla="*/ 5168858 h 6858000"/>
              <a:gd name="connsiteX1108" fmla="*/ 11664868 w 12192000"/>
              <a:gd name="connsiteY1108" fmla="*/ 5105358 h 6858000"/>
              <a:gd name="connsiteX1109" fmla="*/ 11601368 w 12192000"/>
              <a:gd name="connsiteY1109" fmla="*/ 5041858 h 6858000"/>
              <a:gd name="connsiteX1110" fmla="*/ 11334668 w 12192000"/>
              <a:gd name="connsiteY1110" fmla="*/ 5041858 h 6858000"/>
              <a:gd name="connsiteX1111" fmla="*/ 11271168 w 12192000"/>
              <a:gd name="connsiteY1111" fmla="*/ 5105358 h 6858000"/>
              <a:gd name="connsiteX1112" fmla="*/ 11334668 w 12192000"/>
              <a:gd name="connsiteY1112" fmla="*/ 5168858 h 6858000"/>
              <a:gd name="connsiteX1113" fmla="*/ 11398168 w 12192000"/>
              <a:gd name="connsiteY1113" fmla="*/ 5105358 h 6858000"/>
              <a:gd name="connsiteX1114" fmla="*/ 11334668 w 12192000"/>
              <a:gd name="connsiteY1114" fmla="*/ 5041858 h 6858000"/>
              <a:gd name="connsiteX1115" fmla="*/ 11067968 w 12192000"/>
              <a:gd name="connsiteY1115" fmla="*/ 5041858 h 6858000"/>
              <a:gd name="connsiteX1116" fmla="*/ 11004468 w 12192000"/>
              <a:gd name="connsiteY1116" fmla="*/ 5105358 h 6858000"/>
              <a:gd name="connsiteX1117" fmla="*/ 11067968 w 12192000"/>
              <a:gd name="connsiteY1117" fmla="*/ 5168858 h 6858000"/>
              <a:gd name="connsiteX1118" fmla="*/ 11131468 w 12192000"/>
              <a:gd name="connsiteY1118" fmla="*/ 5105358 h 6858000"/>
              <a:gd name="connsiteX1119" fmla="*/ 11067968 w 12192000"/>
              <a:gd name="connsiteY1119" fmla="*/ 5041858 h 6858000"/>
              <a:gd name="connsiteX1120" fmla="*/ 10801268 w 12192000"/>
              <a:gd name="connsiteY1120" fmla="*/ 5041858 h 6858000"/>
              <a:gd name="connsiteX1121" fmla="*/ 10737768 w 12192000"/>
              <a:gd name="connsiteY1121" fmla="*/ 5105358 h 6858000"/>
              <a:gd name="connsiteX1122" fmla="*/ 10801268 w 12192000"/>
              <a:gd name="connsiteY1122" fmla="*/ 5168858 h 6858000"/>
              <a:gd name="connsiteX1123" fmla="*/ 10864768 w 12192000"/>
              <a:gd name="connsiteY1123" fmla="*/ 5105358 h 6858000"/>
              <a:gd name="connsiteX1124" fmla="*/ 10801268 w 12192000"/>
              <a:gd name="connsiteY1124" fmla="*/ 5041858 h 6858000"/>
              <a:gd name="connsiteX1125" fmla="*/ 10534568 w 12192000"/>
              <a:gd name="connsiteY1125" fmla="*/ 5041858 h 6858000"/>
              <a:gd name="connsiteX1126" fmla="*/ 10471068 w 12192000"/>
              <a:gd name="connsiteY1126" fmla="*/ 5105358 h 6858000"/>
              <a:gd name="connsiteX1127" fmla="*/ 10534568 w 12192000"/>
              <a:gd name="connsiteY1127" fmla="*/ 5168858 h 6858000"/>
              <a:gd name="connsiteX1128" fmla="*/ 10598068 w 12192000"/>
              <a:gd name="connsiteY1128" fmla="*/ 5105358 h 6858000"/>
              <a:gd name="connsiteX1129" fmla="*/ 10534568 w 12192000"/>
              <a:gd name="connsiteY1129" fmla="*/ 5041858 h 6858000"/>
              <a:gd name="connsiteX1130" fmla="*/ 10267868 w 12192000"/>
              <a:gd name="connsiteY1130" fmla="*/ 5041858 h 6858000"/>
              <a:gd name="connsiteX1131" fmla="*/ 10204368 w 12192000"/>
              <a:gd name="connsiteY1131" fmla="*/ 5105358 h 6858000"/>
              <a:gd name="connsiteX1132" fmla="*/ 10267868 w 12192000"/>
              <a:gd name="connsiteY1132" fmla="*/ 5168858 h 6858000"/>
              <a:gd name="connsiteX1133" fmla="*/ 10331368 w 12192000"/>
              <a:gd name="connsiteY1133" fmla="*/ 5105358 h 6858000"/>
              <a:gd name="connsiteX1134" fmla="*/ 10267868 w 12192000"/>
              <a:gd name="connsiteY1134" fmla="*/ 5041858 h 6858000"/>
              <a:gd name="connsiteX1135" fmla="*/ 10001168 w 12192000"/>
              <a:gd name="connsiteY1135" fmla="*/ 5041858 h 6858000"/>
              <a:gd name="connsiteX1136" fmla="*/ 9937668 w 12192000"/>
              <a:gd name="connsiteY1136" fmla="*/ 5105358 h 6858000"/>
              <a:gd name="connsiteX1137" fmla="*/ 10001168 w 12192000"/>
              <a:gd name="connsiteY1137" fmla="*/ 5168858 h 6858000"/>
              <a:gd name="connsiteX1138" fmla="*/ 10064668 w 12192000"/>
              <a:gd name="connsiteY1138" fmla="*/ 5105358 h 6858000"/>
              <a:gd name="connsiteX1139" fmla="*/ 10001168 w 12192000"/>
              <a:gd name="connsiteY1139" fmla="*/ 5041858 h 6858000"/>
              <a:gd name="connsiteX1140" fmla="*/ 9734468 w 12192000"/>
              <a:gd name="connsiteY1140" fmla="*/ 5041858 h 6858000"/>
              <a:gd name="connsiteX1141" fmla="*/ 9670968 w 12192000"/>
              <a:gd name="connsiteY1141" fmla="*/ 5105358 h 6858000"/>
              <a:gd name="connsiteX1142" fmla="*/ 9734468 w 12192000"/>
              <a:gd name="connsiteY1142" fmla="*/ 5168858 h 6858000"/>
              <a:gd name="connsiteX1143" fmla="*/ 9797968 w 12192000"/>
              <a:gd name="connsiteY1143" fmla="*/ 5105358 h 6858000"/>
              <a:gd name="connsiteX1144" fmla="*/ 9734468 w 12192000"/>
              <a:gd name="connsiteY1144" fmla="*/ 5041858 h 6858000"/>
              <a:gd name="connsiteX1145" fmla="*/ 9467768 w 12192000"/>
              <a:gd name="connsiteY1145" fmla="*/ 5041858 h 6858000"/>
              <a:gd name="connsiteX1146" fmla="*/ 9404268 w 12192000"/>
              <a:gd name="connsiteY1146" fmla="*/ 5105358 h 6858000"/>
              <a:gd name="connsiteX1147" fmla="*/ 9467768 w 12192000"/>
              <a:gd name="connsiteY1147" fmla="*/ 5168858 h 6858000"/>
              <a:gd name="connsiteX1148" fmla="*/ 9531268 w 12192000"/>
              <a:gd name="connsiteY1148" fmla="*/ 5105358 h 6858000"/>
              <a:gd name="connsiteX1149" fmla="*/ 9467768 w 12192000"/>
              <a:gd name="connsiteY1149" fmla="*/ 5041858 h 6858000"/>
              <a:gd name="connsiteX1150" fmla="*/ 9201068 w 12192000"/>
              <a:gd name="connsiteY1150" fmla="*/ 5041858 h 6858000"/>
              <a:gd name="connsiteX1151" fmla="*/ 9137568 w 12192000"/>
              <a:gd name="connsiteY1151" fmla="*/ 5105358 h 6858000"/>
              <a:gd name="connsiteX1152" fmla="*/ 9201068 w 12192000"/>
              <a:gd name="connsiteY1152" fmla="*/ 5168858 h 6858000"/>
              <a:gd name="connsiteX1153" fmla="*/ 9264568 w 12192000"/>
              <a:gd name="connsiteY1153" fmla="*/ 5105358 h 6858000"/>
              <a:gd name="connsiteX1154" fmla="*/ 9201068 w 12192000"/>
              <a:gd name="connsiteY1154" fmla="*/ 5041858 h 6858000"/>
              <a:gd name="connsiteX1155" fmla="*/ 8934368 w 12192000"/>
              <a:gd name="connsiteY1155" fmla="*/ 5041858 h 6858000"/>
              <a:gd name="connsiteX1156" fmla="*/ 8870868 w 12192000"/>
              <a:gd name="connsiteY1156" fmla="*/ 5105358 h 6858000"/>
              <a:gd name="connsiteX1157" fmla="*/ 8934368 w 12192000"/>
              <a:gd name="connsiteY1157" fmla="*/ 5168858 h 6858000"/>
              <a:gd name="connsiteX1158" fmla="*/ 8997868 w 12192000"/>
              <a:gd name="connsiteY1158" fmla="*/ 5105358 h 6858000"/>
              <a:gd name="connsiteX1159" fmla="*/ 8934368 w 12192000"/>
              <a:gd name="connsiteY1159" fmla="*/ 5041858 h 6858000"/>
              <a:gd name="connsiteX1160" fmla="*/ 8667668 w 12192000"/>
              <a:gd name="connsiteY1160" fmla="*/ 5041858 h 6858000"/>
              <a:gd name="connsiteX1161" fmla="*/ 8604168 w 12192000"/>
              <a:gd name="connsiteY1161" fmla="*/ 5105358 h 6858000"/>
              <a:gd name="connsiteX1162" fmla="*/ 8667668 w 12192000"/>
              <a:gd name="connsiteY1162" fmla="*/ 5168858 h 6858000"/>
              <a:gd name="connsiteX1163" fmla="*/ 8731168 w 12192000"/>
              <a:gd name="connsiteY1163" fmla="*/ 5105358 h 6858000"/>
              <a:gd name="connsiteX1164" fmla="*/ 8667668 w 12192000"/>
              <a:gd name="connsiteY1164" fmla="*/ 5041858 h 6858000"/>
              <a:gd name="connsiteX1165" fmla="*/ 8400968 w 12192000"/>
              <a:gd name="connsiteY1165" fmla="*/ 5041858 h 6858000"/>
              <a:gd name="connsiteX1166" fmla="*/ 8337468 w 12192000"/>
              <a:gd name="connsiteY1166" fmla="*/ 5105358 h 6858000"/>
              <a:gd name="connsiteX1167" fmla="*/ 8400968 w 12192000"/>
              <a:gd name="connsiteY1167" fmla="*/ 5168858 h 6858000"/>
              <a:gd name="connsiteX1168" fmla="*/ 8464468 w 12192000"/>
              <a:gd name="connsiteY1168" fmla="*/ 5105358 h 6858000"/>
              <a:gd name="connsiteX1169" fmla="*/ 8400968 w 12192000"/>
              <a:gd name="connsiteY1169" fmla="*/ 5041858 h 6858000"/>
              <a:gd name="connsiteX1170" fmla="*/ 8134268 w 12192000"/>
              <a:gd name="connsiteY1170" fmla="*/ 5041858 h 6858000"/>
              <a:gd name="connsiteX1171" fmla="*/ 8070768 w 12192000"/>
              <a:gd name="connsiteY1171" fmla="*/ 5105358 h 6858000"/>
              <a:gd name="connsiteX1172" fmla="*/ 8134268 w 12192000"/>
              <a:gd name="connsiteY1172" fmla="*/ 5168858 h 6858000"/>
              <a:gd name="connsiteX1173" fmla="*/ 8197768 w 12192000"/>
              <a:gd name="connsiteY1173" fmla="*/ 5105358 h 6858000"/>
              <a:gd name="connsiteX1174" fmla="*/ 8134268 w 12192000"/>
              <a:gd name="connsiteY1174" fmla="*/ 5041858 h 6858000"/>
              <a:gd name="connsiteX1175" fmla="*/ 7867568 w 12192000"/>
              <a:gd name="connsiteY1175" fmla="*/ 5041858 h 6858000"/>
              <a:gd name="connsiteX1176" fmla="*/ 7804068 w 12192000"/>
              <a:gd name="connsiteY1176" fmla="*/ 5105358 h 6858000"/>
              <a:gd name="connsiteX1177" fmla="*/ 7867568 w 12192000"/>
              <a:gd name="connsiteY1177" fmla="*/ 5168858 h 6858000"/>
              <a:gd name="connsiteX1178" fmla="*/ 7931068 w 12192000"/>
              <a:gd name="connsiteY1178" fmla="*/ 5105358 h 6858000"/>
              <a:gd name="connsiteX1179" fmla="*/ 7867568 w 12192000"/>
              <a:gd name="connsiteY1179" fmla="*/ 5041858 h 6858000"/>
              <a:gd name="connsiteX1180" fmla="*/ 7600868 w 12192000"/>
              <a:gd name="connsiteY1180" fmla="*/ 5041858 h 6858000"/>
              <a:gd name="connsiteX1181" fmla="*/ 7537368 w 12192000"/>
              <a:gd name="connsiteY1181" fmla="*/ 5105358 h 6858000"/>
              <a:gd name="connsiteX1182" fmla="*/ 7600868 w 12192000"/>
              <a:gd name="connsiteY1182" fmla="*/ 5168858 h 6858000"/>
              <a:gd name="connsiteX1183" fmla="*/ 7664368 w 12192000"/>
              <a:gd name="connsiteY1183" fmla="*/ 5105358 h 6858000"/>
              <a:gd name="connsiteX1184" fmla="*/ 7600868 w 12192000"/>
              <a:gd name="connsiteY1184" fmla="*/ 5041858 h 6858000"/>
              <a:gd name="connsiteX1185" fmla="*/ 7334168 w 12192000"/>
              <a:gd name="connsiteY1185" fmla="*/ 5041858 h 6858000"/>
              <a:gd name="connsiteX1186" fmla="*/ 7270668 w 12192000"/>
              <a:gd name="connsiteY1186" fmla="*/ 5105358 h 6858000"/>
              <a:gd name="connsiteX1187" fmla="*/ 7334168 w 12192000"/>
              <a:gd name="connsiteY1187" fmla="*/ 5168858 h 6858000"/>
              <a:gd name="connsiteX1188" fmla="*/ 7397668 w 12192000"/>
              <a:gd name="connsiteY1188" fmla="*/ 5105358 h 6858000"/>
              <a:gd name="connsiteX1189" fmla="*/ 7334168 w 12192000"/>
              <a:gd name="connsiteY1189" fmla="*/ 5041858 h 6858000"/>
              <a:gd name="connsiteX1190" fmla="*/ 7067468 w 12192000"/>
              <a:gd name="connsiteY1190" fmla="*/ 5041858 h 6858000"/>
              <a:gd name="connsiteX1191" fmla="*/ 7003968 w 12192000"/>
              <a:gd name="connsiteY1191" fmla="*/ 5105358 h 6858000"/>
              <a:gd name="connsiteX1192" fmla="*/ 7067468 w 12192000"/>
              <a:gd name="connsiteY1192" fmla="*/ 5168858 h 6858000"/>
              <a:gd name="connsiteX1193" fmla="*/ 7130968 w 12192000"/>
              <a:gd name="connsiteY1193" fmla="*/ 5105358 h 6858000"/>
              <a:gd name="connsiteX1194" fmla="*/ 7067468 w 12192000"/>
              <a:gd name="connsiteY1194" fmla="*/ 5041858 h 6858000"/>
              <a:gd name="connsiteX1195" fmla="*/ 6800768 w 12192000"/>
              <a:gd name="connsiteY1195" fmla="*/ 5041858 h 6858000"/>
              <a:gd name="connsiteX1196" fmla="*/ 6737268 w 12192000"/>
              <a:gd name="connsiteY1196" fmla="*/ 5105358 h 6858000"/>
              <a:gd name="connsiteX1197" fmla="*/ 6800768 w 12192000"/>
              <a:gd name="connsiteY1197" fmla="*/ 5168858 h 6858000"/>
              <a:gd name="connsiteX1198" fmla="*/ 6864268 w 12192000"/>
              <a:gd name="connsiteY1198" fmla="*/ 5105358 h 6858000"/>
              <a:gd name="connsiteX1199" fmla="*/ 6800768 w 12192000"/>
              <a:gd name="connsiteY1199" fmla="*/ 5041858 h 6858000"/>
              <a:gd name="connsiteX1200" fmla="*/ 6534068 w 12192000"/>
              <a:gd name="connsiteY1200" fmla="*/ 5041858 h 6858000"/>
              <a:gd name="connsiteX1201" fmla="*/ 6470568 w 12192000"/>
              <a:gd name="connsiteY1201" fmla="*/ 5105358 h 6858000"/>
              <a:gd name="connsiteX1202" fmla="*/ 6534068 w 12192000"/>
              <a:gd name="connsiteY1202" fmla="*/ 5168858 h 6858000"/>
              <a:gd name="connsiteX1203" fmla="*/ 6597568 w 12192000"/>
              <a:gd name="connsiteY1203" fmla="*/ 5105358 h 6858000"/>
              <a:gd name="connsiteX1204" fmla="*/ 6534068 w 12192000"/>
              <a:gd name="connsiteY1204" fmla="*/ 5041858 h 6858000"/>
              <a:gd name="connsiteX1205" fmla="*/ 6267368 w 12192000"/>
              <a:gd name="connsiteY1205" fmla="*/ 5041858 h 6858000"/>
              <a:gd name="connsiteX1206" fmla="*/ 6203868 w 12192000"/>
              <a:gd name="connsiteY1206" fmla="*/ 5105358 h 6858000"/>
              <a:gd name="connsiteX1207" fmla="*/ 6267368 w 12192000"/>
              <a:gd name="connsiteY1207" fmla="*/ 5168858 h 6858000"/>
              <a:gd name="connsiteX1208" fmla="*/ 6330868 w 12192000"/>
              <a:gd name="connsiteY1208" fmla="*/ 5105358 h 6858000"/>
              <a:gd name="connsiteX1209" fmla="*/ 6267368 w 12192000"/>
              <a:gd name="connsiteY1209" fmla="*/ 5041858 h 6858000"/>
              <a:gd name="connsiteX1210" fmla="*/ 6000673 w 12192000"/>
              <a:gd name="connsiteY1210" fmla="*/ 5041858 h 6858000"/>
              <a:gd name="connsiteX1211" fmla="*/ 5937168 w 12192000"/>
              <a:gd name="connsiteY1211" fmla="*/ 5105358 h 6858000"/>
              <a:gd name="connsiteX1212" fmla="*/ 6000673 w 12192000"/>
              <a:gd name="connsiteY1212" fmla="*/ 5168858 h 6858000"/>
              <a:gd name="connsiteX1213" fmla="*/ 6064178 w 12192000"/>
              <a:gd name="connsiteY1213" fmla="*/ 5105358 h 6858000"/>
              <a:gd name="connsiteX1214" fmla="*/ 6000673 w 12192000"/>
              <a:gd name="connsiteY1214" fmla="*/ 5041858 h 6858000"/>
              <a:gd name="connsiteX1215" fmla="*/ 5733970 w 12192000"/>
              <a:gd name="connsiteY1215" fmla="*/ 5041858 h 6858000"/>
              <a:gd name="connsiteX1216" fmla="*/ 5670472 w 12192000"/>
              <a:gd name="connsiteY1216" fmla="*/ 5105358 h 6858000"/>
              <a:gd name="connsiteX1217" fmla="*/ 5733970 w 12192000"/>
              <a:gd name="connsiteY1217" fmla="*/ 5168858 h 6858000"/>
              <a:gd name="connsiteX1218" fmla="*/ 5797469 w 12192000"/>
              <a:gd name="connsiteY1218" fmla="*/ 5105358 h 6858000"/>
              <a:gd name="connsiteX1219" fmla="*/ 5733970 w 12192000"/>
              <a:gd name="connsiteY1219" fmla="*/ 5041858 h 6858000"/>
              <a:gd name="connsiteX1220" fmla="*/ 5467276 w 12192000"/>
              <a:gd name="connsiteY1220" fmla="*/ 5041858 h 6858000"/>
              <a:gd name="connsiteX1221" fmla="*/ 5403779 w 12192000"/>
              <a:gd name="connsiteY1221" fmla="*/ 5105358 h 6858000"/>
              <a:gd name="connsiteX1222" fmla="*/ 5467276 w 12192000"/>
              <a:gd name="connsiteY1222" fmla="*/ 5168858 h 6858000"/>
              <a:gd name="connsiteX1223" fmla="*/ 5530776 w 12192000"/>
              <a:gd name="connsiteY1223" fmla="*/ 5105358 h 6858000"/>
              <a:gd name="connsiteX1224" fmla="*/ 5467276 w 12192000"/>
              <a:gd name="connsiteY1224" fmla="*/ 5041858 h 6858000"/>
              <a:gd name="connsiteX1225" fmla="*/ 5200579 w 12192000"/>
              <a:gd name="connsiteY1225" fmla="*/ 5041858 h 6858000"/>
              <a:gd name="connsiteX1226" fmla="*/ 5137078 w 12192000"/>
              <a:gd name="connsiteY1226" fmla="*/ 5105358 h 6858000"/>
              <a:gd name="connsiteX1227" fmla="*/ 5200579 w 12192000"/>
              <a:gd name="connsiteY1227" fmla="*/ 5168858 h 6858000"/>
              <a:gd name="connsiteX1228" fmla="*/ 5264078 w 12192000"/>
              <a:gd name="connsiteY1228" fmla="*/ 5105358 h 6858000"/>
              <a:gd name="connsiteX1229" fmla="*/ 5200579 w 12192000"/>
              <a:gd name="connsiteY1229" fmla="*/ 5041858 h 6858000"/>
              <a:gd name="connsiteX1230" fmla="*/ 4933876 w 12192000"/>
              <a:gd name="connsiteY1230" fmla="*/ 5041858 h 6858000"/>
              <a:gd name="connsiteX1231" fmla="*/ 4870377 w 12192000"/>
              <a:gd name="connsiteY1231" fmla="*/ 5105358 h 6858000"/>
              <a:gd name="connsiteX1232" fmla="*/ 4933876 w 12192000"/>
              <a:gd name="connsiteY1232" fmla="*/ 5168858 h 6858000"/>
              <a:gd name="connsiteX1233" fmla="*/ 4997377 w 12192000"/>
              <a:gd name="connsiteY1233" fmla="*/ 5105358 h 6858000"/>
              <a:gd name="connsiteX1234" fmla="*/ 4933876 w 12192000"/>
              <a:gd name="connsiteY1234" fmla="*/ 5041858 h 6858000"/>
              <a:gd name="connsiteX1235" fmla="*/ 4667174 w 12192000"/>
              <a:gd name="connsiteY1235" fmla="*/ 5041858 h 6858000"/>
              <a:gd name="connsiteX1236" fmla="*/ 4603684 w 12192000"/>
              <a:gd name="connsiteY1236" fmla="*/ 5105358 h 6858000"/>
              <a:gd name="connsiteX1237" fmla="*/ 4667174 w 12192000"/>
              <a:gd name="connsiteY1237" fmla="*/ 5168858 h 6858000"/>
              <a:gd name="connsiteX1238" fmla="*/ 4730670 w 12192000"/>
              <a:gd name="connsiteY1238" fmla="*/ 5105358 h 6858000"/>
              <a:gd name="connsiteX1239" fmla="*/ 4667174 w 12192000"/>
              <a:gd name="connsiteY1239" fmla="*/ 5041858 h 6858000"/>
              <a:gd name="connsiteX1240" fmla="*/ 4400478 w 12192000"/>
              <a:gd name="connsiteY1240" fmla="*/ 5041858 h 6858000"/>
              <a:gd name="connsiteX1241" fmla="*/ 4336975 w 12192000"/>
              <a:gd name="connsiteY1241" fmla="*/ 5105358 h 6858000"/>
              <a:gd name="connsiteX1242" fmla="*/ 4400478 w 12192000"/>
              <a:gd name="connsiteY1242" fmla="*/ 5168858 h 6858000"/>
              <a:gd name="connsiteX1243" fmla="*/ 4463982 w 12192000"/>
              <a:gd name="connsiteY1243" fmla="*/ 5105358 h 6858000"/>
              <a:gd name="connsiteX1244" fmla="*/ 4400478 w 12192000"/>
              <a:gd name="connsiteY1244" fmla="*/ 5041858 h 6858000"/>
              <a:gd name="connsiteX1245" fmla="*/ 4133777 w 12192000"/>
              <a:gd name="connsiteY1245" fmla="*/ 5041858 h 6858000"/>
              <a:gd name="connsiteX1246" fmla="*/ 4070307 w 12192000"/>
              <a:gd name="connsiteY1246" fmla="*/ 5105358 h 6858000"/>
              <a:gd name="connsiteX1247" fmla="*/ 4133777 w 12192000"/>
              <a:gd name="connsiteY1247" fmla="*/ 5168858 h 6858000"/>
              <a:gd name="connsiteX1248" fmla="*/ 4197282 w 12192000"/>
              <a:gd name="connsiteY1248" fmla="*/ 5105358 h 6858000"/>
              <a:gd name="connsiteX1249" fmla="*/ 4133777 w 12192000"/>
              <a:gd name="connsiteY1249" fmla="*/ 5041858 h 6858000"/>
              <a:gd name="connsiteX1250" fmla="*/ 3867105 w 12192000"/>
              <a:gd name="connsiteY1250" fmla="*/ 5041858 h 6858000"/>
              <a:gd name="connsiteX1251" fmla="*/ 3803603 w 12192000"/>
              <a:gd name="connsiteY1251" fmla="*/ 5105358 h 6858000"/>
              <a:gd name="connsiteX1252" fmla="*/ 3867105 w 12192000"/>
              <a:gd name="connsiteY1252" fmla="*/ 5168858 h 6858000"/>
              <a:gd name="connsiteX1253" fmla="*/ 3930609 w 12192000"/>
              <a:gd name="connsiteY1253" fmla="*/ 5105358 h 6858000"/>
              <a:gd name="connsiteX1254" fmla="*/ 3867105 w 12192000"/>
              <a:gd name="connsiteY1254" fmla="*/ 5041858 h 6858000"/>
              <a:gd name="connsiteX1255" fmla="*/ 3600409 w 12192000"/>
              <a:gd name="connsiteY1255" fmla="*/ 5041858 h 6858000"/>
              <a:gd name="connsiteX1256" fmla="*/ 3536912 w 12192000"/>
              <a:gd name="connsiteY1256" fmla="*/ 5105358 h 6858000"/>
              <a:gd name="connsiteX1257" fmla="*/ 3600409 w 12192000"/>
              <a:gd name="connsiteY1257" fmla="*/ 5168858 h 6858000"/>
              <a:gd name="connsiteX1258" fmla="*/ 3663909 w 12192000"/>
              <a:gd name="connsiteY1258" fmla="*/ 5105358 h 6858000"/>
              <a:gd name="connsiteX1259" fmla="*/ 3600409 w 12192000"/>
              <a:gd name="connsiteY1259" fmla="*/ 5041858 h 6858000"/>
              <a:gd name="connsiteX1260" fmla="*/ 3333699 w 12192000"/>
              <a:gd name="connsiteY1260" fmla="*/ 5041858 h 6858000"/>
              <a:gd name="connsiteX1261" fmla="*/ 3270201 w 12192000"/>
              <a:gd name="connsiteY1261" fmla="*/ 5105358 h 6858000"/>
              <a:gd name="connsiteX1262" fmla="*/ 3333699 w 12192000"/>
              <a:gd name="connsiteY1262" fmla="*/ 5168858 h 6858000"/>
              <a:gd name="connsiteX1263" fmla="*/ 3397204 w 12192000"/>
              <a:gd name="connsiteY1263" fmla="*/ 5105358 h 6858000"/>
              <a:gd name="connsiteX1264" fmla="*/ 3333699 w 12192000"/>
              <a:gd name="connsiteY1264" fmla="*/ 5041858 h 6858000"/>
              <a:gd name="connsiteX1265" fmla="*/ 3067011 w 12192000"/>
              <a:gd name="connsiteY1265" fmla="*/ 5041858 h 6858000"/>
              <a:gd name="connsiteX1266" fmla="*/ 3003514 w 12192000"/>
              <a:gd name="connsiteY1266" fmla="*/ 5105358 h 6858000"/>
              <a:gd name="connsiteX1267" fmla="*/ 3067011 w 12192000"/>
              <a:gd name="connsiteY1267" fmla="*/ 5168858 h 6858000"/>
              <a:gd name="connsiteX1268" fmla="*/ 3130508 w 12192000"/>
              <a:gd name="connsiteY1268" fmla="*/ 5105358 h 6858000"/>
              <a:gd name="connsiteX1269" fmla="*/ 3067011 w 12192000"/>
              <a:gd name="connsiteY1269" fmla="*/ 5041858 h 6858000"/>
              <a:gd name="connsiteX1270" fmla="*/ 2800325 w 12192000"/>
              <a:gd name="connsiteY1270" fmla="*/ 5041858 h 6858000"/>
              <a:gd name="connsiteX1271" fmla="*/ 2736827 w 12192000"/>
              <a:gd name="connsiteY1271" fmla="*/ 5105358 h 6858000"/>
              <a:gd name="connsiteX1272" fmla="*/ 2800325 w 12192000"/>
              <a:gd name="connsiteY1272" fmla="*/ 5168858 h 6858000"/>
              <a:gd name="connsiteX1273" fmla="*/ 2863822 w 12192000"/>
              <a:gd name="connsiteY1273" fmla="*/ 5105358 h 6858000"/>
              <a:gd name="connsiteX1274" fmla="*/ 2800325 w 12192000"/>
              <a:gd name="connsiteY1274" fmla="*/ 5041858 h 6858000"/>
              <a:gd name="connsiteX1275" fmla="*/ 2533616 w 12192000"/>
              <a:gd name="connsiteY1275" fmla="*/ 5041858 h 6858000"/>
              <a:gd name="connsiteX1276" fmla="*/ 2470111 w 12192000"/>
              <a:gd name="connsiteY1276" fmla="*/ 5105358 h 6858000"/>
              <a:gd name="connsiteX1277" fmla="*/ 2533616 w 12192000"/>
              <a:gd name="connsiteY1277" fmla="*/ 5168858 h 6858000"/>
              <a:gd name="connsiteX1278" fmla="*/ 2597120 w 12192000"/>
              <a:gd name="connsiteY1278" fmla="*/ 5105358 h 6858000"/>
              <a:gd name="connsiteX1279" fmla="*/ 2533616 w 12192000"/>
              <a:gd name="connsiteY1279" fmla="*/ 5041858 h 6858000"/>
              <a:gd name="connsiteX1280" fmla="*/ 2266911 w 12192000"/>
              <a:gd name="connsiteY1280" fmla="*/ 5041858 h 6858000"/>
              <a:gd name="connsiteX1281" fmla="*/ 2203415 w 12192000"/>
              <a:gd name="connsiteY1281" fmla="*/ 5105358 h 6858000"/>
              <a:gd name="connsiteX1282" fmla="*/ 2266911 w 12192000"/>
              <a:gd name="connsiteY1282" fmla="*/ 5168858 h 6858000"/>
              <a:gd name="connsiteX1283" fmla="*/ 2330416 w 12192000"/>
              <a:gd name="connsiteY1283" fmla="*/ 5105358 h 6858000"/>
              <a:gd name="connsiteX1284" fmla="*/ 2266911 w 12192000"/>
              <a:gd name="connsiteY1284" fmla="*/ 5041858 h 6858000"/>
              <a:gd name="connsiteX1285" fmla="*/ 2000214 w 12192000"/>
              <a:gd name="connsiteY1285" fmla="*/ 5041858 h 6858000"/>
              <a:gd name="connsiteX1286" fmla="*/ 1936708 w 12192000"/>
              <a:gd name="connsiteY1286" fmla="*/ 5105358 h 6858000"/>
              <a:gd name="connsiteX1287" fmla="*/ 2000214 w 12192000"/>
              <a:gd name="connsiteY1287" fmla="*/ 5168858 h 6858000"/>
              <a:gd name="connsiteX1288" fmla="*/ 2063716 w 12192000"/>
              <a:gd name="connsiteY1288" fmla="*/ 5105358 h 6858000"/>
              <a:gd name="connsiteX1289" fmla="*/ 2000214 w 12192000"/>
              <a:gd name="connsiteY1289" fmla="*/ 5041858 h 6858000"/>
              <a:gd name="connsiteX1290" fmla="*/ 1733506 w 12192000"/>
              <a:gd name="connsiteY1290" fmla="*/ 5041858 h 6858000"/>
              <a:gd name="connsiteX1291" fmla="*/ 1670006 w 12192000"/>
              <a:gd name="connsiteY1291" fmla="*/ 5105358 h 6858000"/>
              <a:gd name="connsiteX1292" fmla="*/ 1733506 w 12192000"/>
              <a:gd name="connsiteY1292" fmla="*/ 5168858 h 6858000"/>
              <a:gd name="connsiteX1293" fmla="*/ 1797007 w 12192000"/>
              <a:gd name="connsiteY1293" fmla="*/ 5105358 h 6858000"/>
              <a:gd name="connsiteX1294" fmla="*/ 1733506 w 12192000"/>
              <a:gd name="connsiteY1294" fmla="*/ 5041858 h 6858000"/>
              <a:gd name="connsiteX1295" fmla="*/ 1466807 w 12192000"/>
              <a:gd name="connsiteY1295" fmla="*/ 5041858 h 6858000"/>
              <a:gd name="connsiteX1296" fmla="*/ 1403307 w 12192000"/>
              <a:gd name="connsiteY1296" fmla="*/ 5105358 h 6858000"/>
              <a:gd name="connsiteX1297" fmla="*/ 1466807 w 12192000"/>
              <a:gd name="connsiteY1297" fmla="*/ 5168858 h 6858000"/>
              <a:gd name="connsiteX1298" fmla="*/ 1530307 w 12192000"/>
              <a:gd name="connsiteY1298" fmla="*/ 5105358 h 6858000"/>
              <a:gd name="connsiteX1299" fmla="*/ 1466807 w 12192000"/>
              <a:gd name="connsiteY1299" fmla="*/ 5041858 h 6858000"/>
              <a:gd name="connsiteX1300" fmla="*/ 1200108 w 12192000"/>
              <a:gd name="connsiteY1300" fmla="*/ 5041858 h 6858000"/>
              <a:gd name="connsiteX1301" fmla="*/ 1136608 w 12192000"/>
              <a:gd name="connsiteY1301" fmla="*/ 5105358 h 6858000"/>
              <a:gd name="connsiteX1302" fmla="*/ 1200108 w 12192000"/>
              <a:gd name="connsiteY1302" fmla="*/ 5168858 h 6858000"/>
              <a:gd name="connsiteX1303" fmla="*/ 1263608 w 12192000"/>
              <a:gd name="connsiteY1303" fmla="*/ 5105358 h 6858000"/>
              <a:gd name="connsiteX1304" fmla="*/ 1200108 w 12192000"/>
              <a:gd name="connsiteY1304" fmla="*/ 5041858 h 6858000"/>
              <a:gd name="connsiteX1305" fmla="*/ 933409 w 12192000"/>
              <a:gd name="connsiteY1305" fmla="*/ 5041858 h 6858000"/>
              <a:gd name="connsiteX1306" fmla="*/ 869910 w 12192000"/>
              <a:gd name="connsiteY1306" fmla="*/ 5105358 h 6858000"/>
              <a:gd name="connsiteX1307" fmla="*/ 933409 w 12192000"/>
              <a:gd name="connsiteY1307" fmla="*/ 5168858 h 6858000"/>
              <a:gd name="connsiteX1308" fmla="*/ 996909 w 12192000"/>
              <a:gd name="connsiteY1308" fmla="*/ 5105358 h 6858000"/>
              <a:gd name="connsiteX1309" fmla="*/ 933409 w 12192000"/>
              <a:gd name="connsiteY1309" fmla="*/ 5041858 h 6858000"/>
              <a:gd name="connsiteX1310" fmla="*/ 666711 w 12192000"/>
              <a:gd name="connsiteY1310" fmla="*/ 5041858 h 6858000"/>
              <a:gd name="connsiteX1311" fmla="*/ 603211 w 12192000"/>
              <a:gd name="connsiteY1311" fmla="*/ 5105358 h 6858000"/>
              <a:gd name="connsiteX1312" fmla="*/ 666711 w 12192000"/>
              <a:gd name="connsiteY1312" fmla="*/ 5168858 h 6858000"/>
              <a:gd name="connsiteX1313" fmla="*/ 730210 w 12192000"/>
              <a:gd name="connsiteY1313" fmla="*/ 5105358 h 6858000"/>
              <a:gd name="connsiteX1314" fmla="*/ 666711 w 12192000"/>
              <a:gd name="connsiteY1314" fmla="*/ 5041858 h 6858000"/>
              <a:gd name="connsiteX1315" fmla="*/ 400012 w 12192000"/>
              <a:gd name="connsiteY1315" fmla="*/ 5041858 h 6858000"/>
              <a:gd name="connsiteX1316" fmla="*/ 336512 w 12192000"/>
              <a:gd name="connsiteY1316" fmla="*/ 5105358 h 6858000"/>
              <a:gd name="connsiteX1317" fmla="*/ 400012 w 12192000"/>
              <a:gd name="connsiteY1317" fmla="*/ 5168858 h 6858000"/>
              <a:gd name="connsiteX1318" fmla="*/ 463512 w 12192000"/>
              <a:gd name="connsiteY1318" fmla="*/ 5105358 h 6858000"/>
              <a:gd name="connsiteX1319" fmla="*/ 400012 w 12192000"/>
              <a:gd name="connsiteY1319" fmla="*/ 5041858 h 6858000"/>
              <a:gd name="connsiteX1320" fmla="*/ 11855368 w 12192000"/>
              <a:gd name="connsiteY1320" fmla="*/ 4737058 h 6858000"/>
              <a:gd name="connsiteX1321" fmla="*/ 11791868 w 12192000"/>
              <a:gd name="connsiteY1321" fmla="*/ 4800558 h 6858000"/>
              <a:gd name="connsiteX1322" fmla="*/ 11855368 w 12192000"/>
              <a:gd name="connsiteY1322" fmla="*/ 4864058 h 6858000"/>
              <a:gd name="connsiteX1323" fmla="*/ 11918868 w 12192000"/>
              <a:gd name="connsiteY1323" fmla="*/ 4800558 h 6858000"/>
              <a:gd name="connsiteX1324" fmla="*/ 11855368 w 12192000"/>
              <a:gd name="connsiteY1324" fmla="*/ 4737058 h 6858000"/>
              <a:gd name="connsiteX1325" fmla="*/ 11588668 w 12192000"/>
              <a:gd name="connsiteY1325" fmla="*/ 4737058 h 6858000"/>
              <a:gd name="connsiteX1326" fmla="*/ 11525168 w 12192000"/>
              <a:gd name="connsiteY1326" fmla="*/ 4800558 h 6858000"/>
              <a:gd name="connsiteX1327" fmla="*/ 11588668 w 12192000"/>
              <a:gd name="connsiteY1327" fmla="*/ 4864058 h 6858000"/>
              <a:gd name="connsiteX1328" fmla="*/ 11652168 w 12192000"/>
              <a:gd name="connsiteY1328" fmla="*/ 4800558 h 6858000"/>
              <a:gd name="connsiteX1329" fmla="*/ 11588668 w 12192000"/>
              <a:gd name="connsiteY1329" fmla="*/ 4737058 h 6858000"/>
              <a:gd name="connsiteX1330" fmla="*/ 11321968 w 12192000"/>
              <a:gd name="connsiteY1330" fmla="*/ 4737058 h 6858000"/>
              <a:gd name="connsiteX1331" fmla="*/ 11258468 w 12192000"/>
              <a:gd name="connsiteY1331" fmla="*/ 4800558 h 6858000"/>
              <a:gd name="connsiteX1332" fmla="*/ 11321968 w 12192000"/>
              <a:gd name="connsiteY1332" fmla="*/ 4864058 h 6858000"/>
              <a:gd name="connsiteX1333" fmla="*/ 11385468 w 12192000"/>
              <a:gd name="connsiteY1333" fmla="*/ 4800558 h 6858000"/>
              <a:gd name="connsiteX1334" fmla="*/ 11321968 w 12192000"/>
              <a:gd name="connsiteY1334" fmla="*/ 4737058 h 6858000"/>
              <a:gd name="connsiteX1335" fmla="*/ 11055268 w 12192000"/>
              <a:gd name="connsiteY1335" fmla="*/ 4737058 h 6858000"/>
              <a:gd name="connsiteX1336" fmla="*/ 10991768 w 12192000"/>
              <a:gd name="connsiteY1336" fmla="*/ 4800558 h 6858000"/>
              <a:gd name="connsiteX1337" fmla="*/ 11055268 w 12192000"/>
              <a:gd name="connsiteY1337" fmla="*/ 4864058 h 6858000"/>
              <a:gd name="connsiteX1338" fmla="*/ 11118768 w 12192000"/>
              <a:gd name="connsiteY1338" fmla="*/ 4800558 h 6858000"/>
              <a:gd name="connsiteX1339" fmla="*/ 11055268 w 12192000"/>
              <a:gd name="connsiteY1339" fmla="*/ 4737058 h 6858000"/>
              <a:gd name="connsiteX1340" fmla="*/ 10788568 w 12192000"/>
              <a:gd name="connsiteY1340" fmla="*/ 4737058 h 6858000"/>
              <a:gd name="connsiteX1341" fmla="*/ 10725068 w 12192000"/>
              <a:gd name="connsiteY1341" fmla="*/ 4800558 h 6858000"/>
              <a:gd name="connsiteX1342" fmla="*/ 10788568 w 12192000"/>
              <a:gd name="connsiteY1342" fmla="*/ 4864058 h 6858000"/>
              <a:gd name="connsiteX1343" fmla="*/ 10852068 w 12192000"/>
              <a:gd name="connsiteY1343" fmla="*/ 4800558 h 6858000"/>
              <a:gd name="connsiteX1344" fmla="*/ 10788568 w 12192000"/>
              <a:gd name="connsiteY1344" fmla="*/ 4737058 h 6858000"/>
              <a:gd name="connsiteX1345" fmla="*/ 10521868 w 12192000"/>
              <a:gd name="connsiteY1345" fmla="*/ 4737058 h 6858000"/>
              <a:gd name="connsiteX1346" fmla="*/ 10458368 w 12192000"/>
              <a:gd name="connsiteY1346" fmla="*/ 4800558 h 6858000"/>
              <a:gd name="connsiteX1347" fmla="*/ 10521868 w 12192000"/>
              <a:gd name="connsiteY1347" fmla="*/ 4864058 h 6858000"/>
              <a:gd name="connsiteX1348" fmla="*/ 10585368 w 12192000"/>
              <a:gd name="connsiteY1348" fmla="*/ 4800558 h 6858000"/>
              <a:gd name="connsiteX1349" fmla="*/ 10521868 w 12192000"/>
              <a:gd name="connsiteY1349" fmla="*/ 4737058 h 6858000"/>
              <a:gd name="connsiteX1350" fmla="*/ 10255168 w 12192000"/>
              <a:gd name="connsiteY1350" fmla="*/ 4737058 h 6858000"/>
              <a:gd name="connsiteX1351" fmla="*/ 10191668 w 12192000"/>
              <a:gd name="connsiteY1351" fmla="*/ 4800558 h 6858000"/>
              <a:gd name="connsiteX1352" fmla="*/ 10255168 w 12192000"/>
              <a:gd name="connsiteY1352" fmla="*/ 4864058 h 6858000"/>
              <a:gd name="connsiteX1353" fmla="*/ 10318668 w 12192000"/>
              <a:gd name="connsiteY1353" fmla="*/ 4800558 h 6858000"/>
              <a:gd name="connsiteX1354" fmla="*/ 10255168 w 12192000"/>
              <a:gd name="connsiteY1354" fmla="*/ 4737058 h 6858000"/>
              <a:gd name="connsiteX1355" fmla="*/ 9988468 w 12192000"/>
              <a:gd name="connsiteY1355" fmla="*/ 4737058 h 6858000"/>
              <a:gd name="connsiteX1356" fmla="*/ 9924968 w 12192000"/>
              <a:gd name="connsiteY1356" fmla="*/ 4800558 h 6858000"/>
              <a:gd name="connsiteX1357" fmla="*/ 9988468 w 12192000"/>
              <a:gd name="connsiteY1357" fmla="*/ 4864058 h 6858000"/>
              <a:gd name="connsiteX1358" fmla="*/ 10051968 w 12192000"/>
              <a:gd name="connsiteY1358" fmla="*/ 4800558 h 6858000"/>
              <a:gd name="connsiteX1359" fmla="*/ 9988468 w 12192000"/>
              <a:gd name="connsiteY1359" fmla="*/ 4737058 h 6858000"/>
              <a:gd name="connsiteX1360" fmla="*/ 9721768 w 12192000"/>
              <a:gd name="connsiteY1360" fmla="*/ 4737058 h 6858000"/>
              <a:gd name="connsiteX1361" fmla="*/ 9658268 w 12192000"/>
              <a:gd name="connsiteY1361" fmla="*/ 4800558 h 6858000"/>
              <a:gd name="connsiteX1362" fmla="*/ 9721768 w 12192000"/>
              <a:gd name="connsiteY1362" fmla="*/ 4864058 h 6858000"/>
              <a:gd name="connsiteX1363" fmla="*/ 9785268 w 12192000"/>
              <a:gd name="connsiteY1363" fmla="*/ 4800558 h 6858000"/>
              <a:gd name="connsiteX1364" fmla="*/ 9721768 w 12192000"/>
              <a:gd name="connsiteY1364" fmla="*/ 4737058 h 6858000"/>
              <a:gd name="connsiteX1365" fmla="*/ 9455068 w 12192000"/>
              <a:gd name="connsiteY1365" fmla="*/ 4737058 h 6858000"/>
              <a:gd name="connsiteX1366" fmla="*/ 9391568 w 12192000"/>
              <a:gd name="connsiteY1366" fmla="*/ 4800558 h 6858000"/>
              <a:gd name="connsiteX1367" fmla="*/ 9455068 w 12192000"/>
              <a:gd name="connsiteY1367" fmla="*/ 4864058 h 6858000"/>
              <a:gd name="connsiteX1368" fmla="*/ 9518568 w 12192000"/>
              <a:gd name="connsiteY1368" fmla="*/ 4800558 h 6858000"/>
              <a:gd name="connsiteX1369" fmla="*/ 9455068 w 12192000"/>
              <a:gd name="connsiteY1369" fmla="*/ 4737058 h 6858000"/>
              <a:gd name="connsiteX1370" fmla="*/ 9188368 w 12192000"/>
              <a:gd name="connsiteY1370" fmla="*/ 4737058 h 6858000"/>
              <a:gd name="connsiteX1371" fmla="*/ 9124868 w 12192000"/>
              <a:gd name="connsiteY1371" fmla="*/ 4800558 h 6858000"/>
              <a:gd name="connsiteX1372" fmla="*/ 9188368 w 12192000"/>
              <a:gd name="connsiteY1372" fmla="*/ 4864058 h 6858000"/>
              <a:gd name="connsiteX1373" fmla="*/ 9251868 w 12192000"/>
              <a:gd name="connsiteY1373" fmla="*/ 4800558 h 6858000"/>
              <a:gd name="connsiteX1374" fmla="*/ 9188368 w 12192000"/>
              <a:gd name="connsiteY1374" fmla="*/ 4737058 h 6858000"/>
              <a:gd name="connsiteX1375" fmla="*/ 8921668 w 12192000"/>
              <a:gd name="connsiteY1375" fmla="*/ 4737058 h 6858000"/>
              <a:gd name="connsiteX1376" fmla="*/ 8858168 w 12192000"/>
              <a:gd name="connsiteY1376" fmla="*/ 4800558 h 6858000"/>
              <a:gd name="connsiteX1377" fmla="*/ 8921668 w 12192000"/>
              <a:gd name="connsiteY1377" fmla="*/ 4864058 h 6858000"/>
              <a:gd name="connsiteX1378" fmla="*/ 8985168 w 12192000"/>
              <a:gd name="connsiteY1378" fmla="*/ 4800558 h 6858000"/>
              <a:gd name="connsiteX1379" fmla="*/ 8921668 w 12192000"/>
              <a:gd name="connsiteY1379" fmla="*/ 4737058 h 6858000"/>
              <a:gd name="connsiteX1380" fmla="*/ 8654968 w 12192000"/>
              <a:gd name="connsiteY1380" fmla="*/ 4737058 h 6858000"/>
              <a:gd name="connsiteX1381" fmla="*/ 8591468 w 12192000"/>
              <a:gd name="connsiteY1381" fmla="*/ 4800558 h 6858000"/>
              <a:gd name="connsiteX1382" fmla="*/ 8654968 w 12192000"/>
              <a:gd name="connsiteY1382" fmla="*/ 4864058 h 6858000"/>
              <a:gd name="connsiteX1383" fmla="*/ 8718468 w 12192000"/>
              <a:gd name="connsiteY1383" fmla="*/ 4800558 h 6858000"/>
              <a:gd name="connsiteX1384" fmla="*/ 8654968 w 12192000"/>
              <a:gd name="connsiteY1384" fmla="*/ 4737058 h 6858000"/>
              <a:gd name="connsiteX1385" fmla="*/ 8388268 w 12192000"/>
              <a:gd name="connsiteY1385" fmla="*/ 4737058 h 6858000"/>
              <a:gd name="connsiteX1386" fmla="*/ 8324768 w 12192000"/>
              <a:gd name="connsiteY1386" fmla="*/ 4800558 h 6858000"/>
              <a:gd name="connsiteX1387" fmla="*/ 8388268 w 12192000"/>
              <a:gd name="connsiteY1387" fmla="*/ 4864058 h 6858000"/>
              <a:gd name="connsiteX1388" fmla="*/ 8451768 w 12192000"/>
              <a:gd name="connsiteY1388" fmla="*/ 4800558 h 6858000"/>
              <a:gd name="connsiteX1389" fmla="*/ 8388268 w 12192000"/>
              <a:gd name="connsiteY1389" fmla="*/ 4737058 h 6858000"/>
              <a:gd name="connsiteX1390" fmla="*/ 8121568 w 12192000"/>
              <a:gd name="connsiteY1390" fmla="*/ 4737058 h 6858000"/>
              <a:gd name="connsiteX1391" fmla="*/ 8058068 w 12192000"/>
              <a:gd name="connsiteY1391" fmla="*/ 4800558 h 6858000"/>
              <a:gd name="connsiteX1392" fmla="*/ 8121568 w 12192000"/>
              <a:gd name="connsiteY1392" fmla="*/ 4864058 h 6858000"/>
              <a:gd name="connsiteX1393" fmla="*/ 8185068 w 12192000"/>
              <a:gd name="connsiteY1393" fmla="*/ 4800558 h 6858000"/>
              <a:gd name="connsiteX1394" fmla="*/ 8121568 w 12192000"/>
              <a:gd name="connsiteY1394" fmla="*/ 4737058 h 6858000"/>
              <a:gd name="connsiteX1395" fmla="*/ 7854868 w 12192000"/>
              <a:gd name="connsiteY1395" fmla="*/ 4737058 h 6858000"/>
              <a:gd name="connsiteX1396" fmla="*/ 7791368 w 12192000"/>
              <a:gd name="connsiteY1396" fmla="*/ 4800558 h 6858000"/>
              <a:gd name="connsiteX1397" fmla="*/ 7854868 w 12192000"/>
              <a:gd name="connsiteY1397" fmla="*/ 4864058 h 6858000"/>
              <a:gd name="connsiteX1398" fmla="*/ 7918368 w 12192000"/>
              <a:gd name="connsiteY1398" fmla="*/ 4800558 h 6858000"/>
              <a:gd name="connsiteX1399" fmla="*/ 7854868 w 12192000"/>
              <a:gd name="connsiteY1399" fmla="*/ 4737058 h 6858000"/>
              <a:gd name="connsiteX1400" fmla="*/ 7588168 w 12192000"/>
              <a:gd name="connsiteY1400" fmla="*/ 4737058 h 6858000"/>
              <a:gd name="connsiteX1401" fmla="*/ 7524668 w 12192000"/>
              <a:gd name="connsiteY1401" fmla="*/ 4800558 h 6858000"/>
              <a:gd name="connsiteX1402" fmla="*/ 7588168 w 12192000"/>
              <a:gd name="connsiteY1402" fmla="*/ 4864058 h 6858000"/>
              <a:gd name="connsiteX1403" fmla="*/ 7651668 w 12192000"/>
              <a:gd name="connsiteY1403" fmla="*/ 4800558 h 6858000"/>
              <a:gd name="connsiteX1404" fmla="*/ 7588168 w 12192000"/>
              <a:gd name="connsiteY1404" fmla="*/ 4737058 h 6858000"/>
              <a:gd name="connsiteX1405" fmla="*/ 7321468 w 12192000"/>
              <a:gd name="connsiteY1405" fmla="*/ 4737058 h 6858000"/>
              <a:gd name="connsiteX1406" fmla="*/ 7257968 w 12192000"/>
              <a:gd name="connsiteY1406" fmla="*/ 4800558 h 6858000"/>
              <a:gd name="connsiteX1407" fmla="*/ 7321468 w 12192000"/>
              <a:gd name="connsiteY1407" fmla="*/ 4864058 h 6858000"/>
              <a:gd name="connsiteX1408" fmla="*/ 7384968 w 12192000"/>
              <a:gd name="connsiteY1408" fmla="*/ 4800558 h 6858000"/>
              <a:gd name="connsiteX1409" fmla="*/ 7321468 w 12192000"/>
              <a:gd name="connsiteY1409" fmla="*/ 4737058 h 6858000"/>
              <a:gd name="connsiteX1410" fmla="*/ 7054768 w 12192000"/>
              <a:gd name="connsiteY1410" fmla="*/ 4737058 h 6858000"/>
              <a:gd name="connsiteX1411" fmla="*/ 6991268 w 12192000"/>
              <a:gd name="connsiteY1411" fmla="*/ 4800558 h 6858000"/>
              <a:gd name="connsiteX1412" fmla="*/ 7054768 w 12192000"/>
              <a:gd name="connsiteY1412" fmla="*/ 4864058 h 6858000"/>
              <a:gd name="connsiteX1413" fmla="*/ 7118268 w 12192000"/>
              <a:gd name="connsiteY1413" fmla="*/ 4800558 h 6858000"/>
              <a:gd name="connsiteX1414" fmla="*/ 7054768 w 12192000"/>
              <a:gd name="connsiteY1414" fmla="*/ 4737058 h 6858000"/>
              <a:gd name="connsiteX1415" fmla="*/ 6788068 w 12192000"/>
              <a:gd name="connsiteY1415" fmla="*/ 4737058 h 6858000"/>
              <a:gd name="connsiteX1416" fmla="*/ 6724568 w 12192000"/>
              <a:gd name="connsiteY1416" fmla="*/ 4800558 h 6858000"/>
              <a:gd name="connsiteX1417" fmla="*/ 6788068 w 12192000"/>
              <a:gd name="connsiteY1417" fmla="*/ 4864058 h 6858000"/>
              <a:gd name="connsiteX1418" fmla="*/ 6851568 w 12192000"/>
              <a:gd name="connsiteY1418" fmla="*/ 4800558 h 6858000"/>
              <a:gd name="connsiteX1419" fmla="*/ 6788068 w 12192000"/>
              <a:gd name="connsiteY1419" fmla="*/ 4737058 h 6858000"/>
              <a:gd name="connsiteX1420" fmla="*/ 6521368 w 12192000"/>
              <a:gd name="connsiteY1420" fmla="*/ 4737058 h 6858000"/>
              <a:gd name="connsiteX1421" fmla="*/ 6457868 w 12192000"/>
              <a:gd name="connsiteY1421" fmla="*/ 4800558 h 6858000"/>
              <a:gd name="connsiteX1422" fmla="*/ 6521368 w 12192000"/>
              <a:gd name="connsiteY1422" fmla="*/ 4864058 h 6858000"/>
              <a:gd name="connsiteX1423" fmla="*/ 6584868 w 12192000"/>
              <a:gd name="connsiteY1423" fmla="*/ 4800558 h 6858000"/>
              <a:gd name="connsiteX1424" fmla="*/ 6521368 w 12192000"/>
              <a:gd name="connsiteY1424" fmla="*/ 4737058 h 6858000"/>
              <a:gd name="connsiteX1425" fmla="*/ 6254668 w 12192000"/>
              <a:gd name="connsiteY1425" fmla="*/ 4737058 h 6858000"/>
              <a:gd name="connsiteX1426" fmla="*/ 6191168 w 12192000"/>
              <a:gd name="connsiteY1426" fmla="*/ 4800558 h 6858000"/>
              <a:gd name="connsiteX1427" fmla="*/ 6254668 w 12192000"/>
              <a:gd name="connsiteY1427" fmla="*/ 4864058 h 6858000"/>
              <a:gd name="connsiteX1428" fmla="*/ 6318168 w 12192000"/>
              <a:gd name="connsiteY1428" fmla="*/ 4800558 h 6858000"/>
              <a:gd name="connsiteX1429" fmla="*/ 6254668 w 12192000"/>
              <a:gd name="connsiteY1429" fmla="*/ 4737058 h 6858000"/>
              <a:gd name="connsiteX1430" fmla="*/ 5987973 w 12192000"/>
              <a:gd name="connsiteY1430" fmla="*/ 4737058 h 6858000"/>
              <a:gd name="connsiteX1431" fmla="*/ 5924469 w 12192000"/>
              <a:gd name="connsiteY1431" fmla="*/ 4800558 h 6858000"/>
              <a:gd name="connsiteX1432" fmla="*/ 5987973 w 12192000"/>
              <a:gd name="connsiteY1432" fmla="*/ 4864058 h 6858000"/>
              <a:gd name="connsiteX1433" fmla="*/ 6051479 w 12192000"/>
              <a:gd name="connsiteY1433" fmla="*/ 4800558 h 6858000"/>
              <a:gd name="connsiteX1434" fmla="*/ 5987973 w 12192000"/>
              <a:gd name="connsiteY1434" fmla="*/ 4737058 h 6858000"/>
              <a:gd name="connsiteX1435" fmla="*/ 5721271 w 12192000"/>
              <a:gd name="connsiteY1435" fmla="*/ 4737058 h 6858000"/>
              <a:gd name="connsiteX1436" fmla="*/ 5657772 w 12192000"/>
              <a:gd name="connsiteY1436" fmla="*/ 4800558 h 6858000"/>
              <a:gd name="connsiteX1437" fmla="*/ 5721271 w 12192000"/>
              <a:gd name="connsiteY1437" fmla="*/ 4864058 h 6858000"/>
              <a:gd name="connsiteX1438" fmla="*/ 5784771 w 12192000"/>
              <a:gd name="connsiteY1438" fmla="*/ 4800558 h 6858000"/>
              <a:gd name="connsiteX1439" fmla="*/ 5721271 w 12192000"/>
              <a:gd name="connsiteY1439" fmla="*/ 4737058 h 6858000"/>
              <a:gd name="connsiteX1440" fmla="*/ 5454579 w 12192000"/>
              <a:gd name="connsiteY1440" fmla="*/ 4737058 h 6858000"/>
              <a:gd name="connsiteX1441" fmla="*/ 5391083 w 12192000"/>
              <a:gd name="connsiteY1441" fmla="*/ 4800558 h 6858000"/>
              <a:gd name="connsiteX1442" fmla="*/ 5454579 w 12192000"/>
              <a:gd name="connsiteY1442" fmla="*/ 4864058 h 6858000"/>
              <a:gd name="connsiteX1443" fmla="*/ 5518077 w 12192000"/>
              <a:gd name="connsiteY1443" fmla="*/ 4800558 h 6858000"/>
              <a:gd name="connsiteX1444" fmla="*/ 5454579 w 12192000"/>
              <a:gd name="connsiteY1444" fmla="*/ 4737058 h 6858000"/>
              <a:gd name="connsiteX1445" fmla="*/ 5187881 w 12192000"/>
              <a:gd name="connsiteY1445" fmla="*/ 4737058 h 6858000"/>
              <a:gd name="connsiteX1446" fmla="*/ 5124380 w 12192000"/>
              <a:gd name="connsiteY1446" fmla="*/ 4800558 h 6858000"/>
              <a:gd name="connsiteX1447" fmla="*/ 5187881 w 12192000"/>
              <a:gd name="connsiteY1447" fmla="*/ 4864058 h 6858000"/>
              <a:gd name="connsiteX1448" fmla="*/ 5251377 w 12192000"/>
              <a:gd name="connsiteY1448" fmla="*/ 4800558 h 6858000"/>
              <a:gd name="connsiteX1449" fmla="*/ 5187881 w 12192000"/>
              <a:gd name="connsiteY1449" fmla="*/ 4737058 h 6858000"/>
              <a:gd name="connsiteX1450" fmla="*/ 4921178 w 12192000"/>
              <a:gd name="connsiteY1450" fmla="*/ 4737058 h 6858000"/>
              <a:gd name="connsiteX1451" fmla="*/ 4857680 w 12192000"/>
              <a:gd name="connsiteY1451" fmla="*/ 4800558 h 6858000"/>
              <a:gd name="connsiteX1452" fmla="*/ 4921178 w 12192000"/>
              <a:gd name="connsiteY1452" fmla="*/ 4864058 h 6858000"/>
              <a:gd name="connsiteX1453" fmla="*/ 4984679 w 12192000"/>
              <a:gd name="connsiteY1453" fmla="*/ 4800558 h 6858000"/>
              <a:gd name="connsiteX1454" fmla="*/ 4921178 w 12192000"/>
              <a:gd name="connsiteY1454" fmla="*/ 4737058 h 6858000"/>
              <a:gd name="connsiteX1455" fmla="*/ 4654480 w 12192000"/>
              <a:gd name="connsiteY1455" fmla="*/ 4737058 h 6858000"/>
              <a:gd name="connsiteX1456" fmla="*/ 4590993 w 12192000"/>
              <a:gd name="connsiteY1456" fmla="*/ 4800558 h 6858000"/>
              <a:gd name="connsiteX1457" fmla="*/ 4654480 w 12192000"/>
              <a:gd name="connsiteY1457" fmla="*/ 4864058 h 6858000"/>
              <a:gd name="connsiteX1458" fmla="*/ 4717970 w 12192000"/>
              <a:gd name="connsiteY1458" fmla="*/ 4800558 h 6858000"/>
              <a:gd name="connsiteX1459" fmla="*/ 4654480 w 12192000"/>
              <a:gd name="connsiteY1459" fmla="*/ 4737058 h 6858000"/>
              <a:gd name="connsiteX1460" fmla="*/ 4387783 w 12192000"/>
              <a:gd name="connsiteY1460" fmla="*/ 4737058 h 6858000"/>
              <a:gd name="connsiteX1461" fmla="*/ 4324287 w 12192000"/>
              <a:gd name="connsiteY1461" fmla="*/ 4800558 h 6858000"/>
              <a:gd name="connsiteX1462" fmla="*/ 4387783 w 12192000"/>
              <a:gd name="connsiteY1462" fmla="*/ 4864058 h 6858000"/>
              <a:gd name="connsiteX1463" fmla="*/ 4451293 w 12192000"/>
              <a:gd name="connsiteY1463" fmla="*/ 4800558 h 6858000"/>
              <a:gd name="connsiteX1464" fmla="*/ 4387783 w 12192000"/>
              <a:gd name="connsiteY1464" fmla="*/ 4737058 h 6858000"/>
              <a:gd name="connsiteX1465" fmla="*/ 4121075 w 12192000"/>
              <a:gd name="connsiteY1465" fmla="*/ 4737058 h 6858000"/>
              <a:gd name="connsiteX1466" fmla="*/ 4057621 w 12192000"/>
              <a:gd name="connsiteY1466" fmla="*/ 4800558 h 6858000"/>
              <a:gd name="connsiteX1467" fmla="*/ 4121075 w 12192000"/>
              <a:gd name="connsiteY1467" fmla="*/ 4864058 h 6858000"/>
              <a:gd name="connsiteX1468" fmla="*/ 4184584 w 12192000"/>
              <a:gd name="connsiteY1468" fmla="*/ 4800558 h 6858000"/>
              <a:gd name="connsiteX1469" fmla="*/ 4121075 w 12192000"/>
              <a:gd name="connsiteY1469" fmla="*/ 4737058 h 6858000"/>
              <a:gd name="connsiteX1470" fmla="*/ 3854418 w 12192000"/>
              <a:gd name="connsiteY1470" fmla="*/ 4737058 h 6858000"/>
              <a:gd name="connsiteX1471" fmla="*/ 3790917 w 12192000"/>
              <a:gd name="connsiteY1471" fmla="*/ 4800558 h 6858000"/>
              <a:gd name="connsiteX1472" fmla="*/ 3854418 w 12192000"/>
              <a:gd name="connsiteY1472" fmla="*/ 4864058 h 6858000"/>
              <a:gd name="connsiteX1473" fmla="*/ 3917924 w 12192000"/>
              <a:gd name="connsiteY1473" fmla="*/ 4800558 h 6858000"/>
              <a:gd name="connsiteX1474" fmla="*/ 3854418 w 12192000"/>
              <a:gd name="connsiteY1474" fmla="*/ 4737058 h 6858000"/>
              <a:gd name="connsiteX1475" fmla="*/ 3587728 w 12192000"/>
              <a:gd name="connsiteY1475" fmla="*/ 4737058 h 6858000"/>
              <a:gd name="connsiteX1476" fmla="*/ 3524227 w 12192000"/>
              <a:gd name="connsiteY1476" fmla="*/ 4800558 h 6858000"/>
              <a:gd name="connsiteX1477" fmla="*/ 3587728 w 12192000"/>
              <a:gd name="connsiteY1477" fmla="*/ 4864058 h 6858000"/>
              <a:gd name="connsiteX1478" fmla="*/ 3651227 w 12192000"/>
              <a:gd name="connsiteY1478" fmla="*/ 4800558 h 6858000"/>
              <a:gd name="connsiteX1479" fmla="*/ 3587728 w 12192000"/>
              <a:gd name="connsiteY1479" fmla="*/ 4737058 h 6858000"/>
              <a:gd name="connsiteX1480" fmla="*/ 3321010 w 12192000"/>
              <a:gd name="connsiteY1480" fmla="*/ 4737058 h 6858000"/>
              <a:gd name="connsiteX1481" fmla="*/ 3257513 w 12192000"/>
              <a:gd name="connsiteY1481" fmla="*/ 4800558 h 6858000"/>
              <a:gd name="connsiteX1482" fmla="*/ 3321010 w 12192000"/>
              <a:gd name="connsiteY1482" fmla="*/ 4864058 h 6858000"/>
              <a:gd name="connsiteX1483" fmla="*/ 3384516 w 12192000"/>
              <a:gd name="connsiteY1483" fmla="*/ 4800558 h 6858000"/>
              <a:gd name="connsiteX1484" fmla="*/ 3321010 w 12192000"/>
              <a:gd name="connsiteY1484" fmla="*/ 4737058 h 6858000"/>
              <a:gd name="connsiteX1485" fmla="*/ 3054327 w 12192000"/>
              <a:gd name="connsiteY1485" fmla="*/ 4737058 h 6858000"/>
              <a:gd name="connsiteX1486" fmla="*/ 2990832 w 12192000"/>
              <a:gd name="connsiteY1486" fmla="*/ 4800558 h 6858000"/>
              <a:gd name="connsiteX1487" fmla="*/ 3054327 w 12192000"/>
              <a:gd name="connsiteY1487" fmla="*/ 4864058 h 6858000"/>
              <a:gd name="connsiteX1488" fmla="*/ 3117823 w 12192000"/>
              <a:gd name="connsiteY1488" fmla="*/ 4800558 h 6858000"/>
              <a:gd name="connsiteX1489" fmla="*/ 3054327 w 12192000"/>
              <a:gd name="connsiteY1489" fmla="*/ 4737058 h 6858000"/>
              <a:gd name="connsiteX1490" fmla="*/ 2787646 w 12192000"/>
              <a:gd name="connsiteY1490" fmla="*/ 4737058 h 6858000"/>
              <a:gd name="connsiteX1491" fmla="*/ 2724150 w 12192000"/>
              <a:gd name="connsiteY1491" fmla="*/ 4800558 h 6858000"/>
              <a:gd name="connsiteX1492" fmla="*/ 2787646 w 12192000"/>
              <a:gd name="connsiteY1492" fmla="*/ 4864058 h 6858000"/>
              <a:gd name="connsiteX1493" fmla="*/ 2851141 w 12192000"/>
              <a:gd name="connsiteY1493" fmla="*/ 4800558 h 6858000"/>
              <a:gd name="connsiteX1494" fmla="*/ 2787646 w 12192000"/>
              <a:gd name="connsiteY1494" fmla="*/ 4737058 h 6858000"/>
              <a:gd name="connsiteX1495" fmla="*/ 2520931 w 12192000"/>
              <a:gd name="connsiteY1495" fmla="*/ 4737058 h 6858000"/>
              <a:gd name="connsiteX1496" fmla="*/ 2457425 w 12192000"/>
              <a:gd name="connsiteY1496" fmla="*/ 4800558 h 6858000"/>
              <a:gd name="connsiteX1497" fmla="*/ 2520931 w 12192000"/>
              <a:gd name="connsiteY1497" fmla="*/ 4864058 h 6858000"/>
              <a:gd name="connsiteX1498" fmla="*/ 2584437 w 12192000"/>
              <a:gd name="connsiteY1498" fmla="*/ 4800558 h 6858000"/>
              <a:gd name="connsiteX1499" fmla="*/ 2520931 w 12192000"/>
              <a:gd name="connsiteY1499" fmla="*/ 4737058 h 6858000"/>
              <a:gd name="connsiteX1500" fmla="*/ 2254228 w 12192000"/>
              <a:gd name="connsiteY1500" fmla="*/ 4737058 h 6858000"/>
              <a:gd name="connsiteX1501" fmla="*/ 2190729 w 12192000"/>
              <a:gd name="connsiteY1501" fmla="*/ 4800558 h 6858000"/>
              <a:gd name="connsiteX1502" fmla="*/ 2254228 w 12192000"/>
              <a:gd name="connsiteY1502" fmla="*/ 4864058 h 6858000"/>
              <a:gd name="connsiteX1503" fmla="*/ 2317738 w 12192000"/>
              <a:gd name="connsiteY1503" fmla="*/ 4800558 h 6858000"/>
              <a:gd name="connsiteX1504" fmla="*/ 2254228 w 12192000"/>
              <a:gd name="connsiteY1504" fmla="*/ 4737058 h 6858000"/>
              <a:gd name="connsiteX1505" fmla="*/ 1987530 w 12192000"/>
              <a:gd name="connsiteY1505" fmla="*/ 4737058 h 6858000"/>
              <a:gd name="connsiteX1506" fmla="*/ 1924021 w 12192000"/>
              <a:gd name="connsiteY1506" fmla="*/ 4800558 h 6858000"/>
              <a:gd name="connsiteX1507" fmla="*/ 1987530 w 12192000"/>
              <a:gd name="connsiteY1507" fmla="*/ 4864058 h 6858000"/>
              <a:gd name="connsiteX1508" fmla="*/ 2051030 w 12192000"/>
              <a:gd name="connsiteY1508" fmla="*/ 4800558 h 6858000"/>
              <a:gd name="connsiteX1509" fmla="*/ 1987530 w 12192000"/>
              <a:gd name="connsiteY1509" fmla="*/ 4737058 h 6858000"/>
              <a:gd name="connsiteX1510" fmla="*/ 1720819 w 12192000"/>
              <a:gd name="connsiteY1510" fmla="*/ 4737058 h 6858000"/>
              <a:gd name="connsiteX1511" fmla="*/ 1657319 w 12192000"/>
              <a:gd name="connsiteY1511" fmla="*/ 4800558 h 6858000"/>
              <a:gd name="connsiteX1512" fmla="*/ 1720819 w 12192000"/>
              <a:gd name="connsiteY1512" fmla="*/ 4864058 h 6858000"/>
              <a:gd name="connsiteX1513" fmla="*/ 1784319 w 12192000"/>
              <a:gd name="connsiteY1513" fmla="*/ 4800558 h 6858000"/>
              <a:gd name="connsiteX1514" fmla="*/ 1720819 w 12192000"/>
              <a:gd name="connsiteY1514" fmla="*/ 4737058 h 6858000"/>
              <a:gd name="connsiteX1515" fmla="*/ 1454120 w 12192000"/>
              <a:gd name="connsiteY1515" fmla="*/ 4737058 h 6858000"/>
              <a:gd name="connsiteX1516" fmla="*/ 1390620 w 12192000"/>
              <a:gd name="connsiteY1516" fmla="*/ 4800558 h 6858000"/>
              <a:gd name="connsiteX1517" fmla="*/ 1454120 w 12192000"/>
              <a:gd name="connsiteY1517" fmla="*/ 4864058 h 6858000"/>
              <a:gd name="connsiteX1518" fmla="*/ 1517620 w 12192000"/>
              <a:gd name="connsiteY1518" fmla="*/ 4800558 h 6858000"/>
              <a:gd name="connsiteX1519" fmla="*/ 1454120 w 12192000"/>
              <a:gd name="connsiteY1519" fmla="*/ 4737058 h 6858000"/>
              <a:gd name="connsiteX1520" fmla="*/ 1187422 w 12192000"/>
              <a:gd name="connsiteY1520" fmla="*/ 4737058 h 6858000"/>
              <a:gd name="connsiteX1521" fmla="*/ 1123922 w 12192000"/>
              <a:gd name="connsiteY1521" fmla="*/ 4800558 h 6858000"/>
              <a:gd name="connsiteX1522" fmla="*/ 1187422 w 12192000"/>
              <a:gd name="connsiteY1522" fmla="*/ 4864058 h 6858000"/>
              <a:gd name="connsiteX1523" fmla="*/ 1250921 w 12192000"/>
              <a:gd name="connsiteY1523" fmla="*/ 4800558 h 6858000"/>
              <a:gd name="connsiteX1524" fmla="*/ 1187422 w 12192000"/>
              <a:gd name="connsiteY1524" fmla="*/ 4737058 h 6858000"/>
              <a:gd name="connsiteX1525" fmla="*/ 920723 w 12192000"/>
              <a:gd name="connsiteY1525" fmla="*/ 4737058 h 6858000"/>
              <a:gd name="connsiteX1526" fmla="*/ 857223 w 12192000"/>
              <a:gd name="connsiteY1526" fmla="*/ 4800558 h 6858000"/>
              <a:gd name="connsiteX1527" fmla="*/ 920723 w 12192000"/>
              <a:gd name="connsiteY1527" fmla="*/ 4864058 h 6858000"/>
              <a:gd name="connsiteX1528" fmla="*/ 984223 w 12192000"/>
              <a:gd name="connsiteY1528" fmla="*/ 4800558 h 6858000"/>
              <a:gd name="connsiteX1529" fmla="*/ 920723 w 12192000"/>
              <a:gd name="connsiteY1529" fmla="*/ 4737058 h 6858000"/>
              <a:gd name="connsiteX1530" fmla="*/ 654025 w 12192000"/>
              <a:gd name="connsiteY1530" fmla="*/ 4737058 h 6858000"/>
              <a:gd name="connsiteX1531" fmla="*/ 590525 w 12192000"/>
              <a:gd name="connsiteY1531" fmla="*/ 4800558 h 6858000"/>
              <a:gd name="connsiteX1532" fmla="*/ 654025 w 12192000"/>
              <a:gd name="connsiteY1532" fmla="*/ 4864058 h 6858000"/>
              <a:gd name="connsiteX1533" fmla="*/ 717525 w 12192000"/>
              <a:gd name="connsiteY1533" fmla="*/ 4800558 h 6858000"/>
              <a:gd name="connsiteX1534" fmla="*/ 654025 w 12192000"/>
              <a:gd name="connsiteY1534" fmla="*/ 4737058 h 6858000"/>
              <a:gd name="connsiteX1535" fmla="*/ 387327 w 12192000"/>
              <a:gd name="connsiteY1535" fmla="*/ 4737058 h 6858000"/>
              <a:gd name="connsiteX1536" fmla="*/ 323827 w 12192000"/>
              <a:gd name="connsiteY1536" fmla="*/ 4800558 h 6858000"/>
              <a:gd name="connsiteX1537" fmla="*/ 387327 w 12192000"/>
              <a:gd name="connsiteY1537" fmla="*/ 4864058 h 6858000"/>
              <a:gd name="connsiteX1538" fmla="*/ 450826 w 12192000"/>
              <a:gd name="connsiteY1538" fmla="*/ 4800558 h 6858000"/>
              <a:gd name="connsiteX1539" fmla="*/ 387327 w 12192000"/>
              <a:gd name="connsiteY1539" fmla="*/ 4737058 h 6858000"/>
              <a:gd name="connsiteX1540" fmla="*/ 11855368 w 12192000"/>
              <a:gd name="connsiteY1540" fmla="*/ 4432258 h 6858000"/>
              <a:gd name="connsiteX1541" fmla="*/ 11791868 w 12192000"/>
              <a:gd name="connsiteY1541" fmla="*/ 4495758 h 6858000"/>
              <a:gd name="connsiteX1542" fmla="*/ 11855368 w 12192000"/>
              <a:gd name="connsiteY1542" fmla="*/ 4559258 h 6858000"/>
              <a:gd name="connsiteX1543" fmla="*/ 11918868 w 12192000"/>
              <a:gd name="connsiteY1543" fmla="*/ 4495758 h 6858000"/>
              <a:gd name="connsiteX1544" fmla="*/ 11855368 w 12192000"/>
              <a:gd name="connsiteY1544" fmla="*/ 4432258 h 6858000"/>
              <a:gd name="connsiteX1545" fmla="*/ 11588668 w 12192000"/>
              <a:gd name="connsiteY1545" fmla="*/ 4432258 h 6858000"/>
              <a:gd name="connsiteX1546" fmla="*/ 11525168 w 12192000"/>
              <a:gd name="connsiteY1546" fmla="*/ 4495758 h 6858000"/>
              <a:gd name="connsiteX1547" fmla="*/ 11588668 w 12192000"/>
              <a:gd name="connsiteY1547" fmla="*/ 4559258 h 6858000"/>
              <a:gd name="connsiteX1548" fmla="*/ 11652168 w 12192000"/>
              <a:gd name="connsiteY1548" fmla="*/ 4495758 h 6858000"/>
              <a:gd name="connsiteX1549" fmla="*/ 11588668 w 12192000"/>
              <a:gd name="connsiteY1549" fmla="*/ 4432258 h 6858000"/>
              <a:gd name="connsiteX1550" fmla="*/ 11321968 w 12192000"/>
              <a:gd name="connsiteY1550" fmla="*/ 4432258 h 6858000"/>
              <a:gd name="connsiteX1551" fmla="*/ 11258468 w 12192000"/>
              <a:gd name="connsiteY1551" fmla="*/ 4495758 h 6858000"/>
              <a:gd name="connsiteX1552" fmla="*/ 11321968 w 12192000"/>
              <a:gd name="connsiteY1552" fmla="*/ 4559258 h 6858000"/>
              <a:gd name="connsiteX1553" fmla="*/ 11385468 w 12192000"/>
              <a:gd name="connsiteY1553" fmla="*/ 4495758 h 6858000"/>
              <a:gd name="connsiteX1554" fmla="*/ 11321968 w 12192000"/>
              <a:gd name="connsiteY1554" fmla="*/ 4432258 h 6858000"/>
              <a:gd name="connsiteX1555" fmla="*/ 11055268 w 12192000"/>
              <a:gd name="connsiteY1555" fmla="*/ 4432258 h 6858000"/>
              <a:gd name="connsiteX1556" fmla="*/ 10991768 w 12192000"/>
              <a:gd name="connsiteY1556" fmla="*/ 4495758 h 6858000"/>
              <a:gd name="connsiteX1557" fmla="*/ 11055268 w 12192000"/>
              <a:gd name="connsiteY1557" fmla="*/ 4559258 h 6858000"/>
              <a:gd name="connsiteX1558" fmla="*/ 11118768 w 12192000"/>
              <a:gd name="connsiteY1558" fmla="*/ 4495758 h 6858000"/>
              <a:gd name="connsiteX1559" fmla="*/ 11055268 w 12192000"/>
              <a:gd name="connsiteY1559" fmla="*/ 4432258 h 6858000"/>
              <a:gd name="connsiteX1560" fmla="*/ 10788568 w 12192000"/>
              <a:gd name="connsiteY1560" fmla="*/ 4432258 h 6858000"/>
              <a:gd name="connsiteX1561" fmla="*/ 10725068 w 12192000"/>
              <a:gd name="connsiteY1561" fmla="*/ 4495758 h 6858000"/>
              <a:gd name="connsiteX1562" fmla="*/ 10788568 w 12192000"/>
              <a:gd name="connsiteY1562" fmla="*/ 4559258 h 6858000"/>
              <a:gd name="connsiteX1563" fmla="*/ 10852068 w 12192000"/>
              <a:gd name="connsiteY1563" fmla="*/ 4495758 h 6858000"/>
              <a:gd name="connsiteX1564" fmla="*/ 10788568 w 12192000"/>
              <a:gd name="connsiteY1564" fmla="*/ 4432258 h 6858000"/>
              <a:gd name="connsiteX1565" fmla="*/ 10521868 w 12192000"/>
              <a:gd name="connsiteY1565" fmla="*/ 4432258 h 6858000"/>
              <a:gd name="connsiteX1566" fmla="*/ 10458368 w 12192000"/>
              <a:gd name="connsiteY1566" fmla="*/ 4495758 h 6858000"/>
              <a:gd name="connsiteX1567" fmla="*/ 10521868 w 12192000"/>
              <a:gd name="connsiteY1567" fmla="*/ 4559258 h 6858000"/>
              <a:gd name="connsiteX1568" fmla="*/ 10585368 w 12192000"/>
              <a:gd name="connsiteY1568" fmla="*/ 4495758 h 6858000"/>
              <a:gd name="connsiteX1569" fmla="*/ 10521868 w 12192000"/>
              <a:gd name="connsiteY1569" fmla="*/ 4432258 h 6858000"/>
              <a:gd name="connsiteX1570" fmla="*/ 10255168 w 12192000"/>
              <a:gd name="connsiteY1570" fmla="*/ 4432258 h 6858000"/>
              <a:gd name="connsiteX1571" fmla="*/ 10191668 w 12192000"/>
              <a:gd name="connsiteY1571" fmla="*/ 4495758 h 6858000"/>
              <a:gd name="connsiteX1572" fmla="*/ 10255168 w 12192000"/>
              <a:gd name="connsiteY1572" fmla="*/ 4559258 h 6858000"/>
              <a:gd name="connsiteX1573" fmla="*/ 10318668 w 12192000"/>
              <a:gd name="connsiteY1573" fmla="*/ 4495758 h 6858000"/>
              <a:gd name="connsiteX1574" fmla="*/ 10255168 w 12192000"/>
              <a:gd name="connsiteY1574" fmla="*/ 4432258 h 6858000"/>
              <a:gd name="connsiteX1575" fmla="*/ 9988468 w 12192000"/>
              <a:gd name="connsiteY1575" fmla="*/ 4432258 h 6858000"/>
              <a:gd name="connsiteX1576" fmla="*/ 9924968 w 12192000"/>
              <a:gd name="connsiteY1576" fmla="*/ 4495758 h 6858000"/>
              <a:gd name="connsiteX1577" fmla="*/ 9988468 w 12192000"/>
              <a:gd name="connsiteY1577" fmla="*/ 4559258 h 6858000"/>
              <a:gd name="connsiteX1578" fmla="*/ 10051968 w 12192000"/>
              <a:gd name="connsiteY1578" fmla="*/ 4495758 h 6858000"/>
              <a:gd name="connsiteX1579" fmla="*/ 9988468 w 12192000"/>
              <a:gd name="connsiteY1579" fmla="*/ 4432258 h 6858000"/>
              <a:gd name="connsiteX1580" fmla="*/ 9721768 w 12192000"/>
              <a:gd name="connsiteY1580" fmla="*/ 4432258 h 6858000"/>
              <a:gd name="connsiteX1581" fmla="*/ 9658268 w 12192000"/>
              <a:gd name="connsiteY1581" fmla="*/ 4495758 h 6858000"/>
              <a:gd name="connsiteX1582" fmla="*/ 9721768 w 12192000"/>
              <a:gd name="connsiteY1582" fmla="*/ 4559258 h 6858000"/>
              <a:gd name="connsiteX1583" fmla="*/ 9785268 w 12192000"/>
              <a:gd name="connsiteY1583" fmla="*/ 4495758 h 6858000"/>
              <a:gd name="connsiteX1584" fmla="*/ 9721768 w 12192000"/>
              <a:gd name="connsiteY1584" fmla="*/ 4432258 h 6858000"/>
              <a:gd name="connsiteX1585" fmla="*/ 9455068 w 12192000"/>
              <a:gd name="connsiteY1585" fmla="*/ 4432258 h 6858000"/>
              <a:gd name="connsiteX1586" fmla="*/ 9391568 w 12192000"/>
              <a:gd name="connsiteY1586" fmla="*/ 4495758 h 6858000"/>
              <a:gd name="connsiteX1587" fmla="*/ 9455068 w 12192000"/>
              <a:gd name="connsiteY1587" fmla="*/ 4559258 h 6858000"/>
              <a:gd name="connsiteX1588" fmla="*/ 9518568 w 12192000"/>
              <a:gd name="connsiteY1588" fmla="*/ 4495758 h 6858000"/>
              <a:gd name="connsiteX1589" fmla="*/ 9455068 w 12192000"/>
              <a:gd name="connsiteY1589" fmla="*/ 4432258 h 6858000"/>
              <a:gd name="connsiteX1590" fmla="*/ 9188368 w 12192000"/>
              <a:gd name="connsiteY1590" fmla="*/ 4432258 h 6858000"/>
              <a:gd name="connsiteX1591" fmla="*/ 9124868 w 12192000"/>
              <a:gd name="connsiteY1591" fmla="*/ 4495758 h 6858000"/>
              <a:gd name="connsiteX1592" fmla="*/ 9188368 w 12192000"/>
              <a:gd name="connsiteY1592" fmla="*/ 4559258 h 6858000"/>
              <a:gd name="connsiteX1593" fmla="*/ 9251868 w 12192000"/>
              <a:gd name="connsiteY1593" fmla="*/ 4495758 h 6858000"/>
              <a:gd name="connsiteX1594" fmla="*/ 9188368 w 12192000"/>
              <a:gd name="connsiteY1594" fmla="*/ 4432258 h 6858000"/>
              <a:gd name="connsiteX1595" fmla="*/ 8921668 w 12192000"/>
              <a:gd name="connsiteY1595" fmla="*/ 4432258 h 6858000"/>
              <a:gd name="connsiteX1596" fmla="*/ 8858168 w 12192000"/>
              <a:gd name="connsiteY1596" fmla="*/ 4495758 h 6858000"/>
              <a:gd name="connsiteX1597" fmla="*/ 8921668 w 12192000"/>
              <a:gd name="connsiteY1597" fmla="*/ 4559258 h 6858000"/>
              <a:gd name="connsiteX1598" fmla="*/ 8985168 w 12192000"/>
              <a:gd name="connsiteY1598" fmla="*/ 4495758 h 6858000"/>
              <a:gd name="connsiteX1599" fmla="*/ 8921668 w 12192000"/>
              <a:gd name="connsiteY1599" fmla="*/ 4432258 h 6858000"/>
              <a:gd name="connsiteX1600" fmla="*/ 8654968 w 12192000"/>
              <a:gd name="connsiteY1600" fmla="*/ 4432258 h 6858000"/>
              <a:gd name="connsiteX1601" fmla="*/ 8591468 w 12192000"/>
              <a:gd name="connsiteY1601" fmla="*/ 4495758 h 6858000"/>
              <a:gd name="connsiteX1602" fmla="*/ 8654968 w 12192000"/>
              <a:gd name="connsiteY1602" fmla="*/ 4559258 h 6858000"/>
              <a:gd name="connsiteX1603" fmla="*/ 8718468 w 12192000"/>
              <a:gd name="connsiteY1603" fmla="*/ 4495758 h 6858000"/>
              <a:gd name="connsiteX1604" fmla="*/ 8654968 w 12192000"/>
              <a:gd name="connsiteY1604" fmla="*/ 4432258 h 6858000"/>
              <a:gd name="connsiteX1605" fmla="*/ 8388268 w 12192000"/>
              <a:gd name="connsiteY1605" fmla="*/ 4432258 h 6858000"/>
              <a:gd name="connsiteX1606" fmla="*/ 8324768 w 12192000"/>
              <a:gd name="connsiteY1606" fmla="*/ 4495758 h 6858000"/>
              <a:gd name="connsiteX1607" fmla="*/ 8388268 w 12192000"/>
              <a:gd name="connsiteY1607" fmla="*/ 4559258 h 6858000"/>
              <a:gd name="connsiteX1608" fmla="*/ 8451768 w 12192000"/>
              <a:gd name="connsiteY1608" fmla="*/ 4495758 h 6858000"/>
              <a:gd name="connsiteX1609" fmla="*/ 8388268 w 12192000"/>
              <a:gd name="connsiteY1609" fmla="*/ 4432258 h 6858000"/>
              <a:gd name="connsiteX1610" fmla="*/ 8121568 w 12192000"/>
              <a:gd name="connsiteY1610" fmla="*/ 4432258 h 6858000"/>
              <a:gd name="connsiteX1611" fmla="*/ 8058068 w 12192000"/>
              <a:gd name="connsiteY1611" fmla="*/ 4495758 h 6858000"/>
              <a:gd name="connsiteX1612" fmla="*/ 8121568 w 12192000"/>
              <a:gd name="connsiteY1612" fmla="*/ 4559258 h 6858000"/>
              <a:gd name="connsiteX1613" fmla="*/ 8185068 w 12192000"/>
              <a:gd name="connsiteY1613" fmla="*/ 4495758 h 6858000"/>
              <a:gd name="connsiteX1614" fmla="*/ 8121568 w 12192000"/>
              <a:gd name="connsiteY1614" fmla="*/ 4432258 h 6858000"/>
              <a:gd name="connsiteX1615" fmla="*/ 7854868 w 12192000"/>
              <a:gd name="connsiteY1615" fmla="*/ 4432258 h 6858000"/>
              <a:gd name="connsiteX1616" fmla="*/ 7791368 w 12192000"/>
              <a:gd name="connsiteY1616" fmla="*/ 4495758 h 6858000"/>
              <a:gd name="connsiteX1617" fmla="*/ 7854868 w 12192000"/>
              <a:gd name="connsiteY1617" fmla="*/ 4559258 h 6858000"/>
              <a:gd name="connsiteX1618" fmla="*/ 7918368 w 12192000"/>
              <a:gd name="connsiteY1618" fmla="*/ 4495758 h 6858000"/>
              <a:gd name="connsiteX1619" fmla="*/ 7854868 w 12192000"/>
              <a:gd name="connsiteY1619" fmla="*/ 4432258 h 6858000"/>
              <a:gd name="connsiteX1620" fmla="*/ 7588168 w 12192000"/>
              <a:gd name="connsiteY1620" fmla="*/ 4432258 h 6858000"/>
              <a:gd name="connsiteX1621" fmla="*/ 7524668 w 12192000"/>
              <a:gd name="connsiteY1621" fmla="*/ 4495758 h 6858000"/>
              <a:gd name="connsiteX1622" fmla="*/ 7588168 w 12192000"/>
              <a:gd name="connsiteY1622" fmla="*/ 4559258 h 6858000"/>
              <a:gd name="connsiteX1623" fmla="*/ 7651668 w 12192000"/>
              <a:gd name="connsiteY1623" fmla="*/ 4495758 h 6858000"/>
              <a:gd name="connsiteX1624" fmla="*/ 7588168 w 12192000"/>
              <a:gd name="connsiteY1624" fmla="*/ 4432258 h 6858000"/>
              <a:gd name="connsiteX1625" fmla="*/ 7321468 w 12192000"/>
              <a:gd name="connsiteY1625" fmla="*/ 4432258 h 6858000"/>
              <a:gd name="connsiteX1626" fmla="*/ 7257968 w 12192000"/>
              <a:gd name="connsiteY1626" fmla="*/ 4495758 h 6858000"/>
              <a:gd name="connsiteX1627" fmla="*/ 7321468 w 12192000"/>
              <a:gd name="connsiteY1627" fmla="*/ 4559258 h 6858000"/>
              <a:gd name="connsiteX1628" fmla="*/ 7384968 w 12192000"/>
              <a:gd name="connsiteY1628" fmla="*/ 4495758 h 6858000"/>
              <a:gd name="connsiteX1629" fmla="*/ 7321468 w 12192000"/>
              <a:gd name="connsiteY1629" fmla="*/ 4432258 h 6858000"/>
              <a:gd name="connsiteX1630" fmla="*/ 7054768 w 12192000"/>
              <a:gd name="connsiteY1630" fmla="*/ 4432258 h 6858000"/>
              <a:gd name="connsiteX1631" fmla="*/ 6991268 w 12192000"/>
              <a:gd name="connsiteY1631" fmla="*/ 4495758 h 6858000"/>
              <a:gd name="connsiteX1632" fmla="*/ 7054768 w 12192000"/>
              <a:gd name="connsiteY1632" fmla="*/ 4559258 h 6858000"/>
              <a:gd name="connsiteX1633" fmla="*/ 7118268 w 12192000"/>
              <a:gd name="connsiteY1633" fmla="*/ 4495758 h 6858000"/>
              <a:gd name="connsiteX1634" fmla="*/ 7054768 w 12192000"/>
              <a:gd name="connsiteY1634" fmla="*/ 4432258 h 6858000"/>
              <a:gd name="connsiteX1635" fmla="*/ 6788068 w 12192000"/>
              <a:gd name="connsiteY1635" fmla="*/ 4432258 h 6858000"/>
              <a:gd name="connsiteX1636" fmla="*/ 6724568 w 12192000"/>
              <a:gd name="connsiteY1636" fmla="*/ 4495758 h 6858000"/>
              <a:gd name="connsiteX1637" fmla="*/ 6788068 w 12192000"/>
              <a:gd name="connsiteY1637" fmla="*/ 4559258 h 6858000"/>
              <a:gd name="connsiteX1638" fmla="*/ 6851568 w 12192000"/>
              <a:gd name="connsiteY1638" fmla="*/ 4495758 h 6858000"/>
              <a:gd name="connsiteX1639" fmla="*/ 6788068 w 12192000"/>
              <a:gd name="connsiteY1639" fmla="*/ 4432258 h 6858000"/>
              <a:gd name="connsiteX1640" fmla="*/ 6521368 w 12192000"/>
              <a:gd name="connsiteY1640" fmla="*/ 4432258 h 6858000"/>
              <a:gd name="connsiteX1641" fmla="*/ 6457868 w 12192000"/>
              <a:gd name="connsiteY1641" fmla="*/ 4495758 h 6858000"/>
              <a:gd name="connsiteX1642" fmla="*/ 6521368 w 12192000"/>
              <a:gd name="connsiteY1642" fmla="*/ 4559258 h 6858000"/>
              <a:gd name="connsiteX1643" fmla="*/ 6584868 w 12192000"/>
              <a:gd name="connsiteY1643" fmla="*/ 4495758 h 6858000"/>
              <a:gd name="connsiteX1644" fmla="*/ 6521368 w 12192000"/>
              <a:gd name="connsiteY1644" fmla="*/ 4432258 h 6858000"/>
              <a:gd name="connsiteX1645" fmla="*/ 6254668 w 12192000"/>
              <a:gd name="connsiteY1645" fmla="*/ 4432258 h 6858000"/>
              <a:gd name="connsiteX1646" fmla="*/ 6191168 w 12192000"/>
              <a:gd name="connsiteY1646" fmla="*/ 4495758 h 6858000"/>
              <a:gd name="connsiteX1647" fmla="*/ 6254668 w 12192000"/>
              <a:gd name="connsiteY1647" fmla="*/ 4559258 h 6858000"/>
              <a:gd name="connsiteX1648" fmla="*/ 6318168 w 12192000"/>
              <a:gd name="connsiteY1648" fmla="*/ 4495758 h 6858000"/>
              <a:gd name="connsiteX1649" fmla="*/ 6254668 w 12192000"/>
              <a:gd name="connsiteY1649" fmla="*/ 4432258 h 6858000"/>
              <a:gd name="connsiteX1650" fmla="*/ 5987973 w 12192000"/>
              <a:gd name="connsiteY1650" fmla="*/ 4432258 h 6858000"/>
              <a:gd name="connsiteX1651" fmla="*/ 5924469 w 12192000"/>
              <a:gd name="connsiteY1651" fmla="*/ 4495758 h 6858000"/>
              <a:gd name="connsiteX1652" fmla="*/ 5987973 w 12192000"/>
              <a:gd name="connsiteY1652" fmla="*/ 4559258 h 6858000"/>
              <a:gd name="connsiteX1653" fmla="*/ 6051479 w 12192000"/>
              <a:gd name="connsiteY1653" fmla="*/ 4495758 h 6858000"/>
              <a:gd name="connsiteX1654" fmla="*/ 5987973 w 12192000"/>
              <a:gd name="connsiteY1654" fmla="*/ 4432258 h 6858000"/>
              <a:gd name="connsiteX1655" fmla="*/ 5721271 w 12192000"/>
              <a:gd name="connsiteY1655" fmla="*/ 4432258 h 6858000"/>
              <a:gd name="connsiteX1656" fmla="*/ 5657772 w 12192000"/>
              <a:gd name="connsiteY1656" fmla="*/ 4495758 h 6858000"/>
              <a:gd name="connsiteX1657" fmla="*/ 5721271 w 12192000"/>
              <a:gd name="connsiteY1657" fmla="*/ 4559258 h 6858000"/>
              <a:gd name="connsiteX1658" fmla="*/ 5784771 w 12192000"/>
              <a:gd name="connsiteY1658" fmla="*/ 4495758 h 6858000"/>
              <a:gd name="connsiteX1659" fmla="*/ 5721271 w 12192000"/>
              <a:gd name="connsiteY1659" fmla="*/ 4432258 h 6858000"/>
              <a:gd name="connsiteX1660" fmla="*/ 5454579 w 12192000"/>
              <a:gd name="connsiteY1660" fmla="*/ 4432258 h 6858000"/>
              <a:gd name="connsiteX1661" fmla="*/ 5391083 w 12192000"/>
              <a:gd name="connsiteY1661" fmla="*/ 4495758 h 6858000"/>
              <a:gd name="connsiteX1662" fmla="*/ 5454579 w 12192000"/>
              <a:gd name="connsiteY1662" fmla="*/ 4559258 h 6858000"/>
              <a:gd name="connsiteX1663" fmla="*/ 5518077 w 12192000"/>
              <a:gd name="connsiteY1663" fmla="*/ 4495758 h 6858000"/>
              <a:gd name="connsiteX1664" fmla="*/ 5454579 w 12192000"/>
              <a:gd name="connsiteY1664" fmla="*/ 4432258 h 6858000"/>
              <a:gd name="connsiteX1665" fmla="*/ 5187881 w 12192000"/>
              <a:gd name="connsiteY1665" fmla="*/ 4432258 h 6858000"/>
              <a:gd name="connsiteX1666" fmla="*/ 5124380 w 12192000"/>
              <a:gd name="connsiteY1666" fmla="*/ 4495758 h 6858000"/>
              <a:gd name="connsiteX1667" fmla="*/ 5187881 w 12192000"/>
              <a:gd name="connsiteY1667" fmla="*/ 4559258 h 6858000"/>
              <a:gd name="connsiteX1668" fmla="*/ 5251377 w 12192000"/>
              <a:gd name="connsiteY1668" fmla="*/ 4495758 h 6858000"/>
              <a:gd name="connsiteX1669" fmla="*/ 5187881 w 12192000"/>
              <a:gd name="connsiteY1669" fmla="*/ 4432258 h 6858000"/>
              <a:gd name="connsiteX1670" fmla="*/ 4921178 w 12192000"/>
              <a:gd name="connsiteY1670" fmla="*/ 4432258 h 6858000"/>
              <a:gd name="connsiteX1671" fmla="*/ 4857680 w 12192000"/>
              <a:gd name="connsiteY1671" fmla="*/ 4495758 h 6858000"/>
              <a:gd name="connsiteX1672" fmla="*/ 4921178 w 12192000"/>
              <a:gd name="connsiteY1672" fmla="*/ 4559258 h 6858000"/>
              <a:gd name="connsiteX1673" fmla="*/ 4984679 w 12192000"/>
              <a:gd name="connsiteY1673" fmla="*/ 4495758 h 6858000"/>
              <a:gd name="connsiteX1674" fmla="*/ 4921178 w 12192000"/>
              <a:gd name="connsiteY1674" fmla="*/ 4432258 h 6858000"/>
              <a:gd name="connsiteX1675" fmla="*/ 4654480 w 12192000"/>
              <a:gd name="connsiteY1675" fmla="*/ 4432258 h 6858000"/>
              <a:gd name="connsiteX1676" fmla="*/ 4590993 w 12192000"/>
              <a:gd name="connsiteY1676" fmla="*/ 4495758 h 6858000"/>
              <a:gd name="connsiteX1677" fmla="*/ 4654480 w 12192000"/>
              <a:gd name="connsiteY1677" fmla="*/ 4559258 h 6858000"/>
              <a:gd name="connsiteX1678" fmla="*/ 4717970 w 12192000"/>
              <a:gd name="connsiteY1678" fmla="*/ 4495758 h 6858000"/>
              <a:gd name="connsiteX1679" fmla="*/ 4654480 w 12192000"/>
              <a:gd name="connsiteY1679" fmla="*/ 4432258 h 6858000"/>
              <a:gd name="connsiteX1680" fmla="*/ 4387783 w 12192000"/>
              <a:gd name="connsiteY1680" fmla="*/ 4432258 h 6858000"/>
              <a:gd name="connsiteX1681" fmla="*/ 4324287 w 12192000"/>
              <a:gd name="connsiteY1681" fmla="*/ 4495758 h 6858000"/>
              <a:gd name="connsiteX1682" fmla="*/ 4387783 w 12192000"/>
              <a:gd name="connsiteY1682" fmla="*/ 4559258 h 6858000"/>
              <a:gd name="connsiteX1683" fmla="*/ 4451293 w 12192000"/>
              <a:gd name="connsiteY1683" fmla="*/ 4495758 h 6858000"/>
              <a:gd name="connsiteX1684" fmla="*/ 4387783 w 12192000"/>
              <a:gd name="connsiteY1684" fmla="*/ 4432258 h 6858000"/>
              <a:gd name="connsiteX1685" fmla="*/ 4121075 w 12192000"/>
              <a:gd name="connsiteY1685" fmla="*/ 4432258 h 6858000"/>
              <a:gd name="connsiteX1686" fmla="*/ 4057621 w 12192000"/>
              <a:gd name="connsiteY1686" fmla="*/ 4495758 h 6858000"/>
              <a:gd name="connsiteX1687" fmla="*/ 4121075 w 12192000"/>
              <a:gd name="connsiteY1687" fmla="*/ 4559258 h 6858000"/>
              <a:gd name="connsiteX1688" fmla="*/ 4184584 w 12192000"/>
              <a:gd name="connsiteY1688" fmla="*/ 4495758 h 6858000"/>
              <a:gd name="connsiteX1689" fmla="*/ 4121075 w 12192000"/>
              <a:gd name="connsiteY1689" fmla="*/ 4432258 h 6858000"/>
              <a:gd name="connsiteX1690" fmla="*/ 3854418 w 12192000"/>
              <a:gd name="connsiteY1690" fmla="*/ 4432258 h 6858000"/>
              <a:gd name="connsiteX1691" fmla="*/ 3790917 w 12192000"/>
              <a:gd name="connsiteY1691" fmla="*/ 4495758 h 6858000"/>
              <a:gd name="connsiteX1692" fmla="*/ 3854418 w 12192000"/>
              <a:gd name="connsiteY1692" fmla="*/ 4559258 h 6858000"/>
              <a:gd name="connsiteX1693" fmla="*/ 3917924 w 12192000"/>
              <a:gd name="connsiteY1693" fmla="*/ 4495758 h 6858000"/>
              <a:gd name="connsiteX1694" fmla="*/ 3854418 w 12192000"/>
              <a:gd name="connsiteY1694" fmla="*/ 4432258 h 6858000"/>
              <a:gd name="connsiteX1695" fmla="*/ 3587728 w 12192000"/>
              <a:gd name="connsiteY1695" fmla="*/ 4432258 h 6858000"/>
              <a:gd name="connsiteX1696" fmla="*/ 3524227 w 12192000"/>
              <a:gd name="connsiteY1696" fmla="*/ 4495758 h 6858000"/>
              <a:gd name="connsiteX1697" fmla="*/ 3587728 w 12192000"/>
              <a:gd name="connsiteY1697" fmla="*/ 4559258 h 6858000"/>
              <a:gd name="connsiteX1698" fmla="*/ 3651227 w 12192000"/>
              <a:gd name="connsiteY1698" fmla="*/ 4495758 h 6858000"/>
              <a:gd name="connsiteX1699" fmla="*/ 3587728 w 12192000"/>
              <a:gd name="connsiteY1699" fmla="*/ 4432258 h 6858000"/>
              <a:gd name="connsiteX1700" fmla="*/ 3321010 w 12192000"/>
              <a:gd name="connsiteY1700" fmla="*/ 4432258 h 6858000"/>
              <a:gd name="connsiteX1701" fmla="*/ 3257513 w 12192000"/>
              <a:gd name="connsiteY1701" fmla="*/ 4495758 h 6858000"/>
              <a:gd name="connsiteX1702" fmla="*/ 3321010 w 12192000"/>
              <a:gd name="connsiteY1702" fmla="*/ 4559258 h 6858000"/>
              <a:gd name="connsiteX1703" fmla="*/ 3384516 w 12192000"/>
              <a:gd name="connsiteY1703" fmla="*/ 4495758 h 6858000"/>
              <a:gd name="connsiteX1704" fmla="*/ 3321010 w 12192000"/>
              <a:gd name="connsiteY1704" fmla="*/ 4432258 h 6858000"/>
              <a:gd name="connsiteX1705" fmla="*/ 3054327 w 12192000"/>
              <a:gd name="connsiteY1705" fmla="*/ 4432258 h 6858000"/>
              <a:gd name="connsiteX1706" fmla="*/ 2990832 w 12192000"/>
              <a:gd name="connsiteY1706" fmla="*/ 4495758 h 6858000"/>
              <a:gd name="connsiteX1707" fmla="*/ 3054327 w 12192000"/>
              <a:gd name="connsiteY1707" fmla="*/ 4559258 h 6858000"/>
              <a:gd name="connsiteX1708" fmla="*/ 3117823 w 12192000"/>
              <a:gd name="connsiteY1708" fmla="*/ 4495758 h 6858000"/>
              <a:gd name="connsiteX1709" fmla="*/ 3054327 w 12192000"/>
              <a:gd name="connsiteY1709" fmla="*/ 4432258 h 6858000"/>
              <a:gd name="connsiteX1710" fmla="*/ 2787647 w 12192000"/>
              <a:gd name="connsiteY1710" fmla="*/ 4432258 h 6858000"/>
              <a:gd name="connsiteX1711" fmla="*/ 2724150 w 12192000"/>
              <a:gd name="connsiteY1711" fmla="*/ 4495758 h 6858000"/>
              <a:gd name="connsiteX1712" fmla="*/ 2787647 w 12192000"/>
              <a:gd name="connsiteY1712" fmla="*/ 4559258 h 6858000"/>
              <a:gd name="connsiteX1713" fmla="*/ 2851142 w 12192000"/>
              <a:gd name="connsiteY1713" fmla="*/ 4495758 h 6858000"/>
              <a:gd name="connsiteX1714" fmla="*/ 2787647 w 12192000"/>
              <a:gd name="connsiteY1714" fmla="*/ 4432258 h 6858000"/>
              <a:gd name="connsiteX1715" fmla="*/ 2520932 w 12192000"/>
              <a:gd name="connsiteY1715" fmla="*/ 4432258 h 6858000"/>
              <a:gd name="connsiteX1716" fmla="*/ 2457425 w 12192000"/>
              <a:gd name="connsiteY1716" fmla="*/ 4495758 h 6858000"/>
              <a:gd name="connsiteX1717" fmla="*/ 2520932 w 12192000"/>
              <a:gd name="connsiteY1717" fmla="*/ 4559258 h 6858000"/>
              <a:gd name="connsiteX1718" fmla="*/ 2584438 w 12192000"/>
              <a:gd name="connsiteY1718" fmla="*/ 4495758 h 6858000"/>
              <a:gd name="connsiteX1719" fmla="*/ 2520932 w 12192000"/>
              <a:gd name="connsiteY1719" fmla="*/ 4432258 h 6858000"/>
              <a:gd name="connsiteX1720" fmla="*/ 2254228 w 12192000"/>
              <a:gd name="connsiteY1720" fmla="*/ 4432258 h 6858000"/>
              <a:gd name="connsiteX1721" fmla="*/ 2190729 w 12192000"/>
              <a:gd name="connsiteY1721" fmla="*/ 4495758 h 6858000"/>
              <a:gd name="connsiteX1722" fmla="*/ 2254228 w 12192000"/>
              <a:gd name="connsiteY1722" fmla="*/ 4559258 h 6858000"/>
              <a:gd name="connsiteX1723" fmla="*/ 2317738 w 12192000"/>
              <a:gd name="connsiteY1723" fmla="*/ 4495758 h 6858000"/>
              <a:gd name="connsiteX1724" fmla="*/ 2254228 w 12192000"/>
              <a:gd name="connsiteY1724" fmla="*/ 4432258 h 6858000"/>
              <a:gd name="connsiteX1725" fmla="*/ 1987530 w 12192000"/>
              <a:gd name="connsiteY1725" fmla="*/ 4432258 h 6858000"/>
              <a:gd name="connsiteX1726" fmla="*/ 1924021 w 12192000"/>
              <a:gd name="connsiteY1726" fmla="*/ 4495758 h 6858000"/>
              <a:gd name="connsiteX1727" fmla="*/ 1987530 w 12192000"/>
              <a:gd name="connsiteY1727" fmla="*/ 4559258 h 6858000"/>
              <a:gd name="connsiteX1728" fmla="*/ 2051030 w 12192000"/>
              <a:gd name="connsiteY1728" fmla="*/ 4495758 h 6858000"/>
              <a:gd name="connsiteX1729" fmla="*/ 1987530 w 12192000"/>
              <a:gd name="connsiteY1729" fmla="*/ 4432258 h 6858000"/>
              <a:gd name="connsiteX1730" fmla="*/ 1720819 w 12192000"/>
              <a:gd name="connsiteY1730" fmla="*/ 4432258 h 6858000"/>
              <a:gd name="connsiteX1731" fmla="*/ 1657319 w 12192000"/>
              <a:gd name="connsiteY1731" fmla="*/ 4495758 h 6858000"/>
              <a:gd name="connsiteX1732" fmla="*/ 1720819 w 12192000"/>
              <a:gd name="connsiteY1732" fmla="*/ 4559258 h 6858000"/>
              <a:gd name="connsiteX1733" fmla="*/ 1784320 w 12192000"/>
              <a:gd name="connsiteY1733" fmla="*/ 4495758 h 6858000"/>
              <a:gd name="connsiteX1734" fmla="*/ 1720819 w 12192000"/>
              <a:gd name="connsiteY1734" fmla="*/ 4432258 h 6858000"/>
              <a:gd name="connsiteX1735" fmla="*/ 1454120 w 12192000"/>
              <a:gd name="connsiteY1735" fmla="*/ 4432258 h 6858000"/>
              <a:gd name="connsiteX1736" fmla="*/ 1390620 w 12192000"/>
              <a:gd name="connsiteY1736" fmla="*/ 4495758 h 6858000"/>
              <a:gd name="connsiteX1737" fmla="*/ 1454120 w 12192000"/>
              <a:gd name="connsiteY1737" fmla="*/ 4559258 h 6858000"/>
              <a:gd name="connsiteX1738" fmla="*/ 1517620 w 12192000"/>
              <a:gd name="connsiteY1738" fmla="*/ 4495758 h 6858000"/>
              <a:gd name="connsiteX1739" fmla="*/ 1454120 w 12192000"/>
              <a:gd name="connsiteY1739" fmla="*/ 4432258 h 6858000"/>
              <a:gd name="connsiteX1740" fmla="*/ 1187422 w 12192000"/>
              <a:gd name="connsiteY1740" fmla="*/ 4432258 h 6858000"/>
              <a:gd name="connsiteX1741" fmla="*/ 1123922 w 12192000"/>
              <a:gd name="connsiteY1741" fmla="*/ 4495758 h 6858000"/>
              <a:gd name="connsiteX1742" fmla="*/ 1187422 w 12192000"/>
              <a:gd name="connsiteY1742" fmla="*/ 4559258 h 6858000"/>
              <a:gd name="connsiteX1743" fmla="*/ 1250921 w 12192000"/>
              <a:gd name="connsiteY1743" fmla="*/ 4495758 h 6858000"/>
              <a:gd name="connsiteX1744" fmla="*/ 1187422 w 12192000"/>
              <a:gd name="connsiteY1744" fmla="*/ 4432258 h 6858000"/>
              <a:gd name="connsiteX1745" fmla="*/ 920723 w 12192000"/>
              <a:gd name="connsiteY1745" fmla="*/ 4432258 h 6858000"/>
              <a:gd name="connsiteX1746" fmla="*/ 857224 w 12192000"/>
              <a:gd name="connsiteY1746" fmla="*/ 4495758 h 6858000"/>
              <a:gd name="connsiteX1747" fmla="*/ 920723 w 12192000"/>
              <a:gd name="connsiteY1747" fmla="*/ 4559258 h 6858000"/>
              <a:gd name="connsiteX1748" fmla="*/ 984223 w 12192000"/>
              <a:gd name="connsiteY1748" fmla="*/ 4495758 h 6858000"/>
              <a:gd name="connsiteX1749" fmla="*/ 920723 w 12192000"/>
              <a:gd name="connsiteY1749" fmla="*/ 4432258 h 6858000"/>
              <a:gd name="connsiteX1750" fmla="*/ 654025 w 12192000"/>
              <a:gd name="connsiteY1750" fmla="*/ 4432258 h 6858000"/>
              <a:gd name="connsiteX1751" fmla="*/ 590525 w 12192000"/>
              <a:gd name="connsiteY1751" fmla="*/ 4495758 h 6858000"/>
              <a:gd name="connsiteX1752" fmla="*/ 654025 w 12192000"/>
              <a:gd name="connsiteY1752" fmla="*/ 4559258 h 6858000"/>
              <a:gd name="connsiteX1753" fmla="*/ 717525 w 12192000"/>
              <a:gd name="connsiteY1753" fmla="*/ 4495758 h 6858000"/>
              <a:gd name="connsiteX1754" fmla="*/ 654025 w 12192000"/>
              <a:gd name="connsiteY1754" fmla="*/ 4432258 h 6858000"/>
              <a:gd name="connsiteX1755" fmla="*/ 387327 w 12192000"/>
              <a:gd name="connsiteY1755" fmla="*/ 4432258 h 6858000"/>
              <a:gd name="connsiteX1756" fmla="*/ 323827 w 12192000"/>
              <a:gd name="connsiteY1756" fmla="*/ 4495758 h 6858000"/>
              <a:gd name="connsiteX1757" fmla="*/ 387327 w 12192000"/>
              <a:gd name="connsiteY1757" fmla="*/ 4559258 h 6858000"/>
              <a:gd name="connsiteX1758" fmla="*/ 450826 w 12192000"/>
              <a:gd name="connsiteY1758" fmla="*/ 4495758 h 6858000"/>
              <a:gd name="connsiteX1759" fmla="*/ 387327 w 12192000"/>
              <a:gd name="connsiteY1759" fmla="*/ 4432258 h 6858000"/>
              <a:gd name="connsiteX1760" fmla="*/ 11842668 w 12192000"/>
              <a:gd name="connsiteY1760" fmla="*/ 4127458 h 6858000"/>
              <a:gd name="connsiteX1761" fmla="*/ 11779168 w 12192000"/>
              <a:gd name="connsiteY1761" fmla="*/ 4190958 h 6858000"/>
              <a:gd name="connsiteX1762" fmla="*/ 11842668 w 12192000"/>
              <a:gd name="connsiteY1762" fmla="*/ 4254458 h 6858000"/>
              <a:gd name="connsiteX1763" fmla="*/ 11906168 w 12192000"/>
              <a:gd name="connsiteY1763" fmla="*/ 4190958 h 6858000"/>
              <a:gd name="connsiteX1764" fmla="*/ 11842668 w 12192000"/>
              <a:gd name="connsiteY1764" fmla="*/ 4127458 h 6858000"/>
              <a:gd name="connsiteX1765" fmla="*/ 11575968 w 12192000"/>
              <a:gd name="connsiteY1765" fmla="*/ 4127458 h 6858000"/>
              <a:gd name="connsiteX1766" fmla="*/ 11512468 w 12192000"/>
              <a:gd name="connsiteY1766" fmla="*/ 4190958 h 6858000"/>
              <a:gd name="connsiteX1767" fmla="*/ 11575968 w 12192000"/>
              <a:gd name="connsiteY1767" fmla="*/ 4254458 h 6858000"/>
              <a:gd name="connsiteX1768" fmla="*/ 11639468 w 12192000"/>
              <a:gd name="connsiteY1768" fmla="*/ 4190958 h 6858000"/>
              <a:gd name="connsiteX1769" fmla="*/ 11575968 w 12192000"/>
              <a:gd name="connsiteY1769" fmla="*/ 4127458 h 6858000"/>
              <a:gd name="connsiteX1770" fmla="*/ 11309268 w 12192000"/>
              <a:gd name="connsiteY1770" fmla="*/ 4127458 h 6858000"/>
              <a:gd name="connsiteX1771" fmla="*/ 11245768 w 12192000"/>
              <a:gd name="connsiteY1771" fmla="*/ 4190958 h 6858000"/>
              <a:gd name="connsiteX1772" fmla="*/ 11309268 w 12192000"/>
              <a:gd name="connsiteY1772" fmla="*/ 4254458 h 6858000"/>
              <a:gd name="connsiteX1773" fmla="*/ 11372768 w 12192000"/>
              <a:gd name="connsiteY1773" fmla="*/ 4190958 h 6858000"/>
              <a:gd name="connsiteX1774" fmla="*/ 11309268 w 12192000"/>
              <a:gd name="connsiteY1774" fmla="*/ 4127458 h 6858000"/>
              <a:gd name="connsiteX1775" fmla="*/ 11042568 w 12192000"/>
              <a:gd name="connsiteY1775" fmla="*/ 4127458 h 6858000"/>
              <a:gd name="connsiteX1776" fmla="*/ 10979068 w 12192000"/>
              <a:gd name="connsiteY1776" fmla="*/ 4190958 h 6858000"/>
              <a:gd name="connsiteX1777" fmla="*/ 11042568 w 12192000"/>
              <a:gd name="connsiteY1777" fmla="*/ 4254458 h 6858000"/>
              <a:gd name="connsiteX1778" fmla="*/ 11106068 w 12192000"/>
              <a:gd name="connsiteY1778" fmla="*/ 4190958 h 6858000"/>
              <a:gd name="connsiteX1779" fmla="*/ 11042568 w 12192000"/>
              <a:gd name="connsiteY1779" fmla="*/ 4127458 h 6858000"/>
              <a:gd name="connsiteX1780" fmla="*/ 10775868 w 12192000"/>
              <a:gd name="connsiteY1780" fmla="*/ 4127458 h 6858000"/>
              <a:gd name="connsiteX1781" fmla="*/ 10712368 w 12192000"/>
              <a:gd name="connsiteY1781" fmla="*/ 4190958 h 6858000"/>
              <a:gd name="connsiteX1782" fmla="*/ 10775868 w 12192000"/>
              <a:gd name="connsiteY1782" fmla="*/ 4254458 h 6858000"/>
              <a:gd name="connsiteX1783" fmla="*/ 10839368 w 12192000"/>
              <a:gd name="connsiteY1783" fmla="*/ 4190958 h 6858000"/>
              <a:gd name="connsiteX1784" fmla="*/ 10775868 w 12192000"/>
              <a:gd name="connsiteY1784" fmla="*/ 4127458 h 6858000"/>
              <a:gd name="connsiteX1785" fmla="*/ 10509168 w 12192000"/>
              <a:gd name="connsiteY1785" fmla="*/ 4127458 h 6858000"/>
              <a:gd name="connsiteX1786" fmla="*/ 10445668 w 12192000"/>
              <a:gd name="connsiteY1786" fmla="*/ 4190958 h 6858000"/>
              <a:gd name="connsiteX1787" fmla="*/ 10509168 w 12192000"/>
              <a:gd name="connsiteY1787" fmla="*/ 4254458 h 6858000"/>
              <a:gd name="connsiteX1788" fmla="*/ 10572668 w 12192000"/>
              <a:gd name="connsiteY1788" fmla="*/ 4190958 h 6858000"/>
              <a:gd name="connsiteX1789" fmla="*/ 10509168 w 12192000"/>
              <a:gd name="connsiteY1789" fmla="*/ 4127458 h 6858000"/>
              <a:gd name="connsiteX1790" fmla="*/ 10242468 w 12192000"/>
              <a:gd name="connsiteY1790" fmla="*/ 4127458 h 6858000"/>
              <a:gd name="connsiteX1791" fmla="*/ 10178968 w 12192000"/>
              <a:gd name="connsiteY1791" fmla="*/ 4190958 h 6858000"/>
              <a:gd name="connsiteX1792" fmla="*/ 10242468 w 12192000"/>
              <a:gd name="connsiteY1792" fmla="*/ 4254458 h 6858000"/>
              <a:gd name="connsiteX1793" fmla="*/ 10305968 w 12192000"/>
              <a:gd name="connsiteY1793" fmla="*/ 4190958 h 6858000"/>
              <a:gd name="connsiteX1794" fmla="*/ 10242468 w 12192000"/>
              <a:gd name="connsiteY1794" fmla="*/ 4127458 h 6858000"/>
              <a:gd name="connsiteX1795" fmla="*/ 9975768 w 12192000"/>
              <a:gd name="connsiteY1795" fmla="*/ 4127458 h 6858000"/>
              <a:gd name="connsiteX1796" fmla="*/ 9912268 w 12192000"/>
              <a:gd name="connsiteY1796" fmla="*/ 4190958 h 6858000"/>
              <a:gd name="connsiteX1797" fmla="*/ 9975768 w 12192000"/>
              <a:gd name="connsiteY1797" fmla="*/ 4254458 h 6858000"/>
              <a:gd name="connsiteX1798" fmla="*/ 10039268 w 12192000"/>
              <a:gd name="connsiteY1798" fmla="*/ 4190958 h 6858000"/>
              <a:gd name="connsiteX1799" fmla="*/ 9975768 w 12192000"/>
              <a:gd name="connsiteY1799" fmla="*/ 4127458 h 6858000"/>
              <a:gd name="connsiteX1800" fmla="*/ 9709068 w 12192000"/>
              <a:gd name="connsiteY1800" fmla="*/ 4127458 h 6858000"/>
              <a:gd name="connsiteX1801" fmla="*/ 9645568 w 12192000"/>
              <a:gd name="connsiteY1801" fmla="*/ 4190958 h 6858000"/>
              <a:gd name="connsiteX1802" fmla="*/ 9709068 w 12192000"/>
              <a:gd name="connsiteY1802" fmla="*/ 4254458 h 6858000"/>
              <a:gd name="connsiteX1803" fmla="*/ 9772568 w 12192000"/>
              <a:gd name="connsiteY1803" fmla="*/ 4190958 h 6858000"/>
              <a:gd name="connsiteX1804" fmla="*/ 9709068 w 12192000"/>
              <a:gd name="connsiteY1804" fmla="*/ 4127458 h 6858000"/>
              <a:gd name="connsiteX1805" fmla="*/ 9442368 w 12192000"/>
              <a:gd name="connsiteY1805" fmla="*/ 4127458 h 6858000"/>
              <a:gd name="connsiteX1806" fmla="*/ 9378868 w 12192000"/>
              <a:gd name="connsiteY1806" fmla="*/ 4190958 h 6858000"/>
              <a:gd name="connsiteX1807" fmla="*/ 9442368 w 12192000"/>
              <a:gd name="connsiteY1807" fmla="*/ 4254458 h 6858000"/>
              <a:gd name="connsiteX1808" fmla="*/ 9505868 w 12192000"/>
              <a:gd name="connsiteY1808" fmla="*/ 4190958 h 6858000"/>
              <a:gd name="connsiteX1809" fmla="*/ 9442368 w 12192000"/>
              <a:gd name="connsiteY1809" fmla="*/ 4127458 h 6858000"/>
              <a:gd name="connsiteX1810" fmla="*/ 9175668 w 12192000"/>
              <a:gd name="connsiteY1810" fmla="*/ 4127458 h 6858000"/>
              <a:gd name="connsiteX1811" fmla="*/ 9112168 w 12192000"/>
              <a:gd name="connsiteY1811" fmla="*/ 4190958 h 6858000"/>
              <a:gd name="connsiteX1812" fmla="*/ 9175668 w 12192000"/>
              <a:gd name="connsiteY1812" fmla="*/ 4254458 h 6858000"/>
              <a:gd name="connsiteX1813" fmla="*/ 9239168 w 12192000"/>
              <a:gd name="connsiteY1813" fmla="*/ 4190958 h 6858000"/>
              <a:gd name="connsiteX1814" fmla="*/ 9175668 w 12192000"/>
              <a:gd name="connsiteY1814" fmla="*/ 4127458 h 6858000"/>
              <a:gd name="connsiteX1815" fmla="*/ 8908968 w 12192000"/>
              <a:gd name="connsiteY1815" fmla="*/ 4127458 h 6858000"/>
              <a:gd name="connsiteX1816" fmla="*/ 8845468 w 12192000"/>
              <a:gd name="connsiteY1816" fmla="*/ 4190958 h 6858000"/>
              <a:gd name="connsiteX1817" fmla="*/ 8908968 w 12192000"/>
              <a:gd name="connsiteY1817" fmla="*/ 4254458 h 6858000"/>
              <a:gd name="connsiteX1818" fmla="*/ 8972468 w 12192000"/>
              <a:gd name="connsiteY1818" fmla="*/ 4190958 h 6858000"/>
              <a:gd name="connsiteX1819" fmla="*/ 8908968 w 12192000"/>
              <a:gd name="connsiteY1819" fmla="*/ 4127458 h 6858000"/>
              <a:gd name="connsiteX1820" fmla="*/ 8642268 w 12192000"/>
              <a:gd name="connsiteY1820" fmla="*/ 4127458 h 6858000"/>
              <a:gd name="connsiteX1821" fmla="*/ 8578768 w 12192000"/>
              <a:gd name="connsiteY1821" fmla="*/ 4190958 h 6858000"/>
              <a:gd name="connsiteX1822" fmla="*/ 8642268 w 12192000"/>
              <a:gd name="connsiteY1822" fmla="*/ 4254458 h 6858000"/>
              <a:gd name="connsiteX1823" fmla="*/ 8705768 w 12192000"/>
              <a:gd name="connsiteY1823" fmla="*/ 4190958 h 6858000"/>
              <a:gd name="connsiteX1824" fmla="*/ 8642268 w 12192000"/>
              <a:gd name="connsiteY1824" fmla="*/ 4127458 h 6858000"/>
              <a:gd name="connsiteX1825" fmla="*/ 8375568 w 12192000"/>
              <a:gd name="connsiteY1825" fmla="*/ 4127458 h 6858000"/>
              <a:gd name="connsiteX1826" fmla="*/ 8312068 w 12192000"/>
              <a:gd name="connsiteY1826" fmla="*/ 4190958 h 6858000"/>
              <a:gd name="connsiteX1827" fmla="*/ 8375568 w 12192000"/>
              <a:gd name="connsiteY1827" fmla="*/ 4254458 h 6858000"/>
              <a:gd name="connsiteX1828" fmla="*/ 8439068 w 12192000"/>
              <a:gd name="connsiteY1828" fmla="*/ 4190958 h 6858000"/>
              <a:gd name="connsiteX1829" fmla="*/ 8375568 w 12192000"/>
              <a:gd name="connsiteY1829" fmla="*/ 4127458 h 6858000"/>
              <a:gd name="connsiteX1830" fmla="*/ 8108868 w 12192000"/>
              <a:gd name="connsiteY1830" fmla="*/ 4127458 h 6858000"/>
              <a:gd name="connsiteX1831" fmla="*/ 8045368 w 12192000"/>
              <a:gd name="connsiteY1831" fmla="*/ 4190958 h 6858000"/>
              <a:gd name="connsiteX1832" fmla="*/ 8108868 w 12192000"/>
              <a:gd name="connsiteY1832" fmla="*/ 4254458 h 6858000"/>
              <a:gd name="connsiteX1833" fmla="*/ 8172368 w 12192000"/>
              <a:gd name="connsiteY1833" fmla="*/ 4190958 h 6858000"/>
              <a:gd name="connsiteX1834" fmla="*/ 8108868 w 12192000"/>
              <a:gd name="connsiteY1834" fmla="*/ 4127458 h 6858000"/>
              <a:gd name="connsiteX1835" fmla="*/ 7842168 w 12192000"/>
              <a:gd name="connsiteY1835" fmla="*/ 4127458 h 6858000"/>
              <a:gd name="connsiteX1836" fmla="*/ 7778668 w 12192000"/>
              <a:gd name="connsiteY1836" fmla="*/ 4190958 h 6858000"/>
              <a:gd name="connsiteX1837" fmla="*/ 7842168 w 12192000"/>
              <a:gd name="connsiteY1837" fmla="*/ 4254458 h 6858000"/>
              <a:gd name="connsiteX1838" fmla="*/ 7905668 w 12192000"/>
              <a:gd name="connsiteY1838" fmla="*/ 4190958 h 6858000"/>
              <a:gd name="connsiteX1839" fmla="*/ 7842168 w 12192000"/>
              <a:gd name="connsiteY1839" fmla="*/ 4127458 h 6858000"/>
              <a:gd name="connsiteX1840" fmla="*/ 7575468 w 12192000"/>
              <a:gd name="connsiteY1840" fmla="*/ 4127458 h 6858000"/>
              <a:gd name="connsiteX1841" fmla="*/ 7511968 w 12192000"/>
              <a:gd name="connsiteY1841" fmla="*/ 4190958 h 6858000"/>
              <a:gd name="connsiteX1842" fmla="*/ 7575468 w 12192000"/>
              <a:gd name="connsiteY1842" fmla="*/ 4254458 h 6858000"/>
              <a:gd name="connsiteX1843" fmla="*/ 7638968 w 12192000"/>
              <a:gd name="connsiteY1843" fmla="*/ 4190958 h 6858000"/>
              <a:gd name="connsiteX1844" fmla="*/ 7575468 w 12192000"/>
              <a:gd name="connsiteY1844" fmla="*/ 4127458 h 6858000"/>
              <a:gd name="connsiteX1845" fmla="*/ 7308768 w 12192000"/>
              <a:gd name="connsiteY1845" fmla="*/ 4127458 h 6858000"/>
              <a:gd name="connsiteX1846" fmla="*/ 7245268 w 12192000"/>
              <a:gd name="connsiteY1846" fmla="*/ 4190958 h 6858000"/>
              <a:gd name="connsiteX1847" fmla="*/ 7308768 w 12192000"/>
              <a:gd name="connsiteY1847" fmla="*/ 4254458 h 6858000"/>
              <a:gd name="connsiteX1848" fmla="*/ 7372268 w 12192000"/>
              <a:gd name="connsiteY1848" fmla="*/ 4190958 h 6858000"/>
              <a:gd name="connsiteX1849" fmla="*/ 7308768 w 12192000"/>
              <a:gd name="connsiteY1849" fmla="*/ 4127458 h 6858000"/>
              <a:gd name="connsiteX1850" fmla="*/ 7042068 w 12192000"/>
              <a:gd name="connsiteY1850" fmla="*/ 4127458 h 6858000"/>
              <a:gd name="connsiteX1851" fmla="*/ 6978568 w 12192000"/>
              <a:gd name="connsiteY1851" fmla="*/ 4190958 h 6858000"/>
              <a:gd name="connsiteX1852" fmla="*/ 7042068 w 12192000"/>
              <a:gd name="connsiteY1852" fmla="*/ 4254458 h 6858000"/>
              <a:gd name="connsiteX1853" fmla="*/ 7105568 w 12192000"/>
              <a:gd name="connsiteY1853" fmla="*/ 4190958 h 6858000"/>
              <a:gd name="connsiteX1854" fmla="*/ 7042068 w 12192000"/>
              <a:gd name="connsiteY1854" fmla="*/ 4127458 h 6858000"/>
              <a:gd name="connsiteX1855" fmla="*/ 6775368 w 12192000"/>
              <a:gd name="connsiteY1855" fmla="*/ 4127458 h 6858000"/>
              <a:gd name="connsiteX1856" fmla="*/ 6711868 w 12192000"/>
              <a:gd name="connsiteY1856" fmla="*/ 4190958 h 6858000"/>
              <a:gd name="connsiteX1857" fmla="*/ 6775368 w 12192000"/>
              <a:gd name="connsiteY1857" fmla="*/ 4254458 h 6858000"/>
              <a:gd name="connsiteX1858" fmla="*/ 6838868 w 12192000"/>
              <a:gd name="connsiteY1858" fmla="*/ 4190958 h 6858000"/>
              <a:gd name="connsiteX1859" fmla="*/ 6775368 w 12192000"/>
              <a:gd name="connsiteY1859" fmla="*/ 4127458 h 6858000"/>
              <a:gd name="connsiteX1860" fmla="*/ 6508668 w 12192000"/>
              <a:gd name="connsiteY1860" fmla="*/ 4127458 h 6858000"/>
              <a:gd name="connsiteX1861" fmla="*/ 6445168 w 12192000"/>
              <a:gd name="connsiteY1861" fmla="*/ 4190958 h 6858000"/>
              <a:gd name="connsiteX1862" fmla="*/ 6508668 w 12192000"/>
              <a:gd name="connsiteY1862" fmla="*/ 4254458 h 6858000"/>
              <a:gd name="connsiteX1863" fmla="*/ 6572168 w 12192000"/>
              <a:gd name="connsiteY1863" fmla="*/ 4190958 h 6858000"/>
              <a:gd name="connsiteX1864" fmla="*/ 6508668 w 12192000"/>
              <a:gd name="connsiteY1864" fmla="*/ 4127458 h 6858000"/>
              <a:gd name="connsiteX1865" fmla="*/ 6241968 w 12192000"/>
              <a:gd name="connsiteY1865" fmla="*/ 4127458 h 6858000"/>
              <a:gd name="connsiteX1866" fmla="*/ 6178468 w 12192000"/>
              <a:gd name="connsiteY1866" fmla="*/ 4190958 h 6858000"/>
              <a:gd name="connsiteX1867" fmla="*/ 6241968 w 12192000"/>
              <a:gd name="connsiteY1867" fmla="*/ 4254458 h 6858000"/>
              <a:gd name="connsiteX1868" fmla="*/ 6305468 w 12192000"/>
              <a:gd name="connsiteY1868" fmla="*/ 4190958 h 6858000"/>
              <a:gd name="connsiteX1869" fmla="*/ 6241968 w 12192000"/>
              <a:gd name="connsiteY1869" fmla="*/ 4127458 h 6858000"/>
              <a:gd name="connsiteX1870" fmla="*/ 5975275 w 12192000"/>
              <a:gd name="connsiteY1870" fmla="*/ 4127458 h 6858000"/>
              <a:gd name="connsiteX1871" fmla="*/ 5911768 w 12192000"/>
              <a:gd name="connsiteY1871" fmla="*/ 4190958 h 6858000"/>
              <a:gd name="connsiteX1872" fmla="*/ 5975275 w 12192000"/>
              <a:gd name="connsiteY1872" fmla="*/ 4254458 h 6858000"/>
              <a:gd name="connsiteX1873" fmla="*/ 6038782 w 12192000"/>
              <a:gd name="connsiteY1873" fmla="*/ 4190958 h 6858000"/>
              <a:gd name="connsiteX1874" fmla="*/ 5975275 w 12192000"/>
              <a:gd name="connsiteY1874" fmla="*/ 4127458 h 6858000"/>
              <a:gd name="connsiteX1875" fmla="*/ 5708575 w 12192000"/>
              <a:gd name="connsiteY1875" fmla="*/ 4127458 h 6858000"/>
              <a:gd name="connsiteX1876" fmla="*/ 5645077 w 12192000"/>
              <a:gd name="connsiteY1876" fmla="*/ 4190958 h 6858000"/>
              <a:gd name="connsiteX1877" fmla="*/ 5708575 w 12192000"/>
              <a:gd name="connsiteY1877" fmla="*/ 4254458 h 6858000"/>
              <a:gd name="connsiteX1878" fmla="*/ 5772073 w 12192000"/>
              <a:gd name="connsiteY1878" fmla="*/ 4190958 h 6858000"/>
              <a:gd name="connsiteX1879" fmla="*/ 5708575 w 12192000"/>
              <a:gd name="connsiteY1879" fmla="*/ 4127458 h 6858000"/>
              <a:gd name="connsiteX1880" fmla="*/ 5441882 w 12192000"/>
              <a:gd name="connsiteY1880" fmla="*/ 4127458 h 6858000"/>
              <a:gd name="connsiteX1881" fmla="*/ 5378386 w 12192000"/>
              <a:gd name="connsiteY1881" fmla="*/ 4190958 h 6858000"/>
              <a:gd name="connsiteX1882" fmla="*/ 5441882 w 12192000"/>
              <a:gd name="connsiteY1882" fmla="*/ 4254458 h 6858000"/>
              <a:gd name="connsiteX1883" fmla="*/ 5505384 w 12192000"/>
              <a:gd name="connsiteY1883" fmla="*/ 4190958 h 6858000"/>
              <a:gd name="connsiteX1884" fmla="*/ 5441882 w 12192000"/>
              <a:gd name="connsiteY1884" fmla="*/ 4127458 h 6858000"/>
              <a:gd name="connsiteX1885" fmla="*/ 5175183 w 12192000"/>
              <a:gd name="connsiteY1885" fmla="*/ 4127458 h 6858000"/>
              <a:gd name="connsiteX1886" fmla="*/ 5111682 w 12192000"/>
              <a:gd name="connsiteY1886" fmla="*/ 4190958 h 6858000"/>
              <a:gd name="connsiteX1887" fmla="*/ 5175183 w 12192000"/>
              <a:gd name="connsiteY1887" fmla="*/ 4254458 h 6858000"/>
              <a:gd name="connsiteX1888" fmla="*/ 5238674 w 12192000"/>
              <a:gd name="connsiteY1888" fmla="*/ 4190958 h 6858000"/>
              <a:gd name="connsiteX1889" fmla="*/ 5175183 w 12192000"/>
              <a:gd name="connsiteY1889" fmla="*/ 4127458 h 6858000"/>
              <a:gd name="connsiteX1890" fmla="*/ 4908488 w 12192000"/>
              <a:gd name="connsiteY1890" fmla="*/ 4127458 h 6858000"/>
              <a:gd name="connsiteX1891" fmla="*/ 4844981 w 12192000"/>
              <a:gd name="connsiteY1891" fmla="*/ 4190958 h 6858000"/>
              <a:gd name="connsiteX1892" fmla="*/ 4908488 w 12192000"/>
              <a:gd name="connsiteY1892" fmla="*/ 4254458 h 6858000"/>
              <a:gd name="connsiteX1893" fmla="*/ 4971983 w 12192000"/>
              <a:gd name="connsiteY1893" fmla="*/ 4190958 h 6858000"/>
              <a:gd name="connsiteX1894" fmla="*/ 4908488 w 12192000"/>
              <a:gd name="connsiteY1894" fmla="*/ 4127458 h 6858000"/>
              <a:gd name="connsiteX1895" fmla="*/ 4641785 w 12192000"/>
              <a:gd name="connsiteY1895" fmla="*/ 4127458 h 6858000"/>
              <a:gd name="connsiteX1896" fmla="*/ 4578303 w 12192000"/>
              <a:gd name="connsiteY1896" fmla="*/ 4190958 h 6858000"/>
              <a:gd name="connsiteX1897" fmla="*/ 4641785 w 12192000"/>
              <a:gd name="connsiteY1897" fmla="*/ 4254458 h 6858000"/>
              <a:gd name="connsiteX1898" fmla="*/ 4705269 w 12192000"/>
              <a:gd name="connsiteY1898" fmla="*/ 4190958 h 6858000"/>
              <a:gd name="connsiteX1899" fmla="*/ 4641785 w 12192000"/>
              <a:gd name="connsiteY1899" fmla="*/ 4127458 h 6858000"/>
              <a:gd name="connsiteX1900" fmla="*/ 4375094 w 12192000"/>
              <a:gd name="connsiteY1900" fmla="*/ 4127458 h 6858000"/>
              <a:gd name="connsiteX1901" fmla="*/ 4311589 w 12192000"/>
              <a:gd name="connsiteY1901" fmla="*/ 4190958 h 6858000"/>
              <a:gd name="connsiteX1902" fmla="*/ 4375094 w 12192000"/>
              <a:gd name="connsiteY1902" fmla="*/ 4254458 h 6858000"/>
              <a:gd name="connsiteX1903" fmla="*/ 4438605 w 12192000"/>
              <a:gd name="connsiteY1903" fmla="*/ 4190958 h 6858000"/>
              <a:gd name="connsiteX1904" fmla="*/ 4375094 w 12192000"/>
              <a:gd name="connsiteY1904" fmla="*/ 4127458 h 6858000"/>
              <a:gd name="connsiteX1905" fmla="*/ 4108385 w 12192000"/>
              <a:gd name="connsiteY1905" fmla="*/ 4127458 h 6858000"/>
              <a:gd name="connsiteX1906" fmla="*/ 4044935 w 12192000"/>
              <a:gd name="connsiteY1906" fmla="*/ 4190958 h 6858000"/>
              <a:gd name="connsiteX1907" fmla="*/ 4108385 w 12192000"/>
              <a:gd name="connsiteY1907" fmla="*/ 4254458 h 6858000"/>
              <a:gd name="connsiteX1908" fmla="*/ 4171880 w 12192000"/>
              <a:gd name="connsiteY1908" fmla="*/ 4190958 h 6858000"/>
              <a:gd name="connsiteX1909" fmla="*/ 4108385 w 12192000"/>
              <a:gd name="connsiteY1909" fmla="*/ 4127458 h 6858000"/>
              <a:gd name="connsiteX1910" fmla="*/ 3841729 w 12192000"/>
              <a:gd name="connsiteY1910" fmla="*/ 4127458 h 6858000"/>
              <a:gd name="connsiteX1911" fmla="*/ 3778231 w 12192000"/>
              <a:gd name="connsiteY1911" fmla="*/ 4190958 h 6858000"/>
              <a:gd name="connsiteX1912" fmla="*/ 3841729 w 12192000"/>
              <a:gd name="connsiteY1912" fmla="*/ 4254458 h 6858000"/>
              <a:gd name="connsiteX1913" fmla="*/ 3905237 w 12192000"/>
              <a:gd name="connsiteY1913" fmla="*/ 4190958 h 6858000"/>
              <a:gd name="connsiteX1914" fmla="*/ 3841729 w 12192000"/>
              <a:gd name="connsiteY1914" fmla="*/ 4127458 h 6858000"/>
              <a:gd name="connsiteX1915" fmla="*/ 3575042 w 12192000"/>
              <a:gd name="connsiteY1915" fmla="*/ 4127458 h 6858000"/>
              <a:gd name="connsiteX1916" fmla="*/ 3511543 w 12192000"/>
              <a:gd name="connsiteY1916" fmla="*/ 4190958 h 6858000"/>
              <a:gd name="connsiteX1917" fmla="*/ 3575042 w 12192000"/>
              <a:gd name="connsiteY1917" fmla="*/ 4254458 h 6858000"/>
              <a:gd name="connsiteX1918" fmla="*/ 3638543 w 12192000"/>
              <a:gd name="connsiteY1918" fmla="*/ 4190958 h 6858000"/>
              <a:gd name="connsiteX1919" fmla="*/ 3575042 w 12192000"/>
              <a:gd name="connsiteY1919" fmla="*/ 4127458 h 6858000"/>
              <a:gd name="connsiteX1920" fmla="*/ 3308320 w 12192000"/>
              <a:gd name="connsiteY1920" fmla="*/ 4127458 h 6858000"/>
              <a:gd name="connsiteX1921" fmla="*/ 3244826 w 12192000"/>
              <a:gd name="connsiteY1921" fmla="*/ 4190958 h 6858000"/>
              <a:gd name="connsiteX1922" fmla="*/ 3308320 w 12192000"/>
              <a:gd name="connsiteY1922" fmla="*/ 4254458 h 6858000"/>
              <a:gd name="connsiteX1923" fmla="*/ 3371827 w 12192000"/>
              <a:gd name="connsiteY1923" fmla="*/ 4190958 h 6858000"/>
              <a:gd name="connsiteX1924" fmla="*/ 3308320 w 12192000"/>
              <a:gd name="connsiteY1924" fmla="*/ 4127458 h 6858000"/>
              <a:gd name="connsiteX1925" fmla="*/ 3041644 w 12192000"/>
              <a:gd name="connsiteY1925" fmla="*/ 4127458 h 6858000"/>
              <a:gd name="connsiteX1926" fmla="*/ 2978150 w 12192000"/>
              <a:gd name="connsiteY1926" fmla="*/ 4190958 h 6858000"/>
              <a:gd name="connsiteX1927" fmla="*/ 3041644 w 12192000"/>
              <a:gd name="connsiteY1927" fmla="*/ 4254458 h 6858000"/>
              <a:gd name="connsiteX1928" fmla="*/ 3105138 w 12192000"/>
              <a:gd name="connsiteY1928" fmla="*/ 4190958 h 6858000"/>
              <a:gd name="connsiteX1929" fmla="*/ 3041644 w 12192000"/>
              <a:gd name="connsiteY1929" fmla="*/ 4127458 h 6858000"/>
              <a:gd name="connsiteX1930" fmla="*/ 2774968 w 12192000"/>
              <a:gd name="connsiteY1930" fmla="*/ 4127458 h 6858000"/>
              <a:gd name="connsiteX1931" fmla="*/ 2711466 w 12192000"/>
              <a:gd name="connsiteY1931" fmla="*/ 4190958 h 6858000"/>
              <a:gd name="connsiteX1932" fmla="*/ 2774968 w 12192000"/>
              <a:gd name="connsiteY1932" fmla="*/ 4254458 h 6858000"/>
              <a:gd name="connsiteX1933" fmla="*/ 2838463 w 12192000"/>
              <a:gd name="connsiteY1933" fmla="*/ 4190958 h 6858000"/>
              <a:gd name="connsiteX1934" fmla="*/ 2774968 w 12192000"/>
              <a:gd name="connsiteY1934" fmla="*/ 4127458 h 6858000"/>
              <a:gd name="connsiteX1935" fmla="*/ 2508246 w 12192000"/>
              <a:gd name="connsiteY1935" fmla="*/ 4127458 h 6858000"/>
              <a:gd name="connsiteX1936" fmla="*/ 2444739 w 12192000"/>
              <a:gd name="connsiteY1936" fmla="*/ 4190958 h 6858000"/>
              <a:gd name="connsiteX1937" fmla="*/ 2508246 w 12192000"/>
              <a:gd name="connsiteY1937" fmla="*/ 4254458 h 6858000"/>
              <a:gd name="connsiteX1938" fmla="*/ 2571754 w 12192000"/>
              <a:gd name="connsiteY1938" fmla="*/ 4190958 h 6858000"/>
              <a:gd name="connsiteX1939" fmla="*/ 2508246 w 12192000"/>
              <a:gd name="connsiteY1939" fmla="*/ 4127458 h 6858000"/>
              <a:gd name="connsiteX1940" fmla="*/ 2241539 w 12192000"/>
              <a:gd name="connsiteY1940" fmla="*/ 4127458 h 6858000"/>
              <a:gd name="connsiteX1941" fmla="*/ 2178052 w 12192000"/>
              <a:gd name="connsiteY1941" fmla="*/ 4190958 h 6858000"/>
              <a:gd name="connsiteX1942" fmla="*/ 2241539 w 12192000"/>
              <a:gd name="connsiteY1942" fmla="*/ 4254458 h 6858000"/>
              <a:gd name="connsiteX1943" fmla="*/ 2305054 w 12192000"/>
              <a:gd name="connsiteY1943" fmla="*/ 4190958 h 6858000"/>
              <a:gd name="connsiteX1944" fmla="*/ 2241539 w 12192000"/>
              <a:gd name="connsiteY1944" fmla="*/ 4127458 h 6858000"/>
              <a:gd name="connsiteX1945" fmla="*/ 1974836 w 12192000"/>
              <a:gd name="connsiteY1945" fmla="*/ 4127458 h 6858000"/>
              <a:gd name="connsiteX1946" fmla="*/ 1911333 w 12192000"/>
              <a:gd name="connsiteY1946" fmla="*/ 4190958 h 6858000"/>
              <a:gd name="connsiteX1947" fmla="*/ 1974836 w 12192000"/>
              <a:gd name="connsiteY1947" fmla="*/ 4254458 h 6858000"/>
              <a:gd name="connsiteX1948" fmla="*/ 2038343 w 12192000"/>
              <a:gd name="connsiteY1948" fmla="*/ 4190958 h 6858000"/>
              <a:gd name="connsiteX1949" fmla="*/ 1974836 w 12192000"/>
              <a:gd name="connsiteY1949" fmla="*/ 4127458 h 6858000"/>
              <a:gd name="connsiteX1950" fmla="*/ 1708134 w 12192000"/>
              <a:gd name="connsiteY1950" fmla="*/ 4127458 h 6858000"/>
              <a:gd name="connsiteX1951" fmla="*/ 1644632 w 12192000"/>
              <a:gd name="connsiteY1951" fmla="*/ 4190958 h 6858000"/>
              <a:gd name="connsiteX1952" fmla="*/ 1708134 w 12192000"/>
              <a:gd name="connsiteY1952" fmla="*/ 4254458 h 6858000"/>
              <a:gd name="connsiteX1953" fmla="*/ 1771633 w 12192000"/>
              <a:gd name="connsiteY1953" fmla="*/ 4190958 h 6858000"/>
              <a:gd name="connsiteX1954" fmla="*/ 1708134 w 12192000"/>
              <a:gd name="connsiteY1954" fmla="*/ 4127458 h 6858000"/>
              <a:gd name="connsiteX1955" fmla="*/ 1441433 w 12192000"/>
              <a:gd name="connsiteY1955" fmla="*/ 4127458 h 6858000"/>
              <a:gd name="connsiteX1956" fmla="*/ 1377934 w 12192000"/>
              <a:gd name="connsiteY1956" fmla="*/ 4190958 h 6858000"/>
              <a:gd name="connsiteX1957" fmla="*/ 1441433 w 12192000"/>
              <a:gd name="connsiteY1957" fmla="*/ 4254458 h 6858000"/>
              <a:gd name="connsiteX1958" fmla="*/ 1504933 w 12192000"/>
              <a:gd name="connsiteY1958" fmla="*/ 4190958 h 6858000"/>
              <a:gd name="connsiteX1959" fmla="*/ 1441433 w 12192000"/>
              <a:gd name="connsiteY1959" fmla="*/ 4127458 h 6858000"/>
              <a:gd name="connsiteX1960" fmla="*/ 1174735 w 12192000"/>
              <a:gd name="connsiteY1960" fmla="*/ 4127458 h 6858000"/>
              <a:gd name="connsiteX1961" fmla="*/ 1111236 w 12192000"/>
              <a:gd name="connsiteY1961" fmla="*/ 4190958 h 6858000"/>
              <a:gd name="connsiteX1962" fmla="*/ 1174735 w 12192000"/>
              <a:gd name="connsiteY1962" fmla="*/ 4254458 h 6858000"/>
              <a:gd name="connsiteX1963" fmla="*/ 1238235 w 12192000"/>
              <a:gd name="connsiteY1963" fmla="*/ 4190958 h 6858000"/>
              <a:gd name="connsiteX1964" fmla="*/ 1174735 w 12192000"/>
              <a:gd name="connsiteY1964" fmla="*/ 4127458 h 6858000"/>
              <a:gd name="connsiteX1965" fmla="*/ 908037 w 12192000"/>
              <a:gd name="connsiteY1965" fmla="*/ 4127458 h 6858000"/>
              <a:gd name="connsiteX1966" fmla="*/ 844538 w 12192000"/>
              <a:gd name="connsiteY1966" fmla="*/ 4190958 h 6858000"/>
              <a:gd name="connsiteX1967" fmla="*/ 908037 w 12192000"/>
              <a:gd name="connsiteY1967" fmla="*/ 4254458 h 6858000"/>
              <a:gd name="connsiteX1968" fmla="*/ 971537 w 12192000"/>
              <a:gd name="connsiteY1968" fmla="*/ 4190958 h 6858000"/>
              <a:gd name="connsiteX1969" fmla="*/ 908037 w 12192000"/>
              <a:gd name="connsiteY1969" fmla="*/ 4127458 h 6858000"/>
              <a:gd name="connsiteX1970" fmla="*/ 641339 w 12192000"/>
              <a:gd name="connsiteY1970" fmla="*/ 4127458 h 6858000"/>
              <a:gd name="connsiteX1971" fmla="*/ 577840 w 12192000"/>
              <a:gd name="connsiteY1971" fmla="*/ 4190958 h 6858000"/>
              <a:gd name="connsiteX1972" fmla="*/ 641339 w 12192000"/>
              <a:gd name="connsiteY1972" fmla="*/ 4254458 h 6858000"/>
              <a:gd name="connsiteX1973" fmla="*/ 704839 w 12192000"/>
              <a:gd name="connsiteY1973" fmla="*/ 4190958 h 6858000"/>
              <a:gd name="connsiteX1974" fmla="*/ 641339 w 12192000"/>
              <a:gd name="connsiteY1974" fmla="*/ 4127458 h 6858000"/>
              <a:gd name="connsiteX1975" fmla="*/ 374641 w 12192000"/>
              <a:gd name="connsiteY1975" fmla="*/ 4127458 h 6858000"/>
              <a:gd name="connsiteX1976" fmla="*/ 311142 w 12192000"/>
              <a:gd name="connsiteY1976" fmla="*/ 4190958 h 6858000"/>
              <a:gd name="connsiteX1977" fmla="*/ 374641 w 12192000"/>
              <a:gd name="connsiteY1977" fmla="*/ 4254458 h 6858000"/>
              <a:gd name="connsiteX1978" fmla="*/ 438141 w 12192000"/>
              <a:gd name="connsiteY1978" fmla="*/ 4190958 h 6858000"/>
              <a:gd name="connsiteX1979" fmla="*/ 374641 w 12192000"/>
              <a:gd name="connsiteY1979" fmla="*/ 4127458 h 6858000"/>
              <a:gd name="connsiteX1980" fmla="*/ 11842668 w 12192000"/>
              <a:gd name="connsiteY1980" fmla="*/ 3822658 h 6858000"/>
              <a:gd name="connsiteX1981" fmla="*/ 11779168 w 12192000"/>
              <a:gd name="connsiteY1981" fmla="*/ 3886158 h 6858000"/>
              <a:gd name="connsiteX1982" fmla="*/ 11842668 w 12192000"/>
              <a:gd name="connsiteY1982" fmla="*/ 3949658 h 6858000"/>
              <a:gd name="connsiteX1983" fmla="*/ 11906168 w 12192000"/>
              <a:gd name="connsiteY1983" fmla="*/ 3886158 h 6858000"/>
              <a:gd name="connsiteX1984" fmla="*/ 11842668 w 12192000"/>
              <a:gd name="connsiteY1984" fmla="*/ 3822658 h 6858000"/>
              <a:gd name="connsiteX1985" fmla="*/ 11575968 w 12192000"/>
              <a:gd name="connsiteY1985" fmla="*/ 3822658 h 6858000"/>
              <a:gd name="connsiteX1986" fmla="*/ 11512468 w 12192000"/>
              <a:gd name="connsiteY1986" fmla="*/ 3886158 h 6858000"/>
              <a:gd name="connsiteX1987" fmla="*/ 11575968 w 12192000"/>
              <a:gd name="connsiteY1987" fmla="*/ 3949658 h 6858000"/>
              <a:gd name="connsiteX1988" fmla="*/ 11639468 w 12192000"/>
              <a:gd name="connsiteY1988" fmla="*/ 3886158 h 6858000"/>
              <a:gd name="connsiteX1989" fmla="*/ 11575968 w 12192000"/>
              <a:gd name="connsiteY1989" fmla="*/ 3822658 h 6858000"/>
              <a:gd name="connsiteX1990" fmla="*/ 11309268 w 12192000"/>
              <a:gd name="connsiteY1990" fmla="*/ 3822658 h 6858000"/>
              <a:gd name="connsiteX1991" fmla="*/ 11245768 w 12192000"/>
              <a:gd name="connsiteY1991" fmla="*/ 3886158 h 6858000"/>
              <a:gd name="connsiteX1992" fmla="*/ 11309268 w 12192000"/>
              <a:gd name="connsiteY1992" fmla="*/ 3949658 h 6858000"/>
              <a:gd name="connsiteX1993" fmla="*/ 11372768 w 12192000"/>
              <a:gd name="connsiteY1993" fmla="*/ 3886158 h 6858000"/>
              <a:gd name="connsiteX1994" fmla="*/ 11309268 w 12192000"/>
              <a:gd name="connsiteY1994" fmla="*/ 3822658 h 6858000"/>
              <a:gd name="connsiteX1995" fmla="*/ 11042568 w 12192000"/>
              <a:gd name="connsiteY1995" fmla="*/ 3822658 h 6858000"/>
              <a:gd name="connsiteX1996" fmla="*/ 10979068 w 12192000"/>
              <a:gd name="connsiteY1996" fmla="*/ 3886158 h 6858000"/>
              <a:gd name="connsiteX1997" fmla="*/ 11042568 w 12192000"/>
              <a:gd name="connsiteY1997" fmla="*/ 3949658 h 6858000"/>
              <a:gd name="connsiteX1998" fmla="*/ 11106068 w 12192000"/>
              <a:gd name="connsiteY1998" fmla="*/ 3886158 h 6858000"/>
              <a:gd name="connsiteX1999" fmla="*/ 11042568 w 12192000"/>
              <a:gd name="connsiteY1999" fmla="*/ 3822658 h 6858000"/>
              <a:gd name="connsiteX2000" fmla="*/ 10775868 w 12192000"/>
              <a:gd name="connsiteY2000" fmla="*/ 3822658 h 6858000"/>
              <a:gd name="connsiteX2001" fmla="*/ 10712368 w 12192000"/>
              <a:gd name="connsiteY2001" fmla="*/ 3886158 h 6858000"/>
              <a:gd name="connsiteX2002" fmla="*/ 10775868 w 12192000"/>
              <a:gd name="connsiteY2002" fmla="*/ 3949658 h 6858000"/>
              <a:gd name="connsiteX2003" fmla="*/ 10839368 w 12192000"/>
              <a:gd name="connsiteY2003" fmla="*/ 3886158 h 6858000"/>
              <a:gd name="connsiteX2004" fmla="*/ 10775868 w 12192000"/>
              <a:gd name="connsiteY2004" fmla="*/ 3822658 h 6858000"/>
              <a:gd name="connsiteX2005" fmla="*/ 10509168 w 12192000"/>
              <a:gd name="connsiteY2005" fmla="*/ 3822658 h 6858000"/>
              <a:gd name="connsiteX2006" fmla="*/ 10445668 w 12192000"/>
              <a:gd name="connsiteY2006" fmla="*/ 3886158 h 6858000"/>
              <a:gd name="connsiteX2007" fmla="*/ 10509168 w 12192000"/>
              <a:gd name="connsiteY2007" fmla="*/ 3949658 h 6858000"/>
              <a:gd name="connsiteX2008" fmla="*/ 10572668 w 12192000"/>
              <a:gd name="connsiteY2008" fmla="*/ 3886158 h 6858000"/>
              <a:gd name="connsiteX2009" fmla="*/ 10509168 w 12192000"/>
              <a:gd name="connsiteY2009" fmla="*/ 3822658 h 6858000"/>
              <a:gd name="connsiteX2010" fmla="*/ 10242468 w 12192000"/>
              <a:gd name="connsiteY2010" fmla="*/ 3822658 h 6858000"/>
              <a:gd name="connsiteX2011" fmla="*/ 10178968 w 12192000"/>
              <a:gd name="connsiteY2011" fmla="*/ 3886158 h 6858000"/>
              <a:gd name="connsiteX2012" fmla="*/ 10242468 w 12192000"/>
              <a:gd name="connsiteY2012" fmla="*/ 3949658 h 6858000"/>
              <a:gd name="connsiteX2013" fmla="*/ 10305968 w 12192000"/>
              <a:gd name="connsiteY2013" fmla="*/ 3886158 h 6858000"/>
              <a:gd name="connsiteX2014" fmla="*/ 10242468 w 12192000"/>
              <a:gd name="connsiteY2014" fmla="*/ 3822658 h 6858000"/>
              <a:gd name="connsiteX2015" fmla="*/ 9975768 w 12192000"/>
              <a:gd name="connsiteY2015" fmla="*/ 3822658 h 6858000"/>
              <a:gd name="connsiteX2016" fmla="*/ 9912268 w 12192000"/>
              <a:gd name="connsiteY2016" fmla="*/ 3886158 h 6858000"/>
              <a:gd name="connsiteX2017" fmla="*/ 9975768 w 12192000"/>
              <a:gd name="connsiteY2017" fmla="*/ 3949658 h 6858000"/>
              <a:gd name="connsiteX2018" fmla="*/ 10039268 w 12192000"/>
              <a:gd name="connsiteY2018" fmla="*/ 3886158 h 6858000"/>
              <a:gd name="connsiteX2019" fmla="*/ 9975768 w 12192000"/>
              <a:gd name="connsiteY2019" fmla="*/ 3822658 h 6858000"/>
              <a:gd name="connsiteX2020" fmla="*/ 9709068 w 12192000"/>
              <a:gd name="connsiteY2020" fmla="*/ 3822658 h 6858000"/>
              <a:gd name="connsiteX2021" fmla="*/ 9645568 w 12192000"/>
              <a:gd name="connsiteY2021" fmla="*/ 3886158 h 6858000"/>
              <a:gd name="connsiteX2022" fmla="*/ 9709068 w 12192000"/>
              <a:gd name="connsiteY2022" fmla="*/ 3949658 h 6858000"/>
              <a:gd name="connsiteX2023" fmla="*/ 9772568 w 12192000"/>
              <a:gd name="connsiteY2023" fmla="*/ 3886158 h 6858000"/>
              <a:gd name="connsiteX2024" fmla="*/ 9709068 w 12192000"/>
              <a:gd name="connsiteY2024" fmla="*/ 3822658 h 6858000"/>
              <a:gd name="connsiteX2025" fmla="*/ 9442368 w 12192000"/>
              <a:gd name="connsiteY2025" fmla="*/ 3822658 h 6858000"/>
              <a:gd name="connsiteX2026" fmla="*/ 9378868 w 12192000"/>
              <a:gd name="connsiteY2026" fmla="*/ 3886158 h 6858000"/>
              <a:gd name="connsiteX2027" fmla="*/ 9442368 w 12192000"/>
              <a:gd name="connsiteY2027" fmla="*/ 3949658 h 6858000"/>
              <a:gd name="connsiteX2028" fmla="*/ 9505868 w 12192000"/>
              <a:gd name="connsiteY2028" fmla="*/ 3886158 h 6858000"/>
              <a:gd name="connsiteX2029" fmla="*/ 9442368 w 12192000"/>
              <a:gd name="connsiteY2029" fmla="*/ 3822658 h 6858000"/>
              <a:gd name="connsiteX2030" fmla="*/ 9175668 w 12192000"/>
              <a:gd name="connsiteY2030" fmla="*/ 3822658 h 6858000"/>
              <a:gd name="connsiteX2031" fmla="*/ 9112168 w 12192000"/>
              <a:gd name="connsiteY2031" fmla="*/ 3886158 h 6858000"/>
              <a:gd name="connsiteX2032" fmla="*/ 9175668 w 12192000"/>
              <a:gd name="connsiteY2032" fmla="*/ 3949658 h 6858000"/>
              <a:gd name="connsiteX2033" fmla="*/ 9239168 w 12192000"/>
              <a:gd name="connsiteY2033" fmla="*/ 3886158 h 6858000"/>
              <a:gd name="connsiteX2034" fmla="*/ 9175668 w 12192000"/>
              <a:gd name="connsiteY2034" fmla="*/ 3822658 h 6858000"/>
              <a:gd name="connsiteX2035" fmla="*/ 8908968 w 12192000"/>
              <a:gd name="connsiteY2035" fmla="*/ 3822658 h 6858000"/>
              <a:gd name="connsiteX2036" fmla="*/ 8845468 w 12192000"/>
              <a:gd name="connsiteY2036" fmla="*/ 3886158 h 6858000"/>
              <a:gd name="connsiteX2037" fmla="*/ 8908968 w 12192000"/>
              <a:gd name="connsiteY2037" fmla="*/ 3949658 h 6858000"/>
              <a:gd name="connsiteX2038" fmla="*/ 8972468 w 12192000"/>
              <a:gd name="connsiteY2038" fmla="*/ 3886158 h 6858000"/>
              <a:gd name="connsiteX2039" fmla="*/ 8908968 w 12192000"/>
              <a:gd name="connsiteY2039" fmla="*/ 3822658 h 6858000"/>
              <a:gd name="connsiteX2040" fmla="*/ 8642268 w 12192000"/>
              <a:gd name="connsiteY2040" fmla="*/ 3822658 h 6858000"/>
              <a:gd name="connsiteX2041" fmla="*/ 8578768 w 12192000"/>
              <a:gd name="connsiteY2041" fmla="*/ 3886158 h 6858000"/>
              <a:gd name="connsiteX2042" fmla="*/ 8642268 w 12192000"/>
              <a:gd name="connsiteY2042" fmla="*/ 3949658 h 6858000"/>
              <a:gd name="connsiteX2043" fmla="*/ 8705768 w 12192000"/>
              <a:gd name="connsiteY2043" fmla="*/ 3886158 h 6858000"/>
              <a:gd name="connsiteX2044" fmla="*/ 8642268 w 12192000"/>
              <a:gd name="connsiteY2044" fmla="*/ 3822658 h 6858000"/>
              <a:gd name="connsiteX2045" fmla="*/ 8375568 w 12192000"/>
              <a:gd name="connsiteY2045" fmla="*/ 3822658 h 6858000"/>
              <a:gd name="connsiteX2046" fmla="*/ 8312068 w 12192000"/>
              <a:gd name="connsiteY2046" fmla="*/ 3886158 h 6858000"/>
              <a:gd name="connsiteX2047" fmla="*/ 8375568 w 12192000"/>
              <a:gd name="connsiteY2047" fmla="*/ 3949658 h 6858000"/>
              <a:gd name="connsiteX2048" fmla="*/ 8439068 w 12192000"/>
              <a:gd name="connsiteY2048" fmla="*/ 3886158 h 6858000"/>
              <a:gd name="connsiteX2049" fmla="*/ 8375568 w 12192000"/>
              <a:gd name="connsiteY2049" fmla="*/ 3822658 h 6858000"/>
              <a:gd name="connsiteX2050" fmla="*/ 8108868 w 12192000"/>
              <a:gd name="connsiteY2050" fmla="*/ 3822658 h 6858000"/>
              <a:gd name="connsiteX2051" fmla="*/ 8045368 w 12192000"/>
              <a:gd name="connsiteY2051" fmla="*/ 3886158 h 6858000"/>
              <a:gd name="connsiteX2052" fmla="*/ 8108868 w 12192000"/>
              <a:gd name="connsiteY2052" fmla="*/ 3949658 h 6858000"/>
              <a:gd name="connsiteX2053" fmla="*/ 8172368 w 12192000"/>
              <a:gd name="connsiteY2053" fmla="*/ 3886158 h 6858000"/>
              <a:gd name="connsiteX2054" fmla="*/ 8108868 w 12192000"/>
              <a:gd name="connsiteY2054" fmla="*/ 3822658 h 6858000"/>
              <a:gd name="connsiteX2055" fmla="*/ 7842168 w 12192000"/>
              <a:gd name="connsiteY2055" fmla="*/ 3822658 h 6858000"/>
              <a:gd name="connsiteX2056" fmla="*/ 7778668 w 12192000"/>
              <a:gd name="connsiteY2056" fmla="*/ 3886158 h 6858000"/>
              <a:gd name="connsiteX2057" fmla="*/ 7842168 w 12192000"/>
              <a:gd name="connsiteY2057" fmla="*/ 3949658 h 6858000"/>
              <a:gd name="connsiteX2058" fmla="*/ 7905668 w 12192000"/>
              <a:gd name="connsiteY2058" fmla="*/ 3886158 h 6858000"/>
              <a:gd name="connsiteX2059" fmla="*/ 7842168 w 12192000"/>
              <a:gd name="connsiteY2059" fmla="*/ 3822658 h 6858000"/>
              <a:gd name="connsiteX2060" fmla="*/ 7575468 w 12192000"/>
              <a:gd name="connsiteY2060" fmla="*/ 3822658 h 6858000"/>
              <a:gd name="connsiteX2061" fmla="*/ 7511968 w 12192000"/>
              <a:gd name="connsiteY2061" fmla="*/ 3886158 h 6858000"/>
              <a:gd name="connsiteX2062" fmla="*/ 7575468 w 12192000"/>
              <a:gd name="connsiteY2062" fmla="*/ 3949658 h 6858000"/>
              <a:gd name="connsiteX2063" fmla="*/ 7638968 w 12192000"/>
              <a:gd name="connsiteY2063" fmla="*/ 3886158 h 6858000"/>
              <a:gd name="connsiteX2064" fmla="*/ 7575468 w 12192000"/>
              <a:gd name="connsiteY2064" fmla="*/ 3822658 h 6858000"/>
              <a:gd name="connsiteX2065" fmla="*/ 7308768 w 12192000"/>
              <a:gd name="connsiteY2065" fmla="*/ 3822658 h 6858000"/>
              <a:gd name="connsiteX2066" fmla="*/ 7245268 w 12192000"/>
              <a:gd name="connsiteY2066" fmla="*/ 3886158 h 6858000"/>
              <a:gd name="connsiteX2067" fmla="*/ 7308768 w 12192000"/>
              <a:gd name="connsiteY2067" fmla="*/ 3949658 h 6858000"/>
              <a:gd name="connsiteX2068" fmla="*/ 7372268 w 12192000"/>
              <a:gd name="connsiteY2068" fmla="*/ 3886158 h 6858000"/>
              <a:gd name="connsiteX2069" fmla="*/ 7308768 w 12192000"/>
              <a:gd name="connsiteY2069" fmla="*/ 3822658 h 6858000"/>
              <a:gd name="connsiteX2070" fmla="*/ 7042068 w 12192000"/>
              <a:gd name="connsiteY2070" fmla="*/ 3822658 h 6858000"/>
              <a:gd name="connsiteX2071" fmla="*/ 6978568 w 12192000"/>
              <a:gd name="connsiteY2071" fmla="*/ 3886158 h 6858000"/>
              <a:gd name="connsiteX2072" fmla="*/ 7042068 w 12192000"/>
              <a:gd name="connsiteY2072" fmla="*/ 3949658 h 6858000"/>
              <a:gd name="connsiteX2073" fmla="*/ 7105568 w 12192000"/>
              <a:gd name="connsiteY2073" fmla="*/ 3886158 h 6858000"/>
              <a:gd name="connsiteX2074" fmla="*/ 7042068 w 12192000"/>
              <a:gd name="connsiteY2074" fmla="*/ 3822658 h 6858000"/>
              <a:gd name="connsiteX2075" fmla="*/ 6775368 w 12192000"/>
              <a:gd name="connsiteY2075" fmla="*/ 3822658 h 6858000"/>
              <a:gd name="connsiteX2076" fmla="*/ 6711868 w 12192000"/>
              <a:gd name="connsiteY2076" fmla="*/ 3886158 h 6858000"/>
              <a:gd name="connsiteX2077" fmla="*/ 6775368 w 12192000"/>
              <a:gd name="connsiteY2077" fmla="*/ 3949658 h 6858000"/>
              <a:gd name="connsiteX2078" fmla="*/ 6838868 w 12192000"/>
              <a:gd name="connsiteY2078" fmla="*/ 3886158 h 6858000"/>
              <a:gd name="connsiteX2079" fmla="*/ 6775368 w 12192000"/>
              <a:gd name="connsiteY2079" fmla="*/ 3822658 h 6858000"/>
              <a:gd name="connsiteX2080" fmla="*/ 6508668 w 12192000"/>
              <a:gd name="connsiteY2080" fmla="*/ 3822658 h 6858000"/>
              <a:gd name="connsiteX2081" fmla="*/ 6445168 w 12192000"/>
              <a:gd name="connsiteY2081" fmla="*/ 3886158 h 6858000"/>
              <a:gd name="connsiteX2082" fmla="*/ 6508668 w 12192000"/>
              <a:gd name="connsiteY2082" fmla="*/ 3949658 h 6858000"/>
              <a:gd name="connsiteX2083" fmla="*/ 6572168 w 12192000"/>
              <a:gd name="connsiteY2083" fmla="*/ 3886158 h 6858000"/>
              <a:gd name="connsiteX2084" fmla="*/ 6508668 w 12192000"/>
              <a:gd name="connsiteY2084" fmla="*/ 3822658 h 6858000"/>
              <a:gd name="connsiteX2085" fmla="*/ 6241968 w 12192000"/>
              <a:gd name="connsiteY2085" fmla="*/ 3822658 h 6858000"/>
              <a:gd name="connsiteX2086" fmla="*/ 6178468 w 12192000"/>
              <a:gd name="connsiteY2086" fmla="*/ 3886158 h 6858000"/>
              <a:gd name="connsiteX2087" fmla="*/ 6241968 w 12192000"/>
              <a:gd name="connsiteY2087" fmla="*/ 3949658 h 6858000"/>
              <a:gd name="connsiteX2088" fmla="*/ 6305468 w 12192000"/>
              <a:gd name="connsiteY2088" fmla="*/ 3886158 h 6858000"/>
              <a:gd name="connsiteX2089" fmla="*/ 6241968 w 12192000"/>
              <a:gd name="connsiteY2089" fmla="*/ 3822658 h 6858000"/>
              <a:gd name="connsiteX2090" fmla="*/ 5975275 w 12192000"/>
              <a:gd name="connsiteY2090" fmla="*/ 3822658 h 6858000"/>
              <a:gd name="connsiteX2091" fmla="*/ 5911768 w 12192000"/>
              <a:gd name="connsiteY2091" fmla="*/ 3886158 h 6858000"/>
              <a:gd name="connsiteX2092" fmla="*/ 5975275 w 12192000"/>
              <a:gd name="connsiteY2092" fmla="*/ 3949658 h 6858000"/>
              <a:gd name="connsiteX2093" fmla="*/ 6038782 w 12192000"/>
              <a:gd name="connsiteY2093" fmla="*/ 3886158 h 6858000"/>
              <a:gd name="connsiteX2094" fmla="*/ 5975275 w 12192000"/>
              <a:gd name="connsiteY2094" fmla="*/ 3822658 h 6858000"/>
              <a:gd name="connsiteX2095" fmla="*/ 5708575 w 12192000"/>
              <a:gd name="connsiteY2095" fmla="*/ 3822658 h 6858000"/>
              <a:gd name="connsiteX2096" fmla="*/ 5645077 w 12192000"/>
              <a:gd name="connsiteY2096" fmla="*/ 3886158 h 6858000"/>
              <a:gd name="connsiteX2097" fmla="*/ 5708575 w 12192000"/>
              <a:gd name="connsiteY2097" fmla="*/ 3949658 h 6858000"/>
              <a:gd name="connsiteX2098" fmla="*/ 5772073 w 12192000"/>
              <a:gd name="connsiteY2098" fmla="*/ 3886158 h 6858000"/>
              <a:gd name="connsiteX2099" fmla="*/ 5708575 w 12192000"/>
              <a:gd name="connsiteY2099" fmla="*/ 3822658 h 6858000"/>
              <a:gd name="connsiteX2100" fmla="*/ 5441882 w 12192000"/>
              <a:gd name="connsiteY2100" fmla="*/ 3822658 h 6858000"/>
              <a:gd name="connsiteX2101" fmla="*/ 5378386 w 12192000"/>
              <a:gd name="connsiteY2101" fmla="*/ 3886158 h 6858000"/>
              <a:gd name="connsiteX2102" fmla="*/ 5441882 w 12192000"/>
              <a:gd name="connsiteY2102" fmla="*/ 3949658 h 6858000"/>
              <a:gd name="connsiteX2103" fmla="*/ 5505384 w 12192000"/>
              <a:gd name="connsiteY2103" fmla="*/ 3886158 h 6858000"/>
              <a:gd name="connsiteX2104" fmla="*/ 5441882 w 12192000"/>
              <a:gd name="connsiteY2104" fmla="*/ 3822658 h 6858000"/>
              <a:gd name="connsiteX2105" fmla="*/ 5175183 w 12192000"/>
              <a:gd name="connsiteY2105" fmla="*/ 3822658 h 6858000"/>
              <a:gd name="connsiteX2106" fmla="*/ 5111682 w 12192000"/>
              <a:gd name="connsiteY2106" fmla="*/ 3886158 h 6858000"/>
              <a:gd name="connsiteX2107" fmla="*/ 5175183 w 12192000"/>
              <a:gd name="connsiteY2107" fmla="*/ 3949658 h 6858000"/>
              <a:gd name="connsiteX2108" fmla="*/ 5238674 w 12192000"/>
              <a:gd name="connsiteY2108" fmla="*/ 3886158 h 6858000"/>
              <a:gd name="connsiteX2109" fmla="*/ 5175183 w 12192000"/>
              <a:gd name="connsiteY2109" fmla="*/ 3822658 h 6858000"/>
              <a:gd name="connsiteX2110" fmla="*/ 4908488 w 12192000"/>
              <a:gd name="connsiteY2110" fmla="*/ 3822658 h 6858000"/>
              <a:gd name="connsiteX2111" fmla="*/ 4844981 w 12192000"/>
              <a:gd name="connsiteY2111" fmla="*/ 3886158 h 6858000"/>
              <a:gd name="connsiteX2112" fmla="*/ 4908488 w 12192000"/>
              <a:gd name="connsiteY2112" fmla="*/ 3949658 h 6858000"/>
              <a:gd name="connsiteX2113" fmla="*/ 4971983 w 12192000"/>
              <a:gd name="connsiteY2113" fmla="*/ 3886158 h 6858000"/>
              <a:gd name="connsiteX2114" fmla="*/ 4908488 w 12192000"/>
              <a:gd name="connsiteY2114" fmla="*/ 3822658 h 6858000"/>
              <a:gd name="connsiteX2115" fmla="*/ 4641785 w 12192000"/>
              <a:gd name="connsiteY2115" fmla="*/ 3822658 h 6858000"/>
              <a:gd name="connsiteX2116" fmla="*/ 4578303 w 12192000"/>
              <a:gd name="connsiteY2116" fmla="*/ 3886158 h 6858000"/>
              <a:gd name="connsiteX2117" fmla="*/ 4641785 w 12192000"/>
              <a:gd name="connsiteY2117" fmla="*/ 3949658 h 6858000"/>
              <a:gd name="connsiteX2118" fmla="*/ 4705269 w 12192000"/>
              <a:gd name="connsiteY2118" fmla="*/ 3886158 h 6858000"/>
              <a:gd name="connsiteX2119" fmla="*/ 4641785 w 12192000"/>
              <a:gd name="connsiteY2119" fmla="*/ 3822658 h 6858000"/>
              <a:gd name="connsiteX2120" fmla="*/ 4375094 w 12192000"/>
              <a:gd name="connsiteY2120" fmla="*/ 3822658 h 6858000"/>
              <a:gd name="connsiteX2121" fmla="*/ 4311589 w 12192000"/>
              <a:gd name="connsiteY2121" fmla="*/ 3886158 h 6858000"/>
              <a:gd name="connsiteX2122" fmla="*/ 4375094 w 12192000"/>
              <a:gd name="connsiteY2122" fmla="*/ 3949658 h 6858000"/>
              <a:gd name="connsiteX2123" fmla="*/ 4438605 w 12192000"/>
              <a:gd name="connsiteY2123" fmla="*/ 3886158 h 6858000"/>
              <a:gd name="connsiteX2124" fmla="*/ 4375094 w 12192000"/>
              <a:gd name="connsiteY2124" fmla="*/ 3822658 h 6858000"/>
              <a:gd name="connsiteX2125" fmla="*/ 4108385 w 12192000"/>
              <a:gd name="connsiteY2125" fmla="*/ 3822658 h 6858000"/>
              <a:gd name="connsiteX2126" fmla="*/ 4044936 w 12192000"/>
              <a:gd name="connsiteY2126" fmla="*/ 3886158 h 6858000"/>
              <a:gd name="connsiteX2127" fmla="*/ 4108385 w 12192000"/>
              <a:gd name="connsiteY2127" fmla="*/ 3949658 h 6858000"/>
              <a:gd name="connsiteX2128" fmla="*/ 4171880 w 12192000"/>
              <a:gd name="connsiteY2128" fmla="*/ 3886158 h 6858000"/>
              <a:gd name="connsiteX2129" fmla="*/ 4108385 w 12192000"/>
              <a:gd name="connsiteY2129" fmla="*/ 3822658 h 6858000"/>
              <a:gd name="connsiteX2130" fmla="*/ 3841729 w 12192000"/>
              <a:gd name="connsiteY2130" fmla="*/ 3822658 h 6858000"/>
              <a:gd name="connsiteX2131" fmla="*/ 3778231 w 12192000"/>
              <a:gd name="connsiteY2131" fmla="*/ 3886158 h 6858000"/>
              <a:gd name="connsiteX2132" fmla="*/ 3841729 w 12192000"/>
              <a:gd name="connsiteY2132" fmla="*/ 3949658 h 6858000"/>
              <a:gd name="connsiteX2133" fmla="*/ 3905237 w 12192000"/>
              <a:gd name="connsiteY2133" fmla="*/ 3886158 h 6858000"/>
              <a:gd name="connsiteX2134" fmla="*/ 3841729 w 12192000"/>
              <a:gd name="connsiteY2134" fmla="*/ 3822658 h 6858000"/>
              <a:gd name="connsiteX2135" fmla="*/ 3575042 w 12192000"/>
              <a:gd name="connsiteY2135" fmla="*/ 3822658 h 6858000"/>
              <a:gd name="connsiteX2136" fmla="*/ 3511543 w 12192000"/>
              <a:gd name="connsiteY2136" fmla="*/ 3886158 h 6858000"/>
              <a:gd name="connsiteX2137" fmla="*/ 3575042 w 12192000"/>
              <a:gd name="connsiteY2137" fmla="*/ 3949658 h 6858000"/>
              <a:gd name="connsiteX2138" fmla="*/ 3638543 w 12192000"/>
              <a:gd name="connsiteY2138" fmla="*/ 3886158 h 6858000"/>
              <a:gd name="connsiteX2139" fmla="*/ 3575042 w 12192000"/>
              <a:gd name="connsiteY2139" fmla="*/ 3822658 h 6858000"/>
              <a:gd name="connsiteX2140" fmla="*/ 3308320 w 12192000"/>
              <a:gd name="connsiteY2140" fmla="*/ 3822658 h 6858000"/>
              <a:gd name="connsiteX2141" fmla="*/ 3244826 w 12192000"/>
              <a:gd name="connsiteY2141" fmla="*/ 3886158 h 6858000"/>
              <a:gd name="connsiteX2142" fmla="*/ 3308320 w 12192000"/>
              <a:gd name="connsiteY2142" fmla="*/ 3949658 h 6858000"/>
              <a:gd name="connsiteX2143" fmla="*/ 3371827 w 12192000"/>
              <a:gd name="connsiteY2143" fmla="*/ 3886158 h 6858000"/>
              <a:gd name="connsiteX2144" fmla="*/ 3308320 w 12192000"/>
              <a:gd name="connsiteY2144" fmla="*/ 3822658 h 6858000"/>
              <a:gd name="connsiteX2145" fmla="*/ 3041644 w 12192000"/>
              <a:gd name="connsiteY2145" fmla="*/ 3822658 h 6858000"/>
              <a:gd name="connsiteX2146" fmla="*/ 2978150 w 12192000"/>
              <a:gd name="connsiteY2146" fmla="*/ 3886158 h 6858000"/>
              <a:gd name="connsiteX2147" fmla="*/ 3041644 w 12192000"/>
              <a:gd name="connsiteY2147" fmla="*/ 3949658 h 6858000"/>
              <a:gd name="connsiteX2148" fmla="*/ 3105138 w 12192000"/>
              <a:gd name="connsiteY2148" fmla="*/ 3886158 h 6858000"/>
              <a:gd name="connsiteX2149" fmla="*/ 3041644 w 12192000"/>
              <a:gd name="connsiteY2149" fmla="*/ 3822658 h 6858000"/>
              <a:gd name="connsiteX2150" fmla="*/ 2774968 w 12192000"/>
              <a:gd name="connsiteY2150" fmla="*/ 3822658 h 6858000"/>
              <a:gd name="connsiteX2151" fmla="*/ 2711466 w 12192000"/>
              <a:gd name="connsiteY2151" fmla="*/ 3886158 h 6858000"/>
              <a:gd name="connsiteX2152" fmla="*/ 2774968 w 12192000"/>
              <a:gd name="connsiteY2152" fmla="*/ 3949658 h 6858000"/>
              <a:gd name="connsiteX2153" fmla="*/ 2838463 w 12192000"/>
              <a:gd name="connsiteY2153" fmla="*/ 3886158 h 6858000"/>
              <a:gd name="connsiteX2154" fmla="*/ 2774968 w 12192000"/>
              <a:gd name="connsiteY2154" fmla="*/ 3822658 h 6858000"/>
              <a:gd name="connsiteX2155" fmla="*/ 2508246 w 12192000"/>
              <a:gd name="connsiteY2155" fmla="*/ 3822658 h 6858000"/>
              <a:gd name="connsiteX2156" fmla="*/ 2444739 w 12192000"/>
              <a:gd name="connsiteY2156" fmla="*/ 3886158 h 6858000"/>
              <a:gd name="connsiteX2157" fmla="*/ 2508246 w 12192000"/>
              <a:gd name="connsiteY2157" fmla="*/ 3949658 h 6858000"/>
              <a:gd name="connsiteX2158" fmla="*/ 2571755 w 12192000"/>
              <a:gd name="connsiteY2158" fmla="*/ 3886158 h 6858000"/>
              <a:gd name="connsiteX2159" fmla="*/ 2508246 w 12192000"/>
              <a:gd name="connsiteY2159" fmla="*/ 3822658 h 6858000"/>
              <a:gd name="connsiteX2160" fmla="*/ 2241539 w 12192000"/>
              <a:gd name="connsiteY2160" fmla="*/ 3822658 h 6858000"/>
              <a:gd name="connsiteX2161" fmla="*/ 2178052 w 12192000"/>
              <a:gd name="connsiteY2161" fmla="*/ 3886158 h 6858000"/>
              <a:gd name="connsiteX2162" fmla="*/ 2241539 w 12192000"/>
              <a:gd name="connsiteY2162" fmla="*/ 3949658 h 6858000"/>
              <a:gd name="connsiteX2163" fmla="*/ 2305054 w 12192000"/>
              <a:gd name="connsiteY2163" fmla="*/ 3886158 h 6858000"/>
              <a:gd name="connsiteX2164" fmla="*/ 2241539 w 12192000"/>
              <a:gd name="connsiteY2164" fmla="*/ 3822658 h 6858000"/>
              <a:gd name="connsiteX2165" fmla="*/ 1974836 w 12192000"/>
              <a:gd name="connsiteY2165" fmla="*/ 3822658 h 6858000"/>
              <a:gd name="connsiteX2166" fmla="*/ 1911333 w 12192000"/>
              <a:gd name="connsiteY2166" fmla="*/ 3886158 h 6858000"/>
              <a:gd name="connsiteX2167" fmla="*/ 1974836 w 12192000"/>
              <a:gd name="connsiteY2167" fmla="*/ 3949658 h 6858000"/>
              <a:gd name="connsiteX2168" fmla="*/ 2038343 w 12192000"/>
              <a:gd name="connsiteY2168" fmla="*/ 3886158 h 6858000"/>
              <a:gd name="connsiteX2169" fmla="*/ 1974836 w 12192000"/>
              <a:gd name="connsiteY2169" fmla="*/ 3822658 h 6858000"/>
              <a:gd name="connsiteX2170" fmla="*/ 1708134 w 12192000"/>
              <a:gd name="connsiteY2170" fmla="*/ 3822658 h 6858000"/>
              <a:gd name="connsiteX2171" fmla="*/ 1644632 w 12192000"/>
              <a:gd name="connsiteY2171" fmla="*/ 3886158 h 6858000"/>
              <a:gd name="connsiteX2172" fmla="*/ 1708134 w 12192000"/>
              <a:gd name="connsiteY2172" fmla="*/ 3949658 h 6858000"/>
              <a:gd name="connsiteX2173" fmla="*/ 1771633 w 12192000"/>
              <a:gd name="connsiteY2173" fmla="*/ 3886158 h 6858000"/>
              <a:gd name="connsiteX2174" fmla="*/ 1708134 w 12192000"/>
              <a:gd name="connsiteY2174" fmla="*/ 3822658 h 6858000"/>
              <a:gd name="connsiteX2175" fmla="*/ 1441434 w 12192000"/>
              <a:gd name="connsiteY2175" fmla="*/ 3822658 h 6858000"/>
              <a:gd name="connsiteX2176" fmla="*/ 1377934 w 12192000"/>
              <a:gd name="connsiteY2176" fmla="*/ 3886158 h 6858000"/>
              <a:gd name="connsiteX2177" fmla="*/ 1441434 w 12192000"/>
              <a:gd name="connsiteY2177" fmla="*/ 3949658 h 6858000"/>
              <a:gd name="connsiteX2178" fmla="*/ 1504933 w 12192000"/>
              <a:gd name="connsiteY2178" fmla="*/ 3886158 h 6858000"/>
              <a:gd name="connsiteX2179" fmla="*/ 1441434 w 12192000"/>
              <a:gd name="connsiteY2179" fmla="*/ 3822658 h 6858000"/>
              <a:gd name="connsiteX2180" fmla="*/ 1174736 w 12192000"/>
              <a:gd name="connsiteY2180" fmla="*/ 3822658 h 6858000"/>
              <a:gd name="connsiteX2181" fmla="*/ 1111236 w 12192000"/>
              <a:gd name="connsiteY2181" fmla="*/ 3886158 h 6858000"/>
              <a:gd name="connsiteX2182" fmla="*/ 1174736 w 12192000"/>
              <a:gd name="connsiteY2182" fmla="*/ 3949658 h 6858000"/>
              <a:gd name="connsiteX2183" fmla="*/ 1238235 w 12192000"/>
              <a:gd name="connsiteY2183" fmla="*/ 3886158 h 6858000"/>
              <a:gd name="connsiteX2184" fmla="*/ 1174736 w 12192000"/>
              <a:gd name="connsiteY2184" fmla="*/ 3822658 h 6858000"/>
              <a:gd name="connsiteX2185" fmla="*/ 908038 w 12192000"/>
              <a:gd name="connsiteY2185" fmla="*/ 3822658 h 6858000"/>
              <a:gd name="connsiteX2186" fmla="*/ 844538 w 12192000"/>
              <a:gd name="connsiteY2186" fmla="*/ 3886158 h 6858000"/>
              <a:gd name="connsiteX2187" fmla="*/ 908038 w 12192000"/>
              <a:gd name="connsiteY2187" fmla="*/ 3949658 h 6858000"/>
              <a:gd name="connsiteX2188" fmla="*/ 971537 w 12192000"/>
              <a:gd name="connsiteY2188" fmla="*/ 3886158 h 6858000"/>
              <a:gd name="connsiteX2189" fmla="*/ 908038 w 12192000"/>
              <a:gd name="connsiteY2189" fmla="*/ 3822658 h 6858000"/>
              <a:gd name="connsiteX2190" fmla="*/ 641339 w 12192000"/>
              <a:gd name="connsiteY2190" fmla="*/ 3822658 h 6858000"/>
              <a:gd name="connsiteX2191" fmla="*/ 577840 w 12192000"/>
              <a:gd name="connsiteY2191" fmla="*/ 3886158 h 6858000"/>
              <a:gd name="connsiteX2192" fmla="*/ 641339 w 12192000"/>
              <a:gd name="connsiteY2192" fmla="*/ 3949658 h 6858000"/>
              <a:gd name="connsiteX2193" fmla="*/ 704839 w 12192000"/>
              <a:gd name="connsiteY2193" fmla="*/ 3886158 h 6858000"/>
              <a:gd name="connsiteX2194" fmla="*/ 641339 w 12192000"/>
              <a:gd name="connsiteY2194" fmla="*/ 3822658 h 6858000"/>
              <a:gd name="connsiteX2195" fmla="*/ 374641 w 12192000"/>
              <a:gd name="connsiteY2195" fmla="*/ 3822658 h 6858000"/>
              <a:gd name="connsiteX2196" fmla="*/ 311142 w 12192000"/>
              <a:gd name="connsiteY2196" fmla="*/ 3886158 h 6858000"/>
              <a:gd name="connsiteX2197" fmla="*/ 374641 w 12192000"/>
              <a:gd name="connsiteY2197" fmla="*/ 3949658 h 6858000"/>
              <a:gd name="connsiteX2198" fmla="*/ 438141 w 12192000"/>
              <a:gd name="connsiteY2198" fmla="*/ 3886158 h 6858000"/>
              <a:gd name="connsiteX2199" fmla="*/ 374641 w 12192000"/>
              <a:gd name="connsiteY2199" fmla="*/ 3822658 h 6858000"/>
              <a:gd name="connsiteX2200" fmla="*/ 11829968 w 12192000"/>
              <a:gd name="connsiteY2200" fmla="*/ 3517858 h 6858000"/>
              <a:gd name="connsiteX2201" fmla="*/ 11766468 w 12192000"/>
              <a:gd name="connsiteY2201" fmla="*/ 3581358 h 6858000"/>
              <a:gd name="connsiteX2202" fmla="*/ 11829968 w 12192000"/>
              <a:gd name="connsiteY2202" fmla="*/ 3644858 h 6858000"/>
              <a:gd name="connsiteX2203" fmla="*/ 11893468 w 12192000"/>
              <a:gd name="connsiteY2203" fmla="*/ 3581358 h 6858000"/>
              <a:gd name="connsiteX2204" fmla="*/ 11829968 w 12192000"/>
              <a:gd name="connsiteY2204" fmla="*/ 3517858 h 6858000"/>
              <a:gd name="connsiteX2205" fmla="*/ 11563268 w 12192000"/>
              <a:gd name="connsiteY2205" fmla="*/ 3517858 h 6858000"/>
              <a:gd name="connsiteX2206" fmla="*/ 11499768 w 12192000"/>
              <a:gd name="connsiteY2206" fmla="*/ 3581358 h 6858000"/>
              <a:gd name="connsiteX2207" fmla="*/ 11563268 w 12192000"/>
              <a:gd name="connsiteY2207" fmla="*/ 3644858 h 6858000"/>
              <a:gd name="connsiteX2208" fmla="*/ 11626768 w 12192000"/>
              <a:gd name="connsiteY2208" fmla="*/ 3581358 h 6858000"/>
              <a:gd name="connsiteX2209" fmla="*/ 11563268 w 12192000"/>
              <a:gd name="connsiteY2209" fmla="*/ 3517858 h 6858000"/>
              <a:gd name="connsiteX2210" fmla="*/ 11296568 w 12192000"/>
              <a:gd name="connsiteY2210" fmla="*/ 3517858 h 6858000"/>
              <a:gd name="connsiteX2211" fmla="*/ 11233068 w 12192000"/>
              <a:gd name="connsiteY2211" fmla="*/ 3581358 h 6858000"/>
              <a:gd name="connsiteX2212" fmla="*/ 11296568 w 12192000"/>
              <a:gd name="connsiteY2212" fmla="*/ 3644858 h 6858000"/>
              <a:gd name="connsiteX2213" fmla="*/ 11360068 w 12192000"/>
              <a:gd name="connsiteY2213" fmla="*/ 3581358 h 6858000"/>
              <a:gd name="connsiteX2214" fmla="*/ 11296568 w 12192000"/>
              <a:gd name="connsiteY2214" fmla="*/ 3517858 h 6858000"/>
              <a:gd name="connsiteX2215" fmla="*/ 11029868 w 12192000"/>
              <a:gd name="connsiteY2215" fmla="*/ 3517858 h 6858000"/>
              <a:gd name="connsiteX2216" fmla="*/ 10966368 w 12192000"/>
              <a:gd name="connsiteY2216" fmla="*/ 3581358 h 6858000"/>
              <a:gd name="connsiteX2217" fmla="*/ 11029868 w 12192000"/>
              <a:gd name="connsiteY2217" fmla="*/ 3644858 h 6858000"/>
              <a:gd name="connsiteX2218" fmla="*/ 11093368 w 12192000"/>
              <a:gd name="connsiteY2218" fmla="*/ 3581358 h 6858000"/>
              <a:gd name="connsiteX2219" fmla="*/ 11029868 w 12192000"/>
              <a:gd name="connsiteY2219" fmla="*/ 3517858 h 6858000"/>
              <a:gd name="connsiteX2220" fmla="*/ 10763168 w 12192000"/>
              <a:gd name="connsiteY2220" fmla="*/ 3517858 h 6858000"/>
              <a:gd name="connsiteX2221" fmla="*/ 10699668 w 12192000"/>
              <a:gd name="connsiteY2221" fmla="*/ 3581358 h 6858000"/>
              <a:gd name="connsiteX2222" fmla="*/ 10763168 w 12192000"/>
              <a:gd name="connsiteY2222" fmla="*/ 3644858 h 6858000"/>
              <a:gd name="connsiteX2223" fmla="*/ 10826668 w 12192000"/>
              <a:gd name="connsiteY2223" fmla="*/ 3581358 h 6858000"/>
              <a:gd name="connsiteX2224" fmla="*/ 10763168 w 12192000"/>
              <a:gd name="connsiteY2224" fmla="*/ 3517858 h 6858000"/>
              <a:gd name="connsiteX2225" fmla="*/ 10496468 w 12192000"/>
              <a:gd name="connsiteY2225" fmla="*/ 3517858 h 6858000"/>
              <a:gd name="connsiteX2226" fmla="*/ 10432968 w 12192000"/>
              <a:gd name="connsiteY2226" fmla="*/ 3581358 h 6858000"/>
              <a:gd name="connsiteX2227" fmla="*/ 10496468 w 12192000"/>
              <a:gd name="connsiteY2227" fmla="*/ 3644858 h 6858000"/>
              <a:gd name="connsiteX2228" fmla="*/ 10559968 w 12192000"/>
              <a:gd name="connsiteY2228" fmla="*/ 3581358 h 6858000"/>
              <a:gd name="connsiteX2229" fmla="*/ 10496468 w 12192000"/>
              <a:gd name="connsiteY2229" fmla="*/ 3517858 h 6858000"/>
              <a:gd name="connsiteX2230" fmla="*/ 10229768 w 12192000"/>
              <a:gd name="connsiteY2230" fmla="*/ 3517858 h 6858000"/>
              <a:gd name="connsiteX2231" fmla="*/ 10166268 w 12192000"/>
              <a:gd name="connsiteY2231" fmla="*/ 3581358 h 6858000"/>
              <a:gd name="connsiteX2232" fmla="*/ 10229768 w 12192000"/>
              <a:gd name="connsiteY2232" fmla="*/ 3644858 h 6858000"/>
              <a:gd name="connsiteX2233" fmla="*/ 10293268 w 12192000"/>
              <a:gd name="connsiteY2233" fmla="*/ 3581358 h 6858000"/>
              <a:gd name="connsiteX2234" fmla="*/ 10229768 w 12192000"/>
              <a:gd name="connsiteY2234" fmla="*/ 3517858 h 6858000"/>
              <a:gd name="connsiteX2235" fmla="*/ 9963068 w 12192000"/>
              <a:gd name="connsiteY2235" fmla="*/ 3517858 h 6858000"/>
              <a:gd name="connsiteX2236" fmla="*/ 9899568 w 12192000"/>
              <a:gd name="connsiteY2236" fmla="*/ 3581358 h 6858000"/>
              <a:gd name="connsiteX2237" fmla="*/ 9963068 w 12192000"/>
              <a:gd name="connsiteY2237" fmla="*/ 3644858 h 6858000"/>
              <a:gd name="connsiteX2238" fmla="*/ 10026568 w 12192000"/>
              <a:gd name="connsiteY2238" fmla="*/ 3581358 h 6858000"/>
              <a:gd name="connsiteX2239" fmla="*/ 9963068 w 12192000"/>
              <a:gd name="connsiteY2239" fmla="*/ 3517858 h 6858000"/>
              <a:gd name="connsiteX2240" fmla="*/ 9696368 w 12192000"/>
              <a:gd name="connsiteY2240" fmla="*/ 3517858 h 6858000"/>
              <a:gd name="connsiteX2241" fmla="*/ 9632868 w 12192000"/>
              <a:gd name="connsiteY2241" fmla="*/ 3581358 h 6858000"/>
              <a:gd name="connsiteX2242" fmla="*/ 9696368 w 12192000"/>
              <a:gd name="connsiteY2242" fmla="*/ 3644858 h 6858000"/>
              <a:gd name="connsiteX2243" fmla="*/ 9759868 w 12192000"/>
              <a:gd name="connsiteY2243" fmla="*/ 3581358 h 6858000"/>
              <a:gd name="connsiteX2244" fmla="*/ 9696368 w 12192000"/>
              <a:gd name="connsiteY2244" fmla="*/ 3517858 h 6858000"/>
              <a:gd name="connsiteX2245" fmla="*/ 9429668 w 12192000"/>
              <a:gd name="connsiteY2245" fmla="*/ 3517858 h 6858000"/>
              <a:gd name="connsiteX2246" fmla="*/ 9366168 w 12192000"/>
              <a:gd name="connsiteY2246" fmla="*/ 3581358 h 6858000"/>
              <a:gd name="connsiteX2247" fmla="*/ 9429668 w 12192000"/>
              <a:gd name="connsiteY2247" fmla="*/ 3644858 h 6858000"/>
              <a:gd name="connsiteX2248" fmla="*/ 9493168 w 12192000"/>
              <a:gd name="connsiteY2248" fmla="*/ 3581358 h 6858000"/>
              <a:gd name="connsiteX2249" fmla="*/ 9429668 w 12192000"/>
              <a:gd name="connsiteY2249" fmla="*/ 3517858 h 6858000"/>
              <a:gd name="connsiteX2250" fmla="*/ 9162968 w 12192000"/>
              <a:gd name="connsiteY2250" fmla="*/ 3517858 h 6858000"/>
              <a:gd name="connsiteX2251" fmla="*/ 9099468 w 12192000"/>
              <a:gd name="connsiteY2251" fmla="*/ 3581358 h 6858000"/>
              <a:gd name="connsiteX2252" fmla="*/ 9162968 w 12192000"/>
              <a:gd name="connsiteY2252" fmla="*/ 3644858 h 6858000"/>
              <a:gd name="connsiteX2253" fmla="*/ 9226468 w 12192000"/>
              <a:gd name="connsiteY2253" fmla="*/ 3581358 h 6858000"/>
              <a:gd name="connsiteX2254" fmla="*/ 9162968 w 12192000"/>
              <a:gd name="connsiteY2254" fmla="*/ 3517858 h 6858000"/>
              <a:gd name="connsiteX2255" fmla="*/ 8896268 w 12192000"/>
              <a:gd name="connsiteY2255" fmla="*/ 3517858 h 6858000"/>
              <a:gd name="connsiteX2256" fmla="*/ 8832768 w 12192000"/>
              <a:gd name="connsiteY2256" fmla="*/ 3581358 h 6858000"/>
              <a:gd name="connsiteX2257" fmla="*/ 8896268 w 12192000"/>
              <a:gd name="connsiteY2257" fmla="*/ 3644858 h 6858000"/>
              <a:gd name="connsiteX2258" fmla="*/ 8959768 w 12192000"/>
              <a:gd name="connsiteY2258" fmla="*/ 3581358 h 6858000"/>
              <a:gd name="connsiteX2259" fmla="*/ 8896268 w 12192000"/>
              <a:gd name="connsiteY2259" fmla="*/ 3517858 h 6858000"/>
              <a:gd name="connsiteX2260" fmla="*/ 8629568 w 12192000"/>
              <a:gd name="connsiteY2260" fmla="*/ 3517858 h 6858000"/>
              <a:gd name="connsiteX2261" fmla="*/ 8566068 w 12192000"/>
              <a:gd name="connsiteY2261" fmla="*/ 3581358 h 6858000"/>
              <a:gd name="connsiteX2262" fmla="*/ 8629568 w 12192000"/>
              <a:gd name="connsiteY2262" fmla="*/ 3644858 h 6858000"/>
              <a:gd name="connsiteX2263" fmla="*/ 8693068 w 12192000"/>
              <a:gd name="connsiteY2263" fmla="*/ 3581358 h 6858000"/>
              <a:gd name="connsiteX2264" fmla="*/ 8629568 w 12192000"/>
              <a:gd name="connsiteY2264" fmla="*/ 3517858 h 6858000"/>
              <a:gd name="connsiteX2265" fmla="*/ 8362868 w 12192000"/>
              <a:gd name="connsiteY2265" fmla="*/ 3517858 h 6858000"/>
              <a:gd name="connsiteX2266" fmla="*/ 8299368 w 12192000"/>
              <a:gd name="connsiteY2266" fmla="*/ 3581358 h 6858000"/>
              <a:gd name="connsiteX2267" fmla="*/ 8362868 w 12192000"/>
              <a:gd name="connsiteY2267" fmla="*/ 3644858 h 6858000"/>
              <a:gd name="connsiteX2268" fmla="*/ 8426368 w 12192000"/>
              <a:gd name="connsiteY2268" fmla="*/ 3581358 h 6858000"/>
              <a:gd name="connsiteX2269" fmla="*/ 8362868 w 12192000"/>
              <a:gd name="connsiteY2269" fmla="*/ 3517858 h 6858000"/>
              <a:gd name="connsiteX2270" fmla="*/ 8096168 w 12192000"/>
              <a:gd name="connsiteY2270" fmla="*/ 3517858 h 6858000"/>
              <a:gd name="connsiteX2271" fmla="*/ 8032668 w 12192000"/>
              <a:gd name="connsiteY2271" fmla="*/ 3581358 h 6858000"/>
              <a:gd name="connsiteX2272" fmla="*/ 8096168 w 12192000"/>
              <a:gd name="connsiteY2272" fmla="*/ 3644858 h 6858000"/>
              <a:gd name="connsiteX2273" fmla="*/ 8159668 w 12192000"/>
              <a:gd name="connsiteY2273" fmla="*/ 3581358 h 6858000"/>
              <a:gd name="connsiteX2274" fmla="*/ 8096168 w 12192000"/>
              <a:gd name="connsiteY2274" fmla="*/ 3517858 h 6858000"/>
              <a:gd name="connsiteX2275" fmla="*/ 7829468 w 12192000"/>
              <a:gd name="connsiteY2275" fmla="*/ 3517858 h 6858000"/>
              <a:gd name="connsiteX2276" fmla="*/ 7765968 w 12192000"/>
              <a:gd name="connsiteY2276" fmla="*/ 3581358 h 6858000"/>
              <a:gd name="connsiteX2277" fmla="*/ 7829468 w 12192000"/>
              <a:gd name="connsiteY2277" fmla="*/ 3644858 h 6858000"/>
              <a:gd name="connsiteX2278" fmla="*/ 7892968 w 12192000"/>
              <a:gd name="connsiteY2278" fmla="*/ 3581358 h 6858000"/>
              <a:gd name="connsiteX2279" fmla="*/ 7829468 w 12192000"/>
              <a:gd name="connsiteY2279" fmla="*/ 3517858 h 6858000"/>
              <a:gd name="connsiteX2280" fmla="*/ 7562768 w 12192000"/>
              <a:gd name="connsiteY2280" fmla="*/ 3517858 h 6858000"/>
              <a:gd name="connsiteX2281" fmla="*/ 7499268 w 12192000"/>
              <a:gd name="connsiteY2281" fmla="*/ 3581358 h 6858000"/>
              <a:gd name="connsiteX2282" fmla="*/ 7562768 w 12192000"/>
              <a:gd name="connsiteY2282" fmla="*/ 3644858 h 6858000"/>
              <a:gd name="connsiteX2283" fmla="*/ 7626268 w 12192000"/>
              <a:gd name="connsiteY2283" fmla="*/ 3581358 h 6858000"/>
              <a:gd name="connsiteX2284" fmla="*/ 7562768 w 12192000"/>
              <a:gd name="connsiteY2284" fmla="*/ 3517858 h 6858000"/>
              <a:gd name="connsiteX2285" fmla="*/ 7296068 w 12192000"/>
              <a:gd name="connsiteY2285" fmla="*/ 3517858 h 6858000"/>
              <a:gd name="connsiteX2286" fmla="*/ 7232568 w 12192000"/>
              <a:gd name="connsiteY2286" fmla="*/ 3581358 h 6858000"/>
              <a:gd name="connsiteX2287" fmla="*/ 7296068 w 12192000"/>
              <a:gd name="connsiteY2287" fmla="*/ 3644858 h 6858000"/>
              <a:gd name="connsiteX2288" fmla="*/ 7359568 w 12192000"/>
              <a:gd name="connsiteY2288" fmla="*/ 3581358 h 6858000"/>
              <a:gd name="connsiteX2289" fmla="*/ 7296068 w 12192000"/>
              <a:gd name="connsiteY2289" fmla="*/ 3517858 h 6858000"/>
              <a:gd name="connsiteX2290" fmla="*/ 7029368 w 12192000"/>
              <a:gd name="connsiteY2290" fmla="*/ 3517858 h 6858000"/>
              <a:gd name="connsiteX2291" fmla="*/ 6965868 w 12192000"/>
              <a:gd name="connsiteY2291" fmla="*/ 3581358 h 6858000"/>
              <a:gd name="connsiteX2292" fmla="*/ 7029368 w 12192000"/>
              <a:gd name="connsiteY2292" fmla="*/ 3644858 h 6858000"/>
              <a:gd name="connsiteX2293" fmla="*/ 7092868 w 12192000"/>
              <a:gd name="connsiteY2293" fmla="*/ 3581358 h 6858000"/>
              <a:gd name="connsiteX2294" fmla="*/ 7029368 w 12192000"/>
              <a:gd name="connsiteY2294" fmla="*/ 3517858 h 6858000"/>
              <a:gd name="connsiteX2295" fmla="*/ 6762668 w 12192000"/>
              <a:gd name="connsiteY2295" fmla="*/ 3517858 h 6858000"/>
              <a:gd name="connsiteX2296" fmla="*/ 6699168 w 12192000"/>
              <a:gd name="connsiteY2296" fmla="*/ 3581358 h 6858000"/>
              <a:gd name="connsiteX2297" fmla="*/ 6762668 w 12192000"/>
              <a:gd name="connsiteY2297" fmla="*/ 3644858 h 6858000"/>
              <a:gd name="connsiteX2298" fmla="*/ 6826168 w 12192000"/>
              <a:gd name="connsiteY2298" fmla="*/ 3581358 h 6858000"/>
              <a:gd name="connsiteX2299" fmla="*/ 6762668 w 12192000"/>
              <a:gd name="connsiteY2299" fmla="*/ 3517858 h 6858000"/>
              <a:gd name="connsiteX2300" fmla="*/ 6495968 w 12192000"/>
              <a:gd name="connsiteY2300" fmla="*/ 3517858 h 6858000"/>
              <a:gd name="connsiteX2301" fmla="*/ 6432468 w 12192000"/>
              <a:gd name="connsiteY2301" fmla="*/ 3581358 h 6858000"/>
              <a:gd name="connsiteX2302" fmla="*/ 6495968 w 12192000"/>
              <a:gd name="connsiteY2302" fmla="*/ 3644858 h 6858000"/>
              <a:gd name="connsiteX2303" fmla="*/ 6559468 w 12192000"/>
              <a:gd name="connsiteY2303" fmla="*/ 3581358 h 6858000"/>
              <a:gd name="connsiteX2304" fmla="*/ 6495968 w 12192000"/>
              <a:gd name="connsiteY2304" fmla="*/ 3517858 h 6858000"/>
              <a:gd name="connsiteX2305" fmla="*/ 6229268 w 12192000"/>
              <a:gd name="connsiteY2305" fmla="*/ 3517858 h 6858000"/>
              <a:gd name="connsiteX2306" fmla="*/ 6165768 w 12192000"/>
              <a:gd name="connsiteY2306" fmla="*/ 3581358 h 6858000"/>
              <a:gd name="connsiteX2307" fmla="*/ 6229268 w 12192000"/>
              <a:gd name="connsiteY2307" fmla="*/ 3644858 h 6858000"/>
              <a:gd name="connsiteX2308" fmla="*/ 6292768 w 12192000"/>
              <a:gd name="connsiteY2308" fmla="*/ 3581358 h 6858000"/>
              <a:gd name="connsiteX2309" fmla="*/ 6229268 w 12192000"/>
              <a:gd name="connsiteY2309" fmla="*/ 3517858 h 6858000"/>
              <a:gd name="connsiteX2310" fmla="*/ 5962574 w 12192000"/>
              <a:gd name="connsiteY2310" fmla="*/ 3517858 h 6858000"/>
              <a:gd name="connsiteX2311" fmla="*/ 5899070 w 12192000"/>
              <a:gd name="connsiteY2311" fmla="*/ 3581358 h 6858000"/>
              <a:gd name="connsiteX2312" fmla="*/ 5962574 w 12192000"/>
              <a:gd name="connsiteY2312" fmla="*/ 3644858 h 6858000"/>
              <a:gd name="connsiteX2313" fmla="*/ 6026082 w 12192000"/>
              <a:gd name="connsiteY2313" fmla="*/ 3581358 h 6858000"/>
              <a:gd name="connsiteX2314" fmla="*/ 5962574 w 12192000"/>
              <a:gd name="connsiteY2314" fmla="*/ 3517858 h 6858000"/>
              <a:gd name="connsiteX2315" fmla="*/ 5695880 w 12192000"/>
              <a:gd name="connsiteY2315" fmla="*/ 3517858 h 6858000"/>
              <a:gd name="connsiteX2316" fmla="*/ 5632380 w 12192000"/>
              <a:gd name="connsiteY2316" fmla="*/ 3581358 h 6858000"/>
              <a:gd name="connsiteX2317" fmla="*/ 5695880 w 12192000"/>
              <a:gd name="connsiteY2317" fmla="*/ 3644858 h 6858000"/>
              <a:gd name="connsiteX2318" fmla="*/ 5759373 w 12192000"/>
              <a:gd name="connsiteY2318" fmla="*/ 3581358 h 6858000"/>
              <a:gd name="connsiteX2319" fmla="*/ 5695880 w 12192000"/>
              <a:gd name="connsiteY2319" fmla="*/ 3517858 h 6858000"/>
              <a:gd name="connsiteX2320" fmla="*/ 5429188 w 12192000"/>
              <a:gd name="connsiteY2320" fmla="*/ 3517858 h 6858000"/>
              <a:gd name="connsiteX2321" fmla="*/ 5365689 w 12192000"/>
              <a:gd name="connsiteY2321" fmla="*/ 3581358 h 6858000"/>
              <a:gd name="connsiteX2322" fmla="*/ 5429188 w 12192000"/>
              <a:gd name="connsiteY2322" fmla="*/ 3644858 h 6858000"/>
              <a:gd name="connsiteX2323" fmla="*/ 5492684 w 12192000"/>
              <a:gd name="connsiteY2323" fmla="*/ 3581358 h 6858000"/>
              <a:gd name="connsiteX2324" fmla="*/ 5429188 w 12192000"/>
              <a:gd name="connsiteY2324" fmla="*/ 3517858 h 6858000"/>
              <a:gd name="connsiteX2325" fmla="*/ 5162487 w 12192000"/>
              <a:gd name="connsiteY2325" fmla="*/ 3517858 h 6858000"/>
              <a:gd name="connsiteX2326" fmla="*/ 5098981 w 12192000"/>
              <a:gd name="connsiteY2326" fmla="*/ 3581358 h 6858000"/>
              <a:gd name="connsiteX2327" fmla="*/ 5162487 w 12192000"/>
              <a:gd name="connsiteY2327" fmla="*/ 3644858 h 6858000"/>
              <a:gd name="connsiteX2328" fmla="*/ 5225975 w 12192000"/>
              <a:gd name="connsiteY2328" fmla="*/ 3581358 h 6858000"/>
              <a:gd name="connsiteX2329" fmla="*/ 5162487 w 12192000"/>
              <a:gd name="connsiteY2329" fmla="*/ 3517858 h 6858000"/>
              <a:gd name="connsiteX2330" fmla="*/ 4895790 w 12192000"/>
              <a:gd name="connsiteY2330" fmla="*/ 3517858 h 6858000"/>
              <a:gd name="connsiteX2331" fmla="*/ 4832285 w 12192000"/>
              <a:gd name="connsiteY2331" fmla="*/ 3581358 h 6858000"/>
              <a:gd name="connsiteX2332" fmla="*/ 4895790 w 12192000"/>
              <a:gd name="connsiteY2332" fmla="*/ 3644858 h 6858000"/>
              <a:gd name="connsiteX2333" fmla="*/ 4959288 w 12192000"/>
              <a:gd name="connsiteY2333" fmla="*/ 3581358 h 6858000"/>
              <a:gd name="connsiteX2334" fmla="*/ 4895790 w 12192000"/>
              <a:gd name="connsiteY2334" fmla="*/ 3517858 h 6858000"/>
              <a:gd name="connsiteX2335" fmla="*/ 4629095 w 12192000"/>
              <a:gd name="connsiteY2335" fmla="*/ 3517858 h 6858000"/>
              <a:gd name="connsiteX2336" fmla="*/ 4565615 w 12192000"/>
              <a:gd name="connsiteY2336" fmla="*/ 3581358 h 6858000"/>
              <a:gd name="connsiteX2337" fmla="*/ 4629095 w 12192000"/>
              <a:gd name="connsiteY2337" fmla="*/ 3644858 h 6858000"/>
              <a:gd name="connsiteX2338" fmla="*/ 4692573 w 12192000"/>
              <a:gd name="connsiteY2338" fmla="*/ 3581358 h 6858000"/>
              <a:gd name="connsiteX2339" fmla="*/ 4629095 w 12192000"/>
              <a:gd name="connsiteY2339" fmla="*/ 3517858 h 6858000"/>
              <a:gd name="connsiteX2340" fmla="*/ 4362395 w 12192000"/>
              <a:gd name="connsiteY2340" fmla="*/ 3517858 h 6858000"/>
              <a:gd name="connsiteX2341" fmla="*/ 4298899 w 12192000"/>
              <a:gd name="connsiteY2341" fmla="*/ 3581358 h 6858000"/>
              <a:gd name="connsiteX2342" fmla="*/ 4362395 w 12192000"/>
              <a:gd name="connsiteY2342" fmla="*/ 3644858 h 6858000"/>
              <a:gd name="connsiteX2343" fmla="*/ 4425899 w 12192000"/>
              <a:gd name="connsiteY2343" fmla="*/ 3581358 h 6858000"/>
              <a:gd name="connsiteX2344" fmla="*/ 4362395 w 12192000"/>
              <a:gd name="connsiteY2344" fmla="*/ 3517858 h 6858000"/>
              <a:gd name="connsiteX2345" fmla="*/ 4095685 w 12192000"/>
              <a:gd name="connsiteY2345" fmla="*/ 3517858 h 6858000"/>
              <a:gd name="connsiteX2346" fmla="*/ 4032255 w 12192000"/>
              <a:gd name="connsiteY2346" fmla="*/ 3581358 h 6858000"/>
              <a:gd name="connsiteX2347" fmla="*/ 4095685 w 12192000"/>
              <a:gd name="connsiteY2347" fmla="*/ 3644858 h 6858000"/>
              <a:gd name="connsiteX2348" fmla="*/ 4159187 w 12192000"/>
              <a:gd name="connsiteY2348" fmla="*/ 3581358 h 6858000"/>
              <a:gd name="connsiteX2349" fmla="*/ 4095685 w 12192000"/>
              <a:gd name="connsiteY2349" fmla="*/ 3517858 h 6858000"/>
              <a:gd name="connsiteX2350" fmla="*/ 3829041 w 12192000"/>
              <a:gd name="connsiteY2350" fmla="*/ 3517858 h 6858000"/>
              <a:gd name="connsiteX2351" fmla="*/ 3765547 w 12192000"/>
              <a:gd name="connsiteY2351" fmla="*/ 3581358 h 6858000"/>
              <a:gd name="connsiteX2352" fmla="*/ 3829041 w 12192000"/>
              <a:gd name="connsiteY2352" fmla="*/ 3644858 h 6858000"/>
              <a:gd name="connsiteX2353" fmla="*/ 3892547 w 12192000"/>
              <a:gd name="connsiteY2353" fmla="*/ 3581358 h 6858000"/>
              <a:gd name="connsiteX2354" fmla="*/ 3829041 w 12192000"/>
              <a:gd name="connsiteY2354" fmla="*/ 3517858 h 6858000"/>
              <a:gd name="connsiteX2355" fmla="*/ 3562364 w 12192000"/>
              <a:gd name="connsiteY2355" fmla="*/ 3517858 h 6858000"/>
              <a:gd name="connsiteX2356" fmla="*/ 3498857 w 12192000"/>
              <a:gd name="connsiteY2356" fmla="*/ 3581358 h 6858000"/>
              <a:gd name="connsiteX2357" fmla="*/ 3562364 w 12192000"/>
              <a:gd name="connsiteY2357" fmla="*/ 3644858 h 6858000"/>
              <a:gd name="connsiteX2358" fmla="*/ 3625859 w 12192000"/>
              <a:gd name="connsiteY2358" fmla="*/ 3581358 h 6858000"/>
              <a:gd name="connsiteX2359" fmla="*/ 3562364 w 12192000"/>
              <a:gd name="connsiteY2359" fmla="*/ 3517858 h 6858000"/>
              <a:gd name="connsiteX2360" fmla="*/ 3295633 w 12192000"/>
              <a:gd name="connsiteY2360" fmla="*/ 3517858 h 6858000"/>
              <a:gd name="connsiteX2361" fmla="*/ 3232140 w 12192000"/>
              <a:gd name="connsiteY2361" fmla="*/ 3581358 h 6858000"/>
              <a:gd name="connsiteX2362" fmla="*/ 3295633 w 12192000"/>
              <a:gd name="connsiteY2362" fmla="*/ 3644858 h 6858000"/>
              <a:gd name="connsiteX2363" fmla="*/ 3359138 w 12192000"/>
              <a:gd name="connsiteY2363" fmla="*/ 3581358 h 6858000"/>
              <a:gd name="connsiteX2364" fmla="*/ 3295633 w 12192000"/>
              <a:gd name="connsiteY2364" fmla="*/ 3517858 h 6858000"/>
              <a:gd name="connsiteX2365" fmla="*/ 3028961 w 12192000"/>
              <a:gd name="connsiteY2365" fmla="*/ 3517858 h 6858000"/>
              <a:gd name="connsiteX2366" fmla="*/ 2965468 w 12192000"/>
              <a:gd name="connsiteY2366" fmla="*/ 3581358 h 6858000"/>
              <a:gd name="connsiteX2367" fmla="*/ 3028961 w 12192000"/>
              <a:gd name="connsiteY2367" fmla="*/ 3644858 h 6858000"/>
              <a:gd name="connsiteX2368" fmla="*/ 3092455 w 12192000"/>
              <a:gd name="connsiteY2368" fmla="*/ 3581358 h 6858000"/>
              <a:gd name="connsiteX2369" fmla="*/ 3028961 w 12192000"/>
              <a:gd name="connsiteY2369" fmla="*/ 3517858 h 6858000"/>
              <a:gd name="connsiteX2370" fmla="*/ 2762290 w 12192000"/>
              <a:gd name="connsiteY2370" fmla="*/ 3517858 h 6858000"/>
              <a:gd name="connsiteX2371" fmla="*/ 2698776 w 12192000"/>
              <a:gd name="connsiteY2371" fmla="*/ 3581358 h 6858000"/>
              <a:gd name="connsiteX2372" fmla="*/ 2762290 w 12192000"/>
              <a:gd name="connsiteY2372" fmla="*/ 3644858 h 6858000"/>
              <a:gd name="connsiteX2373" fmla="*/ 2825784 w 12192000"/>
              <a:gd name="connsiteY2373" fmla="*/ 3581358 h 6858000"/>
              <a:gd name="connsiteX2374" fmla="*/ 2762290 w 12192000"/>
              <a:gd name="connsiteY2374" fmla="*/ 3517858 h 6858000"/>
              <a:gd name="connsiteX2375" fmla="*/ 2495561 w 12192000"/>
              <a:gd name="connsiteY2375" fmla="*/ 3517858 h 6858000"/>
              <a:gd name="connsiteX2376" fmla="*/ 2432057 w 12192000"/>
              <a:gd name="connsiteY2376" fmla="*/ 3581358 h 6858000"/>
              <a:gd name="connsiteX2377" fmla="*/ 2495561 w 12192000"/>
              <a:gd name="connsiteY2377" fmla="*/ 3644858 h 6858000"/>
              <a:gd name="connsiteX2378" fmla="*/ 2559070 w 12192000"/>
              <a:gd name="connsiteY2378" fmla="*/ 3581358 h 6858000"/>
              <a:gd name="connsiteX2379" fmla="*/ 2495561 w 12192000"/>
              <a:gd name="connsiteY2379" fmla="*/ 3517858 h 6858000"/>
              <a:gd name="connsiteX2380" fmla="*/ 2228855 w 12192000"/>
              <a:gd name="connsiteY2380" fmla="*/ 3517858 h 6858000"/>
              <a:gd name="connsiteX2381" fmla="*/ 2165361 w 12192000"/>
              <a:gd name="connsiteY2381" fmla="*/ 3581358 h 6858000"/>
              <a:gd name="connsiteX2382" fmla="*/ 2228855 w 12192000"/>
              <a:gd name="connsiteY2382" fmla="*/ 3644858 h 6858000"/>
              <a:gd name="connsiteX2383" fmla="*/ 2292366 w 12192000"/>
              <a:gd name="connsiteY2383" fmla="*/ 3581358 h 6858000"/>
              <a:gd name="connsiteX2384" fmla="*/ 2228855 w 12192000"/>
              <a:gd name="connsiteY2384" fmla="*/ 3517858 h 6858000"/>
              <a:gd name="connsiteX2385" fmla="*/ 1962148 w 12192000"/>
              <a:gd name="connsiteY2385" fmla="*/ 3517858 h 6858000"/>
              <a:gd name="connsiteX2386" fmla="*/ 1898646 w 12192000"/>
              <a:gd name="connsiteY2386" fmla="*/ 3581358 h 6858000"/>
              <a:gd name="connsiteX2387" fmla="*/ 1962148 w 12192000"/>
              <a:gd name="connsiteY2387" fmla="*/ 3644858 h 6858000"/>
              <a:gd name="connsiteX2388" fmla="*/ 2025661 w 12192000"/>
              <a:gd name="connsiteY2388" fmla="*/ 3581358 h 6858000"/>
              <a:gd name="connsiteX2389" fmla="*/ 1962148 w 12192000"/>
              <a:gd name="connsiteY2389" fmla="*/ 3517858 h 6858000"/>
              <a:gd name="connsiteX2390" fmla="*/ 1695447 w 12192000"/>
              <a:gd name="connsiteY2390" fmla="*/ 3517858 h 6858000"/>
              <a:gd name="connsiteX2391" fmla="*/ 1631947 w 12192000"/>
              <a:gd name="connsiteY2391" fmla="*/ 3581358 h 6858000"/>
              <a:gd name="connsiteX2392" fmla="*/ 1695447 w 12192000"/>
              <a:gd name="connsiteY2392" fmla="*/ 3644858 h 6858000"/>
              <a:gd name="connsiteX2393" fmla="*/ 1758947 w 12192000"/>
              <a:gd name="connsiteY2393" fmla="*/ 3581358 h 6858000"/>
              <a:gd name="connsiteX2394" fmla="*/ 1695447 w 12192000"/>
              <a:gd name="connsiteY2394" fmla="*/ 3517858 h 6858000"/>
              <a:gd name="connsiteX2395" fmla="*/ 1428747 w 12192000"/>
              <a:gd name="connsiteY2395" fmla="*/ 3517858 h 6858000"/>
              <a:gd name="connsiteX2396" fmla="*/ 1365247 w 12192000"/>
              <a:gd name="connsiteY2396" fmla="*/ 3581358 h 6858000"/>
              <a:gd name="connsiteX2397" fmla="*/ 1428747 w 12192000"/>
              <a:gd name="connsiteY2397" fmla="*/ 3644858 h 6858000"/>
              <a:gd name="connsiteX2398" fmla="*/ 1492247 w 12192000"/>
              <a:gd name="connsiteY2398" fmla="*/ 3581358 h 6858000"/>
              <a:gd name="connsiteX2399" fmla="*/ 1428747 w 12192000"/>
              <a:gd name="connsiteY2399" fmla="*/ 3517858 h 6858000"/>
              <a:gd name="connsiteX2400" fmla="*/ 1162049 w 12192000"/>
              <a:gd name="connsiteY2400" fmla="*/ 3517858 h 6858000"/>
              <a:gd name="connsiteX2401" fmla="*/ 1098550 w 12192000"/>
              <a:gd name="connsiteY2401" fmla="*/ 3581358 h 6858000"/>
              <a:gd name="connsiteX2402" fmla="*/ 1162049 w 12192000"/>
              <a:gd name="connsiteY2402" fmla="*/ 3644858 h 6858000"/>
              <a:gd name="connsiteX2403" fmla="*/ 1225549 w 12192000"/>
              <a:gd name="connsiteY2403" fmla="*/ 3581358 h 6858000"/>
              <a:gd name="connsiteX2404" fmla="*/ 1162049 w 12192000"/>
              <a:gd name="connsiteY2404" fmla="*/ 3517858 h 6858000"/>
              <a:gd name="connsiteX2405" fmla="*/ 895352 w 12192000"/>
              <a:gd name="connsiteY2405" fmla="*/ 3517858 h 6858000"/>
              <a:gd name="connsiteX2406" fmla="*/ 831852 w 12192000"/>
              <a:gd name="connsiteY2406" fmla="*/ 3581358 h 6858000"/>
              <a:gd name="connsiteX2407" fmla="*/ 895352 w 12192000"/>
              <a:gd name="connsiteY2407" fmla="*/ 3644858 h 6858000"/>
              <a:gd name="connsiteX2408" fmla="*/ 958851 w 12192000"/>
              <a:gd name="connsiteY2408" fmla="*/ 3581358 h 6858000"/>
              <a:gd name="connsiteX2409" fmla="*/ 895352 w 12192000"/>
              <a:gd name="connsiteY2409" fmla="*/ 3517858 h 6858000"/>
              <a:gd name="connsiteX2410" fmla="*/ 628654 w 12192000"/>
              <a:gd name="connsiteY2410" fmla="*/ 3517858 h 6858000"/>
              <a:gd name="connsiteX2411" fmla="*/ 565154 w 12192000"/>
              <a:gd name="connsiteY2411" fmla="*/ 3581358 h 6858000"/>
              <a:gd name="connsiteX2412" fmla="*/ 628654 w 12192000"/>
              <a:gd name="connsiteY2412" fmla="*/ 3644858 h 6858000"/>
              <a:gd name="connsiteX2413" fmla="*/ 692153 w 12192000"/>
              <a:gd name="connsiteY2413" fmla="*/ 3581358 h 6858000"/>
              <a:gd name="connsiteX2414" fmla="*/ 628654 w 12192000"/>
              <a:gd name="connsiteY2414" fmla="*/ 3517858 h 6858000"/>
              <a:gd name="connsiteX2415" fmla="*/ 361956 w 12192000"/>
              <a:gd name="connsiteY2415" fmla="*/ 3517858 h 6858000"/>
              <a:gd name="connsiteX2416" fmla="*/ 298457 w 12192000"/>
              <a:gd name="connsiteY2416" fmla="*/ 3581358 h 6858000"/>
              <a:gd name="connsiteX2417" fmla="*/ 361956 w 12192000"/>
              <a:gd name="connsiteY2417" fmla="*/ 3644858 h 6858000"/>
              <a:gd name="connsiteX2418" fmla="*/ 425456 w 12192000"/>
              <a:gd name="connsiteY2418" fmla="*/ 3581358 h 6858000"/>
              <a:gd name="connsiteX2419" fmla="*/ 361956 w 12192000"/>
              <a:gd name="connsiteY2419" fmla="*/ 3517858 h 6858000"/>
              <a:gd name="connsiteX2420" fmla="*/ 2228855 w 12192000"/>
              <a:gd name="connsiteY2420" fmla="*/ 3213099 h 6858000"/>
              <a:gd name="connsiteX2421" fmla="*/ 2165361 w 12192000"/>
              <a:gd name="connsiteY2421" fmla="*/ 3276581 h 6858000"/>
              <a:gd name="connsiteX2422" fmla="*/ 2228855 w 12192000"/>
              <a:gd name="connsiteY2422" fmla="*/ 3340062 h 6858000"/>
              <a:gd name="connsiteX2423" fmla="*/ 2292366 w 12192000"/>
              <a:gd name="connsiteY2423" fmla="*/ 3276581 h 6858000"/>
              <a:gd name="connsiteX2424" fmla="*/ 2228855 w 12192000"/>
              <a:gd name="connsiteY2424" fmla="*/ 3213099 h 6858000"/>
              <a:gd name="connsiteX2425" fmla="*/ 1962148 w 12192000"/>
              <a:gd name="connsiteY2425" fmla="*/ 3213099 h 6858000"/>
              <a:gd name="connsiteX2426" fmla="*/ 1898646 w 12192000"/>
              <a:gd name="connsiteY2426" fmla="*/ 3276581 h 6858000"/>
              <a:gd name="connsiteX2427" fmla="*/ 1962148 w 12192000"/>
              <a:gd name="connsiteY2427" fmla="*/ 3340062 h 6858000"/>
              <a:gd name="connsiteX2428" fmla="*/ 2025661 w 12192000"/>
              <a:gd name="connsiteY2428" fmla="*/ 3276581 h 6858000"/>
              <a:gd name="connsiteX2429" fmla="*/ 1962148 w 12192000"/>
              <a:gd name="connsiteY2429" fmla="*/ 3213099 h 6858000"/>
              <a:gd name="connsiteX2430" fmla="*/ 1695447 w 12192000"/>
              <a:gd name="connsiteY2430" fmla="*/ 3213099 h 6858000"/>
              <a:gd name="connsiteX2431" fmla="*/ 1631947 w 12192000"/>
              <a:gd name="connsiteY2431" fmla="*/ 3276581 h 6858000"/>
              <a:gd name="connsiteX2432" fmla="*/ 1695447 w 12192000"/>
              <a:gd name="connsiteY2432" fmla="*/ 3340062 h 6858000"/>
              <a:gd name="connsiteX2433" fmla="*/ 1758947 w 12192000"/>
              <a:gd name="connsiteY2433" fmla="*/ 3276581 h 6858000"/>
              <a:gd name="connsiteX2434" fmla="*/ 1695447 w 12192000"/>
              <a:gd name="connsiteY2434" fmla="*/ 3213099 h 6858000"/>
              <a:gd name="connsiteX2435" fmla="*/ 1428747 w 12192000"/>
              <a:gd name="connsiteY2435" fmla="*/ 3213099 h 6858000"/>
              <a:gd name="connsiteX2436" fmla="*/ 1365247 w 12192000"/>
              <a:gd name="connsiteY2436" fmla="*/ 3276581 h 6858000"/>
              <a:gd name="connsiteX2437" fmla="*/ 1428747 w 12192000"/>
              <a:gd name="connsiteY2437" fmla="*/ 3340062 h 6858000"/>
              <a:gd name="connsiteX2438" fmla="*/ 1492247 w 12192000"/>
              <a:gd name="connsiteY2438" fmla="*/ 3276581 h 6858000"/>
              <a:gd name="connsiteX2439" fmla="*/ 1428747 w 12192000"/>
              <a:gd name="connsiteY2439" fmla="*/ 3213099 h 6858000"/>
              <a:gd name="connsiteX2440" fmla="*/ 1162049 w 12192000"/>
              <a:gd name="connsiteY2440" fmla="*/ 3213099 h 6858000"/>
              <a:gd name="connsiteX2441" fmla="*/ 1098550 w 12192000"/>
              <a:gd name="connsiteY2441" fmla="*/ 3276581 h 6858000"/>
              <a:gd name="connsiteX2442" fmla="*/ 1162049 w 12192000"/>
              <a:gd name="connsiteY2442" fmla="*/ 3340062 h 6858000"/>
              <a:gd name="connsiteX2443" fmla="*/ 1225549 w 12192000"/>
              <a:gd name="connsiteY2443" fmla="*/ 3276581 h 6858000"/>
              <a:gd name="connsiteX2444" fmla="*/ 1162049 w 12192000"/>
              <a:gd name="connsiteY2444" fmla="*/ 3213099 h 6858000"/>
              <a:gd name="connsiteX2445" fmla="*/ 895352 w 12192000"/>
              <a:gd name="connsiteY2445" fmla="*/ 3213099 h 6858000"/>
              <a:gd name="connsiteX2446" fmla="*/ 831852 w 12192000"/>
              <a:gd name="connsiteY2446" fmla="*/ 3276581 h 6858000"/>
              <a:gd name="connsiteX2447" fmla="*/ 895352 w 12192000"/>
              <a:gd name="connsiteY2447" fmla="*/ 3340064 h 6858000"/>
              <a:gd name="connsiteX2448" fmla="*/ 958851 w 12192000"/>
              <a:gd name="connsiteY2448" fmla="*/ 3276581 h 6858000"/>
              <a:gd name="connsiteX2449" fmla="*/ 895352 w 12192000"/>
              <a:gd name="connsiteY2449" fmla="*/ 3213099 h 6858000"/>
              <a:gd name="connsiteX2450" fmla="*/ 628654 w 12192000"/>
              <a:gd name="connsiteY2450" fmla="*/ 3213099 h 6858000"/>
              <a:gd name="connsiteX2451" fmla="*/ 565155 w 12192000"/>
              <a:gd name="connsiteY2451" fmla="*/ 3276581 h 6858000"/>
              <a:gd name="connsiteX2452" fmla="*/ 628654 w 12192000"/>
              <a:gd name="connsiteY2452" fmla="*/ 3340064 h 6858000"/>
              <a:gd name="connsiteX2453" fmla="*/ 692154 w 12192000"/>
              <a:gd name="connsiteY2453" fmla="*/ 3276581 h 6858000"/>
              <a:gd name="connsiteX2454" fmla="*/ 628654 w 12192000"/>
              <a:gd name="connsiteY2454" fmla="*/ 3213099 h 6858000"/>
              <a:gd name="connsiteX2455" fmla="*/ 361956 w 12192000"/>
              <a:gd name="connsiteY2455" fmla="*/ 3213099 h 6858000"/>
              <a:gd name="connsiteX2456" fmla="*/ 298457 w 12192000"/>
              <a:gd name="connsiteY2456" fmla="*/ 3276581 h 6858000"/>
              <a:gd name="connsiteX2457" fmla="*/ 361956 w 12192000"/>
              <a:gd name="connsiteY2457" fmla="*/ 3340064 h 6858000"/>
              <a:gd name="connsiteX2458" fmla="*/ 425456 w 12192000"/>
              <a:gd name="connsiteY2458" fmla="*/ 3276581 h 6858000"/>
              <a:gd name="connsiteX2459" fmla="*/ 361956 w 12192000"/>
              <a:gd name="connsiteY2459" fmla="*/ 3213099 h 6858000"/>
              <a:gd name="connsiteX2460" fmla="*/ 5429188 w 12192000"/>
              <a:gd name="connsiteY2460" fmla="*/ 3213097 h 6858000"/>
              <a:gd name="connsiteX2461" fmla="*/ 5365689 w 12192000"/>
              <a:gd name="connsiteY2461" fmla="*/ 3276580 h 6858000"/>
              <a:gd name="connsiteX2462" fmla="*/ 5429188 w 12192000"/>
              <a:gd name="connsiteY2462" fmla="*/ 3340062 h 6858000"/>
              <a:gd name="connsiteX2463" fmla="*/ 5492684 w 12192000"/>
              <a:gd name="connsiteY2463" fmla="*/ 3276580 h 6858000"/>
              <a:gd name="connsiteX2464" fmla="*/ 5429188 w 12192000"/>
              <a:gd name="connsiteY2464" fmla="*/ 3213097 h 6858000"/>
              <a:gd name="connsiteX2465" fmla="*/ 5162487 w 12192000"/>
              <a:gd name="connsiteY2465" fmla="*/ 3213097 h 6858000"/>
              <a:gd name="connsiteX2466" fmla="*/ 5098981 w 12192000"/>
              <a:gd name="connsiteY2466" fmla="*/ 3276580 h 6858000"/>
              <a:gd name="connsiteX2467" fmla="*/ 5162487 w 12192000"/>
              <a:gd name="connsiteY2467" fmla="*/ 3340062 h 6858000"/>
              <a:gd name="connsiteX2468" fmla="*/ 5225975 w 12192000"/>
              <a:gd name="connsiteY2468" fmla="*/ 3276580 h 6858000"/>
              <a:gd name="connsiteX2469" fmla="*/ 5162487 w 12192000"/>
              <a:gd name="connsiteY2469" fmla="*/ 3213097 h 6858000"/>
              <a:gd name="connsiteX2470" fmla="*/ 4895790 w 12192000"/>
              <a:gd name="connsiteY2470" fmla="*/ 3213097 h 6858000"/>
              <a:gd name="connsiteX2471" fmla="*/ 4832285 w 12192000"/>
              <a:gd name="connsiteY2471" fmla="*/ 3276580 h 6858000"/>
              <a:gd name="connsiteX2472" fmla="*/ 4895790 w 12192000"/>
              <a:gd name="connsiteY2472" fmla="*/ 3340062 h 6858000"/>
              <a:gd name="connsiteX2473" fmla="*/ 4959288 w 12192000"/>
              <a:gd name="connsiteY2473" fmla="*/ 3276580 h 6858000"/>
              <a:gd name="connsiteX2474" fmla="*/ 4895790 w 12192000"/>
              <a:gd name="connsiteY2474" fmla="*/ 3213097 h 6858000"/>
              <a:gd name="connsiteX2475" fmla="*/ 4629095 w 12192000"/>
              <a:gd name="connsiteY2475" fmla="*/ 3213097 h 6858000"/>
              <a:gd name="connsiteX2476" fmla="*/ 4565615 w 12192000"/>
              <a:gd name="connsiteY2476" fmla="*/ 3276580 h 6858000"/>
              <a:gd name="connsiteX2477" fmla="*/ 4629095 w 12192000"/>
              <a:gd name="connsiteY2477" fmla="*/ 3340062 h 6858000"/>
              <a:gd name="connsiteX2478" fmla="*/ 4692573 w 12192000"/>
              <a:gd name="connsiteY2478" fmla="*/ 3276580 h 6858000"/>
              <a:gd name="connsiteX2479" fmla="*/ 4629095 w 12192000"/>
              <a:gd name="connsiteY2479" fmla="*/ 3213097 h 6858000"/>
              <a:gd name="connsiteX2480" fmla="*/ 4362395 w 12192000"/>
              <a:gd name="connsiteY2480" fmla="*/ 3213097 h 6858000"/>
              <a:gd name="connsiteX2481" fmla="*/ 4298899 w 12192000"/>
              <a:gd name="connsiteY2481" fmla="*/ 3276580 h 6858000"/>
              <a:gd name="connsiteX2482" fmla="*/ 4362395 w 12192000"/>
              <a:gd name="connsiteY2482" fmla="*/ 3340062 h 6858000"/>
              <a:gd name="connsiteX2483" fmla="*/ 4425899 w 12192000"/>
              <a:gd name="connsiteY2483" fmla="*/ 3276580 h 6858000"/>
              <a:gd name="connsiteX2484" fmla="*/ 4362395 w 12192000"/>
              <a:gd name="connsiteY2484" fmla="*/ 3213097 h 6858000"/>
              <a:gd name="connsiteX2485" fmla="*/ 4095685 w 12192000"/>
              <a:gd name="connsiteY2485" fmla="*/ 3213097 h 6858000"/>
              <a:gd name="connsiteX2486" fmla="*/ 4032255 w 12192000"/>
              <a:gd name="connsiteY2486" fmla="*/ 3276580 h 6858000"/>
              <a:gd name="connsiteX2487" fmla="*/ 4095685 w 12192000"/>
              <a:gd name="connsiteY2487" fmla="*/ 3340062 h 6858000"/>
              <a:gd name="connsiteX2488" fmla="*/ 4159187 w 12192000"/>
              <a:gd name="connsiteY2488" fmla="*/ 3276580 h 6858000"/>
              <a:gd name="connsiteX2489" fmla="*/ 4095685 w 12192000"/>
              <a:gd name="connsiteY2489" fmla="*/ 3213097 h 6858000"/>
              <a:gd name="connsiteX2490" fmla="*/ 3829041 w 12192000"/>
              <a:gd name="connsiteY2490" fmla="*/ 3213097 h 6858000"/>
              <a:gd name="connsiteX2491" fmla="*/ 3765547 w 12192000"/>
              <a:gd name="connsiteY2491" fmla="*/ 3276580 h 6858000"/>
              <a:gd name="connsiteX2492" fmla="*/ 3829041 w 12192000"/>
              <a:gd name="connsiteY2492" fmla="*/ 3340062 h 6858000"/>
              <a:gd name="connsiteX2493" fmla="*/ 3892547 w 12192000"/>
              <a:gd name="connsiteY2493" fmla="*/ 3276580 h 6858000"/>
              <a:gd name="connsiteX2494" fmla="*/ 3829041 w 12192000"/>
              <a:gd name="connsiteY2494" fmla="*/ 3213097 h 6858000"/>
              <a:gd name="connsiteX2495" fmla="*/ 3562364 w 12192000"/>
              <a:gd name="connsiteY2495" fmla="*/ 3213097 h 6858000"/>
              <a:gd name="connsiteX2496" fmla="*/ 3498858 w 12192000"/>
              <a:gd name="connsiteY2496" fmla="*/ 3276580 h 6858000"/>
              <a:gd name="connsiteX2497" fmla="*/ 3562364 w 12192000"/>
              <a:gd name="connsiteY2497" fmla="*/ 3340062 h 6858000"/>
              <a:gd name="connsiteX2498" fmla="*/ 3625859 w 12192000"/>
              <a:gd name="connsiteY2498" fmla="*/ 3276580 h 6858000"/>
              <a:gd name="connsiteX2499" fmla="*/ 3562364 w 12192000"/>
              <a:gd name="connsiteY2499" fmla="*/ 3213097 h 6858000"/>
              <a:gd name="connsiteX2500" fmla="*/ 3295633 w 12192000"/>
              <a:gd name="connsiteY2500" fmla="*/ 3213097 h 6858000"/>
              <a:gd name="connsiteX2501" fmla="*/ 3232140 w 12192000"/>
              <a:gd name="connsiteY2501" fmla="*/ 3276580 h 6858000"/>
              <a:gd name="connsiteX2502" fmla="*/ 3295633 w 12192000"/>
              <a:gd name="connsiteY2502" fmla="*/ 3340062 h 6858000"/>
              <a:gd name="connsiteX2503" fmla="*/ 3359138 w 12192000"/>
              <a:gd name="connsiteY2503" fmla="*/ 3276580 h 6858000"/>
              <a:gd name="connsiteX2504" fmla="*/ 3295633 w 12192000"/>
              <a:gd name="connsiteY2504" fmla="*/ 3213097 h 6858000"/>
              <a:gd name="connsiteX2505" fmla="*/ 3028961 w 12192000"/>
              <a:gd name="connsiteY2505" fmla="*/ 3213097 h 6858000"/>
              <a:gd name="connsiteX2506" fmla="*/ 2965468 w 12192000"/>
              <a:gd name="connsiteY2506" fmla="*/ 3276580 h 6858000"/>
              <a:gd name="connsiteX2507" fmla="*/ 3028961 w 12192000"/>
              <a:gd name="connsiteY2507" fmla="*/ 3340062 h 6858000"/>
              <a:gd name="connsiteX2508" fmla="*/ 3092456 w 12192000"/>
              <a:gd name="connsiteY2508" fmla="*/ 3276580 h 6858000"/>
              <a:gd name="connsiteX2509" fmla="*/ 3028961 w 12192000"/>
              <a:gd name="connsiteY2509" fmla="*/ 3213097 h 6858000"/>
              <a:gd name="connsiteX2510" fmla="*/ 2762291 w 12192000"/>
              <a:gd name="connsiteY2510" fmla="*/ 3213097 h 6858000"/>
              <a:gd name="connsiteX2511" fmla="*/ 2698776 w 12192000"/>
              <a:gd name="connsiteY2511" fmla="*/ 3276580 h 6858000"/>
              <a:gd name="connsiteX2512" fmla="*/ 2762291 w 12192000"/>
              <a:gd name="connsiteY2512" fmla="*/ 3340062 h 6858000"/>
              <a:gd name="connsiteX2513" fmla="*/ 2825784 w 12192000"/>
              <a:gd name="connsiteY2513" fmla="*/ 3276580 h 6858000"/>
              <a:gd name="connsiteX2514" fmla="*/ 2762291 w 12192000"/>
              <a:gd name="connsiteY2514" fmla="*/ 3213097 h 6858000"/>
              <a:gd name="connsiteX2515" fmla="*/ 2495561 w 12192000"/>
              <a:gd name="connsiteY2515" fmla="*/ 3213097 h 6858000"/>
              <a:gd name="connsiteX2516" fmla="*/ 2432059 w 12192000"/>
              <a:gd name="connsiteY2516" fmla="*/ 3276580 h 6858000"/>
              <a:gd name="connsiteX2517" fmla="*/ 2495561 w 12192000"/>
              <a:gd name="connsiteY2517" fmla="*/ 3340062 h 6858000"/>
              <a:gd name="connsiteX2518" fmla="*/ 2559071 w 12192000"/>
              <a:gd name="connsiteY2518" fmla="*/ 3276580 h 6858000"/>
              <a:gd name="connsiteX2519" fmla="*/ 2495561 w 12192000"/>
              <a:gd name="connsiteY2519" fmla="*/ 3213097 h 6858000"/>
              <a:gd name="connsiteX2520" fmla="*/ 8362868 w 12192000"/>
              <a:gd name="connsiteY2520" fmla="*/ 3213095 h 6858000"/>
              <a:gd name="connsiteX2521" fmla="*/ 8299368 w 12192000"/>
              <a:gd name="connsiteY2521" fmla="*/ 3276578 h 6858000"/>
              <a:gd name="connsiteX2522" fmla="*/ 8362868 w 12192000"/>
              <a:gd name="connsiteY2522" fmla="*/ 3340062 h 6858000"/>
              <a:gd name="connsiteX2523" fmla="*/ 8426368 w 12192000"/>
              <a:gd name="connsiteY2523" fmla="*/ 3276578 h 6858000"/>
              <a:gd name="connsiteX2524" fmla="*/ 8362868 w 12192000"/>
              <a:gd name="connsiteY2524" fmla="*/ 3213095 h 6858000"/>
              <a:gd name="connsiteX2525" fmla="*/ 8096168 w 12192000"/>
              <a:gd name="connsiteY2525" fmla="*/ 3213095 h 6858000"/>
              <a:gd name="connsiteX2526" fmla="*/ 8032668 w 12192000"/>
              <a:gd name="connsiteY2526" fmla="*/ 3276578 h 6858000"/>
              <a:gd name="connsiteX2527" fmla="*/ 8096168 w 12192000"/>
              <a:gd name="connsiteY2527" fmla="*/ 3340062 h 6858000"/>
              <a:gd name="connsiteX2528" fmla="*/ 8159668 w 12192000"/>
              <a:gd name="connsiteY2528" fmla="*/ 3276578 h 6858000"/>
              <a:gd name="connsiteX2529" fmla="*/ 8096168 w 12192000"/>
              <a:gd name="connsiteY2529" fmla="*/ 3213095 h 6858000"/>
              <a:gd name="connsiteX2530" fmla="*/ 7829468 w 12192000"/>
              <a:gd name="connsiteY2530" fmla="*/ 3213095 h 6858000"/>
              <a:gd name="connsiteX2531" fmla="*/ 7765968 w 12192000"/>
              <a:gd name="connsiteY2531" fmla="*/ 3276578 h 6858000"/>
              <a:gd name="connsiteX2532" fmla="*/ 7829468 w 12192000"/>
              <a:gd name="connsiteY2532" fmla="*/ 3340062 h 6858000"/>
              <a:gd name="connsiteX2533" fmla="*/ 7892968 w 12192000"/>
              <a:gd name="connsiteY2533" fmla="*/ 3276578 h 6858000"/>
              <a:gd name="connsiteX2534" fmla="*/ 7829468 w 12192000"/>
              <a:gd name="connsiteY2534" fmla="*/ 3213095 h 6858000"/>
              <a:gd name="connsiteX2535" fmla="*/ 7562768 w 12192000"/>
              <a:gd name="connsiteY2535" fmla="*/ 3213095 h 6858000"/>
              <a:gd name="connsiteX2536" fmla="*/ 7499268 w 12192000"/>
              <a:gd name="connsiteY2536" fmla="*/ 3276578 h 6858000"/>
              <a:gd name="connsiteX2537" fmla="*/ 7562768 w 12192000"/>
              <a:gd name="connsiteY2537" fmla="*/ 3340062 h 6858000"/>
              <a:gd name="connsiteX2538" fmla="*/ 7626268 w 12192000"/>
              <a:gd name="connsiteY2538" fmla="*/ 3276578 h 6858000"/>
              <a:gd name="connsiteX2539" fmla="*/ 7562768 w 12192000"/>
              <a:gd name="connsiteY2539" fmla="*/ 3213095 h 6858000"/>
              <a:gd name="connsiteX2540" fmla="*/ 7296068 w 12192000"/>
              <a:gd name="connsiteY2540" fmla="*/ 3213095 h 6858000"/>
              <a:gd name="connsiteX2541" fmla="*/ 7232568 w 12192000"/>
              <a:gd name="connsiteY2541" fmla="*/ 3276578 h 6858000"/>
              <a:gd name="connsiteX2542" fmla="*/ 7296068 w 12192000"/>
              <a:gd name="connsiteY2542" fmla="*/ 3340062 h 6858000"/>
              <a:gd name="connsiteX2543" fmla="*/ 7359568 w 12192000"/>
              <a:gd name="connsiteY2543" fmla="*/ 3276578 h 6858000"/>
              <a:gd name="connsiteX2544" fmla="*/ 7296068 w 12192000"/>
              <a:gd name="connsiteY2544" fmla="*/ 3213095 h 6858000"/>
              <a:gd name="connsiteX2545" fmla="*/ 7029368 w 12192000"/>
              <a:gd name="connsiteY2545" fmla="*/ 3213095 h 6858000"/>
              <a:gd name="connsiteX2546" fmla="*/ 6965868 w 12192000"/>
              <a:gd name="connsiteY2546" fmla="*/ 3276580 h 6858000"/>
              <a:gd name="connsiteX2547" fmla="*/ 7029368 w 12192000"/>
              <a:gd name="connsiteY2547" fmla="*/ 3340062 h 6858000"/>
              <a:gd name="connsiteX2548" fmla="*/ 7092868 w 12192000"/>
              <a:gd name="connsiteY2548" fmla="*/ 3276580 h 6858000"/>
              <a:gd name="connsiteX2549" fmla="*/ 7029368 w 12192000"/>
              <a:gd name="connsiteY2549" fmla="*/ 3213095 h 6858000"/>
              <a:gd name="connsiteX2550" fmla="*/ 6762668 w 12192000"/>
              <a:gd name="connsiteY2550" fmla="*/ 3213095 h 6858000"/>
              <a:gd name="connsiteX2551" fmla="*/ 6699168 w 12192000"/>
              <a:gd name="connsiteY2551" fmla="*/ 3276580 h 6858000"/>
              <a:gd name="connsiteX2552" fmla="*/ 6762668 w 12192000"/>
              <a:gd name="connsiteY2552" fmla="*/ 3340062 h 6858000"/>
              <a:gd name="connsiteX2553" fmla="*/ 6826168 w 12192000"/>
              <a:gd name="connsiteY2553" fmla="*/ 3276580 h 6858000"/>
              <a:gd name="connsiteX2554" fmla="*/ 6762668 w 12192000"/>
              <a:gd name="connsiteY2554" fmla="*/ 3213095 h 6858000"/>
              <a:gd name="connsiteX2555" fmla="*/ 6495968 w 12192000"/>
              <a:gd name="connsiteY2555" fmla="*/ 3213095 h 6858000"/>
              <a:gd name="connsiteX2556" fmla="*/ 6432468 w 12192000"/>
              <a:gd name="connsiteY2556" fmla="*/ 3276580 h 6858000"/>
              <a:gd name="connsiteX2557" fmla="*/ 6495968 w 12192000"/>
              <a:gd name="connsiteY2557" fmla="*/ 3340062 h 6858000"/>
              <a:gd name="connsiteX2558" fmla="*/ 6559468 w 12192000"/>
              <a:gd name="connsiteY2558" fmla="*/ 3276580 h 6858000"/>
              <a:gd name="connsiteX2559" fmla="*/ 6495968 w 12192000"/>
              <a:gd name="connsiteY2559" fmla="*/ 3213095 h 6858000"/>
              <a:gd name="connsiteX2560" fmla="*/ 6229268 w 12192000"/>
              <a:gd name="connsiteY2560" fmla="*/ 3213095 h 6858000"/>
              <a:gd name="connsiteX2561" fmla="*/ 6165768 w 12192000"/>
              <a:gd name="connsiteY2561" fmla="*/ 3276580 h 6858000"/>
              <a:gd name="connsiteX2562" fmla="*/ 6229268 w 12192000"/>
              <a:gd name="connsiteY2562" fmla="*/ 3340062 h 6858000"/>
              <a:gd name="connsiteX2563" fmla="*/ 6292768 w 12192000"/>
              <a:gd name="connsiteY2563" fmla="*/ 3276580 h 6858000"/>
              <a:gd name="connsiteX2564" fmla="*/ 6229268 w 12192000"/>
              <a:gd name="connsiteY2564" fmla="*/ 3213095 h 6858000"/>
              <a:gd name="connsiteX2565" fmla="*/ 5962574 w 12192000"/>
              <a:gd name="connsiteY2565" fmla="*/ 3213095 h 6858000"/>
              <a:gd name="connsiteX2566" fmla="*/ 5899070 w 12192000"/>
              <a:gd name="connsiteY2566" fmla="*/ 3276580 h 6858000"/>
              <a:gd name="connsiteX2567" fmla="*/ 5962574 w 12192000"/>
              <a:gd name="connsiteY2567" fmla="*/ 3340062 h 6858000"/>
              <a:gd name="connsiteX2568" fmla="*/ 6026082 w 12192000"/>
              <a:gd name="connsiteY2568" fmla="*/ 3276580 h 6858000"/>
              <a:gd name="connsiteX2569" fmla="*/ 5962574 w 12192000"/>
              <a:gd name="connsiteY2569" fmla="*/ 3213095 h 6858000"/>
              <a:gd name="connsiteX2570" fmla="*/ 5695880 w 12192000"/>
              <a:gd name="connsiteY2570" fmla="*/ 3213095 h 6858000"/>
              <a:gd name="connsiteX2571" fmla="*/ 5632380 w 12192000"/>
              <a:gd name="connsiteY2571" fmla="*/ 3276580 h 6858000"/>
              <a:gd name="connsiteX2572" fmla="*/ 5695880 w 12192000"/>
              <a:gd name="connsiteY2572" fmla="*/ 3340062 h 6858000"/>
              <a:gd name="connsiteX2573" fmla="*/ 5759373 w 12192000"/>
              <a:gd name="connsiteY2573" fmla="*/ 3276580 h 6858000"/>
              <a:gd name="connsiteX2574" fmla="*/ 5695880 w 12192000"/>
              <a:gd name="connsiteY2574" fmla="*/ 3213095 h 6858000"/>
              <a:gd name="connsiteX2575" fmla="*/ 11296568 w 12192000"/>
              <a:gd name="connsiteY2575" fmla="*/ 3213093 h 6858000"/>
              <a:gd name="connsiteX2576" fmla="*/ 11233068 w 12192000"/>
              <a:gd name="connsiteY2576" fmla="*/ 3276578 h 6858000"/>
              <a:gd name="connsiteX2577" fmla="*/ 11296568 w 12192000"/>
              <a:gd name="connsiteY2577" fmla="*/ 3340062 h 6858000"/>
              <a:gd name="connsiteX2578" fmla="*/ 11360068 w 12192000"/>
              <a:gd name="connsiteY2578" fmla="*/ 3276578 h 6858000"/>
              <a:gd name="connsiteX2579" fmla="*/ 11296568 w 12192000"/>
              <a:gd name="connsiteY2579" fmla="*/ 3213093 h 6858000"/>
              <a:gd name="connsiteX2580" fmla="*/ 11029868 w 12192000"/>
              <a:gd name="connsiteY2580" fmla="*/ 3213093 h 6858000"/>
              <a:gd name="connsiteX2581" fmla="*/ 10966368 w 12192000"/>
              <a:gd name="connsiteY2581" fmla="*/ 3276578 h 6858000"/>
              <a:gd name="connsiteX2582" fmla="*/ 11029868 w 12192000"/>
              <a:gd name="connsiteY2582" fmla="*/ 3340062 h 6858000"/>
              <a:gd name="connsiteX2583" fmla="*/ 11093368 w 12192000"/>
              <a:gd name="connsiteY2583" fmla="*/ 3276578 h 6858000"/>
              <a:gd name="connsiteX2584" fmla="*/ 11029868 w 12192000"/>
              <a:gd name="connsiteY2584" fmla="*/ 3213093 h 6858000"/>
              <a:gd name="connsiteX2585" fmla="*/ 10763168 w 12192000"/>
              <a:gd name="connsiteY2585" fmla="*/ 3213093 h 6858000"/>
              <a:gd name="connsiteX2586" fmla="*/ 10699668 w 12192000"/>
              <a:gd name="connsiteY2586" fmla="*/ 3276578 h 6858000"/>
              <a:gd name="connsiteX2587" fmla="*/ 10763168 w 12192000"/>
              <a:gd name="connsiteY2587" fmla="*/ 3340062 h 6858000"/>
              <a:gd name="connsiteX2588" fmla="*/ 10826668 w 12192000"/>
              <a:gd name="connsiteY2588" fmla="*/ 3276578 h 6858000"/>
              <a:gd name="connsiteX2589" fmla="*/ 10763168 w 12192000"/>
              <a:gd name="connsiteY2589" fmla="*/ 3213093 h 6858000"/>
              <a:gd name="connsiteX2590" fmla="*/ 10496468 w 12192000"/>
              <a:gd name="connsiteY2590" fmla="*/ 3213093 h 6858000"/>
              <a:gd name="connsiteX2591" fmla="*/ 10432968 w 12192000"/>
              <a:gd name="connsiteY2591" fmla="*/ 3276578 h 6858000"/>
              <a:gd name="connsiteX2592" fmla="*/ 10496468 w 12192000"/>
              <a:gd name="connsiteY2592" fmla="*/ 3340062 h 6858000"/>
              <a:gd name="connsiteX2593" fmla="*/ 10559968 w 12192000"/>
              <a:gd name="connsiteY2593" fmla="*/ 3276578 h 6858000"/>
              <a:gd name="connsiteX2594" fmla="*/ 10496468 w 12192000"/>
              <a:gd name="connsiteY2594" fmla="*/ 3213093 h 6858000"/>
              <a:gd name="connsiteX2595" fmla="*/ 10229768 w 12192000"/>
              <a:gd name="connsiteY2595" fmla="*/ 3213093 h 6858000"/>
              <a:gd name="connsiteX2596" fmla="*/ 10166268 w 12192000"/>
              <a:gd name="connsiteY2596" fmla="*/ 3276578 h 6858000"/>
              <a:gd name="connsiteX2597" fmla="*/ 10229768 w 12192000"/>
              <a:gd name="connsiteY2597" fmla="*/ 3340062 h 6858000"/>
              <a:gd name="connsiteX2598" fmla="*/ 10293268 w 12192000"/>
              <a:gd name="connsiteY2598" fmla="*/ 3276578 h 6858000"/>
              <a:gd name="connsiteX2599" fmla="*/ 10229768 w 12192000"/>
              <a:gd name="connsiteY2599" fmla="*/ 3213093 h 6858000"/>
              <a:gd name="connsiteX2600" fmla="*/ 9963068 w 12192000"/>
              <a:gd name="connsiteY2600" fmla="*/ 3213093 h 6858000"/>
              <a:gd name="connsiteX2601" fmla="*/ 9899568 w 12192000"/>
              <a:gd name="connsiteY2601" fmla="*/ 3276578 h 6858000"/>
              <a:gd name="connsiteX2602" fmla="*/ 9963068 w 12192000"/>
              <a:gd name="connsiteY2602" fmla="*/ 3340062 h 6858000"/>
              <a:gd name="connsiteX2603" fmla="*/ 10026568 w 12192000"/>
              <a:gd name="connsiteY2603" fmla="*/ 3276578 h 6858000"/>
              <a:gd name="connsiteX2604" fmla="*/ 9963068 w 12192000"/>
              <a:gd name="connsiteY2604" fmla="*/ 3213093 h 6858000"/>
              <a:gd name="connsiteX2605" fmla="*/ 9696368 w 12192000"/>
              <a:gd name="connsiteY2605" fmla="*/ 3213093 h 6858000"/>
              <a:gd name="connsiteX2606" fmla="*/ 9632868 w 12192000"/>
              <a:gd name="connsiteY2606" fmla="*/ 3276578 h 6858000"/>
              <a:gd name="connsiteX2607" fmla="*/ 9696368 w 12192000"/>
              <a:gd name="connsiteY2607" fmla="*/ 3340062 h 6858000"/>
              <a:gd name="connsiteX2608" fmla="*/ 9759868 w 12192000"/>
              <a:gd name="connsiteY2608" fmla="*/ 3276578 h 6858000"/>
              <a:gd name="connsiteX2609" fmla="*/ 9696368 w 12192000"/>
              <a:gd name="connsiteY2609" fmla="*/ 3213093 h 6858000"/>
              <a:gd name="connsiteX2610" fmla="*/ 9429668 w 12192000"/>
              <a:gd name="connsiteY2610" fmla="*/ 3213093 h 6858000"/>
              <a:gd name="connsiteX2611" fmla="*/ 9366168 w 12192000"/>
              <a:gd name="connsiteY2611" fmla="*/ 3276578 h 6858000"/>
              <a:gd name="connsiteX2612" fmla="*/ 9429668 w 12192000"/>
              <a:gd name="connsiteY2612" fmla="*/ 3340062 h 6858000"/>
              <a:gd name="connsiteX2613" fmla="*/ 9493168 w 12192000"/>
              <a:gd name="connsiteY2613" fmla="*/ 3276578 h 6858000"/>
              <a:gd name="connsiteX2614" fmla="*/ 9429668 w 12192000"/>
              <a:gd name="connsiteY2614" fmla="*/ 3213093 h 6858000"/>
              <a:gd name="connsiteX2615" fmla="*/ 9162968 w 12192000"/>
              <a:gd name="connsiteY2615" fmla="*/ 3213093 h 6858000"/>
              <a:gd name="connsiteX2616" fmla="*/ 9099468 w 12192000"/>
              <a:gd name="connsiteY2616" fmla="*/ 3276578 h 6858000"/>
              <a:gd name="connsiteX2617" fmla="*/ 9162968 w 12192000"/>
              <a:gd name="connsiteY2617" fmla="*/ 3340062 h 6858000"/>
              <a:gd name="connsiteX2618" fmla="*/ 9226468 w 12192000"/>
              <a:gd name="connsiteY2618" fmla="*/ 3276578 h 6858000"/>
              <a:gd name="connsiteX2619" fmla="*/ 9162968 w 12192000"/>
              <a:gd name="connsiteY2619" fmla="*/ 3213093 h 6858000"/>
              <a:gd name="connsiteX2620" fmla="*/ 8896268 w 12192000"/>
              <a:gd name="connsiteY2620" fmla="*/ 3213093 h 6858000"/>
              <a:gd name="connsiteX2621" fmla="*/ 8832768 w 12192000"/>
              <a:gd name="connsiteY2621" fmla="*/ 3276578 h 6858000"/>
              <a:gd name="connsiteX2622" fmla="*/ 8896268 w 12192000"/>
              <a:gd name="connsiteY2622" fmla="*/ 3340062 h 6858000"/>
              <a:gd name="connsiteX2623" fmla="*/ 8959768 w 12192000"/>
              <a:gd name="connsiteY2623" fmla="*/ 3276578 h 6858000"/>
              <a:gd name="connsiteX2624" fmla="*/ 8896268 w 12192000"/>
              <a:gd name="connsiteY2624" fmla="*/ 3213093 h 6858000"/>
              <a:gd name="connsiteX2625" fmla="*/ 8629568 w 12192000"/>
              <a:gd name="connsiteY2625" fmla="*/ 3213093 h 6858000"/>
              <a:gd name="connsiteX2626" fmla="*/ 8566068 w 12192000"/>
              <a:gd name="connsiteY2626" fmla="*/ 3276578 h 6858000"/>
              <a:gd name="connsiteX2627" fmla="*/ 8629568 w 12192000"/>
              <a:gd name="connsiteY2627" fmla="*/ 3340062 h 6858000"/>
              <a:gd name="connsiteX2628" fmla="*/ 8693068 w 12192000"/>
              <a:gd name="connsiteY2628" fmla="*/ 3276578 h 6858000"/>
              <a:gd name="connsiteX2629" fmla="*/ 8629568 w 12192000"/>
              <a:gd name="connsiteY2629" fmla="*/ 3213093 h 6858000"/>
              <a:gd name="connsiteX2630" fmla="*/ 11829968 w 12192000"/>
              <a:gd name="connsiteY2630" fmla="*/ 3213091 h 6858000"/>
              <a:gd name="connsiteX2631" fmla="*/ 11766468 w 12192000"/>
              <a:gd name="connsiteY2631" fmla="*/ 3276578 h 6858000"/>
              <a:gd name="connsiteX2632" fmla="*/ 11829968 w 12192000"/>
              <a:gd name="connsiteY2632" fmla="*/ 3340062 h 6858000"/>
              <a:gd name="connsiteX2633" fmla="*/ 11893468 w 12192000"/>
              <a:gd name="connsiteY2633" fmla="*/ 3276578 h 6858000"/>
              <a:gd name="connsiteX2634" fmla="*/ 11829968 w 12192000"/>
              <a:gd name="connsiteY2634" fmla="*/ 3213091 h 6858000"/>
              <a:gd name="connsiteX2635" fmla="*/ 11563268 w 12192000"/>
              <a:gd name="connsiteY2635" fmla="*/ 3213091 h 6858000"/>
              <a:gd name="connsiteX2636" fmla="*/ 11499768 w 12192000"/>
              <a:gd name="connsiteY2636" fmla="*/ 3276578 h 6858000"/>
              <a:gd name="connsiteX2637" fmla="*/ 11563268 w 12192000"/>
              <a:gd name="connsiteY2637" fmla="*/ 3340062 h 6858000"/>
              <a:gd name="connsiteX2638" fmla="*/ 11626768 w 12192000"/>
              <a:gd name="connsiteY2638" fmla="*/ 3276578 h 6858000"/>
              <a:gd name="connsiteX2639" fmla="*/ 11563268 w 12192000"/>
              <a:gd name="connsiteY2639" fmla="*/ 3213091 h 6858000"/>
              <a:gd name="connsiteX2640" fmla="*/ 615968 w 12192000"/>
              <a:gd name="connsiteY2640" fmla="*/ 2908405 h 6858000"/>
              <a:gd name="connsiteX2641" fmla="*/ 552469 w 12192000"/>
              <a:gd name="connsiteY2641" fmla="*/ 2971885 h 6858000"/>
              <a:gd name="connsiteX2642" fmla="*/ 615968 w 12192000"/>
              <a:gd name="connsiteY2642" fmla="*/ 3035364 h 6858000"/>
              <a:gd name="connsiteX2643" fmla="*/ 679468 w 12192000"/>
              <a:gd name="connsiteY2643" fmla="*/ 2971885 h 6858000"/>
              <a:gd name="connsiteX2644" fmla="*/ 615968 w 12192000"/>
              <a:gd name="connsiteY2644" fmla="*/ 2908405 h 6858000"/>
              <a:gd name="connsiteX2645" fmla="*/ 349271 w 12192000"/>
              <a:gd name="connsiteY2645" fmla="*/ 2908405 h 6858000"/>
              <a:gd name="connsiteX2646" fmla="*/ 285772 w 12192000"/>
              <a:gd name="connsiteY2646" fmla="*/ 2971885 h 6858000"/>
              <a:gd name="connsiteX2647" fmla="*/ 349271 w 12192000"/>
              <a:gd name="connsiteY2647" fmla="*/ 3035364 h 6858000"/>
              <a:gd name="connsiteX2648" fmla="*/ 412770 w 12192000"/>
              <a:gd name="connsiteY2648" fmla="*/ 2971885 h 6858000"/>
              <a:gd name="connsiteX2649" fmla="*/ 349271 w 12192000"/>
              <a:gd name="connsiteY2649" fmla="*/ 2908405 h 6858000"/>
              <a:gd name="connsiteX2650" fmla="*/ 1416060 w 12192000"/>
              <a:gd name="connsiteY2650" fmla="*/ 2908404 h 6858000"/>
              <a:gd name="connsiteX2651" fmla="*/ 1352561 w 12192000"/>
              <a:gd name="connsiteY2651" fmla="*/ 2971883 h 6858000"/>
              <a:gd name="connsiteX2652" fmla="*/ 1416060 w 12192000"/>
              <a:gd name="connsiteY2652" fmla="*/ 3035362 h 6858000"/>
              <a:gd name="connsiteX2653" fmla="*/ 1479560 w 12192000"/>
              <a:gd name="connsiteY2653" fmla="*/ 2971883 h 6858000"/>
              <a:gd name="connsiteX2654" fmla="*/ 1416060 w 12192000"/>
              <a:gd name="connsiteY2654" fmla="*/ 2908404 h 6858000"/>
              <a:gd name="connsiteX2655" fmla="*/ 1149363 w 12192000"/>
              <a:gd name="connsiteY2655" fmla="*/ 2908404 h 6858000"/>
              <a:gd name="connsiteX2656" fmla="*/ 1085864 w 12192000"/>
              <a:gd name="connsiteY2656" fmla="*/ 2971883 h 6858000"/>
              <a:gd name="connsiteX2657" fmla="*/ 1149363 w 12192000"/>
              <a:gd name="connsiteY2657" fmla="*/ 3035362 h 6858000"/>
              <a:gd name="connsiteX2658" fmla="*/ 1212862 w 12192000"/>
              <a:gd name="connsiteY2658" fmla="*/ 2971883 h 6858000"/>
              <a:gd name="connsiteX2659" fmla="*/ 1149363 w 12192000"/>
              <a:gd name="connsiteY2659" fmla="*/ 2908404 h 6858000"/>
              <a:gd name="connsiteX2660" fmla="*/ 882666 w 12192000"/>
              <a:gd name="connsiteY2660" fmla="*/ 2908404 h 6858000"/>
              <a:gd name="connsiteX2661" fmla="*/ 819166 w 12192000"/>
              <a:gd name="connsiteY2661" fmla="*/ 2971883 h 6858000"/>
              <a:gd name="connsiteX2662" fmla="*/ 882666 w 12192000"/>
              <a:gd name="connsiteY2662" fmla="*/ 3035364 h 6858000"/>
              <a:gd name="connsiteX2663" fmla="*/ 946165 w 12192000"/>
              <a:gd name="connsiteY2663" fmla="*/ 2971883 h 6858000"/>
              <a:gd name="connsiteX2664" fmla="*/ 882666 w 12192000"/>
              <a:gd name="connsiteY2664" fmla="*/ 2908404 h 6858000"/>
              <a:gd name="connsiteX2665" fmla="*/ 2482874 w 12192000"/>
              <a:gd name="connsiteY2665" fmla="*/ 2908402 h 6858000"/>
              <a:gd name="connsiteX2666" fmla="*/ 2419370 w 12192000"/>
              <a:gd name="connsiteY2666" fmla="*/ 2971881 h 6858000"/>
              <a:gd name="connsiteX2667" fmla="*/ 2482874 w 12192000"/>
              <a:gd name="connsiteY2667" fmla="*/ 3035360 h 6858000"/>
              <a:gd name="connsiteX2668" fmla="*/ 2546385 w 12192000"/>
              <a:gd name="connsiteY2668" fmla="*/ 2971881 h 6858000"/>
              <a:gd name="connsiteX2669" fmla="*/ 2482874 w 12192000"/>
              <a:gd name="connsiteY2669" fmla="*/ 2908402 h 6858000"/>
              <a:gd name="connsiteX2670" fmla="*/ 2216173 w 12192000"/>
              <a:gd name="connsiteY2670" fmla="*/ 2908402 h 6858000"/>
              <a:gd name="connsiteX2671" fmla="*/ 2152679 w 12192000"/>
              <a:gd name="connsiteY2671" fmla="*/ 2971881 h 6858000"/>
              <a:gd name="connsiteX2672" fmla="*/ 2216173 w 12192000"/>
              <a:gd name="connsiteY2672" fmla="*/ 3035360 h 6858000"/>
              <a:gd name="connsiteX2673" fmla="*/ 2279681 w 12192000"/>
              <a:gd name="connsiteY2673" fmla="*/ 2971881 h 6858000"/>
              <a:gd name="connsiteX2674" fmla="*/ 2216173 w 12192000"/>
              <a:gd name="connsiteY2674" fmla="*/ 2908402 h 6858000"/>
              <a:gd name="connsiteX2675" fmla="*/ 1949461 w 12192000"/>
              <a:gd name="connsiteY2675" fmla="*/ 2908402 h 6858000"/>
              <a:gd name="connsiteX2676" fmla="*/ 1885958 w 12192000"/>
              <a:gd name="connsiteY2676" fmla="*/ 2971883 h 6858000"/>
              <a:gd name="connsiteX2677" fmla="*/ 1949461 w 12192000"/>
              <a:gd name="connsiteY2677" fmla="*/ 3035362 h 6858000"/>
              <a:gd name="connsiteX2678" fmla="*/ 2012981 w 12192000"/>
              <a:gd name="connsiteY2678" fmla="*/ 2971883 h 6858000"/>
              <a:gd name="connsiteX2679" fmla="*/ 1949461 w 12192000"/>
              <a:gd name="connsiteY2679" fmla="*/ 2908402 h 6858000"/>
              <a:gd name="connsiteX2680" fmla="*/ 1682759 w 12192000"/>
              <a:gd name="connsiteY2680" fmla="*/ 2908402 h 6858000"/>
              <a:gd name="connsiteX2681" fmla="*/ 1619260 w 12192000"/>
              <a:gd name="connsiteY2681" fmla="*/ 2971883 h 6858000"/>
              <a:gd name="connsiteX2682" fmla="*/ 1682759 w 12192000"/>
              <a:gd name="connsiteY2682" fmla="*/ 3035362 h 6858000"/>
              <a:gd name="connsiteX2683" fmla="*/ 1746259 w 12192000"/>
              <a:gd name="connsiteY2683" fmla="*/ 2971883 h 6858000"/>
              <a:gd name="connsiteX2684" fmla="*/ 1682759 w 12192000"/>
              <a:gd name="connsiteY2684" fmla="*/ 2908402 h 6858000"/>
              <a:gd name="connsiteX2685" fmla="*/ 3549680 w 12192000"/>
              <a:gd name="connsiteY2685" fmla="*/ 2908400 h 6858000"/>
              <a:gd name="connsiteX2686" fmla="*/ 3486172 w 12192000"/>
              <a:gd name="connsiteY2686" fmla="*/ 2971879 h 6858000"/>
              <a:gd name="connsiteX2687" fmla="*/ 3549680 w 12192000"/>
              <a:gd name="connsiteY2687" fmla="*/ 3035360 h 6858000"/>
              <a:gd name="connsiteX2688" fmla="*/ 3613176 w 12192000"/>
              <a:gd name="connsiteY2688" fmla="*/ 2971879 h 6858000"/>
              <a:gd name="connsiteX2689" fmla="*/ 3549680 w 12192000"/>
              <a:gd name="connsiteY2689" fmla="*/ 2908400 h 6858000"/>
              <a:gd name="connsiteX2690" fmla="*/ 3282946 w 12192000"/>
              <a:gd name="connsiteY2690" fmla="*/ 2908400 h 6858000"/>
              <a:gd name="connsiteX2691" fmla="*/ 3219454 w 12192000"/>
              <a:gd name="connsiteY2691" fmla="*/ 2971879 h 6858000"/>
              <a:gd name="connsiteX2692" fmla="*/ 3282946 w 12192000"/>
              <a:gd name="connsiteY2692" fmla="*/ 3035360 h 6858000"/>
              <a:gd name="connsiteX2693" fmla="*/ 3346448 w 12192000"/>
              <a:gd name="connsiteY2693" fmla="*/ 2971879 h 6858000"/>
              <a:gd name="connsiteX2694" fmla="*/ 3282946 w 12192000"/>
              <a:gd name="connsiteY2694" fmla="*/ 2908400 h 6858000"/>
              <a:gd name="connsiteX2695" fmla="*/ 3016279 w 12192000"/>
              <a:gd name="connsiteY2695" fmla="*/ 2908400 h 6858000"/>
              <a:gd name="connsiteX2696" fmla="*/ 2952787 w 12192000"/>
              <a:gd name="connsiteY2696" fmla="*/ 2971881 h 6858000"/>
              <a:gd name="connsiteX2697" fmla="*/ 3016279 w 12192000"/>
              <a:gd name="connsiteY2697" fmla="*/ 3035360 h 6858000"/>
              <a:gd name="connsiteX2698" fmla="*/ 3079772 w 12192000"/>
              <a:gd name="connsiteY2698" fmla="*/ 2971881 h 6858000"/>
              <a:gd name="connsiteX2699" fmla="*/ 3016279 w 12192000"/>
              <a:gd name="connsiteY2699" fmla="*/ 2908400 h 6858000"/>
              <a:gd name="connsiteX2700" fmla="*/ 2749613 w 12192000"/>
              <a:gd name="connsiteY2700" fmla="*/ 2908400 h 6858000"/>
              <a:gd name="connsiteX2701" fmla="*/ 2686082 w 12192000"/>
              <a:gd name="connsiteY2701" fmla="*/ 2971881 h 6858000"/>
              <a:gd name="connsiteX2702" fmla="*/ 2749613 w 12192000"/>
              <a:gd name="connsiteY2702" fmla="*/ 3035360 h 6858000"/>
              <a:gd name="connsiteX2703" fmla="*/ 2813105 w 12192000"/>
              <a:gd name="connsiteY2703" fmla="*/ 2971881 h 6858000"/>
              <a:gd name="connsiteX2704" fmla="*/ 2749613 w 12192000"/>
              <a:gd name="connsiteY2704" fmla="*/ 2908400 h 6858000"/>
              <a:gd name="connsiteX2705" fmla="*/ 4616405 w 12192000"/>
              <a:gd name="connsiteY2705" fmla="*/ 2908398 h 6858000"/>
              <a:gd name="connsiteX2706" fmla="*/ 4552900 w 12192000"/>
              <a:gd name="connsiteY2706" fmla="*/ 2971878 h 6858000"/>
              <a:gd name="connsiteX2707" fmla="*/ 4616405 w 12192000"/>
              <a:gd name="connsiteY2707" fmla="*/ 3035359 h 6858000"/>
              <a:gd name="connsiteX2708" fmla="*/ 4679879 w 12192000"/>
              <a:gd name="connsiteY2708" fmla="*/ 2971878 h 6858000"/>
              <a:gd name="connsiteX2709" fmla="*/ 4616405 w 12192000"/>
              <a:gd name="connsiteY2709" fmla="*/ 2908398 h 6858000"/>
              <a:gd name="connsiteX2710" fmla="*/ 4349694 w 12192000"/>
              <a:gd name="connsiteY2710" fmla="*/ 2908398 h 6858000"/>
              <a:gd name="connsiteX2711" fmla="*/ 4286199 w 12192000"/>
              <a:gd name="connsiteY2711" fmla="*/ 2971878 h 6858000"/>
              <a:gd name="connsiteX2712" fmla="*/ 4349694 w 12192000"/>
              <a:gd name="connsiteY2712" fmla="*/ 3035359 h 6858000"/>
              <a:gd name="connsiteX2713" fmla="*/ 4413179 w 12192000"/>
              <a:gd name="connsiteY2713" fmla="*/ 2971878 h 6858000"/>
              <a:gd name="connsiteX2714" fmla="*/ 4349694 w 12192000"/>
              <a:gd name="connsiteY2714" fmla="*/ 2908398 h 6858000"/>
              <a:gd name="connsiteX2715" fmla="*/ 4082994 w 12192000"/>
              <a:gd name="connsiteY2715" fmla="*/ 2908398 h 6858000"/>
              <a:gd name="connsiteX2716" fmla="*/ 4019556 w 12192000"/>
              <a:gd name="connsiteY2716" fmla="*/ 2971879 h 6858000"/>
              <a:gd name="connsiteX2717" fmla="*/ 4082994 w 12192000"/>
              <a:gd name="connsiteY2717" fmla="*/ 3035359 h 6858000"/>
              <a:gd name="connsiteX2718" fmla="*/ 4146498 w 12192000"/>
              <a:gd name="connsiteY2718" fmla="*/ 2971879 h 6858000"/>
              <a:gd name="connsiteX2719" fmla="*/ 4082994 w 12192000"/>
              <a:gd name="connsiteY2719" fmla="*/ 2908398 h 6858000"/>
              <a:gd name="connsiteX2720" fmla="*/ 3816356 w 12192000"/>
              <a:gd name="connsiteY2720" fmla="*/ 2908398 h 6858000"/>
              <a:gd name="connsiteX2721" fmla="*/ 3752862 w 12192000"/>
              <a:gd name="connsiteY2721" fmla="*/ 2971879 h 6858000"/>
              <a:gd name="connsiteX2722" fmla="*/ 3816356 w 12192000"/>
              <a:gd name="connsiteY2722" fmla="*/ 3035359 h 6858000"/>
              <a:gd name="connsiteX2723" fmla="*/ 3879862 w 12192000"/>
              <a:gd name="connsiteY2723" fmla="*/ 2971879 h 6858000"/>
              <a:gd name="connsiteX2724" fmla="*/ 3816356 w 12192000"/>
              <a:gd name="connsiteY2724" fmla="*/ 2908398 h 6858000"/>
              <a:gd name="connsiteX2725" fmla="*/ 5416495 w 12192000"/>
              <a:gd name="connsiteY2725" fmla="*/ 2908397 h 6858000"/>
              <a:gd name="connsiteX2726" fmla="*/ 5352995 w 12192000"/>
              <a:gd name="connsiteY2726" fmla="*/ 2971876 h 6858000"/>
              <a:gd name="connsiteX2727" fmla="*/ 5416495 w 12192000"/>
              <a:gd name="connsiteY2727" fmla="*/ 3035357 h 6858000"/>
              <a:gd name="connsiteX2728" fmla="*/ 5479994 w 12192000"/>
              <a:gd name="connsiteY2728" fmla="*/ 2971876 h 6858000"/>
              <a:gd name="connsiteX2729" fmla="*/ 5416495 w 12192000"/>
              <a:gd name="connsiteY2729" fmla="*/ 2908397 h 6858000"/>
              <a:gd name="connsiteX2730" fmla="*/ 5149793 w 12192000"/>
              <a:gd name="connsiteY2730" fmla="*/ 2908397 h 6858000"/>
              <a:gd name="connsiteX2731" fmla="*/ 5086284 w 12192000"/>
              <a:gd name="connsiteY2731" fmla="*/ 2971878 h 6858000"/>
              <a:gd name="connsiteX2732" fmla="*/ 5149793 w 12192000"/>
              <a:gd name="connsiteY2732" fmla="*/ 3035357 h 6858000"/>
              <a:gd name="connsiteX2733" fmla="*/ 5213289 w 12192000"/>
              <a:gd name="connsiteY2733" fmla="*/ 2971878 h 6858000"/>
              <a:gd name="connsiteX2734" fmla="*/ 5149793 w 12192000"/>
              <a:gd name="connsiteY2734" fmla="*/ 2908397 h 6858000"/>
              <a:gd name="connsiteX2735" fmla="*/ 4883094 w 12192000"/>
              <a:gd name="connsiteY2735" fmla="*/ 2908397 h 6858000"/>
              <a:gd name="connsiteX2736" fmla="*/ 4819583 w 12192000"/>
              <a:gd name="connsiteY2736" fmla="*/ 2971878 h 6858000"/>
              <a:gd name="connsiteX2737" fmla="*/ 4883094 w 12192000"/>
              <a:gd name="connsiteY2737" fmla="*/ 3035359 h 6858000"/>
              <a:gd name="connsiteX2738" fmla="*/ 4946597 w 12192000"/>
              <a:gd name="connsiteY2738" fmla="*/ 2971878 h 6858000"/>
              <a:gd name="connsiteX2739" fmla="*/ 4883094 w 12192000"/>
              <a:gd name="connsiteY2739" fmla="*/ 2908397 h 6858000"/>
              <a:gd name="connsiteX2740" fmla="*/ 6483268 w 12192000"/>
              <a:gd name="connsiteY2740" fmla="*/ 2908395 h 6858000"/>
              <a:gd name="connsiteX2741" fmla="*/ 6419768 w 12192000"/>
              <a:gd name="connsiteY2741" fmla="*/ 2971876 h 6858000"/>
              <a:gd name="connsiteX2742" fmla="*/ 6483268 w 12192000"/>
              <a:gd name="connsiteY2742" fmla="*/ 3035355 h 6858000"/>
              <a:gd name="connsiteX2743" fmla="*/ 6546768 w 12192000"/>
              <a:gd name="connsiteY2743" fmla="*/ 2971876 h 6858000"/>
              <a:gd name="connsiteX2744" fmla="*/ 6483268 w 12192000"/>
              <a:gd name="connsiteY2744" fmla="*/ 2908395 h 6858000"/>
              <a:gd name="connsiteX2745" fmla="*/ 6216568 w 12192000"/>
              <a:gd name="connsiteY2745" fmla="*/ 2908395 h 6858000"/>
              <a:gd name="connsiteX2746" fmla="*/ 6153068 w 12192000"/>
              <a:gd name="connsiteY2746" fmla="*/ 2971876 h 6858000"/>
              <a:gd name="connsiteX2747" fmla="*/ 6216568 w 12192000"/>
              <a:gd name="connsiteY2747" fmla="*/ 3035357 h 6858000"/>
              <a:gd name="connsiteX2748" fmla="*/ 6280068 w 12192000"/>
              <a:gd name="connsiteY2748" fmla="*/ 2971876 h 6858000"/>
              <a:gd name="connsiteX2749" fmla="*/ 6216568 w 12192000"/>
              <a:gd name="connsiteY2749" fmla="*/ 2908395 h 6858000"/>
              <a:gd name="connsiteX2750" fmla="*/ 5949873 w 12192000"/>
              <a:gd name="connsiteY2750" fmla="*/ 2908395 h 6858000"/>
              <a:gd name="connsiteX2751" fmla="*/ 5886370 w 12192000"/>
              <a:gd name="connsiteY2751" fmla="*/ 2971876 h 6858000"/>
              <a:gd name="connsiteX2752" fmla="*/ 5949873 w 12192000"/>
              <a:gd name="connsiteY2752" fmla="*/ 3035357 h 6858000"/>
              <a:gd name="connsiteX2753" fmla="*/ 6013385 w 12192000"/>
              <a:gd name="connsiteY2753" fmla="*/ 2971876 h 6858000"/>
              <a:gd name="connsiteX2754" fmla="*/ 5949873 w 12192000"/>
              <a:gd name="connsiteY2754" fmla="*/ 2908395 h 6858000"/>
              <a:gd name="connsiteX2755" fmla="*/ 5683180 w 12192000"/>
              <a:gd name="connsiteY2755" fmla="*/ 2908395 h 6858000"/>
              <a:gd name="connsiteX2756" fmla="*/ 5619681 w 12192000"/>
              <a:gd name="connsiteY2756" fmla="*/ 2971876 h 6858000"/>
              <a:gd name="connsiteX2757" fmla="*/ 5683180 w 12192000"/>
              <a:gd name="connsiteY2757" fmla="*/ 3035357 h 6858000"/>
              <a:gd name="connsiteX2758" fmla="*/ 5746675 w 12192000"/>
              <a:gd name="connsiteY2758" fmla="*/ 2971876 h 6858000"/>
              <a:gd name="connsiteX2759" fmla="*/ 5683180 w 12192000"/>
              <a:gd name="connsiteY2759" fmla="*/ 2908395 h 6858000"/>
              <a:gd name="connsiteX2760" fmla="*/ 7283368 w 12192000"/>
              <a:gd name="connsiteY2760" fmla="*/ 2908393 h 6858000"/>
              <a:gd name="connsiteX2761" fmla="*/ 7219868 w 12192000"/>
              <a:gd name="connsiteY2761" fmla="*/ 2971874 h 6858000"/>
              <a:gd name="connsiteX2762" fmla="*/ 7283368 w 12192000"/>
              <a:gd name="connsiteY2762" fmla="*/ 3035355 h 6858000"/>
              <a:gd name="connsiteX2763" fmla="*/ 7346868 w 12192000"/>
              <a:gd name="connsiteY2763" fmla="*/ 2971874 h 6858000"/>
              <a:gd name="connsiteX2764" fmla="*/ 7283368 w 12192000"/>
              <a:gd name="connsiteY2764" fmla="*/ 2908393 h 6858000"/>
              <a:gd name="connsiteX2765" fmla="*/ 7016668 w 12192000"/>
              <a:gd name="connsiteY2765" fmla="*/ 2908393 h 6858000"/>
              <a:gd name="connsiteX2766" fmla="*/ 6953168 w 12192000"/>
              <a:gd name="connsiteY2766" fmla="*/ 2971874 h 6858000"/>
              <a:gd name="connsiteX2767" fmla="*/ 7016668 w 12192000"/>
              <a:gd name="connsiteY2767" fmla="*/ 3035355 h 6858000"/>
              <a:gd name="connsiteX2768" fmla="*/ 7080168 w 12192000"/>
              <a:gd name="connsiteY2768" fmla="*/ 2971874 h 6858000"/>
              <a:gd name="connsiteX2769" fmla="*/ 7016668 w 12192000"/>
              <a:gd name="connsiteY2769" fmla="*/ 2908393 h 6858000"/>
              <a:gd name="connsiteX2770" fmla="*/ 6749968 w 12192000"/>
              <a:gd name="connsiteY2770" fmla="*/ 2908393 h 6858000"/>
              <a:gd name="connsiteX2771" fmla="*/ 6686468 w 12192000"/>
              <a:gd name="connsiteY2771" fmla="*/ 2971874 h 6858000"/>
              <a:gd name="connsiteX2772" fmla="*/ 6749968 w 12192000"/>
              <a:gd name="connsiteY2772" fmla="*/ 3035355 h 6858000"/>
              <a:gd name="connsiteX2773" fmla="*/ 6813468 w 12192000"/>
              <a:gd name="connsiteY2773" fmla="*/ 2971874 h 6858000"/>
              <a:gd name="connsiteX2774" fmla="*/ 6749968 w 12192000"/>
              <a:gd name="connsiteY2774" fmla="*/ 2908393 h 6858000"/>
              <a:gd name="connsiteX2775" fmla="*/ 8616868 w 12192000"/>
              <a:gd name="connsiteY2775" fmla="*/ 2908391 h 6858000"/>
              <a:gd name="connsiteX2776" fmla="*/ 8553368 w 12192000"/>
              <a:gd name="connsiteY2776" fmla="*/ 2971872 h 6858000"/>
              <a:gd name="connsiteX2777" fmla="*/ 8616868 w 12192000"/>
              <a:gd name="connsiteY2777" fmla="*/ 3035353 h 6858000"/>
              <a:gd name="connsiteX2778" fmla="*/ 8680368 w 12192000"/>
              <a:gd name="connsiteY2778" fmla="*/ 2971872 h 6858000"/>
              <a:gd name="connsiteX2779" fmla="*/ 8616868 w 12192000"/>
              <a:gd name="connsiteY2779" fmla="*/ 2908391 h 6858000"/>
              <a:gd name="connsiteX2780" fmla="*/ 8350168 w 12192000"/>
              <a:gd name="connsiteY2780" fmla="*/ 2908391 h 6858000"/>
              <a:gd name="connsiteX2781" fmla="*/ 8286668 w 12192000"/>
              <a:gd name="connsiteY2781" fmla="*/ 2971872 h 6858000"/>
              <a:gd name="connsiteX2782" fmla="*/ 8350168 w 12192000"/>
              <a:gd name="connsiteY2782" fmla="*/ 3035353 h 6858000"/>
              <a:gd name="connsiteX2783" fmla="*/ 8413668 w 12192000"/>
              <a:gd name="connsiteY2783" fmla="*/ 2971872 h 6858000"/>
              <a:gd name="connsiteX2784" fmla="*/ 8350168 w 12192000"/>
              <a:gd name="connsiteY2784" fmla="*/ 2908391 h 6858000"/>
              <a:gd name="connsiteX2785" fmla="*/ 8083468 w 12192000"/>
              <a:gd name="connsiteY2785" fmla="*/ 2908391 h 6858000"/>
              <a:gd name="connsiteX2786" fmla="*/ 8019968 w 12192000"/>
              <a:gd name="connsiteY2786" fmla="*/ 2971872 h 6858000"/>
              <a:gd name="connsiteX2787" fmla="*/ 8083468 w 12192000"/>
              <a:gd name="connsiteY2787" fmla="*/ 3035353 h 6858000"/>
              <a:gd name="connsiteX2788" fmla="*/ 8146968 w 12192000"/>
              <a:gd name="connsiteY2788" fmla="*/ 2971872 h 6858000"/>
              <a:gd name="connsiteX2789" fmla="*/ 8083468 w 12192000"/>
              <a:gd name="connsiteY2789" fmla="*/ 2908391 h 6858000"/>
              <a:gd name="connsiteX2790" fmla="*/ 7816768 w 12192000"/>
              <a:gd name="connsiteY2790" fmla="*/ 2908391 h 6858000"/>
              <a:gd name="connsiteX2791" fmla="*/ 7753268 w 12192000"/>
              <a:gd name="connsiteY2791" fmla="*/ 2971872 h 6858000"/>
              <a:gd name="connsiteX2792" fmla="*/ 7816768 w 12192000"/>
              <a:gd name="connsiteY2792" fmla="*/ 3035353 h 6858000"/>
              <a:gd name="connsiteX2793" fmla="*/ 7880268 w 12192000"/>
              <a:gd name="connsiteY2793" fmla="*/ 2971872 h 6858000"/>
              <a:gd name="connsiteX2794" fmla="*/ 7816768 w 12192000"/>
              <a:gd name="connsiteY2794" fmla="*/ 2908391 h 6858000"/>
              <a:gd name="connsiteX2795" fmla="*/ 7550068 w 12192000"/>
              <a:gd name="connsiteY2795" fmla="*/ 2908391 h 6858000"/>
              <a:gd name="connsiteX2796" fmla="*/ 7486568 w 12192000"/>
              <a:gd name="connsiteY2796" fmla="*/ 2971874 h 6858000"/>
              <a:gd name="connsiteX2797" fmla="*/ 7550068 w 12192000"/>
              <a:gd name="connsiteY2797" fmla="*/ 3035355 h 6858000"/>
              <a:gd name="connsiteX2798" fmla="*/ 7613568 w 12192000"/>
              <a:gd name="connsiteY2798" fmla="*/ 2971874 h 6858000"/>
              <a:gd name="connsiteX2799" fmla="*/ 7550068 w 12192000"/>
              <a:gd name="connsiteY2799" fmla="*/ 2908391 h 6858000"/>
              <a:gd name="connsiteX2800" fmla="*/ 9416968 w 12192000"/>
              <a:gd name="connsiteY2800" fmla="*/ 2908390 h 6858000"/>
              <a:gd name="connsiteX2801" fmla="*/ 9353468 w 12192000"/>
              <a:gd name="connsiteY2801" fmla="*/ 2971871 h 6858000"/>
              <a:gd name="connsiteX2802" fmla="*/ 9416968 w 12192000"/>
              <a:gd name="connsiteY2802" fmla="*/ 3035352 h 6858000"/>
              <a:gd name="connsiteX2803" fmla="*/ 9480468 w 12192000"/>
              <a:gd name="connsiteY2803" fmla="*/ 2971871 h 6858000"/>
              <a:gd name="connsiteX2804" fmla="*/ 9416968 w 12192000"/>
              <a:gd name="connsiteY2804" fmla="*/ 2908390 h 6858000"/>
              <a:gd name="connsiteX2805" fmla="*/ 9150268 w 12192000"/>
              <a:gd name="connsiteY2805" fmla="*/ 2908390 h 6858000"/>
              <a:gd name="connsiteX2806" fmla="*/ 9086768 w 12192000"/>
              <a:gd name="connsiteY2806" fmla="*/ 2971871 h 6858000"/>
              <a:gd name="connsiteX2807" fmla="*/ 9150268 w 12192000"/>
              <a:gd name="connsiteY2807" fmla="*/ 3035353 h 6858000"/>
              <a:gd name="connsiteX2808" fmla="*/ 9213768 w 12192000"/>
              <a:gd name="connsiteY2808" fmla="*/ 2971871 h 6858000"/>
              <a:gd name="connsiteX2809" fmla="*/ 9150268 w 12192000"/>
              <a:gd name="connsiteY2809" fmla="*/ 2908390 h 6858000"/>
              <a:gd name="connsiteX2810" fmla="*/ 8883568 w 12192000"/>
              <a:gd name="connsiteY2810" fmla="*/ 2908390 h 6858000"/>
              <a:gd name="connsiteX2811" fmla="*/ 8820068 w 12192000"/>
              <a:gd name="connsiteY2811" fmla="*/ 2971872 h 6858000"/>
              <a:gd name="connsiteX2812" fmla="*/ 8883568 w 12192000"/>
              <a:gd name="connsiteY2812" fmla="*/ 3035353 h 6858000"/>
              <a:gd name="connsiteX2813" fmla="*/ 8947068 w 12192000"/>
              <a:gd name="connsiteY2813" fmla="*/ 2971872 h 6858000"/>
              <a:gd name="connsiteX2814" fmla="*/ 8883568 w 12192000"/>
              <a:gd name="connsiteY2814" fmla="*/ 2908390 h 6858000"/>
              <a:gd name="connsiteX2815" fmla="*/ 10483768 w 12192000"/>
              <a:gd name="connsiteY2815" fmla="*/ 2908388 h 6858000"/>
              <a:gd name="connsiteX2816" fmla="*/ 10420268 w 12192000"/>
              <a:gd name="connsiteY2816" fmla="*/ 2971869 h 6858000"/>
              <a:gd name="connsiteX2817" fmla="*/ 10483768 w 12192000"/>
              <a:gd name="connsiteY2817" fmla="*/ 3035350 h 6858000"/>
              <a:gd name="connsiteX2818" fmla="*/ 10547268 w 12192000"/>
              <a:gd name="connsiteY2818" fmla="*/ 2971869 h 6858000"/>
              <a:gd name="connsiteX2819" fmla="*/ 10483768 w 12192000"/>
              <a:gd name="connsiteY2819" fmla="*/ 2908388 h 6858000"/>
              <a:gd name="connsiteX2820" fmla="*/ 10217068 w 12192000"/>
              <a:gd name="connsiteY2820" fmla="*/ 2908388 h 6858000"/>
              <a:gd name="connsiteX2821" fmla="*/ 10153568 w 12192000"/>
              <a:gd name="connsiteY2821" fmla="*/ 2971869 h 6858000"/>
              <a:gd name="connsiteX2822" fmla="*/ 10217068 w 12192000"/>
              <a:gd name="connsiteY2822" fmla="*/ 3035352 h 6858000"/>
              <a:gd name="connsiteX2823" fmla="*/ 10280568 w 12192000"/>
              <a:gd name="connsiteY2823" fmla="*/ 2971869 h 6858000"/>
              <a:gd name="connsiteX2824" fmla="*/ 10217068 w 12192000"/>
              <a:gd name="connsiteY2824" fmla="*/ 2908388 h 6858000"/>
              <a:gd name="connsiteX2825" fmla="*/ 9950368 w 12192000"/>
              <a:gd name="connsiteY2825" fmla="*/ 2908388 h 6858000"/>
              <a:gd name="connsiteX2826" fmla="*/ 9886868 w 12192000"/>
              <a:gd name="connsiteY2826" fmla="*/ 2971869 h 6858000"/>
              <a:gd name="connsiteX2827" fmla="*/ 9950368 w 12192000"/>
              <a:gd name="connsiteY2827" fmla="*/ 3035352 h 6858000"/>
              <a:gd name="connsiteX2828" fmla="*/ 10013868 w 12192000"/>
              <a:gd name="connsiteY2828" fmla="*/ 2971869 h 6858000"/>
              <a:gd name="connsiteX2829" fmla="*/ 9950368 w 12192000"/>
              <a:gd name="connsiteY2829" fmla="*/ 2908388 h 6858000"/>
              <a:gd name="connsiteX2830" fmla="*/ 9683668 w 12192000"/>
              <a:gd name="connsiteY2830" fmla="*/ 2908388 h 6858000"/>
              <a:gd name="connsiteX2831" fmla="*/ 9620168 w 12192000"/>
              <a:gd name="connsiteY2831" fmla="*/ 2971871 h 6858000"/>
              <a:gd name="connsiteX2832" fmla="*/ 9683668 w 12192000"/>
              <a:gd name="connsiteY2832" fmla="*/ 3035352 h 6858000"/>
              <a:gd name="connsiteX2833" fmla="*/ 9747168 w 12192000"/>
              <a:gd name="connsiteY2833" fmla="*/ 2971871 h 6858000"/>
              <a:gd name="connsiteX2834" fmla="*/ 9683668 w 12192000"/>
              <a:gd name="connsiteY2834" fmla="*/ 2908388 h 6858000"/>
              <a:gd name="connsiteX2835" fmla="*/ 11283868 w 12192000"/>
              <a:gd name="connsiteY2835" fmla="*/ 2908386 h 6858000"/>
              <a:gd name="connsiteX2836" fmla="*/ 11220368 w 12192000"/>
              <a:gd name="connsiteY2836" fmla="*/ 2971867 h 6858000"/>
              <a:gd name="connsiteX2837" fmla="*/ 11283868 w 12192000"/>
              <a:gd name="connsiteY2837" fmla="*/ 3035350 h 6858000"/>
              <a:gd name="connsiteX2838" fmla="*/ 11347368 w 12192000"/>
              <a:gd name="connsiteY2838" fmla="*/ 2971867 h 6858000"/>
              <a:gd name="connsiteX2839" fmla="*/ 11283868 w 12192000"/>
              <a:gd name="connsiteY2839" fmla="*/ 2908386 h 6858000"/>
              <a:gd name="connsiteX2840" fmla="*/ 11017168 w 12192000"/>
              <a:gd name="connsiteY2840" fmla="*/ 2908386 h 6858000"/>
              <a:gd name="connsiteX2841" fmla="*/ 10953668 w 12192000"/>
              <a:gd name="connsiteY2841" fmla="*/ 2971869 h 6858000"/>
              <a:gd name="connsiteX2842" fmla="*/ 11017168 w 12192000"/>
              <a:gd name="connsiteY2842" fmla="*/ 3035350 h 6858000"/>
              <a:gd name="connsiteX2843" fmla="*/ 11080668 w 12192000"/>
              <a:gd name="connsiteY2843" fmla="*/ 2971869 h 6858000"/>
              <a:gd name="connsiteX2844" fmla="*/ 11017168 w 12192000"/>
              <a:gd name="connsiteY2844" fmla="*/ 2908386 h 6858000"/>
              <a:gd name="connsiteX2845" fmla="*/ 10750468 w 12192000"/>
              <a:gd name="connsiteY2845" fmla="*/ 2908386 h 6858000"/>
              <a:gd name="connsiteX2846" fmla="*/ 10686968 w 12192000"/>
              <a:gd name="connsiteY2846" fmla="*/ 2971869 h 6858000"/>
              <a:gd name="connsiteX2847" fmla="*/ 10750468 w 12192000"/>
              <a:gd name="connsiteY2847" fmla="*/ 3035350 h 6858000"/>
              <a:gd name="connsiteX2848" fmla="*/ 10813968 w 12192000"/>
              <a:gd name="connsiteY2848" fmla="*/ 2971869 h 6858000"/>
              <a:gd name="connsiteX2849" fmla="*/ 10750468 w 12192000"/>
              <a:gd name="connsiteY2849" fmla="*/ 2908386 h 6858000"/>
              <a:gd name="connsiteX2850" fmla="*/ 11817268 w 12192000"/>
              <a:gd name="connsiteY2850" fmla="*/ 2908384 h 6858000"/>
              <a:gd name="connsiteX2851" fmla="*/ 11753768 w 12192000"/>
              <a:gd name="connsiteY2851" fmla="*/ 2971867 h 6858000"/>
              <a:gd name="connsiteX2852" fmla="*/ 11817268 w 12192000"/>
              <a:gd name="connsiteY2852" fmla="*/ 3035350 h 6858000"/>
              <a:gd name="connsiteX2853" fmla="*/ 11880768 w 12192000"/>
              <a:gd name="connsiteY2853" fmla="*/ 2971867 h 6858000"/>
              <a:gd name="connsiteX2854" fmla="*/ 11817268 w 12192000"/>
              <a:gd name="connsiteY2854" fmla="*/ 2908384 h 6858000"/>
              <a:gd name="connsiteX2855" fmla="*/ 11550568 w 12192000"/>
              <a:gd name="connsiteY2855" fmla="*/ 2908384 h 6858000"/>
              <a:gd name="connsiteX2856" fmla="*/ 11487068 w 12192000"/>
              <a:gd name="connsiteY2856" fmla="*/ 2971867 h 6858000"/>
              <a:gd name="connsiteX2857" fmla="*/ 11550568 w 12192000"/>
              <a:gd name="connsiteY2857" fmla="*/ 3035350 h 6858000"/>
              <a:gd name="connsiteX2858" fmla="*/ 11614068 w 12192000"/>
              <a:gd name="connsiteY2858" fmla="*/ 2971867 h 6858000"/>
              <a:gd name="connsiteX2859" fmla="*/ 11550568 w 12192000"/>
              <a:gd name="connsiteY2859" fmla="*/ 2908384 h 6858000"/>
              <a:gd name="connsiteX2860" fmla="*/ 349271 w 12192000"/>
              <a:gd name="connsiteY2860" fmla="*/ 2603543 h 6858000"/>
              <a:gd name="connsiteX2861" fmla="*/ 285772 w 12192000"/>
              <a:gd name="connsiteY2861" fmla="*/ 2667053 h 6858000"/>
              <a:gd name="connsiteX2862" fmla="*/ 349271 w 12192000"/>
              <a:gd name="connsiteY2862" fmla="*/ 2730561 h 6858000"/>
              <a:gd name="connsiteX2863" fmla="*/ 412771 w 12192000"/>
              <a:gd name="connsiteY2863" fmla="*/ 2667053 h 6858000"/>
              <a:gd name="connsiteX2864" fmla="*/ 349271 w 12192000"/>
              <a:gd name="connsiteY2864" fmla="*/ 2603543 h 6858000"/>
              <a:gd name="connsiteX2865" fmla="*/ 1149363 w 12192000"/>
              <a:gd name="connsiteY2865" fmla="*/ 2603542 h 6858000"/>
              <a:gd name="connsiteX2866" fmla="*/ 1085864 w 12192000"/>
              <a:gd name="connsiteY2866" fmla="*/ 2667048 h 6858000"/>
              <a:gd name="connsiteX2867" fmla="*/ 1149363 w 12192000"/>
              <a:gd name="connsiteY2867" fmla="*/ 2730559 h 6858000"/>
              <a:gd name="connsiteX2868" fmla="*/ 1212863 w 12192000"/>
              <a:gd name="connsiteY2868" fmla="*/ 2667048 h 6858000"/>
              <a:gd name="connsiteX2869" fmla="*/ 1149363 w 12192000"/>
              <a:gd name="connsiteY2869" fmla="*/ 2603542 h 6858000"/>
              <a:gd name="connsiteX2870" fmla="*/ 882666 w 12192000"/>
              <a:gd name="connsiteY2870" fmla="*/ 2603542 h 6858000"/>
              <a:gd name="connsiteX2871" fmla="*/ 819166 w 12192000"/>
              <a:gd name="connsiteY2871" fmla="*/ 2667048 h 6858000"/>
              <a:gd name="connsiteX2872" fmla="*/ 882666 w 12192000"/>
              <a:gd name="connsiteY2872" fmla="*/ 2730559 h 6858000"/>
              <a:gd name="connsiteX2873" fmla="*/ 946165 w 12192000"/>
              <a:gd name="connsiteY2873" fmla="*/ 2667048 h 6858000"/>
              <a:gd name="connsiteX2874" fmla="*/ 882666 w 12192000"/>
              <a:gd name="connsiteY2874" fmla="*/ 2603542 h 6858000"/>
              <a:gd name="connsiteX2875" fmla="*/ 615969 w 12192000"/>
              <a:gd name="connsiteY2875" fmla="*/ 2603542 h 6858000"/>
              <a:gd name="connsiteX2876" fmla="*/ 552469 w 12192000"/>
              <a:gd name="connsiteY2876" fmla="*/ 2667053 h 6858000"/>
              <a:gd name="connsiteX2877" fmla="*/ 615969 w 12192000"/>
              <a:gd name="connsiteY2877" fmla="*/ 2730559 h 6858000"/>
              <a:gd name="connsiteX2878" fmla="*/ 679468 w 12192000"/>
              <a:gd name="connsiteY2878" fmla="*/ 2667053 h 6858000"/>
              <a:gd name="connsiteX2879" fmla="*/ 615969 w 12192000"/>
              <a:gd name="connsiteY2879" fmla="*/ 2603542 h 6858000"/>
              <a:gd name="connsiteX2880" fmla="*/ 2216173 w 12192000"/>
              <a:gd name="connsiteY2880" fmla="*/ 2603541 h 6858000"/>
              <a:gd name="connsiteX2881" fmla="*/ 2152679 w 12192000"/>
              <a:gd name="connsiteY2881" fmla="*/ 2667048 h 6858000"/>
              <a:gd name="connsiteX2882" fmla="*/ 2216173 w 12192000"/>
              <a:gd name="connsiteY2882" fmla="*/ 2730558 h 6858000"/>
              <a:gd name="connsiteX2883" fmla="*/ 2279681 w 12192000"/>
              <a:gd name="connsiteY2883" fmla="*/ 2667048 h 6858000"/>
              <a:gd name="connsiteX2884" fmla="*/ 2216173 w 12192000"/>
              <a:gd name="connsiteY2884" fmla="*/ 2603541 h 6858000"/>
              <a:gd name="connsiteX2885" fmla="*/ 1949461 w 12192000"/>
              <a:gd name="connsiteY2885" fmla="*/ 2603541 h 6858000"/>
              <a:gd name="connsiteX2886" fmla="*/ 1885958 w 12192000"/>
              <a:gd name="connsiteY2886" fmla="*/ 2667048 h 6858000"/>
              <a:gd name="connsiteX2887" fmla="*/ 1949461 w 12192000"/>
              <a:gd name="connsiteY2887" fmla="*/ 2730558 h 6858000"/>
              <a:gd name="connsiteX2888" fmla="*/ 2012981 w 12192000"/>
              <a:gd name="connsiteY2888" fmla="*/ 2667048 h 6858000"/>
              <a:gd name="connsiteX2889" fmla="*/ 1949461 w 12192000"/>
              <a:gd name="connsiteY2889" fmla="*/ 2603541 h 6858000"/>
              <a:gd name="connsiteX2890" fmla="*/ 1682759 w 12192000"/>
              <a:gd name="connsiteY2890" fmla="*/ 2603541 h 6858000"/>
              <a:gd name="connsiteX2891" fmla="*/ 1619260 w 12192000"/>
              <a:gd name="connsiteY2891" fmla="*/ 2667048 h 6858000"/>
              <a:gd name="connsiteX2892" fmla="*/ 1682759 w 12192000"/>
              <a:gd name="connsiteY2892" fmla="*/ 2730558 h 6858000"/>
              <a:gd name="connsiteX2893" fmla="*/ 1746259 w 12192000"/>
              <a:gd name="connsiteY2893" fmla="*/ 2667048 h 6858000"/>
              <a:gd name="connsiteX2894" fmla="*/ 1682759 w 12192000"/>
              <a:gd name="connsiteY2894" fmla="*/ 2603541 h 6858000"/>
              <a:gd name="connsiteX2895" fmla="*/ 1416060 w 12192000"/>
              <a:gd name="connsiteY2895" fmla="*/ 2603541 h 6858000"/>
              <a:gd name="connsiteX2896" fmla="*/ 1352561 w 12192000"/>
              <a:gd name="connsiteY2896" fmla="*/ 2667048 h 6858000"/>
              <a:gd name="connsiteX2897" fmla="*/ 1416060 w 12192000"/>
              <a:gd name="connsiteY2897" fmla="*/ 2730559 h 6858000"/>
              <a:gd name="connsiteX2898" fmla="*/ 1479560 w 12192000"/>
              <a:gd name="connsiteY2898" fmla="*/ 2667048 h 6858000"/>
              <a:gd name="connsiteX2899" fmla="*/ 1416060 w 12192000"/>
              <a:gd name="connsiteY2899" fmla="*/ 2603541 h 6858000"/>
              <a:gd name="connsiteX2900" fmla="*/ 3549680 w 12192000"/>
              <a:gd name="connsiteY2900" fmla="*/ 2603540 h 6858000"/>
              <a:gd name="connsiteX2901" fmla="*/ 3486172 w 12192000"/>
              <a:gd name="connsiteY2901" fmla="*/ 2667048 h 6858000"/>
              <a:gd name="connsiteX2902" fmla="*/ 3549680 w 12192000"/>
              <a:gd name="connsiteY2902" fmla="*/ 2730556 h 6858000"/>
              <a:gd name="connsiteX2903" fmla="*/ 3613176 w 12192000"/>
              <a:gd name="connsiteY2903" fmla="*/ 2667048 h 6858000"/>
              <a:gd name="connsiteX2904" fmla="*/ 3549680 w 12192000"/>
              <a:gd name="connsiteY2904" fmla="*/ 2603540 h 6858000"/>
              <a:gd name="connsiteX2905" fmla="*/ 3282946 w 12192000"/>
              <a:gd name="connsiteY2905" fmla="*/ 2603540 h 6858000"/>
              <a:gd name="connsiteX2906" fmla="*/ 3219454 w 12192000"/>
              <a:gd name="connsiteY2906" fmla="*/ 2667048 h 6858000"/>
              <a:gd name="connsiteX2907" fmla="*/ 3282946 w 12192000"/>
              <a:gd name="connsiteY2907" fmla="*/ 2730558 h 6858000"/>
              <a:gd name="connsiteX2908" fmla="*/ 3346448 w 12192000"/>
              <a:gd name="connsiteY2908" fmla="*/ 2667048 h 6858000"/>
              <a:gd name="connsiteX2909" fmla="*/ 3282946 w 12192000"/>
              <a:gd name="connsiteY2909" fmla="*/ 2603540 h 6858000"/>
              <a:gd name="connsiteX2910" fmla="*/ 3016279 w 12192000"/>
              <a:gd name="connsiteY2910" fmla="*/ 2603540 h 6858000"/>
              <a:gd name="connsiteX2911" fmla="*/ 2952787 w 12192000"/>
              <a:gd name="connsiteY2911" fmla="*/ 2667048 h 6858000"/>
              <a:gd name="connsiteX2912" fmla="*/ 3016279 w 12192000"/>
              <a:gd name="connsiteY2912" fmla="*/ 2730558 h 6858000"/>
              <a:gd name="connsiteX2913" fmla="*/ 3079772 w 12192000"/>
              <a:gd name="connsiteY2913" fmla="*/ 2667048 h 6858000"/>
              <a:gd name="connsiteX2914" fmla="*/ 3016279 w 12192000"/>
              <a:gd name="connsiteY2914" fmla="*/ 2603540 h 6858000"/>
              <a:gd name="connsiteX2915" fmla="*/ 2749613 w 12192000"/>
              <a:gd name="connsiteY2915" fmla="*/ 2603540 h 6858000"/>
              <a:gd name="connsiteX2916" fmla="*/ 2686084 w 12192000"/>
              <a:gd name="connsiteY2916" fmla="*/ 2667048 h 6858000"/>
              <a:gd name="connsiteX2917" fmla="*/ 2749613 w 12192000"/>
              <a:gd name="connsiteY2917" fmla="*/ 2730558 h 6858000"/>
              <a:gd name="connsiteX2918" fmla="*/ 2813105 w 12192000"/>
              <a:gd name="connsiteY2918" fmla="*/ 2667048 h 6858000"/>
              <a:gd name="connsiteX2919" fmla="*/ 2749613 w 12192000"/>
              <a:gd name="connsiteY2919" fmla="*/ 2603540 h 6858000"/>
              <a:gd name="connsiteX2920" fmla="*/ 2482874 w 12192000"/>
              <a:gd name="connsiteY2920" fmla="*/ 2603540 h 6858000"/>
              <a:gd name="connsiteX2921" fmla="*/ 2419370 w 12192000"/>
              <a:gd name="connsiteY2921" fmla="*/ 2667048 h 6858000"/>
              <a:gd name="connsiteX2922" fmla="*/ 2482874 w 12192000"/>
              <a:gd name="connsiteY2922" fmla="*/ 2730558 h 6858000"/>
              <a:gd name="connsiteX2923" fmla="*/ 2546386 w 12192000"/>
              <a:gd name="connsiteY2923" fmla="*/ 2667048 h 6858000"/>
              <a:gd name="connsiteX2924" fmla="*/ 2482874 w 12192000"/>
              <a:gd name="connsiteY2924" fmla="*/ 2603540 h 6858000"/>
              <a:gd name="connsiteX2925" fmla="*/ 4616405 w 12192000"/>
              <a:gd name="connsiteY2925" fmla="*/ 2603539 h 6858000"/>
              <a:gd name="connsiteX2926" fmla="*/ 4552900 w 12192000"/>
              <a:gd name="connsiteY2926" fmla="*/ 2667048 h 6858000"/>
              <a:gd name="connsiteX2927" fmla="*/ 4616405 w 12192000"/>
              <a:gd name="connsiteY2927" fmla="*/ 2730556 h 6858000"/>
              <a:gd name="connsiteX2928" fmla="*/ 4679879 w 12192000"/>
              <a:gd name="connsiteY2928" fmla="*/ 2667048 h 6858000"/>
              <a:gd name="connsiteX2929" fmla="*/ 4616405 w 12192000"/>
              <a:gd name="connsiteY2929" fmla="*/ 2603539 h 6858000"/>
              <a:gd name="connsiteX2930" fmla="*/ 4349694 w 12192000"/>
              <a:gd name="connsiteY2930" fmla="*/ 2603539 h 6858000"/>
              <a:gd name="connsiteX2931" fmla="*/ 4286199 w 12192000"/>
              <a:gd name="connsiteY2931" fmla="*/ 2667048 h 6858000"/>
              <a:gd name="connsiteX2932" fmla="*/ 4349694 w 12192000"/>
              <a:gd name="connsiteY2932" fmla="*/ 2730556 h 6858000"/>
              <a:gd name="connsiteX2933" fmla="*/ 4413179 w 12192000"/>
              <a:gd name="connsiteY2933" fmla="*/ 2667048 h 6858000"/>
              <a:gd name="connsiteX2934" fmla="*/ 4349694 w 12192000"/>
              <a:gd name="connsiteY2934" fmla="*/ 2603539 h 6858000"/>
              <a:gd name="connsiteX2935" fmla="*/ 4082994 w 12192000"/>
              <a:gd name="connsiteY2935" fmla="*/ 2603539 h 6858000"/>
              <a:gd name="connsiteX2936" fmla="*/ 4019556 w 12192000"/>
              <a:gd name="connsiteY2936" fmla="*/ 2667048 h 6858000"/>
              <a:gd name="connsiteX2937" fmla="*/ 4082994 w 12192000"/>
              <a:gd name="connsiteY2937" fmla="*/ 2730556 h 6858000"/>
              <a:gd name="connsiteX2938" fmla="*/ 4146498 w 12192000"/>
              <a:gd name="connsiteY2938" fmla="*/ 2667048 h 6858000"/>
              <a:gd name="connsiteX2939" fmla="*/ 4082994 w 12192000"/>
              <a:gd name="connsiteY2939" fmla="*/ 2603539 h 6858000"/>
              <a:gd name="connsiteX2940" fmla="*/ 3816356 w 12192000"/>
              <a:gd name="connsiteY2940" fmla="*/ 2603539 h 6858000"/>
              <a:gd name="connsiteX2941" fmla="*/ 3752863 w 12192000"/>
              <a:gd name="connsiteY2941" fmla="*/ 2667048 h 6858000"/>
              <a:gd name="connsiteX2942" fmla="*/ 3816356 w 12192000"/>
              <a:gd name="connsiteY2942" fmla="*/ 2730556 h 6858000"/>
              <a:gd name="connsiteX2943" fmla="*/ 3879862 w 12192000"/>
              <a:gd name="connsiteY2943" fmla="*/ 2667048 h 6858000"/>
              <a:gd name="connsiteX2944" fmla="*/ 3816356 w 12192000"/>
              <a:gd name="connsiteY2944" fmla="*/ 2603539 h 6858000"/>
              <a:gd name="connsiteX2945" fmla="*/ 5149793 w 12192000"/>
              <a:gd name="connsiteY2945" fmla="*/ 2603538 h 6858000"/>
              <a:gd name="connsiteX2946" fmla="*/ 5086284 w 12192000"/>
              <a:gd name="connsiteY2946" fmla="*/ 2667048 h 6858000"/>
              <a:gd name="connsiteX2947" fmla="*/ 5149793 w 12192000"/>
              <a:gd name="connsiteY2947" fmla="*/ 2730554 h 6858000"/>
              <a:gd name="connsiteX2948" fmla="*/ 5213289 w 12192000"/>
              <a:gd name="connsiteY2948" fmla="*/ 2667048 h 6858000"/>
              <a:gd name="connsiteX2949" fmla="*/ 5149793 w 12192000"/>
              <a:gd name="connsiteY2949" fmla="*/ 2603538 h 6858000"/>
              <a:gd name="connsiteX2950" fmla="*/ 4883094 w 12192000"/>
              <a:gd name="connsiteY2950" fmla="*/ 2603538 h 6858000"/>
              <a:gd name="connsiteX2951" fmla="*/ 4819583 w 12192000"/>
              <a:gd name="connsiteY2951" fmla="*/ 2667048 h 6858000"/>
              <a:gd name="connsiteX2952" fmla="*/ 4883094 w 12192000"/>
              <a:gd name="connsiteY2952" fmla="*/ 2730554 h 6858000"/>
              <a:gd name="connsiteX2953" fmla="*/ 4946597 w 12192000"/>
              <a:gd name="connsiteY2953" fmla="*/ 2667048 h 6858000"/>
              <a:gd name="connsiteX2954" fmla="*/ 4883094 w 12192000"/>
              <a:gd name="connsiteY2954" fmla="*/ 2603538 h 6858000"/>
              <a:gd name="connsiteX2955" fmla="*/ 6216568 w 12192000"/>
              <a:gd name="connsiteY2955" fmla="*/ 2603537 h 6858000"/>
              <a:gd name="connsiteX2956" fmla="*/ 6153068 w 12192000"/>
              <a:gd name="connsiteY2956" fmla="*/ 2667040 h 6858000"/>
              <a:gd name="connsiteX2957" fmla="*/ 6216568 w 12192000"/>
              <a:gd name="connsiteY2957" fmla="*/ 2730553 h 6858000"/>
              <a:gd name="connsiteX2958" fmla="*/ 6280068 w 12192000"/>
              <a:gd name="connsiteY2958" fmla="*/ 2667040 h 6858000"/>
              <a:gd name="connsiteX2959" fmla="*/ 6216568 w 12192000"/>
              <a:gd name="connsiteY2959" fmla="*/ 2603537 h 6858000"/>
              <a:gd name="connsiteX2960" fmla="*/ 5949873 w 12192000"/>
              <a:gd name="connsiteY2960" fmla="*/ 2603537 h 6858000"/>
              <a:gd name="connsiteX2961" fmla="*/ 5886370 w 12192000"/>
              <a:gd name="connsiteY2961" fmla="*/ 2667040 h 6858000"/>
              <a:gd name="connsiteX2962" fmla="*/ 5949873 w 12192000"/>
              <a:gd name="connsiteY2962" fmla="*/ 2730553 h 6858000"/>
              <a:gd name="connsiteX2963" fmla="*/ 6013385 w 12192000"/>
              <a:gd name="connsiteY2963" fmla="*/ 2667040 h 6858000"/>
              <a:gd name="connsiteX2964" fmla="*/ 5949873 w 12192000"/>
              <a:gd name="connsiteY2964" fmla="*/ 2603537 h 6858000"/>
              <a:gd name="connsiteX2965" fmla="*/ 5683180 w 12192000"/>
              <a:gd name="connsiteY2965" fmla="*/ 2603537 h 6858000"/>
              <a:gd name="connsiteX2966" fmla="*/ 5619681 w 12192000"/>
              <a:gd name="connsiteY2966" fmla="*/ 2667048 h 6858000"/>
              <a:gd name="connsiteX2967" fmla="*/ 5683180 w 12192000"/>
              <a:gd name="connsiteY2967" fmla="*/ 2730554 h 6858000"/>
              <a:gd name="connsiteX2968" fmla="*/ 5746675 w 12192000"/>
              <a:gd name="connsiteY2968" fmla="*/ 2667048 h 6858000"/>
              <a:gd name="connsiteX2969" fmla="*/ 5683180 w 12192000"/>
              <a:gd name="connsiteY2969" fmla="*/ 2603537 h 6858000"/>
              <a:gd name="connsiteX2970" fmla="*/ 5416495 w 12192000"/>
              <a:gd name="connsiteY2970" fmla="*/ 2603537 h 6858000"/>
              <a:gd name="connsiteX2971" fmla="*/ 5352995 w 12192000"/>
              <a:gd name="connsiteY2971" fmla="*/ 2667048 h 6858000"/>
              <a:gd name="connsiteX2972" fmla="*/ 5416495 w 12192000"/>
              <a:gd name="connsiteY2972" fmla="*/ 2730554 h 6858000"/>
              <a:gd name="connsiteX2973" fmla="*/ 5479994 w 12192000"/>
              <a:gd name="connsiteY2973" fmla="*/ 2667048 h 6858000"/>
              <a:gd name="connsiteX2974" fmla="*/ 5416495 w 12192000"/>
              <a:gd name="connsiteY2974" fmla="*/ 2603537 h 6858000"/>
              <a:gd name="connsiteX2975" fmla="*/ 7016668 w 12192000"/>
              <a:gd name="connsiteY2975" fmla="*/ 2603536 h 6858000"/>
              <a:gd name="connsiteX2976" fmla="*/ 6953168 w 12192000"/>
              <a:gd name="connsiteY2976" fmla="*/ 2667040 h 6858000"/>
              <a:gd name="connsiteX2977" fmla="*/ 7016668 w 12192000"/>
              <a:gd name="connsiteY2977" fmla="*/ 2730553 h 6858000"/>
              <a:gd name="connsiteX2978" fmla="*/ 7080168 w 12192000"/>
              <a:gd name="connsiteY2978" fmla="*/ 2667040 h 6858000"/>
              <a:gd name="connsiteX2979" fmla="*/ 7016668 w 12192000"/>
              <a:gd name="connsiteY2979" fmla="*/ 2603536 h 6858000"/>
              <a:gd name="connsiteX2980" fmla="*/ 6749968 w 12192000"/>
              <a:gd name="connsiteY2980" fmla="*/ 2603536 h 6858000"/>
              <a:gd name="connsiteX2981" fmla="*/ 6686468 w 12192000"/>
              <a:gd name="connsiteY2981" fmla="*/ 2667040 h 6858000"/>
              <a:gd name="connsiteX2982" fmla="*/ 6749968 w 12192000"/>
              <a:gd name="connsiteY2982" fmla="*/ 2730553 h 6858000"/>
              <a:gd name="connsiteX2983" fmla="*/ 6813468 w 12192000"/>
              <a:gd name="connsiteY2983" fmla="*/ 2667040 h 6858000"/>
              <a:gd name="connsiteX2984" fmla="*/ 6749968 w 12192000"/>
              <a:gd name="connsiteY2984" fmla="*/ 2603536 h 6858000"/>
              <a:gd name="connsiteX2985" fmla="*/ 6483268 w 12192000"/>
              <a:gd name="connsiteY2985" fmla="*/ 2603536 h 6858000"/>
              <a:gd name="connsiteX2986" fmla="*/ 6419768 w 12192000"/>
              <a:gd name="connsiteY2986" fmla="*/ 2667040 h 6858000"/>
              <a:gd name="connsiteX2987" fmla="*/ 6483268 w 12192000"/>
              <a:gd name="connsiteY2987" fmla="*/ 2730553 h 6858000"/>
              <a:gd name="connsiteX2988" fmla="*/ 6546768 w 12192000"/>
              <a:gd name="connsiteY2988" fmla="*/ 2667040 h 6858000"/>
              <a:gd name="connsiteX2989" fmla="*/ 6483268 w 12192000"/>
              <a:gd name="connsiteY2989" fmla="*/ 2603536 h 6858000"/>
              <a:gd name="connsiteX2990" fmla="*/ 7550068 w 12192000"/>
              <a:gd name="connsiteY2990" fmla="*/ 2603535 h 6858000"/>
              <a:gd name="connsiteX2991" fmla="*/ 7486568 w 12192000"/>
              <a:gd name="connsiteY2991" fmla="*/ 2667040 h 6858000"/>
              <a:gd name="connsiteX2992" fmla="*/ 7550068 w 12192000"/>
              <a:gd name="connsiteY2992" fmla="*/ 2730553 h 6858000"/>
              <a:gd name="connsiteX2993" fmla="*/ 7613568 w 12192000"/>
              <a:gd name="connsiteY2993" fmla="*/ 2667040 h 6858000"/>
              <a:gd name="connsiteX2994" fmla="*/ 7550068 w 12192000"/>
              <a:gd name="connsiteY2994" fmla="*/ 2603535 h 6858000"/>
              <a:gd name="connsiteX2995" fmla="*/ 7283368 w 12192000"/>
              <a:gd name="connsiteY2995" fmla="*/ 2603535 h 6858000"/>
              <a:gd name="connsiteX2996" fmla="*/ 7219868 w 12192000"/>
              <a:gd name="connsiteY2996" fmla="*/ 2667040 h 6858000"/>
              <a:gd name="connsiteX2997" fmla="*/ 7283368 w 12192000"/>
              <a:gd name="connsiteY2997" fmla="*/ 2730553 h 6858000"/>
              <a:gd name="connsiteX2998" fmla="*/ 7346868 w 12192000"/>
              <a:gd name="connsiteY2998" fmla="*/ 2667040 h 6858000"/>
              <a:gd name="connsiteX2999" fmla="*/ 7283368 w 12192000"/>
              <a:gd name="connsiteY2999" fmla="*/ 2603535 h 6858000"/>
              <a:gd name="connsiteX3000" fmla="*/ 9416968 w 12192000"/>
              <a:gd name="connsiteY3000" fmla="*/ 2603534 h 6858000"/>
              <a:gd name="connsiteX3001" fmla="*/ 9353468 w 12192000"/>
              <a:gd name="connsiteY3001" fmla="*/ 2667040 h 6858000"/>
              <a:gd name="connsiteX3002" fmla="*/ 9416968 w 12192000"/>
              <a:gd name="connsiteY3002" fmla="*/ 2730549 h 6858000"/>
              <a:gd name="connsiteX3003" fmla="*/ 9480468 w 12192000"/>
              <a:gd name="connsiteY3003" fmla="*/ 2667040 h 6858000"/>
              <a:gd name="connsiteX3004" fmla="*/ 9416968 w 12192000"/>
              <a:gd name="connsiteY3004" fmla="*/ 2603534 h 6858000"/>
              <a:gd name="connsiteX3005" fmla="*/ 9150268 w 12192000"/>
              <a:gd name="connsiteY3005" fmla="*/ 2603534 h 6858000"/>
              <a:gd name="connsiteX3006" fmla="*/ 9086768 w 12192000"/>
              <a:gd name="connsiteY3006" fmla="*/ 2667040 h 6858000"/>
              <a:gd name="connsiteX3007" fmla="*/ 9150268 w 12192000"/>
              <a:gd name="connsiteY3007" fmla="*/ 2730549 h 6858000"/>
              <a:gd name="connsiteX3008" fmla="*/ 9213768 w 12192000"/>
              <a:gd name="connsiteY3008" fmla="*/ 2667040 h 6858000"/>
              <a:gd name="connsiteX3009" fmla="*/ 9150268 w 12192000"/>
              <a:gd name="connsiteY3009" fmla="*/ 2603534 h 6858000"/>
              <a:gd name="connsiteX3010" fmla="*/ 8883568 w 12192000"/>
              <a:gd name="connsiteY3010" fmla="*/ 2603534 h 6858000"/>
              <a:gd name="connsiteX3011" fmla="*/ 8820068 w 12192000"/>
              <a:gd name="connsiteY3011" fmla="*/ 2667040 h 6858000"/>
              <a:gd name="connsiteX3012" fmla="*/ 8883568 w 12192000"/>
              <a:gd name="connsiteY3012" fmla="*/ 2730551 h 6858000"/>
              <a:gd name="connsiteX3013" fmla="*/ 8947068 w 12192000"/>
              <a:gd name="connsiteY3013" fmla="*/ 2667040 h 6858000"/>
              <a:gd name="connsiteX3014" fmla="*/ 8883568 w 12192000"/>
              <a:gd name="connsiteY3014" fmla="*/ 2603534 h 6858000"/>
              <a:gd name="connsiteX3015" fmla="*/ 8616868 w 12192000"/>
              <a:gd name="connsiteY3015" fmla="*/ 2603534 h 6858000"/>
              <a:gd name="connsiteX3016" fmla="*/ 8553368 w 12192000"/>
              <a:gd name="connsiteY3016" fmla="*/ 2667040 h 6858000"/>
              <a:gd name="connsiteX3017" fmla="*/ 8616868 w 12192000"/>
              <a:gd name="connsiteY3017" fmla="*/ 2730551 h 6858000"/>
              <a:gd name="connsiteX3018" fmla="*/ 8680368 w 12192000"/>
              <a:gd name="connsiteY3018" fmla="*/ 2667040 h 6858000"/>
              <a:gd name="connsiteX3019" fmla="*/ 8616868 w 12192000"/>
              <a:gd name="connsiteY3019" fmla="*/ 2603534 h 6858000"/>
              <a:gd name="connsiteX3020" fmla="*/ 8350168 w 12192000"/>
              <a:gd name="connsiteY3020" fmla="*/ 2603534 h 6858000"/>
              <a:gd name="connsiteX3021" fmla="*/ 8286668 w 12192000"/>
              <a:gd name="connsiteY3021" fmla="*/ 2667040 h 6858000"/>
              <a:gd name="connsiteX3022" fmla="*/ 8350168 w 12192000"/>
              <a:gd name="connsiteY3022" fmla="*/ 2730551 h 6858000"/>
              <a:gd name="connsiteX3023" fmla="*/ 8413668 w 12192000"/>
              <a:gd name="connsiteY3023" fmla="*/ 2667040 h 6858000"/>
              <a:gd name="connsiteX3024" fmla="*/ 8350168 w 12192000"/>
              <a:gd name="connsiteY3024" fmla="*/ 2603534 h 6858000"/>
              <a:gd name="connsiteX3025" fmla="*/ 8083468 w 12192000"/>
              <a:gd name="connsiteY3025" fmla="*/ 2603534 h 6858000"/>
              <a:gd name="connsiteX3026" fmla="*/ 8019968 w 12192000"/>
              <a:gd name="connsiteY3026" fmla="*/ 2667040 h 6858000"/>
              <a:gd name="connsiteX3027" fmla="*/ 8083468 w 12192000"/>
              <a:gd name="connsiteY3027" fmla="*/ 2730551 h 6858000"/>
              <a:gd name="connsiteX3028" fmla="*/ 8146968 w 12192000"/>
              <a:gd name="connsiteY3028" fmla="*/ 2667040 h 6858000"/>
              <a:gd name="connsiteX3029" fmla="*/ 8083468 w 12192000"/>
              <a:gd name="connsiteY3029" fmla="*/ 2603534 h 6858000"/>
              <a:gd name="connsiteX3030" fmla="*/ 7816768 w 12192000"/>
              <a:gd name="connsiteY3030" fmla="*/ 2603534 h 6858000"/>
              <a:gd name="connsiteX3031" fmla="*/ 7753268 w 12192000"/>
              <a:gd name="connsiteY3031" fmla="*/ 2667040 h 6858000"/>
              <a:gd name="connsiteX3032" fmla="*/ 7816768 w 12192000"/>
              <a:gd name="connsiteY3032" fmla="*/ 2730551 h 6858000"/>
              <a:gd name="connsiteX3033" fmla="*/ 7880268 w 12192000"/>
              <a:gd name="connsiteY3033" fmla="*/ 2667040 h 6858000"/>
              <a:gd name="connsiteX3034" fmla="*/ 7816768 w 12192000"/>
              <a:gd name="connsiteY3034" fmla="*/ 2603534 h 6858000"/>
              <a:gd name="connsiteX3035" fmla="*/ 10483768 w 12192000"/>
              <a:gd name="connsiteY3035" fmla="*/ 2603533 h 6858000"/>
              <a:gd name="connsiteX3036" fmla="*/ 10420268 w 12192000"/>
              <a:gd name="connsiteY3036" fmla="*/ 2667037 h 6858000"/>
              <a:gd name="connsiteX3037" fmla="*/ 10483768 w 12192000"/>
              <a:gd name="connsiteY3037" fmla="*/ 2730548 h 6858000"/>
              <a:gd name="connsiteX3038" fmla="*/ 10547268 w 12192000"/>
              <a:gd name="connsiteY3038" fmla="*/ 2667037 h 6858000"/>
              <a:gd name="connsiteX3039" fmla="*/ 10483768 w 12192000"/>
              <a:gd name="connsiteY3039" fmla="*/ 2603533 h 6858000"/>
              <a:gd name="connsiteX3040" fmla="*/ 10217068 w 12192000"/>
              <a:gd name="connsiteY3040" fmla="*/ 2603533 h 6858000"/>
              <a:gd name="connsiteX3041" fmla="*/ 10153568 w 12192000"/>
              <a:gd name="connsiteY3041" fmla="*/ 2667037 h 6858000"/>
              <a:gd name="connsiteX3042" fmla="*/ 10217068 w 12192000"/>
              <a:gd name="connsiteY3042" fmla="*/ 2730548 h 6858000"/>
              <a:gd name="connsiteX3043" fmla="*/ 10280568 w 12192000"/>
              <a:gd name="connsiteY3043" fmla="*/ 2667037 h 6858000"/>
              <a:gd name="connsiteX3044" fmla="*/ 10217068 w 12192000"/>
              <a:gd name="connsiteY3044" fmla="*/ 2603533 h 6858000"/>
              <a:gd name="connsiteX3045" fmla="*/ 9950368 w 12192000"/>
              <a:gd name="connsiteY3045" fmla="*/ 2603533 h 6858000"/>
              <a:gd name="connsiteX3046" fmla="*/ 9886868 w 12192000"/>
              <a:gd name="connsiteY3046" fmla="*/ 2667037 h 6858000"/>
              <a:gd name="connsiteX3047" fmla="*/ 9950368 w 12192000"/>
              <a:gd name="connsiteY3047" fmla="*/ 2730549 h 6858000"/>
              <a:gd name="connsiteX3048" fmla="*/ 10013868 w 12192000"/>
              <a:gd name="connsiteY3048" fmla="*/ 2667037 h 6858000"/>
              <a:gd name="connsiteX3049" fmla="*/ 9950368 w 12192000"/>
              <a:gd name="connsiteY3049" fmla="*/ 2603533 h 6858000"/>
              <a:gd name="connsiteX3050" fmla="*/ 9683668 w 12192000"/>
              <a:gd name="connsiteY3050" fmla="*/ 2603533 h 6858000"/>
              <a:gd name="connsiteX3051" fmla="*/ 9620168 w 12192000"/>
              <a:gd name="connsiteY3051" fmla="*/ 2667040 h 6858000"/>
              <a:gd name="connsiteX3052" fmla="*/ 9683668 w 12192000"/>
              <a:gd name="connsiteY3052" fmla="*/ 2730549 h 6858000"/>
              <a:gd name="connsiteX3053" fmla="*/ 9747168 w 12192000"/>
              <a:gd name="connsiteY3053" fmla="*/ 2667040 h 6858000"/>
              <a:gd name="connsiteX3054" fmla="*/ 9683668 w 12192000"/>
              <a:gd name="connsiteY3054" fmla="*/ 2603533 h 6858000"/>
              <a:gd name="connsiteX3055" fmla="*/ 11017168 w 12192000"/>
              <a:gd name="connsiteY3055" fmla="*/ 2603532 h 6858000"/>
              <a:gd name="connsiteX3056" fmla="*/ 10953668 w 12192000"/>
              <a:gd name="connsiteY3056" fmla="*/ 2667037 h 6858000"/>
              <a:gd name="connsiteX3057" fmla="*/ 11017168 w 12192000"/>
              <a:gd name="connsiteY3057" fmla="*/ 2730548 h 6858000"/>
              <a:gd name="connsiteX3058" fmla="*/ 11080668 w 12192000"/>
              <a:gd name="connsiteY3058" fmla="*/ 2667037 h 6858000"/>
              <a:gd name="connsiteX3059" fmla="*/ 11017168 w 12192000"/>
              <a:gd name="connsiteY3059" fmla="*/ 2603532 h 6858000"/>
              <a:gd name="connsiteX3060" fmla="*/ 10750468 w 12192000"/>
              <a:gd name="connsiteY3060" fmla="*/ 2603532 h 6858000"/>
              <a:gd name="connsiteX3061" fmla="*/ 10686968 w 12192000"/>
              <a:gd name="connsiteY3061" fmla="*/ 2667037 h 6858000"/>
              <a:gd name="connsiteX3062" fmla="*/ 10750468 w 12192000"/>
              <a:gd name="connsiteY3062" fmla="*/ 2730548 h 6858000"/>
              <a:gd name="connsiteX3063" fmla="*/ 10813968 w 12192000"/>
              <a:gd name="connsiteY3063" fmla="*/ 2667037 h 6858000"/>
              <a:gd name="connsiteX3064" fmla="*/ 10750468 w 12192000"/>
              <a:gd name="connsiteY3064" fmla="*/ 2603532 h 6858000"/>
              <a:gd name="connsiteX3065" fmla="*/ 11817268 w 12192000"/>
              <a:gd name="connsiteY3065" fmla="*/ 2603531 h 6858000"/>
              <a:gd name="connsiteX3066" fmla="*/ 11753768 w 12192000"/>
              <a:gd name="connsiteY3066" fmla="*/ 2667033 h 6858000"/>
              <a:gd name="connsiteX3067" fmla="*/ 11817268 w 12192000"/>
              <a:gd name="connsiteY3067" fmla="*/ 2730548 h 6858000"/>
              <a:gd name="connsiteX3068" fmla="*/ 11880768 w 12192000"/>
              <a:gd name="connsiteY3068" fmla="*/ 2667033 h 6858000"/>
              <a:gd name="connsiteX3069" fmla="*/ 11817268 w 12192000"/>
              <a:gd name="connsiteY3069" fmla="*/ 2603531 h 6858000"/>
              <a:gd name="connsiteX3070" fmla="*/ 11550568 w 12192000"/>
              <a:gd name="connsiteY3070" fmla="*/ 2603531 h 6858000"/>
              <a:gd name="connsiteX3071" fmla="*/ 11487068 w 12192000"/>
              <a:gd name="connsiteY3071" fmla="*/ 2667033 h 6858000"/>
              <a:gd name="connsiteX3072" fmla="*/ 11550568 w 12192000"/>
              <a:gd name="connsiteY3072" fmla="*/ 2730548 h 6858000"/>
              <a:gd name="connsiteX3073" fmla="*/ 11614068 w 12192000"/>
              <a:gd name="connsiteY3073" fmla="*/ 2667033 h 6858000"/>
              <a:gd name="connsiteX3074" fmla="*/ 11550568 w 12192000"/>
              <a:gd name="connsiteY3074" fmla="*/ 2603531 h 6858000"/>
              <a:gd name="connsiteX3075" fmla="*/ 11283868 w 12192000"/>
              <a:gd name="connsiteY3075" fmla="*/ 2603531 h 6858000"/>
              <a:gd name="connsiteX3076" fmla="*/ 11220368 w 12192000"/>
              <a:gd name="connsiteY3076" fmla="*/ 2667037 h 6858000"/>
              <a:gd name="connsiteX3077" fmla="*/ 11283868 w 12192000"/>
              <a:gd name="connsiteY3077" fmla="*/ 2730548 h 6858000"/>
              <a:gd name="connsiteX3078" fmla="*/ 11347368 w 12192000"/>
              <a:gd name="connsiteY3078" fmla="*/ 2667037 h 6858000"/>
              <a:gd name="connsiteX3079" fmla="*/ 11283868 w 12192000"/>
              <a:gd name="connsiteY3079" fmla="*/ 2603531 h 6858000"/>
              <a:gd name="connsiteX3080" fmla="*/ 1136677 w 12192000"/>
              <a:gd name="connsiteY3080" fmla="*/ 2298672 h 6858000"/>
              <a:gd name="connsiteX3081" fmla="*/ 1073178 w 12192000"/>
              <a:gd name="connsiteY3081" fmla="*/ 2362189 h 6858000"/>
              <a:gd name="connsiteX3082" fmla="*/ 1136677 w 12192000"/>
              <a:gd name="connsiteY3082" fmla="*/ 2425706 h 6858000"/>
              <a:gd name="connsiteX3083" fmla="*/ 1200176 w 12192000"/>
              <a:gd name="connsiteY3083" fmla="*/ 2362189 h 6858000"/>
              <a:gd name="connsiteX3084" fmla="*/ 1136677 w 12192000"/>
              <a:gd name="connsiteY3084" fmla="*/ 2298672 h 6858000"/>
              <a:gd name="connsiteX3085" fmla="*/ 869980 w 12192000"/>
              <a:gd name="connsiteY3085" fmla="*/ 2298672 h 6858000"/>
              <a:gd name="connsiteX3086" fmla="*/ 806481 w 12192000"/>
              <a:gd name="connsiteY3086" fmla="*/ 2362189 h 6858000"/>
              <a:gd name="connsiteX3087" fmla="*/ 869980 w 12192000"/>
              <a:gd name="connsiteY3087" fmla="*/ 2425706 h 6858000"/>
              <a:gd name="connsiteX3088" fmla="*/ 933479 w 12192000"/>
              <a:gd name="connsiteY3088" fmla="*/ 2362189 h 6858000"/>
              <a:gd name="connsiteX3089" fmla="*/ 869980 w 12192000"/>
              <a:gd name="connsiteY3089" fmla="*/ 2298672 h 6858000"/>
              <a:gd name="connsiteX3090" fmla="*/ 603283 w 12192000"/>
              <a:gd name="connsiteY3090" fmla="*/ 2298672 h 6858000"/>
              <a:gd name="connsiteX3091" fmla="*/ 539784 w 12192000"/>
              <a:gd name="connsiteY3091" fmla="*/ 2362189 h 6858000"/>
              <a:gd name="connsiteX3092" fmla="*/ 603283 w 12192000"/>
              <a:gd name="connsiteY3092" fmla="*/ 2425706 h 6858000"/>
              <a:gd name="connsiteX3093" fmla="*/ 666782 w 12192000"/>
              <a:gd name="connsiteY3093" fmla="*/ 2362189 h 6858000"/>
              <a:gd name="connsiteX3094" fmla="*/ 603283 w 12192000"/>
              <a:gd name="connsiteY3094" fmla="*/ 2298672 h 6858000"/>
              <a:gd name="connsiteX3095" fmla="*/ 336586 w 12192000"/>
              <a:gd name="connsiteY3095" fmla="*/ 2298672 h 6858000"/>
              <a:gd name="connsiteX3096" fmla="*/ 273087 w 12192000"/>
              <a:gd name="connsiteY3096" fmla="*/ 2362190 h 6858000"/>
              <a:gd name="connsiteX3097" fmla="*/ 336586 w 12192000"/>
              <a:gd name="connsiteY3097" fmla="*/ 2425706 h 6858000"/>
              <a:gd name="connsiteX3098" fmla="*/ 400085 w 12192000"/>
              <a:gd name="connsiteY3098" fmla="*/ 2362190 h 6858000"/>
              <a:gd name="connsiteX3099" fmla="*/ 336586 w 12192000"/>
              <a:gd name="connsiteY3099" fmla="*/ 2298672 h 6858000"/>
              <a:gd name="connsiteX3100" fmla="*/ 11804568 w 12192000"/>
              <a:gd name="connsiteY3100" fmla="*/ 2298671 h 6858000"/>
              <a:gd name="connsiteX3101" fmla="*/ 11741068 w 12192000"/>
              <a:gd name="connsiteY3101" fmla="*/ 2362185 h 6858000"/>
              <a:gd name="connsiteX3102" fmla="*/ 11804568 w 12192000"/>
              <a:gd name="connsiteY3102" fmla="*/ 2425701 h 6858000"/>
              <a:gd name="connsiteX3103" fmla="*/ 11868068 w 12192000"/>
              <a:gd name="connsiteY3103" fmla="*/ 2362185 h 6858000"/>
              <a:gd name="connsiteX3104" fmla="*/ 11804568 w 12192000"/>
              <a:gd name="connsiteY3104" fmla="*/ 2298671 h 6858000"/>
              <a:gd name="connsiteX3105" fmla="*/ 11537868 w 12192000"/>
              <a:gd name="connsiteY3105" fmla="*/ 2298671 h 6858000"/>
              <a:gd name="connsiteX3106" fmla="*/ 11474368 w 12192000"/>
              <a:gd name="connsiteY3106" fmla="*/ 2362185 h 6858000"/>
              <a:gd name="connsiteX3107" fmla="*/ 11537868 w 12192000"/>
              <a:gd name="connsiteY3107" fmla="*/ 2425701 h 6858000"/>
              <a:gd name="connsiteX3108" fmla="*/ 11601368 w 12192000"/>
              <a:gd name="connsiteY3108" fmla="*/ 2362185 h 6858000"/>
              <a:gd name="connsiteX3109" fmla="*/ 11537868 w 12192000"/>
              <a:gd name="connsiteY3109" fmla="*/ 2298671 h 6858000"/>
              <a:gd name="connsiteX3110" fmla="*/ 11271168 w 12192000"/>
              <a:gd name="connsiteY3110" fmla="*/ 2298671 h 6858000"/>
              <a:gd name="connsiteX3111" fmla="*/ 11207668 w 12192000"/>
              <a:gd name="connsiteY3111" fmla="*/ 2362185 h 6858000"/>
              <a:gd name="connsiteX3112" fmla="*/ 11271168 w 12192000"/>
              <a:gd name="connsiteY3112" fmla="*/ 2425701 h 6858000"/>
              <a:gd name="connsiteX3113" fmla="*/ 11334668 w 12192000"/>
              <a:gd name="connsiteY3113" fmla="*/ 2362185 h 6858000"/>
              <a:gd name="connsiteX3114" fmla="*/ 11271168 w 12192000"/>
              <a:gd name="connsiteY3114" fmla="*/ 2298671 h 6858000"/>
              <a:gd name="connsiteX3115" fmla="*/ 11004468 w 12192000"/>
              <a:gd name="connsiteY3115" fmla="*/ 2298671 h 6858000"/>
              <a:gd name="connsiteX3116" fmla="*/ 10940968 w 12192000"/>
              <a:gd name="connsiteY3116" fmla="*/ 2362186 h 6858000"/>
              <a:gd name="connsiteX3117" fmla="*/ 11004468 w 12192000"/>
              <a:gd name="connsiteY3117" fmla="*/ 2425701 h 6858000"/>
              <a:gd name="connsiteX3118" fmla="*/ 11067968 w 12192000"/>
              <a:gd name="connsiteY3118" fmla="*/ 2362186 h 6858000"/>
              <a:gd name="connsiteX3119" fmla="*/ 11004468 w 12192000"/>
              <a:gd name="connsiteY3119" fmla="*/ 2298671 h 6858000"/>
              <a:gd name="connsiteX3120" fmla="*/ 10737768 w 12192000"/>
              <a:gd name="connsiteY3120" fmla="*/ 2298671 h 6858000"/>
              <a:gd name="connsiteX3121" fmla="*/ 10674268 w 12192000"/>
              <a:gd name="connsiteY3121" fmla="*/ 2362186 h 6858000"/>
              <a:gd name="connsiteX3122" fmla="*/ 10737768 w 12192000"/>
              <a:gd name="connsiteY3122" fmla="*/ 2425701 h 6858000"/>
              <a:gd name="connsiteX3123" fmla="*/ 10801268 w 12192000"/>
              <a:gd name="connsiteY3123" fmla="*/ 2362186 h 6858000"/>
              <a:gd name="connsiteX3124" fmla="*/ 10737768 w 12192000"/>
              <a:gd name="connsiteY3124" fmla="*/ 2298671 h 6858000"/>
              <a:gd name="connsiteX3125" fmla="*/ 10471068 w 12192000"/>
              <a:gd name="connsiteY3125" fmla="*/ 2298671 h 6858000"/>
              <a:gd name="connsiteX3126" fmla="*/ 10407568 w 12192000"/>
              <a:gd name="connsiteY3126" fmla="*/ 2362186 h 6858000"/>
              <a:gd name="connsiteX3127" fmla="*/ 10471068 w 12192000"/>
              <a:gd name="connsiteY3127" fmla="*/ 2425701 h 6858000"/>
              <a:gd name="connsiteX3128" fmla="*/ 10534568 w 12192000"/>
              <a:gd name="connsiteY3128" fmla="*/ 2362186 h 6858000"/>
              <a:gd name="connsiteX3129" fmla="*/ 10471068 w 12192000"/>
              <a:gd name="connsiteY3129" fmla="*/ 2298671 h 6858000"/>
              <a:gd name="connsiteX3130" fmla="*/ 10204368 w 12192000"/>
              <a:gd name="connsiteY3130" fmla="*/ 2298671 h 6858000"/>
              <a:gd name="connsiteX3131" fmla="*/ 10140868 w 12192000"/>
              <a:gd name="connsiteY3131" fmla="*/ 2362186 h 6858000"/>
              <a:gd name="connsiteX3132" fmla="*/ 10204368 w 12192000"/>
              <a:gd name="connsiteY3132" fmla="*/ 2425702 h 6858000"/>
              <a:gd name="connsiteX3133" fmla="*/ 10267868 w 12192000"/>
              <a:gd name="connsiteY3133" fmla="*/ 2362186 h 6858000"/>
              <a:gd name="connsiteX3134" fmla="*/ 10204368 w 12192000"/>
              <a:gd name="connsiteY3134" fmla="*/ 2298671 h 6858000"/>
              <a:gd name="connsiteX3135" fmla="*/ 9937668 w 12192000"/>
              <a:gd name="connsiteY3135" fmla="*/ 2298671 h 6858000"/>
              <a:gd name="connsiteX3136" fmla="*/ 9874168 w 12192000"/>
              <a:gd name="connsiteY3136" fmla="*/ 2362186 h 6858000"/>
              <a:gd name="connsiteX3137" fmla="*/ 9937668 w 12192000"/>
              <a:gd name="connsiteY3137" fmla="*/ 2425702 h 6858000"/>
              <a:gd name="connsiteX3138" fmla="*/ 10001168 w 12192000"/>
              <a:gd name="connsiteY3138" fmla="*/ 2362186 h 6858000"/>
              <a:gd name="connsiteX3139" fmla="*/ 9937668 w 12192000"/>
              <a:gd name="connsiteY3139" fmla="*/ 2298671 h 6858000"/>
              <a:gd name="connsiteX3140" fmla="*/ 9670968 w 12192000"/>
              <a:gd name="connsiteY3140" fmla="*/ 2298671 h 6858000"/>
              <a:gd name="connsiteX3141" fmla="*/ 9607468 w 12192000"/>
              <a:gd name="connsiteY3141" fmla="*/ 2362186 h 6858000"/>
              <a:gd name="connsiteX3142" fmla="*/ 9670968 w 12192000"/>
              <a:gd name="connsiteY3142" fmla="*/ 2425702 h 6858000"/>
              <a:gd name="connsiteX3143" fmla="*/ 9734468 w 12192000"/>
              <a:gd name="connsiteY3143" fmla="*/ 2362186 h 6858000"/>
              <a:gd name="connsiteX3144" fmla="*/ 9670968 w 12192000"/>
              <a:gd name="connsiteY3144" fmla="*/ 2298671 h 6858000"/>
              <a:gd name="connsiteX3145" fmla="*/ 9404268 w 12192000"/>
              <a:gd name="connsiteY3145" fmla="*/ 2298671 h 6858000"/>
              <a:gd name="connsiteX3146" fmla="*/ 9340768 w 12192000"/>
              <a:gd name="connsiteY3146" fmla="*/ 2362186 h 6858000"/>
              <a:gd name="connsiteX3147" fmla="*/ 9404268 w 12192000"/>
              <a:gd name="connsiteY3147" fmla="*/ 2425702 h 6858000"/>
              <a:gd name="connsiteX3148" fmla="*/ 9467768 w 12192000"/>
              <a:gd name="connsiteY3148" fmla="*/ 2362186 h 6858000"/>
              <a:gd name="connsiteX3149" fmla="*/ 9404268 w 12192000"/>
              <a:gd name="connsiteY3149" fmla="*/ 2298671 h 6858000"/>
              <a:gd name="connsiteX3150" fmla="*/ 9137568 w 12192000"/>
              <a:gd name="connsiteY3150" fmla="*/ 2298671 h 6858000"/>
              <a:gd name="connsiteX3151" fmla="*/ 9074068 w 12192000"/>
              <a:gd name="connsiteY3151" fmla="*/ 2362186 h 6858000"/>
              <a:gd name="connsiteX3152" fmla="*/ 9137568 w 12192000"/>
              <a:gd name="connsiteY3152" fmla="*/ 2425702 h 6858000"/>
              <a:gd name="connsiteX3153" fmla="*/ 9201068 w 12192000"/>
              <a:gd name="connsiteY3153" fmla="*/ 2362186 h 6858000"/>
              <a:gd name="connsiteX3154" fmla="*/ 9137568 w 12192000"/>
              <a:gd name="connsiteY3154" fmla="*/ 2298671 h 6858000"/>
              <a:gd name="connsiteX3155" fmla="*/ 8870868 w 12192000"/>
              <a:gd name="connsiteY3155" fmla="*/ 2298671 h 6858000"/>
              <a:gd name="connsiteX3156" fmla="*/ 8807368 w 12192000"/>
              <a:gd name="connsiteY3156" fmla="*/ 2362186 h 6858000"/>
              <a:gd name="connsiteX3157" fmla="*/ 8870868 w 12192000"/>
              <a:gd name="connsiteY3157" fmla="*/ 2425702 h 6858000"/>
              <a:gd name="connsiteX3158" fmla="*/ 8934368 w 12192000"/>
              <a:gd name="connsiteY3158" fmla="*/ 2362186 h 6858000"/>
              <a:gd name="connsiteX3159" fmla="*/ 8870868 w 12192000"/>
              <a:gd name="connsiteY3159" fmla="*/ 2298671 h 6858000"/>
              <a:gd name="connsiteX3160" fmla="*/ 8604168 w 12192000"/>
              <a:gd name="connsiteY3160" fmla="*/ 2298671 h 6858000"/>
              <a:gd name="connsiteX3161" fmla="*/ 8540668 w 12192000"/>
              <a:gd name="connsiteY3161" fmla="*/ 2362186 h 6858000"/>
              <a:gd name="connsiteX3162" fmla="*/ 8604168 w 12192000"/>
              <a:gd name="connsiteY3162" fmla="*/ 2425702 h 6858000"/>
              <a:gd name="connsiteX3163" fmla="*/ 8667668 w 12192000"/>
              <a:gd name="connsiteY3163" fmla="*/ 2362186 h 6858000"/>
              <a:gd name="connsiteX3164" fmla="*/ 8604168 w 12192000"/>
              <a:gd name="connsiteY3164" fmla="*/ 2298671 h 6858000"/>
              <a:gd name="connsiteX3165" fmla="*/ 8337468 w 12192000"/>
              <a:gd name="connsiteY3165" fmla="*/ 2298671 h 6858000"/>
              <a:gd name="connsiteX3166" fmla="*/ 8273968 w 12192000"/>
              <a:gd name="connsiteY3166" fmla="*/ 2362187 h 6858000"/>
              <a:gd name="connsiteX3167" fmla="*/ 8337468 w 12192000"/>
              <a:gd name="connsiteY3167" fmla="*/ 2425702 h 6858000"/>
              <a:gd name="connsiteX3168" fmla="*/ 8400968 w 12192000"/>
              <a:gd name="connsiteY3168" fmla="*/ 2362187 h 6858000"/>
              <a:gd name="connsiteX3169" fmla="*/ 8337468 w 12192000"/>
              <a:gd name="connsiteY3169" fmla="*/ 2298671 h 6858000"/>
              <a:gd name="connsiteX3170" fmla="*/ 8070768 w 12192000"/>
              <a:gd name="connsiteY3170" fmla="*/ 2298671 h 6858000"/>
              <a:gd name="connsiteX3171" fmla="*/ 8007268 w 12192000"/>
              <a:gd name="connsiteY3171" fmla="*/ 2362187 h 6858000"/>
              <a:gd name="connsiteX3172" fmla="*/ 8070768 w 12192000"/>
              <a:gd name="connsiteY3172" fmla="*/ 2425702 h 6858000"/>
              <a:gd name="connsiteX3173" fmla="*/ 8134268 w 12192000"/>
              <a:gd name="connsiteY3173" fmla="*/ 2362187 h 6858000"/>
              <a:gd name="connsiteX3174" fmla="*/ 8070768 w 12192000"/>
              <a:gd name="connsiteY3174" fmla="*/ 2298671 h 6858000"/>
              <a:gd name="connsiteX3175" fmla="*/ 7804068 w 12192000"/>
              <a:gd name="connsiteY3175" fmla="*/ 2298671 h 6858000"/>
              <a:gd name="connsiteX3176" fmla="*/ 7740568 w 12192000"/>
              <a:gd name="connsiteY3176" fmla="*/ 2362187 h 6858000"/>
              <a:gd name="connsiteX3177" fmla="*/ 7804068 w 12192000"/>
              <a:gd name="connsiteY3177" fmla="*/ 2425702 h 6858000"/>
              <a:gd name="connsiteX3178" fmla="*/ 7867568 w 12192000"/>
              <a:gd name="connsiteY3178" fmla="*/ 2362187 h 6858000"/>
              <a:gd name="connsiteX3179" fmla="*/ 7804068 w 12192000"/>
              <a:gd name="connsiteY3179" fmla="*/ 2298671 h 6858000"/>
              <a:gd name="connsiteX3180" fmla="*/ 7537368 w 12192000"/>
              <a:gd name="connsiteY3180" fmla="*/ 2298671 h 6858000"/>
              <a:gd name="connsiteX3181" fmla="*/ 7473868 w 12192000"/>
              <a:gd name="connsiteY3181" fmla="*/ 2362187 h 6858000"/>
              <a:gd name="connsiteX3182" fmla="*/ 7537368 w 12192000"/>
              <a:gd name="connsiteY3182" fmla="*/ 2425702 h 6858000"/>
              <a:gd name="connsiteX3183" fmla="*/ 7600868 w 12192000"/>
              <a:gd name="connsiteY3183" fmla="*/ 2362187 h 6858000"/>
              <a:gd name="connsiteX3184" fmla="*/ 7537368 w 12192000"/>
              <a:gd name="connsiteY3184" fmla="*/ 2298671 h 6858000"/>
              <a:gd name="connsiteX3185" fmla="*/ 7270668 w 12192000"/>
              <a:gd name="connsiteY3185" fmla="*/ 2298671 h 6858000"/>
              <a:gd name="connsiteX3186" fmla="*/ 7207168 w 12192000"/>
              <a:gd name="connsiteY3186" fmla="*/ 2362187 h 6858000"/>
              <a:gd name="connsiteX3187" fmla="*/ 7270668 w 12192000"/>
              <a:gd name="connsiteY3187" fmla="*/ 2425702 h 6858000"/>
              <a:gd name="connsiteX3188" fmla="*/ 7334168 w 12192000"/>
              <a:gd name="connsiteY3188" fmla="*/ 2362187 h 6858000"/>
              <a:gd name="connsiteX3189" fmla="*/ 7270668 w 12192000"/>
              <a:gd name="connsiteY3189" fmla="*/ 2298671 h 6858000"/>
              <a:gd name="connsiteX3190" fmla="*/ 7003968 w 12192000"/>
              <a:gd name="connsiteY3190" fmla="*/ 2298671 h 6858000"/>
              <a:gd name="connsiteX3191" fmla="*/ 6940468 w 12192000"/>
              <a:gd name="connsiteY3191" fmla="*/ 2362187 h 6858000"/>
              <a:gd name="connsiteX3192" fmla="*/ 7003968 w 12192000"/>
              <a:gd name="connsiteY3192" fmla="*/ 2425702 h 6858000"/>
              <a:gd name="connsiteX3193" fmla="*/ 7067468 w 12192000"/>
              <a:gd name="connsiteY3193" fmla="*/ 2362187 h 6858000"/>
              <a:gd name="connsiteX3194" fmla="*/ 7003968 w 12192000"/>
              <a:gd name="connsiteY3194" fmla="*/ 2298671 h 6858000"/>
              <a:gd name="connsiteX3195" fmla="*/ 6737268 w 12192000"/>
              <a:gd name="connsiteY3195" fmla="*/ 2298671 h 6858000"/>
              <a:gd name="connsiteX3196" fmla="*/ 6673768 w 12192000"/>
              <a:gd name="connsiteY3196" fmla="*/ 2362187 h 6858000"/>
              <a:gd name="connsiteX3197" fmla="*/ 6737268 w 12192000"/>
              <a:gd name="connsiteY3197" fmla="*/ 2425703 h 6858000"/>
              <a:gd name="connsiteX3198" fmla="*/ 6800768 w 12192000"/>
              <a:gd name="connsiteY3198" fmla="*/ 2362187 h 6858000"/>
              <a:gd name="connsiteX3199" fmla="*/ 6737268 w 12192000"/>
              <a:gd name="connsiteY3199" fmla="*/ 2298671 h 6858000"/>
              <a:gd name="connsiteX3200" fmla="*/ 6470568 w 12192000"/>
              <a:gd name="connsiteY3200" fmla="*/ 2298671 h 6858000"/>
              <a:gd name="connsiteX3201" fmla="*/ 6407068 w 12192000"/>
              <a:gd name="connsiteY3201" fmla="*/ 2362187 h 6858000"/>
              <a:gd name="connsiteX3202" fmla="*/ 6470568 w 12192000"/>
              <a:gd name="connsiteY3202" fmla="*/ 2425703 h 6858000"/>
              <a:gd name="connsiteX3203" fmla="*/ 6534068 w 12192000"/>
              <a:gd name="connsiteY3203" fmla="*/ 2362187 h 6858000"/>
              <a:gd name="connsiteX3204" fmla="*/ 6470568 w 12192000"/>
              <a:gd name="connsiteY3204" fmla="*/ 2298671 h 6858000"/>
              <a:gd name="connsiteX3205" fmla="*/ 6203868 w 12192000"/>
              <a:gd name="connsiteY3205" fmla="*/ 2298671 h 6858000"/>
              <a:gd name="connsiteX3206" fmla="*/ 6140368 w 12192000"/>
              <a:gd name="connsiteY3206" fmla="*/ 2362187 h 6858000"/>
              <a:gd name="connsiteX3207" fmla="*/ 6203868 w 12192000"/>
              <a:gd name="connsiteY3207" fmla="*/ 2425703 h 6858000"/>
              <a:gd name="connsiteX3208" fmla="*/ 6267368 w 12192000"/>
              <a:gd name="connsiteY3208" fmla="*/ 2362187 h 6858000"/>
              <a:gd name="connsiteX3209" fmla="*/ 6203868 w 12192000"/>
              <a:gd name="connsiteY3209" fmla="*/ 2298671 h 6858000"/>
              <a:gd name="connsiteX3210" fmla="*/ 5937172 w 12192000"/>
              <a:gd name="connsiteY3210" fmla="*/ 2298671 h 6858000"/>
              <a:gd name="connsiteX3211" fmla="*/ 5873671 w 12192000"/>
              <a:gd name="connsiteY3211" fmla="*/ 2362187 h 6858000"/>
              <a:gd name="connsiteX3212" fmla="*/ 5937172 w 12192000"/>
              <a:gd name="connsiteY3212" fmla="*/ 2425703 h 6858000"/>
              <a:gd name="connsiteX3213" fmla="*/ 6000684 w 12192000"/>
              <a:gd name="connsiteY3213" fmla="*/ 2362187 h 6858000"/>
              <a:gd name="connsiteX3214" fmla="*/ 5937172 w 12192000"/>
              <a:gd name="connsiteY3214" fmla="*/ 2298671 h 6858000"/>
              <a:gd name="connsiteX3215" fmla="*/ 5670482 w 12192000"/>
              <a:gd name="connsiteY3215" fmla="*/ 2298671 h 6858000"/>
              <a:gd name="connsiteX3216" fmla="*/ 5606977 w 12192000"/>
              <a:gd name="connsiteY3216" fmla="*/ 2362187 h 6858000"/>
              <a:gd name="connsiteX3217" fmla="*/ 5670482 w 12192000"/>
              <a:gd name="connsiteY3217" fmla="*/ 2425703 h 6858000"/>
              <a:gd name="connsiteX3218" fmla="*/ 5733974 w 12192000"/>
              <a:gd name="connsiteY3218" fmla="*/ 2362187 h 6858000"/>
              <a:gd name="connsiteX3219" fmla="*/ 5670482 w 12192000"/>
              <a:gd name="connsiteY3219" fmla="*/ 2298671 h 6858000"/>
              <a:gd name="connsiteX3220" fmla="*/ 5403800 w 12192000"/>
              <a:gd name="connsiteY3220" fmla="*/ 2298671 h 6858000"/>
              <a:gd name="connsiteX3221" fmla="*/ 5340281 w 12192000"/>
              <a:gd name="connsiteY3221" fmla="*/ 2362188 h 6858000"/>
              <a:gd name="connsiteX3222" fmla="*/ 5403800 w 12192000"/>
              <a:gd name="connsiteY3222" fmla="*/ 2425704 h 6858000"/>
              <a:gd name="connsiteX3223" fmla="*/ 5467294 w 12192000"/>
              <a:gd name="connsiteY3223" fmla="*/ 2362188 h 6858000"/>
              <a:gd name="connsiteX3224" fmla="*/ 5403800 w 12192000"/>
              <a:gd name="connsiteY3224" fmla="*/ 2298671 h 6858000"/>
              <a:gd name="connsiteX3225" fmla="*/ 5137096 w 12192000"/>
              <a:gd name="connsiteY3225" fmla="*/ 2298671 h 6858000"/>
              <a:gd name="connsiteX3226" fmla="*/ 5073582 w 12192000"/>
              <a:gd name="connsiteY3226" fmla="*/ 2362188 h 6858000"/>
              <a:gd name="connsiteX3227" fmla="*/ 5137096 w 12192000"/>
              <a:gd name="connsiteY3227" fmla="*/ 2425704 h 6858000"/>
              <a:gd name="connsiteX3228" fmla="*/ 5200605 w 12192000"/>
              <a:gd name="connsiteY3228" fmla="*/ 2362188 h 6858000"/>
              <a:gd name="connsiteX3229" fmla="*/ 5137096 w 12192000"/>
              <a:gd name="connsiteY3229" fmla="*/ 2298671 h 6858000"/>
              <a:gd name="connsiteX3230" fmla="*/ 4870395 w 12192000"/>
              <a:gd name="connsiteY3230" fmla="*/ 2298671 h 6858000"/>
              <a:gd name="connsiteX3231" fmla="*/ 4806884 w 12192000"/>
              <a:gd name="connsiteY3231" fmla="*/ 2362188 h 6858000"/>
              <a:gd name="connsiteX3232" fmla="*/ 4870395 w 12192000"/>
              <a:gd name="connsiteY3232" fmla="*/ 2425704 h 6858000"/>
              <a:gd name="connsiteX3233" fmla="*/ 4933895 w 12192000"/>
              <a:gd name="connsiteY3233" fmla="*/ 2362188 h 6858000"/>
              <a:gd name="connsiteX3234" fmla="*/ 4870395 w 12192000"/>
              <a:gd name="connsiteY3234" fmla="*/ 2298671 h 6858000"/>
              <a:gd name="connsiteX3235" fmla="*/ 4603715 w 12192000"/>
              <a:gd name="connsiteY3235" fmla="*/ 2298671 h 6858000"/>
              <a:gd name="connsiteX3236" fmla="*/ 4540235 w 12192000"/>
              <a:gd name="connsiteY3236" fmla="*/ 2362188 h 6858000"/>
              <a:gd name="connsiteX3237" fmla="*/ 4603715 w 12192000"/>
              <a:gd name="connsiteY3237" fmla="*/ 2425704 h 6858000"/>
              <a:gd name="connsiteX3238" fmla="*/ 4667187 w 12192000"/>
              <a:gd name="connsiteY3238" fmla="*/ 2362188 h 6858000"/>
              <a:gd name="connsiteX3239" fmla="*/ 4603715 w 12192000"/>
              <a:gd name="connsiteY3239" fmla="*/ 2298671 h 6858000"/>
              <a:gd name="connsiteX3240" fmla="*/ 4336996 w 12192000"/>
              <a:gd name="connsiteY3240" fmla="*/ 2298671 h 6858000"/>
              <a:gd name="connsiteX3241" fmla="*/ 4273506 w 12192000"/>
              <a:gd name="connsiteY3241" fmla="*/ 2362188 h 6858000"/>
              <a:gd name="connsiteX3242" fmla="*/ 4336996 w 12192000"/>
              <a:gd name="connsiteY3242" fmla="*/ 2425704 h 6858000"/>
              <a:gd name="connsiteX3243" fmla="*/ 4400498 w 12192000"/>
              <a:gd name="connsiteY3243" fmla="*/ 2362188 h 6858000"/>
              <a:gd name="connsiteX3244" fmla="*/ 4336996 w 12192000"/>
              <a:gd name="connsiteY3244" fmla="*/ 2298671 h 6858000"/>
              <a:gd name="connsiteX3245" fmla="*/ 4070379 w 12192000"/>
              <a:gd name="connsiteY3245" fmla="*/ 2298671 h 6858000"/>
              <a:gd name="connsiteX3246" fmla="*/ 4006877 w 12192000"/>
              <a:gd name="connsiteY3246" fmla="*/ 2362188 h 6858000"/>
              <a:gd name="connsiteX3247" fmla="*/ 4070379 w 12192000"/>
              <a:gd name="connsiteY3247" fmla="*/ 2425704 h 6858000"/>
              <a:gd name="connsiteX3248" fmla="*/ 4133800 w 12192000"/>
              <a:gd name="connsiteY3248" fmla="*/ 2362188 h 6858000"/>
              <a:gd name="connsiteX3249" fmla="*/ 4070379 w 12192000"/>
              <a:gd name="connsiteY3249" fmla="*/ 2298671 h 6858000"/>
              <a:gd name="connsiteX3250" fmla="*/ 3803667 w 12192000"/>
              <a:gd name="connsiteY3250" fmla="*/ 2298671 h 6858000"/>
              <a:gd name="connsiteX3251" fmla="*/ 3740178 w 12192000"/>
              <a:gd name="connsiteY3251" fmla="*/ 2362188 h 6858000"/>
              <a:gd name="connsiteX3252" fmla="*/ 3803667 w 12192000"/>
              <a:gd name="connsiteY3252" fmla="*/ 2425704 h 6858000"/>
              <a:gd name="connsiteX3253" fmla="*/ 3867174 w 12192000"/>
              <a:gd name="connsiteY3253" fmla="*/ 2362188 h 6858000"/>
              <a:gd name="connsiteX3254" fmla="*/ 3803667 w 12192000"/>
              <a:gd name="connsiteY3254" fmla="*/ 2298671 h 6858000"/>
              <a:gd name="connsiteX3255" fmla="*/ 3536988 w 12192000"/>
              <a:gd name="connsiteY3255" fmla="*/ 2298671 h 6858000"/>
              <a:gd name="connsiteX3256" fmla="*/ 3473485 w 12192000"/>
              <a:gd name="connsiteY3256" fmla="*/ 2362188 h 6858000"/>
              <a:gd name="connsiteX3257" fmla="*/ 3536988 w 12192000"/>
              <a:gd name="connsiteY3257" fmla="*/ 2425705 h 6858000"/>
              <a:gd name="connsiteX3258" fmla="*/ 3600494 w 12192000"/>
              <a:gd name="connsiteY3258" fmla="*/ 2362188 h 6858000"/>
              <a:gd name="connsiteX3259" fmla="*/ 3536988 w 12192000"/>
              <a:gd name="connsiteY3259" fmla="*/ 2298671 h 6858000"/>
              <a:gd name="connsiteX3260" fmla="*/ 3270259 w 12192000"/>
              <a:gd name="connsiteY3260" fmla="*/ 2298671 h 6858000"/>
              <a:gd name="connsiteX3261" fmla="*/ 3206768 w 12192000"/>
              <a:gd name="connsiteY3261" fmla="*/ 2362188 h 6858000"/>
              <a:gd name="connsiteX3262" fmla="*/ 3270259 w 12192000"/>
              <a:gd name="connsiteY3262" fmla="*/ 2425705 h 6858000"/>
              <a:gd name="connsiteX3263" fmla="*/ 3333757 w 12192000"/>
              <a:gd name="connsiteY3263" fmla="*/ 2362188 h 6858000"/>
              <a:gd name="connsiteX3264" fmla="*/ 3270259 w 12192000"/>
              <a:gd name="connsiteY3264" fmla="*/ 2298671 h 6858000"/>
              <a:gd name="connsiteX3265" fmla="*/ 3003598 w 12192000"/>
              <a:gd name="connsiteY3265" fmla="*/ 2298671 h 6858000"/>
              <a:gd name="connsiteX3266" fmla="*/ 2940107 w 12192000"/>
              <a:gd name="connsiteY3266" fmla="*/ 2362188 h 6858000"/>
              <a:gd name="connsiteX3267" fmla="*/ 3003598 w 12192000"/>
              <a:gd name="connsiteY3267" fmla="*/ 2425705 h 6858000"/>
              <a:gd name="connsiteX3268" fmla="*/ 3067089 w 12192000"/>
              <a:gd name="connsiteY3268" fmla="*/ 2362188 h 6858000"/>
              <a:gd name="connsiteX3269" fmla="*/ 3003598 w 12192000"/>
              <a:gd name="connsiteY3269" fmla="*/ 2298671 h 6858000"/>
              <a:gd name="connsiteX3270" fmla="*/ 2736934 w 12192000"/>
              <a:gd name="connsiteY3270" fmla="*/ 2298671 h 6858000"/>
              <a:gd name="connsiteX3271" fmla="*/ 2673414 w 12192000"/>
              <a:gd name="connsiteY3271" fmla="*/ 2362189 h 6858000"/>
              <a:gd name="connsiteX3272" fmla="*/ 2736934 w 12192000"/>
              <a:gd name="connsiteY3272" fmla="*/ 2425705 h 6858000"/>
              <a:gd name="connsiteX3273" fmla="*/ 2800427 w 12192000"/>
              <a:gd name="connsiteY3273" fmla="*/ 2362189 h 6858000"/>
              <a:gd name="connsiteX3274" fmla="*/ 2736934 w 12192000"/>
              <a:gd name="connsiteY3274" fmla="*/ 2298671 h 6858000"/>
              <a:gd name="connsiteX3275" fmla="*/ 2470187 w 12192000"/>
              <a:gd name="connsiteY3275" fmla="*/ 2298671 h 6858000"/>
              <a:gd name="connsiteX3276" fmla="*/ 2406681 w 12192000"/>
              <a:gd name="connsiteY3276" fmla="*/ 2362189 h 6858000"/>
              <a:gd name="connsiteX3277" fmla="*/ 2470187 w 12192000"/>
              <a:gd name="connsiteY3277" fmla="*/ 2425705 h 6858000"/>
              <a:gd name="connsiteX3278" fmla="*/ 2533700 w 12192000"/>
              <a:gd name="connsiteY3278" fmla="*/ 2362189 h 6858000"/>
              <a:gd name="connsiteX3279" fmla="*/ 2470187 w 12192000"/>
              <a:gd name="connsiteY3279" fmla="*/ 2298671 h 6858000"/>
              <a:gd name="connsiteX3280" fmla="*/ 2203499 w 12192000"/>
              <a:gd name="connsiteY3280" fmla="*/ 2298671 h 6858000"/>
              <a:gd name="connsiteX3281" fmla="*/ 2139993 w 12192000"/>
              <a:gd name="connsiteY3281" fmla="*/ 2362189 h 6858000"/>
              <a:gd name="connsiteX3282" fmla="*/ 2203499 w 12192000"/>
              <a:gd name="connsiteY3282" fmla="*/ 2425705 h 6858000"/>
              <a:gd name="connsiteX3283" fmla="*/ 2266991 w 12192000"/>
              <a:gd name="connsiteY3283" fmla="*/ 2362189 h 6858000"/>
              <a:gd name="connsiteX3284" fmla="*/ 2203499 w 12192000"/>
              <a:gd name="connsiteY3284" fmla="*/ 2298671 h 6858000"/>
              <a:gd name="connsiteX3285" fmla="*/ 1936778 w 12192000"/>
              <a:gd name="connsiteY3285" fmla="*/ 2298671 h 6858000"/>
              <a:gd name="connsiteX3286" fmla="*/ 1873269 w 12192000"/>
              <a:gd name="connsiteY3286" fmla="*/ 2362189 h 6858000"/>
              <a:gd name="connsiteX3287" fmla="*/ 1936778 w 12192000"/>
              <a:gd name="connsiteY3287" fmla="*/ 2425706 h 6858000"/>
              <a:gd name="connsiteX3288" fmla="*/ 2000296 w 12192000"/>
              <a:gd name="connsiteY3288" fmla="*/ 2362189 h 6858000"/>
              <a:gd name="connsiteX3289" fmla="*/ 1936778 w 12192000"/>
              <a:gd name="connsiteY3289" fmla="*/ 2298671 h 6858000"/>
              <a:gd name="connsiteX3290" fmla="*/ 1670074 w 12192000"/>
              <a:gd name="connsiteY3290" fmla="*/ 2298671 h 6858000"/>
              <a:gd name="connsiteX3291" fmla="*/ 1606572 w 12192000"/>
              <a:gd name="connsiteY3291" fmla="*/ 2362189 h 6858000"/>
              <a:gd name="connsiteX3292" fmla="*/ 1670074 w 12192000"/>
              <a:gd name="connsiteY3292" fmla="*/ 2425706 h 6858000"/>
              <a:gd name="connsiteX3293" fmla="*/ 1733572 w 12192000"/>
              <a:gd name="connsiteY3293" fmla="*/ 2362189 h 6858000"/>
              <a:gd name="connsiteX3294" fmla="*/ 1670074 w 12192000"/>
              <a:gd name="connsiteY3294" fmla="*/ 2298671 h 6858000"/>
              <a:gd name="connsiteX3295" fmla="*/ 1403374 w 12192000"/>
              <a:gd name="connsiteY3295" fmla="*/ 2298671 h 6858000"/>
              <a:gd name="connsiteX3296" fmla="*/ 1339875 w 12192000"/>
              <a:gd name="connsiteY3296" fmla="*/ 2362189 h 6858000"/>
              <a:gd name="connsiteX3297" fmla="*/ 1403374 w 12192000"/>
              <a:gd name="connsiteY3297" fmla="*/ 2425706 h 6858000"/>
              <a:gd name="connsiteX3298" fmla="*/ 1466874 w 12192000"/>
              <a:gd name="connsiteY3298" fmla="*/ 2362189 h 6858000"/>
              <a:gd name="connsiteX3299" fmla="*/ 1403374 w 12192000"/>
              <a:gd name="connsiteY3299" fmla="*/ 2298671 h 6858000"/>
              <a:gd name="connsiteX3300" fmla="*/ 2203499 w 12192000"/>
              <a:gd name="connsiteY3300" fmla="*/ 1993925 h 6858000"/>
              <a:gd name="connsiteX3301" fmla="*/ 2139993 w 12192000"/>
              <a:gd name="connsiteY3301" fmla="*/ 2057424 h 6858000"/>
              <a:gd name="connsiteX3302" fmla="*/ 2203499 w 12192000"/>
              <a:gd name="connsiteY3302" fmla="*/ 2120937 h 6858000"/>
              <a:gd name="connsiteX3303" fmla="*/ 2266991 w 12192000"/>
              <a:gd name="connsiteY3303" fmla="*/ 2057424 h 6858000"/>
              <a:gd name="connsiteX3304" fmla="*/ 2203499 w 12192000"/>
              <a:gd name="connsiteY3304" fmla="*/ 1993925 h 6858000"/>
              <a:gd name="connsiteX3305" fmla="*/ 1936779 w 12192000"/>
              <a:gd name="connsiteY3305" fmla="*/ 1993925 h 6858000"/>
              <a:gd name="connsiteX3306" fmla="*/ 1873269 w 12192000"/>
              <a:gd name="connsiteY3306" fmla="*/ 2057424 h 6858000"/>
              <a:gd name="connsiteX3307" fmla="*/ 1936779 w 12192000"/>
              <a:gd name="connsiteY3307" fmla="*/ 2120937 h 6858000"/>
              <a:gd name="connsiteX3308" fmla="*/ 2000296 w 12192000"/>
              <a:gd name="connsiteY3308" fmla="*/ 2057424 h 6858000"/>
              <a:gd name="connsiteX3309" fmla="*/ 1936779 w 12192000"/>
              <a:gd name="connsiteY3309" fmla="*/ 1993925 h 6858000"/>
              <a:gd name="connsiteX3310" fmla="*/ 1670074 w 12192000"/>
              <a:gd name="connsiteY3310" fmla="*/ 1993925 h 6858000"/>
              <a:gd name="connsiteX3311" fmla="*/ 1606572 w 12192000"/>
              <a:gd name="connsiteY3311" fmla="*/ 2057424 h 6858000"/>
              <a:gd name="connsiteX3312" fmla="*/ 1670074 w 12192000"/>
              <a:gd name="connsiteY3312" fmla="*/ 2120937 h 6858000"/>
              <a:gd name="connsiteX3313" fmla="*/ 1733573 w 12192000"/>
              <a:gd name="connsiteY3313" fmla="*/ 2057424 h 6858000"/>
              <a:gd name="connsiteX3314" fmla="*/ 1670074 w 12192000"/>
              <a:gd name="connsiteY3314" fmla="*/ 1993925 h 6858000"/>
              <a:gd name="connsiteX3315" fmla="*/ 1403374 w 12192000"/>
              <a:gd name="connsiteY3315" fmla="*/ 1993925 h 6858000"/>
              <a:gd name="connsiteX3316" fmla="*/ 1339875 w 12192000"/>
              <a:gd name="connsiteY3316" fmla="*/ 2057424 h 6858000"/>
              <a:gd name="connsiteX3317" fmla="*/ 1403374 w 12192000"/>
              <a:gd name="connsiteY3317" fmla="*/ 2120939 h 6858000"/>
              <a:gd name="connsiteX3318" fmla="*/ 1466874 w 12192000"/>
              <a:gd name="connsiteY3318" fmla="*/ 2057424 h 6858000"/>
              <a:gd name="connsiteX3319" fmla="*/ 1403374 w 12192000"/>
              <a:gd name="connsiteY3319" fmla="*/ 1993925 h 6858000"/>
              <a:gd name="connsiteX3320" fmla="*/ 1136677 w 12192000"/>
              <a:gd name="connsiteY3320" fmla="*/ 1993925 h 6858000"/>
              <a:gd name="connsiteX3321" fmla="*/ 1073178 w 12192000"/>
              <a:gd name="connsiteY3321" fmla="*/ 2057424 h 6858000"/>
              <a:gd name="connsiteX3322" fmla="*/ 1136677 w 12192000"/>
              <a:gd name="connsiteY3322" fmla="*/ 2120939 h 6858000"/>
              <a:gd name="connsiteX3323" fmla="*/ 1200176 w 12192000"/>
              <a:gd name="connsiteY3323" fmla="*/ 2057424 h 6858000"/>
              <a:gd name="connsiteX3324" fmla="*/ 1136677 w 12192000"/>
              <a:gd name="connsiteY3324" fmla="*/ 1993925 h 6858000"/>
              <a:gd name="connsiteX3325" fmla="*/ 869980 w 12192000"/>
              <a:gd name="connsiteY3325" fmla="*/ 1993925 h 6858000"/>
              <a:gd name="connsiteX3326" fmla="*/ 806481 w 12192000"/>
              <a:gd name="connsiteY3326" fmla="*/ 2057424 h 6858000"/>
              <a:gd name="connsiteX3327" fmla="*/ 869980 w 12192000"/>
              <a:gd name="connsiteY3327" fmla="*/ 2120939 h 6858000"/>
              <a:gd name="connsiteX3328" fmla="*/ 933479 w 12192000"/>
              <a:gd name="connsiteY3328" fmla="*/ 2057424 h 6858000"/>
              <a:gd name="connsiteX3329" fmla="*/ 869980 w 12192000"/>
              <a:gd name="connsiteY3329" fmla="*/ 1993925 h 6858000"/>
              <a:gd name="connsiteX3330" fmla="*/ 603283 w 12192000"/>
              <a:gd name="connsiteY3330" fmla="*/ 1993925 h 6858000"/>
              <a:gd name="connsiteX3331" fmla="*/ 539784 w 12192000"/>
              <a:gd name="connsiteY3331" fmla="*/ 2057424 h 6858000"/>
              <a:gd name="connsiteX3332" fmla="*/ 603283 w 12192000"/>
              <a:gd name="connsiteY3332" fmla="*/ 2120939 h 6858000"/>
              <a:gd name="connsiteX3333" fmla="*/ 666783 w 12192000"/>
              <a:gd name="connsiteY3333" fmla="*/ 2057424 h 6858000"/>
              <a:gd name="connsiteX3334" fmla="*/ 603283 w 12192000"/>
              <a:gd name="connsiteY3334" fmla="*/ 1993925 h 6858000"/>
              <a:gd name="connsiteX3335" fmla="*/ 336586 w 12192000"/>
              <a:gd name="connsiteY3335" fmla="*/ 1993925 h 6858000"/>
              <a:gd name="connsiteX3336" fmla="*/ 273087 w 12192000"/>
              <a:gd name="connsiteY3336" fmla="*/ 2057424 h 6858000"/>
              <a:gd name="connsiteX3337" fmla="*/ 336586 w 12192000"/>
              <a:gd name="connsiteY3337" fmla="*/ 2120939 h 6858000"/>
              <a:gd name="connsiteX3338" fmla="*/ 400086 w 12192000"/>
              <a:gd name="connsiteY3338" fmla="*/ 2057424 h 6858000"/>
              <a:gd name="connsiteX3339" fmla="*/ 336586 w 12192000"/>
              <a:gd name="connsiteY3339" fmla="*/ 1993925 h 6858000"/>
              <a:gd name="connsiteX3340" fmla="*/ 5670482 w 12192000"/>
              <a:gd name="connsiteY3340" fmla="*/ 1993923 h 6858000"/>
              <a:gd name="connsiteX3341" fmla="*/ 5606977 w 12192000"/>
              <a:gd name="connsiteY3341" fmla="*/ 2057420 h 6858000"/>
              <a:gd name="connsiteX3342" fmla="*/ 5670482 w 12192000"/>
              <a:gd name="connsiteY3342" fmla="*/ 2120933 h 6858000"/>
              <a:gd name="connsiteX3343" fmla="*/ 5733974 w 12192000"/>
              <a:gd name="connsiteY3343" fmla="*/ 2057420 h 6858000"/>
              <a:gd name="connsiteX3344" fmla="*/ 5670482 w 12192000"/>
              <a:gd name="connsiteY3344" fmla="*/ 1993923 h 6858000"/>
              <a:gd name="connsiteX3345" fmla="*/ 5403800 w 12192000"/>
              <a:gd name="connsiteY3345" fmla="*/ 1993923 h 6858000"/>
              <a:gd name="connsiteX3346" fmla="*/ 5340281 w 12192000"/>
              <a:gd name="connsiteY3346" fmla="*/ 2057422 h 6858000"/>
              <a:gd name="connsiteX3347" fmla="*/ 5403800 w 12192000"/>
              <a:gd name="connsiteY3347" fmla="*/ 2120933 h 6858000"/>
              <a:gd name="connsiteX3348" fmla="*/ 5467294 w 12192000"/>
              <a:gd name="connsiteY3348" fmla="*/ 2057422 h 6858000"/>
              <a:gd name="connsiteX3349" fmla="*/ 5403800 w 12192000"/>
              <a:gd name="connsiteY3349" fmla="*/ 1993923 h 6858000"/>
              <a:gd name="connsiteX3350" fmla="*/ 5137096 w 12192000"/>
              <a:gd name="connsiteY3350" fmla="*/ 1993923 h 6858000"/>
              <a:gd name="connsiteX3351" fmla="*/ 5073582 w 12192000"/>
              <a:gd name="connsiteY3351" fmla="*/ 2057422 h 6858000"/>
              <a:gd name="connsiteX3352" fmla="*/ 5137096 w 12192000"/>
              <a:gd name="connsiteY3352" fmla="*/ 2120933 h 6858000"/>
              <a:gd name="connsiteX3353" fmla="*/ 5200605 w 12192000"/>
              <a:gd name="connsiteY3353" fmla="*/ 2057422 h 6858000"/>
              <a:gd name="connsiteX3354" fmla="*/ 5137096 w 12192000"/>
              <a:gd name="connsiteY3354" fmla="*/ 1993923 h 6858000"/>
              <a:gd name="connsiteX3355" fmla="*/ 4870395 w 12192000"/>
              <a:gd name="connsiteY3355" fmla="*/ 1993923 h 6858000"/>
              <a:gd name="connsiteX3356" fmla="*/ 4806884 w 12192000"/>
              <a:gd name="connsiteY3356" fmla="*/ 2057422 h 6858000"/>
              <a:gd name="connsiteX3357" fmla="*/ 4870395 w 12192000"/>
              <a:gd name="connsiteY3357" fmla="*/ 2120933 h 6858000"/>
              <a:gd name="connsiteX3358" fmla="*/ 4933895 w 12192000"/>
              <a:gd name="connsiteY3358" fmla="*/ 2057422 h 6858000"/>
              <a:gd name="connsiteX3359" fmla="*/ 4870395 w 12192000"/>
              <a:gd name="connsiteY3359" fmla="*/ 1993923 h 6858000"/>
              <a:gd name="connsiteX3360" fmla="*/ 4603715 w 12192000"/>
              <a:gd name="connsiteY3360" fmla="*/ 1993923 h 6858000"/>
              <a:gd name="connsiteX3361" fmla="*/ 4540235 w 12192000"/>
              <a:gd name="connsiteY3361" fmla="*/ 2057422 h 6858000"/>
              <a:gd name="connsiteX3362" fmla="*/ 4603715 w 12192000"/>
              <a:gd name="connsiteY3362" fmla="*/ 2120933 h 6858000"/>
              <a:gd name="connsiteX3363" fmla="*/ 4667187 w 12192000"/>
              <a:gd name="connsiteY3363" fmla="*/ 2057422 h 6858000"/>
              <a:gd name="connsiteX3364" fmla="*/ 4603715 w 12192000"/>
              <a:gd name="connsiteY3364" fmla="*/ 1993923 h 6858000"/>
              <a:gd name="connsiteX3365" fmla="*/ 4336996 w 12192000"/>
              <a:gd name="connsiteY3365" fmla="*/ 1993923 h 6858000"/>
              <a:gd name="connsiteX3366" fmla="*/ 4273506 w 12192000"/>
              <a:gd name="connsiteY3366" fmla="*/ 2057422 h 6858000"/>
              <a:gd name="connsiteX3367" fmla="*/ 4336996 w 12192000"/>
              <a:gd name="connsiteY3367" fmla="*/ 2120936 h 6858000"/>
              <a:gd name="connsiteX3368" fmla="*/ 4400498 w 12192000"/>
              <a:gd name="connsiteY3368" fmla="*/ 2057422 h 6858000"/>
              <a:gd name="connsiteX3369" fmla="*/ 4336996 w 12192000"/>
              <a:gd name="connsiteY3369" fmla="*/ 1993923 h 6858000"/>
              <a:gd name="connsiteX3370" fmla="*/ 4070380 w 12192000"/>
              <a:gd name="connsiteY3370" fmla="*/ 1993923 h 6858000"/>
              <a:gd name="connsiteX3371" fmla="*/ 4006877 w 12192000"/>
              <a:gd name="connsiteY3371" fmla="*/ 2057422 h 6858000"/>
              <a:gd name="connsiteX3372" fmla="*/ 4070380 w 12192000"/>
              <a:gd name="connsiteY3372" fmla="*/ 2120936 h 6858000"/>
              <a:gd name="connsiteX3373" fmla="*/ 4133800 w 12192000"/>
              <a:gd name="connsiteY3373" fmla="*/ 2057422 h 6858000"/>
              <a:gd name="connsiteX3374" fmla="*/ 4070380 w 12192000"/>
              <a:gd name="connsiteY3374" fmla="*/ 1993923 h 6858000"/>
              <a:gd name="connsiteX3375" fmla="*/ 3803667 w 12192000"/>
              <a:gd name="connsiteY3375" fmla="*/ 1993923 h 6858000"/>
              <a:gd name="connsiteX3376" fmla="*/ 3740179 w 12192000"/>
              <a:gd name="connsiteY3376" fmla="*/ 2057422 h 6858000"/>
              <a:gd name="connsiteX3377" fmla="*/ 3803667 w 12192000"/>
              <a:gd name="connsiteY3377" fmla="*/ 2120936 h 6858000"/>
              <a:gd name="connsiteX3378" fmla="*/ 3867174 w 12192000"/>
              <a:gd name="connsiteY3378" fmla="*/ 2057422 h 6858000"/>
              <a:gd name="connsiteX3379" fmla="*/ 3803667 w 12192000"/>
              <a:gd name="connsiteY3379" fmla="*/ 1993923 h 6858000"/>
              <a:gd name="connsiteX3380" fmla="*/ 3536988 w 12192000"/>
              <a:gd name="connsiteY3380" fmla="*/ 1993923 h 6858000"/>
              <a:gd name="connsiteX3381" fmla="*/ 3473486 w 12192000"/>
              <a:gd name="connsiteY3381" fmla="*/ 2057422 h 6858000"/>
              <a:gd name="connsiteX3382" fmla="*/ 3536988 w 12192000"/>
              <a:gd name="connsiteY3382" fmla="*/ 2120936 h 6858000"/>
              <a:gd name="connsiteX3383" fmla="*/ 3600494 w 12192000"/>
              <a:gd name="connsiteY3383" fmla="*/ 2057422 h 6858000"/>
              <a:gd name="connsiteX3384" fmla="*/ 3536988 w 12192000"/>
              <a:gd name="connsiteY3384" fmla="*/ 1993923 h 6858000"/>
              <a:gd name="connsiteX3385" fmla="*/ 3270259 w 12192000"/>
              <a:gd name="connsiteY3385" fmla="*/ 1993923 h 6858000"/>
              <a:gd name="connsiteX3386" fmla="*/ 3206768 w 12192000"/>
              <a:gd name="connsiteY3386" fmla="*/ 2057422 h 6858000"/>
              <a:gd name="connsiteX3387" fmla="*/ 3270259 w 12192000"/>
              <a:gd name="connsiteY3387" fmla="*/ 2120937 h 6858000"/>
              <a:gd name="connsiteX3388" fmla="*/ 3333757 w 12192000"/>
              <a:gd name="connsiteY3388" fmla="*/ 2057422 h 6858000"/>
              <a:gd name="connsiteX3389" fmla="*/ 3270259 w 12192000"/>
              <a:gd name="connsiteY3389" fmla="*/ 1993923 h 6858000"/>
              <a:gd name="connsiteX3390" fmla="*/ 3003598 w 12192000"/>
              <a:gd name="connsiteY3390" fmla="*/ 1993923 h 6858000"/>
              <a:gd name="connsiteX3391" fmla="*/ 2940107 w 12192000"/>
              <a:gd name="connsiteY3391" fmla="*/ 2057422 h 6858000"/>
              <a:gd name="connsiteX3392" fmla="*/ 3003598 w 12192000"/>
              <a:gd name="connsiteY3392" fmla="*/ 2120937 h 6858000"/>
              <a:gd name="connsiteX3393" fmla="*/ 3067089 w 12192000"/>
              <a:gd name="connsiteY3393" fmla="*/ 2057422 h 6858000"/>
              <a:gd name="connsiteX3394" fmla="*/ 3003598 w 12192000"/>
              <a:gd name="connsiteY3394" fmla="*/ 1993923 h 6858000"/>
              <a:gd name="connsiteX3395" fmla="*/ 2736934 w 12192000"/>
              <a:gd name="connsiteY3395" fmla="*/ 1993923 h 6858000"/>
              <a:gd name="connsiteX3396" fmla="*/ 2673414 w 12192000"/>
              <a:gd name="connsiteY3396" fmla="*/ 2057422 h 6858000"/>
              <a:gd name="connsiteX3397" fmla="*/ 2736934 w 12192000"/>
              <a:gd name="connsiteY3397" fmla="*/ 2120937 h 6858000"/>
              <a:gd name="connsiteX3398" fmla="*/ 2800427 w 12192000"/>
              <a:gd name="connsiteY3398" fmla="*/ 2057422 h 6858000"/>
              <a:gd name="connsiteX3399" fmla="*/ 2736934 w 12192000"/>
              <a:gd name="connsiteY3399" fmla="*/ 1993923 h 6858000"/>
              <a:gd name="connsiteX3400" fmla="*/ 2470187 w 12192000"/>
              <a:gd name="connsiteY3400" fmla="*/ 1993923 h 6858000"/>
              <a:gd name="connsiteX3401" fmla="*/ 2406681 w 12192000"/>
              <a:gd name="connsiteY3401" fmla="*/ 2057422 h 6858000"/>
              <a:gd name="connsiteX3402" fmla="*/ 2470187 w 12192000"/>
              <a:gd name="connsiteY3402" fmla="*/ 2120937 h 6858000"/>
              <a:gd name="connsiteX3403" fmla="*/ 2533701 w 12192000"/>
              <a:gd name="connsiteY3403" fmla="*/ 2057422 h 6858000"/>
              <a:gd name="connsiteX3404" fmla="*/ 2470187 w 12192000"/>
              <a:gd name="connsiteY3404" fmla="*/ 1993923 h 6858000"/>
              <a:gd name="connsiteX3405" fmla="*/ 6737268 w 12192000"/>
              <a:gd name="connsiteY3405" fmla="*/ 1993920 h 6858000"/>
              <a:gd name="connsiteX3406" fmla="*/ 6673768 w 12192000"/>
              <a:gd name="connsiteY3406" fmla="*/ 2057420 h 6858000"/>
              <a:gd name="connsiteX3407" fmla="*/ 6737268 w 12192000"/>
              <a:gd name="connsiteY3407" fmla="*/ 2120933 h 6858000"/>
              <a:gd name="connsiteX3408" fmla="*/ 6800768 w 12192000"/>
              <a:gd name="connsiteY3408" fmla="*/ 2057420 h 6858000"/>
              <a:gd name="connsiteX3409" fmla="*/ 6737268 w 12192000"/>
              <a:gd name="connsiteY3409" fmla="*/ 1993920 h 6858000"/>
              <a:gd name="connsiteX3410" fmla="*/ 6470568 w 12192000"/>
              <a:gd name="connsiteY3410" fmla="*/ 1993920 h 6858000"/>
              <a:gd name="connsiteX3411" fmla="*/ 6407068 w 12192000"/>
              <a:gd name="connsiteY3411" fmla="*/ 2057420 h 6858000"/>
              <a:gd name="connsiteX3412" fmla="*/ 6470568 w 12192000"/>
              <a:gd name="connsiteY3412" fmla="*/ 2120933 h 6858000"/>
              <a:gd name="connsiteX3413" fmla="*/ 6534068 w 12192000"/>
              <a:gd name="connsiteY3413" fmla="*/ 2057420 h 6858000"/>
              <a:gd name="connsiteX3414" fmla="*/ 6470568 w 12192000"/>
              <a:gd name="connsiteY3414" fmla="*/ 1993920 h 6858000"/>
              <a:gd name="connsiteX3415" fmla="*/ 6203868 w 12192000"/>
              <a:gd name="connsiteY3415" fmla="*/ 1993920 h 6858000"/>
              <a:gd name="connsiteX3416" fmla="*/ 6140368 w 12192000"/>
              <a:gd name="connsiteY3416" fmla="*/ 2057420 h 6858000"/>
              <a:gd name="connsiteX3417" fmla="*/ 6203868 w 12192000"/>
              <a:gd name="connsiteY3417" fmla="*/ 2120933 h 6858000"/>
              <a:gd name="connsiteX3418" fmla="*/ 6267368 w 12192000"/>
              <a:gd name="connsiteY3418" fmla="*/ 2057420 h 6858000"/>
              <a:gd name="connsiteX3419" fmla="*/ 6203868 w 12192000"/>
              <a:gd name="connsiteY3419" fmla="*/ 1993920 h 6858000"/>
              <a:gd name="connsiteX3420" fmla="*/ 5937172 w 12192000"/>
              <a:gd name="connsiteY3420" fmla="*/ 1993920 h 6858000"/>
              <a:gd name="connsiteX3421" fmla="*/ 5873671 w 12192000"/>
              <a:gd name="connsiteY3421" fmla="*/ 2057420 h 6858000"/>
              <a:gd name="connsiteX3422" fmla="*/ 5937172 w 12192000"/>
              <a:gd name="connsiteY3422" fmla="*/ 2120933 h 6858000"/>
              <a:gd name="connsiteX3423" fmla="*/ 6000684 w 12192000"/>
              <a:gd name="connsiteY3423" fmla="*/ 2057420 h 6858000"/>
              <a:gd name="connsiteX3424" fmla="*/ 5937172 w 12192000"/>
              <a:gd name="connsiteY3424" fmla="*/ 1993920 h 6858000"/>
              <a:gd name="connsiteX3425" fmla="*/ 10471068 w 12192000"/>
              <a:gd name="connsiteY3425" fmla="*/ 1993919 h 6858000"/>
              <a:gd name="connsiteX3426" fmla="*/ 10407568 w 12192000"/>
              <a:gd name="connsiteY3426" fmla="*/ 2057419 h 6858000"/>
              <a:gd name="connsiteX3427" fmla="*/ 10471068 w 12192000"/>
              <a:gd name="connsiteY3427" fmla="*/ 2120932 h 6858000"/>
              <a:gd name="connsiteX3428" fmla="*/ 10534568 w 12192000"/>
              <a:gd name="connsiteY3428" fmla="*/ 2057419 h 6858000"/>
              <a:gd name="connsiteX3429" fmla="*/ 10471068 w 12192000"/>
              <a:gd name="connsiteY3429" fmla="*/ 1993919 h 6858000"/>
              <a:gd name="connsiteX3430" fmla="*/ 10204368 w 12192000"/>
              <a:gd name="connsiteY3430" fmla="*/ 1993919 h 6858000"/>
              <a:gd name="connsiteX3431" fmla="*/ 10140868 w 12192000"/>
              <a:gd name="connsiteY3431" fmla="*/ 2057419 h 6858000"/>
              <a:gd name="connsiteX3432" fmla="*/ 10204368 w 12192000"/>
              <a:gd name="connsiteY3432" fmla="*/ 2120932 h 6858000"/>
              <a:gd name="connsiteX3433" fmla="*/ 10267868 w 12192000"/>
              <a:gd name="connsiteY3433" fmla="*/ 2057419 h 6858000"/>
              <a:gd name="connsiteX3434" fmla="*/ 10204368 w 12192000"/>
              <a:gd name="connsiteY3434" fmla="*/ 1993919 h 6858000"/>
              <a:gd name="connsiteX3435" fmla="*/ 9937668 w 12192000"/>
              <a:gd name="connsiteY3435" fmla="*/ 1993919 h 6858000"/>
              <a:gd name="connsiteX3436" fmla="*/ 9874168 w 12192000"/>
              <a:gd name="connsiteY3436" fmla="*/ 2057419 h 6858000"/>
              <a:gd name="connsiteX3437" fmla="*/ 9937668 w 12192000"/>
              <a:gd name="connsiteY3437" fmla="*/ 2120932 h 6858000"/>
              <a:gd name="connsiteX3438" fmla="*/ 10001168 w 12192000"/>
              <a:gd name="connsiteY3438" fmla="*/ 2057419 h 6858000"/>
              <a:gd name="connsiteX3439" fmla="*/ 9937668 w 12192000"/>
              <a:gd name="connsiteY3439" fmla="*/ 1993919 h 6858000"/>
              <a:gd name="connsiteX3440" fmla="*/ 9670968 w 12192000"/>
              <a:gd name="connsiteY3440" fmla="*/ 1993919 h 6858000"/>
              <a:gd name="connsiteX3441" fmla="*/ 9607468 w 12192000"/>
              <a:gd name="connsiteY3441" fmla="*/ 2057419 h 6858000"/>
              <a:gd name="connsiteX3442" fmla="*/ 9670968 w 12192000"/>
              <a:gd name="connsiteY3442" fmla="*/ 2120932 h 6858000"/>
              <a:gd name="connsiteX3443" fmla="*/ 9734468 w 12192000"/>
              <a:gd name="connsiteY3443" fmla="*/ 2057419 h 6858000"/>
              <a:gd name="connsiteX3444" fmla="*/ 9670968 w 12192000"/>
              <a:gd name="connsiteY3444" fmla="*/ 1993919 h 6858000"/>
              <a:gd name="connsiteX3445" fmla="*/ 9404268 w 12192000"/>
              <a:gd name="connsiteY3445" fmla="*/ 1993919 h 6858000"/>
              <a:gd name="connsiteX3446" fmla="*/ 9340768 w 12192000"/>
              <a:gd name="connsiteY3446" fmla="*/ 2057419 h 6858000"/>
              <a:gd name="connsiteX3447" fmla="*/ 9404268 w 12192000"/>
              <a:gd name="connsiteY3447" fmla="*/ 2120932 h 6858000"/>
              <a:gd name="connsiteX3448" fmla="*/ 9467768 w 12192000"/>
              <a:gd name="connsiteY3448" fmla="*/ 2057419 h 6858000"/>
              <a:gd name="connsiteX3449" fmla="*/ 9404268 w 12192000"/>
              <a:gd name="connsiteY3449" fmla="*/ 1993919 h 6858000"/>
              <a:gd name="connsiteX3450" fmla="*/ 9137568 w 12192000"/>
              <a:gd name="connsiteY3450" fmla="*/ 1993919 h 6858000"/>
              <a:gd name="connsiteX3451" fmla="*/ 9074068 w 12192000"/>
              <a:gd name="connsiteY3451" fmla="*/ 2057419 h 6858000"/>
              <a:gd name="connsiteX3452" fmla="*/ 9137568 w 12192000"/>
              <a:gd name="connsiteY3452" fmla="*/ 2120932 h 6858000"/>
              <a:gd name="connsiteX3453" fmla="*/ 9201068 w 12192000"/>
              <a:gd name="connsiteY3453" fmla="*/ 2057419 h 6858000"/>
              <a:gd name="connsiteX3454" fmla="*/ 9137568 w 12192000"/>
              <a:gd name="connsiteY3454" fmla="*/ 1993919 h 6858000"/>
              <a:gd name="connsiteX3455" fmla="*/ 8870868 w 12192000"/>
              <a:gd name="connsiteY3455" fmla="*/ 1993919 h 6858000"/>
              <a:gd name="connsiteX3456" fmla="*/ 8807368 w 12192000"/>
              <a:gd name="connsiteY3456" fmla="*/ 2057419 h 6858000"/>
              <a:gd name="connsiteX3457" fmla="*/ 8870868 w 12192000"/>
              <a:gd name="connsiteY3457" fmla="*/ 2120932 h 6858000"/>
              <a:gd name="connsiteX3458" fmla="*/ 8934368 w 12192000"/>
              <a:gd name="connsiteY3458" fmla="*/ 2057419 h 6858000"/>
              <a:gd name="connsiteX3459" fmla="*/ 8870868 w 12192000"/>
              <a:gd name="connsiteY3459" fmla="*/ 1993919 h 6858000"/>
              <a:gd name="connsiteX3460" fmla="*/ 8604168 w 12192000"/>
              <a:gd name="connsiteY3460" fmla="*/ 1993919 h 6858000"/>
              <a:gd name="connsiteX3461" fmla="*/ 8540668 w 12192000"/>
              <a:gd name="connsiteY3461" fmla="*/ 2057419 h 6858000"/>
              <a:gd name="connsiteX3462" fmla="*/ 8604168 w 12192000"/>
              <a:gd name="connsiteY3462" fmla="*/ 2120932 h 6858000"/>
              <a:gd name="connsiteX3463" fmla="*/ 8667668 w 12192000"/>
              <a:gd name="connsiteY3463" fmla="*/ 2057419 h 6858000"/>
              <a:gd name="connsiteX3464" fmla="*/ 8604168 w 12192000"/>
              <a:gd name="connsiteY3464" fmla="*/ 1993919 h 6858000"/>
              <a:gd name="connsiteX3465" fmla="*/ 8337468 w 12192000"/>
              <a:gd name="connsiteY3465" fmla="*/ 1993919 h 6858000"/>
              <a:gd name="connsiteX3466" fmla="*/ 8273968 w 12192000"/>
              <a:gd name="connsiteY3466" fmla="*/ 2057419 h 6858000"/>
              <a:gd name="connsiteX3467" fmla="*/ 8337468 w 12192000"/>
              <a:gd name="connsiteY3467" fmla="*/ 2120932 h 6858000"/>
              <a:gd name="connsiteX3468" fmla="*/ 8400968 w 12192000"/>
              <a:gd name="connsiteY3468" fmla="*/ 2057419 h 6858000"/>
              <a:gd name="connsiteX3469" fmla="*/ 8337468 w 12192000"/>
              <a:gd name="connsiteY3469" fmla="*/ 1993919 h 6858000"/>
              <a:gd name="connsiteX3470" fmla="*/ 8070768 w 12192000"/>
              <a:gd name="connsiteY3470" fmla="*/ 1993919 h 6858000"/>
              <a:gd name="connsiteX3471" fmla="*/ 8007268 w 12192000"/>
              <a:gd name="connsiteY3471" fmla="*/ 2057419 h 6858000"/>
              <a:gd name="connsiteX3472" fmla="*/ 8070768 w 12192000"/>
              <a:gd name="connsiteY3472" fmla="*/ 2120933 h 6858000"/>
              <a:gd name="connsiteX3473" fmla="*/ 8134268 w 12192000"/>
              <a:gd name="connsiteY3473" fmla="*/ 2057419 h 6858000"/>
              <a:gd name="connsiteX3474" fmla="*/ 8070768 w 12192000"/>
              <a:gd name="connsiteY3474" fmla="*/ 1993919 h 6858000"/>
              <a:gd name="connsiteX3475" fmla="*/ 7804068 w 12192000"/>
              <a:gd name="connsiteY3475" fmla="*/ 1993919 h 6858000"/>
              <a:gd name="connsiteX3476" fmla="*/ 7740568 w 12192000"/>
              <a:gd name="connsiteY3476" fmla="*/ 2057420 h 6858000"/>
              <a:gd name="connsiteX3477" fmla="*/ 7804068 w 12192000"/>
              <a:gd name="connsiteY3477" fmla="*/ 2120933 h 6858000"/>
              <a:gd name="connsiteX3478" fmla="*/ 7867568 w 12192000"/>
              <a:gd name="connsiteY3478" fmla="*/ 2057420 h 6858000"/>
              <a:gd name="connsiteX3479" fmla="*/ 7804068 w 12192000"/>
              <a:gd name="connsiteY3479" fmla="*/ 1993919 h 6858000"/>
              <a:gd name="connsiteX3480" fmla="*/ 7537368 w 12192000"/>
              <a:gd name="connsiteY3480" fmla="*/ 1993919 h 6858000"/>
              <a:gd name="connsiteX3481" fmla="*/ 7473868 w 12192000"/>
              <a:gd name="connsiteY3481" fmla="*/ 2057420 h 6858000"/>
              <a:gd name="connsiteX3482" fmla="*/ 7537368 w 12192000"/>
              <a:gd name="connsiteY3482" fmla="*/ 2120933 h 6858000"/>
              <a:gd name="connsiteX3483" fmla="*/ 7600868 w 12192000"/>
              <a:gd name="connsiteY3483" fmla="*/ 2057420 h 6858000"/>
              <a:gd name="connsiteX3484" fmla="*/ 7537368 w 12192000"/>
              <a:gd name="connsiteY3484" fmla="*/ 1993919 h 6858000"/>
              <a:gd name="connsiteX3485" fmla="*/ 7270668 w 12192000"/>
              <a:gd name="connsiteY3485" fmla="*/ 1993919 h 6858000"/>
              <a:gd name="connsiteX3486" fmla="*/ 7207168 w 12192000"/>
              <a:gd name="connsiteY3486" fmla="*/ 2057420 h 6858000"/>
              <a:gd name="connsiteX3487" fmla="*/ 7270668 w 12192000"/>
              <a:gd name="connsiteY3487" fmla="*/ 2120933 h 6858000"/>
              <a:gd name="connsiteX3488" fmla="*/ 7334168 w 12192000"/>
              <a:gd name="connsiteY3488" fmla="*/ 2057420 h 6858000"/>
              <a:gd name="connsiteX3489" fmla="*/ 7270668 w 12192000"/>
              <a:gd name="connsiteY3489" fmla="*/ 1993919 h 6858000"/>
              <a:gd name="connsiteX3490" fmla="*/ 7003968 w 12192000"/>
              <a:gd name="connsiteY3490" fmla="*/ 1993919 h 6858000"/>
              <a:gd name="connsiteX3491" fmla="*/ 6940468 w 12192000"/>
              <a:gd name="connsiteY3491" fmla="*/ 2057420 h 6858000"/>
              <a:gd name="connsiteX3492" fmla="*/ 7003968 w 12192000"/>
              <a:gd name="connsiteY3492" fmla="*/ 2120933 h 6858000"/>
              <a:gd name="connsiteX3493" fmla="*/ 7067468 w 12192000"/>
              <a:gd name="connsiteY3493" fmla="*/ 2057420 h 6858000"/>
              <a:gd name="connsiteX3494" fmla="*/ 7003968 w 12192000"/>
              <a:gd name="connsiteY3494" fmla="*/ 1993919 h 6858000"/>
              <a:gd name="connsiteX3495" fmla="*/ 11804568 w 12192000"/>
              <a:gd name="connsiteY3495" fmla="*/ 1993916 h 6858000"/>
              <a:gd name="connsiteX3496" fmla="*/ 11741068 w 12192000"/>
              <a:gd name="connsiteY3496" fmla="*/ 2057417 h 6858000"/>
              <a:gd name="connsiteX3497" fmla="*/ 11804568 w 12192000"/>
              <a:gd name="connsiteY3497" fmla="*/ 2120932 h 6858000"/>
              <a:gd name="connsiteX3498" fmla="*/ 11868068 w 12192000"/>
              <a:gd name="connsiteY3498" fmla="*/ 2057417 h 6858000"/>
              <a:gd name="connsiteX3499" fmla="*/ 11804568 w 12192000"/>
              <a:gd name="connsiteY3499" fmla="*/ 1993916 h 6858000"/>
              <a:gd name="connsiteX3500" fmla="*/ 11537868 w 12192000"/>
              <a:gd name="connsiteY3500" fmla="*/ 1993916 h 6858000"/>
              <a:gd name="connsiteX3501" fmla="*/ 11474368 w 12192000"/>
              <a:gd name="connsiteY3501" fmla="*/ 2057417 h 6858000"/>
              <a:gd name="connsiteX3502" fmla="*/ 11537868 w 12192000"/>
              <a:gd name="connsiteY3502" fmla="*/ 2120932 h 6858000"/>
              <a:gd name="connsiteX3503" fmla="*/ 11601368 w 12192000"/>
              <a:gd name="connsiteY3503" fmla="*/ 2057417 h 6858000"/>
              <a:gd name="connsiteX3504" fmla="*/ 11537868 w 12192000"/>
              <a:gd name="connsiteY3504" fmla="*/ 1993916 h 6858000"/>
              <a:gd name="connsiteX3505" fmla="*/ 11271168 w 12192000"/>
              <a:gd name="connsiteY3505" fmla="*/ 1993916 h 6858000"/>
              <a:gd name="connsiteX3506" fmla="*/ 11207668 w 12192000"/>
              <a:gd name="connsiteY3506" fmla="*/ 2057417 h 6858000"/>
              <a:gd name="connsiteX3507" fmla="*/ 11271168 w 12192000"/>
              <a:gd name="connsiteY3507" fmla="*/ 2120932 h 6858000"/>
              <a:gd name="connsiteX3508" fmla="*/ 11334668 w 12192000"/>
              <a:gd name="connsiteY3508" fmla="*/ 2057417 h 6858000"/>
              <a:gd name="connsiteX3509" fmla="*/ 11271168 w 12192000"/>
              <a:gd name="connsiteY3509" fmla="*/ 1993916 h 6858000"/>
              <a:gd name="connsiteX3510" fmla="*/ 11004468 w 12192000"/>
              <a:gd name="connsiteY3510" fmla="*/ 1993916 h 6858000"/>
              <a:gd name="connsiteX3511" fmla="*/ 10940968 w 12192000"/>
              <a:gd name="connsiteY3511" fmla="*/ 2057417 h 6858000"/>
              <a:gd name="connsiteX3512" fmla="*/ 11004468 w 12192000"/>
              <a:gd name="connsiteY3512" fmla="*/ 2120932 h 6858000"/>
              <a:gd name="connsiteX3513" fmla="*/ 11067968 w 12192000"/>
              <a:gd name="connsiteY3513" fmla="*/ 2057417 h 6858000"/>
              <a:gd name="connsiteX3514" fmla="*/ 11004468 w 12192000"/>
              <a:gd name="connsiteY3514" fmla="*/ 1993916 h 6858000"/>
              <a:gd name="connsiteX3515" fmla="*/ 10737768 w 12192000"/>
              <a:gd name="connsiteY3515" fmla="*/ 1993916 h 6858000"/>
              <a:gd name="connsiteX3516" fmla="*/ 10674268 w 12192000"/>
              <a:gd name="connsiteY3516" fmla="*/ 2057417 h 6858000"/>
              <a:gd name="connsiteX3517" fmla="*/ 10737768 w 12192000"/>
              <a:gd name="connsiteY3517" fmla="*/ 2120932 h 6858000"/>
              <a:gd name="connsiteX3518" fmla="*/ 10801268 w 12192000"/>
              <a:gd name="connsiteY3518" fmla="*/ 2057417 h 6858000"/>
              <a:gd name="connsiteX3519" fmla="*/ 10737768 w 12192000"/>
              <a:gd name="connsiteY3519" fmla="*/ 1993916 h 6858000"/>
              <a:gd name="connsiteX3520" fmla="*/ 590598 w 12192000"/>
              <a:gd name="connsiteY3520" fmla="*/ 1689145 h 6858000"/>
              <a:gd name="connsiteX3521" fmla="*/ 527098 w 12192000"/>
              <a:gd name="connsiteY3521" fmla="*/ 1752641 h 6858000"/>
              <a:gd name="connsiteX3522" fmla="*/ 590598 w 12192000"/>
              <a:gd name="connsiteY3522" fmla="*/ 1816138 h 6858000"/>
              <a:gd name="connsiteX3523" fmla="*/ 654097 w 12192000"/>
              <a:gd name="connsiteY3523" fmla="*/ 1752641 h 6858000"/>
              <a:gd name="connsiteX3524" fmla="*/ 590598 w 12192000"/>
              <a:gd name="connsiteY3524" fmla="*/ 1689145 h 6858000"/>
              <a:gd name="connsiteX3525" fmla="*/ 323901 w 12192000"/>
              <a:gd name="connsiteY3525" fmla="*/ 1689145 h 6858000"/>
              <a:gd name="connsiteX3526" fmla="*/ 260402 w 12192000"/>
              <a:gd name="connsiteY3526" fmla="*/ 1752642 h 6858000"/>
              <a:gd name="connsiteX3527" fmla="*/ 323901 w 12192000"/>
              <a:gd name="connsiteY3527" fmla="*/ 1816138 h 6858000"/>
              <a:gd name="connsiteX3528" fmla="*/ 387400 w 12192000"/>
              <a:gd name="connsiteY3528" fmla="*/ 1752642 h 6858000"/>
              <a:gd name="connsiteX3529" fmla="*/ 323901 w 12192000"/>
              <a:gd name="connsiteY3529" fmla="*/ 1689145 h 6858000"/>
              <a:gd name="connsiteX3530" fmla="*/ 1657384 w 12192000"/>
              <a:gd name="connsiteY3530" fmla="*/ 1689144 h 6858000"/>
              <a:gd name="connsiteX3531" fmla="*/ 1593886 w 12192000"/>
              <a:gd name="connsiteY3531" fmla="*/ 1752640 h 6858000"/>
              <a:gd name="connsiteX3532" fmla="*/ 1657384 w 12192000"/>
              <a:gd name="connsiteY3532" fmla="*/ 1816137 h 6858000"/>
              <a:gd name="connsiteX3533" fmla="*/ 1720885 w 12192000"/>
              <a:gd name="connsiteY3533" fmla="*/ 1752640 h 6858000"/>
              <a:gd name="connsiteX3534" fmla="*/ 1657384 w 12192000"/>
              <a:gd name="connsiteY3534" fmla="*/ 1689144 h 6858000"/>
              <a:gd name="connsiteX3535" fmla="*/ 1390687 w 12192000"/>
              <a:gd name="connsiteY3535" fmla="*/ 1689144 h 6858000"/>
              <a:gd name="connsiteX3536" fmla="*/ 1327188 w 12192000"/>
              <a:gd name="connsiteY3536" fmla="*/ 1752641 h 6858000"/>
              <a:gd name="connsiteX3537" fmla="*/ 1390687 w 12192000"/>
              <a:gd name="connsiteY3537" fmla="*/ 1816137 h 6858000"/>
              <a:gd name="connsiteX3538" fmla="*/ 1454187 w 12192000"/>
              <a:gd name="connsiteY3538" fmla="*/ 1752641 h 6858000"/>
              <a:gd name="connsiteX3539" fmla="*/ 1390687 w 12192000"/>
              <a:gd name="connsiteY3539" fmla="*/ 1689144 h 6858000"/>
              <a:gd name="connsiteX3540" fmla="*/ 1123991 w 12192000"/>
              <a:gd name="connsiteY3540" fmla="*/ 1689144 h 6858000"/>
              <a:gd name="connsiteX3541" fmla="*/ 1060491 w 12192000"/>
              <a:gd name="connsiteY3541" fmla="*/ 1752641 h 6858000"/>
              <a:gd name="connsiteX3542" fmla="*/ 1123991 w 12192000"/>
              <a:gd name="connsiteY3542" fmla="*/ 1816138 h 6858000"/>
              <a:gd name="connsiteX3543" fmla="*/ 1187490 w 12192000"/>
              <a:gd name="connsiteY3543" fmla="*/ 1752641 h 6858000"/>
              <a:gd name="connsiteX3544" fmla="*/ 1123991 w 12192000"/>
              <a:gd name="connsiteY3544" fmla="*/ 1689144 h 6858000"/>
              <a:gd name="connsiteX3545" fmla="*/ 857294 w 12192000"/>
              <a:gd name="connsiteY3545" fmla="*/ 1689144 h 6858000"/>
              <a:gd name="connsiteX3546" fmla="*/ 793795 w 12192000"/>
              <a:gd name="connsiteY3546" fmla="*/ 1752641 h 6858000"/>
              <a:gd name="connsiteX3547" fmla="*/ 857294 w 12192000"/>
              <a:gd name="connsiteY3547" fmla="*/ 1816138 h 6858000"/>
              <a:gd name="connsiteX3548" fmla="*/ 920793 w 12192000"/>
              <a:gd name="connsiteY3548" fmla="*/ 1752641 h 6858000"/>
              <a:gd name="connsiteX3549" fmla="*/ 857294 w 12192000"/>
              <a:gd name="connsiteY3549" fmla="*/ 1689144 h 6858000"/>
              <a:gd name="connsiteX3550" fmla="*/ 2990917 w 12192000"/>
              <a:gd name="connsiteY3550" fmla="*/ 1689143 h 6858000"/>
              <a:gd name="connsiteX3551" fmla="*/ 2927427 w 12192000"/>
              <a:gd name="connsiteY3551" fmla="*/ 1752639 h 6858000"/>
              <a:gd name="connsiteX3552" fmla="*/ 2990917 w 12192000"/>
              <a:gd name="connsiteY3552" fmla="*/ 1816136 h 6858000"/>
              <a:gd name="connsiteX3553" fmla="*/ 3054407 w 12192000"/>
              <a:gd name="connsiteY3553" fmla="*/ 1752639 h 6858000"/>
              <a:gd name="connsiteX3554" fmla="*/ 2990917 w 12192000"/>
              <a:gd name="connsiteY3554" fmla="*/ 1689143 h 6858000"/>
              <a:gd name="connsiteX3555" fmla="*/ 2724260 w 12192000"/>
              <a:gd name="connsiteY3555" fmla="*/ 1689143 h 6858000"/>
              <a:gd name="connsiteX3556" fmla="*/ 2660740 w 12192000"/>
              <a:gd name="connsiteY3556" fmla="*/ 1752640 h 6858000"/>
              <a:gd name="connsiteX3557" fmla="*/ 2724260 w 12192000"/>
              <a:gd name="connsiteY3557" fmla="*/ 1816136 h 6858000"/>
              <a:gd name="connsiteX3558" fmla="*/ 2787750 w 12192000"/>
              <a:gd name="connsiteY3558" fmla="*/ 1752640 h 6858000"/>
              <a:gd name="connsiteX3559" fmla="*/ 2724260 w 12192000"/>
              <a:gd name="connsiteY3559" fmla="*/ 1689143 h 6858000"/>
              <a:gd name="connsiteX3560" fmla="*/ 2457500 w 12192000"/>
              <a:gd name="connsiteY3560" fmla="*/ 1689143 h 6858000"/>
              <a:gd name="connsiteX3561" fmla="*/ 2394006 w 12192000"/>
              <a:gd name="connsiteY3561" fmla="*/ 1752640 h 6858000"/>
              <a:gd name="connsiteX3562" fmla="*/ 2457500 w 12192000"/>
              <a:gd name="connsiteY3562" fmla="*/ 1816137 h 6858000"/>
              <a:gd name="connsiteX3563" fmla="*/ 2521015 w 12192000"/>
              <a:gd name="connsiteY3563" fmla="*/ 1752640 h 6858000"/>
              <a:gd name="connsiteX3564" fmla="*/ 2457500 w 12192000"/>
              <a:gd name="connsiteY3564" fmla="*/ 1689143 h 6858000"/>
              <a:gd name="connsiteX3565" fmla="*/ 2190807 w 12192000"/>
              <a:gd name="connsiteY3565" fmla="*/ 1689143 h 6858000"/>
              <a:gd name="connsiteX3566" fmla="*/ 2127318 w 12192000"/>
              <a:gd name="connsiteY3566" fmla="*/ 1752640 h 6858000"/>
              <a:gd name="connsiteX3567" fmla="*/ 2190807 w 12192000"/>
              <a:gd name="connsiteY3567" fmla="*/ 1816137 h 6858000"/>
              <a:gd name="connsiteX3568" fmla="*/ 2254301 w 12192000"/>
              <a:gd name="connsiteY3568" fmla="*/ 1752640 h 6858000"/>
              <a:gd name="connsiteX3569" fmla="*/ 2190807 w 12192000"/>
              <a:gd name="connsiteY3569" fmla="*/ 1689143 h 6858000"/>
              <a:gd name="connsiteX3570" fmla="*/ 1924092 w 12192000"/>
              <a:gd name="connsiteY3570" fmla="*/ 1689143 h 6858000"/>
              <a:gd name="connsiteX3571" fmla="*/ 1860584 w 12192000"/>
              <a:gd name="connsiteY3571" fmla="*/ 1752640 h 6858000"/>
              <a:gd name="connsiteX3572" fmla="*/ 1924092 w 12192000"/>
              <a:gd name="connsiteY3572" fmla="*/ 1816137 h 6858000"/>
              <a:gd name="connsiteX3573" fmla="*/ 1987612 w 12192000"/>
              <a:gd name="connsiteY3573" fmla="*/ 1752640 h 6858000"/>
              <a:gd name="connsiteX3574" fmla="*/ 1924092 w 12192000"/>
              <a:gd name="connsiteY3574" fmla="*/ 1689143 h 6858000"/>
              <a:gd name="connsiteX3575" fmla="*/ 4057695 w 12192000"/>
              <a:gd name="connsiteY3575" fmla="*/ 1689142 h 6858000"/>
              <a:gd name="connsiteX3576" fmla="*/ 3994189 w 12192000"/>
              <a:gd name="connsiteY3576" fmla="*/ 1752638 h 6858000"/>
              <a:gd name="connsiteX3577" fmla="*/ 4057695 w 12192000"/>
              <a:gd name="connsiteY3577" fmla="*/ 1816135 h 6858000"/>
              <a:gd name="connsiteX3578" fmla="*/ 4121092 w 12192000"/>
              <a:gd name="connsiteY3578" fmla="*/ 1752638 h 6858000"/>
              <a:gd name="connsiteX3579" fmla="*/ 4057695 w 12192000"/>
              <a:gd name="connsiteY3579" fmla="*/ 1689142 h 6858000"/>
              <a:gd name="connsiteX3580" fmla="*/ 3790981 w 12192000"/>
              <a:gd name="connsiteY3580" fmla="*/ 1689142 h 6858000"/>
              <a:gd name="connsiteX3581" fmla="*/ 3727495 w 12192000"/>
              <a:gd name="connsiteY3581" fmla="*/ 1752639 h 6858000"/>
              <a:gd name="connsiteX3582" fmla="*/ 3790981 w 12192000"/>
              <a:gd name="connsiteY3582" fmla="*/ 1816135 h 6858000"/>
              <a:gd name="connsiteX3583" fmla="*/ 3854483 w 12192000"/>
              <a:gd name="connsiteY3583" fmla="*/ 1752639 h 6858000"/>
              <a:gd name="connsiteX3584" fmla="*/ 3790981 w 12192000"/>
              <a:gd name="connsiteY3584" fmla="*/ 1689142 h 6858000"/>
              <a:gd name="connsiteX3585" fmla="*/ 3524306 w 12192000"/>
              <a:gd name="connsiteY3585" fmla="*/ 1689142 h 6858000"/>
              <a:gd name="connsiteX3586" fmla="*/ 3460797 w 12192000"/>
              <a:gd name="connsiteY3586" fmla="*/ 1752639 h 6858000"/>
              <a:gd name="connsiteX3587" fmla="*/ 3524306 w 12192000"/>
              <a:gd name="connsiteY3587" fmla="*/ 1816136 h 6858000"/>
              <a:gd name="connsiteX3588" fmla="*/ 3587804 w 12192000"/>
              <a:gd name="connsiteY3588" fmla="*/ 1752639 h 6858000"/>
              <a:gd name="connsiteX3589" fmla="*/ 3524306 w 12192000"/>
              <a:gd name="connsiteY3589" fmla="*/ 1689142 h 6858000"/>
              <a:gd name="connsiteX3590" fmla="*/ 3257573 w 12192000"/>
              <a:gd name="connsiteY3590" fmla="*/ 1689142 h 6858000"/>
              <a:gd name="connsiteX3591" fmla="*/ 3194083 w 12192000"/>
              <a:gd name="connsiteY3591" fmla="*/ 1752639 h 6858000"/>
              <a:gd name="connsiteX3592" fmla="*/ 3257573 w 12192000"/>
              <a:gd name="connsiteY3592" fmla="*/ 1816136 h 6858000"/>
              <a:gd name="connsiteX3593" fmla="*/ 3321065 w 12192000"/>
              <a:gd name="connsiteY3593" fmla="*/ 1752639 h 6858000"/>
              <a:gd name="connsiteX3594" fmla="*/ 3257573 w 12192000"/>
              <a:gd name="connsiteY3594" fmla="*/ 1689142 h 6858000"/>
              <a:gd name="connsiteX3595" fmla="*/ 5391099 w 12192000"/>
              <a:gd name="connsiteY3595" fmla="*/ 1689141 h 6858000"/>
              <a:gd name="connsiteX3596" fmla="*/ 5327599 w 12192000"/>
              <a:gd name="connsiteY3596" fmla="*/ 1752637 h 6858000"/>
              <a:gd name="connsiteX3597" fmla="*/ 5391099 w 12192000"/>
              <a:gd name="connsiteY3597" fmla="*/ 1816134 h 6858000"/>
              <a:gd name="connsiteX3598" fmla="*/ 5454596 w 12192000"/>
              <a:gd name="connsiteY3598" fmla="*/ 1752637 h 6858000"/>
              <a:gd name="connsiteX3599" fmla="*/ 5391099 w 12192000"/>
              <a:gd name="connsiteY3599" fmla="*/ 1689141 h 6858000"/>
              <a:gd name="connsiteX3600" fmla="*/ 5124395 w 12192000"/>
              <a:gd name="connsiteY3600" fmla="*/ 1689141 h 6858000"/>
              <a:gd name="connsiteX3601" fmla="*/ 5060881 w 12192000"/>
              <a:gd name="connsiteY3601" fmla="*/ 1752638 h 6858000"/>
              <a:gd name="connsiteX3602" fmla="*/ 5124395 w 12192000"/>
              <a:gd name="connsiteY3602" fmla="*/ 1816135 h 6858000"/>
              <a:gd name="connsiteX3603" fmla="*/ 5187901 w 12192000"/>
              <a:gd name="connsiteY3603" fmla="*/ 1752638 h 6858000"/>
              <a:gd name="connsiteX3604" fmla="*/ 5124395 w 12192000"/>
              <a:gd name="connsiteY3604" fmla="*/ 1689141 h 6858000"/>
              <a:gd name="connsiteX3605" fmla="*/ 4857694 w 12192000"/>
              <a:gd name="connsiteY3605" fmla="*/ 1689141 h 6858000"/>
              <a:gd name="connsiteX3606" fmla="*/ 4794186 w 12192000"/>
              <a:gd name="connsiteY3606" fmla="*/ 1752638 h 6858000"/>
              <a:gd name="connsiteX3607" fmla="*/ 4857694 w 12192000"/>
              <a:gd name="connsiteY3607" fmla="*/ 1816135 h 6858000"/>
              <a:gd name="connsiteX3608" fmla="*/ 4921192 w 12192000"/>
              <a:gd name="connsiteY3608" fmla="*/ 1752638 h 6858000"/>
              <a:gd name="connsiteX3609" fmla="*/ 4857694 w 12192000"/>
              <a:gd name="connsiteY3609" fmla="*/ 1689141 h 6858000"/>
              <a:gd name="connsiteX3610" fmla="*/ 4591027 w 12192000"/>
              <a:gd name="connsiteY3610" fmla="*/ 1689141 h 6858000"/>
              <a:gd name="connsiteX3611" fmla="*/ 4527531 w 12192000"/>
              <a:gd name="connsiteY3611" fmla="*/ 1752638 h 6858000"/>
              <a:gd name="connsiteX3612" fmla="*/ 4591027 w 12192000"/>
              <a:gd name="connsiteY3612" fmla="*/ 1816135 h 6858000"/>
              <a:gd name="connsiteX3613" fmla="*/ 4654496 w 12192000"/>
              <a:gd name="connsiteY3613" fmla="*/ 1752638 h 6858000"/>
              <a:gd name="connsiteX3614" fmla="*/ 4591027 w 12192000"/>
              <a:gd name="connsiteY3614" fmla="*/ 1689141 h 6858000"/>
              <a:gd name="connsiteX3615" fmla="*/ 4324320 w 12192000"/>
              <a:gd name="connsiteY3615" fmla="*/ 1689141 h 6858000"/>
              <a:gd name="connsiteX3616" fmla="*/ 4260813 w 12192000"/>
              <a:gd name="connsiteY3616" fmla="*/ 1752638 h 6858000"/>
              <a:gd name="connsiteX3617" fmla="*/ 4324320 w 12192000"/>
              <a:gd name="connsiteY3617" fmla="*/ 1816135 h 6858000"/>
              <a:gd name="connsiteX3618" fmla="*/ 4387806 w 12192000"/>
              <a:gd name="connsiteY3618" fmla="*/ 1752638 h 6858000"/>
              <a:gd name="connsiteX3619" fmla="*/ 4324320 w 12192000"/>
              <a:gd name="connsiteY3619" fmla="*/ 1689141 h 6858000"/>
              <a:gd name="connsiteX3620" fmla="*/ 6457868 w 12192000"/>
              <a:gd name="connsiteY3620" fmla="*/ 1689140 h 6858000"/>
              <a:gd name="connsiteX3621" fmla="*/ 6394368 w 12192000"/>
              <a:gd name="connsiteY3621" fmla="*/ 1752636 h 6858000"/>
              <a:gd name="connsiteX3622" fmla="*/ 6457868 w 12192000"/>
              <a:gd name="connsiteY3622" fmla="*/ 1816133 h 6858000"/>
              <a:gd name="connsiteX3623" fmla="*/ 6521368 w 12192000"/>
              <a:gd name="connsiteY3623" fmla="*/ 1752636 h 6858000"/>
              <a:gd name="connsiteX3624" fmla="*/ 6457868 w 12192000"/>
              <a:gd name="connsiteY3624" fmla="*/ 1689140 h 6858000"/>
              <a:gd name="connsiteX3625" fmla="*/ 6191168 w 12192000"/>
              <a:gd name="connsiteY3625" fmla="*/ 1689140 h 6858000"/>
              <a:gd name="connsiteX3626" fmla="*/ 6127668 w 12192000"/>
              <a:gd name="connsiteY3626" fmla="*/ 1752637 h 6858000"/>
              <a:gd name="connsiteX3627" fmla="*/ 6191168 w 12192000"/>
              <a:gd name="connsiteY3627" fmla="*/ 1816134 h 6858000"/>
              <a:gd name="connsiteX3628" fmla="*/ 6254668 w 12192000"/>
              <a:gd name="connsiteY3628" fmla="*/ 1752637 h 6858000"/>
              <a:gd name="connsiteX3629" fmla="*/ 6191168 w 12192000"/>
              <a:gd name="connsiteY3629" fmla="*/ 1689140 h 6858000"/>
              <a:gd name="connsiteX3630" fmla="*/ 5924469 w 12192000"/>
              <a:gd name="connsiteY3630" fmla="*/ 1689140 h 6858000"/>
              <a:gd name="connsiteX3631" fmla="*/ 5860973 w 12192000"/>
              <a:gd name="connsiteY3631" fmla="*/ 1752637 h 6858000"/>
              <a:gd name="connsiteX3632" fmla="*/ 5924469 w 12192000"/>
              <a:gd name="connsiteY3632" fmla="*/ 1816134 h 6858000"/>
              <a:gd name="connsiteX3633" fmla="*/ 5987982 w 12192000"/>
              <a:gd name="connsiteY3633" fmla="*/ 1752637 h 6858000"/>
              <a:gd name="connsiteX3634" fmla="*/ 5924469 w 12192000"/>
              <a:gd name="connsiteY3634" fmla="*/ 1689140 h 6858000"/>
              <a:gd name="connsiteX3635" fmla="*/ 5657777 w 12192000"/>
              <a:gd name="connsiteY3635" fmla="*/ 1689140 h 6858000"/>
              <a:gd name="connsiteX3636" fmla="*/ 5594291 w 12192000"/>
              <a:gd name="connsiteY3636" fmla="*/ 1752637 h 6858000"/>
              <a:gd name="connsiteX3637" fmla="*/ 5657777 w 12192000"/>
              <a:gd name="connsiteY3637" fmla="*/ 1816134 h 6858000"/>
              <a:gd name="connsiteX3638" fmla="*/ 5721277 w 12192000"/>
              <a:gd name="connsiteY3638" fmla="*/ 1752637 h 6858000"/>
              <a:gd name="connsiteX3639" fmla="*/ 5657777 w 12192000"/>
              <a:gd name="connsiteY3639" fmla="*/ 1689140 h 6858000"/>
              <a:gd name="connsiteX3640" fmla="*/ 7791368 w 12192000"/>
              <a:gd name="connsiteY3640" fmla="*/ 1689139 h 6858000"/>
              <a:gd name="connsiteX3641" fmla="*/ 7727868 w 12192000"/>
              <a:gd name="connsiteY3641" fmla="*/ 1752636 h 6858000"/>
              <a:gd name="connsiteX3642" fmla="*/ 7791368 w 12192000"/>
              <a:gd name="connsiteY3642" fmla="*/ 1816132 h 6858000"/>
              <a:gd name="connsiteX3643" fmla="*/ 7854868 w 12192000"/>
              <a:gd name="connsiteY3643" fmla="*/ 1752636 h 6858000"/>
              <a:gd name="connsiteX3644" fmla="*/ 7791368 w 12192000"/>
              <a:gd name="connsiteY3644" fmla="*/ 1689139 h 6858000"/>
              <a:gd name="connsiteX3645" fmla="*/ 7524668 w 12192000"/>
              <a:gd name="connsiteY3645" fmla="*/ 1689139 h 6858000"/>
              <a:gd name="connsiteX3646" fmla="*/ 7461168 w 12192000"/>
              <a:gd name="connsiteY3646" fmla="*/ 1752636 h 6858000"/>
              <a:gd name="connsiteX3647" fmla="*/ 7524668 w 12192000"/>
              <a:gd name="connsiteY3647" fmla="*/ 1816133 h 6858000"/>
              <a:gd name="connsiteX3648" fmla="*/ 7588168 w 12192000"/>
              <a:gd name="connsiteY3648" fmla="*/ 1752636 h 6858000"/>
              <a:gd name="connsiteX3649" fmla="*/ 7524668 w 12192000"/>
              <a:gd name="connsiteY3649" fmla="*/ 1689139 h 6858000"/>
              <a:gd name="connsiteX3650" fmla="*/ 7257968 w 12192000"/>
              <a:gd name="connsiteY3650" fmla="*/ 1689139 h 6858000"/>
              <a:gd name="connsiteX3651" fmla="*/ 7194468 w 12192000"/>
              <a:gd name="connsiteY3651" fmla="*/ 1752636 h 6858000"/>
              <a:gd name="connsiteX3652" fmla="*/ 7257968 w 12192000"/>
              <a:gd name="connsiteY3652" fmla="*/ 1816133 h 6858000"/>
              <a:gd name="connsiteX3653" fmla="*/ 7321468 w 12192000"/>
              <a:gd name="connsiteY3653" fmla="*/ 1752636 h 6858000"/>
              <a:gd name="connsiteX3654" fmla="*/ 7257968 w 12192000"/>
              <a:gd name="connsiteY3654" fmla="*/ 1689139 h 6858000"/>
              <a:gd name="connsiteX3655" fmla="*/ 6991268 w 12192000"/>
              <a:gd name="connsiteY3655" fmla="*/ 1689139 h 6858000"/>
              <a:gd name="connsiteX3656" fmla="*/ 6927768 w 12192000"/>
              <a:gd name="connsiteY3656" fmla="*/ 1752636 h 6858000"/>
              <a:gd name="connsiteX3657" fmla="*/ 6991268 w 12192000"/>
              <a:gd name="connsiteY3657" fmla="*/ 1816133 h 6858000"/>
              <a:gd name="connsiteX3658" fmla="*/ 7054768 w 12192000"/>
              <a:gd name="connsiteY3658" fmla="*/ 1752636 h 6858000"/>
              <a:gd name="connsiteX3659" fmla="*/ 6991268 w 12192000"/>
              <a:gd name="connsiteY3659" fmla="*/ 1689139 h 6858000"/>
              <a:gd name="connsiteX3660" fmla="*/ 6724568 w 12192000"/>
              <a:gd name="connsiteY3660" fmla="*/ 1689139 h 6858000"/>
              <a:gd name="connsiteX3661" fmla="*/ 6661068 w 12192000"/>
              <a:gd name="connsiteY3661" fmla="*/ 1752636 h 6858000"/>
              <a:gd name="connsiteX3662" fmla="*/ 6724568 w 12192000"/>
              <a:gd name="connsiteY3662" fmla="*/ 1816133 h 6858000"/>
              <a:gd name="connsiteX3663" fmla="*/ 6788068 w 12192000"/>
              <a:gd name="connsiteY3663" fmla="*/ 1752636 h 6858000"/>
              <a:gd name="connsiteX3664" fmla="*/ 6724568 w 12192000"/>
              <a:gd name="connsiteY3664" fmla="*/ 1689139 h 6858000"/>
              <a:gd name="connsiteX3665" fmla="*/ 8858168 w 12192000"/>
              <a:gd name="connsiteY3665" fmla="*/ 1689138 h 6858000"/>
              <a:gd name="connsiteX3666" fmla="*/ 8794668 w 12192000"/>
              <a:gd name="connsiteY3666" fmla="*/ 1752635 h 6858000"/>
              <a:gd name="connsiteX3667" fmla="*/ 8858168 w 12192000"/>
              <a:gd name="connsiteY3667" fmla="*/ 1816132 h 6858000"/>
              <a:gd name="connsiteX3668" fmla="*/ 8921668 w 12192000"/>
              <a:gd name="connsiteY3668" fmla="*/ 1752635 h 6858000"/>
              <a:gd name="connsiteX3669" fmla="*/ 8858168 w 12192000"/>
              <a:gd name="connsiteY3669" fmla="*/ 1689138 h 6858000"/>
              <a:gd name="connsiteX3670" fmla="*/ 8591468 w 12192000"/>
              <a:gd name="connsiteY3670" fmla="*/ 1689138 h 6858000"/>
              <a:gd name="connsiteX3671" fmla="*/ 8527968 w 12192000"/>
              <a:gd name="connsiteY3671" fmla="*/ 1752635 h 6858000"/>
              <a:gd name="connsiteX3672" fmla="*/ 8591468 w 12192000"/>
              <a:gd name="connsiteY3672" fmla="*/ 1816132 h 6858000"/>
              <a:gd name="connsiteX3673" fmla="*/ 8654968 w 12192000"/>
              <a:gd name="connsiteY3673" fmla="*/ 1752635 h 6858000"/>
              <a:gd name="connsiteX3674" fmla="*/ 8591468 w 12192000"/>
              <a:gd name="connsiteY3674" fmla="*/ 1689138 h 6858000"/>
              <a:gd name="connsiteX3675" fmla="*/ 8324768 w 12192000"/>
              <a:gd name="connsiteY3675" fmla="*/ 1689138 h 6858000"/>
              <a:gd name="connsiteX3676" fmla="*/ 8261268 w 12192000"/>
              <a:gd name="connsiteY3676" fmla="*/ 1752635 h 6858000"/>
              <a:gd name="connsiteX3677" fmla="*/ 8324768 w 12192000"/>
              <a:gd name="connsiteY3677" fmla="*/ 1816132 h 6858000"/>
              <a:gd name="connsiteX3678" fmla="*/ 8388268 w 12192000"/>
              <a:gd name="connsiteY3678" fmla="*/ 1752635 h 6858000"/>
              <a:gd name="connsiteX3679" fmla="*/ 8324768 w 12192000"/>
              <a:gd name="connsiteY3679" fmla="*/ 1689138 h 6858000"/>
              <a:gd name="connsiteX3680" fmla="*/ 8058068 w 12192000"/>
              <a:gd name="connsiteY3680" fmla="*/ 1689138 h 6858000"/>
              <a:gd name="connsiteX3681" fmla="*/ 7994568 w 12192000"/>
              <a:gd name="connsiteY3681" fmla="*/ 1752635 h 6858000"/>
              <a:gd name="connsiteX3682" fmla="*/ 8058068 w 12192000"/>
              <a:gd name="connsiteY3682" fmla="*/ 1816132 h 6858000"/>
              <a:gd name="connsiteX3683" fmla="*/ 8121568 w 12192000"/>
              <a:gd name="connsiteY3683" fmla="*/ 1752635 h 6858000"/>
              <a:gd name="connsiteX3684" fmla="*/ 8058068 w 12192000"/>
              <a:gd name="connsiteY3684" fmla="*/ 1689138 h 6858000"/>
              <a:gd name="connsiteX3685" fmla="*/ 10191668 w 12192000"/>
              <a:gd name="connsiteY3685" fmla="*/ 1689137 h 6858000"/>
              <a:gd name="connsiteX3686" fmla="*/ 10128168 w 12192000"/>
              <a:gd name="connsiteY3686" fmla="*/ 1752634 h 6858000"/>
              <a:gd name="connsiteX3687" fmla="*/ 10191668 w 12192000"/>
              <a:gd name="connsiteY3687" fmla="*/ 1816131 h 6858000"/>
              <a:gd name="connsiteX3688" fmla="*/ 10255168 w 12192000"/>
              <a:gd name="connsiteY3688" fmla="*/ 1752634 h 6858000"/>
              <a:gd name="connsiteX3689" fmla="*/ 10191668 w 12192000"/>
              <a:gd name="connsiteY3689" fmla="*/ 1689137 h 6858000"/>
              <a:gd name="connsiteX3690" fmla="*/ 9924968 w 12192000"/>
              <a:gd name="connsiteY3690" fmla="*/ 1689137 h 6858000"/>
              <a:gd name="connsiteX3691" fmla="*/ 9861468 w 12192000"/>
              <a:gd name="connsiteY3691" fmla="*/ 1752634 h 6858000"/>
              <a:gd name="connsiteX3692" fmla="*/ 9924968 w 12192000"/>
              <a:gd name="connsiteY3692" fmla="*/ 1816131 h 6858000"/>
              <a:gd name="connsiteX3693" fmla="*/ 9988468 w 12192000"/>
              <a:gd name="connsiteY3693" fmla="*/ 1752634 h 6858000"/>
              <a:gd name="connsiteX3694" fmla="*/ 9924968 w 12192000"/>
              <a:gd name="connsiteY3694" fmla="*/ 1689137 h 6858000"/>
              <a:gd name="connsiteX3695" fmla="*/ 9658268 w 12192000"/>
              <a:gd name="connsiteY3695" fmla="*/ 1689137 h 6858000"/>
              <a:gd name="connsiteX3696" fmla="*/ 9594768 w 12192000"/>
              <a:gd name="connsiteY3696" fmla="*/ 1752634 h 6858000"/>
              <a:gd name="connsiteX3697" fmla="*/ 9658268 w 12192000"/>
              <a:gd name="connsiteY3697" fmla="*/ 1816131 h 6858000"/>
              <a:gd name="connsiteX3698" fmla="*/ 9721768 w 12192000"/>
              <a:gd name="connsiteY3698" fmla="*/ 1752634 h 6858000"/>
              <a:gd name="connsiteX3699" fmla="*/ 9658268 w 12192000"/>
              <a:gd name="connsiteY3699" fmla="*/ 1689137 h 6858000"/>
              <a:gd name="connsiteX3700" fmla="*/ 9391568 w 12192000"/>
              <a:gd name="connsiteY3700" fmla="*/ 1689137 h 6858000"/>
              <a:gd name="connsiteX3701" fmla="*/ 9328068 w 12192000"/>
              <a:gd name="connsiteY3701" fmla="*/ 1752634 h 6858000"/>
              <a:gd name="connsiteX3702" fmla="*/ 9391568 w 12192000"/>
              <a:gd name="connsiteY3702" fmla="*/ 1816131 h 6858000"/>
              <a:gd name="connsiteX3703" fmla="*/ 9455068 w 12192000"/>
              <a:gd name="connsiteY3703" fmla="*/ 1752634 h 6858000"/>
              <a:gd name="connsiteX3704" fmla="*/ 9391568 w 12192000"/>
              <a:gd name="connsiteY3704" fmla="*/ 1689137 h 6858000"/>
              <a:gd name="connsiteX3705" fmla="*/ 9124868 w 12192000"/>
              <a:gd name="connsiteY3705" fmla="*/ 1689137 h 6858000"/>
              <a:gd name="connsiteX3706" fmla="*/ 9061368 w 12192000"/>
              <a:gd name="connsiteY3706" fmla="*/ 1752634 h 6858000"/>
              <a:gd name="connsiteX3707" fmla="*/ 9124868 w 12192000"/>
              <a:gd name="connsiteY3707" fmla="*/ 1816132 h 6858000"/>
              <a:gd name="connsiteX3708" fmla="*/ 9188368 w 12192000"/>
              <a:gd name="connsiteY3708" fmla="*/ 1752634 h 6858000"/>
              <a:gd name="connsiteX3709" fmla="*/ 9124868 w 12192000"/>
              <a:gd name="connsiteY3709" fmla="*/ 1689137 h 6858000"/>
              <a:gd name="connsiteX3710" fmla="*/ 11525168 w 12192000"/>
              <a:gd name="connsiteY3710" fmla="*/ 1689136 h 6858000"/>
              <a:gd name="connsiteX3711" fmla="*/ 11461668 w 12192000"/>
              <a:gd name="connsiteY3711" fmla="*/ 1752633 h 6858000"/>
              <a:gd name="connsiteX3712" fmla="*/ 11525168 w 12192000"/>
              <a:gd name="connsiteY3712" fmla="*/ 1816130 h 6858000"/>
              <a:gd name="connsiteX3713" fmla="*/ 11588668 w 12192000"/>
              <a:gd name="connsiteY3713" fmla="*/ 1752633 h 6858000"/>
              <a:gd name="connsiteX3714" fmla="*/ 11525168 w 12192000"/>
              <a:gd name="connsiteY3714" fmla="*/ 1689136 h 6858000"/>
              <a:gd name="connsiteX3715" fmla="*/ 11258468 w 12192000"/>
              <a:gd name="connsiteY3715" fmla="*/ 1689136 h 6858000"/>
              <a:gd name="connsiteX3716" fmla="*/ 11194968 w 12192000"/>
              <a:gd name="connsiteY3716" fmla="*/ 1752633 h 6858000"/>
              <a:gd name="connsiteX3717" fmla="*/ 11258468 w 12192000"/>
              <a:gd name="connsiteY3717" fmla="*/ 1816130 h 6858000"/>
              <a:gd name="connsiteX3718" fmla="*/ 11321968 w 12192000"/>
              <a:gd name="connsiteY3718" fmla="*/ 1752633 h 6858000"/>
              <a:gd name="connsiteX3719" fmla="*/ 11258468 w 12192000"/>
              <a:gd name="connsiteY3719" fmla="*/ 1689136 h 6858000"/>
              <a:gd name="connsiteX3720" fmla="*/ 10991768 w 12192000"/>
              <a:gd name="connsiteY3720" fmla="*/ 1689136 h 6858000"/>
              <a:gd name="connsiteX3721" fmla="*/ 10928268 w 12192000"/>
              <a:gd name="connsiteY3721" fmla="*/ 1752633 h 6858000"/>
              <a:gd name="connsiteX3722" fmla="*/ 10991768 w 12192000"/>
              <a:gd name="connsiteY3722" fmla="*/ 1816130 h 6858000"/>
              <a:gd name="connsiteX3723" fmla="*/ 11055268 w 12192000"/>
              <a:gd name="connsiteY3723" fmla="*/ 1752633 h 6858000"/>
              <a:gd name="connsiteX3724" fmla="*/ 10991768 w 12192000"/>
              <a:gd name="connsiteY3724" fmla="*/ 1689136 h 6858000"/>
              <a:gd name="connsiteX3725" fmla="*/ 10725068 w 12192000"/>
              <a:gd name="connsiteY3725" fmla="*/ 1689136 h 6858000"/>
              <a:gd name="connsiteX3726" fmla="*/ 10661568 w 12192000"/>
              <a:gd name="connsiteY3726" fmla="*/ 1752633 h 6858000"/>
              <a:gd name="connsiteX3727" fmla="*/ 10725068 w 12192000"/>
              <a:gd name="connsiteY3727" fmla="*/ 1816130 h 6858000"/>
              <a:gd name="connsiteX3728" fmla="*/ 10788568 w 12192000"/>
              <a:gd name="connsiteY3728" fmla="*/ 1752633 h 6858000"/>
              <a:gd name="connsiteX3729" fmla="*/ 10725068 w 12192000"/>
              <a:gd name="connsiteY3729" fmla="*/ 1689136 h 6858000"/>
              <a:gd name="connsiteX3730" fmla="*/ 10458368 w 12192000"/>
              <a:gd name="connsiteY3730" fmla="*/ 1689136 h 6858000"/>
              <a:gd name="connsiteX3731" fmla="*/ 10394868 w 12192000"/>
              <a:gd name="connsiteY3731" fmla="*/ 1752633 h 6858000"/>
              <a:gd name="connsiteX3732" fmla="*/ 10458368 w 12192000"/>
              <a:gd name="connsiteY3732" fmla="*/ 1816130 h 6858000"/>
              <a:gd name="connsiteX3733" fmla="*/ 10521868 w 12192000"/>
              <a:gd name="connsiteY3733" fmla="*/ 1752633 h 6858000"/>
              <a:gd name="connsiteX3734" fmla="*/ 10458368 w 12192000"/>
              <a:gd name="connsiteY3734" fmla="*/ 1689136 h 6858000"/>
              <a:gd name="connsiteX3735" fmla="*/ 11791868 w 12192000"/>
              <a:gd name="connsiteY3735" fmla="*/ 1689135 h 6858000"/>
              <a:gd name="connsiteX3736" fmla="*/ 11728368 w 12192000"/>
              <a:gd name="connsiteY3736" fmla="*/ 1752632 h 6858000"/>
              <a:gd name="connsiteX3737" fmla="*/ 11791868 w 12192000"/>
              <a:gd name="connsiteY3737" fmla="*/ 1816129 h 6858000"/>
              <a:gd name="connsiteX3738" fmla="*/ 11855368 w 12192000"/>
              <a:gd name="connsiteY3738" fmla="*/ 1752632 h 6858000"/>
              <a:gd name="connsiteX3739" fmla="*/ 11791868 w 12192000"/>
              <a:gd name="connsiteY3739" fmla="*/ 1689135 h 6858000"/>
              <a:gd name="connsiteX3740" fmla="*/ 323901 w 12192000"/>
              <a:gd name="connsiteY3740" fmla="*/ 1384352 h 6858000"/>
              <a:gd name="connsiteX3741" fmla="*/ 260402 w 12192000"/>
              <a:gd name="connsiteY3741" fmla="*/ 1447856 h 6858000"/>
              <a:gd name="connsiteX3742" fmla="*/ 323901 w 12192000"/>
              <a:gd name="connsiteY3742" fmla="*/ 1511354 h 6858000"/>
              <a:gd name="connsiteX3743" fmla="*/ 387400 w 12192000"/>
              <a:gd name="connsiteY3743" fmla="*/ 1447856 h 6858000"/>
              <a:gd name="connsiteX3744" fmla="*/ 323901 w 12192000"/>
              <a:gd name="connsiteY3744" fmla="*/ 1384352 h 6858000"/>
              <a:gd name="connsiteX3745" fmla="*/ 1390688 w 12192000"/>
              <a:gd name="connsiteY3745" fmla="*/ 1384351 h 6858000"/>
              <a:gd name="connsiteX3746" fmla="*/ 1327188 w 12192000"/>
              <a:gd name="connsiteY3746" fmla="*/ 1447855 h 6858000"/>
              <a:gd name="connsiteX3747" fmla="*/ 1390688 w 12192000"/>
              <a:gd name="connsiteY3747" fmla="*/ 1511353 h 6858000"/>
              <a:gd name="connsiteX3748" fmla="*/ 1454187 w 12192000"/>
              <a:gd name="connsiteY3748" fmla="*/ 1447855 h 6858000"/>
              <a:gd name="connsiteX3749" fmla="*/ 1390688 w 12192000"/>
              <a:gd name="connsiteY3749" fmla="*/ 1384351 h 6858000"/>
              <a:gd name="connsiteX3750" fmla="*/ 1123991 w 12192000"/>
              <a:gd name="connsiteY3750" fmla="*/ 1384351 h 6858000"/>
              <a:gd name="connsiteX3751" fmla="*/ 1060492 w 12192000"/>
              <a:gd name="connsiteY3751" fmla="*/ 1447855 h 6858000"/>
              <a:gd name="connsiteX3752" fmla="*/ 1123991 w 12192000"/>
              <a:gd name="connsiteY3752" fmla="*/ 1511353 h 6858000"/>
              <a:gd name="connsiteX3753" fmla="*/ 1187490 w 12192000"/>
              <a:gd name="connsiteY3753" fmla="*/ 1447855 h 6858000"/>
              <a:gd name="connsiteX3754" fmla="*/ 1123991 w 12192000"/>
              <a:gd name="connsiteY3754" fmla="*/ 1384351 h 6858000"/>
              <a:gd name="connsiteX3755" fmla="*/ 857294 w 12192000"/>
              <a:gd name="connsiteY3755" fmla="*/ 1384351 h 6858000"/>
              <a:gd name="connsiteX3756" fmla="*/ 793795 w 12192000"/>
              <a:gd name="connsiteY3756" fmla="*/ 1447856 h 6858000"/>
              <a:gd name="connsiteX3757" fmla="*/ 857294 w 12192000"/>
              <a:gd name="connsiteY3757" fmla="*/ 1511354 h 6858000"/>
              <a:gd name="connsiteX3758" fmla="*/ 920794 w 12192000"/>
              <a:gd name="connsiteY3758" fmla="*/ 1447856 h 6858000"/>
              <a:gd name="connsiteX3759" fmla="*/ 857294 w 12192000"/>
              <a:gd name="connsiteY3759" fmla="*/ 1384351 h 6858000"/>
              <a:gd name="connsiteX3760" fmla="*/ 590598 w 12192000"/>
              <a:gd name="connsiteY3760" fmla="*/ 1384351 h 6858000"/>
              <a:gd name="connsiteX3761" fmla="*/ 527098 w 12192000"/>
              <a:gd name="connsiteY3761" fmla="*/ 1447856 h 6858000"/>
              <a:gd name="connsiteX3762" fmla="*/ 590598 w 12192000"/>
              <a:gd name="connsiteY3762" fmla="*/ 1511354 h 6858000"/>
              <a:gd name="connsiteX3763" fmla="*/ 654097 w 12192000"/>
              <a:gd name="connsiteY3763" fmla="*/ 1447856 h 6858000"/>
              <a:gd name="connsiteX3764" fmla="*/ 590598 w 12192000"/>
              <a:gd name="connsiteY3764" fmla="*/ 1384351 h 6858000"/>
              <a:gd name="connsiteX3765" fmla="*/ 2724260 w 12192000"/>
              <a:gd name="connsiteY3765" fmla="*/ 1384350 h 6858000"/>
              <a:gd name="connsiteX3766" fmla="*/ 2660740 w 12192000"/>
              <a:gd name="connsiteY3766" fmla="*/ 1447854 h 6858000"/>
              <a:gd name="connsiteX3767" fmla="*/ 2724260 w 12192000"/>
              <a:gd name="connsiteY3767" fmla="*/ 1511352 h 6858000"/>
              <a:gd name="connsiteX3768" fmla="*/ 2787750 w 12192000"/>
              <a:gd name="connsiteY3768" fmla="*/ 1447854 h 6858000"/>
              <a:gd name="connsiteX3769" fmla="*/ 2724260 w 12192000"/>
              <a:gd name="connsiteY3769" fmla="*/ 1384350 h 6858000"/>
              <a:gd name="connsiteX3770" fmla="*/ 2457500 w 12192000"/>
              <a:gd name="connsiteY3770" fmla="*/ 1384350 h 6858000"/>
              <a:gd name="connsiteX3771" fmla="*/ 2394006 w 12192000"/>
              <a:gd name="connsiteY3771" fmla="*/ 1447854 h 6858000"/>
              <a:gd name="connsiteX3772" fmla="*/ 2457500 w 12192000"/>
              <a:gd name="connsiteY3772" fmla="*/ 1511352 h 6858000"/>
              <a:gd name="connsiteX3773" fmla="*/ 2521015 w 12192000"/>
              <a:gd name="connsiteY3773" fmla="*/ 1447854 h 6858000"/>
              <a:gd name="connsiteX3774" fmla="*/ 2457500 w 12192000"/>
              <a:gd name="connsiteY3774" fmla="*/ 1384350 h 6858000"/>
              <a:gd name="connsiteX3775" fmla="*/ 2190807 w 12192000"/>
              <a:gd name="connsiteY3775" fmla="*/ 1384350 h 6858000"/>
              <a:gd name="connsiteX3776" fmla="*/ 2127318 w 12192000"/>
              <a:gd name="connsiteY3776" fmla="*/ 1447854 h 6858000"/>
              <a:gd name="connsiteX3777" fmla="*/ 2190807 w 12192000"/>
              <a:gd name="connsiteY3777" fmla="*/ 1511352 h 6858000"/>
              <a:gd name="connsiteX3778" fmla="*/ 2254301 w 12192000"/>
              <a:gd name="connsiteY3778" fmla="*/ 1447854 h 6858000"/>
              <a:gd name="connsiteX3779" fmla="*/ 2190807 w 12192000"/>
              <a:gd name="connsiteY3779" fmla="*/ 1384350 h 6858000"/>
              <a:gd name="connsiteX3780" fmla="*/ 1924092 w 12192000"/>
              <a:gd name="connsiteY3780" fmla="*/ 1384350 h 6858000"/>
              <a:gd name="connsiteX3781" fmla="*/ 1860584 w 12192000"/>
              <a:gd name="connsiteY3781" fmla="*/ 1447854 h 6858000"/>
              <a:gd name="connsiteX3782" fmla="*/ 1924092 w 12192000"/>
              <a:gd name="connsiteY3782" fmla="*/ 1511353 h 6858000"/>
              <a:gd name="connsiteX3783" fmla="*/ 1987612 w 12192000"/>
              <a:gd name="connsiteY3783" fmla="*/ 1447854 h 6858000"/>
              <a:gd name="connsiteX3784" fmla="*/ 1924092 w 12192000"/>
              <a:gd name="connsiteY3784" fmla="*/ 1384350 h 6858000"/>
              <a:gd name="connsiteX3785" fmla="*/ 1657384 w 12192000"/>
              <a:gd name="connsiteY3785" fmla="*/ 1384350 h 6858000"/>
              <a:gd name="connsiteX3786" fmla="*/ 1593886 w 12192000"/>
              <a:gd name="connsiteY3786" fmla="*/ 1447855 h 6858000"/>
              <a:gd name="connsiteX3787" fmla="*/ 1657384 w 12192000"/>
              <a:gd name="connsiteY3787" fmla="*/ 1511353 h 6858000"/>
              <a:gd name="connsiteX3788" fmla="*/ 1720885 w 12192000"/>
              <a:gd name="connsiteY3788" fmla="*/ 1447855 h 6858000"/>
              <a:gd name="connsiteX3789" fmla="*/ 1657384 w 12192000"/>
              <a:gd name="connsiteY3789" fmla="*/ 1384350 h 6858000"/>
              <a:gd name="connsiteX3790" fmla="*/ 3790982 w 12192000"/>
              <a:gd name="connsiteY3790" fmla="*/ 1384349 h 6858000"/>
              <a:gd name="connsiteX3791" fmla="*/ 3727495 w 12192000"/>
              <a:gd name="connsiteY3791" fmla="*/ 1447853 h 6858000"/>
              <a:gd name="connsiteX3792" fmla="*/ 3790982 w 12192000"/>
              <a:gd name="connsiteY3792" fmla="*/ 1511351 h 6858000"/>
              <a:gd name="connsiteX3793" fmla="*/ 3854483 w 12192000"/>
              <a:gd name="connsiteY3793" fmla="*/ 1447853 h 6858000"/>
              <a:gd name="connsiteX3794" fmla="*/ 3790982 w 12192000"/>
              <a:gd name="connsiteY3794" fmla="*/ 1384349 h 6858000"/>
              <a:gd name="connsiteX3795" fmla="*/ 3524306 w 12192000"/>
              <a:gd name="connsiteY3795" fmla="*/ 1384349 h 6858000"/>
              <a:gd name="connsiteX3796" fmla="*/ 3460798 w 12192000"/>
              <a:gd name="connsiteY3796" fmla="*/ 1447853 h 6858000"/>
              <a:gd name="connsiteX3797" fmla="*/ 3524306 w 12192000"/>
              <a:gd name="connsiteY3797" fmla="*/ 1511351 h 6858000"/>
              <a:gd name="connsiteX3798" fmla="*/ 3587804 w 12192000"/>
              <a:gd name="connsiteY3798" fmla="*/ 1447853 h 6858000"/>
              <a:gd name="connsiteX3799" fmla="*/ 3524306 w 12192000"/>
              <a:gd name="connsiteY3799" fmla="*/ 1384349 h 6858000"/>
              <a:gd name="connsiteX3800" fmla="*/ 3257573 w 12192000"/>
              <a:gd name="connsiteY3800" fmla="*/ 1384349 h 6858000"/>
              <a:gd name="connsiteX3801" fmla="*/ 3194083 w 12192000"/>
              <a:gd name="connsiteY3801" fmla="*/ 1447853 h 6858000"/>
              <a:gd name="connsiteX3802" fmla="*/ 3257573 w 12192000"/>
              <a:gd name="connsiteY3802" fmla="*/ 1511351 h 6858000"/>
              <a:gd name="connsiteX3803" fmla="*/ 3321066 w 12192000"/>
              <a:gd name="connsiteY3803" fmla="*/ 1447853 h 6858000"/>
              <a:gd name="connsiteX3804" fmla="*/ 3257573 w 12192000"/>
              <a:gd name="connsiteY3804" fmla="*/ 1384349 h 6858000"/>
              <a:gd name="connsiteX3805" fmla="*/ 2990917 w 12192000"/>
              <a:gd name="connsiteY3805" fmla="*/ 1384349 h 6858000"/>
              <a:gd name="connsiteX3806" fmla="*/ 2927427 w 12192000"/>
              <a:gd name="connsiteY3806" fmla="*/ 1447854 h 6858000"/>
              <a:gd name="connsiteX3807" fmla="*/ 2990917 w 12192000"/>
              <a:gd name="connsiteY3807" fmla="*/ 1511352 h 6858000"/>
              <a:gd name="connsiteX3808" fmla="*/ 3054407 w 12192000"/>
              <a:gd name="connsiteY3808" fmla="*/ 1447854 h 6858000"/>
              <a:gd name="connsiteX3809" fmla="*/ 2990917 w 12192000"/>
              <a:gd name="connsiteY3809" fmla="*/ 1384349 h 6858000"/>
              <a:gd name="connsiteX3810" fmla="*/ 4857694 w 12192000"/>
              <a:gd name="connsiteY3810" fmla="*/ 1384348 h 6858000"/>
              <a:gd name="connsiteX3811" fmla="*/ 4794186 w 12192000"/>
              <a:gd name="connsiteY3811" fmla="*/ 1447852 h 6858000"/>
              <a:gd name="connsiteX3812" fmla="*/ 4857694 w 12192000"/>
              <a:gd name="connsiteY3812" fmla="*/ 1511350 h 6858000"/>
              <a:gd name="connsiteX3813" fmla="*/ 4921192 w 12192000"/>
              <a:gd name="connsiteY3813" fmla="*/ 1447852 h 6858000"/>
              <a:gd name="connsiteX3814" fmla="*/ 4857694 w 12192000"/>
              <a:gd name="connsiteY3814" fmla="*/ 1384348 h 6858000"/>
              <a:gd name="connsiteX3815" fmla="*/ 4591027 w 12192000"/>
              <a:gd name="connsiteY3815" fmla="*/ 1384348 h 6858000"/>
              <a:gd name="connsiteX3816" fmla="*/ 4527531 w 12192000"/>
              <a:gd name="connsiteY3816" fmla="*/ 1447852 h 6858000"/>
              <a:gd name="connsiteX3817" fmla="*/ 4591027 w 12192000"/>
              <a:gd name="connsiteY3817" fmla="*/ 1511350 h 6858000"/>
              <a:gd name="connsiteX3818" fmla="*/ 4654496 w 12192000"/>
              <a:gd name="connsiteY3818" fmla="*/ 1447852 h 6858000"/>
              <a:gd name="connsiteX3819" fmla="*/ 4591027 w 12192000"/>
              <a:gd name="connsiteY3819" fmla="*/ 1384348 h 6858000"/>
              <a:gd name="connsiteX3820" fmla="*/ 4324320 w 12192000"/>
              <a:gd name="connsiteY3820" fmla="*/ 1384348 h 6858000"/>
              <a:gd name="connsiteX3821" fmla="*/ 4260813 w 12192000"/>
              <a:gd name="connsiteY3821" fmla="*/ 1447852 h 6858000"/>
              <a:gd name="connsiteX3822" fmla="*/ 4324320 w 12192000"/>
              <a:gd name="connsiteY3822" fmla="*/ 1511350 h 6858000"/>
              <a:gd name="connsiteX3823" fmla="*/ 4387806 w 12192000"/>
              <a:gd name="connsiteY3823" fmla="*/ 1447852 h 6858000"/>
              <a:gd name="connsiteX3824" fmla="*/ 4324320 w 12192000"/>
              <a:gd name="connsiteY3824" fmla="*/ 1384348 h 6858000"/>
              <a:gd name="connsiteX3825" fmla="*/ 4057695 w 12192000"/>
              <a:gd name="connsiteY3825" fmla="*/ 1384348 h 6858000"/>
              <a:gd name="connsiteX3826" fmla="*/ 3994189 w 12192000"/>
              <a:gd name="connsiteY3826" fmla="*/ 1447853 h 6858000"/>
              <a:gd name="connsiteX3827" fmla="*/ 4057695 w 12192000"/>
              <a:gd name="connsiteY3827" fmla="*/ 1511351 h 6858000"/>
              <a:gd name="connsiteX3828" fmla="*/ 4121092 w 12192000"/>
              <a:gd name="connsiteY3828" fmla="*/ 1447853 h 6858000"/>
              <a:gd name="connsiteX3829" fmla="*/ 4057695 w 12192000"/>
              <a:gd name="connsiteY3829" fmla="*/ 1384348 h 6858000"/>
              <a:gd name="connsiteX3830" fmla="*/ 5924469 w 12192000"/>
              <a:gd name="connsiteY3830" fmla="*/ 1384347 h 6858000"/>
              <a:gd name="connsiteX3831" fmla="*/ 5860973 w 12192000"/>
              <a:gd name="connsiteY3831" fmla="*/ 1447851 h 6858000"/>
              <a:gd name="connsiteX3832" fmla="*/ 5924469 w 12192000"/>
              <a:gd name="connsiteY3832" fmla="*/ 1511349 h 6858000"/>
              <a:gd name="connsiteX3833" fmla="*/ 5987984 w 12192000"/>
              <a:gd name="connsiteY3833" fmla="*/ 1447851 h 6858000"/>
              <a:gd name="connsiteX3834" fmla="*/ 5924469 w 12192000"/>
              <a:gd name="connsiteY3834" fmla="*/ 1384347 h 6858000"/>
              <a:gd name="connsiteX3835" fmla="*/ 5657777 w 12192000"/>
              <a:gd name="connsiteY3835" fmla="*/ 1384347 h 6858000"/>
              <a:gd name="connsiteX3836" fmla="*/ 5594291 w 12192000"/>
              <a:gd name="connsiteY3836" fmla="*/ 1447851 h 6858000"/>
              <a:gd name="connsiteX3837" fmla="*/ 5657777 w 12192000"/>
              <a:gd name="connsiteY3837" fmla="*/ 1511349 h 6858000"/>
              <a:gd name="connsiteX3838" fmla="*/ 5721277 w 12192000"/>
              <a:gd name="connsiteY3838" fmla="*/ 1447851 h 6858000"/>
              <a:gd name="connsiteX3839" fmla="*/ 5657777 w 12192000"/>
              <a:gd name="connsiteY3839" fmla="*/ 1384347 h 6858000"/>
              <a:gd name="connsiteX3840" fmla="*/ 5391099 w 12192000"/>
              <a:gd name="connsiteY3840" fmla="*/ 1384347 h 6858000"/>
              <a:gd name="connsiteX3841" fmla="*/ 5327599 w 12192000"/>
              <a:gd name="connsiteY3841" fmla="*/ 1447851 h 6858000"/>
              <a:gd name="connsiteX3842" fmla="*/ 5391099 w 12192000"/>
              <a:gd name="connsiteY3842" fmla="*/ 1511349 h 6858000"/>
              <a:gd name="connsiteX3843" fmla="*/ 5454596 w 12192000"/>
              <a:gd name="connsiteY3843" fmla="*/ 1447851 h 6858000"/>
              <a:gd name="connsiteX3844" fmla="*/ 5391099 w 12192000"/>
              <a:gd name="connsiteY3844" fmla="*/ 1384347 h 6858000"/>
              <a:gd name="connsiteX3845" fmla="*/ 5124395 w 12192000"/>
              <a:gd name="connsiteY3845" fmla="*/ 1384347 h 6858000"/>
              <a:gd name="connsiteX3846" fmla="*/ 5060881 w 12192000"/>
              <a:gd name="connsiteY3846" fmla="*/ 1447852 h 6858000"/>
              <a:gd name="connsiteX3847" fmla="*/ 5124395 w 12192000"/>
              <a:gd name="connsiteY3847" fmla="*/ 1511350 h 6858000"/>
              <a:gd name="connsiteX3848" fmla="*/ 5187901 w 12192000"/>
              <a:gd name="connsiteY3848" fmla="*/ 1447852 h 6858000"/>
              <a:gd name="connsiteX3849" fmla="*/ 5124395 w 12192000"/>
              <a:gd name="connsiteY3849" fmla="*/ 1384347 h 6858000"/>
              <a:gd name="connsiteX3850" fmla="*/ 7257968 w 12192000"/>
              <a:gd name="connsiteY3850" fmla="*/ 1384346 h 6858000"/>
              <a:gd name="connsiteX3851" fmla="*/ 7194468 w 12192000"/>
              <a:gd name="connsiteY3851" fmla="*/ 1447850 h 6858000"/>
              <a:gd name="connsiteX3852" fmla="*/ 7257968 w 12192000"/>
              <a:gd name="connsiteY3852" fmla="*/ 1511348 h 6858000"/>
              <a:gd name="connsiteX3853" fmla="*/ 7321468 w 12192000"/>
              <a:gd name="connsiteY3853" fmla="*/ 1447850 h 6858000"/>
              <a:gd name="connsiteX3854" fmla="*/ 7257968 w 12192000"/>
              <a:gd name="connsiteY3854" fmla="*/ 1384346 h 6858000"/>
              <a:gd name="connsiteX3855" fmla="*/ 6991268 w 12192000"/>
              <a:gd name="connsiteY3855" fmla="*/ 1384346 h 6858000"/>
              <a:gd name="connsiteX3856" fmla="*/ 6927768 w 12192000"/>
              <a:gd name="connsiteY3856" fmla="*/ 1447850 h 6858000"/>
              <a:gd name="connsiteX3857" fmla="*/ 6991268 w 12192000"/>
              <a:gd name="connsiteY3857" fmla="*/ 1511348 h 6858000"/>
              <a:gd name="connsiteX3858" fmla="*/ 7054768 w 12192000"/>
              <a:gd name="connsiteY3858" fmla="*/ 1447850 h 6858000"/>
              <a:gd name="connsiteX3859" fmla="*/ 6991268 w 12192000"/>
              <a:gd name="connsiteY3859" fmla="*/ 1384346 h 6858000"/>
              <a:gd name="connsiteX3860" fmla="*/ 6724568 w 12192000"/>
              <a:gd name="connsiteY3860" fmla="*/ 1384346 h 6858000"/>
              <a:gd name="connsiteX3861" fmla="*/ 6661068 w 12192000"/>
              <a:gd name="connsiteY3861" fmla="*/ 1447850 h 6858000"/>
              <a:gd name="connsiteX3862" fmla="*/ 6724568 w 12192000"/>
              <a:gd name="connsiteY3862" fmla="*/ 1511348 h 6858000"/>
              <a:gd name="connsiteX3863" fmla="*/ 6788068 w 12192000"/>
              <a:gd name="connsiteY3863" fmla="*/ 1447850 h 6858000"/>
              <a:gd name="connsiteX3864" fmla="*/ 6724568 w 12192000"/>
              <a:gd name="connsiteY3864" fmla="*/ 1384346 h 6858000"/>
              <a:gd name="connsiteX3865" fmla="*/ 6457868 w 12192000"/>
              <a:gd name="connsiteY3865" fmla="*/ 1384346 h 6858000"/>
              <a:gd name="connsiteX3866" fmla="*/ 6394368 w 12192000"/>
              <a:gd name="connsiteY3866" fmla="*/ 1447850 h 6858000"/>
              <a:gd name="connsiteX3867" fmla="*/ 6457868 w 12192000"/>
              <a:gd name="connsiteY3867" fmla="*/ 1511348 h 6858000"/>
              <a:gd name="connsiteX3868" fmla="*/ 6521368 w 12192000"/>
              <a:gd name="connsiteY3868" fmla="*/ 1447850 h 6858000"/>
              <a:gd name="connsiteX3869" fmla="*/ 6457868 w 12192000"/>
              <a:gd name="connsiteY3869" fmla="*/ 1384346 h 6858000"/>
              <a:gd name="connsiteX3870" fmla="*/ 6191168 w 12192000"/>
              <a:gd name="connsiteY3870" fmla="*/ 1384346 h 6858000"/>
              <a:gd name="connsiteX3871" fmla="*/ 6127668 w 12192000"/>
              <a:gd name="connsiteY3871" fmla="*/ 1447851 h 6858000"/>
              <a:gd name="connsiteX3872" fmla="*/ 6191168 w 12192000"/>
              <a:gd name="connsiteY3872" fmla="*/ 1511349 h 6858000"/>
              <a:gd name="connsiteX3873" fmla="*/ 6254668 w 12192000"/>
              <a:gd name="connsiteY3873" fmla="*/ 1447851 h 6858000"/>
              <a:gd name="connsiteX3874" fmla="*/ 6191168 w 12192000"/>
              <a:gd name="connsiteY3874" fmla="*/ 1384346 h 6858000"/>
              <a:gd name="connsiteX3875" fmla="*/ 8324768 w 12192000"/>
              <a:gd name="connsiteY3875" fmla="*/ 1384345 h 6858000"/>
              <a:gd name="connsiteX3876" fmla="*/ 8261268 w 12192000"/>
              <a:gd name="connsiteY3876" fmla="*/ 1447849 h 6858000"/>
              <a:gd name="connsiteX3877" fmla="*/ 8324768 w 12192000"/>
              <a:gd name="connsiteY3877" fmla="*/ 1511347 h 6858000"/>
              <a:gd name="connsiteX3878" fmla="*/ 8388268 w 12192000"/>
              <a:gd name="connsiteY3878" fmla="*/ 1447849 h 6858000"/>
              <a:gd name="connsiteX3879" fmla="*/ 8324768 w 12192000"/>
              <a:gd name="connsiteY3879" fmla="*/ 1384345 h 6858000"/>
              <a:gd name="connsiteX3880" fmla="*/ 8058068 w 12192000"/>
              <a:gd name="connsiteY3880" fmla="*/ 1384345 h 6858000"/>
              <a:gd name="connsiteX3881" fmla="*/ 7994568 w 12192000"/>
              <a:gd name="connsiteY3881" fmla="*/ 1447849 h 6858000"/>
              <a:gd name="connsiteX3882" fmla="*/ 8058068 w 12192000"/>
              <a:gd name="connsiteY3882" fmla="*/ 1511347 h 6858000"/>
              <a:gd name="connsiteX3883" fmla="*/ 8121568 w 12192000"/>
              <a:gd name="connsiteY3883" fmla="*/ 1447849 h 6858000"/>
              <a:gd name="connsiteX3884" fmla="*/ 8058068 w 12192000"/>
              <a:gd name="connsiteY3884" fmla="*/ 1384345 h 6858000"/>
              <a:gd name="connsiteX3885" fmla="*/ 7791368 w 12192000"/>
              <a:gd name="connsiteY3885" fmla="*/ 1384345 h 6858000"/>
              <a:gd name="connsiteX3886" fmla="*/ 7727868 w 12192000"/>
              <a:gd name="connsiteY3886" fmla="*/ 1447849 h 6858000"/>
              <a:gd name="connsiteX3887" fmla="*/ 7791368 w 12192000"/>
              <a:gd name="connsiteY3887" fmla="*/ 1511347 h 6858000"/>
              <a:gd name="connsiteX3888" fmla="*/ 7854868 w 12192000"/>
              <a:gd name="connsiteY3888" fmla="*/ 1447849 h 6858000"/>
              <a:gd name="connsiteX3889" fmla="*/ 7791368 w 12192000"/>
              <a:gd name="connsiteY3889" fmla="*/ 1384345 h 6858000"/>
              <a:gd name="connsiteX3890" fmla="*/ 7524668 w 12192000"/>
              <a:gd name="connsiteY3890" fmla="*/ 1384345 h 6858000"/>
              <a:gd name="connsiteX3891" fmla="*/ 7461168 w 12192000"/>
              <a:gd name="connsiteY3891" fmla="*/ 1447849 h 6858000"/>
              <a:gd name="connsiteX3892" fmla="*/ 7524668 w 12192000"/>
              <a:gd name="connsiteY3892" fmla="*/ 1511348 h 6858000"/>
              <a:gd name="connsiteX3893" fmla="*/ 7588168 w 12192000"/>
              <a:gd name="connsiteY3893" fmla="*/ 1447849 h 6858000"/>
              <a:gd name="connsiteX3894" fmla="*/ 7524668 w 12192000"/>
              <a:gd name="connsiteY3894" fmla="*/ 1384345 h 6858000"/>
              <a:gd name="connsiteX3895" fmla="*/ 9658268 w 12192000"/>
              <a:gd name="connsiteY3895" fmla="*/ 1384344 h 6858000"/>
              <a:gd name="connsiteX3896" fmla="*/ 9594768 w 12192000"/>
              <a:gd name="connsiteY3896" fmla="*/ 1447847 h 6858000"/>
              <a:gd name="connsiteX3897" fmla="*/ 9658268 w 12192000"/>
              <a:gd name="connsiteY3897" fmla="*/ 1511346 h 6858000"/>
              <a:gd name="connsiteX3898" fmla="*/ 9721768 w 12192000"/>
              <a:gd name="connsiteY3898" fmla="*/ 1447847 h 6858000"/>
              <a:gd name="connsiteX3899" fmla="*/ 9658268 w 12192000"/>
              <a:gd name="connsiteY3899" fmla="*/ 1384344 h 6858000"/>
              <a:gd name="connsiteX3900" fmla="*/ 9391568 w 12192000"/>
              <a:gd name="connsiteY3900" fmla="*/ 1384344 h 6858000"/>
              <a:gd name="connsiteX3901" fmla="*/ 9328068 w 12192000"/>
              <a:gd name="connsiteY3901" fmla="*/ 1447847 h 6858000"/>
              <a:gd name="connsiteX3902" fmla="*/ 9391568 w 12192000"/>
              <a:gd name="connsiteY3902" fmla="*/ 1511346 h 6858000"/>
              <a:gd name="connsiteX3903" fmla="*/ 9455068 w 12192000"/>
              <a:gd name="connsiteY3903" fmla="*/ 1447847 h 6858000"/>
              <a:gd name="connsiteX3904" fmla="*/ 9391568 w 12192000"/>
              <a:gd name="connsiteY3904" fmla="*/ 1384344 h 6858000"/>
              <a:gd name="connsiteX3905" fmla="*/ 9124868 w 12192000"/>
              <a:gd name="connsiteY3905" fmla="*/ 1384344 h 6858000"/>
              <a:gd name="connsiteX3906" fmla="*/ 9061368 w 12192000"/>
              <a:gd name="connsiteY3906" fmla="*/ 1447848 h 6858000"/>
              <a:gd name="connsiteX3907" fmla="*/ 9124868 w 12192000"/>
              <a:gd name="connsiteY3907" fmla="*/ 1511346 h 6858000"/>
              <a:gd name="connsiteX3908" fmla="*/ 9188368 w 12192000"/>
              <a:gd name="connsiteY3908" fmla="*/ 1447848 h 6858000"/>
              <a:gd name="connsiteX3909" fmla="*/ 9124868 w 12192000"/>
              <a:gd name="connsiteY3909" fmla="*/ 1384344 h 6858000"/>
              <a:gd name="connsiteX3910" fmla="*/ 8858168 w 12192000"/>
              <a:gd name="connsiteY3910" fmla="*/ 1384344 h 6858000"/>
              <a:gd name="connsiteX3911" fmla="*/ 8794668 w 12192000"/>
              <a:gd name="connsiteY3911" fmla="*/ 1447848 h 6858000"/>
              <a:gd name="connsiteX3912" fmla="*/ 8858168 w 12192000"/>
              <a:gd name="connsiteY3912" fmla="*/ 1511346 h 6858000"/>
              <a:gd name="connsiteX3913" fmla="*/ 8921668 w 12192000"/>
              <a:gd name="connsiteY3913" fmla="*/ 1447848 h 6858000"/>
              <a:gd name="connsiteX3914" fmla="*/ 8858168 w 12192000"/>
              <a:gd name="connsiteY3914" fmla="*/ 1384344 h 6858000"/>
              <a:gd name="connsiteX3915" fmla="*/ 8591468 w 12192000"/>
              <a:gd name="connsiteY3915" fmla="*/ 1384344 h 6858000"/>
              <a:gd name="connsiteX3916" fmla="*/ 8527968 w 12192000"/>
              <a:gd name="connsiteY3916" fmla="*/ 1447848 h 6858000"/>
              <a:gd name="connsiteX3917" fmla="*/ 8591468 w 12192000"/>
              <a:gd name="connsiteY3917" fmla="*/ 1511346 h 6858000"/>
              <a:gd name="connsiteX3918" fmla="*/ 8654968 w 12192000"/>
              <a:gd name="connsiteY3918" fmla="*/ 1447848 h 6858000"/>
              <a:gd name="connsiteX3919" fmla="*/ 8591468 w 12192000"/>
              <a:gd name="connsiteY3919" fmla="*/ 1384344 h 6858000"/>
              <a:gd name="connsiteX3920" fmla="*/ 10458368 w 12192000"/>
              <a:gd name="connsiteY3920" fmla="*/ 1384343 h 6858000"/>
              <a:gd name="connsiteX3921" fmla="*/ 10394868 w 12192000"/>
              <a:gd name="connsiteY3921" fmla="*/ 1447847 h 6858000"/>
              <a:gd name="connsiteX3922" fmla="*/ 10458368 w 12192000"/>
              <a:gd name="connsiteY3922" fmla="*/ 1511345 h 6858000"/>
              <a:gd name="connsiteX3923" fmla="*/ 10521868 w 12192000"/>
              <a:gd name="connsiteY3923" fmla="*/ 1447847 h 6858000"/>
              <a:gd name="connsiteX3924" fmla="*/ 10458368 w 12192000"/>
              <a:gd name="connsiteY3924" fmla="*/ 1384343 h 6858000"/>
              <a:gd name="connsiteX3925" fmla="*/ 10191668 w 12192000"/>
              <a:gd name="connsiteY3925" fmla="*/ 1384343 h 6858000"/>
              <a:gd name="connsiteX3926" fmla="*/ 10128168 w 12192000"/>
              <a:gd name="connsiteY3926" fmla="*/ 1447847 h 6858000"/>
              <a:gd name="connsiteX3927" fmla="*/ 10191668 w 12192000"/>
              <a:gd name="connsiteY3927" fmla="*/ 1511345 h 6858000"/>
              <a:gd name="connsiteX3928" fmla="*/ 10255168 w 12192000"/>
              <a:gd name="connsiteY3928" fmla="*/ 1447847 h 6858000"/>
              <a:gd name="connsiteX3929" fmla="*/ 10191668 w 12192000"/>
              <a:gd name="connsiteY3929" fmla="*/ 1384343 h 6858000"/>
              <a:gd name="connsiteX3930" fmla="*/ 9924968 w 12192000"/>
              <a:gd name="connsiteY3930" fmla="*/ 1384343 h 6858000"/>
              <a:gd name="connsiteX3931" fmla="*/ 9861468 w 12192000"/>
              <a:gd name="connsiteY3931" fmla="*/ 1447847 h 6858000"/>
              <a:gd name="connsiteX3932" fmla="*/ 9924968 w 12192000"/>
              <a:gd name="connsiteY3932" fmla="*/ 1511345 h 6858000"/>
              <a:gd name="connsiteX3933" fmla="*/ 9988468 w 12192000"/>
              <a:gd name="connsiteY3933" fmla="*/ 1447847 h 6858000"/>
              <a:gd name="connsiteX3934" fmla="*/ 9924968 w 12192000"/>
              <a:gd name="connsiteY3934" fmla="*/ 1384343 h 6858000"/>
              <a:gd name="connsiteX3935" fmla="*/ 11525168 w 12192000"/>
              <a:gd name="connsiteY3935" fmla="*/ 1384342 h 6858000"/>
              <a:gd name="connsiteX3936" fmla="*/ 11461668 w 12192000"/>
              <a:gd name="connsiteY3936" fmla="*/ 1447846 h 6858000"/>
              <a:gd name="connsiteX3937" fmla="*/ 11525168 w 12192000"/>
              <a:gd name="connsiteY3937" fmla="*/ 1511344 h 6858000"/>
              <a:gd name="connsiteX3938" fmla="*/ 11588668 w 12192000"/>
              <a:gd name="connsiteY3938" fmla="*/ 1447846 h 6858000"/>
              <a:gd name="connsiteX3939" fmla="*/ 11525168 w 12192000"/>
              <a:gd name="connsiteY3939" fmla="*/ 1384342 h 6858000"/>
              <a:gd name="connsiteX3940" fmla="*/ 11258468 w 12192000"/>
              <a:gd name="connsiteY3940" fmla="*/ 1384342 h 6858000"/>
              <a:gd name="connsiteX3941" fmla="*/ 11194968 w 12192000"/>
              <a:gd name="connsiteY3941" fmla="*/ 1447846 h 6858000"/>
              <a:gd name="connsiteX3942" fmla="*/ 11258468 w 12192000"/>
              <a:gd name="connsiteY3942" fmla="*/ 1511344 h 6858000"/>
              <a:gd name="connsiteX3943" fmla="*/ 11321968 w 12192000"/>
              <a:gd name="connsiteY3943" fmla="*/ 1447846 h 6858000"/>
              <a:gd name="connsiteX3944" fmla="*/ 11258468 w 12192000"/>
              <a:gd name="connsiteY3944" fmla="*/ 1384342 h 6858000"/>
              <a:gd name="connsiteX3945" fmla="*/ 10991768 w 12192000"/>
              <a:gd name="connsiteY3945" fmla="*/ 1384342 h 6858000"/>
              <a:gd name="connsiteX3946" fmla="*/ 10928268 w 12192000"/>
              <a:gd name="connsiteY3946" fmla="*/ 1447846 h 6858000"/>
              <a:gd name="connsiteX3947" fmla="*/ 10991768 w 12192000"/>
              <a:gd name="connsiteY3947" fmla="*/ 1511344 h 6858000"/>
              <a:gd name="connsiteX3948" fmla="*/ 11055268 w 12192000"/>
              <a:gd name="connsiteY3948" fmla="*/ 1447846 h 6858000"/>
              <a:gd name="connsiteX3949" fmla="*/ 10991768 w 12192000"/>
              <a:gd name="connsiteY3949" fmla="*/ 1384342 h 6858000"/>
              <a:gd name="connsiteX3950" fmla="*/ 10725068 w 12192000"/>
              <a:gd name="connsiteY3950" fmla="*/ 1384342 h 6858000"/>
              <a:gd name="connsiteX3951" fmla="*/ 10661568 w 12192000"/>
              <a:gd name="connsiteY3951" fmla="*/ 1447846 h 6858000"/>
              <a:gd name="connsiteX3952" fmla="*/ 10725068 w 12192000"/>
              <a:gd name="connsiteY3952" fmla="*/ 1511345 h 6858000"/>
              <a:gd name="connsiteX3953" fmla="*/ 10788568 w 12192000"/>
              <a:gd name="connsiteY3953" fmla="*/ 1447846 h 6858000"/>
              <a:gd name="connsiteX3954" fmla="*/ 10725068 w 12192000"/>
              <a:gd name="connsiteY3954" fmla="*/ 1384342 h 6858000"/>
              <a:gd name="connsiteX3955" fmla="*/ 11791868 w 12192000"/>
              <a:gd name="connsiteY3955" fmla="*/ 1384341 h 6858000"/>
              <a:gd name="connsiteX3956" fmla="*/ 11728368 w 12192000"/>
              <a:gd name="connsiteY3956" fmla="*/ 1447845 h 6858000"/>
              <a:gd name="connsiteX3957" fmla="*/ 11791868 w 12192000"/>
              <a:gd name="connsiteY3957" fmla="*/ 1511344 h 6858000"/>
              <a:gd name="connsiteX3958" fmla="*/ 11855368 w 12192000"/>
              <a:gd name="connsiteY3958" fmla="*/ 1447845 h 6858000"/>
              <a:gd name="connsiteX3959" fmla="*/ 11791868 w 12192000"/>
              <a:gd name="connsiteY3959" fmla="*/ 1384341 h 6858000"/>
              <a:gd name="connsiteX3960" fmla="*/ 577912 w 12192000"/>
              <a:gd name="connsiteY3960" fmla="*/ 1079539 h 6858000"/>
              <a:gd name="connsiteX3961" fmla="*/ 514413 w 12192000"/>
              <a:gd name="connsiteY3961" fmla="*/ 1143043 h 6858000"/>
              <a:gd name="connsiteX3962" fmla="*/ 577912 w 12192000"/>
              <a:gd name="connsiteY3962" fmla="*/ 1206548 h 6858000"/>
              <a:gd name="connsiteX3963" fmla="*/ 641411 w 12192000"/>
              <a:gd name="connsiteY3963" fmla="*/ 1143043 h 6858000"/>
              <a:gd name="connsiteX3964" fmla="*/ 577912 w 12192000"/>
              <a:gd name="connsiteY3964" fmla="*/ 1079539 h 6858000"/>
              <a:gd name="connsiteX3965" fmla="*/ 311216 w 12192000"/>
              <a:gd name="connsiteY3965" fmla="*/ 1079539 h 6858000"/>
              <a:gd name="connsiteX3966" fmla="*/ 247717 w 12192000"/>
              <a:gd name="connsiteY3966" fmla="*/ 1143044 h 6858000"/>
              <a:gd name="connsiteX3967" fmla="*/ 311216 w 12192000"/>
              <a:gd name="connsiteY3967" fmla="*/ 1206549 h 6858000"/>
              <a:gd name="connsiteX3968" fmla="*/ 374715 w 12192000"/>
              <a:gd name="connsiteY3968" fmla="*/ 1143044 h 6858000"/>
              <a:gd name="connsiteX3969" fmla="*/ 311216 w 12192000"/>
              <a:gd name="connsiteY3969" fmla="*/ 1079539 h 6858000"/>
              <a:gd name="connsiteX3970" fmla="*/ 1911401 w 12192000"/>
              <a:gd name="connsiteY3970" fmla="*/ 1079538 h 6858000"/>
              <a:gd name="connsiteX3971" fmla="*/ 1847898 w 12192000"/>
              <a:gd name="connsiteY3971" fmla="*/ 1143043 h 6858000"/>
              <a:gd name="connsiteX3972" fmla="*/ 1911401 w 12192000"/>
              <a:gd name="connsiteY3972" fmla="*/ 1206547 h 6858000"/>
              <a:gd name="connsiteX3973" fmla="*/ 1974906 w 12192000"/>
              <a:gd name="connsiteY3973" fmla="*/ 1143043 h 6858000"/>
              <a:gd name="connsiteX3974" fmla="*/ 1911401 w 12192000"/>
              <a:gd name="connsiteY3974" fmla="*/ 1079538 h 6858000"/>
              <a:gd name="connsiteX3975" fmla="*/ 1644699 w 12192000"/>
              <a:gd name="connsiteY3975" fmla="*/ 1079538 h 6858000"/>
              <a:gd name="connsiteX3976" fmla="*/ 1581200 w 12192000"/>
              <a:gd name="connsiteY3976" fmla="*/ 1143043 h 6858000"/>
              <a:gd name="connsiteX3977" fmla="*/ 1644699 w 12192000"/>
              <a:gd name="connsiteY3977" fmla="*/ 1206547 h 6858000"/>
              <a:gd name="connsiteX3978" fmla="*/ 1708201 w 12192000"/>
              <a:gd name="connsiteY3978" fmla="*/ 1143043 h 6858000"/>
              <a:gd name="connsiteX3979" fmla="*/ 1644699 w 12192000"/>
              <a:gd name="connsiteY3979" fmla="*/ 1079538 h 6858000"/>
              <a:gd name="connsiteX3980" fmla="*/ 1378001 w 12192000"/>
              <a:gd name="connsiteY3980" fmla="*/ 1079538 h 6858000"/>
              <a:gd name="connsiteX3981" fmla="*/ 1314502 w 12192000"/>
              <a:gd name="connsiteY3981" fmla="*/ 1143043 h 6858000"/>
              <a:gd name="connsiteX3982" fmla="*/ 1378001 w 12192000"/>
              <a:gd name="connsiteY3982" fmla="*/ 1206548 h 6858000"/>
              <a:gd name="connsiteX3983" fmla="*/ 1441500 w 12192000"/>
              <a:gd name="connsiteY3983" fmla="*/ 1143043 h 6858000"/>
              <a:gd name="connsiteX3984" fmla="*/ 1378001 w 12192000"/>
              <a:gd name="connsiteY3984" fmla="*/ 1079538 h 6858000"/>
              <a:gd name="connsiteX3985" fmla="*/ 1111305 w 12192000"/>
              <a:gd name="connsiteY3985" fmla="*/ 1079538 h 6858000"/>
              <a:gd name="connsiteX3986" fmla="*/ 1047805 w 12192000"/>
              <a:gd name="connsiteY3986" fmla="*/ 1143043 h 6858000"/>
              <a:gd name="connsiteX3987" fmla="*/ 1111305 w 12192000"/>
              <a:gd name="connsiteY3987" fmla="*/ 1206548 h 6858000"/>
              <a:gd name="connsiteX3988" fmla="*/ 1174804 w 12192000"/>
              <a:gd name="connsiteY3988" fmla="*/ 1143043 h 6858000"/>
              <a:gd name="connsiteX3989" fmla="*/ 1111305 w 12192000"/>
              <a:gd name="connsiteY3989" fmla="*/ 1079538 h 6858000"/>
              <a:gd name="connsiteX3990" fmla="*/ 844608 w 12192000"/>
              <a:gd name="connsiteY3990" fmla="*/ 1079538 h 6858000"/>
              <a:gd name="connsiteX3991" fmla="*/ 781109 w 12192000"/>
              <a:gd name="connsiteY3991" fmla="*/ 1143043 h 6858000"/>
              <a:gd name="connsiteX3992" fmla="*/ 844608 w 12192000"/>
              <a:gd name="connsiteY3992" fmla="*/ 1206548 h 6858000"/>
              <a:gd name="connsiteX3993" fmla="*/ 908108 w 12192000"/>
              <a:gd name="connsiteY3993" fmla="*/ 1143043 h 6858000"/>
              <a:gd name="connsiteX3994" fmla="*/ 844608 w 12192000"/>
              <a:gd name="connsiteY3994" fmla="*/ 1079538 h 6858000"/>
              <a:gd name="connsiteX3995" fmla="*/ 3511623 w 12192000"/>
              <a:gd name="connsiteY3995" fmla="*/ 1079537 h 6858000"/>
              <a:gd name="connsiteX3996" fmla="*/ 3448109 w 12192000"/>
              <a:gd name="connsiteY3996" fmla="*/ 1143041 h 6858000"/>
              <a:gd name="connsiteX3997" fmla="*/ 3511623 w 12192000"/>
              <a:gd name="connsiteY3997" fmla="*/ 1206546 h 6858000"/>
              <a:gd name="connsiteX3998" fmla="*/ 3575121 w 12192000"/>
              <a:gd name="connsiteY3998" fmla="*/ 1143041 h 6858000"/>
              <a:gd name="connsiteX3999" fmla="*/ 3511623 w 12192000"/>
              <a:gd name="connsiteY3999" fmla="*/ 1079537 h 6858000"/>
              <a:gd name="connsiteX4000" fmla="*/ 3244887 w 12192000"/>
              <a:gd name="connsiteY4000" fmla="*/ 1079537 h 6858000"/>
              <a:gd name="connsiteX4001" fmla="*/ 3181399 w 12192000"/>
              <a:gd name="connsiteY4001" fmla="*/ 1143041 h 6858000"/>
              <a:gd name="connsiteX4002" fmla="*/ 3244887 w 12192000"/>
              <a:gd name="connsiteY4002" fmla="*/ 1206546 h 6858000"/>
              <a:gd name="connsiteX4003" fmla="*/ 3308377 w 12192000"/>
              <a:gd name="connsiteY4003" fmla="*/ 1143041 h 6858000"/>
              <a:gd name="connsiteX4004" fmla="*/ 3244887 w 12192000"/>
              <a:gd name="connsiteY4004" fmla="*/ 1079537 h 6858000"/>
              <a:gd name="connsiteX4005" fmla="*/ 2978236 w 12192000"/>
              <a:gd name="connsiteY4005" fmla="*/ 1079537 h 6858000"/>
              <a:gd name="connsiteX4006" fmla="*/ 2914748 w 12192000"/>
              <a:gd name="connsiteY4006" fmla="*/ 1143042 h 6858000"/>
              <a:gd name="connsiteX4007" fmla="*/ 2978236 w 12192000"/>
              <a:gd name="connsiteY4007" fmla="*/ 1206546 h 6858000"/>
              <a:gd name="connsiteX4008" fmla="*/ 3041724 w 12192000"/>
              <a:gd name="connsiteY4008" fmla="*/ 1143042 h 6858000"/>
              <a:gd name="connsiteX4009" fmla="*/ 2978236 w 12192000"/>
              <a:gd name="connsiteY4009" fmla="*/ 1079537 h 6858000"/>
              <a:gd name="connsiteX4010" fmla="*/ 2711569 w 12192000"/>
              <a:gd name="connsiteY4010" fmla="*/ 1079537 h 6858000"/>
              <a:gd name="connsiteX4011" fmla="*/ 2648050 w 12192000"/>
              <a:gd name="connsiteY4011" fmla="*/ 1143042 h 6858000"/>
              <a:gd name="connsiteX4012" fmla="*/ 2711569 w 12192000"/>
              <a:gd name="connsiteY4012" fmla="*/ 1206547 h 6858000"/>
              <a:gd name="connsiteX4013" fmla="*/ 2775073 w 12192000"/>
              <a:gd name="connsiteY4013" fmla="*/ 1143042 h 6858000"/>
              <a:gd name="connsiteX4014" fmla="*/ 2711569 w 12192000"/>
              <a:gd name="connsiteY4014" fmla="*/ 1079537 h 6858000"/>
              <a:gd name="connsiteX4015" fmla="*/ 2444817 w 12192000"/>
              <a:gd name="connsiteY4015" fmla="*/ 1079537 h 6858000"/>
              <a:gd name="connsiteX4016" fmla="*/ 2381320 w 12192000"/>
              <a:gd name="connsiteY4016" fmla="*/ 1143042 h 6858000"/>
              <a:gd name="connsiteX4017" fmla="*/ 2444817 w 12192000"/>
              <a:gd name="connsiteY4017" fmla="*/ 1206547 h 6858000"/>
              <a:gd name="connsiteX4018" fmla="*/ 2508328 w 12192000"/>
              <a:gd name="connsiteY4018" fmla="*/ 1143042 h 6858000"/>
              <a:gd name="connsiteX4019" fmla="*/ 2444817 w 12192000"/>
              <a:gd name="connsiteY4019" fmla="*/ 1079537 h 6858000"/>
              <a:gd name="connsiteX4020" fmla="*/ 2178139 w 12192000"/>
              <a:gd name="connsiteY4020" fmla="*/ 1079537 h 6858000"/>
              <a:gd name="connsiteX4021" fmla="*/ 2114627 w 12192000"/>
              <a:gd name="connsiteY4021" fmla="*/ 1143042 h 6858000"/>
              <a:gd name="connsiteX4022" fmla="*/ 2178139 w 12192000"/>
              <a:gd name="connsiteY4022" fmla="*/ 1206547 h 6858000"/>
              <a:gd name="connsiteX4023" fmla="*/ 2241610 w 12192000"/>
              <a:gd name="connsiteY4023" fmla="*/ 1143042 h 6858000"/>
              <a:gd name="connsiteX4024" fmla="*/ 2178139 w 12192000"/>
              <a:gd name="connsiteY4024" fmla="*/ 1079537 h 6858000"/>
              <a:gd name="connsiteX4025" fmla="*/ 4844996 w 12192000"/>
              <a:gd name="connsiteY4025" fmla="*/ 1079536 h 6858000"/>
              <a:gd name="connsiteX4026" fmla="*/ 4781498 w 12192000"/>
              <a:gd name="connsiteY4026" fmla="*/ 1143040 h 6858000"/>
              <a:gd name="connsiteX4027" fmla="*/ 4844996 w 12192000"/>
              <a:gd name="connsiteY4027" fmla="*/ 1206545 h 6858000"/>
              <a:gd name="connsiteX4028" fmla="*/ 4908504 w 12192000"/>
              <a:gd name="connsiteY4028" fmla="*/ 1143040 h 6858000"/>
              <a:gd name="connsiteX4029" fmla="*/ 4844996 w 12192000"/>
              <a:gd name="connsiteY4029" fmla="*/ 1079536 h 6858000"/>
              <a:gd name="connsiteX4030" fmla="*/ 4578343 w 12192000"/>
              <a:gd name="connsiteY4030" fmla="*/ 1079536 h 6858000"/>
              <a:gd name="connsiteX4031" fmla="*/ 4514828 w 12192000"/>
              <a:gd name="connsiteY4031" fmla="*/ 1143041 h 6858000"/>
              <a:gd name="connsiteX4032" fmla="*/ 4578343 w 12192000"/>
              <a:gd name="connsiteY4032" fmla="*/ 1206545 h 6858000"/>
              <a:gd name="connsiteX4033" fmla="*/ 4641806 w 12192000"/>
              <a:gd name="connsiteY4033" fmla="*/ 1143041 h 6858000"/>
              <a:gd name="connsiteX4034" fmla="*/ 4578343 w 12192000"/>
              <a:gd name="connsiteY4034" fmla="*/ 1079536 h 6858000"/>
              <a:gd name="connsiteX4035" fmla="*/ 4311612 w 12192000"/>
              <a:gd name="connsiteY4035" fmla="*/ 1079536 h 6858000"/>
              <a:gd name="connsiteX4036" fmla="*/ 4248124 w 12192000"/>
              <a:gd name="connsiteY4036" fmla="*/ 1143041 h 6858000"/>
              <a:gd name="connsiteX4037" fmla="*/ 4311612 w 12192000"/>
              <a:gd name="connsiteY4037" fmla="*/ 1206545 h 6858000"/>
              <a:gd name="connsiteX4038" fmla="*/ 4375123 w 12192000"/>
              <a:gd name="connsiteY4038" fmla="*/ 1143041 h 6858000"/>
              <a:gd name="connsiteX4039" fmla="*/ 4311612 w 12192000"/>
              <a:gd name="connsiteY4039" fmla="*/ 1079536 h 6858000"/>
              <a:gd name="connsiteX4040" fmla="*/ 4045002 w 12192000"/>
              <a:gd name="connsiteY4040" fmla="*/ 1079536 h 6858000"/>
              <a:gd name="connsiteX4041" fmla="*/ 3981504 w 12192000"/>
              <a:gd name="connsiteY4041" fmla="*/ 1143041 h 6858000"/>
              <a:gd name="connsiteX4042" fmla="*/ 4045002 w 12192000"/>
              <a:gd name="connsiteY4042" fmla="*/ 1206546 h 6858000"/>
              <a:gd name="connsiteX4043" fmla="*/ 4108408 w 12192000"/>
              <a:gd name="connsiteY4043" fmla="*/ 1143041 h 6858000"/>
              <a:gd name="connsiteX4044" fmla="*/ 4045002 w 12192000"/>
              <a:gd name="connsiteY4044" fmla="*/ 1079536 h 6858000"/>
              <a:gd name="connsiteX4045" fmla="*/ 3778300 w 12192000"/>
              <a:gd name="connsiteY4045" fmla="*/ 1079536 h 6858000"/>
              <a:gd name="connsiteX4046" fmla="*/ 3714812 w 12192000"/>
              <a:gd name="connsiteY4046" fmla="*/ 1143041 h 6858000"/>
              <a:gd name="connsiteX4047" fmla="*/ 3778300 w 12192000"/>
              <a:gd name="connsiteY4047" fmla="*/ 1206546 h 6858000"/>
              <a:gd name="connsiteX4048" fmla="*/ 3841795 w 12192000"/>
              <a:gd name="connsiteY4048" fmla="*/ 1143041 h 6858000"/>
              <a:gd name="connsiteX4049" fmla="*/ 3778300 w 12192000"/>
              <a:gd name="connsiteY4049" fmla="*/ 1079536 h 6858000"/>
              <a:gd name="connsiteX4050" fmla="*/ 6445168 w 12192000"/>
              <a:gd name="connsiteY4050" fmla="*/ 1079535 h 6858000"/>
              <a:gd name="connsiteX4051" fmla="*/ 6381668 w 12192000"/>
              <a:gd name="connsiteY4051" fmla="*/ 1143039 h 6858000"/>
              <a:gd name="connsiteX4052" fmla="*/ 6445168 w 12192000"/>
              <a:gd name="connsiteY4052" fmla="*/ 1206544 h 6858000"/>
              <a:gd name="connsiteX4053" fmla="*/ 6508668 w 12192000"/>
              <a:gd name="connsiteY4053" fmla="*/ 1143039 h 6858000"/>
              <a:gd name="connsiteX4054" fmla="*/ 6445168 w 12192000"/>
              <a:gd name="connsiteY4054" fmla="*/ 1079535 h 6858000"/>
              <a:gd name="connsiteX4055" fmla="*/ 6178468 w 12192000"/>
              <a:gd name="connsiteY4055" fmla="*/ 1079535 h 6858000"/>
              <a:gd name="connsiteX4056" fmla="*/ 6114968 w 12192000"/>
              <a:gd name="connsiteY4056" fmla="*/ 1143039 h 6858000"/>
              <a:gd name="connsiteX4057" fmla="*/ 6178468 w 12192000"/>
              <a:gd name="connsiteY4057" fmla="*/ 1206544 h 6858000"/>
              <a:gd name="connsiteX4058" fmla="*/ 6241968 w 12192000"/>
              <a:gd name="connsiteY4058" fmla="*/ 1143039 h 6858000"/>
              <a:gd name="connsiteX4059" fmla="*/ 6178468 w 12192000"/>
              <a:gd name="connsiteY4059" fmla="*/ 1079535 h 6858000"/>
              <a:gd name="connsiteX4060" fmla="*/ 5911769 w 12192000"/>
              <a:gd name="connsiteY4060" fmla="*/ 1079535 h 6858000"/>
              <a:gd name="connsiteX4061" fmla="*/ 5848274 w 12192000"/>
              <a:gd name="connsiteY4061" fmla="*/ 1143040 h 6858000"/>
              <a:gd name="connsiteX4062" fmla="*/ 5911769 w 12192000"/>
              <a:gd name="connsiteY4062" fmla="*/ 1206544 h 6858000"/>
              <a:gd name="connsiteX4063" fmla="*/ 5975281 w 12192000"/>
              <a:gd name="connsiteY4063" fmla="*/ 1143040 h 6858000"/>
              <a:gd name="connsiteX4064" fmla="*/ 5911769 w 12192000"/>
              <a:gd name="connsiteY4064" fmla="*/ 1079535 h 6858000"/>
              <a:gd name="connsiteX4065" fmla="*/ 5645088 w 12192000"/>
              <a:gd name="connsiteY4065" fmla="*/ 1079535 h 6858000"/>
              <a:gd name="connsiteX4066" fmla="*/ 5581595 w 12192000"/>
              <a:gd name="connsiteY4066" fmla="*/ 1143040 h 6858000"/>
              <a:gd name="connsiteX4067" fmla="*/ 5645088 w 12192000"/>
              <a:gd name="connsiteY4067" fmla="*/ 1206544 h 6858000"/>
              <a:gd name="connsiteX4068" fmla="*/ 5708583 w 12192000"/>
              <a:gd name="connsiteY4068" fmla="*/ 1143040 h 6858000"/>
              <a:gd name="connsiteX4069" fmla="*/ 5645088 w 12192000"/>
              <a:gd name="connsiteY4069" fmla="*/ 1079535 h 6858000"/>
              <a:gd name="connsiteX4070" fmla="*/ 5378407 w 12192000"/>
              <a:gd name="connsiteY4070" fmla="*/ 1079535 h 6858000"/>
              <a:gd name="connsiteX4071" fmla="*/ 5314897 w 12192000"/>
              <a:gd name="connsiteY4071" fmla="*/ 1143040 h 6858000"/>
              <a:gd name="connsiteX4072" fmla="*/ 5378407 w 12192000"/>
              <a:gd name="connsiteY4072" fmla="*/ 1206544 h 6858000"/>
              <a:gd name="connsiteX4073" fmla="*/ 5441901 w 12192000"/>
              <a:gd name="connsiteY4073" fmla="*/ 1143040 h 6858000"/>
              <a:gd name="connsiteX4074" fmla="*/ 5378407 w 12192000"/>
              <a:gd name="connsiteY4074" fmla="*/ 1079535 h 6858000"/>
              <a:gd name="connsiteX4075" fmla="*/ 5111694 w 12192000"/>
              <a:gd name="connsiteY4075" fmla="*/ 1079535 h 6858000"/>
              <a:gd name="connsiteX4076" fmla="*/ 5048180 w 12192000"/>
              <a:gd name="connsiteY4076" fmla="*/ 1143040 h 6858000"/>
              <a:gd name="connsiteX4077" fmla="*/ 5111694 w 12192000"/>
              <a:gd name="connsiteY4077" fmla="*/ 1206545 h 6858000"/>
              <a:gd name="connsiteX4078" fmla="*/ 5175199 w 12192000"/>
              <a:gd name="connsiteY4078" fmla="*/ 1143040 h 6858000"/>
              <a:gd name="connsiteX4079" fmla="*/ 5111694 w 12192000"/>
              <a:gd name="connsiteY4079" fmla="*/ 1079535 h 6858000"/>
              <a:gd name="connsiteX4080" fmla="*/ 7778668 w 12192000"/>
              <a:gd name="connsiteY4080" fmla="*/ 1079534 h 6858000"/>
              <a:gd name="connsiteX4081" fmla="*/ 7715168 w 12192000"/>
              <a:gd name="connsiteY4081" fmla="*/ 1143038 h 6858000"/>
              <a:gd name="connsiteX4082" fmla="*/ 7778668 w 12192000"/>
              <a:gd name="connsiteY4082" fmla="*/ 1206543 h 6858000"/>
              <a:gd name="connsiteX4083" fmla="*/ 7842168 w 12192000"/>
              <a:gd name="connsiteY4083" fmla="*/ 1143038 h 6858000"/>
              <a:gd name="connsiteX4084" fmla="*/ 7778668 w 12192000"/>
              <a:gd name="connsiteY4084" fmla="*/ 1079534 h 6858000"/>
              <a:gd name="connsiteX4085" fmla="*/ 7511968 w 12192000"/>
              <a:gd name="connsiteY4085" fmla="*/ 1079534 h 6858000"/>
              <a:gd name="connsiteX4086" fmla="*/ 7448468 w 12192000"/>
              <a:gd name="connsiteY4086" fmla="*/ 1143038 h 6858000"/>
              <a:gd name="connsiteX4087" fmla="*/ 7511968 w 12192000"/>
              <a:gd name="connsiteY4087" fmla="*/ 1206543 h 6858000"/>
              <a:gd name="connsiteX4088" fmla="*/ 7575468 w 12192000"/>
              <a:gd name="connsiteY4088" fmla="*/ 1143038 h 6858000"/>
              <a:gd name="connsiteX4089" fmla="*/ 7511968 w 12192000"/>
              <a:gd name="connsiteY4089" fmla="*/ 1079534 h 6858000"/>
              <a:gd name="connsiteX4090" fmla="*/ 7245268 w 12192000"/>
              <a:gd name="connsiteY4090" fmla="*/ 1079534 h 6858000"/>
              <a:gd name="connsiteX4091" fmla="*/ 7181768 w 12192000"/>
              <a:gd name="connsiteY4091" fmla="*/ 1143038 h 6858000"/>
              <a:gd name="connsiteX4092" fmla="*/ 7245268 w 12192000"/>
              <a:gd name="connsiteY4092" fmla="*/ 1206543 h 6858000"/>
              <a:gd name="connsiteX4093" fmla="*/ 7308768 w 12192000"/>
              <a:gd name="connsiteY4093" fmla="*/ 1143038 h 6858000"/>
              <a:gd name="connsiteX4094" fmla="*/ 7245268 w 12192000"/>
              <a:gd name="connsiteY4094" fmla="*/ 1079534 h 6858000"/>
              <a:gd name="connsiteX4095" fmla="*/ 6978568 w 12192000"/>
              <a:gd name="connsiteY4095" fmla="*/ 1079534 h 6858000"/>
              <a:gd name="connsiteX4096" fmla="*/ 6915068 w 12192000"/>
              <a:gd name="connsiteY4096" fmla="*/ 1143039 h 6858000"/>
              <a:gd name="connsiteX4097" fmla="*/ 6978568 w 12192000"/>
              <a:gd name="connsiteY4097" fmla="*/ 1206543 h 6858000"/>
              <a:gd name="connsiteX4098" fmla="*/ 7042068 w 12192000"/>
              <a:gd name="connsiteY4098" fmla="*/ 1143039 h 6858000"/>
              <a:gd name="connsiteX4099" fmla="*/ 6978568 w 12192000"/>
              <a:gd name="connsiteY4099" fmla="*/ 1079534 h 6858000"/>
              <a:gd name="connsiteX4100" fmla="*/ 6711868 w 12192000"/>
              <a:gd name="connsiteY4100" fmla="*/ 1079534 h 6858000"/>
              <a:gd name="connsiteX4101" fmla="*/ 6648368 w 12192000"/>
              <a:gd name="connsiteY4101" fmla="*/ 1143039 h 6858000"/>
              <a:gd name="connsiteX4102" fmla="*/ 6711868 w 12192000"/>
              <a:gd name="connsiteY4102" fmla="*/ 1206544 h 6858000"/>
              <a:gd name="connsiteX4103" fmla="*/ 6775368 w 12192000"/>
              <a:gd name="connsiteY4103" fmla="*/ 1143039 h 6858000"/>
              <a:gd name="connsiteX4104" fmla="*/ 6711868 w 12192000"/>
              <a:gd name="connsiteY4104" fmla="*/ 1079534 h 6858000"/>
              <a:gd name="connsiteX4105" fmla="*/ 9112168 w 12192000"/>
              <a:gd name="connsiteY4105" fmla="*/ 1079533 h 6858000"/>
              <a:gd name="connsiteX4106" fmla="*/ 9048668 w 12192000"/>
              <a:gd name="connsiteY4106" fmla="*/ 1143037 h 6858000"/>
              <a:gd name="connsiteX4107" fmla="*/ 9112168 w 12192000"/>
              <a:gd name="connsiteY4107" fmla="*/ 1206542 h 6858000"/>
              <a:gd name="connsiteX4108" fmla="*/ 9175668 w 12192000"/>
              <a:gd name="connsiteY4108" fmla="*/ 1143037 h 6858000"/>
              <a:gd name="connsiteX4109" fmla="*/ 9112168 w 12192000"/>
              <a:gd name="connsiteY4109" fmla="*/ 1079533 h 6858000"/>
              <a:gd name="connsiteX4110" fmla="*/ 8845468 w 12192000"/>
              <a:gd name="connsiteY4110" fmla="*/ 1079533 h 6858000"/>
              <a:gd name="connsiteX4111" fmla="*/ 8781968 w 12192000"/>
              <a:gd name="connsiteY4111" fmla="*/ 1143037 h 6858000"/>
              <a:gd name="connsiteX4112" fmla="*/ 8845468 w 12192000"/>
              <a:gd name="connsiteY4112" fmla="*/ 1206542 h 6858000"/>
              <a:gd name="connsiteX4113" fmla="*/ 8908968 w 12192000"/>
              <a:gd name="connsiteY4113" fmla="*/ 1143037 h 6858000"/>
              <a:gd name="connsiteX4114" fmla="*/ 8845468 w 12192000"/>
              <a:gd name="connsiteY4114" fmla="*/ 1079533 h 6858000"/>
              <a:gd name="connsiteX4115" fmla="*/ 8578768 w 12192000"/>
              <a:gd name="connsiteY4115" fmla="*/ 1079533 h 6858000"/>
              <a:gd name="connsiteX4116" fmla="*/ 8515268 w 12192000"/>
              <a:gd name="connsiteY4116" fmla="*/ 1143038 h 6858000"/>
              <a:gd name="connsiteX4117" fmla="*/ 8578768 w 12192000"/>
              <a:gd name="connsiteY4117" fmla="*/ 1206542 h 6858000"/>
              <a:gd name="connsiteX4118" fmla="*/ 8642268 w 12192000"/>
              <a:gd name="connsiteY4118" fmla="*/ 1143038 h 6858000"/>
              <a:gd name="connsiteX4119" fmla="*/ 8578768 w 12192000"/>
              <a:gd name="connsiteY4119" fmla="*/ 1079533 h 6858000"/>
              <a:gd name="connsiteX4120" fmla="*/ 8312068 w 12192000"/>
              <a:gd name="connsiteY4120" fmla="*/ 1079533 h 6858000"/>
              <a:gd name="connsiteX4121" fmla="*/ 8248568 w 12192000"/>
              <a:gd name="connsiteY4121" fmla="*/ 1143038 h 6858000"/>
              <a:gd name="connsiteX4122" fmla="*/ 8312068 w 12192000"/>
              <a:gd name="connsiteY4122" fmla="*/ 1206542 h 6858000"/>
              <a:gd name="connsiteX4123" fmla="*/ 8375568 w 12192000"/>
              <a:gd name="connsiteY4123" fmla="*/ 1143038 h 6858000"/>
              <a:gd name="connsiteX4124" fmla="*/ 8312068 w 12192000"/>
              <a:gd name="connsiteY4124" fmla="*/ 1079533 h 6858000"/>
              <a:gd name="connsiteX4125" fmla="*/ 8045368 w 12192000"/>
              <a:gd name="connsiteY4125" fmla="*/ 1079533 h 6858000"/>
              <a:gd name="connsiteX4126" fmla="*/ 7981868 w 12192000"/>
              <a:gd name="connsiteY4126" fmla="*/ 1143038 h 6858000"/>
              <a:gd name="connsiteX4127" fmla="*/ 8045368 w 12192000"/>
              <a:gd name="connsiteY4127" fmla="*/ 1206542 h 6858000"/>
              <a:gd name="connsiteX4128" fmla="*/ 8108868 w 12192000"/>
              <a:gd name="connsiteY4128" fmla="*/ 1143038 h 6858000"/>
              <a:gd name="connsiteX4129" fmla="*/ 8045368 w 12192000"/>
              <a:gd name="connsiteY4129" fmla="*/ 1079533 h 6858000"/>
              <a:gd name="connsiteX4130" fmla="*/ 10712368 w 12192000"/>
              <a:gd name="connsiteY4130" fmla="*/ 1079532 h 6858000"/>
              <a:gd name="connsiteX4131" fmla="*/ 10648868 w 12192000"/>
              <a:gd name="connsiteY4131" fmla="*/ 1143036 h 6858000"/>
              <a:gd name="connsiteX4132" fmla="*/ 10712368 w 12192000"/>
              <a:gd name="connsiteY4132" fmla="*/ 1206540 h 6858000"/>
              <a:gd name="connsiteX4133" fmla="*/ 10775868 w 12192000"/>
              <a:gd name="connsiteY4133" fmla="*/ 1143036 h 6858000"/>
              <a:gd name="connsiteX4134" fmla="*/ 10712368 w 12192000"/>
              <a:gd name="connsiteY4134" fmla="*/ 1079532 h 6858000"/>
              <a:gd name="connsiteX4135" fmla="*/ 10445668 w 12192000"/>
              <a:gd name="connsiteY4135" fmla="*/ 1079532 h 6858000"/>
              <a:gd name="connsiteX4136" fmla="*/ 10382168 w 12192000"/>
              <a:gd name="connsiteY4136" fmla="*/ 1143036 h 6858000"/>
              <a:gd name="connsiteX4137" fmla="*/ 10445668 w 12192000"/>
              <a:gd name="connsiteY4137" fmla="*/ 1206541 h 6858000"/>
              <a:gd name="connsiteX4138" fmla="*/ 10509168 w 12192000"/>
              <a:gd name="connsiteY4138" fmla="*/ 1143036 h 6858000"/>
              <a:gd name="connsiteX4139" fmla="*/ 10445668 w 12192000"/>
              <a:gd name="connsiteY4139" fmla="*/ 1079532 h 6858000"/>
              <a:gd name="connsiteX4140" fmla="*/ 10178968 w 12192000"/>
              <a:gd name="connsiteY4140" fmla="*/ 1079532 h 6858000"/>
              <a:gd name="connsiteX4141" fmla="*/ 10115468 w 12192000"/>
              <a:gd name="connsiteY4141" fmla="*/ 1143036 h 6858000"/>
              <a:gd name="connsiteX4142" fmla="*/ 10178968 w 12192000"/>
              <a:gd name="connsiteY4142" fmla="*/ 1206541 h 6858000"/>
              <a:gd name="connsiteX4143" fmla="*/ 10242468 w 12192000"/>
              <a:gd name="connsiteY4143" fmla="*/ 1143036 h 6858000"/>
              <a:gd name="connsiteX4144" fmla="*/ 10178968 w 12192000"/>
              <a:gd name="connsiteY4144" fmla="*/ 1079532 h 6858000"/>
              <a:gd name="connsiteX4145" fmla="*/ 9912268 w 12192000"/>
              <a:gd name="connsiteY4145" fmla="*/ 1079532 h 6858000"/>
              <a:gd name="connsiteX4146" fmla="*/ 9848768 w 12192000"/>
              <a:gd name="connsiteY4146" fmla="*/ 1143036 h 6858000"/>
              <a:gd name="connsiteX4147" fmla="*/ 9912268 w 12192000"/>
              <a:gd name="connsiteY4147" fmla="*/ 1206541 h 6858000"/>
              <a:gd name="connsiteX4148" fmla="*/ 9975768 w 12192000"/>
              <a:gd name="connsiteY4148" fmla="*/ 1143036 h 6858000"/>
              <a:gd name="connsiteX4149" fmla="*/ 9912268 w 12192000"/>
              <a:gd name="connsiteY4149" fmla="*/ 1079532 h 6858000"/>
              <a:gd name="connsiteX4150" fmla="*/ 9645568 w 12192000"/>
              <a:gd name="connsiteY4150" fmla="*/ 1079532 h 6858000"/>
              <a:gd name="connsiteX4151" fmla="*/ 9582068 w 12192000"/>
              <a:gd name="connsiteY4151" fmla="*/ 1143037 h 6858000"/>
              <a:gd name="connsiteX4152" fmla="*/ 9645568 w 12192000"/>
              <a:gd name="connsiteY4152" fmla="*/ 1206541 h 6858000"/>
              <a:gd name="connsiteX4153" fmla="*/ 9709068 w 12192000"/>
              <a:gd name="connsiteY4153" fmla="*/ 1143037 h 6858000"/>
              <a:gd name="connsiteX4154" fmla="*/ 9645568 w 12192000"/>
              <a:gd name="connsiteY4154" fmla="*/ 1079532 h 6858000"/>
              <a:gd name="connsiteX4155" fmla="*/ 9378868 w 12192000"/>
              <a:gd name="connsiteY4155" fmla="*/ 1079532 h 6858000"/>
              <a:gd name="connsiteX4156" fmla="*/ 9315368 w 12192000"/>
              <a:gd name="connsiteY4156" fmla="*/ 1143037 h 6858000"/>
              <a:gd name="connsiteX4157" fmla="*/ 9378868 w 12192000"/>
              <a:gd name="connsiteY4157" fmla="*/ 1206542 h 6858000"/>
              <a:gd name="connsiteX4158" fmla="*/ 9442368 w 12192000"/>
              <a:gd name="connsiteY4158" fmla="*/ 1143037 h 6858000"/>
              <a:gd name="connsiteX4159" fmla="*/ 9378868 w 12192000"/>
              <a:gd name="connsiteY4159" fmla="*/ 1079532 h 6858000"/>
              <a:gd name="connsiteX4160" fmla="*/ 11779168 w 12192000"/>
              <a:gd name="connsiteY4160" fmla="*/ 1079531 h 6858000"/>
              <a:gd name="connsiteX4161" fmla="*/ 11715668 w 12192000"/>
              <a:gd name="connsiteY4161" fmla="*/ 1143035 h 6858000"/>
              <a:gd name="connsiteX4162" fmla="*/ 11779168 w 12192000"/>
              <a:gd name="connsiteY4162" fmla="*/ 1206540 h 6858000"/>
              <a:gd name="connsiteX4163" fmla="*/ 11842668 w 12192000"/>
              <a:gd name="connsiteY4163" fmla="*/ 1143035 h 6858000"/>
              <a:gd name="connsiteX4164" fmla="*/ 11779168 w 12192000"/>
              <a:gd name="connsiteY4164" fmla="*/ 1079531 h 6858000"/>
              <a:gd name="connsiteX4165" fmla="*/ 11512468 w 12192000"/>
              <a:gd name="connsiteY4165" fmla="*/ 1079531 h 6858000"/>
              <a:gd name="connsiteX4166" fmla="*/ 11448968 w 12192000"/>
              <a:gd name="connsiteY4166" fmla="*/ 1143035 h 6858000"/>
              <a:gd name="connsiteX4167" fmla="*/ 11512468 w 12192000"/>
              <a:gd name="connsiteY4167" fmla="*/ 1206540 h 6858000"/>
              <a:gd name="connsiteX4168" fmla="*/ 11575968 w 12192000"/>
              <a:gd name="connsiteY4168" fmla="*/ 1143035 h 6858000"/>
              <a:gd name="connsiteX4169" fmla="*/ 11512468 w 12192000"/>
              <a:gd name="connsiteY4169" fmla="*/ 1079531 h 6858000"/>
              <a:gd name="connsiteX4170" fmla="*/ 11245768 w 12192000"/>
              <a:gd name="connsiteY4170" fmla="*/ 1079531 h 6858000"/>
              <a:gd name="connsiteX4171" fmla="*/ 11182268 w 12192000"/>
              <a:gd name="connsiteY4171" fmla="*/ 1143036 h 6858000"/>
              <a:gd name="connsiteX4172" fmla="*/ 11245768 w 12192000"/>
              <a:gd name="connsiteY4172" fmla="*/ 1206540 h 6858000"/>
              <a:gd name="connsiteX4173" fmla="*/ 11309268 w 12192000"/>
              <a:gd name="connsiteY4173" fmla="*/ 1143036 h 6858000"/>
              <a:gd name="connsiteX4174" fmla="*/ 11245768 w 12192000"/>
              <a:gd name="connsiteY4174" fmla="*/ 1079531 h 6858000"/>
              <a:gd name="connsiteX4175" fmla="*/ 10979068 w 12192000"/>
              <a:gd name="connsiteY4175" fmla="*/ 1079531 h 6858000"/>
              <a:gd name="connsiteX4176" fmla="*/ 10915568 w 12192000"/>
              <a:gd name="connsiteY4176" fmla="*/ 1143036 h 6858000"/>
              <a:gd name="connsiteX4177" fmla="*/ 10979068 w 12192000"/>
              <a:gd name="connsiteY4177" fmla="*/ 1206540 h 6858000"/>
              <a:gd name="connsiteX4178" fmla="*/ 11042568 w 12192000"/>
              <a:gd name="connsiteY4178" fmla="*/ 1143036 h 6858000"/>
              <a:gd name="connsiteX4179" fmla="*/ 10979068 w 12192000"/>
              <a:gd name="connsiteY4179" fmla="*/ 1079531 h 6858000"/>
              <a:gd name="connsiteX4180" fmla="*/ 844609 w 12192000"/>
              <a:gd name="connsiteY4180" fmla="*/ 774734 h 6858000"/>
              <a:gd name="connsiteX4181" fmla="*/ 781109 w 12192000"/>
              <a:gd name="connsiteY4181" fmla="*/ 838233 h 6858000"/>
              <a:gd name="connsiteX4182" fmla="*/ 844609 w 12192000"/>
              <a:gd name="connsiteY4182" fmla="*/ 901732 h 6858000"/>
              <a:gd name="connsiteX4183" fmla="*/ 908108 w 12192000"/>
              <a:gd name="connsiteY4183" fmla="*/ 838233 h 6858000"/>
              <a:gd name="connsiteX4184" fmla="*/ 844609 w 12192000"/>
              <a:gd name="connsiteY4184" fmla="*/ 774734 h 6858000"/>
              <a:gd name="connsiteX4185" fmla="*/ 577912 w 12192000"/>
              <a:gd name="connsiteY4185" fmla="*/ 774734 h 6858000"/>
              <a:gd name="connsiteX4186" fmla="*/ 514413 w 12192000"/>
              <a:gd name="connsiteY4186" fmla="*/ 838233 h 6858000"/>
              <a:gd name="connsiteX4187" fmla="*/ 577912 w 12192000"/>
              <a:gd name="connsiteY4187" fmla="*/ 901732 h 6858000"/>
              <a:gd name="connsiteX4188" fmla="*/ 641411 w 12192000"/>
              <a:gd name="connsiteY4188" fmla="*/ 838233 h 6858000"/>
              <a:gd name="connsiteX4189" fmla="*/ 577912 w 12192000"/>
              <a:gd name="connsiteY4189" fmla="*/ 774734 h 6858000"/>
              <a:gd name="connsiteX4190" fmla="*/ 311216 w 12192000"/>
              <a:gd name="connsiteY4190" fmla="*/ 774734 h 6858000"/>
              <a:gd name="connsiteX4191" fmla="*/ 247717 w 12192000"/>
              <a:gd name="connsiteY4191" fmla="*/ 838233 h 6858000"/>
              <a:gd name="connsiteX4192" fmla="*/ 311216 w 12192000"/>
              <a:gd name="connsiteY4192" fmla="*/ 901732 h 6858000"/>
              <a:gd name="connsiteX4193" fmla="*/ 374715 w 12192000"/>
              <a:gd name="connsiteY4193" fmla="*/ 838233 h 6858000"/>
              <a:gd name="connsiteX4194" fmla="*/ 311216 w 12192000"/>
              <a:gd name="connsiteY4194" fmla="*/ 774734 h 6858000"/>
              <a:gd name="connsiteX4195" fmla="*/ 2444817 w 12192000"/>
              <a:gd name="connsiteY4195" fmla="*/ 774733 h 6858000"/>
              <a:gd name="connsiteX4196" fmla="*/ 2381320 w 12192000"/>
              <a:gd name="connsiteY4196" fmla="*/ 838232 h 6858000"/>
              <a:gd name="connsiteX4197" fmla="*/ 2444817 w 12192000"/>
              <a:gd name="connsiteY4197" fmla="*/ 901731 h 6858000"/>
              <a:gd name="connsiteX4198" fmla="*/ 2508328 w 12192000"/>
              <a:gd name="connsiteY4198" fmla="*/ 838232 h 6858000"/>
              <a:gd name="connsiteX4199" fmla="*/ 2444817 w 12192000"/>
              <a:gd name="connsiteY4199" fmla="*/ 774733 h 6858000"/>
              <a:gd name="connsiteX4200" fmla="*/ 2178139 w 12192000"/>
              <a:gd name="connsiteY4200" fmla="*/ 774733 h 6858000"/>
              <a:gd name="connsiteX4201" fmla="*/ 2114627 w 12192000"/>
              <a:gd name="connsiteY4201" fmla="*/ 838232 h 6858000"/>
              <a:gd name="connsiteX4202" fmla="*/ 2178139 w 12192000"/>
              <a:gd name="connsiteY4202" fmla="*/ 901731 h 6858000"/>
              <a:gd name="connsiteX4203" fmla="*/ 2241610 w 12192000"/>
              <a:gd name="connsiteY4203" fmla="*/ 838232 h 6858000"/>
              <a:gd name="connsiteX4204" fmla="*/ 2178139 w 12192000"/>
              <a:gd name="connsiteY4204" fmla="*/ 774733 h 6858000"/>
              <a:gd name="connsiteX4205" fmla="*/ 1911402 w 12192000"/>
              <a:gd name="connsiteY4205" fmla="*/ 774733 h 6858000"/>
              <a:gd name="connsiteX4206" fmla="*/ 1847898 w 12192000"/>
              <a:gd name="connsiteY4206" fmla="*/ 838232 h 6858000"/>
              <a:gd name="connsiteX4207" fmla="*/ 1911402 w 12192000"/>
              <a:gd name="connsiteY4207" fmla="*/ 901731 h 6858000"/>
              <a:gd name="connsiteX4208" fmla="*/ 1974906 w 12192000"/>
              <a:gd name="connsiteY4208" fmla="*/ 838232 h 6858000"/>
              <a:gd name="connsiteX4209" fmla="*/ 1911402 w 12192000"/>
              <a:gd name="connsiteY4209" fmla="*/ 774733 h 6858000"/>
              <a:gd name="connsiteX4210" fmla="*/ 1644699 w 12192000"/>
              <a:gd name="connsiteY4210" fmla="*/ 774733 h 6858000"/>
              <a:gd name="connsiteX4211" fmla="*/ 1581200 w 12192000"/>
              <a:gd name="connsiteY4211" fmla="*/ 838232 h 6858000"/>
              <a:gd name="connsiteX4212" fmla="*/ 1644699 w 12192000"/>
              <a:gd name="connsiteY4212" fmla="*/ 901731 h 6858000"/>
              <a:gd name="connsiteX4213" fmla="*/ 1708202 w 12192000"/>
              <a:gd name="connsiteY4213" fmla="*/ 838232 h 6858000"/>
              <a:gd name="connsiteX4214" fmla="*/ 1644699 w 12192000"/>
              <a:gd name="connsiteY4214" fmla="*/ 774733 h 6858000"/>
              <a:gd name="connsiteX4215" fmla="*/ 1378001 w 12192000"/>
              <a:gd name="connsiteY4215" fmla="*/ 774733 h 6858000"/>
              <a:gd name="connsiteX4216" fmla="*/ 1314502 w 12192000"/>
              <a:gd name="connsiteY4216" fmla="*/ 838232 h 6858000"/>
              <a:gd name="connsiteX4217" fmla="*/ 1378001 w 12192000"/>
              <a:gd name="connsiteY4217" fmla="*/ 901732 h 6858000"/>
              <a:gd name="connsiteX4218" fmla="*/ 1441500 w 12192000"/>
              <a:gd name="connsiteY4218" fmla="*/ 838232 h 6858000"/>
              <a:gd name="connsiteX4219" fmla="*/ 1378001 w 12192000"/>
              <a:gd name="connsiteY4219" fmla="*/ 774733 h 6858000"/>
              <a:gd name="connsiteX4220" fmla="*/ 1111305 w 12192000"/>
              <a:gd name="connsiteY4220" fmla="*/ 774733 h 6858000"/>
              <a:gd name="connsiteX4221" fmla="*/ 1047806 w 12192000"/>
              <a:gd name="connsiteY4221" fmla="*/ 838232 h 6858000"/>
              <a:gd name="connsiteX4222" fmla="*/ 1111305 w 12192000"/>
              <a:gd name="connsiteY4222" fmla="*/ 901732 h 6858000"/>
              <a:gd name="connsiteX4223" fmla="*/ 1174804 w 12192000"/>
              <a:gd name="connsiteY4223" fmla="*/ 838232 h 6858000"/>
              <a:gd name="connsiteX4224" fmla="*/ 1111305 w 12192000"/>
              <a:gd name="connsiteY4224" fmla="*/ 774733 h 6858000"/>
              <a:gd name="connsiteX4225" fmla="*/ 3778300 w 12192000"/>
              <a:gd name="connsiteY4225" fmla="*/ 774732 h 6858000"/>
              <a:gd name="connsiteX4226" fmla="*/ 3714814 w 12192000"/>
              <a:gd name="connsiteY4226" fmla="*/ 838231 h 6858000"/>
              <a:gd name="connsiteX4227" fmla="*/ 3778300 w 12192000"/>
              <a:gd name="connsiteY4227" fmla="*/ 901730 h 6858000"/>
              <a:gd name="connsiteX4228" fmla="*/ 3841795 w 12192000"/>
              <a:gd name="connsiteY4228" fmla="*/ 838231 h 6858000"/>
              <a:gd name="connsiteX4229" fmla="*/ 3778300 w 12192000"/>
              <a:gd name="connsiteY4229" fmla="*/ 774732 h 6858000"/>
              <a:gd name="connsiteX4230" fmla="*/ 3511623 w 12192000"/>
              <a:gd name="connsiteY4230" fmla="*/ 774732 h 6858000"/>
              <a:gd name="connsiteX4231" fmla="*/ 3448109 w 12192000"/>
              <a:gd name="connsiteY4231" fmla="*/ 838231 h 6858000"/>
              <a:gd name="connsiteX4232" fmla="*/ 3511623 w 12192000"/>
              <a:gd name="connsiteY4232" fmla="*/ 901730 h 6858000"/>
              <a:gd name="connsiteX4233" fmla="*/ 3575121 w 12192000"/>
              <a:gd name="connsiteY4233" fmla="*/ 838231 h 6858000"/>
              <a:gd name="connsiteX4234" fmla="*/ 3511623 w 12192000"/>
              <a:gd name="connsiteY4234" fmla="*/ 774732 h 6858000"/>
              <a:gd name="connsiteX4235" fmla="*/ 3244887 w 12192000"/>
              <a:gd name="connsiteY4235" fmla="*/ 774732 h 6858000"/>
              <a:gd name="connsiteX4236" fmla="*/ 3181399 w 12192000"/>
              <a:gd name="connsiteY4236" fmla="*/ 838231 h 6858000"/>
              <a:gd name="connsiteX4237" fmla="*/ 3244887 w 12192000"/>
              <a:gd name="connsiteY4237" fmla="*/ 901730 h 6858000"/>
              <a:gd name="connsiteX4238" fmla="*/ 3308377 w 12192000"/>
              <a:gd name="connsiteY4238" fmla="*/ 838231 h 6858000"/>
              <a:gd name="connsiteX4239" fmla="*/ 3244887 w 12192000"/>
              <a:gd name="connsiteY4239" fmla="*/ 774732 h 6858000"/>
              <a:gd name="connsiteX4240" fmla="*/ 2978236 w 12192000"/>
              <a:gd name="connsiteY4240" fmla="*/ 774732 h 6858000"/>
              <a:gd name="connsiteX4241" fmla="*/ 2914748 w 12192000"/>
              <a:gd name="connsiteY4241" fmla="*/ 838231 h 6858000"/>
              <a:gd name="connsiteX4242" fmla="*/ 2978236 w 12192000"/>
              <a:gd name="connsiteY4242" fmla="*/ 901731 h 6858000"/>
              <a:gd name="connsiteX4243" fmla="*/ 3041724 w 12192000"/>
              <a:gd name="connsiteY4243" fmla="*/ 838231 h 6858000"/>
              <a:gd name="connsiteX4244" fmla="*/ 2978236 w 12192000"/>
              <a:gd name="connsiteY4244" fmla="*/ 774732 h 6858000"/>
              <a:gd name="connsiteX4245" fmla="*/ 2711569 w 12192000"/>
              <a:gd name="connsiteY4245" fmla="*/ 774732 h 6858000"/>
              <a:gd name="connsiteX4246" fmla="*/ 2648050 w 12192000"/>
              <a:gd name="connsiteY4246" fmla="*/ 838232 h 6858000"/>
              <a:gd name="connsiteX4247" fmla="*/ 2711569 w 12192000"/>
              <a:gd name="connsiteY4247" fmla="*/ 901731 h 6858000"/>
              <a:gd name="connsiteX4248" fmla="*/ 2775073 w 12192000"/>
              <a:gd name="connsiteY4248" fmla="*/ 838232 h 6858000"/>
              <a:gd name="connsiteX4249" fmla="*/ 2711569 w 12192000"/>
              <a:gd name="connsiteY4249" fmla="*/ 774732 h 6858000"/>
              <a:gd name="connsiteX4250" fmla="*/ 5378407 w 12192000"/>
              <a:gd name="connsiteY4250" fmla="*/ 774731 h 6858000"/>
              <a:gd name="connsiteX4251" fmla="*/ 5314897 w 12192000"/>
              <a:gd name="connsiteY4251" fmla="*/ 838230 h 6858000"/>
              <a:gd name="connsiteX4252" fmla="*/ 5378407 w 12192000"/>
              <a:gd name="connsiteY4252" fmla="*/ 901729 h 6858000"/>
              <a:gd name="connsiteX4253" fmla="*/ 5441901 w 12192000"/>
              <a:gd name="connsiteY4253" fmla="*/ 838230 h 6858000"/>
              <a:gd name="connsiteX4254" fmla="*/ 5378407 w 12192000"/>
              <a:gd name="connsiteY4254" fmla="*/ 774731 h 6858000"/>
              <a:gd name="connsiteX4255" fmla="*/ 5111694 w 12192000"/>
              <a:gd name="connsiteY4255" fmla="*/ 774731 h 6858000"/>
              <a:gd name="connsiteX4256" fmla="*/ 5048180 w 12192000"/>
              <a:gd name="connsiteY4256" fmla="*/ 838230 h 6858000"/>
              <a:gd name="connsiteX4257" fmla="*/ 5111694 w 12192000"/>
              <a:gd name="connsiteY4257" fmla="*/ 901729 h 6858000"/>
              <a:gd name="connsiteX4258" fmla="*/ 5175199 w 12192000"/>
              <a:gd name="connsiteY4258" fmla="*/ 838230 h 6858000"/>
              <a:gd name="connsiteX4259" fmla="*/ 5111694 w 12192000"/>
              <a:gd name="connsiteY4259" fmla="*/ 774731 h 6858000"/>
              <a:gd name="connsiteX4260" fmla="*/ 4844996 w 12192000"/>
              <a:gd name="connsiteY4260" fmla="*/ 774731 h 6858000"/>
              <a:gd name="connsiteX4261" fmla="*/ 4781498 w 12192000"/>
              <a:gd name="connsiteY4261" fmla="*/ 838230 h 6858000"/>
              <a:gd name="connsiteX4262" fmla="*/ 4844996 w 12192000"/>
              <a:gd name="connsiteY4262" fmla="*/ 901729 h 6858000"/>
              <a:gd name="connsiteX4263" fmla="*/ 4908504 w 12192000"/>
              <a:gd name="connsiteY4263" fmla="*/ 838230 h 6858000"/>
              <a:gd name="connsiteX4264" fmla="*/ 4844996 w 12192000"/>
              <a:gd name="connsiteY4264" fmla="*/ 774731 h 6858000"/>
              <a:gd name="connsiteX4265" fmla="*/ 4578343 w 12192000"/>
              <a:gd name="connsiteY4265" fmla="*/ 774731 h 6858000"/>
              <a:gd name="connsiteX4266" fmla="*/ 4514828 w 12192000"/>
              <a:gd name="connsiteY4266" fmla="*/ 838230 h 6858000"/>
              <a:gd name="connsiteX4267" fmla="*/ 4578343 w 12192000"/>
              <a:gd name="connsiteY4267" fmla="*/ 901730 h 6858000"/>
              <a:gd name="connsiteX4268" fmla="*/ 4641806 w 12192000"/>
              <a:gd name="connsiteY4268" fmla="*/ 838230 h 6858000"/>
              <a:gd name="connsiteX4269" fmla="*/ 4578343 w 12192000"/>
              <a:gd name="connsiteY4269" fmla="*/ 774731 h 6858000"/>
              <a:gd name="connsiteX4270" fmla="*/ 4311612 w 12192000"/>
              <a:gd name="connsiteY4270" fmla="*/ 774731 h 6858000"/>
              <a:gd name="connsiteX4271" fmla="*/ 4248124 w 12192000"/>
              <a:gd name="connsiteY4271" fmla="*/ 838230 h 6858000"/>
              <a:gd name="connsiteX4272" fmla="*/ 4311612 w 12192000"/>
              <a:gd name="connsiteY4272" fmla="*/ 901730 h 6858000"/>
              <a:gd name="connsiteX4273" fmla="*/ 4375123 w 12192000"/>
              <a:gd name="connsiteY4273" fmla="*/ 838230 h 6858000"/>
              <a:gd name="connsiteX4274" fmla="*/ 4311612 w 12192000"/>
              <a:gd name="connsiteY4274" fmla="*/ 774731 h 6858000"/>
              <a:gd name="connsiteX4275" fmla="*/ 4045003 w 12192000"/>
              <a:gd name="connsiteY4275" fmla="*/ 774731 h 6858000"/>
              <a:gd name="connsiteX4276" fmla="*/ 3981504 w 12192000"/>
              <a:gd name="connsiteY4276" fmla="*/ 838231 h 6858000"/>
              <a:gd name="connsiteX4277" fmla="*/ 4045003 w 12192000"/>
              <a:gd name="connsiteY4277" fmla="*/ 901730 h 6858000"/>
              <a:gd name="connsiteX4278" fmla="*/ 4108408 w 12192000"/>
              <a:gd name="connsiteY4278" fmla="*/ 838231 h 6858000"/>
              <a:gd name="connsiteX4279" fmla="*/ 4045003 w 12192000"/>
              <a:gd name="connsiteY4279" fmla="*/ 774731 h 6858000"/>
              <a:gd name="connsiteX4280" fmla="*/ 6978568 w 12192000"/>
              <a:gd name="connsiteY4280" fmla="*/ 774730 h 6858000"/>
              <a:gd name="connsiteX4281" fmla="*/ 6915068 w 12192000"/>
              <a:gd name="connsiteY4281" fmla="*/ 838229 h 6858000"/>
              <a:gd name="connsiteX4282" fmla="*/ 6978568 w 12192000"/>
              <a:gd name="connsiteY4282" fmla="*/ 901728 h 6858000"/>
              <a:gd name="connsiteX4283" fmla="*/ 7042068 w 12192000"/>
              <a:gd name="connsiteY4283" fmla="*/ 838229 h 6858000"/>
              <a:gd name="connsiteX4284" fmla="*/ 6978568 w 12192000"/>
              <a:gd name="connsiteY4284" fmla="*/ 774730 h 6858000"/>
              <a:gd name="connsiteX4285" fmla="*/ 6711868 w 12192000"/>
              <a:gd name="connsiteY4285" fmla="*/ 774730 h 6858000"/>
              <a:gd name="connsiteX4286" fmla="*/ 6648368 w 12192000"/>
              <a:gd name="connsiteY4286" fmla="*/ 838229 h 6858000"/>
              <a:gd name="connsiteX4287" fmla="*/ 6711868 w 12192000"/>
              <a:gd name="connsiteY4287" fmla="*/ 901728 h 6858000"/>
              <a:gd name="connsiteX4288" fmla="*/ 6775368 w 12192000"/>
              <a:gd name="connsiteY4288" fmla="*/ 838229 h 6858000"/>
              <a:gd name="connsiteX4289" fmla="*/ 6711868 w 12192000"/>
              <a:gd name="connsiteY4289" fmla="*/ 774730 h 6858000"/>
              <a:gd name="connsiteX4290" fmla="*/ 6445168 w 12192000"/>
              <a:gd name="connsiteY4290" fmla="*/ 774730 h 6858000"/>
              <a:gd name="connsiteX4291" fmla="*/ 6381668 w 12192000"/>
              <a:gd name="connsiteY4291" fmla="*/ 838229 h 6858000"/>
              <a:gd name="connsiteX4292" fmla="*/ 6445168 w 12192000"/>
              <a:gd name="connsiteY4292" fmla="*/ 901728 h 6858000"/>
              <a:gd name="connsiteX4293" fmla="*/ 6508668 w 12192000"/>
              <a:gd name="connsiteY4293" fmla="*/ 838229 h 6858000"/>
              <a:gd name="connsiteX4294" fmla="*/ 6445168 w 12192000"/>
              <a:gd name="connsiteY4294" fmla="*/ 774730 h 6858000"/>
              <a:gd name="connsiteX4295" fmla="*/ 6178468 w 12192000"/>
              <a:gd name="connsiteY4295" fmla="*/ 774730 h 6858000"/>
              <a:gd name="connsiteX4296" fmla="*/ 6114968 w 12192000"/>
              <a:gd name="connsiteY4296" fmla="*/ 838229 h 6858000"/>
              <a:gd name="connsiteX4297" fmla="*/ 6178468 w 12192000"/>
              <a:gd name="connsiteY4297" fmla="*/ 901729 h 6858000"/>
              <a:gd name="connsiteX4298" fmla="*/ 6241968 w 12192000"/>
              <a:gd name="connsiteY4298" fmla="*/ 838229 h 6858000"/>
              <a:gd name="connsiteX4299" fmla="*/ 6178468 w 12192000"/>
              <a:gd name="connsiteY4299" fmla="*/ 774730 h 6858000"/>
              <a:gd name="connsiteX4300" fmla="*/ 5911769 w 12192000"/>
              <a:gd name="connsiteY4300" fmla="*/ 774730 h 6858000"/>
              <a:gd name="connsiteX4301" fmla="*/ 5848274 w 12192000"/>
              <a:gd name="connsiteY4301" fmla="*/ 838229 h 6858000"/>
              <a:gd name="connsiteX4302" fmla="*/ 5911769 w 12192000"/>
              <a:gd name="connsiteY4302" fmla="*/ 901729 h 6858000"/>
              <a:gd name="connsiteX4303" fmla="*/ 5975281 w 12192000"/>
              <a:gd name="connsiteY4303" fmla="*/ 838229 h 6858000"/>
              <a:gd name="connsiteX4304" fmla="*/ 5911769 w 12192000"/>
              <a:gd name="connsiteY4304" fmla="*/ 774730 h 6858000"/>
              <a:gd name="connsiteX4305" fmla="*/ 5645088 w 12192000"/>
              <a:gd name="connsiteY4305" fmla="*/ 774730 h 6858000"/>
              <a:gd name="connsiteX4306" fmla="*/ 5581595 w 12192000"/>
              <a:gd name="connsiteY4306" fmla="*/ 838230 h 6858000"/>
              <a:gd name="connsiteX4307" fmla="*/ 5645088 w 12192000"/>
              <a:gd name="connsiteY4307" fmla="*/ 901729 h 6858000"/>
              <a:gd name="connsiteX4308" fmla="*/ 5708583 w 12192000"/>
              <a:gd name="connsiteY4308" fmla="*/ 838230 h 6858000"/>
              <a:gd name="connsiteX4309" fmla="*/ 5645088 w 12192000"/>
              <a:gd name="connsiteY4309" fmla="*/ 774730 h 6858000"/>
              <a:gd name="connsiteX4310" fmla="*/ 8578768 w 12192000"/>
              <a:gd name="connsiteY4310" fmla="*/ 774729 h 6858000"/>
              <a:gd name="connsiteX4311" fmla="*/ 8515268 w 12192000"/>
              <a:gd name="connsiteY4311" fmla="*/ 838228 h 6858000"/>
              <a:gd name="connsiteX4312" fmla="*/ 8578768 w 12192000"/>
              <a:gd name="connsiteY4312" fmla="*/ 901727 h 6858000"/>
              <a:gd name="connsiteX4313" fmla="*/ 8642268 w 12192000"/>
              <a:gd name="connsiteY4313" fmla="*/ 838228 h 6858000"/>
              <a:gd name="connsiteX4314" fmla="*/ 8578768 w 12192000"/>
              <a:gd name="connsiteY4314" fmla="*/ 774729 h 6858000"/>
              <a:gd name="connsiteX4315" fmla="*/ 8312068 w 12192000"/>
              <a:gd name="connsiteY4315" fmla="*/ 774729 h 6858000"/>
              <a:gd name="connsiteX4316" fmla="*/ 8248568 w 12192000"/>
              <a:gd name="connsiteY4316" fmla="*/ 838228 h 6858000"/>
              <a:gd name="connsiteX4317" fmla="*/ 8312068 w 12192000"/>
              <a:gd name="connsiteY4317" fmla="*/ 901727 h 6858000"/>
              <a:gd name="connsiteX4318" fmla="*/ 8375568 w 12192000"/>
              <a:gd name="connsiteY4318" fmla="*/ 838228 h 6858000"/>
              <a:gd name="connsiteX4319" fmla="*/ 8312068 w 12192000"/>
              <a:gd name="connsiteY4319" fmla="*/ 774729 h 6858000"/>
              <a:gd name="connsiteX4320" fmla="*/ 8045368 w 12192000"/>
              <a:gd name="connsiteY4320" fmla="*/ 774729 h 6858000"/>
              <a:gd name="connsiteX4321" fmla="*/ 7981868 w 12192000"/>
              <a:gd name="connsiteY4321" fmla="*/ 838228 h 6858000"/>
              <a:gd name="connsiteX4322" fmla="*/ 8045368 w 12192000"/>
              <a:gd name="connsiteY4322" fmla="*/ 901727 h 6858000"/>
              <a:gd name="connsiteX4323" fmla="*/ 8108868 w 12192000"/>
              <a:gd name="connsiteY4323" fmla="*/ 838228 h 6858000"/>
              <a:gd name="connsiteX4324" fmla="*/ 8045368 w 12192000"/>
              <a:gd name="connsiteY4324" fmla="*/ 774729 h 6858000"/>
              <a:gd name="connsiteX4325" fmla="*/ 7778668 w 12192000"/>
              <a:gd name="connsiteY4325" fmla="*/ 774729 h 6858000"/>
              <a:gd name="connsiteX4326" fmla="*/ 7715168 w 12192000"/>
              <a:gd name="connsiteY4326" fmla="*/ 838228 h 6858000"/>
              <a:gd name="connsiteX4327" fmla="*/ 7778668 w 12192000"/>
              <a:gd name="connsiteY4327" fmla="*/ 901728 h 6858000"/>
              <a:gd name="connsiteX4328" fmla="*/ 7842168 w 12192000"/>
              <a:gd name="connsiteY4328" fmla="*/ 838228 h 6858000"/>
              <a:gd name="connsiteX4329" fmla="*/ 7778668 w 12192000"/>
              <a:gd name="connsiteY4329" fmla="*/ 774729 h 6858000"/>
              <a:gd name="connsiteX4330" fmla="*/ 7511968 w 12192000"/>
              <a:gd name="connsiteY4330" fmla="*/ 774729 h 6858000"/>
              <a:gd name="connsiteX4331" fmla="*/ 7448468 w 12192000"/>
              <a:gd name="connsiteY4331" fmla="*/ 838228 h 6858000"/>
              <a:gd name="connsiteX4332" fmla="*/ 7511968 w 12192000"/>
              <a:gd name="connsiteY4332" fmla="*/ 901728 h 6858000"/>
              <a:gd name="connsiteX4333" fmla="*/ 7575468 w 12192000"/>
              <a:gd name="connsiteY4333" fmla="*/ 838228 h 6858000"/>
              <a:gd name="connsiteX4334" fmla="*/ 7511968 w 12192000"/>
              <a:gd name="connsiteY4334" fmla="*/ 774729 h 6858000"/>
              <a:gd name="connsiteX4335" fmla="*/ 7245268 w 12192000"/>
              <a:gd name="connsiteY4335" fmla="*/ 774729 h 6858000"/>
              <a:gd name="connsiteX4336" fmla="*/ 7181768 w 12192000"/>
              <a:gd name="connsiteY4336" fmla="*/ 838229 h 6858000"/>
              <a:gd name="connsiteX4337" fmla="*/ 7245268 w 12192000"/>
              <a:gd name="connsiteY4337" fmla="*/ 901728 h 6858000"/>
              <a:gd name="connsiteX4338" fmla="*/ 7308768 w 12192000"/>
              <a:gd name="connsiteY4338" fmla="*/ 838229 h 6858000"/>
              <a:gd name="connsiteX4339" fmla="*/ 7245268 w 12192000"/>
              <a:gd name="connsiteY4339" fmla="*/ 774729 h 6858000"/>
              <a:gd name="connsiteX4340" fmla="*/ 9912268 w 12192000"/>
              <a:gd name="connsiteY4340" fmla="*/ 774728 h 6858000"/>
              <a:gd name="connsiteX4341" fmla="*/ 9848768 w 12192000"/>
              <a:gd name="connsiteY4341" fmla="*/ 838227 h 6858000"/>
              <a:gd name="connsiteX4342" fmla="*/ 9912268 w 12192000"/>
              <a:gd name="connsiteY4342" fmla="*/ 901726 h 6858000"/>
              <a:gd name="connsiteX4343" fmla="*/ 9975768 w 12192000"/>
              <a:gd name="connsiteY4343" fmla="*/ 838227 h 6858000"/>
              <a:gd name="connsiteX4344" fmla="*/ 9912268 w 12192000"/>
              <a:gd name="connsiteY4344" fmla="*/ 774728 h 6858000"/>
              <a:gd name="connsiteX4345" fmla="*/ 9645568 w 12192000"/>
              <a:gd name="connsiteY4345" fmla="*/ 774728 h 6858000"/>
              <a:gd name="connsiteX4346" fmla="*/ 9582068 w 12192000"/>
              <a:gd name="connsiteY4346" fmla="*/ 838227 h 6858000"/>
              <a:gd name="connsiteX4347" fmla="*/ 9645568 w 12192000"/>
              <a:gd name="connsiteY4347" fmla="*/ 901726 h 6858000"/>
              <a:gd name="connsiteX4348" fmla="*/ 9709068 w 12192000"/>
              <a:gd name="connsiteY4348" fmla="*/ 838227 h 6858000"/>
              <a:gd name="connsiteX4349" fmla="*/ 9645568 w 12192000"/>
              <a:gd name="connsiteY4349" fmla="*/ 774728 h 6858000"/>
              <a:gd name="connsiteX4350" fmla="*/ 9378868 w 12192000"/>
              <a:gd name="connsiteY4350" fmla="*/ 774728 h 6858000"/>
              <a:gd name="connsiteX4351" fmla="*/ 9315368 w 12192000"/>
              <a:gd name="connsiteY4351" fmla="*/ 838227 h 6858000"/>
              <a:gd name="connsiteX4352" fmla="*/ 9378868 w 12192000"/>
              <a:gd name="connsiteY4352" fmla="*/ 901727 h 6858000"/>
              <a:gd name="connsiteX4353" fmla="*/ 9442368 w 12192000"/>
              <a:gd name="connsiteY4353" fmla="*/ 838227 h 6858000"/>
              <a:gd name="connsiteX4354" fmla="*/ 9378868 w 12192000"/>
              <a:gd name="connsiteY4354" fmla="*/ 774728 h 6858000"/>
              <a:gd name="connsiteX4355" fmla="*/ 9112168 w 12192000"/>
              <a:gd name="connsiteY4355" fmla="*/ 774728 h 6858000"/>
              <a:gd name="connsiteX4356" fmla="*/ 9048668 w 12192000"/>
              <a:gd name="connsiteY4356" fmla="*/ 838227 h 6858000"/>
              <a:gd name="connsiteX4357" fmla="*/ 9112168 w 12192000"/>
              <a:gd name="connsiteY4357" fmla="*/ 901727 h 6858000"/>
              <a:gd name="connsiteX4358" fmla="*/ 9175668 w 12192000"/>
              <a:gd name="connsiteY4358" fmla="*/ 838227 h 6858000"/>
              <a:gd name="connsiteX4359" fmla="*/ 9112168 w 12192000"/>
              <a:gd name="connsiteY4359" fmla="*/ 774728 h 6858000"/>
              <a:gd name="connsiteX4360" fmla="*/ 8845468 w 12192000"/>
              <a:gd name="connsiteY4360" fmla="*/ 774728 h 6858000"/>
              <a:gd name="connsiteX4361" fmla="*/ 8781968 w 12192000"/>
              <a:gd name="connsiteY4361" fmla="*/ 838228 h 6858000"/>
              <a:gd name="connsiteX4362" fmla="*/ 8845468 w 12192000"/>
              <a:gd name="connsiteY4362" fmla="*/ 901727 h 6858000"/>
              <a:gd name="connsiteX4363" fmla="*/ 8908968 w 12192000"/>
              <a:gd name="connsiteY4363" fmla="*/ 838228 h 6858000"/>
              <a:gd name="connsiteX4364" fmla="*/ 8845468 w 12192000"/>
              <a:gd name="connsiteY4364" fmla="*/ 774728 h 6858000"/>
              <a:gd name="connsiteX4365" fmla="*/ 11512468 w 12192000"/>
              <a:gd name="connsiteY4365" fmla="*/ 774727 h 6858000"/>
              <a:gd name="connsiteX4366" fmla="*/ 11448968 w 12192000"/>
              <a:gd name="connsiteY4366" fmla="*/ 838226 h 6858000"/>
              <a:gd name="connsiteX4367" fmla="*/ 11512468 w 12192000"/>
              <a:gd name="connsiteY4367" fmla="*/ 901725 h 6858000"/>
              <a:gd name="connsiteX4368" fmla="*/ 11575968 w 12192000"/>
              <a:gd name="connsiteY4368" fmla="*/ 838226 h 6858000"/>
              <a:gd name="connsiteX4369" fmla="*/ 11512468 w 12192000"/>
              <a:gd name="connsiteY4369" fmla="*/ 774727 h 6858000"/>
              <a:gd name="connsiteX4370" fmla="*/ 11245768 w 12192000"/>
              <a:gd name="connsiteY4370" fmla="*/ 774727 h 6858000"/>
              <a:gd name="connsiteX4371" fmla="*/ 11182268 w 12192000"/>
              <a:gd name="connsiteY4371" fmla="*/ 838226 h 6858000"/>
              <a:gd name="connsiteX4372" fmla="*/ 11245768 w 12192000"/>
              <a:gd name="connsiteY4372" fmla="*/ 901725 h 6858000"/>
              <a:gd name="connsiteX4373" fmla="*/ 11309268 w 12192000"/>
              <a:gd name="connsiteY4373" fmla="*/ 838226 h 6858000"/>
              <a:gd name="connsiteX4374" fmla="*/ 11245768 w 12192000"/>
              <a:gd name="connsiteY4374" fmla="*/ 774727 h 6858000"/>
              <a:gd name="connsiteX4375" fmla="*/ 10979068 w 12192000"/>
              <a:gd name="connsiteY4375" fmla="*/ 774727 h 6858000"/>
              <a:gd name="connsiteX4376" fmla="*/ 10915568 w 12192000"/>
              <a:gd name="connsiteY4376" fmla="*/ 838226 h 6858000"/>
              <a:gd name="connsiteX4377" fmla="*/ 10979068 w 12192000"/>
              <a:gd name="connsiteY4377" fmla="*/ 901725 h 6858000"/>
              <a:gd name="connsiteX4378" fmla="*/ 11042568 w 12192000"/>
              <a:gd name="connsiteY4378" fmla="*/ 838226 h 6858000"/>
              <a:gd name="connsiteX4379" fmla="*/ 10979068 w 12192000"/>
              <a:gd name="connsiteY4379" fmla="*/ 774727 h 6858000"/>
              <a:gd name="connsiteX4380" fmla="*/ 10712368 w 12192000"/>
              <a:gd name="connsiteY4380" fmla="*/ 774727 h 6858000"/>
              <a:gd name="connsiteX4381" fmla="*/ 10648868 w 12192000"/>
              <a:gd name="connsiteY4381" fmla="*/ 838226 h 6858000"/>
              <a:gd name="connsiteX4382" fmla="*/ 10712368 w 12192000"/>
              <a:gd name="connsiteY4382" fmla="*/ 901726 h 6858000"/>
              <a:gd name="connsiteX4383" fmla="*/ 10775868 w 12192000"/>
              <a:gd name="connsiteY4383" fmla="*/ 838226 h 6858000"/>
              <a:gd name="connsiteX4384" fmla="*/ 10712368 w 12192000"/>
              <a:gd name="connsiteY4384" fmla="*/ 774727 h 6858000"/>
              <a:gd name="connsiteX4385" fmla="*/ 10445668 w 12192000"/>
              <a:gd name="connsiteY4385" fmla="*/ 774727 h 6858000"/>
              <a:gd name="connsiteX4386" fmla="*/ 10382168 w 12192000"/>
              <a:gd name="connsiteY4386" fmla="*/ 838227 h 6858000"/>
              <a:gd name="connsiteX4387" fmla="*/ 10445668 w 12192000"/>
              <a:gd name="connsiteY4387" fmla="*/ 901726 h 6858000"/>
              <a:gd name="connsiteX4388" fmla="*/ 10509168 w 12192000"/>
              <a:gd name="connsiteY4388" fmla="*/ 838227 h 6858000"/>
              <a:gd name="connsiteX4389" fmla="*/ 10445668 w 12192000"/>
              <a:gd name="connsiteY4389" fmla="*/ 774727 h 6858000"/>
              <a:gd name="connsiteX4390" fmla="*/ 10178968 w 12192000"/>
              <a:gd name="connsiteY4390" fmla="*/ 774727 h 6858000"/>
              <a:gd name="connsiteX4391" fmla="*/ 10115468 w 12192000"/>
              <a:gd name="connsiteY4391" fmla="*/ 838227 h 6858000"/>
              <a:gd name="connsiteX4392" fmla="*/ 10178968 w 12192000"/>
              <a:gd name="connsiteY4392" fmla="*/ 901726 h 6858000"/>
              <a:gd name="connsiteX4393" fmla="*/ 10242468 w 12192000"/>
              <a:gd name="connsiteY4393" fmla="*/ 838227 h 6858000"/>
              <a:gd name="connsiteX4394" fmla="*/ 10178968 w 12192000"/>
              <a:gd name="connsiteY4394" fmla="*/ 774727 h 6858000"/>
              <a:gd name="connsiteX4395" fmla="*/ 11779168 w 12192000"/>
              <a:gd name="connsiteY4395" fmla="*/ 774726 h 6858000"/>
              <a:gd name="connsiteX4396" fmla="*/ 11715668 w 12192000"/>
              <a:gd name="connsiteY4396" fmla="*/ 838226 h 6858000"/>
              <a:gd name="connsiteX4397" fmla="*/ 11779168 w 12192000"/>
              <a:gd name="connsiteY4397" fmla="*/ 901725 h 6858000"/>
              <a:gd name="connsiteX4398" fmla="*/ 11842668 w 12192000"/>
              <a:gd name="connsiteY4398" fmla="*/ 838226 h 6858000"/>
              <a:gd name="connsiteX4399" fmla="*/ 11779168 w 12192000"/>
              <a:gd name="connsiteY4399" fmla="*/ 774726 h 6858000"/>
              <a:gd name="connsiteX4400" fmla="*/ 1098619 w 12192000"/>
              <a:gd name="connsiteY4400" fmla="*/ 469946 h 6858000"/>
              <a:gd name="connsiteX4401" fmla="*/ 1035120 w 12192000"/>
              <a:gd name="connsiteY4401" fmla="*/ 533445 h 6858000"/>
              <a:gd name="connsiteX4402" fmla="*/ 1098619 w 12192000"/>
              <a:gd name="connsiteY4402" fmla="*/ 596944 h 6858000"/>
              <a:gd name="connsiteX4403" fmla="*/ 1162118 w 12192000"/>
              <a:gd name="connsiteY4403" fmla="*/ 533445 h 6858000"/>
              <a:gd name="connsiteX4404" fmla="*/ 1098619 w 12192000"/>
              <a:gd name="connsiteY4404" fmla="*/ 469946 h 6858000"/>
              <a:gd name="connsiteX4405" fmla="*/ 831923 w 12192000"/>
              <a:gd name="connsiteY4405" fmla="*/ 469946 h 6858000"/>
              <a:gd name="connsiteX4406" fmla="*/ 768424 w 12192000"/>
              <a:gd name="connsiteY4406" fmla="*/ 533445 h 6858000"/>
              <a:gd name="connsiteX4407" fmla="*/ 831923 w 12192000"/>
              <a:gd name="connsiteY4407" fmla="*/ 596944 h 6858000"/>
              <a:gd name="connsiteX4408" fmla="*/ 895422 w 12192000"/>
              <a:gd name="connsiteY4408" fmla="*/ 533445 h 6858000"/>
              <a:gd name="connsiteX4409" fmla="*/ 831923 w 12192000"/>
              <a:gd name="connsiteY4409" fmla="*/ 469946 h 6858000"/>
              <a:gd name="connsiteX4410" fmla="*/ 565227 w 12192000"/>
              <a:gd name="connsiteY4410" fmla="*/ 469946 h 6858000"/>
              <a:gd name="connsiteX4411" fmla="*/ 501728 w 12192000"/>
              <a:gd name="connsiteY4411" fmla="*/ 533445 h 6858000"/>
              <a:gd name="connsiteX4412" fmla="*/ 565227 w 12192000"/>
              <a:gd name="connsiteY4412" fmla="*/ 596944 h 6858000"/>
              <a:gd name="connsiteX4413" fmla="*/ 628726 w 12192000"/>
              <a:gd name="connsiteY4413" fmla="*/ 533445 h 6858000"/>
              <a:gd name="connsiteX4414" fmla="*/ 565227 w 12192000"/>
              <a:gd name="connsiteY4414" fmla="*/ 469946 h 6858000"/>
              <a:gd name="connsiteX4415" fmla="*/ 298531 w 12192000"/>
              <a:gd name="connsiteY4415" fmla="*/ 469946 h 6858000"/>
              <a:gd name="connsiteX4416" fmla="*/ 235032 w 12192000"/>
              <a:gd name="connsiteY4416" fmla="*/ 533445 h 6858000"/>
              <a:gd name="connsiteX4417" fmla="*/ 298531 w 12192000"/>
              <a:gd name="connsiteY4417" fmla="*/ 596945 h 6858000"/>
              <a:gd name="connsiteX4418" fmla="*/ 362030 w 12192000"/>
              <a:gd name="connsiteY4418" fmla="*/ 533445 h 6858000"/>
              <a:gd name="connsiteX4419" fmla="*/ 298531 w 12192000"/>
              <a:gd name="connsiteY4419" fmla="*/ 469946 h 6858000"/>
              <a:gd name="connsiteX4420" fmla="*/ 2698871 w 12192000"/>
              <a:gd name="connsiteY4420" fmla="*/ 469945 h 6858000"/>
              <a:gd name="connsiteX4421" fmla="*/ 2635370 w 12192000"/>
              <a:gd name="connsiteY4421" fmla="*/ 533444 h 6858000"/>
              <a:gd name="connsiteX4422" fmla="*/ 2698871 w 12192000"/>
              <a:gd name="connsiteY4422" fmla="*/ 596943 h 6858000"/>
              <a:gd name="connsiteX4423" fmla="*/ 2762396 w 12192000"/>
              <a:gd name="connsiteY4423" fmla="*/ 533444 h 6858000"/>
              <a:gd name="connsiteX4424" fmla="*/ 2698871 w 12192000"/>
              <a:gd name="connsiteY4424" fmla="*/ 469945 h 6858000"/>
              <a:gd name="connsiteX4425" fmla="*/ 2432134 w 12192000"/>
              <a:gd name="connsiteY4425" fmla="*/ 469945 h 6858000"/>
              <a:gd name="connsiteX4426" fmla="*/ 2368636 w 12192000"/>
              <a:gd name="connsiteY4426" fmla="*/ 533444 h 6858000"/>
              <a:gd name="connsiteX4427" fmla="*/ 2432134 w 12192000"/>
              <a:gd name="connsiteY4427" fmla="*/ 596943 h 6858000"/>
              <a:gd name="connsiteX4428" fmla="*/ 2495641 w 12192000"/>
              <a:gd name="connsiteY4428" fmla="*/ 533444 h 6858000"/>
              <a:gd name="connsiteX4429" fmla="*/ 2432134 w 12192000"/>
              <a:gd name="connsiteY4429" fmla="*/ 469945 h 6858000"/>
              <a:gd name="connsiteX4430" fmla="*/ 2165442 w 12192000"/>
              <a:gd name="connsiteY4430" fmla="*/ 469945 h 6858000"/>
              <a:gd name="connsiteX4431" fmla="*/ 2101947 w 12192000"/>
              <a:gd name="connsiteY4431" fmla="*/ 533444 h 6858000"/>
              <a:gd name="connsiteX4432" fmla="*/ 2165442 w 12192000"/>
              <a:gd name="connsiteY4432" fmla="*/ 596943 h 6858000"/>
              <a:gd name="connsiteX4433" fmla="*/ 2228935 w 12192000"/>
              <a:gd name="connsiteY4433" fmla="*/ 533444 h 6858000"/>
              <a:gd name="connsiteX4434" fmla="*/ 2165442 w 12192000"/>
              <a:gd name="connsiteY4434" fmla="*/ 469945 h 6858000"/>
              <a:gd name="connsiteX4435" fmla="*/ 1898714 w 12192000"/>
              <a:gd name="connsiteY4435" fmla="*/ 469945 h 6858000"/>
              <a:gd name="connsiteX4436" fmla="*/ 1835214 w 12192000"/>
              <a:gd name="connsiteY4436" fmla="*/ 533444 h 6858000"/>
              <a:gd name="connsiteX4437" fmla="*/ 1898714 w 12192000"/>
              <a:gd name="connsiteY4437" fmla="*/ 596943 h 6858000"/>
              <a:gd name="connsiteX4438" fmla="*/ 1962216 w 12192000"/>
              <a:gd name="connsiteY4438" fmla="*/ 533444 h 6858000"/>
              <a:gd name="connsiteX4439" fmla="*/ 1898714 w 12192000"/>
              <a:gd name="connsiteY4439" fmla="*/ 469945 h 6858000"/>
              <a:gd name="connsiteX4440" fmla="*/ 1632014 w 12192000"/>
              <a:gd name="connsiteY4440" fmla="*/ 469945 h 6858000"/>
              <a:gd name="connsiteX4441" fmla="*/ 1568512 w 12192000"/>
              <a:gd name="connsiteY4441" fmla="*/ 533444 h 6858000"/>
              <a:gd name="connsiteX4442" fmla="*/ 1632014 w 12192000"/>
              <a:gd name="connsiteY4442" fmla="*/ 596944 h 6858000"/>
              <a:gd name="connsiteX4443" fmla="*/ 1695512 w 12192000"/>
              <a:gd name="connsiteY4443" fmla="*/ 533444 h 6858000"/>
              <a:gd name="connsiteX4444" fmla="*/ 1632014 w 12192000"/>
              <a:gd name="connsiteY4444" fmla="*/ 469945 h 6858000"/>
              <a:gd name="connsiteX4445" fmla="*/ 1365315 w 12192000"/>
              <a:gd name="connsiteY4445" fmla="*/ 469945 h 6858000"/>
              <a:gd name="connsiteX4446" fmla="*/ 1301816 w 12192000"/>
              <a:gd name="connsiteY4446" fmla="*/ 533445 h 6858000"/>
              <a:gd name="connsiteX4447" fmla="*/ 1365315 w 12192000"/>
              <a:gd name="connsiteY4447" fmla="*/ 596944 h 6858000"/>
              <a:gd name="connsiteX4448" fmla="*/ 1428814 w 12192000"/>
              <a:gd name="connsiteY4448" fmla="*/ 533445 h 6858000"/>
              <a:gd name="connsiteX4449" fmla="*/ 1365315 w 12192000"/>
              <a:gd name="connsiteY4449" fmla="*/ 469945 h 6858000"/>
              <a:gd name="connsiteX4450" fmla="*/ 4032336 w 12192000"/>
              <a:gd name="connsiteY4450" fmla="*/ 469944 h 6858000"/>
              <a:gd name="connsiteX4451" fmla="*/ 3968820 w 12192000"/>
              <a:gd name="connsiteY4451" fmla="*/ 533443 h 6858000"/>
              <a:gd name="connsiteX4452" fmla="*/ 4032336 w 12192000"/>
              <a:gd name="connsiteY4452" fmla="*/ 596942 h 6858000"/>
              <a:gd name="connsiteX4453" fmla="*/ 4095701 w 12192000"/>
              <a:gd name="connsiteY4453" fmla="*/ 533443 h 6858000"/>
              <a:gd name="connsiteX4454" fmla="*/ 4032336 w 12192000"/>
              <a:gd name="connsiteY4454" fmla="*/ 469944 h 6858000"/>
              <a:gd name="connsiteX4455" fmla="*/ 3765616 w 12192000"/>
              <a:gd name="connsiteY4455" fmla="*/ 469944 h 6858000"/>
              <a:gd name="connsiteX4456" fmla="*/ 3702132 w 12192000"/>
              <a:gd name="connsiteY4456" fmla="*/ 533443 h 6858000"/>
              <a:gd name="connsiteX4457" fmla="*/ 3765616 w 12192000"/>
              <a:gd name="connsiteY4457" fmla="*/ 596942 h 6858000"/>
              <a:gd name="connsiteX4458" fmla="*/ 3829104 w 12192000"/>
              <a:gd name="connsiteY4458" fmla="*/ 533443 h 6858000"/>
              <a:gd name="connsiteX4459" fmla="*/ 3765616 w 12192000"/>
              <a:gd name="connsiteY4459" fmla="*/ 469944 h 6858000"/>
              <a:gd name="connsiteX4460" fmla="*/ 3498937 w 12192000"/>
              <a:gd name="connsiteY4460" fmla="*/ 469944 h 6858000"/>
              <a:gd name="connsiteX4461" fmla="*/ 3435420 w 12192000"/>
              <a:gd name="connsiteY4461" fmla="*/ 533443 h 6858000"/>
              <a:gd name="connsiteX4462" fmla="*/ 3498937 w 12192000"/>
              <a:gd name="connsiteY4462" fmla="*/ 596942 h 6858000"/>
              <a:gd name="connsiteX4463" fmla="*/ 3562450 w 12192000"/>
              <a:gd name="connsiteY4463" fmla="*/ 533443 h 6858000"/>
              <a:gd name="connsiteX4464" fmla="*/ 3498937 w 12192000"/>
              <a:gd name="connsiteY4464" fmla="*/ 469944 h 6858000"/>
              <a:gd name="connsiteX4465" fmla="*/ 3232202 w 12192000"/>
              <a:gd name="connsiteY4465" fmla="*/ 469944 h 6858000"/>
              <a:gd name="connsiteX4466" fmla="*/ 3168715 w 12192000"/>
              <a:gd name="connsiteY4466" fmla="*/ 533443 h 6858000"/>
              <a:gd name="connsiteX4467" fmla="*/ 3232202 w 12192000"/>
              <a:gd name="connsiteY4467" fmla="*/ 596942 h 6858000"/>
              <a:gd name="connsiteX4468" fmla="*/ 3295689 w 12192000"/>
              <a:gd name="connsiteY4468" fmla="*/ 533443 h 6858000"/>
              <a:gd name="connsiteX4469" fmla="*/ 3232202 w 12192000"/>
              <a:gd name="connsiteY4469" fmla="*/ 469944 h 6858000"/>
              <a:gd name="connsiteX4470" fmla="*/ 2965556 w 12192000"/>
              <a:gd name="connsiteY4470" fmla="*/ 469944 h 6858000"/>
              <a:gd name="connsiteX4471" fmla="*/ 2902068 w 12192000"/>
              <a:gd name="connsiteY4471" fmla="*/ 533444 h 6858000"/>
              <a:gd name="connsiteX4472" fmla="*/ 2965556 w 12192000"/>
              <a:gd name="connsiteY4472" fmla="*/ 596943 h 6858000"/>
              <a:gd name="connsiteX4473" fmla="*/ 3029043 w 12192000"/>
              <a:gd name="connsiteY4473" fmla="*/ 533444 h 6858000"/>
              <a:gd name="connsiteX4474" fmla="*/ 2965556 w 12192000"/>
              <a:gd name="connsiteY4474" fmla="*/ 469944 h 6858000"/>
              <a:gd name="connsiteX4475" fmla="*/ 5365709 w 12192000"/>
              <a:gd name="connsiteY4475" fmla="*/ 469943 h 6858000"/>
              <a:gd name="connsiteX4476" fmla="*/ 5302216 w 12192000"/>
              <a:gd name="connsiteY4476" fmla="*/ 533442 h 6858000"/>
              <a:gd name="connsiteX4477" fmla="*/ 5365709 w 12192000"/>
              <a:gd name="connsiteY4477" fmla="*/ 596941 h 6858000"/>
              <a:gd name="connsiteX4478" fmla="*/ 5429204 w 12192000"/>
              <a:gd name="connsiteY4478" fmla="*/ 533442 h 6858000"/>
              <a:gd name="connsiteX4479" fmla="*/ 5365709 w 12192000"/>
              <a:gd name="connsiteY4479" fmla="*/ 469943 h 6858000"/>
              <a:gd name="connsiteX4480" fmla="*/ 5098992 w 12192000"/>
              <a:gd name="connsiteY4480" fmla="*/ 469943 h 6858000"/>
              <a:gd name="connsiteX4481" fmla="*/ 5035504 w 12192000"/>
              <a:gd name="connsiteY4481" fmla="*/ 533442 h 6858000"/>
              <a:gd name="connsiteX4482" fmla="*/ 5098992 w 12192000"/>
              <a:gd name="connsiteY4482" fmla="*/ 596941 h 6858000"/>
              <a:gd name="connsiteX4483" fmla="*/ 5162504 w 12192000"/>
              <a:gd name="connsiteY4483" fmla="*/ 533442 h 6858000"/>
              <a:gd name="connsiteX4484" fmla="*/ 5098992 w 12192000"/>
              <a:gd name="connsiteY4484" fmla="*/ 469943 h 6858000"/>
              <a:gd name="connsiteX4485" fmla="*/ 4832299 w 12192000"/>
              <a:gd name="connsiteY4485" fmla="*/ 469943 h 6858000"/>
              <a:gd name="connsiteX4486" fmla="*/ 4768790 w 12192000"/>
              <a:gd name="connsiteY4486" fmla="*/ 533442 h 6858000"/>
              <a:gd name="connsiteX4487" fmla="*/ 4832299 w 12192000"/>
              <a:gd name="connsiteY4487" fmla="*/ 596941 h 6858000"/>
              <a:gd name="connsiteX4488" fmla="*/ 4895808 w 12192000"/>
              <a:gd name="connsiteY4488" fmla="*/ 533442 h 6858000"/>
              <a:gd name="connsiteX4489" fmla="*/ 4832299 w 12192000"/>
              <a:gd name="connsiteY4489" fmla="*/ 469943 h 6858000"/>
              <a:gd name="connsiteX4490" fmla="*/ 4565659 w 12192000"/>
              <a:gd name="connsiteY4490" fmla="*/ 469943 h 6858000"/>
              <a:gd name="connsiteX4491" fmla="*/ 4502122 w 12192000"/>
              <a:gd name="connsiteY4491" fmla="*/ 533442 h 6858000"/>
              <a:gd name="connsiteX4492" fmla="*/ 4565659 w 12192000"/>
              <a:gd name="connsiteY4492" fmla="*/ 596942 h 6858000"/>
              <a:gd name="connsiteX4493" fmla="*/ 4629117 w 12192000"/>
              <a:gd name="connsiteY4493" fmla="*/ 533442 h 6858000"/>
              <a:gd name="connsiteX4494" fmla="*/ 4565659 w 12192000"/>
              <a:gd name="connsiteY4494" fmla="*/ 469943 h 6858000"/>
              <a:gd name="connsiteX4495" fmla="*/ 4298922 w 12192000"/>
              <a:gd name="connsiteY4495" fmla="*/ 469943 h 6858000"/>
              <a:gd name="connsiteX4496" fmla="*/ 4235426 w 12192000"/>
              <a:gd name="connsiteY4496" fmla="*/ 533443 h 6858000"/>
              <a:gd name="connsiteX4497" fmla="*/ 4298922 w 12192000"/>
              <a:gd name="connsiteY4497" fmla="*/ 596942 h 6858000"/>
              <a:gd name="connsiteX4498" fmla="*/ 4362411 w 12192000"/>
              <a:gd name="connsiteY4498" fmla="*/ 533443 h 6858000"/>
              <a:gd name="connsiteX4499" fmla="*/ 4298922 w 12192000"/>
              <a:gd name="connsiteY4499" fmla="*/ 469943 h 6858000"/>
              <a:gd name="connsiteX4500" fmla="*/ 6699168 w 12192000"/>
              <a:gd name="connsiteY4500" fmla="*/ 469942 h 6858000"/>
              <a:gd name="connsiteX4501" fmla="*/ 6635668 w 12192000"/>
              <a:gd name="connsiteY4501" fmla="*/ 533441 h 6858000"/>
              <a:gd name="connsiteX4502" fmla="*/ 6699168 w 12192000"/>
              <a:gd name="connsiteY4502" fmla="*/ 596940 h 6858000"/>
              <a:gd name="connsiteX4503" fmla="*/ 6762668 w 12192000"/>
              <a:gd name="connsiteY4503" fmla="*/ 533441 h 6858000"/>
              <a:gd name="connsiteX4504" fmla="*/ 6699168 w 12192000"/>
              <a:gd name="connsiteY4504" fmla="*/ 469942 h 6858000"/>
              <a:gd name="connsiteX4505" fmla="*/ 6432468 w 12192000"/>
              <a:gd name="connsiteY4505" fmla="*/ 469942 h 6858000"/>
              <a:gd name="connsiteX4506" fmla="*/ 6368968 w 12192000"/>
              <a:gd name="connsiteY4506" fmla="*/ 533441 h 6858000"/>
              <a:gd name="connsiteX4507" fmla="*/ 6432468 w 12192000"/>
              <a:gd name="connsiteY4507" fmla="*/ 596940 h 6858000"/>
              <a:gd name="connsiteX4508" fmla="*/ 6495968 w 12192000"/>
              <a:gd name="connsiteY4508" fmla="*/ 533441 h 6858000"/>
              <a:gd name="connsiteX4509" fmla="*/ 6432468 w 12192000"/>
              <a:gd name="connsiteY4509" fmla="*/ 469942 h 6858000"/>
              <a:gd name="connsiteX4510" fmla="*/ 6165768 w 12192000"/>
              <a:gd name="connsiteY4510" fmla="*/ 469942 h 6858000"/>
              <a:gd name="connsiteX4511" fmla="*/ 6102268 w 12192000"/>
              <a:gd name="connsiteY4511" fmla="*/ 533441 h 6858000"/>
              <a:gd name="connsiteX4512" fmla="*/ 6165768 w 12192000"/>
              <a:gd name="connsiteY4512" fmla="*/ 596940 h 6858000"/>
              <a:gd name="connsiteX4513" fmla="*/ 6229268 w 12192000"/>
              <a:gd name="connsiteY4513" fmla="*/ 533441 h 6858000"/>
              <a:gd name="connsiteX4514" fmla="*/ 6165768 w 12192000"/>
              <a:gd name="connsiteY4514" fmla="*/ 469942 h 6858000"/>
              <a:gd name="connsiteX4515" fmla="*/ 5899070 w 12192000"/>
              <a:gd name="connsiteY4515" fmla="*/ 469942 h 6858000"/>
              <a:gd name="connsiteX4516" fmla="*/ 5835571 w 12192000"/>
              <a:gd name="connsiteY4516" fmla="*/ 533441 h 6858000"/>
              <a:gd name="connsiteX4517" fmla="*/ 5899070 w 12192000"/>
              <a:gd name="connsiteY4517" fmla="*/ 596941 h 6858000"/>
              <a:gd name="connsiteX4518" fmla="*/ 5962580 w 12192000"/>
              <a:gd name="connsiteY4518" fmla="*/ 533441 h 6858000"/>
              <a:gd name="connsiteX4519" fmla="*/ 5899070 w 12192000"/>
              <a:gd name="connsiteY4519" fmla="*/ 469942 h 6858000"/>
              <a:gd name="connsiteX4520" fmla="*/ 5632393 w 12192000"/>
              <a:gd name="connsiteY4520" fmla="*/ 469942 h 6858000"/>
              <a:gd name="connsiteX4521" fmla="*/ 5568897 w 12192000"/>
              <a:gd name="connsiteY4521" fmla="*/ 533442 h 6858000"/>
              <a:gd name="connsiteX4522" fmla="*/ 5632393 w 12192000"/>
              <a:gd name="connsiteY4522" fmla="*/ 596941 h 6858000"/>
              <a:gd name="connsiteX4523" fmla="*/ 5695890 w 12192000"/>
              <a:gd name="connsiteY4523" fmla="*/ 533442 h 6858000"/>
              <a:gd name="connsiteX4524" fmla="*/ 5632393 w 12192000"/>
              <a:gd name="connsiteY4524" fmla="*/ 469942 h 6858000"/>
              <a:gd name="connsiteX4525" fmla="*/ 8032668 w 12192000"/>
              <a:gd name="connsiteY4525" fmla="*/ 469941 h 6858000"/>
              <a:gd name="connsiteX4526" fmla="*/ 7969168 w 12192000"/>
              <a:gd name="connsiteY4526" fmla="*/ 533440 h 6858000"/>
              <a:gd name="connsiteX4527" fmla="*/ 8032668 w 12192000"/>
              <a:gd name="connsiteY4527" fmla="*/ 596939 h 6858000"/>
              <a:gd name="connsiteX4528" fmla="*/ 8096168 w 12192000"/>
              <a:gd name="connsiteY4528" fmla="*/ 533440 h 6858000"/>
              <a:gd name="connsiteX4529" fmla="*/ 8032668 w 12192000"/>
              <a:gd name="connsiteY4529" fmla="*/ 469941 h 6858000"/>
              <a:gd name="connsiteX4530" fmla="*/ 7765968 w 12192000"/>
              <a:gd name="connsiteY4530" fmla="*/ 469941 h 6858000"/>
              <a:gd name="connsiteX4531" fmla="*/ 7702468 w 12192000"/>
              <a:gd name="connsiteY4531" fmla="*/ 533440 h 6858000"/>
              <a:gd name="connsiteX4532" fmla="*/ 7765968 w 12192000"/>
              <a:gd name="connsiteY4532" fmla="*/ 596939 h 6858000"/>
              <a:gd name="connsiteX4533" fmla="*/ 7829468 w 12192000"/>
              <a:gd name="connsiteY4533" fmla="*/ 533440 h 6858000"/>
              <a:gd name="connsiteX4534" fmla="*/ 7765968 w 12192000"/>
              <a:gd name="connsiteY4534" fmla="*/ 469941 h 6858000"/>
              <a:gd name="connsiteX4535" fmla="*/ 7499268 w 12192000"/>
              <a:gd name="connsiteY4535" fmla="*/ 469941 h 6858000"/>
              <a:gd name="connsiteX4536" fmla="*/ 7435768 w 12192000"/>
              <a:gd name="connsiteY4536" fmla="*/ 533440 h 6858000"/>
              <a:gd name="connsiteX4537" fmla="*/ 7499268 w 12192000"/>
              <a:gd name="connsiteY4537" fmla="*/ 596939 h 6858000"/>
              <a:gd name="connsiteX4538" fmla="*/ 7562768 w 12192000"/>
              <a:gd name="connsiteY4538" fmla="*/ 533440 h 6858000"/>
              <a:gd name="connsiteX4539" fmla="*/ 7499268 w 12192000"/>
              <a:gd name="connsiteY4539" fmla="*/ 469941 h 6858000"/>
              <a:gd name="connsiteX4540" fmla="*/ 7232568 w 12192000"/>
              <a:gd name="connsiteY4540" fmla="*/ 469941 h 6858000"/>
              <a:gd name="connsiteX4541" fmla="*/ 7169068 w 12192000"/>
              <a:gd name="connsiteY4541" fmla="*/ 533440 h 6858000"/>
              <a:gd name="connsiteX4542" fmla="*/ 7232568 w 12192000"/>
              <a:gd name="connsiteY4542" fmla="*/ 596940 h 6858000"/>
              <a:gd name="connsiteX4543" fmla="*/ 7296068 w 12192000"/>
              <a:gd name="connsiteY4543" fmla="*/ 533440 h 6858000"/>
              <a:gd name="connsiteX4544" fmla="*/ 7232568 w 12192000"/>
              <a:gd name="connsiteY4544" fmla="*/ 469941 h 6858000"/>
              <a:gd name="connsiteX4545" fmla="*/ 6965868 w 12192000"/>
              <a:gd name="connsiteY4545" fmla="*/ 469941 h 6858000"/>
              <a:gd name="connsiteX4546" fmla="*/ 6902368 w 12192000"/>
              <a:gd name="connsiteY4546" fmla="*/ 533441 h 6858000"/>
              <a:gd name="connsiteX4547" fmla="*/ 6965868 w 12192000"/>
              <a:gd name="connsiteY4547" fmla="*/ 596940 h 6858000"/>
              <a:gd name="connsiteX4548" fmla="*/ 7029368 w 12192000"/>
              <a:gd name="connsiteY4548" fmla="*/ 533441 h 6858000"/>
              <a:gd name="connsiteX4549" fmla="*/ 6965868 w 12192000"/>
              <a:gd name="connsiteY4549" fmla="*/ 469941 h 6858000"/>
              <a:gd name="connsiteX4550" fmla="*/ 9366168 w 12192000"/>
              <a:gd name="connsiteY4550" fmla="*/ 469940 h 6858000"/>
              <a:gd name="connsiteX4551" fmla="*/ 9302668 w 12192000"/>
              <a:gd name="connsiteY4551" fmla="*/ 533439 h 6858000"/>
              <a:gd name="connsiteX4552" fmla="*/ 9366168 w 12192000"/>
              <a:gd name="connsiteY4552" fmla="*/ 596938 h 6858000"/>
              <a:gd name="connsiteX4553" fmla="*/ 9429668 w 12192000"/>
              <a:gd name="connsiteY4553" fmla="*/ 533439 h 6858000"/>
              <a:gd name="connsiteX4554" fmla="*/ 9366168 w 12192000"/>
              <a:gd name="connsiteY4554" fmla="*/ 469940 h 6858000"/>
              <a:gd name="connsiteX4555" fmla="*/ 9099468 w 12192000"/>
              <a:gd name="connsiteY4555" fmla="*/ 469940 h 6858000"/>
              <a:gd name="connsiteX4556" fmla="*/ 9035968 w 12192000"/>
              <a:gd name="connsiteY4556" fmla="*/ 533439 h 6858000"/>
              <a:gd name="connsiteX4557" fmla="*/ 9099468 w 12192000"/>
              <a:gd name="connsiteY4557" fmla="*/ 596938 h 6858000"/>
              <a:gd name="connsiteX4558" fmla="*/ 9162968 w 12192000"/>
              <a:gd name="connsiteY4558" fmla="*/ 533439 h 6858000"/>
              <a:gd name="connsiteX4559" fmla="*/ 9099468 w 12192000"/>
              <a:gd name="connsiteY4559" fmla="*/ 469940 h 6858000"/>
              <a:gd name="connsiteX4560" fmla="*/ 8832768 w 12192000"/>
              <a:gd name="connsiteY4560" fmla="*/ 469940 h 6858000"/>
              <a:gd name="connsiteX4561" fmla="*/ 8769268 w 12192000"/>
              <a:gd name="connsiteY4561" fmla="*/ 533439 h 6858000"/>
              <a:gd name="connsiteX4562" fmla="*/ 8832768 w 12192000"/>
              <a:gd name="connsiteY4562" fmla="*/ 596938 h 6858000"/>
              <a:gd name="connsiteX4563" fmla="*/ 8896268 w 12192000"/>
              <a:gd name="connsiteY4563" fmla="*/ 533439 h 6858000"/>
              <a:gd name="connsiteX4564" fmla="*/ 8832768 w 12192000"/>
              <a:gd name="connsiteY4564" fmla="*/ 469940 h 6858000"/>
              <a:gd name="connsiteX4565" fmla="*/ 8566068 w 12192000"/>
              <a:gd name="connsiteY4565" fmla="*/ 469940 h 6858000"/>
              <a:gd name="connsiteX4566" fmla="*/ 8502568 w 12192000"/>
              <a:gd name="connsiteY4566" fmla="*/ 533439 h 6858000"/>
              <a:gd name="connsiteX4567" fmla="*/ 8566068 w 12192000"/>
              <a:gd name="connsiteY4567" fmla="*/ 596939 h 6858000"/>
              <a:gd name="connsiteX4568" fmla="*/ 8629568 w 12192000"/>
              <a:gd name="connsiteY4568" fmla="*/ 533439 h 6858000"/>
              <a:gd name="connsiteX4569" fmla="*/ 8566068 w 12192000"/>
              <a:gd name="connsiteY4569" fmla="*/ 469940 h 6858000"/>
              <a:gd name="connsiteX4570" fmla="*/ 8299368 w 12192000"/>
              <a:gd name="connsiteY4570" fmla="*/ 469940 h 6858000"/>
              <a:gd name="connsiteX4571" fmla="*/ 8235868 w 12192000"/>
              <a:gd name="connsiteY4571" fmla="*/ 533440 h 6858000"/>
              <a:gd name="connsiteX4572" fmla="*/ 8299368 w 12192000"/>
              <a:gd name="connsiteY4572" fmla="*/ 596939 h 6858000"/>
              <a:gd name="connsiteX4573" fmla="*/ 8362868 w 12192000"/>
              <a:gd name="connsiteY4573" fmla="*/ 533440 h 6858000"/>
              <a:gd name="connsiteX4574" fmla="*/ 8299368 w 12192000"/>
              <a:gd name="connsiteY4574" fmla="*/ 469940 h 6858000"/>
              <a:gd name="connsiteX4575" fmla="*/ 10699668 w 12192000"/>
              <a:gd name="connsiteY4575" fmla="*/ 469939 h 6858000"/>
              <a:gd name="connsiteX4576" fmla="*/ 10636168 w 12192000"/>
              <a:gd name="connsiteY4576" fmla="*/ 533438 h 6858000"/>
              <a:gd name="connsiteX4577" fmla="*/ 10699668 w 12192000"/>
              <a:gd name="connsiteY4577" fmla="*/ 596937 h 6858000"/>
              <a:gd name="connsiteX4578" fmla="*/ 10763168 w 12192000"/>
              <a:gd name="connsiteY4578" fmla="*/ 533438 h 6858000"/>
              <a:gd name="connsiteX4579" fmla="*/ 10699668 w 12192000"/>
              <a:gd name="connsiteY4579" fmla="*/ 469939 h 6858000"/>
              <a:gd name="connsiteX4580" fmla="*/ 10432968 w 12192000"/>
              <a:gd name="connsiteY4580" fmla="*/ 469939 h 6858000"/>
              <a:gd name="connsiteX4581" fmla="*/ 10369468 w 12192000"/>
              <a:gd name="connsiteY4581" fmla="*/ 533438 h 6858000"/>
              <a:gd name="connsiteX4582" fmla="*/ 10432968 w 12192000"/>
              <a:gd name="connsiteY4582" fmla="*/ 596937 h 6858000"/>
              <a:gd name="connsiteX4583" fmla="*/ 10496468 w 12192000"/>
              <a:gd name="connsiteY4583" fmla="*/ 533438 h 6858000"/>
              <a:gd name="connsiteX4584" fmla="*/ 10432968 w 12192000"/>
              <a:gd name="connsiteY4584" fmla="*/ 469939 h 6858000"/>
              <a:gd name="connsiteX4585" fmla="*/ 10166268 w 12192000"/>
              <a:gd name="connsiteY4585" fmla="*/ 469939 h 6858000"/>
              <a:gd name="connsiteX4586" fmla="*/ 10102768 w 12192000"/>
              <a:gd name="connsiteY4586" fmla="*/ 533438 h 6858000"/>
              <a:gd name="connsiteX4587" fmla="*/ 10166268 w 12192000"/>
              <a:gd name="connsiteY4587" fmla="*/ 596937 h 6858000"/>
              <a:gd name="connsiteX4588" fmla="*/ 10229768 w 12192000"/>
              <a:gd name="connsiteY4588" fmla="*/ 533438 h 6858000"/>
              <a:gd name="connsiteX4589" fmla="*/ 10166268 w 12192000"/>
              <a:gd name="connsiteY4589" fmla="*/ 469939 h 6858000"/>
              <a:gd name="connsiteX4590" fmla="*/ 9899568 w 12192000"/>
              <a:gd name="connsiteY4590" fmla="*/ 469939 h 6858000"/>
              <a:gd name="connsiteX4591" fmla="*/ 9836068 w 12192000"/>
              <a:gd name="connsiteY4591" fmla="*/ 533438 h 6858000"/>
              <a:gd name="connsiteX4592" fmla="*/ 9899568 w 12192000"/>
              <a:gd name="connsiteY4592" fmla="*/ 596938 h 6858000"/>
              <a:gd name="connsiteX4593" fmla="*/ 9963068 w 12192000"/>
              <a:gd name="connsiteY4593" fmla="*/ 533438 h 6858000"/>
              <a:gd name="connsiteX4594" fmla="*/ 9899568 w 12192000"/>
              <a:gd name="connsiteY4594" fmla="*/ 469939 h 6858000"/>
              <a:gd name="connsiteX4595" fmla="*/ 9632868 w 12192000"/>
              <a:gd name="connsiteY4595" fmla="*/ 469939 h 6858000"/>
              <a:gd name="connsiteX4596" fmla="*/ 9569368 w 12192000"/>
              <a:gd name="connsiteY4596" fmla="*/ 533439 h 6858000"/>
              <a:gd name="connsiteX4597" fmla="*/ 9632868 w 12192000"/>
              <a:gd name="connsiteY4597" fmla="*/ 596938 h 6858000"/>
              <a:gd name="connsiteX4598" fmla="*/ 9696368 w 12192000"/>
              <a:gd name="connsiteY4598" fmla="*/ 533439 h 6858000"/>
              <a:gd name="connsiteX4599" fmla="*/ 9632868 w 12192000"/>
              <a:gd name="connsiteY4599" fmla="*/ 469939 h 6858000"/>
              <a:gd name="connsiteX4600" fmla="*/ 11766468 w 12192000"/>
              <a:gd name="connsiteY4600" fmla="*/ 469938 h 6858000"/>
              <a:gd name="connsiteX4601" fmla="*/ 11702968 w 12192000"/>
              <a:gd name="connsiteY4601" fmla="*/ 533437 h 6858000"/>
              <a:gd name="connsiteX4602" fmla="*/ 11766468 w 12192000"/>
              <a:gd name="connsiteY4602" fmla="*/ 596936 h 6858000"/>
              <a:gd name="connsiteX4603" fmla="*/ 11829968 w 12192000"/>
              <a:gd name="connsiteY4603" fmla="*/ 533437 h 6858000"/>
              <a:gd name="connsiteX4604" fmla="*/ 11766468 w 12192000"/>
              <a:gd name="connsiteY4604" fmla="*/ 469938 h 6858000"/>
              <a:gd name="connsiteX4605" fmla="*/ 11499768 w 12192000"/>
              <a:gd name="connsiteY4605" fmla="*/ 469938 h 6858000"/>
              <a:gd name="connsiteX4606" fmla="*/ 11436268 w 12192000"/>
              <a:gd name="connsiteY4606" fmla="*/ 533437 h 6858000"/>
              <a:gd name="connsiteX4607" fmla="*/ 11499768 w 12192000"/>
              <a:gd name="connsiteY4607" fmla="*/ 596936 h 6858000"/>
              <a:gd name="connsiteX4608" fmla="*/ 11563268 w 12192000"/>
              <a:gd name="connsiteY4608" fmla="*/ 533437 h 6858000"/>
              <a:gd name="connsiteX4609" fmla="*/ 11499768 w 12192000"/>
              <a:gd name="connsiteY4609" fmla="*/ 469938 h 6858000"/>
              <a:gd name="connsiteX4610" fmla="*/ 11233068 w 12192000"/>
              <a:gd name="connsiteY4610" fmla="*/ 469938 h 6858000"/>
              <a:gd name="connsiteX4611" fmla="*/ 11169568 w 12192000"/>
              <a:gd name="connsiteY4611" fmla="*/ 533437 h 6858000"/>
              <a:gd name="connsiteX4612" fmla="*/ 11233068 w 12192000"/>
              <a:gd name="connsiteY4612" fmla="*/ 596937 h 6858000"/>
              <a:gd name="connsiteX4613" fmla="*/ 11296568 w 12192000"/>
              <a:gd name="connsiteY4613" fmla="*/ 533437 h 6858000"/>
              <a:gd name="connsiteX4614" fmla="*/ 11233068 w 12192000"/>
              <a:gd name="connsiteY4614" fmla="*/ 469938 h 6858000"/>
              <a:gd name="connsiteX4615" fmla="*/ 10966368 w 12192000"/>
              <a:gd name="connsiteY4615" fmla="*/ 469938 h 6858000"/>
              <a:gd name="connsiteX4616" fmla="*/ 10902868 w 12192000"/>
              <a:gd name="connsiteY4616" fmla="*/ 533438 h 6858000"/>
              <a:gd name="connsiteX4617" fmla="*/ 10966368 w 12192000"/>
              <a:gd name="connsiteY4617" fmla="*/ 596937 h 6858000"/>
              <a:gd name="connsiteX4618" fmla="*/ 11029868 w 12192000"/>
              <a:gd name="connsiteY4618" fmla="*/ 533438 h 6858000"/>
              <a:gd name="connsiteX4619" fmla="*/ 10966368 w 12192000"/>
              <a:gd name="connsiteY4619" fmla="*/ 469938 h 6858000"/>
              <a:gd name="connsiteX4620" fmla="*/ 1098619 w 12192000"/>
              <a:gd name="connsiteY4620" fmla="*/ 165150 h 6858000"/>
              <a:gd name="connsiteX4621" fmla="*/ 1035120 w 12192000"/>
              <a:gd name="connsiteY4621" fmla="*/ 228649 h 6858000"/>
              <a:gd name="connsiteX4622" fmla="*/ 1098619 w 12192000"/>
              <a:gd name="connsiteY4622" fmla="*/ 292148 h 6858000"/>
              <a:gd name="connsiteX4623" fmla="*/ 1162118 w 12192000"/>
              <a:gd name="connsiteY4623" fmla="*/ 228649 h 6858000"/>
              <a:gd name="connsiteX4624" fmla="*/ 1098619 w 12192000"/>
              <a:gd name="connsiteY4624" fmla="*/ 165150 h 6858000"/>
              <a:gd name="connsiteX4625" fmla="*/ 831923 w 12192000"/>
              <a:gd name="connsiteY4625" fmla="*/ 165150 h 6858000"/>
              <a:gd name="connsiteX4626" fmla="*/ 768424 w 12192000"/>
              <a:gd name="connsiteY4626" fmla="*/ 228649 h 6858000"/>
              <a:gd name="connsiteX4627" fmla="*/ 831923 w 12192000"/>
              <a:gd name="connsiteY4627" fmla="*/ 292148 h 6858000"/>
              <a:gd name="connsiteX4628" fmla="*/ 895422 w 12192000"/>
              <a:gd name="connsiteY4628" fmla="*/ 228649 h 6858000"/>
              <a:gd name="connsiteX4629" fmla="*/ 831923 w 12192000"/>
              <a:gd name="connsiteY4629" fmla="*/ 165150 h 6858000"/>
              <a:gd name="connsiteX4630" fmla="*/ 565227 w 12192000"/>
              <a:gd name="connsiteY4630" fmla="*/ 165150 h 6858000"/>
              <a:gd name="connsiteX4631" fmla="*/ 501728 w 12192000"/>
              <a:gd name="connsiteY4631" fmla="*/ 228649 h 6858000"/>
              <a:gd name="connsiteX4632" fmla="*/ 565227 w 12192000"/>
              <a:gd name="connsiteY4632" fmla="*/ 292148 h 6858000"/>
              <a:gd name="connsiteX4633" fmla="*/ 628726 w 12192000"/>
              <a:gd name="connsiteY4633" fmla="*/ 228649 h 6858000"/>
              <a:gd name="connsiteX4634" fmla="*/ 565227 w 12192000"/>
              <a:gd name="connsiteY4634" fmla="*/ 165150 h 6858000"/>
              <a:gd name="connsiteX4635" fmla="*/ 298531 w 12192000"/>
              <a:gd name="connsiteY4635" fmla="*/ 165150 h 6858000"/>
              <a:gd name="connsiteX4636" fmla="*/ 235032 w 12192000"/>
              <a:gd name="connsiteY4636" fmla="*/ 228649 h 6858000"/>
              <a:gd name="connsiteX4637" fmla="*/ 298531 w 12192000"/>
              <a:gd name="connsiteY4637" fmla="*/ 292149 h 6858000"/>
              <a:gd name="connsiteX4638" fmla="*/ 362030 w 12192000"/>
              <a:gd name="connsiteY4638" fmla="*/ 228649 h 6858000"/>
              <a:gd name="connsiteX4639" fmla="*/ 298531 w 12192000"/>
              <a:gd name="connsiteY4639" fmla="*/ 165150 h 6858000"/>
              <a:gd name="connsiteX4640" fmla="*/ 2698871 w 12192000"/>
              <a:gd name="connsiteY4640" fmla="*/ 165149 h 6858000"/>
              <a:gd name="connsiteX4641" fmla="*/ 2635370 w 12192000"/>
              <a:gd name="connsiteY4641" fmla="*/ 228648 h 6858000"/>
              <a:gd name="connsiteX4642" fmla="*/ 2698871 w 12192000"/>
              <a:gd name="connsiteY4642" fmla="*/ 292147 h 6858000"/>
              <a:gd name="connsiteX4643" fmla="*/ 2762397 w 12192000"/>
              <a:gd name="connsiteY4643" fmla="*/ 228648 h 6858000"/>
              <a:gd name="connsiteX4644" fmla="*/ 2698871 w 12192000"/>
              <a:gd name="connsiteY4644" fmla="*/ 165149 h 6858000"/>
              <a:gd name="connsiteX4645" fmla="*/ 2432135 w 12192000"/>
              <a:gd name="connsiteY4645" fmla="*/ 165149 h 6858000"/>
              <a:gd name="connsiteX4646" fmla="*/ 2368636 w 12192000"/>
              <a:gd name="connsiteY4646" fmla="*/ 228648 h 6858000"/>
              <a:gd name="connsiteX4647" fmla="*/ 2432135 w 12192000"/>
              <a:gd name="connsiteY4647" fmla="*/ 292147 h 6858000"/>
              <a:gd name="connsiteX4648" fmla="*/ 2495641 w 12192000"/>
              <a:gd name="connsiteY4648" fmla="*/ 228648 h 6858000"/>
              <a:gd name="connsiteX4649" fmla="*/ 2432135 w 12192000"/>
              <a:gd name="connsiteY4649" fmla="*/ 165149 h 6858000"/>
              <a:gd name="connsiteX4650" fmla="*/ 2165442 w 12192000"/>
              <a:gd name="connsiteY4650" fmla="*/ 165149 h 6858000"/>
              <a:gd name="connsiteX4651" fmla="*/ 2101947 w 12192000"/>
              <a:gd name="connsiteY4651" fmla="*/ 228648 h 6858000"/>
              <a:gd name="connsiteX4652" fmla="*/ 2165442 w 12192000"/>
              <a:gd name="connsiteY4652" fmla="*/ 292147 h 6858000"/>
              <a:gd name="connsiteX4653" fmla="*/ 2228935 w 12192000"/>
              <a:gd name="connsiteY4653" fmla="*/ 228648 h 6858000"/>
              <a:gd name="connsiteX4654" fmla="*/ 2165442 w 12192000"/>
              <a:gd name="connsiteY4654" fmla="*/ 165149 h 6858000"/>
              <a:gd name="connsiteX4655" fmla="*/ 1898714 w 12192000"/>
              <a:gd name="connsiteY4655" fmla="*/ 165149 h 6858000"/>
              <a:gd name="connsiteX4656" fmla="*/ 1835214 w 12192000"/>
              <a:gd name="connsiteY4656" fmla="*/ 228648 h 6858000"/>
              <a:gd name="connsiteX4657" fmla="*/ 1898714 w 12192000"/>
              <a:gd name="connsiteY4657" fmla="*/ 292147 h 6858000"/>
              <a:gd name="connsiteX4658" fmla="*/ 1962218 w 12192000"/>
              <a:gd name="connsiteY4658" fmla="*/ 228648 h 6858000"/>
              <a:gd name="connsiteX4659" fmla="*/ 1898714 w 12192000"/>
              <a:gd name="connsiteY4659" fmla="*/ 165149 h 6858000"/>
              <a:gd name="connsiteX4660" fmla="*/ 1632014 w 12192000"/>
              <a:gd name="connsiteY4660" fmla="*/ 165149 h 6858000"/>
              <a:gd name="connsiteX4661" fmla="*/ 1568513 w 12192000"/>
              <a:gd name="connsiteY4661" fmla="*/ 228648 h 6858000"/>
              <a:gd name="connsiteX4662" fmla="*/ 1632014 w 12192000"/>
              <a:gd name="connsiteY4662" fmla="*/ 292148 h 6858000"/>
              <a:gd name="connsiteX4663" fmla="*/ 1695513 w 12192000"/>
              <a:gd name="connsiteY4663" fmla="*/ 228648 h 6858000"/>
              <a:gd name="connsiteX4664" fmla="*/ 1632014 w 12192000"/>
              <a:gd name="connsiteY4664" fmla="*/ 165149 h 6858000"/>
              <a:gd name="connsiteX4665" fmla="*/ 1365315 w 12192000"/>
              <a:gd name="connsiteY4665" fmla="*/ 165149 h 6858000"/>
              <a:gd name="connsiteX4666" fmla="*/ 1301816 w 12192000"/>
              <a:gd name="connsiteY4666" fmla="*/ 228649 h 6858000"/>
              <a:gd name="connsiteX4667" fmla="*/ 1365315 w 12192000"/>
              <a:gd name="connsiteY4667" fmla="*/ 292148 h 6858000"/>
              <a:gd name="connsiteX4668" fmla="*/ 1428814 w 12192000"/>
              <a:gd name="connsiteY4668" fmla="*/ 228649 h 6858000"/>
              <a:gd name="connsiteX4669" fmla="*/ 1365315 w 12192000"/>
              <a:gd name="connsiteY4669" fmla="*/ 165149 h 6858000"/>
              <a:gd name="connsiteX4670" fmla="*/ 4032336 w 12192000"/>
              <a:gd name="connsiteY4670" fmla="*/ 165148 h 6858000"/>
              <a:gd name="connsiteX4671" fmla="*/ 3968820 w 12192000"/>
              <a:gd name="connsiteY4671" fmla="*/ 228647 h 6858000"/>
              <a:gd name="connsiteX4672" fmla="*/ 4032336 w 12192000"/>
              <a:gd name="connsiteY4672" fmla="*/ 292146 h 6858000"/>
              <a:gd name="connsiteX4673" fmla="*/ 4095701 w 12192000"/>
              <a:gd name="connsiteY4673" fmla="*/ 228647 h 6858000"/>
              <a:gd name="connsiteX4674" fmla="*/ 4032336 w 12192000"/>
              <a:gd name="connsiteY4674" fmla="*/ 165148 h 6858000"/>
              <a:gd name="connsiteX4675" fmla="*/ 3765616 w 12192000"/>
              <a:gd name="connsiteY4675" fmla="*/ 165148 h 6858000"/>
              <a:gd name="connsiteX4676" fmla="*/ 3702132 w 12192000"/>
              <a:gd name="connsiteY4676" fmla="*/ 228647 h 6858000"/>
              <a:gd name="connsiteX4677" fmla="*/ 3765616 w 12192000"/>
              <a:gd name="connsiteY4677" fmla="*/ 292146 h 6858000"/>
              <a:gd name="connsiteX4678" fmla="*/ 3829105 w 12192000"/>
              <a:gd name="connsiteY4678" fmla="*/ 228647 h 6858000"/>
              <a:gd name="connsiteX4679" fmla="*/ 3765616 w 12192000"/>
              <a:gd name="connsiteY4679" fmla="*/ 165148 h 6858000"/>
              <a:gd name="connsiteX4680" fmla="*/ 3498937 w 12192000"/>
              <a:gd name="connsiteY4680" fmla="*/ 165148 h 6858000"/>
              <a:gd name="connsiteX4681" fmla="*/ 3435420 w 12192000"/>
              <a:gd name="connsiteY4681" fmla="*/ 228647 h 6858000"/>
              <a:gd name="connsiteX4682" fmla="*/ 3498937 w 12192000"/>
              <a:gd name="connsiteY4682" fmla="*/ 292146 h 6858000"/>
              <a:gd name="connsiteX4683" fmla="*/ 3562450 w 12192000"/>
              <a:gd name="connsiteY4683" fmla="*/ 228647 h 6858000"/>
              <a:gd name="connsiteX4684" fmla="*/ 3498937 w 12192000"/>
              <a:gd name="connsiteY4684" fmla="*/ 165148 h 6858000"/>
              <a:gd name="connsiteX4685" fmla="*/ 3232202 w 12192000"/>
              <a:gd name="connsiteY4685" fmla="*/ 165148 h 6858000"/>
              <a:gd name="connsiteX4686" fmla="*/ 3168715 w 12192000"/>
              <a:gd name="connsiteY4686" fmla="*/ 228647 h 6858000"/>
              <a:gd name="connsiteX4687" fmla="*/ 3232202 w 12192000"/>
              <a:gd name="connsiteY4687" fmla="*/ 292146 h 6858000"/>
              <a:gd name="connsiteX4688" fmla="*/ 3295690 w 12192000"/>
              <a:gd name="connsiteY4688" fmla="*/ 228647 h 6858000"/>
              <a:gd name="connsiteX4689" fmla="*/ 3232202 w 12192000"/>
              <a:gd name="connsiteY4689" fmla="*/ 165148 h 6858000"/>
              <a:gd name="connsiteX4690" fmla="*/ 2965556 w 12192000"/>
              <a:gd name="connsiteY4690" fmla="*/ 165148 h 6858000"/>
              <a:gd name="connsiteX4691" fmla="*/ 2902069 w 12192000"/>
              <a:gd name="connsiteY4691" fmla="*/ 228648 h 6858000"/>
              <a:gd name="connsiteX4692" fmla="*/ 2965556 w 12192000"/>
              <a:gd name="connsiteY4692" fmla="*/ 292147 h 6858000"/>
              <a:gd name="connsiteX4693" fmla="*/ 3029043 w 12192000"/>
              <a:gd name="connsiteY4693" fmla="*/ 228648 h 6858000"/>
              <a:gd name="connsiteX4694" fmla="*/ 2965556 w 12192000"/>
              <a:gd name="connsiteY4694" fmla="*/ 165148 h 6858000"/>
              <a:gd name="connsiteX4695" fmla="*/ 5365711 w 12192000"/>
              <a:gd name="connsiteY4695" fmla="*/ 165147 h 6858000"/>
              <a:gd name="connsiteX4696" fmla="*/ 5302216 w 12192000"/>
              <a:gd name="connsiteY4696" fmla="*/ 228646 h 6858000"/>
              <a:gd name="connsiteX4697" fmla="*/ 5365711 w 12192000"/>
              <a:gd name="connsiteY4697" fmla="*/ 292145 h 6858000"/>
              <a:gd name="connsiteX4698" fmla="*/ 5429204 w 12192000"/>
              <a:gd name="connsiteY4698" fmla="*/ 228646 h 6858000"/>
              <a:gd name="connsiteX4699" fmla="*/ 5365711 w 12192000"/>
              <a:gd name="connsiteY4699" fmla="*/ 165147 h 6858000"/>
              <a:gd name="connsiteX4700" fmla="*/ 5098992 w 12192000"/>
              <a:gd name="connsiteY4700" fmla="*/ 165147 h 6858000"/>
              <a:gd name="connsiteX4701" fmla="*/ 5035504 w 12192000"/>
              <a:gd name="connsiteY4701" fmla="*/ 228646 h 6858000"/>
              <a:gd name="connsiteX4702" fmla="*/ 5098992 w 12192000"/>
              <a:gd name="connsiteY4702" fmla="*/ 292145 h 6858000"/>
              <a:gd name="connsiteX4703" fmla="*/ 5162504 w 12192000"/>
              <a:gd name="connsiteY4703" fmla="*/ 228646 h 6858000"/>
              <a:gd name="connsiteX4704" fmla="*/ 5098992 w 12192000"/>
              <a:gd name="connsiteY4704" fmla="*/ 165147 h 6858000"/>
              <a:gd name="connsiteX4705" fmla="*/ 4832299 w 12192000"/>
              <a:gd name="connsiteY4705" fmla="*/ 165147 h 6858000"/>
              <a:gd name="connsiteX4706" fmla="*/ 4768790 w 12192000"/>
              <a:gd name="connsiteY4706" fmla="*/ 228646 h 6858000"/>
              <a:gd name="connsiteX4707" fmla="*/ 4832299 w 12192000"/>
              <a:gd name="connsiteY4707" fmla="*/ 292145 h 6858000"/>
              <a:gd name="connsiteX4708" fmla="*/ 4895808 w 12192000"/>
              <a:gd name="connsiteY4708" fmla="*/ 228646 h 6858000"/>
              <a:gd name="connsiteX4709" fmla="*/ 4832299 w 12192000"/>
              <a:gd name="connsiteY4709" fmla="*/ 165147 h 6858000"/>
              <a:gd name="connsiteX4710" fmla="*/ 4565659 w 12192000"/>
              <a:gd name="connsiteY4710" fmla="*/ 165147 h 6858000"/>
              <a:gd name="connsiteX4711" fmla="*/ 4502122 w 12192000"/>
              <a:gd name="connsiteY4711" fmla="*/ 228646 h 6858000"/>
              <a:gd name="connsiteX4712" fmla="*/ 4565659 w 12192000"/>
              <a:gd name="connsiteY4712" fmla="*/ 292146 h 6858000"/>
              <a:gd name="connsiteX4713" fmla="*/ 4629117 w 12192000"/>
              <a:gd name="connsiteY4713" fmla="*/ 228646 h 6858000"/>
              <a:gd name="connsiteX4714" fmla="*/ 4565659 w 12192000"/>
              <a:gd name="connsiteY4714" fmla="*/ 165147 h 6858000"/>
              <a:gd name="connsiteX4715" fmla="*/ 4298922 w 12192000"/>
              <a:gd name="connsiteY4715" fmla="*/ 165147 h 6858000"/>
              <a:gd name="connsiteX4716" fmla="*/ 4235426 w 12192000"/>
              <a:gd name="connsiteY4716" fmla="*/ 228647 h 6858000"/>
              <a:gd name="connsiteX4717" fmla="*/ 4298922 w 12192000"/>
              <a:gd name="connsiteY4717" fmla="*/ 292146 h 6858000"/>
              <a:gd name="connsiteX4718" fmla="*/ 4362411 w 12192000"/>
              <a:gd name="connsiteY4718" fmla="*/ 228647 h 6858000"/>
              <a:gd name="connsiteX4719" fmla="*/ 4298922 w 12192000"/>
              <a:gd name="connsiteY4719" fmla="*/ 165147 h 6858000"/>
              <a:gd name="connsiteX4720" fmla="*/ 6699168 w 12192000"/>
              <a:gd name="connsiteY4720" fmla="*/ 165146 h 6858000"/>
              <a:gd name="connsiteX4721" fmla="*/ 6635668 w 12192000"/>
              <a:gd name="connsiteY4721" fmla="*/ 228645 h 6858000"/>
              <a:gd name="connsiteX4722" fmla="*/ 6699168 w 12192000"/>
              <a:gd name="connsiteY4722" fmla="*/ 292144 h 6858000"/>
              <a:gd name="connsiteX4723" fmla="*/ 6762668 w 12192000"/>
              <a:gd name="connsiteY4723" fmla="*/ 228645 h 6858000"/>
              <a:gd name="connsiteX4724" fmla="*/ 6699168 w 12192000"/>
              <a:gd name="connsiteY4724" fmla="*/ 165146 h 6858000"/>
              <a:gd name="connsiteX4725" fmla="*/ 6432468 w 12192000"/>
              <a:gd name="connsiteY4725" fmla="*/ 165146 h 6858000"/>
              <a:gd name="connsiteX4726" fmla="*/ 6368968 w 12192000"/>
              <a:gd name="connsiteY4726" fmla="*/ 228645 h 6858000"/>
              <a:gd name="connsiteX4727" fmla="*/ 6432468 w 12192000"/>
              <a:gd name="connsiteY4727" fmla="*/ 292144 h 6858000"/>
              <a:gd name="connsiteX4728" fmla="*/ 6495968 w 12192000"/>
              <a:gd name="connsiteY4728" fmla="*/ 228645 h 6858000"/>
              <a:gd name="connsiteX4729" fmla="*/ 6432468 w 12192000"/>
              <a:gd name="connsiteY4729" fmla="*/ 165146 h 6858000"/>
              <a:gd name="connsiteX4730" fmla="*/ 6165768 w 12192000"/>
              <a:gd name="connsiteY4730" fmla="*/ 165146 h 6858000"/>
              <a:gd name="connsiteX4731" fmla="*/ 6102268 w 12192000"/>
              <a:gd name="connsiteY4731" fmla="*/ 228645 h 6858000"/>
              <a:gd name="connsiteX4732" fmla="*/ 6165768 w 12192000"/>
              <a:gd name="connsiteY4732" fmla="*/ 292144 h 6858000"/>
              <a:gd name="connsiteX4733" fmla="*/ 6229268 w 12192000"/>
              <a:gd name="connsiteY4733" fmla="*/ 228645 h 6858000"/>
              <a:gd name="connsiteX4734" fmla="*/ 6165768 w 12192000"/>
              <a:gd name="connsiteY4734" fmla="*/ 165146 h 6858000"/>
              <a:gd name="connsiteX4735" fmla="*/ 5899070 w 12192000"/>
              <a:gd name="connsiteY4735" fmla="*/ 165146 h 6858000"/>
              <a:gd name="connsiteX4736" fmla="*/ 5835571 w 12192000"/>
              <a:gd name="connsiteY4736" fmla="*/ 228645 h 6858000"/>
              <a:gd name="connsiteX4737" fmla="*/ 5899070 w 12192000"/>
              <a:gd name="connsiteY4737" fmla="*/ 292145 h 6858000"/>
              <a:gd name="connsiteX4738" fmla="*/ 5962580 w 12192000"/>
              <a:gd name="connsiteY4738" fmla="*/ 228645 h 6858000"/>
              <a:gd name="connsiteX4739" fmla="*/ 5899070 w 12192000"/>
              <a:gd name="connsiteY4739" fmla="*/ 165146 h 6858000"/>
              <a:gd name="connsiteX4740" fmla="*/ 5632393 w 12192000"/>
              <a:gd name="connsiteY4740" fmla="*/ 165146 h 6858000"/>
              <a:gd name="connsiteX4741" fmla="*/ 5568897 w 12192000"/>
              <a:gd name="connsiteY4741" fmla="*/ 228646 h 6858000"/>
              <a:gd name="connsiteX4742" fmla="*/ 5632393 w 12192000"/>
              <a:gd name="connsiteY4742" fmla="*/ 292145 h 6858000"/>
              <a:gd name="connsiteX4743" fmla="*/ 5695890 w 12192000"/>
              <a:gd name="connsiteY4743" fmla="*/ 228646 h 6858000"/>
              <a:gd name="connsiteX4744" fmla="*/ 5632393 w 12192000"/>
              <a:gd name="connsiteY4744" fmla="*/ 165146 h 6858000"/>
              <a:gd name="connsiteX4745" fmla="*/ 8032668 w 12192000"/>
              <a:gd name="connsiteY4745" fmla="*/ 165145 h 6858000"/>
              <a:gd name="connsiteX4746" fmla="*/ 7969168 w 12192000"/>
              <a:gd name="connsiteY4746" fmla="*/ 228644 h 6858000"/>
              <a:gd name="connsiteX4747" fmla="*/ 8032668 w 12192000"/>
              <a:gd name="connsiteY4747" fmla="*/ 292143 h 6858000"/>
              <a:gd name="connsiteX4748" fmla="*/ 8096168 w 12192000"/>
              <a:gd name="connsiteY4748" fmla="*/ 228644 h 6858000"/>
              <a:gd name="connsiteX4749" fmla="*/ 8032668 w 12192000"/>
              <a:gd name="connsiteY4749" fmla="*/ 165145 h 6858000"/>
              <a:gd name="connsiteX4750" fmla="*/ 7765968 w 12192000"/>
              <a:gd name="connsiteY4750" fmla="*/ 165145 h 6858000"/>
              <a:gd name="connsiteX4751" fmla="*/ 7702468 w 12192000"/>
              <a:gd name="connsiteY4751" fmla="*/ 228644 h 6858000"/>
              <a:gd name="connsiteX4752" fmla="*/ 7765968 w 12192000"/>
              <a:gd name="connsiteY4752" fmla="*/ 292143 h 6858000"/>
              <a:gd name="connsiteX4753" fmla="*/ 7829468 w 12192000"/>
              <a:gd name="connsiteY4753" fmla="*/ 228644 h 6858000"/>
              <a:gd name="connsiteX4754" fmla="*/ 7765968 w 12192000"/>
              <a:gd name="connsiteY4754" fmla="*/ 165145 h 6858000"/>
              <a:gd name="connsiteX4755" fmla="*/ 7499268 w 12192000"/>
              <a:gd name="connsiteY4755" fmla="*/ 165145 h 6858000"/>
              <a:gd name="connsiteX4756" fmla="*/ 7435768 w 12192000"/>
              <a:gd name="connsiteY4756" fmla="*/ 228644 h 6858000"/>
              <a:gd name="connsiteX4757" fmla="*/ 7499268 w 12192000"/>
              <a:gd name="connsiteY4757" fmla="*/ 292143 h 6858000"/>
              <a:gd name="connsiteX4758" fmla="*/ 7562768 w 12192000"/>
              <a:gd name="connsiteY4758" fmla="*/ 228644 h 6858000"/>
              <a:gd name="connsiteX4759" fmla="*/ 7499268 w 12192000"/>
              <a:gd name="connsiteY4759" fmla="*/ 165145 h 6858000"/>
              <a:gd name="connsiteX4760" fmla="*/ 7232568 w 12192000"/>
              <a:gd name="connsiteY4760" fmla="*/ 165145 h 6858000"/>
              <a:gd name="connsiteX4761" fmla="*/ 7169068 w 12192000"/>
              <a:gd name="connsiteY4761" fmla="*/ 228644 h 6858000"/>
              <a:gd name="connsiteX4762" fmla="*/ 7232568 w 12192000"/>
              <a:gd name="connsiteY4762" fmla="*/ 292144 h 6858000"/>
              <a:gd name="connsiteX4763" fmla="*/ 7296068 w 12192000"/>
              <a:gd name="connsiteY4763" fmla="*/ 228644 h 6858000"/>
              <a:gd name="connsiteX4764" fmla="*/ 7232568 w 12192000"/>
              <a:gd name="connsiteY4764" fmla="*/ 165145 h 6858000"/>
              <a:gd name="connsiteX4765" fmla="*/ 6965868 w 12192000"/>
              <a:gd name="connsiteY4765" fmla="*/ 165145 h 6858000"/>
              <a:gd name="connsiteX4766" fmla="*/ 6902368 w 12192000"/>
              <a:gd name="connsiteY4766" fmla="*/ 228645 h 6858000"/>
              <a:gd name="connsiteX4767" fmla="*/ 6965868 w 12192000"/>
              <a:gd name="connsiteY4767" fmla="*/ 292144 h 6858000"/>
              <a:gd name="connsiteX4768" fmla="*/ 7029368 w 12192000"/>
              <a:gd name="connsiteY4768" fmla="*/ 228645 h 6858000"/>
              <a:gd name="connsiteX4769" fmla="*/ 6965868 w 12192000"/>
              <a:gd name="connsiteY4769" fmla="*/ 165145 h 6858000"/>
              <a:gd name="connsiteX4770" fmla="*/ 9366168 w 12192000"/>
              <a:gd name="connsiteY4770" fmla="*/ 165144 h 6858000"/>
              <a:gd name="connsiteX4771" fmla="*/ 9302668 w 12192000"/>
              <a:gd name="connsiteY4771" fmla="*/ 228643 h 6858000"/>
              <a:gd name="connsiteX4772" fmla="*/ 9366168 w 12192000"/>
              <a:gd name="connsiteY4772" fmla="*/ 292142 h 6858000"/>
              <a:gd name="connsiteX4773" fmla="*/ 9429668 w 12192000"/>
              <a:gd name="connsiteY4773" fmla="*/ 228643 h 6858000"/>
              <a:gd name="connsiteX4774" fmla="*/ 9366168 w 12192000"/>
              <a:gd name="connsiteY4774" fmla="*/ 165144 h 6858000"/>
              <a:gd name="connsiteX4775" fmla="*/ 9099468 w 12192000"/>
              <a:gd name="connsiteY4775" fmla="*/ 165144 h 6858000"/>
              <a:gd name="connsiteX4776" fmla="*/ 9035968 w 12192000"/>
              <a:gd name="connsiteY4776" fmla="*/ 228643 h 6858000"/>
              <a:gd name="connsiteX4777" fmla="*/ 9099468 w 12192000"/>
              <a:gd name="connsiteY4777" fmla="*/ 292142 h 6858000"/>
              <a:gd name="connsiteX4778" fmla="*/ 9162968 w 12192000"/>
              <a:gd name="connsiteY4778" fmla="*/ 228643 h 6858000"/>
              <a:gd name="connsiteX4779" fmla="*/ 9099468 w 12192000"/>
              <a:gd name="connsiteY4779" fmla="*/ 165144 h 6858000"/>
              <a:gd name="connsiteX4780" fmla="*/ 8832768 w 12192000"/>
              <a:gd name="connsiteY4780" fmla="*/ 165144 h 6858000"/>
              <a:gd name="connsiteX4781" fmla="*/ 8769268 w 12192000"/>
              <a:gd name="connsiteY4781" fmla="*/ 228643 h 6858000"/>
              <a:gd name="connsiteX4782" fmla="*/ 8832768 w 12192000"/>
              <a:gd name="connsiteY4782" fmla="*/ 292142 h 6858000"/>
              <a:gd name="connsiteX4783" fmla="*/ 8896268 w 12192000"/>
              <a:gd name="connsiteY4783" fmla="*/ 228643 h 6858000"/>
              <a:gd name="connsiteX4784" fmla="*/ 8832768 w 12192000"/>
              <a:gd name="connsiteY4784" fmla="*/ 165144 h 6858000"/>
              <a:gd name="connsiteX4785" fmla="*/ 8566068 w 12192000"/>
              <a:gd name="connsiteY4785" fmla="*/ 165144 h 6858000"/>
              <a:gd name="connsiteX4786" fmla="*/ 8502568 w 12192000"/>
              <a:gd name="connsiteY4786" fmla="*/ 228643 h 6858000"/>
              <a:gd name="connsiteX4787" fmla="*/ 8566068 w 12192000"/>
              <a:gd name="connsiteY4787" fmla="*/ 292143 h 6858000"/>
              <a:gd name="connsiteX4788" fmla="*/ 8629568 w 12192000"/>
              <a:gd name="connsiteY4788" fmla="*/ 228643 h 6858000"/>
              <a:gd name="connsiteX4789" fmla="*/ 8566068 w 12192000"/>
              <a:gd name="connsiteY4789" fmla="*/ 165144 h 6858000"/>
              <a:gd name="connsiteX4790" fmla="*/ 8299368 w 12192000"/>
              <a:gd name="connsiteY4790" fmla="*/ 165144 h 6858000"/>
              <a:gd name="connsiteX4791" fmla="*/ 8235868 w 12192000"/>
              <a:gd name="connsiteY4791" fmla="*/ 228644 h 6858000"/>
              <a:gd name="connsiteX4792" fmla="*/ 8299368 w 12192000"/>
              <a:gd name="connsiteY4792" fmla="*/ 292143 h 6858000"/>
              <a:gd name="connsiteX4793" fmla="*/ 8362868 w 12192000"/>
              <a:gd name="connsiteY4793" fmla="*/ 228644 h 6858000"/>
              <a:gd name="connsiteX4794" fmla="*/ 8299368 w 12192000"/>
              <a:gd name="connsiteY4794" fmla="*/ 165144 h 6858000"/>
              <a:gd name="connsiteX4795" fmla="*/ 10699668 w 12192000"/>
              <a:gd name="connsiteY4795" fmla="*/ 165143 h 6858000"/>
              <a:gd name="connsiteX4796" fmla="*/ 10636168 w 12192000"/>
              <a:gd name="connsiteY4796" fmla="*/ 228642 h 6858000"/>
              <a:gd name="connsiteX4797" fmla="*/ 10699668 w 12192000"/>
              <a:gd name="connsiteY4797" fmla="*/ 292141 h 6858000"/>
              <a:gd name="connsiteX4798" fmla="*/ 10763168 w 12192000"/>
              <a:gd name="connsiteY4798" fmla="*/ 228642 h 6858000"/>
              <a:gd name="connsiteX4799" fmla="*/ 10699668 w 12192000"/>
              <a:gd name="connsiteY4799" fmla="*/ 165143 h 6858000"/>
              <a:gd name="connsiteX4800" fmla="*/ 10432968 w 12192000"/>
              <a:gd name="connsiteY4800" fmla="*/ 165143 h 6858000"/>
              <a:gd name="connsiteX4801" fmla="*/ 10369468 w 12192000"/>
              <a:gd name="connsiteY4801" fmla="*/ 228642 h 6858000"/>
              <a:gd name="connsiteX4802" fmla="*/ 10432968 w 12192000"/>
              <a:gd name="connsiteY4802" fmla="*/ 292141 h 6858000"/>
              <a:gd name="connsiteX4803" fmla="*/ 10496468 w 12192000"/>
              <a:gd name="connsiteY4803" fmla="*/ 228642 h 6858000"/>
              <a:gd name="connsiteX4804" fmla="*/ 10432968 w 12192000"/>
              <a:gd name="connsiteY4804" fmla="*/ 165143 h 6858000"/>
              <a:gd name="connsiteX4805" fmla="*/ 10166268 w 12192000"/>
              <a:gd name="connsiteY4805" fmla="*/ 165143 h 6858000"/>
              <a:gd name="connsiteX4806" fmla="*/ 10102768 w 12192000"/>
              <a:gd name="connsiteY4806" fmla="*/ 228642 h 6858000"/>
              <a:gd name="connsiteX4807" fmla="*/ 10166268 w 12192000"/>
              <a:gd name="connsiteY4807" fmla="*/ 292141 h 6858000"/>
              <a:gd name="connsiteX4808" fmla="*/ 10229768 w 12192000"/>
              <a:gd name="connsiteY4808" fmla="*/ 228642 h 6858000"/>
              <a:gd name="connsiteX4809" fmla="*/ 10166268 w 12192000"/>
              <a:gd name="connsiteY4809" fmla="*/ 165143 h 6858000"/>
              <a:gd name="connsiteX4810" fmla="*/ 9899568 w 12192000"/>
              <a:gd name="connsiteY4810" fmla="*/ 165143 h 6858000"/>
              <a:gd name="connsiteX4811" fmla="*/ 9836068 w 12192000"/>
              <a:gd name="connsiteY4811" fmla="*/ 228642 h 6858000"/>
              <a:gd name="connsiteX4812" fmla="*/ 9899568 w 12192000"/>
              <a:gd name="connsiteY4812" fmla="*/ 292142 h 6858000"/>
              <a:gd name="connsiteX4813" fmla="*/ 9963068 w 12192000"/>
              <a:gd name="connsiteY4813" fmla="*/ 228642 h 6858000"/>
              <a:gd name="connsiteX4814" fmla="*/ 9899568 w 12192000"/>
              <a:gd name="connsiteY4814" fmla="*/ 165143 h 6858000"/>
              <a:gd name="connsiteX4815" fmla="*/ 9632868 w 12192000"/>
              <a:gd name="connsiteY4815" fmla="*/ 165143 h 6858000"/>
              <a:gd name="connsiteX4816" fmla="*/ 9569368 w 12192000"/>
              <a:gd name="connsiteY4816" fmla="*/ 228643 h 6858000"/>
              <a:gd name="connsiteX4817" fmla="*/ 9632868 w 12192000"/>
              <a:gd name="connsiteY4817" fmla="*/ 292142 h 6858000"/>
              <a:gd name="connsiteX4818" fmla="*/ 9696368 w 12192000"/>
              <a:gd name="connsiteY4818" fmla="*/ 228643 h 6858000"/>
              <a:gd name="connsiteX4819" fmla="*/ 9632868 w 12192000"/>
              <a:gd name="connsiteY4819" fmla="*/ 165143 h 6858000"/>
              <a:gd name="connsiteX4820" fmla="*/ 11766468 w 12192000"/>
              <a:gd name="connsiteY4820" fmla="*/ 165142 h 6858000"/>
              <a:gd name="connsiteX4821" fmla="*/ 11702968 w 12192000"/>
              <a:gd name="connsiteY4821" fmla="*/ 228641 h 6858000"/>
              <a:gd name="connsiteX4822" fmla="*/ 11766468 w 12192000"/>
              <a:gd name="connsiteY4822" fmla="*/ 292140 h 6858000"/>
              <a:gd name="connsiteX4823" fmla="*/ 11829968 w 12192000"/>
              <a:gd name="connsiteY4823" fmla="*/ 228641 h 6858000"/>
              <a:gd name="connsiteX4824" fmla="*/ 11766468 w 12192000"/>
              <a:gd name="connsiteY4824" fmla="*/ 165142 h 6858000"/>
              <a:gd name="connsiteX4825" fmla="*/ 11499768 w 12192000"/>
              <a:gd name="connsiteY4825" fmla="*/ 165142 h 6858000"/>
              <a:gd name="connsiteX4826" fmla="*/ 11436268 w 12192000"/>
              <a:gd name="connsiteY4826" fmla="*/ 228641 h 6858000"/>
              <a:gd name="connsiteX4827" fmla="*/ 11499768 w 12192000"/>
              <a:gd name="connsiteY4827" fmla="*/ 292140 h 6858000"/>
              <a:gd name="connsiteX4828" fmla="*/ 11563268 w 12192000"/>
              <a:gd name="connsiteY4828" fmla="*/ 228641 h 6858000"/>
              <a:gd name="connsiteX4829" fmla="*/ 11499768 w 12192000"/>
              <a:gd name="connsiteY4829" fmla="*/ 165142 h 6858000"/>
              <a:gd name="connsiteX4830" fmla="*/ 11233068 w 12192000"/>
              <a:gd name="connsiteY4830" fmla="*/ 165142 h 6858000"/>
              <a:gd name="connsiteX4831" fmla="*/ 11169568 w 12192000"/>
              <a:gd name="connsiteY4831" fmla="*/ 228641 h 6858000"/>
              <a:gd name="connsiteX4832" fmla="*/ 11233068 w 12192000"/>
              <a:gd name="connsiteY4832" fmla="*/ 292141 h 6858000"/>
              <a:gd name="connsiteX4833" fmla="*/ 11296568 w 12192000"/>
              <a:gd name="connsiteY4833" fmla="*/ 228641 h 6858000"/>
              <a:gd name="connsiteX4834" fmla="*/ 11233068 w 12192000"/>
              <a:gd name="connsiteY4834" fmla="*/ 165142 h 6858000"/>
              <a:gd name="connsiteX4835" fmla="*/ 10966368 w 12192000"/>
              <a:gd name="connsiteY4835" fmla="*/ 165142 h 6858000"/>
              <a:gd name="connsiteX4836" fmla="*/ 10902868 w 12192000"/>
              <a:gd name="connsiteY4836" fmla="*/ 228642 h 6858000"/>
              <a:gd name="connsiteX4837" fmla="*/ 10966368 w 12192000"/>
              <a:gd name="connsiteY4837" fmla="*/ 292141 h 6858000"/>
              <a:gd name="connsiteX4838" fmla="*/ 11029868 w 12192000"/>
              <a:gd name="connsiteY4838" fmla="*/ 228642 h 6858000"/>
              <a:gd name="connsiteX4839" fmla="*/ 10966368 w 12192000"/>
              <a:gd name="connsiteY4839" fmla="*/ 165142 h 6858000"/>
              <a:gd name="connsiteX4840" fmla="*/ 0 w 12192000"/>
              <a:gd name="connsiteY4840" fmla="*/ 0 h 6858000"/>
              <a:gd name="connsiteX4841" fmla="*/ 12192000 w 12192000"/>
              <a:gd name="connsiteY4841" fmla="*/ 0 h 6858000"/>
              <a:gd name="connsiteX4842" fmla="*/ 12192000 w 12192000"/>
              <a:gd name="connsiteY4842" fmla="*/ 6858000 h 6858000"/>
              <a:gd name="connsiteX4843" fmla="*/ 0 w 12192000"/>
              <a:gd name="connsiteY484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</a:cxnLst>
            <a:rect l="l" t="t" r="r" b="b"/>
            <a:pathLst>
              <a:path w="12192000" h="6858000">
                <a:moveTo>
                  <a:pt x="11893468" y="6565858"/>
                </a:moveTo>
                <a:cubicBezTo>
                  <a:pt x="11858398" y="6565858"/>
                  <a:pt x="11829968" y="6594288"/>
                  <a:pt x="11829968" y="6629358"/>
                </a:cubicBezTo>
                <a:cubicBezTo>
                  <a:pt x="11829968" y="6664428"/>
                  <a:pt x="11858398" y="6692858"/>
                  <a:pt x="11893468" y="6692858"/>
                </a:cubicBezTo>
                <a:cubicBezTo>
                  <a:pt x="11928538" y="6692858"/>
                  <a:pt x="11956968" y="6664428"/>
                  <a:pt x="11956968" y="6629358"/>
                </a:cubicBezTo>
                <a:cubicBezTo>
                  <a:pt x="11956968" y="6594288"/>
                  <a:pt x="11928538" y="6565858"/>
                  <a:pt x="11893468" y="6565858"/>
                </a:cubicBezTo>
                <a:close/>
                <a:moveTo>
                  <a:pt x="11626768" y="6565858"/>
                </a:moveTo>
                <a:cubicBezTo>
                  <a:pt x="11591698" y="6565858"/>
                  <a:pt x="11563268" y="6594288"/>
                  <a:pt x="11563268" y="6629358"/>
                </a:cubicBezTo>
                <a:cubicBezTo>
                  <a:pt x="11563268" y="6664428"/>
                  <a:pt x="11591698" y="6692858"/>
                  <a:pt x="11626768" y="6692858"/>
                </a:cubicBezTo>
                <a:cubicBezTo>
                  <a:pt x="11661838" y="6692858"/>
                  <a:pt x="11690268" y="6664428"/>
                  <a:pt x="11690268" y="6629358"/>
                </a:cubicBezTo>
                <a:cubicBezTo>
                  <a:pt x="11690268" y="6594288"/>
                  <a:pt x="11661838" y="6565858"/>
                  <a:pt x="11626768" y="6565858"/>
                </a:cubicBezTo>
                <a:close/>
                <a:moveTo>
                  <a:pt x="11360068" y="6565858"/>
                </a:moveTo>
                <a:cubicBezTo>
                  <a:pt x="11324998" y="6565858"/>
                  <a:pt x="11296568" y="6594288"/>
                  <a:pt x="11296568" y="6629358"/>
                </a:cubicBezTo>
                <a:cubicBezTo>
                  <a:pt x="11296568" y="6664428"/>
                  <a:pt x="11324998" y="6692858"/>
                  <a:pt x="11360068" y="6692858"/>
                </a:cubicBezTo>
                <a:cubicBezTo>
                  <a:pt x="11395138" y="6692858"/>
                  <a:pt x="11423568" y="6664428"/>
                  <a:pt x="11423568" y="6629358"/>
                </a:cubicBezTo>
                <a:cubicBezTo>
                  <a:pt x="11423568" y="6594288"/>
                  <a:pt x="11395138" y="6565858"/>
                  <a:pt x="11360068" y="6565858"/>
                </a:cubicBezTo>
                <a:close/>
                <a:moveTo>
                  <a:pt x="11093368" y="6565858"/>
                </a:moveTo>
                <a:cubicBezTo>
                  <a:pt x="11058298" y="6565858"/>
                  <a:pt x="11029868" y="6594288"/>
                  <a:pt x="11029868" y="6629358"/>
                </a:cubicBezTo>
                <a:cubicBezTo>
                  <a:pt x="11029868" y="6664428"/>
                  <a:pt x="11058298" y="6692858"/>
                  <a:pt x="11093368" y="6692858"/>
                </a:cubicBezTo>
                <a:cubicBezTo>
                  <a:pt x="11128438" y="6692858"/>
                  <a:pt x="11156868" y="6664428"/>
                  <a:pt x="11156868" y="6629358"/>
                </a:cubicBezTo>
                <a:cubicBezTo>
                  <a:pt x="11156868" y="6594288"/>
                  <a:pt x="11128438" y="6565858"/>
                  <a:pt x="11093368" y="6565858"/>
                </a:cubicBezTo>
                <a:close/>
                <a:moveTo>
                  <a:pt x="10826668" y="6565858"/>
                </a:moveTo>
                <a:cubicBezTo>
                  <a:pt x="10791598" y="6565858"/>
                  <a:pt x="10763168" y="6594288"/>
                  <a:pt x="10763168" y="6629358"/>
                </a:cubicBezTo>
                <a:cubicBezTo>
                  <a:pt x="10763168" y="6664428"/>
                  <a:pt x="10791598" y="6692858"/>
                  <a:pt x="10826668" y="6692858"/>
                </a:cubicBezTo>
                <a:cubicBezTo>
                  <a:pt x="10861738" y="6692858"/>
                  <a:pt x="10890168" y="6664428"/>
                  <a:pt x="10890168" y="6629358"/>
                </a:cubicBezTo>
                <a:cubicBezTo>
                  <a:pt x="10890168" y="6594288"/>
                  <a:pt x="10861738" y="6565858"/>
                  <a:pt x="10826668" y="6565858"/>
                </a:cubicBezTo>
                <a:close/>
                <a:moveTo>
                  <a:pt x="10559968" y="6565858"/>
                </a:moveTo>
                <a:cubicBezTo>
                  <a:pt x="10524898" y="6565858"/>
                  <a:pt x="10496468" y="6594288"/>
                  <a:pt x="10496468" y="6629358"/>
                </a:cubicBezTo>
                <a:cubicBezTo>
                  <a:pt x="10496468" y="6664428"/>
                  <a:pt x="10524898" y="6692858"/>
                  <a:pt x="10559968" y="6692858"/>
                </a:cubicBezTo>
                <a:cubicBezTo>
                  <a:pt x="10595038" y="6692858"/>
                  <a:pt x="10623468" y="6664428"/>
                  <a:pt x="10623468" y="6629358"/>
                </a:cubicBezTo>
                <a:cubicBezTo>
                  <a:pt x="10623468" y="6594288"/>
                  <a:pt x="10595038" y="6565858"/>
                  <a:pt x="10559968" y="6565858"/>
                </a:cubicBezTo>
                <a:close/>
                <a:moveTo>
                  <a:pt x="10293268" y="6565858"/>
                </a:moveTo>
                <a:cubicBezTo>
                  <a:pt x="10258198" y="6565858"/>
                  <a:pt x="10229768" y="6594288"/>
                  <a:pt x="10229768" y="6629358"/>
                </a:cubicBezTo>
                <a:cubicBezTo>
                  <a:pt x="10229768" y="6664428"/>
                  <a:pt x="10258198" y="6692858"/>
                  <a:pt x="10293268" y="6692858"/>
                </a:cubicBezTo>
                <a:cubicBezTo>
                  <a:pt x="10328338" y="6692858"/>
                  <a:pt x="10356768" y="6664428"/>
                  <a:pt x="10356768" y="6629358"/>
                </a:cubicBezTo>
                <a:cubicBezTo>
                  <a:pt x="10356768" y="6594288"/>
                  <a:pt x="10328338" y="6565858"/>
                  <a:pt x="10293268" y="6565858"/>
                </a:cubicBezTo>
                <a:close/>
                <a:moveTo>
                  <a:pt x="10026568" y="6565858"/>
                </a:moveTo>
                <a:cubicBezTo>
                  <a:pt x="9991498" y="6565858"/>
                  <a:pt x="9963068" y="6594288"/>
                  <a:pt x="9963068" y="6629358"/>
                </a:cubicBezTo>
                <a:cubicBezTo>
                  <a:pt x="9963068" y="6664428"/>
                  <a:pt x="9991498" y="6692858"/>
                  <a:pt x="10026568" y="6692858"/>
                </a:cubicBezTo>
                <a:cubicBezTo>
                  <a:pt x="10061638" y="6692858"/>
                  <a:pt x="10090068" y="6664428"/>
                  <a:pt x="10090068" y="6629358"/>
                </a:cubicBezTo>
                <a:cubicBezTo>
                  <a:pt x="10090068" y="6594288"/>
                  <a:pt x="10061638" y="6565858"/>
                  <a:pt x="10026568" y="6565858"/>
                </a:cubicBezTo>
                <a:close/>
                <a:moveTo>
                  <a:pt x="9759868" y="6565858"/>
                </a:moveTo>
                <a:cubicBezTo>
                  <a:pt x="9724798" y="6565858"/>
                  <a:pt x="9696368" y="6594288"/>
                  <a:pt x="9696368" y="6629358"/>
                </a:cubicBezTo>
                <a:cubicBezTo>
                  <a:pt x="9696368" y="6664428"/>
                  <a:pt x="9724798" y="6692858"/>
                  <a:pt x="9759868" y="6692858"/>
                </a:cubicBezTo>
                <a:cubicBezTo>
                  <a:pt x="9794938" y="6692858"/>
                  <a:pt x="9823368" y="6664428"/>
                  <a:pt x="9823368" y="6629358"/>
                </a:cubicBezTo>
                <a:cubicBezTo>
                  <a:pt x="9823368" y="6594288"/>
                  <a:pt x="9794938" y="6565858"/>
                  <a:pt x="9759868" y="6565858"/>
                </a:cubicBezTo>
                <a:close/>
                <a:moveTo>
                  <a:pt x="9493168" y="6565858"/>
                </a:moveTo>
                <a:cubicBezTo>
                  <a:pt x="9458098" y="6565858"/>
                  <a:pt x="9429668" y="6594288"/>
                  <a:pt x="9429668" y="6629358"/>
                </a:cubicBezTo>
                <a:cubicBezTo>
                  <a:pt x="9429668" y="6664428"/>
                  <a:pt x="9458098" y="6692858"/>
                  <a:pt x="9493168" y="6692858"/>
                </a:cubicBezTo>
                <a:cubicBezTo>
                  <a:pt x="9528238" y="6692858"/>
                  <a:pt x="9556668" y="6664428"/>
                  <a:pt x="9556668" y="6629358"/>
                </a:cubicBezTo>
                <a:cubicBezTo>
                  <a:pt x="9556668" y="6594288"/>
                  <a:pt x="9528238" y="6565858"/>
                  <a:pt x="9493168" y="6565858"/>
                </a:cubicBezTo>
                <a:close/>
                <a:moveTo>
                  <a:pt x="9226468" y="6565858"/>
                </a:moveTo>
                <a:cubicBezTo>
                  <a:pt x="9191398" y="6565858"/>
                  <a:pt x="9162968" y="6594288"/>
                  <a:pt x="9162968" y="6629358"/>
                </a:cubicBezTo>
                <a:cubicBezTo>
                  <a:pt x="9162968" y="6664428"/>
                  <a:pt x="9191398" y="6692858"/>
                  <a:pt x="9226468" y="6692858"/>
                </a:cubicBezTo>
                <a:cubicBezTo>
                  <a:pt x="9261538" y="6692858"/>
                  <a:pt x="9289968" y="6664428"/>
                  <a:pt x="9289968" y="6629358"/>
                </a:cubicBezTo>
                <a:cubicBezTo>
                  <a:pt x="9289968" y="6594288"/>
                  <a:pt x="9261538" y="6565858"/>
                  <a:pt x="9226468" y="6565858"/>
                </a:cubicBezTo>
                <a:close/>
                <a:moveTo>
                  <a:pt x="8959768" y="6565858"/>
                </a:moveTo>
                <a:cubicBezTo>
                  <a:pt x="8924698" y="6565858"/>
                  <a:pt x="8896268" y="6594288"/>
                  <a:pt x="8896268" y="6629358"/>
                </a:cubicBezTo>
                <a:cubicBezTo>
                  <a:pt x="8896268" y="6664428"/>
                  <a:pt x="8924698" y="6692858"/>
                  <a:pt x="8959768" y="6692858"/>
                </a:cubicBezTo>
                <a:cubicBezTo>
                  <a:pt x="8994838" y="6692858"/>
                  <a:pt x="9023268" y="6664428"/>
                  <a:pt x="9023268" y="6629358"/>
                </a:cubicBezTo>
                <a:cubicBezTo>
                  <a:pt x="9023268" y="6594288"/>
                  <a:pt x="8994838" y="6565858"/>
                  <a:pt x="8959768" y="6565858"/>
                </a:cubicBezTo>
                <a:close/>
                <a:moveTo>
                  <a:pt x="8693068" y="6565858"/>
                </a:moveTo>
                <a:cubicBezTo>
                  <a:pt x="8657998" y="6565858"/>
                  <a:pt x="8629568" y="6594288"/>
                  <a:pt x="8629568" y="6629358"/>
                </a:cubicBezTo>
                <a:cubicBezTo>
                  <a:pt x="8629568" y="6664428"/>
                  <a:pt x="8657998" y="6692858"/>
                  <a:pt x="8693068" y="6692858"/>
                </a:cubicBezTo>
                <a:cubicBezTo>
                  <a:pt x="8728138" y="6692858"/>
                  <a:pt x="8756568" y="6664428"/>
                  <a:pt x="8756568" y="6629358"/>
                </a:cubicBezTo>
                <a:cubicBezTo>
                  <a:pt x="8756568" y="6594288"/>
                  <a:pt x="8728138" y="6565858"/>
                  <a:pt x="8693068" y="6565858"/>
                </a:cubicBezTo>
                <a:close/>
                <a:moveTo>
                  <a:pt x="8426368" y="6565858"/>
                </a:moveTo>
                <a:cubicBezTo>
                  <a:pt x="8391298" y="6565858"/>
                  <a:pt x="8362868" y="6594288"/>
                  <a:pt x="8362868" y="6629358"/>
                </a:cubicBezTo>
                <a:cubicBezTo>
                  <a:pt x="8362868" y="6664428"/>
                  <a:pt x="8391298" y="6692858"/>
                  <a:pt x="8426368" y="6692858"/>
                </a:cubicBezTo>
                <a:cubicBezTo>
                  <a:pt x="8461438" y="6692858"/>
                  <a:pt x="8489868" y="6664428"/>
                  <a:pt x="8489868" y="6629358"/>
                </a:cubicBezTo>
                <a:cubicBezTo>
                  <a:pt x="8489868" y="6594288"/>
                  <a:pt x="8461438" y="6565858"/>
                  <a:pt x="8426368" y="6565858"/>
                </a:cubicBezTo>
                <a:close/>
                <a:moveTo>
                  <a:pt x="8159668" y="6565858"/>
                </a:moveTo>
                <a:cubicBezTo>
                  <a:pt x="8124598" y="6565858"/>
                  <a:pt x="8096168" y="6594288"/>
                  <a:pt x="8096168" y="6629358"/>
                </a:cubicBezTo>
                <a:cubicBezTo>
                  <a:pt x="8096168" y="6664428"/>
                  <a:pt x="8124598" y="6692858"/>
                  <a:pt x="8159668" y="6692858"/>
                </a:cubicBezTo>
                <a:cubicBezTo>
                  <a:pt x="8194738" y="6692858"/>
                  <a:pt x="8223168" y="6664428"/>
                  <a:pt x="8223168" y="6629358"/>
                </a:cubicBezTo>
                <a:cubicBezTo>
                  <a:pt x="8223168" y="6594288"/>
                  <a:pt x="8194738" y="6565858"/>
                  <a:pt x="8159668" y="6565858"/>
                </a:cubicBezTo>
                <a:close/>
                <a:moveTo>
                  <a:pt x="7892968" y="6565858"/>
                </a:moveTo>
                <a:cubicBezTo>
                  <a:pt x="7857898" y="6565858"/>
                  <a:pt x="7829468" y="6594288"/>
                  <a:pt x="7829468" y="6629358"/>
                </a:cubicBezTo>
                <a:cubicBezTo>
                  <a:pt x="7829468" y="6664428"/>
                  <a:pt x="7857898" y="6692858"/>
                  <a:pt x="7892968" y="6692858"/>
                </a:cubicBezTo>
                <a:cubicBezTo>
                  <a:pt x="7928038" y="6692858"/>
                  <a:pt x="7956468" y="6664428"/>
                  <a:pt x="7956468" y="6629358"/>
                </a:cubicBezTo>
                <a:cubicBezTo>
                  <a:pt x="7956468" y="6594288"/>
                  <a:pt x="7928038" y="6565858"/>
                  <a:pt x="7892968" y="6565858"/>
                </a:cubicBezTo>
                <a:close/>
                <a:moveTo>
                  <a:pt x="7626268" y="6565858"/>
                </a:moveTo>
                <a:cubicBezTo>
                  <a:pt x="7591198" y="6565858"/>
                  <a:pt x="7562768" y="6594288"/>
                  <a:pt x="7562768" y="6629358"/>
                </a:cubicBezTo>
                <a:cubicBezTo>
                  <a:pt x="7562768" y="6664428"/>
                  <a:pt x="7591198" y="6692858"/>
                  <a:pt x="7626268" y="6692858"/>
                </a:cubicBezTo>
                <a:cubicBezTo>
                  <a:pt x="7661338" y="6692858"/>
                  <a:pt x="7689768" y="6664428"/>
                  <a:pt x="7689768" y="6629358"/>
                </a:cubicBezTo>
                <a:cubicBezTo>
                  <a:pt x="7689768" y="6594288"/>
                  <a:pt x="7661338" y="6565858"/>
                  <a:pt x="7626268" y="6565858"/>
                </a:cubicBezTo>
                <a:close/>
                <a:moveTo>
                  <a:pt x="7359568" y="6565858"/>
                </a:moveTo>
                <a:cubicBezTo>
                  <a:pt x="7324498" y="6565858"/>
                  <a:pt x="7296068" y="6594288"/>
                  <a:pt x="7296068" y="6629358"/>
                </a:cubicBezTo>
                <a:cubicBezTo>
                  <a:pt x="7296068" y="6664428"/>
                  <a:pt x="7324498" y="6692858"/>
                  <a:pt x="7359568" y="6692858"/>
                </a:cubicBezTo>
                <a:cubicBezTo>
                  <a:pt x="7394638" y="6692858"/>
                  <a:pt x="7423068" y="6664428"/>
                  <a:pt x="7423068" y="6629358"/>
                </a:cubicBezTo>
                <a:cubicBezTo>
                  <a:pt x="7423068" y="6594288"/>
                  <a:pt x="7394638" y="6565858"/>
                  <a:pt x="7359568" y="6565858"/>
                </a:cubicBezTo>
                <a:close/>
                <a:moveTo>
                  <a:pt x="7092868" y="6565858"/>
                </a:moveTo>
                <a:cubicBezTo>
                  <a:pt x="7057798" y="6565858"/>
                  <a:pt x="7029368" y="6594288"/>
                  <a:pt x="7029368" y="6629358"/>
                </a:cubicBezTo>
                <a:cubicBezTo>
                  <a:pt x="7029368" y="6664428"/>
                  <a:pt x="7057798" y="6692858"/>
                  <a:pt x="7092868" y="6692858"/>
                </a:cubicBezTo>
                <a:cubicBezTo>
                  <a:pt x="7127938" y="6692858"/>
                  <a:pt x="7156368" y="6664428"/>
                  <a:pt x="7156368" y="6629358"/>
                </a:cubicBezTo>
                <a:cubicBezTo>
                  <a:pt x="7156368" y="6594288"/>
                  <a:pt x="7127938" y="6565858"/>
                  <a:pt x="7092868" y="6565858"/>
                </a:cubicBezTo>
                <a:close/>
                <a:moveTo>
                  <a:pt x="6826168" y="6565858"/>
                </a:moveTo>
                <a:cubicBezTo>
                  <a:pt x="6791098" y="6565858"/>
                  <a:pt x="6762668" y="6594288"/>
                  <a:pt x="6762668" y="6629358"/>
                </a:cubicBezTo>
                <a:cubicBezTo>
                  <a:pt x="6762668" y="6664428"/>
                  <a:pt x="6791098" y="6692858"/>
                  <a:pt x="6826168" y="6692858"/>
                </a:cubicBezTo>
                <a:cubicBezTo>
                  <a:pt x="6861238" y="6692858"/>
                  <a:pt x="6889668" y="6664428"/>
                  <a:pt x="6889668" y="6629358"/>
                </a:cubicBezTo>
                <a:cubicBezTo>
                  <a:pt x="6889668" y="6594288"/>
                  <a:pt x="6861238" y="6565858"/>
                  <a:pt x="6826168" y="6565858"/>
                </a:cubicBezTo>
                <a:close/>
                <a:moveTo>
                  <a:pt x="6559468" y="6565858"/>
                </a:moveTo>
                <a:cubicBezTo>
                  <a:pt x="6524398" y="6565858"/>
                  <a:pt x="6495968" y="6594288"/>
                  <a:pt x="6495968" y="6629358"/>
                </a:cubicBezTo>
                <a:cubicBezTo>
                  <a:pt x="6495968" y="6664428"/>
                  <a:pt x="6524398" y="6692858"/>
                  <a:pt x="6559468" y="6692858"/>
                </a:cubicBezTo>
                <a:cubicBezTo>
                  <a:pt x="6594538" y="6692858"/>
                  <a:pt x="6622968" y="6664428"/>
                  <a:pt x="6622968" y="6629358"/>
                </a:cubicBezTo>
                <a:cubicBezTo>
                  <a:pt x="6622968" y="6594288"/>
                  <a:pt x="6594538" y="6565858"/>
                  <a:pt x="6559468" y="6565858"/>
                </a:cubicBezTo>
                <a:close/>
                <a:moveTo>
                  <a:pt x="6292768" y="6565858"/>
                </a:moveTo>
                <a:cubicBezTo>
                  <a:pt x="6257698" y="6565858"/>
                  <a:pt x="6229268" y="6594288"/>
                  <a:pt x="6229268" y="6629358"/>
                </a:cubicBezTo>
                <a:cubicBezTo>
                  <a:pt x="6229268" y="6664428"/>
                  <a:pt x="6257698" y="6692858"/>
                  <a:pt x="6292768" y="6692858"/>
                </a:cubicBezTo>
                <a:cubicBezTo>
                  <a:pt x="6327838" y="6692858"/>
                  <a:pt x="6356268" y="6664428"/>
                  <a:pt x="6356268" y="6629358"/>
                </a:cubicBezTo>
                <a:cubicBezTo>
                  <a:pt x="6356268" y="6594288"/>
                  <a:pt x="6327838" y="6565858"/>
                  <a:pt x="6292768" y="6565858"/>
                </a:cubicBezTo>
                <a:close/>
                <a:moveTo>
                  <a:pt x="6026070" y="6565858"/>
                </a:moveTo>
                <a:cubicBezTo>
                  <a:pt x="5990998" y="6565858"/>
                  <a:pt x="5962569" y="6594288"/>
                  <a:pt x="5962569" y="6629358"/>
                </a:cubicBezTo>
                <a:cubicBezTo>
                  <a:pt x="5962569" y="6664428"/>
                  <a:pt x="5990998" y="6692858"/>
                  <a:pt x="6026070" y="6692858"/>
                </a:cubicBezTo>
                <a:cubicBezTo>
                  <a:pt x="6061140" y="6692858"/>
                  <a:pt x="6089570" y="6664428"/>
                  <a:pt x="6089570" y="6629358"/>
                </a:cubicBezTo>
                <a:cubicBezTo>
                  <a:pt x="6089570" y="6594288"/>
                  <a:pt x="6061140" y="6565858"/>
                  <a:pt x="6026070" y="6565858"/>
                </a:cubicBezTo>
                <a:close/>
                <a:moveTo>
                  <a:pt x="5759368" y="6565858"/>
                </a:moveTo>
                <a:cubicBezTo>
                  <a:pt x="5724298" y="6565858"/>
                  <a:pt x="5695870" y="6594288"/>
                  <a:pt x="5695870" y="6629358"/>
                </a:cubicBezTo>
                <a:cubicBezTo>
                  <a:pt x="5695870" y="6664428"/>
                  <a:pt x="5724298" y="6692858"/>
                  <a:pt x="5759368" y="6692858"/>
                </a:cubicBezTo>
                <a:cubicBezTo>
                  <a:pt x="5794438" y="6692858"/>
                  <a:pt x="5822868" y="6664428"/>
                  <a:pt x="5822868" y="6629358"/>
                </a:cubicBezTo>
                <a:cubicBezTo>
                  <a:pt x="5822868" y="6594288"/>
                  <a:pt x="5794438" y="6565858"/>
                  <a:pt x="5759368" y="6565858"/>
                </a:cubicBezTo>
                <a:close/>
                <a:moveTo>
                  <a:pt x="5492670" y="6565858"/>
                </a:moveTo>
                <a:cubicBezTo>
                  <a:pt x="5457599" y="6565858"/>
                  <a:pt x="5429170" y="6594288"/>
                  <a:pt x="5429170" y="6629358"/>
                </a:cubicBezTo>
                <a:cubicBezTo>
                  <a:pt x="5429170" y="6664428"/>
                  <a:pt x="5457599" y="6692858"/>
                  <a:pt x="5492670" y="6692858"/>
                </a:cubicBezTo>
                <a:cubicBezTo>
                  <a:pt x="5527740" y="6692858"/>
                  <a:pt x="5556169" y="6664428"/>
                  <a:pt x="5556169" y="6629358"/>
                </a:cubicBezTo>
                <a:cubicBezTo>
                  <a:pt x="5556169" y="6594288"/>
                  <a:pt x="5527740" y="6565858"/>
                  <a:pt x="5492670" y="6565858"/>
                </a:cubicBezTo>
                <a:close/>
                <a:moveTo>
                  <a:pt x="5225969" y="6565858"/>
                </a:moveTo>
                <a:cubicBezTo>
                  <a:pt x="5190901" y="6565858"/>
                  <a:pt x="5162470" y="6594288"/>
                  <a:pt x="5162470" y="6629358"/>
                </a:cubicBezTo>
                <a:cubicBezTo>
                  <a:pt x="5162470" y="6664428"/>
                  <a:pt x="5190901" y="6692858"/>
                  <a:pt x="5225969" y="6692858"/>
                </a:cubicBezTo>
                <a:cubicBezTo>
                  <a:pt x="5261040" y="6692858"/>
                  <a:pt x="5289471" y="6664428"/>
                  <a:pt x="5289471" y="6629358"/>
                </a:cubicBezTo>
                <a:cubicBezTo>
                  <a:pt x="5289471" y="6594288"/>
                  <a:pt x="5261040" y="6565858"/>
                  <a:pt x="5225969" y="6565858"/>
                </a:cubicBezTo>
                <a:close/>
                <a:moveTo>
                  <a:pt x="4959270" y="6565858"/>
                </a:moveTo>
                <a:cubicBezTo>
                  <a:pt x="4924201" y="6565858"/>
                  <a:pt x="4895770" y="6594288"/>
                  <a:pt x="4895770" y="6629358"/>
                </a:cubicBezTo>
                <a:cubicBezTo>
                  <a:pt x="4895770" y="6664428"/>
                  <a:pt x="4924201" y="6692858"/>
                  <a:pt x="4959270" y="6692858"/>
                </a:cubicBezTo>
                <a:cubicBezTo>
                  <a:pt x="4994340" y="6692858"/>
                  <a:pt x="5022771" y="6664428"/>
                  <a:pt x="5022771" y="6629358"/>
                </a:cubicBezTo>
                <a:cubicBezTo>
                  <a:pt x="5022771" y="6594288"/>
                  <a:pt x="4994340" y="6565858"/>
                  <a:pt x="4959270" y="6565858"/>
                </a:cubicBezTo>
                <a:close/>
                <a:moveTo>
                  <a:pt x="4692568" y="6565858"/>
                </a:moveTo>
                <a:cubicBezTo>
                  <a:pt x="4657499" y="6565858"/>
                  <a:pt x="4629071" y="6594288"/>
                  <a:pt x="4629071" y="6629358"/>
                </a:cubicBezTo>
                <a:cubicBezTo>
                  <a:pt x="4629071" y="6664428"/>
                  <a:pt x="4657499" y="6692858"/>
                  <a:pt x="4692568" y="6692858"/>
                </a:cubicBezTo>
                <a:cubicBezTo>
                  <a:pt x="4727638" y="6692858"/>
                  <a:pt x="4756068" y="6664428"/>
                  <a:pt x="4756068" y="6629358"/>
                </a:cubicBezTo>
                <a:cubicBezTo>
                  <a:pt x="4756068" y="6594288"/>
                  <a:pt x="4727638" y="6565858"/>
                  <a:pt x="4692568" y="6565858"/>
                </a:cubicBezTo>
                <a:close/>
                <a:moveTo>
                  <a:pt x="4425872" y="6565858"/>
                </a:moveTo>
                <a:cubicBezTo>
                  <a:pt x="4390801" y="6565858"/>
                  <a:pt x="4362372" y="6594288"/>
                  <a:pt x="4362372" y="6629358"/>
                </a:cubicBezTo>
                <a:cubicBezTo>
                  <a:pt x="4362372" y="6664428"/>
                  <a:pt x="4390801" y="6692858"/>
                  <a:pt x="4425872" y="6692858"/>
                </a:cubicBezTo>
                <a:cubicBezTo>
                  <a:pt x="4460944" y="6692858"/>
                  <a:pt x="4489371" y="6664428"/>
                  <a:pt x="4489371" y="6629358"/>
                </a:cubicBezTo>
                <a:cubicBezTo>
                  <a:pt x="4489371" y="6594288"/>
                  <a:pt x="4460944" y="6565858"/>
                  <a:pt x="4425872" y="6565858"/>
                </a:cubicBezTo>
                <a:close/>
                <a:moveTo>
                  <a:pt x="4159171" y="6565858"/>
                </a:moveTo>
                <a:cubicBezTo>
                  <a:pt x="4124100" y="6565858"/>
                  <a:pt x="4095669" y="6594288"/>
                  <a:pt x="4095669" y="6629358"/>
                </a:cubicBezTo>
                <a:cubicBezTo>
                  <a:pt x="4095669" y="6664428"/>
                  <a:pt x="4124100" y="6692858"/>
                  <a:pt x="4159171" y="6692858"/>
                </a:cubicBezTo>
                <a:cubicBezTo>
                  <a:pt x="4194239" y="6692858"/>
                  <a:pt x="4222672" y="6664428"/>
                  <a:pt x="4222672" y="6629358"/>
                </a:cubicBezTo>
                <a:cubicBezTo>
                  <a:pt x="4222672" y="6594288"/>
                  <a:pt x="4194239" y="6565858"/>
                  <a:pt x="4159171" y="6565858"/>
                </a:cubicBezTo>
                <a:close/>
                <a:moveTo>
                  <a:pt x="3892478" y="6565858"/>
                </a:moveTo>
                <a:cubicBezTo>
                  <a:pt x="3857408" y="6565858"/>
                  <a:pt x="3828977" y="6594288"/>
                  <a:pt x="3828977" y="6629358"/>
                </a:cubicBezTo>
                <a:cubicBezTo>
                  <a:pt x="3828977" y="6664428"/>
                  <a:pt x="3857408" y="6692858"/>
                  <a:pt x="3892478" y="6692858"/>
                </a:cubicBezTo>
                <a:cubicBezTo>
                  <a:pt x="3927548" y="6692858"/>
                  <a:pt x="3955978" y="6664428"/>
                  <a:pt x="3955978" y="6629358"/>
                </a:cubicBezTo>
                <a:cubicBezTo>
                  <a:pt x="3955978" y="6594288"/>
                  <a:pt x="3927548" y="6565858"/>
                  <a:pt x="3892478" y="6565858"/>
                </a:cubicBezTo>
                <a:close/>
                <a:moveTo>
                  <a:pt x="3625779" y="6565858"/>
                </a:moveTo>
                <a:cubicBezTo>
                  <a:pt x="3590708" y="6565858"/>
                  <a:pt x="3562278" y="6594288"/>
                  <a:pt x="3562278" y="6629358"/>
                </a:cubicBezTo>
                <a:cubicBezTo>
                  <a:pt x="3562278" y="6664428"/>
                  <a:pt x="3590708" y="6692858"/>
                  <a:pt x="3625779" y="6692858"/>
                </a:cubicBezTo>
                <a:cubicBezTo>
                  <a:pt x="3660849" y="6692858"/>
                  <a:pt x="3689278" y="6664428"/>
                  <a:pt x="3689278" y="6629358"/>
                </a:cubicBezTo>
                <a:cubicBezTo>
                  <a:pt x="3689278" y="6594288"/>
                  <a:pt x="3660849" y="6565858"/>
                  <a:pt x="3625779" y="6565858"/>
                </a:cubicBezTo>
                <a:close/>
                <a:moveTo>
                  <a:pt x="3359077" y="6565858"/>
                </a:moveTo>
                <a:cubicBezTo>
                  <a:pt x="3324006" y="6565858"/>
                  <a:pt x="3295576" y="6594288"/>
                  <a:pt x="3295576" y="6629358"/>
                </a:cubicBezTo>
                <a:cubicBezTo>
                  <a:pt x="3295576" y="6664428"/>
                  <a:pt x="3324006" y="6692858"/>
                  <a:pt x="3359077" y="6692858"/>
                </a:cubicBezTo>
                <a:cubicBezTo>
                  <a:pt x="3394147" y="6692858"/>
                  <a:pt x="3422578" y="6664428"/>
                  <a:pt x="3422578" y="6629358"/>
                </a:cubicBezTo>
                <a:cubicBezTo>
                  <a:pt x="3422578" y="6594288"/>
                  <a:pt x="3394147" y="6565858"/>
                  <a:pt x="3359077" y="6565858"/>
                </a:cubicBezTo>
                <a:close/>
                <a:moveTo>
                  <a:pt x="3092379" y="6565858"/>
                </a:moveTo>
                <a:cubicBezTo>
                  <a:pt x="3057310" y="6565858"/>
                  <a:pt x="3028880" y="6594288"/>
                  <a:pt x="3028880" y="6629358"/>
                </a:cubicBezTo>
                <a:cubicBezTo>
                  <a:pt x="3028880" y="6664428"/>
                  <a:pt x="3057310" y="6692858"/>
                  <a:pt x="3092379" y="6692858"/>
                </a:cubicBezTo>
                <a:cubicBezTo>
                  <a:pt x="3127449" y="6692858"/>
                  <a:pt x="3155879" y="6664428"/>
                  <a:pt x="3155879" y="6629358"/>
                </a:cubicBezTo>
                <a:cubicBezTo>
                  <a:pt x="3155879" y="6594288"/>
                  <a:pt x="3127449" y="6565858"/>
                  <a:pt x="3092379" y="6565858"/>
                </a:cubicBezTo>
                <a:close/>
                <a:moveTo>
                  <a:pt x="2825684" y="6565858"/>
                </a:moveTo>
                <a:cubicBezTo>
                  <a:pt x="2790614" y="6565858"/>
                  <a:pt x="2762184" y="6594288"/>
                  <a:pt x="2762184" y="6629358"/>
                </a:cubicBezTo>
                <a:cubicBezTo>
                  <a:pt x="2762184" y="6664428"/>
                  <a:pt x="2790614" y="6692858"/>
                  <a:pt x="2825684" y="6692858"/>
                </a:cubicBezTo>
                <a:cubicBezTo>
                  <a:pt x="2860753" y="6692858"/>
                  <a:pt x="2889183" y="6664428"/>
                  <a:pt x="2889183" y="6629358"/>
                </a:cubicBezTo>
                <a:cubicBezTo>
                  <a:pt x="2889183" y="6594288"/>
                  <a:pt x="2860753" y="6565858"/>
                  <a:pt x="2825684" y="6565858"/>
                </a:cubicBezTo>
                <a:close/>
                <a:moveTo>
                  <a:pt x="2558982" y="6565858"/>
                </a:moveTo>
                <a:cubicBezTo>
                  <a:pt x="2523911" y="6565858"/>
                  <a:pt x="2495481" y="6594288"/>
                  <a:pt x="2495481" y="6629358"/>
                </a:cubicBezTo>
                <a:cubicBezTo>
                  <a:pt x="2495481" y="6664428"/>
                  <a:pt x="2523911" y="6692858"/>
                  <a:pt x="2558982" y="6692858"/>
                </a:cubicBezTo>
                <a:cubicBezTo>
                  <a:pt x="2594053" y="6692858"/>
                  <a:pt x="2622483" y="6664428"/>
                  <a:pt x="2622483" y="6629358"/>
                </a:cubicBezTo>
                <a:cubicBezTo>
                  <a:pt x="2622483" y="6594288"/>
                  <a:pt x="2594053" y="6565858"/>
                  <a:pt x="2558982" y="6565858"/>
                </a:cubicBezTo>
                <a:close/>
                <a:moveTo>
                  <a:pt x="2292282" y="6565858"/>
                </a:moveTo>
                <a:cubicBezTo>
                  <a:pt x="2257210" y="6565858"/>
                  <a:pt x="2228780" y="6594288"/>
                  <a:pt x="2228780" y="6629358"/>
                </a:cubicBezTo>
                <a:cubicBezTo>
                  <a:pt x="2228780" y="6664428"/>
                  <a:pt x="2257210" y="6692858"/>
                  <a:pt x="2292282" y="6692858"/>
                </a:cubicBezTo>
                <a:cubicBezTo>
                  <a:pt x="2327352" y="6692858"/>
                  <a:pt x="2355779" y="6664428"/>
                  <a:pt x="2355779" y="6629358"/>
                </a:cubicBezTo>
                <a:cubicBezTo>
                  <a:pt x="2355779" y="6594288"/>
                  <a:pt x="2327352" y="6565858"/>
                  <a:pt x="2292282" y="6565858"/>
                </a:cubicBezTo>
                <a:close/>
                <a:moveTo>
                  <a:pt x="2025582" y="6565858"/>
                </a:moveTo>
                <a:cubicBezTo>
                  <a:pt x="1990512" y="6565858"/>
                  <a:pt x="1962079" y="6594288"/>
                  <a:pt x="1962079" y="6629358"/>
                </a:cubicBezTo>
                <a:cubicBezTo>
                  <a:pt x="1962079" y="6664428"/>
                  <a:pt x="1990512" y="6692858"/>
                  <a:pt x="2025582" y="6692858"/>
                </a:cubicBezTo>
                <a:cubicBezTo>
                  <a:pt x="2060652" y="6692858"/>
                  <a:pt x="2089081" y="6664428"/>
                  <a:pt x="2089081" y="6629358"/>
                </a:cubicBezTo>
                <a:cubicBezTo>
                  <a:pt x="2089081" y="6594288"/>
                  <a:pt x="2060652" y="6565858"/>
                  <a:pt x="2025582" y="6565858"/>
                </a:cubicBezTo>
                <a:close/>
                <a:moveTo>
                  <a:pt x="1758880" y="6565858"/>
                </a:moveTo>
                <a:cubicBezTo>
                  <a:pt x="1723809" y="6565858"/>
                  <a:pt x="1695380" y="6594288"/>
                  <a:pt x="1695380" y="6629358"/>
                </a:cubicBezTo>
                <a:cubicBezTo>
                  <a:pt x="1695380" y="6664428"/>
                  <a:pt x="1723809" y="6692858"/>
                  <a:pt x="1758880" y="6692858"/>
                </a:cubicBezTo>
                <a:cubicBezTo>
                  <a:pt x="1793949" y="6692858"/>
                  <a:pt x="1822380" y="6664428"/>
                  <a:pt x="1822380" y="6629358"/>
                </a:cubicBezTo>
                <a:cubicBezTo>
                  <a:pt x="1822380" y="6594288"/>
                  <a:pt x="1793949" y="6565858"/>
                  <a:pt x="1758880" y="6565858"/>
                </a:cubicBezTo>
                <a:close/>
                <a:moveTo>
                  <a:pt x="1492180" y="6565858"/>
                </a:moveTo>
                <a:cubicBezTo>
                  <a:pt x="1457110" y="6565858"/>
                  <a:pt x="1428680" y="6594288"/>
                  <a:pt x="1428680" y="6629358"/>
                </a:cubicBezTo>
                <a:cubicBezTo>
                  <a:pt x="1428680" y="6664428"/>
                  <a:pt x="1457110" y="6692858"/>
                  <a:pt x="1492180" y="6692858"/>
                </a:cubicBezTo>
                <a:cubicBezTo>
                  <a:pt x="1527250" y="6692858"/>
                  <a:pt x="1555680" y="6664428"/>
                  <a:pt x="1555680" y="6629358"/>
                </a:cubicBezTo>
                <a:cubicBezTo>
                  <a:pt x="1555680" y="6594288"/>
                  <a:pt x="1527250" y="6565858"/>
                  <a:pt x="1492180" y="6565858"/>
                </a:cubicBezTo>
                <a:close/>
                <a:moveTo>
                  <a:pt x="1225480" y="6565858"/>
                </a:moveTo>
                <a:cubicBezTo>
                  <a:pt x="1190410" y="6565858"/>
                  <a:pt x="1161980" y="6594288"/>
                  <a:pt x="1161980" y="6629358"/>
                </a:cubicBezTo>
                <a:cubicBezTo>
                  <a:pt x="1161980" y="6664428"/>
                  <a:pt x="1190410" y="6692858"/>
                  <a:pt x="1225480" y="6692858"/>
                </a:cubicBezTo>
                <a:cubicBezTo>
                  <a:pt x="1260550" y="6692858"/>
                  <a:pt x="1288980" y="6664428"/>
                  <a:pt x="1288980" y="6629358"/>
                </a:cubicBezTo>
                <a:cubicBezTo>
                  <a:pt x="1288980" y="6594288"/>
                  <a:pt x="1260550" y="6565858"/>
                  <a:pt x="1225480" y="6565858"/>
                </a:cubicBezTo>
                <a:close/>
                <a:moveTo>
                  <a:pt x="958781" y="6565858"/>
                </a:moveTo>
                <a:cubicBezTo>
                  <a:pt x="923711" y="6565858"/>
                  <a:pt x="895281" y="6594288"/>
                  <a:pt x="895281" y="6629358"/>
                </a:cubicBezTo>
                <a:cubicBezTo>
                  <a:pt x="895281" y="6664428"/>
                  <a:pt x="923711" y="6692858"/>
                  <a:pt x="958781" y="6692858"/>
                </a:cubicBezTo>
                <a:cubicBezTo>
                  <a:pt x="993851" y="6692858"/>
                  <a:pt x="1022281" y="6664428"/>
                  <a:pt x="1022281" y="6629358"/>
                </a:cubicBezTo>
                <a:cubicBezTo>
                  <a:pt x="1022281" y="6594288"/>
                  <a:pt x="993851" y="6565858"/>
                  <a:pt x="958781" y="6565858"/>
                </a:cubicBezTo>
                <a:close/>
                <a:moveTo>
                  <a:pt x="692082" y="6565858"/>
                </a:moveTo>
                <a:cubicBezTo>
                  <a:pt x="657012" y="6565858"/>
                  <a:pt x="628582" y="6594288"/>
                  <a:pt x="628582" y="6629358"/>
                </a:cubicBezTo>
                <a:cubicBezTo>
                  <a:pt x="628582" y="6664428"/>
                  <a:pt x="657012" y="6692858"/>
                  <a:pt x="692082" y="6692858"/>
                </a:cubicBezTo>
                <a:cubicBezTo>
                  <a:pt x="727152" y="6692858"/>
                  <a:pt x="755582" y="6664428"/>
                  <a:pt x="755582" y="6629358"/>
                </a:cubicBezTo>
                <a:cubicBezTo>
                  <a:pt x="755582" y="6594288"/>
                  <a:pt x="727152" y="6565858"/>
                  <a:pt x="692082" y="6565858"/>
                </a:cubicBezTo>
                <a:close/>
                <a:moveTo>
                  <a:pt x="425382" y="6565858"/>
                </a:moveTo>
                <a:cubicBezTo>
                  <a:pt x="390312" y="6565858"/>
                  <a:pt x="361882" y="6594288"/>
                  <a:pt x="361882" y="6629358"/>
                </a:cubicBezTo>
                <a:cubicBezTo>
                  <a:pt x="361882" y="6664428"/>
                  <a:pt x="390312" y="6692858"/>
                  <a:pt x="425382" y="6692858"/>
                </a:cubicBezTo>
                <a:cubicBezTo>
                  <a:pt x="460452" y="6692858"/>
                  <a:pt x="488882" y="6664428"/>
                  <a:pt x="488882" y="6629358"/>
                </a:cubicBezTo>
                <a:cubicBezTo>
                  <a:pt x="488882" y="6594288"/>
                  <a:pt x="460452" y="6565858"/>
                  <a:pt x="425382" y="6565858"/>
                </a:cubicBezTo>
                <a:close/>
                <a:moveTo>
                  <a:pt x="11893468" y="6261058"/>
                </a:moveTo>
                <a:cubicBezTo>
                  <a:pt x="11858398" y="6261058"/>
                  <a:pt x="11829968" y="6289488"/>
                  <a:pt x="11829968" y="6324558"/>
                </a:cubicBezTo>
                <a:cubicBezTo>
                  <a:pt x="11829968" y="6359628"/>
                  <a:pt x="11858398" y="6388058"/>
                  <a:pt x="11893468" y="6388058"/>
                </a:cubicBezTo>
                <a:cubicBezTo>
                  <a:pt x="11928538" y="6388058"/>
                  <a:pt x="11956968" y="6359628"/>
                  <a:pt x="11956968" y="6324558"/>
                </a:cubicBezTo>
                <a:cubicBezTo>
                  <a:pt x="11956968" y="6289488"/>
                  <a:pt x="11928538" y="6261058"/>
                  <a:pt x="11893468" y="6261058"/>
                </a:cubicBezTo>
                <a:close/>
                <a:moveTo>
                  <a:pt x="11626768" y="6261058"/>
                </a:moveTo>
                <a:cubicBezTo>
                  <a:pt x="11591698" y="6261058"/>
                  <a:pt x="11563268" y="6289488"/>
                  <a:pt x="11563268" y="6324558"/>
                </a:cubicBezTo>
                <a:cubicBezTo>
                  <a:pt x="11563268" y="6359628"/>
                  <a:pt x="11591698" y="6388058"/>
                  <a:pt x="11626768" y="6388058"/>
                </a:cubicBezTo>
                <a:cubicBezTo>
                  <a:pt x="11661838" y="6388058"/>
                  <a:pt x="11690268" y="6359628"/>
                  <a:pt x="11690268" y="6324558"/>
                </a:cubicBezTo>
                <a:cubicBezTo>
                  <a:pt x="11690268" y="6289488"/>
                  <a:pt x="11661838" y="6261058"/>
                  <a:pt x="11626768" y="6261058"/>
                </a:cubicBezTo>
                <a:close/>
                <a:moveTo>
                  <a:pt x="11360068" y="6261058"/>
                </a:moveTo>
                <a:cubicBezTo>
                  <a:pt x="11324998" y="6261058"/>
                  <a:pt x="11296568" y="6289488"/>
                  <a:pt x="11296568" y="6324558"/>
                </a:cubicBezTo>
                <a:cubicBezTo>
                  <a:pt x="11296568" y="6359628"/>
                  <a:pt x="11324998" y="6388058"/>
                  <a:pt x="11360068" y="6388058"/>
                </a:cubicBezTo>
                <a:cubicBezTo>
                  <a:pt x="11395138" y="6388058"/>
                  <a:pt x="11423568" y="6359628"/>
                  <a:pt x="11423568" y="6324558"/>
                </a:cubicBezTo>
                <a:cubicBezTo>
                  <a:pt x="11423568" y="6289488"/>
                  <a:pt x="11395138" y="6261058"/>
                  <a:pt x="11360068" y="6261058"/>
                </a:cubicBezTo>
                <a:close/>
                <a:moveTo>
                  <a:pt x="11093368" y="6261058"/>
                </a:moveTo>
                <a:cubicBezTo>
                  <a:pt x="11058298" y="6261058"/>
                  <a:pt x="11029868" y="6289488"/>
                  <a:pt x="11029868" y="6324558"/>
                </a:cubicBezTo>
                <a:cubicBezTo>
                  <a:pt x="11029868" y="6359628"/>
                  <a:pt x="11058298" y="6388058"/>
                  <a:pt x="11093368" y="6388058"/>
                </a:cubicBezTo>
                <a:cubicBezTo>
                  <a:pt x="11128438" y="6388058"/>
                  <a:pt x="11156868" y="6359628"/>
                  <a:pt x="11156868" y="6324558"/>
                </a:cubicBezTo>
                <a:cubicBezTo>
                  <a:pt x="11156868" y="6289488"/>
                  <a:pt x="11128438" y="6261058"/>
                  <a:pt x="11093368" y="6261058"/>
                </a:cubicBezTo>
                <a:close/>
                <a:moveTo>
                  <a:pt x="10826668" y="6261058"/>
                </a:moveTo>
                <a:cubicBezTo>
                  <a:pt x="10791598" y="6261058"/>
                  <a:pt x="10763168" y="6289488"/>
                  <a:pt x="10763168" y="6324558"/>
                </a:cubicBezTo>
                <a:cubicBezTo>
                  <a:pt x="10763168" y="6359628"/>
                  <a:pt x="10791598" y="6388058"/>
                  <a:pt x="10826668" y="6388058"/>
                </a:cubicBezTo>
                <a:cubicBezTo>
                  <a:pt x="10861738" y="6388058"/>
                  <a:pt x="10890168" y="6359628"/>
                  <a:pt x="10890168" y="6324558"/>
                </a:cubicBezTo>
                <a:cubicBezTo>
                  <a:pt x="10890168" y="6289488"/>
                  <a:pt x="10861738" y="6261058"/>
                  <a:pt x="10826668" y="6261058"/>
                </a:cubicBezTo>
                <a:close/>
                <a:moveTo>
                  <a:pt x="10559968" y="6261058"/>
                </a:moveTo>
                <a:cubicBezTo>
                  <a:pt x="10524898" y="6261058"/>
                  <a:pt x="10496468" y="6289488"/>
                  <a:pt x="10496468" y="6324558"/>
                </a:cubicBezTo>
                <a:cubicBezTo>
                  <a:pt x="10496468" y="6359628"/>
                  <a:pt x="10524898" y="6388058"/>
                  <a:pt x="10559968" y="6388058"/>
                </a:cubicBezTo>
                <a:cubicBezTo>
                  <a:pt x="10595038" y="6388058"/>
                  <a:pt x="10623468" y="6359628"/>
                  <a:pt x="10623468" y="6324558"/>
                </a:cubicBezTo>
                <a:cubicBezTo>
                  <a:pt x="10623468" y="6289488"/>
                  <a:pt x="10595038" y="6261058"/>
                  <a:pt x="10559968" y="6261058"/>
                </a:cubicBezTo>
                <a:close/>
                <a:moveTo>
                  <a:pt x="10293268" y="6261058"/>
                </a:moveTo>
                <a:cubicBezTo>
                  <a:pt x="10258198" y="6261058"/>
                  <a:pt x="10229768" y="6289488"/>
                  <a:pt x="10229768" y="6324558"/>
                </a:cubicBezTo>
                <a:cubicBezTo>
                  <a:pt x="10229768" y="6359628"/>
                  <a:pt x="10258198" y="6388058"/>
                  <a:pt x="10293268" y="6388058"/>
                </a:cubicBezTo>
                <a:cubicBezTo>
                  <a:pt x="10328338" y="6388058"/>
                  <a:pt x="10356768" y="6359628"/>
                  <a:pt x="10356768" y="6324558"/>
                </a:cubicBezTo>
                <a:cubicBezTo>
                  <a:pt x="10356768" y="6289488"/>
                  <a:pt x="10328338" y="6261058"/>
                  <a:pt x="10293268" y="6261058"/>
                </a:cubicBezTo>
                <a:close/>
                <a:moveTo>
                  <a:pt x="10026568" y="6261058"/>
                </a:moveTo>
                <a:cubicBezTo>
                  <a:pt x="9991498" y="6261058"/>
                  <a:pt x="9963068" y="6289488"/>
                  <a:pt x="9963068" y="6324558"/>
                </a:cubicBezTo>
                <a:cubicBezTo>
                  <a:pt x="9963068" y="6359628"/>
                  <a:pt x="9991498" y="6388058"/>
                  <a:pt x="10026568" y="6388058"/>
                </a:cubicBezTo>
                <a:cubicBezTo>
                  <a:pt x="10061638" y="6388058"/>
                  <a:pt x="10090068" y="6359628"/>
                  <a:pt x="10090068" y="6324558"/>
                </a:cubicBezTo>
                <a:cubicBezTo>
                  <a:pt x="10090068" y="6289488"/>
                  <a:pt x="10061638" y="6261058"/>
                  <a:pt x="10026568" y="6261058"/>
                </a:cubicBezTo>
                <a:close/>
                <a:moveTo>
                  <a:pt x="9759868" y="6261058"/>
                </a:moveTo>
                <a:cubicBezTo>
                  <a:pt x="9724798" y="6261058"/>
                  <a:pt x="9696368" y="6289488"/>
                  <a:pt x="9696368" y="6324558"/>
                </a:cubicBezTo>
                <a:cubicBezTo>
                  <a:pt x="9696368" y="6359628"/>
                  <a:pt x="9724798" y="6388058"/>
                  <a:pt x="9759868" y="6388058"/>
                </a:cubicBezTo>
                <a:cubicBezTo>
                  <a:pt x="9794938" y="6388058"/>
                  <a:pt x="9823368" y="6359628"/>
                  <a:pt x="9823368" y="6324558"/>
                </a:cubicBezTo>
                <a:cubicBezTo>
                  <a:pt x="9823368" y="6289488"/>
                  <a:pt x="9794938" y="6261058"/>
                  <a:pt x="9759868" y="6261058"/>
                </a:cubicBezTo>
                <a:close/>
                <a:moveTo>
                  <a:pt x="9493168" y="6261058"/>
                </a:moveTo>
                <a:cubicBezTo>
                  <a:pt x="9458098" y="6261058"/>
                  <a:pt x="9429668" y="6289488"/>
                  <a:pt x="9429668" y="6324558"/>
                </a:cubicBezTo>
                <a:cubicBezTo>
                  <a:pt x="9429668" y="6359628"/>
                  <a:pt x="9458098" y="6388058"/>
                  <a:pt x="9493168" y="6388058"/>
                </a:cubicBezTo>
                <a:cubicBezTo>
                  <a:pt x="9528238" y="6388058"/>
                  <a:pt x="9556668" y="6359628"/>
                  <a:pt x="9556668" y="6324558"/>
                </a:cubicBezTo>
                <a:cubicBezTo>
                  <a:pt x="9556668" y="6289488"/>
                  <a:pt x="9528238" y="6261058"/>
                  <a:pt x="9493168" y="6261058"/>
                </a:cubicBezTo>
                <a:close/>
                <a:moveTo>
                  <a:pt x="9226468" y="6261058"/>
                </a:moveTo>
                <a:cubicBezTo>
                  <a:pt x="9191398" y="6261058"/>
                  <a:pt x="9162968" y="6289488"/>
                  <a:pt x="9162968" y="6324558"/>
                </a:cubicBezTo>
                <a:cubicBezTo>
                  <a:pt x="9162968" y="6359628"/>
                  <a:pt x="9191398" y="6388058"/>
                  <a:pt x="9226468" y="6388058"/>
                </a:cubicBezTo>
                <a:cubicBezTo>
                  <a:pt x="9261538" y="6388058"/>
                  <a:pt x="9289968" y="6359628"/>
                  <a:pt x="9289968" y="6324558"/>
                </a:cubicBezTo>
                <a:cubicBezTo>
                  <a:pt x="9289968" y="6289488"/>
                  <a:pt x="9261538" y="6261058"/>
                  <a:pt x="9226468" y="6261058"/>
                </a:cubicBezTo>
                <a:close/>
                <a:moveTo>
                  <a:pt x="8959768" y="6261058"/>
                </a:moveTo>
                <a:cubicBezTo>
                  <a:pt x="8924698" y="6261058"/>
                  <a:pt x="8896268" y="6289488"/>
                  <a:pt x="8896268" y="6324558"/>
                </a:cubicBezTo>
                <a:cubicBezTo>
                  <a:pt x="8896268" y="6359628"/>
                  <a:pt x="8924698" y="6388058"/>
                  <a:pt x="8959768" y="6388058"/>
                </a:cubicBezTo>
                <a:cubicBezTo>
                  <a:pt x="8994838" y="6388058"/>
                  <a:pt x="9023268" y="6359628"/>
                  <a:pt x="9023268" y="6324558"/>
                </a:cubicBezTo>
                <a:cubicBezTo>
                  <a:pt x="9023268" y="6289488"/>
                  <a:pt x="8994838" y="6261058"/>
                  <a:pt x="8959768" y="6261058"/>
                </a:cubicBezTo>
                <a:close/>
                <a:moveTo>
                  <a:pt x="8693068" y="6261058"/>
                </a:moveTo>
                <a:cubicBezTo>
                  <a:pt x="8657998" y="6261058"/>
                  <a:pt x="8629568" y="6289488"/>
                  <a:pt x="8629568" y="6324558"/>
                </a:cubicBezTo>
                <a:cubicBezTo>
                  <a:pt x="8629568" y="6359628"/>
                  <a:pt x="8657998" y="6388058"/>
                  <a:pt x="8693068" y="6388058"/>
                </a:cubicBezTo>
                <a:cubicBezTo>
                  <a:pt x="8728138" y="6388058"/>
                  <a:pt x="8756568" y="6359628"/>
                  <a:pt x="8756568" y="6324558"/>
                </a:cubicBezTo>
                <a:cubicBezTo>
                  <a:pt x="8756568" y="6289488"/>
                  <a:pt x="8728138" y="6261058"/>
                  <a:pt x="8693068" y="6261058"/>
                </a:cubicBezTo>
                <a:close/>
                <a:moveTo>
                  <a:pt x="8426368" y="6261058"/>
                </a:moveTo>
                <a:cubicBezTo>
                  <a:pt x="8391298" y="6261058"/>
                  <a:pt x="8362868" y="6289488"/>
                  <a:pt x="8362868" y="6324558"/>
                </a:cubicBezTo>
                <a:cubicBezTo>
                  <a:pt x="8362868" y="6359628"/>
                  <a:pt x="8391298" y="6388058"/>
                  <a:pt x="8426368" y="6388058"/>
                </a:cubicBezTo>
                <a:cubicBezTo>
                  <a:pt x="8461438" y="6388058"/>
                  <a:pt x="8489868" y="6359628"/>
                  <a:pt x="8489868" y="6324558"/>
                </a:cubicBezTo>
                <a:cubicBezTo>
                  <a:pt x="8489868" y="6289488"/>
                  <a:pt x="8461438" y="6261058"/>
                  <a:pt x="8426368" y="6261058"/>
                </a:cubicBezTo>
                <a:close/>
                <a:moveTo>
                  <a:pt x="8159668" y="6261058"/>
                </a:moveTo>
                <a:cubicBezTo>
                  <a:pt x="8124598" y="6261058"/>
                  <a:pt x="8096168" y="6289488"/>
                  <a:pt x="8096168" y="6324558"/>
                </a:cubicBezTo>
                <a:cubicBezTo>
                  <a:pt x="8096168" y="6359628"/>
                  <a:pt x="8124598" y="6388058"/>
                  <a:pt x="8159668" y="6388058"/>
                </a:cubicBezTo>
                <a:cubicBezTo>
                  <a:pt x="8194738" y="6388058"/>
                  <a:pt x="8223168" y="6359628"/>
                  <a:pt x="8223168" y="6324558"/>
                </a:cubicBezTo>
                <a:cubicBezTo>
                  <a:pt x="8223168" y="6289488"/>
                  <a:pt x="8194738" y="6261058"/>
                  <a:pt x="8159668" y="6261058"/>
                </a:cubicBezTo>
                <a:close/>
                <a:moveTo>
                  <a:pt x="7892968" y="6261058"/>
                </a:moveTo>
                <a:cubicBezTo>
                  <a:pt x="7857898" y="6261058"/>
                  <a:pt x="7829468" y="6289488"/>
                  <a:pt x="7829468" y="6324558"/>
                </a:cubicBezTo>
                <a:cubicBezTo>
                  <a:pt x="7829468" y="6359628"/>
                  <a:pt x="7857898" y="6388058"/>
                  <a:pt x="7892968" y="6388058"/>
                </a:cubicBezTo>
                <a:cubicBezTo>
                  <a:pt x="7928038" y="6388058"/>
                  <a:pt x="7956468" y="6359628"/>
                  <a:pt x="7956468" y="6324558"/>
                </a:cubicBezTo>
                <a:cubicBezTo>
                  <a:pt x="7956468" y="6289488"/>
                  <a:pt x="7928038" y="6261058"/>
                  <a:pt x="7892968" y="6261058"/>
                </a:cubicBezTo>
                <a:close/>
                <a:moveTo>
                  <a:pt x="7626268" y="6261058"/>
                </a:moveTo>
                <a:cubicBezTo>
                  <a:pt x="7591198" y="6261058"/>
                  <a:pt x="7562768" y="6289488"/>
                  <a:pt x="7562768" y="6324558"/>
                </a:cubicBezTo>
                <a:cubicBezTo>
                  <a:pt x="7562768" y="6359628"/>
                  <a:pt x="7591198" y="6388058"/>
                  <a:pt x="7626268" y="6388058"/>
                </a:cubicBezTo>
                <a:cubicBezTo>
                  <a:pt x="7661338" y="6388058"/>
                  <a:pt x="7689768" y="6359628"/>
                  <a:pt x="7689768" y="6324558"/>
                </a:cubicBezTo>
                <a:cubicBezTo>
                  <a:pt x="7689768" y="6289488"/>
                  <a:pt x="7661338" y="6261058"/>
                  <a:pt x="7626268" y="6261058"/>
                </a:cubicBezTo>
                <a:close/>
                <a:moveTo>
                  <a:pt x="7359568" y="6261058"/>
                </a:moveTo>
                <a:cubicBezTo>
                  <a:pt x="7324498" y="6261058"/>
                  <a:pt x="7296068" y="6289488"/>
                  <a:pt x="7296068" y="6324558"/>
                </a:cubicBezTo>
                <a:cubicBezTo>
                  <a:pt x="7296068" y="6359628"/>
                  <a:pt x="7324498" y="6388058"/>
                  <a:pt x="7359568" y="6388058"/>
                </a:cubicBezTo>
                <a:cubicBezTo>
                  <a:pt x="7394638" y="6388058"/>
                  <a:pt x="7423068" y="6359628"/>
                  <a:pt x="7423068" y="6324558"/>
                </a:cubicBezTo>
                <a:cubicBezTo>
                  <a:pt x="7423068" y="6289488"/>
                  <a:pt x="7394638" y="6261058"/>
                  <a:pt x="7359568" y="6261058"/>
                </a:cubicBezTo>
                <a:close/>
                <a:moveTo>
                  <a:pt x="7092868" y="6261058"/>
                </a:moveTo>
                <a:cubicBezTo>
                  <a:pt x="7057798" y="6261058"/>
                  <a:pt x="7029368" y="6289488"/>
                  <a:pt x="7029368" y="6324558"/>
                </a:cubicBezTo>
                <a:cubicBezTo>
                  <a:pt x="7029368" y="6359628"/>
                  <a:pt x="7057798" y="6388058"/>
                  <a:pt x="7092868" y="6388058"/>
                </a:cubicBezTo>
                <a:cubicBezTo>
                  <a:pt x="7127938" y="6388058"/>
                  <a:pt x="7156368" y="6359628"/>
                  <a:pt x="7156368" y="6324558"/>
                </a:cubicBezTo>
                <a:cubicBezTo>
                  <a:pt x="7156368" y="6289488"/>
                  <a:pt x="7127938" y="6261058"/>
                  <a:pt x="7092868" y="6261058"/>
                </a:cubicBezTo>
                <a:close/>
                <a:moveTo>
                  <a:pt x="6826168" y="6261058"/>
                </a:moveTo>
                <a:cubicBezTo>
                  <a:pt x="6791098" y="6261058"/>
                  <a:pt x="6762668" y="6289488"/>
                  <a:pt x="6762668" y="6324558"/>
                </a:cubicBezTo>
                <a:cubicBezTo>
                  <a:pt x="6762668" y="6359628"/>
                  <a:pt x="6791098" y="6388058"/>
                  <a:pt x="6826168" y="6388058"/>
                </a:cubicBezTo>
                <a:cubicBezTo>
                  <a:pt x="6861238" y="6388058"/>
                  <a:pt x="6889668" y="6359628"/>
                  <a:pt x="6889668" y="6324558"/>
                </a:cubicBezTo>
                <a:cubicBezTo>
                  <a:pt x="6889668" y="6289488"/>
                  <a:pt x="6861238" y="6261058"/>
                  <a:pt x="6826168" y="6261058"/>
                </a:cubicBezTo>
                <a:close/>
                <a:moveTo>
                  <a:pt x="6559468" y="6261058"/>
                </a:moveTo>
                <a:cubicBezTo>
                  <a:pt x="6524398" y="6261058"/>
                  <a:pt x="6495968" y="6289488"/>
                  <a:pt x="6495968" y="6324558"/>
                </a:cubicBezTo>
                <a:cubicBezTo>
                  <a:pt x="6495968" y="6359628"/>
                  <a:pt x="6524398" y="6388058"/>
                  <a:pt x="6559468" y="6388058"/>
                </a:cubicBezTo>
                <a:cubicBezTo>
                  <a:pt x="6594538" y="6388058"/>
                  <a:pt x="6622968" y="6359628"/>
                  <a:pt x="6622968" y="6324558"/>
                </a:cubicBezTo>
                <a:cubicBezTo>
                  <a:pt x="6622968" y="6289488"/>
                  <a:pt x="6594538" y="6261058"/>
                  <a:pt x="6559468" y="6261058"/>
                </a:cubicBezTo>
                <a:close/>
                <a:moveTo>
                  <a:pt x="6292768" y="6261058"/>
                </a:moveTo>
                <a:cubicBezTo>
                  <a:pt x="6257698" y="6261058"/>
                  <a:pt x="6229268" y="6289488"/>
                  <a:pt x="6229268" y="6324558"/>
                </a:cubicBezTo>
                <a:cubicBezTo>
                  <a:pt x="6229268" y="6359628"/>
                  <a:pt x="6257698" y="6388058"/>
                  <a:pt x="6292768" y="6388058"/>
                </a:cubicBezTo>
                <a:cubicBezTo>
                  <a:pt x="6327838" y="6388058"/>
                  <a:pt x="6356268" y="6359628"/>
                  <a:pt x="6356268" y="6324558"/>
                </a:cubicBezTo>
                <a:cubicBezTo>
                  <a:pt x="6356268" y="6289488"/>
                  <a:pt x="6327838" y="6261058"/>
                  <a:pt x="6292768" y="6261058"/>
                </a:cubicBezTo>
                <a:close/>
                <a:moveTo>
                  <a:pt x="6026070" y="6261058"/>
                </a:moveTo>
                <a:cubicBezTo>
                  <a:pt x="5990999" y="6261058"/>
                  <a:pt x="5962569" y="6289488"/>
                  <a:pt x="5962569" y="6324558"/>
                </a:cubicBezTo>
                <a:cubicBezTo>
                  <a:pt x="5962569" y="6359628"/>
                  <a:pt x="5990999" y="6388058"/>
                  <a:pt x="6026070" y="6388058"/>
                </a:cubicBezTo>
                <a:cubicBezTo>
                  <a:pt x="6061140" y="6388058"/>
                  <a:pt x="6089570" y="6359628"/>
                  <a:pt x="6089570" y="6324558"/>
                </a:cubicBezTo>
                <a:cubicBezTo>
                  <a:pt x="6089570" y="6289488"/>
                  <a:pt x="6061140" y="6261058"/>
                  <a:pt x="6026070" y="6261058"/>
                </a:cubicBezTo>
                <a:close/>
                <a:moveTo>
                  <a:pt x="5759368" y="6261058"/>
                </a:moveTo>
                <a:cubicBezTo>
                  <a:pt x="5724298" y="6261058"/>
                  <a:pt x="5695870" y="6289488"/>
                  <a:pt x="5695870" y="6324558"/>
                </a:cubicBezTo>
                <a:cubicBezTo>
                  <a:pt x="5695870" y="6359628"/>
                  <a:pt x="5724298" y="6388058"/>
                  <a:pt x="5759368" y="6388058"/>
                </a:cubicBezTo>
                <a:cubicBezTo>
                  <a:pt x="5794438" y="6388058"/>
                  <a:pt x="5822868" y="6359628"/>
                  <a:pt x="5822868" y="6324558"/>
                </a:cubicBezTo>
                <a:cubicBezTo>
                  <a:pt x="5822868" y="6289488"/>
                  <a:pt x="5794438" y="6261058"/>
                  <a:pt x="5759368" y="6261058"/>
                </a:cubicBezTo>
                <a:close/>
                <a:moveTo>
                  <a:pt x="5492670" y="6261058"/>
                </a:moveTo>
                <a:cubicBezTo>
                  <a:pt x="5457599" y="6261058"/>
                  <a:pt x="5429170" y="6289488"/>
                  <a:pt x="5429170" y="6324558"/>
                </a:cubicBezTo>
                <a:cubicBezTo>
                  <a:pt x="5429170" y="6359628"/>
                  <a:pt x="5457599" y="6388058"/>
                  <a:pt x="5492670" y="6388058"/>
                </a:cubicBezTo>
                <a:cubicBezTo>
                  <a:pt x="5527740" y="6388058"/>
                  <a:pt x="5556169" y="6359628"/>
                  <a:pt x="5556169" y="6324558"/>
                </a:cubicBezTo>
                <a:cubicBezTo>
                  <a:pt x="5556169" y="6289488"/>
                  <a:pt x="5527740" y="6261058"/>
                  <a:pt x="5492670" y="6261058"/>
                </a:cubicBezTo>
                <a:close/>
                <a:moveTo>
                  <a:pt x="5225969" y="6261058"/>
                </a:moveTo>
                <a:cubicBezTo>
                  <a:pt x="5190901" y="6261058"/>
                  <a:pt x="5162470" y="6289488"/>
                  <a:pt x="5162470" y="6324558"/>
                </a:cubicBezTo>
                <a:cubicBezTo>
                  <a:pt x="5162470" y="6359628"/>
                  <a:pt x="5190901" y="6388058"/>
                  <a:pt x="5225969" y="6388058"/>
                </a:cubicBezTo>
                <a:cubicBezTo>
                  <a:pt x="5261040" y="6388058"/>
                  <a:pt x="5289471" y="6359628"/>
                  <a:pt x="5289471" y="6324558"/>
                </a:cubicBezTo>
                <a:cubicBezTo>
                  <a:pt x="5289471" y="6289488"/>
                  <a:pt x="5261040" y="6261058"/>
                  <a:pt x="5225969" y="6261058"/>
                </a:cubicBezTo>
                <a:close/>
                <a:moveTo>
                  <a:pt x="4959270" y="6261058"/>
                </a:moveTo>
                <a:cubicBezTo>
                  <a:pt x="4924201" y="6261058"/>
                  <a:pt x="4895770" y="6289488"/>
                  <a:pt x="4895770" y="6324558"/>
                </a:cubicBezTo>
                <a:cubicBezTo>
                  <a:pt x="4895770" y="6359628"/>
                  <a:pt x="4924201" y="6388058"/>
                  <a:pt x="4959270" y="6388058"/>
                </a:cubicBezTo>
                <a:cubicBezTo>
                  <a:pt x="4994340" y="6388058"/>
                  <a:pt x="5022771" y="6359628"/>
                  <a:pt x="5022771" y="6324558"/>
                </a:cubicBezTo>
                <a:cubicBezTo>
                  <a:pt x="5022771" y="6289488"/>
                  <a:pt x="4994340" y="6261058"/>
                  <a:pt x="4959270" y="6261058"/>
                </a:cubicBezTo>
                <a:close/>
                <a:moveTo>
                  <a:pt x="4692568" y="6261058"/>
                </a:moveTo>
                <a:cubicBezTo>
                  <a:pt x="4657499" y="6261058"/>
                  <a:pt x="4629071" y="6289488"/>
                  <a:pt x="4629071" y="6324558"/>
                </a:cubicBezTo>
                <a:cubicBezTo>
                  <a:pt x="4629071" y="6359628"/>
                  <a:pt x="4657499" y="6388058"/>
                  <a:pt x="4692568" y="6388058"/>
                </a:cubicBezTo>
                <a:cubicBezTo>
                  <a:pt x="4727638" y="6388058"/>
                  <a:pt x="4756068" y="6359628"/>
                  <a:pt x="4756068" y="6324558"/>
                </a:cubicBezTo>
                <a:cubicBezTo>
                  <a:pt x="4756068" y="6289488"/>
                  <a:pt x="4727638" y="6261058"/>
                  <a:pt x="4692568" y="6261058"/>
                </a:cubicBezTo>
                <a:close/>
                <a:moveTo>
                  <a:pt x="4425872" y="6261058"/>
                </a:moveTo>
                <a:cubicBezTo>
                  <a:pt x="4390801" y="6261058"/>
                  <a:pt x="4362372" y="6289488"/>
                  <a:pt x="4362372" y="6324558"/>
                </a:cubicBezTo>
                <a:cubicBezTo>
                  <a:pt x="4362372" y="6359628"/>
                  <a:pt x="4390801" y="6388058"/>
                  <a:pt x="4425872" y="6388058"/>
                </a:cubicBezTo>
                <a:cubicBezTo>
                  <a:pt x="4460944" y="6388058"/>
                  <a:pt x="4489371" y="6359628"/>
                  <a:pt x="4489371" y="6324558"/>
                </a:cubicBezTo>
                <a:cubicBezTo>
                  <a:pt x="4489371" y="6289488"/>
                  <a:pt x="4460944" y="6261058"/>
                  <a:pt x="4425872" y="6261058"/>
                </a:cubicBezTo>
                <a:close/>
                <a:moveTo>
                  <a:pt x="4159171" y="6261058"/>
                </a:moveTo>
                <a:cubicBezTo>
                  <a:pt x="4124100" y="6261058"/>
                  <a:pt x="4095670" y="6289488"/>
                  <a:pt x="4095670" y="6324558"/>
                </a:cubicBezTo>
                <a:cubicBezTo>
                  <a:pt x="4095670" y="6359628"/>
                  <a:pt x="4124100" y="6388058"/>
                  <a:pt x="4159171" y="6388058"/>
                </a:cubicBezTo>
                <a:cubicBezTo>
                  <a:pt x="4194239" y="6388058"/>
                  <a:pt x="4222672" y="6359628"/>
                  <a:pt x="4222672" y="6324558"/>
                </a:cubicBezTo>
                <a:cubicBezTo>
                  <a:pt x="4222672" y="6289488"/>
                  <a:pt x="4194239" y="6261058"/>
                  <a:pt x="4159171" y="6261058"/>
                </a:cubicBezTo>
                <a:close/>
                <a:moveTo>
                  <a:pt x="3892478" y="6261058"/>
                </a:moveTo>
                <a:cubicBezTo>
                  <a:pt x="3857408" y="6261058"/>
                  <a:pt x="3828977" y="6289488"/>
                  <a:pt x="3828977" y="6324558"/>
                </a:cubicBezTo>
                <a:cubicBezTo>
                  <a:pt x="3828977" y="6359628"/>
                  <a:pt x="3857408" y="6388058"/>
                  <a:pt x="3892478" y="6388058"/>
                </a:cubicBezTo>
                <a:cubicBezTo>
                  <a:pt x="3927548" y="6388058"/>
                  <a:pt x="3955978" y="6359628"/>
                  <a:pt x="3955978" y="6324558"/>
                </a:cubicBezTo>
                <a:cubicBezTo>
                  <a:pt x="3955978" y="6289488"/>
                  <a:pt x="3927548" y="6261058"/>
                  <a:pt x="3892478" y="6261058"/>
                </a:cubicBezTo>
                <a:close/>
                <a:moveTo>
                  <a:pt x="3625779" y="6261058"/>
                </a:moveTo>
                <a:cubicBezTo>
                  <a:pt x="3590709" y="6261058"/>
                  <a:pt x="3562279" y="6289488"/>
                  <a:pt x="3562279" y="6324558"/>
                </a:cubicBezTo>
                <a:cubicBezTo>
                  <a:pt x="3562279" y="6359628"/>
                  <a:pt x="3590709" y="6388058"/>
                  <a:pt x="3625779" y="6388058"/>
                </a:cubicBezTo>
                <a:cubicBezTo>
                  <a:pt x="3660849" y="6388058"/>
                  <a:pt x="3689278" y="6359628"/>
                  <a:pt x="3689278" y="6324558"/>
                </a:cubicBezTo>
                <a:cubicBezTo>
                  <a:pt x="3689278" y="6289488"/>
                  <a:pt x="3660849" y="6261058"/>
                  <a:pt x="3625779" y="6261058"/>
                </a:cubicBezTo>
                <a:close/>
                <a:moveTo>
                  <a:pt x="3359077" y="6261058"/>
                </a:moveTo>
                <a:cubicBezTo>
                  <a:pt x="3324006" y="6261058"/>
                  <a:pt x="3295577" y="6289488"/>
                  <a:pt x="3295577" y="6324558"/>
                </a:cubicBezTo>
                <a:cubicBezTo>
                  <a:pt x="3295577" y="6359628"/>
                  <a:pt x="3324006" y="6388058"/>
                  <a:pt x="3359077" y="6388058"/>
                </a:cubicBezTo>
                <a:cubicBezTo>
                  <a:pt x="3394147" y="6388058"/>
                  <a:pt x="3422578" y="6359628"/>
                  <a:pt x="3422578" y="6324558"/>
                </a:cubicBezTo>
                <a:cubicBezTo>
                  <a:pt x="3422578" y="6289488"/>
                  <a:pt x="3394147" y="6261058"/>
                  <a:pt x="3359077" y="6261058"/>
                </a:cubicBezTo>
                <a:close/>
                <a:moveTo>
                  <a:pt x="3092380" y="6261058"/>
                </a:moveTo>
                <a:cubicBezTo>
                  <a:pt x="3057310" y="6261058"/>
                  <a:pt x="3028881" y="6289488"/>
                  <a:pt x="3028881" y="6324558"/>
                </a:cubicBezTo>
                <a:cubicBezTo>
                  <a:pt x="3028881" y="6359628"/>
                  <a:pt x="3057310" y="6388058"/>
                  <a:pt x="3092380" y="6388058"/>
                </a:cubicBezTo>
                <a:cubicBezTo>
                  <a:pt x="3127449" y="6388058"/>
                  <a:pt x="3155879" y="6359628"/>
                  <a:pt x="3155879" y="6324558"/>
                </a:cubicBezTo>
                <a:cubicBezTo>
                  <a:pt x="3155879" y="6289488"/>
                  <a:pt x="3127449" y="6261058"/>
                  <a:pt x="3092380" y="6261058"/>
                </a:cubicBezTo>
                <a:close/>
                <a:moveTo>
                  <a:pt x="2825684" y="6261058"/>
                </a:moveTo>
                <a:cubicBezTo>
                  <a:pt x="2790614" y="6261058"/>
                  <a:pt x="2762185" y="6289488"/>
                  <a:pt x="2762185" y="6324558"/>
                </a:cubicBezTo>
                <a:cubicBezTo>
                  <a:pt x="2762185" y="6359628"/>
                  <a:pt x="2790614" y="6388058"/>
                  <a:pt x="2825684" y="6388058"/>
                </a:cubicBezTo>
                <a:cubicBezTo>
                  <a:pt x="2860753" y="6388058"/>
                  <a:pt x="2889183" y="6359628"/>
                  <a:pt x="2889183" y="6324558"/>
                </a:cubicBezTo>
                <a:cubicBezTo>
                  <a:pt x="2889183" y="6289488"/>
                  <a:pt x="2860753" y="6261058"/>
                  <a:pt x="2825684" y="6261058"/>
                </a:cubicBezTo>
                <a:close/>
                <a:moveTo>
                  <a:pt x="2558982" y="6261058"/>
                </a:moveTo>
                <a:cubicBezTo>
                  <a:pt x="2523912" y="6261058"/>
                  <a:pt x="2495481" y="6289488"/>
                  <a:pt x="2495481" y="6324558"/>
                </a:cubicBezTo>
                <a:cubicBezTo>
                  <a:pt x="2495481" y="6359628"/>
                  <a:pt x="2523912" y="6388058"/>
                  <a:pt x="2558982" y="6388058"/>
                </a:cubicBezTo>
                <a:cubicBezTo>
                  <a:pt x="2594053" y="6388058"/>
                  <a:pt x="2622483" y="6359628"/>
                  <a:pt x="2622483" y="6324558"/>
                </a:cubicBezTo>
                <a:cubicBezTo>
                  <a:pt x="2622483" y="6289488"/>
                  <a:pt x="2594053" y="6261058"/>
                  <a:pt x="2558982" y="6261058"/>
                </a:cubicBezTo>
                <a:close/>
                <a:moveTo>
                  <a:pt x="2292282" y="6261058"/>
                </a:moveTo>
                <a:cubicBezTo>
                  <a:pt x="2257210" y="6261058"/>
                  <a:pt x="2228780" y="6289488"/>
                  <a:pt x="2228780" y="6324558"/>
                </a:cubicBezTo>
                <a:cubicBezTo>
                  <a:pt x="2228780" y="6359628"/>
                  <a:pt x="2257210" y="6388058"/>
                  <a:pt x="2292282" y="6388058"/>
                </a:cubicBezTo>
                <a:cubicBezTo>
                  <a:pt x="2327352" y="6388058"/>
                  <a:pt x="2355781" y="6359628"/>
                  <a:pt x="2355781" y="6324558"/>
                </a:cubicBezTo>
                <a:cubicBezTo>
                  <a:pt x="2355781" y="6289488"/>
                  <a:pt x="2327352" y="6261058"/>
                  <a:pt x="2292282" y="6261058"/>
                </a:cubicBezTo>
                <a:close/>
                <a:moveTo>
                  <a:pt x="2025582" y="6261058"/>
                </a:moveTo>
                <a:cubicBezTo>
                  <a:pt x="1990512" y="6261058"/>
                  <a:pt x="1962079" y="6289488"/>
                  <a:pt x="1962079" y="6324558"/>
                </a:cubicBezTo>
                <a:cubicBezTo>
                  <a:pt x="1962079" y="6359628"/>
                  <a:pt x="1990512" y="6388058"/>
                  <a:pt x="2025582" y="6388058"/>
                </a:cubicBezTo>
                <a:cubicBezTo>
                  <a:pt x="2060652" y="6388058"/>
                  <a:pt x="2089081" y="6359628"/>
                  <a:pt x="2089081" y="6324558"/>
                </a:cubicBezTo>
                <a:cubicBezTo>
                  <a:pt x="2089081" y="6289488"/>
                  <a:pt x="2060652" y="6261058"/>
                  <a:pt x="2025582" y="6261058"/>
                </a:cubicBezTo>
                <a:close/>
                <a:moveTo>
                  <a:pt x="1758880" y="6261058"/>
                </a:moveTo>
                <a:cubicBezTo>
                  <a:pt x="1723810" y="6261058"/>
                  <a:pt x="1695380" y="6289488"/>
                  <a:pt x="1695380" y="6324558"/>
                </a:cubicBezTo>
                <a:cubicBezTo>
                  <a:pt x="1695380" y="6359628"/>
                  <a:pt x="1723810" y="6388058"/>
                  <a:pt x="1758880" y="6388058"/>
                </a:cubicBezTo>
                <a:cubicBezTo>
                  <a:pt x="1793949" y="6388058"/>
                  <a:pt x="1822380" y="6359628"/>
                  <a:pt x="1822380" y="6324558"/>
                </a:cubicBezTo>
                <a:cubicBezTo>
                  <a:pt x="1822380" y="6289488"/>
                  <a:pt x="1793949" y="6261058"/>
                  <a:pt x="1758880" y="6261058"/>
                </a:cubicBezTo>
                <a:close/>
                <a:moveTo>
                  <a:pt x="1492180" y="6261058"/>
                </a:moveTo>
                <a:cubicBezTo>
                  <a:pt x="1457110" y="6261058"/>
                  <a:pt x="1428680" y="6289488"/>
                  <a:pt x="1428680" y="6324558"/>
                </a:cubicBezTo>
                <a:cubicBezTo>
                  <a:pt x="1428680" y="6359628"/>
                  <a:pt x="1457110" y="6388058"/>
                  <a:pt x="1492180" y="6388058"/>
                </a:cubicBezTo>
                <a:cubicBezTo>
                  <a:pt x="1527250" y="6388058"/>
                  <a:pt x="1555680" y="6359628"/>
                  <a:pt x="1555680" y="6324558"/>
                </a:cubicBezTo>
                <a:cubicBezTo>
                  <a:pt x="1555680" y="6289488"/>
                  <a:pt x="1527250" y="6261058"/>
                  <a:pt x="1492180" y="6261058"/>
                </a:cubicBezTo>
                <a:close/>
                <a:moveTo>
                  <a:pt x="1225480" y="6261058"/>
                </a:moveTo>
                <a:cubicBezTo>
                  <a:pt x="1190411" y="6261058"/>
                  <a:pt x="1161981" y="6289488"/>
                  <a:pt x="1161981" y="6324558"/>
                </a:cubicBezTo>
                <a:cubicBezTo>
                  <a:pt x="1161981" y="6359628"/>
                  <a:pt x="1190411" y="6388058"/>
                  <a:pt x="1225480" y="6388058"/>
                </a:cubicBezTo>
                <a:cubicBezTo>
                  <a:pt x="1260550" y="6388058"/>
                  <a:pt x="1288981" y="6359628"/>
                  <a:pt x="1288981" y="6324558"/>
                </a:cubicBezTo>
                <a:cubicBezTo>
                  <a:pt x="1288981" y="6289488"/>
                  <a:pt x="1260550" y="6261058"/>
                  <a:pt x="1225480" y="6261058"/>
                </a:cubicBezTo>
                <a:close/>
                <a:moveTo>
                  <a:pt x="958781" y="6261058"/>
                </a:moveTo>
                <a:cubicBezTo>
                  <a:pt x="923711" y="6261058"/>
                  <a:pt x="895281" y="6289488"/>
                  <a:pt x="895281" y="6324558"/>
                </a:cubicBezTo>
                <a:cubicBezTo>
                  <a:pt x="895281" y="6359628"/>
                  <a:pt x="923711" y="6388058"/>
                  <a:pt x="958781" y="6388058"/>
                </a:cubicBezTo>
                <a:cubicBezTo>
                  <a:pt x="993851" y="6388058"/>
                  <a:pt x="1022281" y="6359628"/>
                  <a:pt x="1022281" y="6324558"/>
                </a:cubicBezTo>
                <a:cubicBezTo>
                  <a:pt x="1022281" y="6289488"/>
                  <a:pt x="993851" y="6261058"/>
                  <a:pt x="958781" y="6261058"/>
                </a:cubicBezTo>
                <a:close/>
                <a:moveTo>
                  <a:pt x="692082" y="6261058"/>
                </a:moveTo>
                <a:cubicBezTo>
                  <a:pt x="657012" y="6261058"/>
                  <a:pt x="628582" y="6289488"/>
                  <a:pt x="628582" y="6324558"/>
                </a:cubicBezTo>
                <a:cubicBezTo>
                  <a:pt x="628582" y="6359628"/>
                  <a:pt x="657012" y="6388058"/>
                  <a:pt x="692082" y="6388058"/>
                </a:cubicBezTo>
                <a:cubicBezTo>
                  <a:pt x="727152" y="6388058"/>
                  <a:pt x="755582" y="6359628"/>
                  <a:pt x="755582" y="6324558"/>
                </a:cubicBezTo>
                <a:cubicBezTo>
                  <a:pt x="755582" y="6289488"/>
                  <a:pt x="727152" y="6261058"/>
                  <a:pt x="692082" y="6261058"/>
                </a:cubicBezTo>
                <a:close/>
                <a:moveTo>
                  <a:pt x="425383" y="6261058"/>
                </a:moveTo>
                <a:cubicBezTo>
                  <a:pt x="390313" y="6261058"/>
                  <a:pt x="361883" y="6289488"/>
                  <a:pt x="361883" y="6324558"/>
                </a:cubicBezTo>
                <a:cubicBezTo>
                  <a:pt x="361883" y="6359628"/>
                  <a:pt x="390313" y="6388058"/>
                  <a:pt x="425383" y="6388058"/>
                </a:cubicBezTo>
                <a:cubicBezTo>
                  <a:pt x="460452" y="6388058"/>
                  <a:pt x="488882" y="6359628"/>
                  <a:pt x="488882" y="6324558"/>
                </a:cubicBezTo>
                <a:cubicBezTo>
                  <a:pt x="488882" y="6289488"/>
                  <a:pt x="460452" y="6261058"/>
                  <a:pt x="425383" y="6261058"/>
                </a:cubicBezTo>
                <a:close/>
                <a:moveTo>
                  <a:pt x="11880768" y="5956258"/>
                </a:moveTo>
                <a:cubicBezTo>
                  <a:pt x="11845698" y="5956258"/>
                  <a:pt x="11817268" y="5984688"/>
                  <a:pt x="11817268" y="6019758"/>
                </a:cubicBezTo>
                <a:cubicBezTo>
                  <a:pt x="11817268" y="6054828"/>
                  <a:pt x="11845698" y="6083258"/>
                  <a:pt x="11880768" y="6083258"/>
                </a:cubicBezTo>
                <a:cubicBezTo>
                  <a:pt x="11915838" y="6083258"/>
                  <a:pt x="11944268" y="6054828"/>
                  <a:pt x="11944268" y="6019758"/>
                </a:cubicBezTo>
                <a:cubicBezTo>
                  <a:pt x="11944268" y="5984688"/>
                  <a:pt x="11915838" y="5956258"/>
                  <a:pt x="11880768" y="5956258"/>
                </a:cubicBezTo>
                <a:close/>
                <a:moveTo>
                  <a:pt x="11614068" y="5956258"/>
                </a:moveTo>
                <a:cubicBezTo>
                  <a:pt x="11578998" y="5956258"/>
                  <a:pt x="11550568" y="5984688"/>
                  <a:pt x="11550568" y="6019758"/>
                </a:cubicBezTo>
                <a:cubicBezTo>
                  <a:pt x="11550568" y="6054828"/>
                  <a:pt x="11578998" y="6083258"/>
                  <a:pt x="11614068" y="6083258"/>
                </a:cubicBezTo>
                <a:cubicBezTo>
                  <a:pt x="11649138" y="6083258"/>
                  <a:pt x="11677568" y="6054828"/>
                  <a:pt x="11677568" y="6019758"/>
                </a:cubicBezTo>
                <a:cubicBezTo>
                  <a:pt x="11677568" y="5984688"/>
                  <a:pt x="11649138" y="5956258"/>
                  <a:pt x="11614068" y="5956258"/>
                </a:cubicBezTo>
                <a:close/>
                <a:moveTo>
                  <a:pt x="11347368" y="5956258"/>
                </a:moveTo>
                <a:cubicBezTo>
                  <a:pt x="11312298" y="5956258"/>
                  <a:pt x="11283868" y="5984688"/>
                  <a:pt x="11283868" y="6019758"/>
                </a:cubicBezTo>
                <a:cubicBezTo>
                  <a:pt x="11283868" y="6054828"/>
                  <a:pt x="11312298" y="6083258"/>
                  <a:pt x="11347368" y="6083258"/>
                </a:cubicBezTo>
                <a:cubicBezTo>
                  <a:pt x="11382438" y="6083258"/>
                  <a:pt x="11410868" y="6054828"/>
                  <a:pt x="11410868" y="6019758"/>
                </a:cubicBezTo>
                <a:cubicBezTo>
                  <a:pt x="11410868" y="5984688"/>
                  <a:pt x="11382438" y="5956258"/>
                  <a:pt x="11347368" y="5956258"/>
                </a:cubicBezTo>
                <a:close/>
                <a:moveTo>
                  <a:pt x="11080668" y="5956258"/>
                </a:moveTo>
                <a:cubicBezTo>
                  <a:pt x="11045598" y="5956258"/>
                  <a:pt x="11017168" y="5984688"/>
                  <a:pt x="11017168" y="6019758"/>
                </a:cubicBezTo>
                <a:cubicBezTo>
                  <a:pt x="11017168" y="6054828"/>
                  <a:pt x="11045598" y="6083258"/>
                  <a:pt x="11080668" y="6083258"/>
                </a:cubicBezTo>
                <a:cubicBezTo>
                  <a:pt x="11115738" y="6083258"/>
                  <a:pt x="11144168" y="6054828"/>
                  <a:pt x="11144168" y="6019758"/>
                </a:cubicBezTo>
                <a:cubicBezTo>
                  <a:pt x="11144168" y="5984688"/>
                  <a:pt x="11115738" y="5956258"/>
                  <a:pt x="11080668" y="5956258"/>
                </a:cubicBezTo>
                <a:close/>
                <a:moveTo>
                  <a:pt x="10813968" y="5956258"/>
                </a:moveTo>
                <a:cubicBezTo>
                  <a:pt x="10778898" y="5956258"/>
                  <a:pt x="10750468" y="5984688"/>
                  <a:pt x="10750468" y="6019758"/>
                </a:cubicBezTo>
                <a:cubicBezTo>
                  <a:pt x="10750468" y="6054828"/>
                  <a:pt x="10778898" y="6083258"/>
                  <a:pt x="10813968" y="6083258"/>
                </a:cubicBezTo>
                <a:cubicBezTo>
                  <a:pt x="10849038" y="6083258"/>
                  <a:pt x="10877468" y="6054828"/>
                  <a:pt x="10877468" y="6019758"/>
                </a:cubicBezTo>
                <a:cubicBezTo>
                  <a:pt x="10877468" y="5984688"/>
                  <a:pt x="10849038" y="5956258"/>
                  <a:pt x="10813968" y="5956258"/>
                </a:cubicBezTo>
                <a:close/>
                <a:moveTo>
                  <a:pt x="10547268" y="5956258"/>
                </a:moveTo>
                <a:cubicBezTo>
                  <a:pt x="10512198" y="5956258"/>
                  <a:pt x="10483768" y="5984688"/>
                  <a:pt x="10483768" y="6019758"/>
                </a:cubicBezTo>
                <a:cubicBezTo>
                  <a:pt x="10483768" y="6054828"/>
                  <a:pt x="10512198" y="6083258"/>
                  <a:pt x="10547268" y="6083258"/>
                </a:cubicBezTo>
                <a:cubicBezTo>
                  <a:pt x="10582338" y="6083258"/>
                  <a:pt x="10610768" y="6054828"/>
                  <a:pt x="10610768" y="6019758"/>
                </a:cubicBezTo>
                <a:cubicBezTo>
                  <a:pt x="10610768" y="5984688"/>
                  <a:pt x="10582338" y="5956258"/>
                  <a:pt x="10547268" y="5956258"/>
                </a:cubicBezTo>
                <a:close/>
                <a:moveTo>
                  <a:pt x="10280568" y="5956258"/>
                </a:moveTo>
                <a:cubicBezTo>
                  <a:pt x="10245498" y="5956258"/>
                  <a:pt x="10217068" y="5984688"/>
                  <a:pt x="10217068" y="6019758"/>
                </a:cubicBezTo>
                <a:cubicBezTo>
                  <a:pt x="10217068" y="6054828"/>
                  <a:pt x="10245498" y="6083258"/>
                  <a:pt x="10280568" y="6083258"/>
                </a:cubicBezTo>
                <a:cubicBezTo>
                  <a:pt x="10315638" y="6083258"/>
                  <a:pt x="10344068" y="6054828"/>
                  <a:pt x="10344068" y="6019758"/>
                </a:cubicBezTo>
                <a:cubicBezTo>
                  <a:pt x="10344068" y="5984688"/>
                  <a:pt x="10315638" y="5956258"/>
                  <a:pt x="10280568" y="5956258"/>
                </a:cubicBezTo>
                <a:close/>
                <a:moveTo>
                  <a:pt x="10013868" y="5956258"/>
                </a:moveTo>
                <a:cubicBezTo>
                  <a:pt x="9978798" y="5956258"/>
                  <a:pt x="9950368" y="5984688"/>
                  <a:pt x="9950368" y="6019758"/>
                </a:cubicBezTo>
                <a:cubicBezTo>
                  <a:pt x="9950368" y="6054828"/>
                  <a:pt x="9978798" y="6083258"/>
                  <a:pt x="10013868" y="6083258"/>
                </a:cubicBezTo>
                <a:cubicBezTo>
                  <a:pt x="10048938" y="6083258"/>
                  <a:pt x="10077368" y="6054828"/>
                  <a:pt x="10077368" y="6019758"/>
                </a:cubicBezTo>
                <a:cubicBezTo>
                  <a:pt x="10077368" y="5984688"/>
                  <a:pt x="10048938" y="5956258"/>
                  <a:pt x="10013868" y="5956258"/>
                </a:cubicBezTo>
                <a:close/>
                <a:moveTo>
                  <a:pt x="9747168" y="5956258"/>
                </a:moveTo>
                <a:cubicBezTo>
                  <a:pt x="9712098" y="5956258"/>
                  <a:pt x="9683668" y="5984688"/>
                  <a:pt x="9683668" y="6019758"/>
                </a:cubicBezTo>
                <a:cubicBezTo>
                  <a:pt x="9683668" y="6054828"/>
                  <a:pt x="9712098" y="6083258"/>
                  <a:pt x="9747168" y="6083258"/>
                </a:cubicBezTo>
                <a:cubicBezTo>
                  <a:pt x="9782238" y="6083258"/>
                  <a:pt x="9810668" y="6054828"/>
                  <a:pt x="9810668" y="6019758"/>
                </a:cubicBezTo>
                <a:cubicBezTo>
                  <a:pt x="9810668" y="5984688"/>
                  <a:pt x="9782238" y="5956258"/>
                  <a:pt x="9747168" y="5956258"/>
                </a:cubicBezTo>
                <a:close/>
                <a:moveTo>
                  <a:pt x="9480468" y="5956258"/>
                </a:moveTo>
                <a:cubicBezTo>
                  <a:pt x="9445398" y="5956258"/>
                  <a:pt x="9416968" y="5984688"/>
                  <a:pt x="9416968" y="6019758"/>
                </a:cubicBezTo>
                <a:cubicBezTo>
                  <a:pt x="9416968" y="6054828"/>
                  <a:pt x="9445398" y="6083258"/>
                  <a:pt x="9480468" y="6083258"/>
                </a:cubicBezTo>
                <a:cubicBezTo>
                  <a:pt x="9515538" y="6083258"/>
                  <a:pt x="9543968" y="6054828"/>
                  <a:pt x="9543968" y="6019758"/>
                </a:cubicBezTo>
                <a:cubicBezTo>
                  <a:pt x="9543968" y="5984688"/>
                  <a:pt x="9515538" y="5956258"/>
                  <a:pt x="9480468" y="5956258"/>
                </a:cubicBezTo>
                <a:close/>
                <a:moveTo>
                  <a:pt x="9213768" y="5956258"/>
                </a:moveTo>
                <a:cubicBezTo>
                  <a:pt x="9178698" y="5956258"/>
                  <a:pt x="9150268" y="5984688"/>
                  <a:pt x="9150268" y="6019758"/>
                </a:cubicBezTo>
                <a:cubicBezTo>
                  <a:pt x="9150268" y="6054828"/>
                  <a:pt x="9178698" y="6083258"/>
                  <a:pt x="9213768" y="6083258"/>
                </a:cubicBezTo>
                <a:cubicBezTo>
                  <a:pt x="9248838" y="6083258"/>
                  <a:pt x="9277268" y="6054828"/>
                  <a:pt x="9277268" y="6019758"/>
                </a:cubicBezTo>
                <a:cubicBezTo>
                  <a:pt x="9277268" y="5984688"/>
                  <a:pt x="9248838" y="5956258"/>
                  <a:pt x="9213768" y="5956258"/>
                </a:cubicBezTo>
                <a:close/>
                <a:moveTo>
                  <a:pt x="8947068" y="5956258"/>
                </a:moveTo>
                <a:cubicBezTo>
                  <a:pt x="8911998" y="5956258"/>
                  <a:pt x="8883568" y="5984688"/>
                  <a:pt x="8883568" y="6019758"/>
                </a:cubicBezTo>
                <a:cubicBezTo>
                  <a:pt x="8883568" y="6054828"/>
                  <a:pt x="8911998" y="6083258"/>
                  <a:pt x="8947068" y="6083258"/>
                </a:cubicBezTo>
                <a:cubicBezTo>
                  <a:pt x="8982138" y="6083258"/>
                  <a:pt x="9010568" y="6054828"/>
                  <a:pt x="9010568" y="6019758"/>
                </a:cubicBezTo>
                <a:cubicBezTo>
                  <a:pt x="9010568" y="5984688"/>
                  <a:pt x="8982138" y="5956258"/>
                  <a:pt x="8947068" y="5956258"/>
                </a:cubicBezTo>
                <a:close/>
                <a:moveTo>
                  <a:pt x="8680368" y="5956258"/>
                </a:moveTo>
                <a:cubicBezTo>
                  <a:pt x="8645298" y="5956258"/>
                  <a:pt x="8616868" y="5984688"/>
                  <a:pt x="8616868" y="6019758"/>
                </a:cubicBezTo>
                <a:cubicBezTo>
                  <a:pt x="8616868" y="6054828"/>
                  <a:pt x="8645298" y="6083258"/>
                  <a:pt x="8680368" y="6083258"/>
                </a:cubicBezTo>
                <a:cubicBezTo>
                  <a:pt x="8715438" y="6083258"/>
                  <a:pt x="8743868" y="6054828"/>
                  <a:pt x="8743868" y="6019758"/>
                </a:cubicBezTo>
                <a:cubicBezTo>
                  <a:pt x="8743868" y="5984688"/>
                  <a:pt x="8715438" y="5956258"/>
                  <a:pt x="8680368" y="5956258"/>
                </a:cubicBezTo>
                <a:close/>
                <a:moveTo>
                  <a:pt x="8413668" y="5956258"/>
                </a:moveTo>
                <a:cubicBezTo>
                  <a:pt x="8378598" y="5956258"/>
                  <a:pt x="8350168" y="5984688"/>
                  <a:pt x="8350168" y="6019758"/>
                </a:cubicBezTo>
                <a:cubicBezTo>
                  <a:pt x="8350168" y="6054828"/>
                  <a:pt x="8378598" y="6083258"/>
                  <a:pt x="8413668" y="6083258"/>
                </a:cubicBezTo>
                <a:cubicBezTo>
                  <a:pt x="8448738" y="6083258"/>
                  <a:pt x="8477168" y="6054828"/>
                  <a:pt x="8477168" y="6019758"/>
                </a:cubicBezTo>
                <a:cubicBezTo>
                  <a:pt x="8477168" y="5984688"/>
                  <a:pt x="8448738" y="5956258"/>
                  <a:pt x="8413668" y="5956258"/>
                </a:cubicBezTo>
                <a:close/>
                <a:moveTo>
                  <a:pt x="8146968" y="5956258"/>
                </a:moveTo>
                <a:cubicBezTo>
                  <a:pt x="8111898" y="5956258"/>
                  <a:pt x="8083468" y="5984688"/>
                  <a:pt x="8083468" y="6019758"/>
                </a:cubicBezTo>
                <a:cubicBezTo>
                  <a:pt x="8083468" y="6054828"/>
                  <a:pt x="8111898" y="6083258"/>
                  <a:pt x="8146968" y="6083258"/>
                </a:cubicBezTo>
                <a:cubicBezTo>
                  <a:pt x="8182038" y="6083258"/>
                  <a:pt x="8210468" y="6054828"/>
                  <a:pt x="8210468" y="6019758"/>
                </a:cubicBezTo>
                <a:cubicBezTo>
                  <a:pt x="8210468" y="5984688"/>
                  <a:pt x="8182038" y="5956258"/>
                  <a:pt x="8146968" y="5956258"/>
                </a:cubicBezTo>
                <a:close/>
                <a:moveTo>
                  <a:pt x="7880268" y="5956258"/>
                </a:moveTo>
                <a:cubicBezTo>
                  <a:pt x="7845198" y="5956258"/>
                  <a:pt x="7816768" y="5984688"/>
                  <a:pt x="7816768" y="6019758"/>
                </a:cubicBezTo>
                <a:cubicBezTo>
                  <a:pt x="7816768" y="6054828"/>
                  <a:pt x="7845198" y="6083258"/>
                  <a:pt x="7880268" y="6083258"/>
                </a:cubicBezTo>
                <a:cubicBezTo>
                  <a:pt x="7915338" y="6083258"/>
                  <a:pt x="7943768" y="6054828"/>
                  <a:pt x="7943768" y="6019758"/>
                </a:cubicBezTo>
                <a:cubicBezTo>
                  <a:pt x="7943768" y="5984688"/>
                  <a:pt x="7915338" y="5956258"/>
                  <a:pt x="7880268" y="5956258"/>
                </a:cubicBezTo>
                <a:close/>
                <a:moveTo>
                  <a:pt x="7613568" y="5956258"/>
                </a:moveTo>
                <a:cubicBezTo>
                  <a:pt x="7578498" y="5956258"/>
                  <a:pt x="7550068" y="5984688"/>
                  <a:pt x="7550068" y="6019758"/>
                </a:cubicBezTo>
                <a:cubicBezTo>
                  <a:pt x="7550068" y="6054828"/>
                  <a:pt x="7578498" y="6083258"/>
                  <a:pt x="7613568" y="6083258"/>
                </a:cubicBezTo>
                <a:cubicBezTo>
                  <a:pt x="7648638" y="6083258"/>
                  <a:pt x="7677068" y="6054828"/>
                  <a:pt x="7677068" y="6019758"/>
                </a:cubicBezTo>
                <a:cubicBezTo>
                  <a:pt x="7677068" y="5984688"/>
                  <a:pt x="7648638" y="5956258"/>
                  <a:pt x="7613568" y="5956258"/>
                </a:cubicBezTo>
                <a:close/>
                <a:moveTo>
                  <a:pt x="7346868" y="5956258"/>
                </a:moveTo>
                <a:cubicBezTo>
                  <a:pt x="7311798" y="5956258"/>
                  <a:pt x="7283368" y="5984688"/>
                  <a:pt x="7283368" y="6019758"/>
                </a:cubicBezTo>
                <a:cubicBezTo>
                  <a:pt x="7283368" y="6054828"/>
                  <a:pt x="7311798" y="6083258"/>
                  <a:pt x="7346868" y="6083258"/>
                </a:cubicBezTo>
                <a:cubicBezTo>
                  <a:pt x="7381938" y="6083258"/>
                  <a:pt x="7410368" y="6054828"/>
                  <a:pt x="7410368" y="6019758"/>
                </a:cubicBezTo>
                <a:cubicBezTo>
                  <a:pt x="7410368" y="5984688"/>
                  <a:pt x="7381938" y="5956258"/>
                  <a:pt x="7346868" y="5956258"/>
                </a:cubicBezTo>
                <a:close/>
                <a:moveTo>
                  <a:pt x="7080168" y="5956258"/>
                </a:moveTo>
                <a:cubicBezTo>
                  <a:pt x="7045098" y="5956258"/>
                  <a:pt x="7016668" y="5984688"/>
                  <a:pt x="7016668" y="6019758"/>
                </a:cubicBezTo>
                <a:cubicBezTo>
                  <a:pt x="7016668" y="6054828"/>
                  <a:pt x="7045098" y="6083258"/>
                  <a:pt x="7080168" y="6083258"/>
                </a:cubicBezTo>
                <a:cubicBezTo>
                  <a:pt x="7115238" y="6083258"/>
                  <a:pt x="7143668" y="6054828"/>
                  <a:pt x="7143668" y="6019758"/>
                </a:cubicBezTo>
                <a:cubicBezTo>
                  <a:pt x="7143668" y="5984688"/>
                  <a:pt x="7115238" y="5956258"/>
                  <a:pt x="7080168" y="5956258"/>
                </a:cubicBezTo>
                <a:close/>
                <a:moveTo>
                  <a:pt x="6813468" y="5956258"/>
                </a:moveTo>
                <a:cubicBezTo>
                  <a:pt x="6778398" y="5956258"/>
                  <a:pt x="6749968" y="5984688"/>
                  <a:pt x="6749968" y="6019758"/>
                </a:cubicBezTo>
                <a:cubicBezTo>
                  <a:pt x="6749968" y="6054828"/>
                  <a:pt x="6778398" y="6083258"/>
                  <a:pt x="6813468" y="6083258"/>
                </a:cubicBezTo>
                <a:cubicBezTo>
                  <a:pt x="6848538" y="6083258"/>
                  <a:pt x="6876968" y="6054828"/>
                  <a:pt x="6876968" y="6019758"/>
                </a:cubicBezTo>
                <a:cubicBezTo>
                  <a:pt x="6876968" y="5984688"/>
                  <a:pt x="6848538" y="5956258"/>
                  <a:pt x="6813468" y="5956258"/>
                </a:cubicBezTo>
                <a:close/>
                <a:moveTo>
                  <a:pt x="6546768" y="5956258"/>
                </a:moveTo>
                <a:cubicBezTo>
                  <a:pt x="6511698" y="5956258"/>
                  <a:pt x="6483268" y="5984688"/>
                  <a:pt x="6483268" y="6019758"/>
                </a:cubicBezTo>
                <a:cubicBezTo>
                  <a:pt x="6483268" y="6054828"/>
                  <a:pt x="6511698" y="6083258"/>
                  <a:pt x="6546768" y="6083258"/>
                </a:cubicBezTo>
                <a:cubicBezTo>
                  <a:pt x="6581838" y="6083258"/>
                  <a:pt x="6610268" y="6054828"/>
                  <a:pt x="6610268" y="6019758"/>
                </a:cubicBezTo>
                <a:cubicBezTo>
                  <a:pt x="6610268" y="5984688"/>
                  <a:pt x="6581838" y="5956258"/>
                  <a:pt x="6546768" y="5956258"/>
                </a:cubicBezTo>
                <a:close/>
                <a:moveTo>
                  <a:pt x="6280068" y="5956258"/>
                </a:moveTo>
                <a:cubicBezTo>
                  <a:pt x="6244998" y="5956258"/>
                  <a:pt x="6216568" y="5984688"/>
                  <a:pt x="6216568" y="6019758"/>
                </a:cubicBezTo>
                <a:cubicBezTo>
                  <a:pt x="6216568" y="6054828"/>
                  <a:pt x="6244998" y="6083258"/>
                  <a:pt x="6280068" y="6083258"/>
                </a:cubicBezTo>
                <a:cubicBezTo>
                  <a:pt x="6315138" y="6083258"/>
                  <a:pt x="6343568" y="6054828"/>
                  <a:pt x="6343568" y="6019758"/>
                </a:cubicBezTo>
                <a:cubicBezTo>
                  <a:pt x="6343568" y="5984688"/>
                  <a:pt x="6315138" y="5956258"/>
                  <a:pt x="6280068" y="5956258"/>
                </a:cubicBezTo>
                <a:close/>
                <a:moveTo>
                  <a:pt x="6013372" y="5956258"/>
                </a:moveTo>
                <a:cubicBezTo>
                  <a:pt x="5978300" y="5956258"/>
                  <a:pt x="5949869" y="5984688"/>
                  <a:pt x="5949869" y="6019758"/>
                </a:cubicBezTo>
                <a:cubicBezTo>
                  <a:pt x="5949869" y="6054828"/>
                  <a:pt x="5978300" y="6083258"/>
                  <a:pt x="6013372" y="6083258"/>
                </a:cubicBezTo>
                <a:cubicBezTo>
                  <a:pt x="6048442" y="6083258"/>
                  <a:pt x="6076874" y="6054828"/>
                  <a:pt x="6076874" y="6019758"/>
                </a:cubicBezTo>
                <a:cubicBezTo>
                  <a:pt x="6076874" y="5984688"/>
                  <a:pt x="6048442" y="5956258"/>
                  <a:pt x="6013372" y="5956258"/>
                </a:cubicBezTo>
                <a:close/>
                <a:moveTo>
                  <a:pt x="5746670" y="5956258"/>
                </a:moveTo>
                <a:cubicBezTo>
                  <a:pt x="5711600" y="5956258"/>
                  <a:pt x="5683171" y="5984688"/>
                  <a:pt x="5683171" y="6019758"/>
                </a:cubicBezTo>
                <a:cubicBezTo>
                  <a:pt x="5683171" y="6054828"/>
                  <a:pt x="5711600" y="6083258"/>
                  <a:pt x="5746670" y="6083258"/>
                </a:cubicBezTo>
                <a:cubicBezTo>
                  <a:pt x="5781739" y="6083258"/>
                  <a:pt x="5810169" y="6054828"/>
                  <a:pt x="5810169" y="6019758"/>
                </a:cubicBezTo>
                <a:cubicBezTo>
                  <a:pt x="5810169" y="5984688"/>
                  <a:pt x="5781739" y="5956258"/>
                  <a:pt x="5746670" y="5956258"/>
                </a:cubicBezTo>
                <a:close/>
                <a:moveTo>
                  <a:pt x="5479975" y="5956258"/>
                </a:moveTo>
                <a:cubicBezTo>
                  <a:pt x="5444903" y="5956258"/>
                  <a:pt x="5416475" y="5984688"/>
                  <a:pt x="5416475" y="6019758"/>
                </a:cubicBezTo>
                <a:cubicBezTo>
                  <a:pt x="5416475" y="6054828"/>
                  <a:pt x="5444903" y="6083258"/>
                  <a:pt x="5479975" y="6083258"/>
                </a:cubicBezTo>
                <a:cubicBezTo>
                  <a:pt x="5515042" y="6083258"/>
                  <a:pt x="5543472" y="6054828"/>
                  <a:pt x="5543472" y="6019758"/>
                </a:cubicBezTo>
                <a:cubicBezTo>
                  <a:pt x="5543472" y="5984688"/>
                  <a:pt x="5515042" y="5956258"/>
                  <a:pt x="5479975" y="5956258"/>
                </a:cubicBezTo>
                <a:close/>
                <a:moveTo>
                  <a:pt x="5213273" y="5956258"/>
                </a:moveTo>
                <a:cubicBezTo>
                  <a:pt x="5178202" y="5956258"/>
                  <a:pt x="5149774" y="5984688"/>
                  <a:pt x="5149774" y="6019758"/>
                </a:cubicBezTo>
                <a:cubicBezTo>
                  <a:pt x="5149774" y="6054828"/>
                  <a:pt x="5178202" y="6083258"/>
                  <a:pt x="5213273" y="6083258"/>
                </a:cubicBezTo>
                <a:cubicBezTo>
                  <a:pt x="5248341" y="6083258"/>
                  <a:pt x="5276774" y="6054828"/>
                  <a:pt x="5276774" y="6019758"/>
                </a:cubicBezTo>
                <a:cubicBezTo>
                  <a:pt x="5276774" y="5984688"/>
                  <a:pt x="5248341" y="5956258"/>
                  <a:pt x="5213273" y="5956258"/>
                </a:cubicBezTo>
                <a:close/>
                <a:moveTo>
                  <a:pt x="4946574" y="5956258"/>
                </a:moveTo>
                <a:cubicBezTo>
                  <a:pt x="4911502" y="5956258"/>
                  <a:pt x="4883074" y="5984688"/>
                  <a:pt x="4883074" y="6019758"/>
                </a:cubicBezTo>
                <a:cubicBezTo>
                  <a:pt x="4883074" y="6054828"/>
                  <a:pt x="4911502" y="6083258"/>
                  <a:pt x="4946574" y="6083258"/>
                </a:cubicBezTo>
                <a:cubicBezTo>
                  <a:pt x="4981643" y="6083258"/>
                  <a:pt x="5010074" y="6054828"/>
                  <a:pt x="5010074" y="6019758"/>
                </a:cubicBezTo>
                <a:cubicBezTo>
                  <a:pt x="5010074" y="5984688"/>
                  <a:pt x="4981643" y="5956258"/>
                  <a:pt x="4946574" y="5956258"/>
                </a:cubicBezTo>
                <a:close/>
                <a:moveTo>
                  <a:pt x="4679871" y="5956258"/>
                </a:moveTo>
                <a:cubicBezTo>
                  <a:pt x="4644803" y="5956258"/>
                  <a:pt x="4616377" y="5984688"/>
                  <a:pt x="4616377" y="6019758"/>
                </a:cubicBezTo>
                <a:cubicBezTo>
                  <a:pt x="4616377" y="6054828"/>
                  <a:pt x="4644803" y="6083258"/>
                  <a:pt x="4679871" y="6083258"/>
                </a:cubicBezTo>
                <a:cubicBezTo>
                  <a:pt x="4714938" y="6083258"/>
                  <a:pt x="4743370" y="6054828"/>
                  <a:pt x="4743370" y="6019758"/>
                </a:cubicBezTo>
                <a:cubicBezTo>
                  <a:pt x="4743370" y="5984688"/>
                  <a:pt x="4714938" y="5956258"/>
                  <a:pt x="4679871" y="5956258"/>
                </a:cubicBezTo>
                <a:close/>
                <a:moveTo>
                  <a:pt x="4413169" y="5956258"/>
                </a:moveTo>
                <a:cubicBezTo>
                  <a:pt x="4378103" y="5956258"/>
                  <a:pt x="4349676" y="5984688"/>
                  <a:pt x="4349676" y="6019758"/>
                </a:cubicBezTo>
                <a:cubicBezTo>
                  <a:pt x="4349676" y="6054828"/>
                  <a:pt x="4378103" y="6083258"/>
                  <a:pt x="4413169" y="6083258"/>
                </a:cubicBezTo>
                <a:cubicBezTo>
                  <a:pt x="4448250" y="6083258"/>
                  <a:pt x="4476671" y="6054828"/>
                  <a:pt x="4476671" y="6019758"/>
                </a:cubicBezTo>
                <a:cubicBezTo>
                  <a:pt x="4476671" y="5984688"/>
                  <a:pt x="4448250" y="5956258"/>
                  <a:pt x="4413169" y="5956258"/>
                </a:cubicBezTo>
                <a:close/>
                <a:moveTo>
                  <a:pt x="4146474" y="5956258"/>
                </a:moveTo>
                <a:cubicBezTo>
                  <a:pt x="4111403" y="5956258"/>
                  <a:pt x="4082974" y="5984688"/>
                  <a:pt x="4082974" y="6019758"/>
                </a:cubicBezTo>
                <a:cubicBezTo>
                  <a:pt x="4082974" y="6054828"/>
                  <a:pt x="4111403" y="6083258"/>
                  <a:pt x="4146474" y="6083258"/>
                </a:cubicBezTo>
                <a:cubicBezTo>
                  <a:pt x="4181549" y="6083258"/>
                  <a:pt x="4209979" y="6054828"/>
                  <a:pt x="4209979" y="6019758"/>
                </a:cubicBezTo>
                <a:cubicBezTo>
                  <a:pt x="4209979" y="5984688"/>
                  <a:pt x="4181549" y="5956258"/>
                  <a:pt x="4146474" y="5956258"/>
                </a:cubicBezTo>
                <a:close/>
                <a:moveTo>
                  <a:pt x="3879791" y="5956258"/>
                </a:moveTo>
                <a:cubicBezTo>
                  <a:pt x="3844721" y="5956258"/>
                  <a:pt x="3816289" y="5984688"/>
                  <a:pt x="3816289" y="6019758"/>
                </a:cubicBezTo>
                <a:cubicBezTo>
                  <a:pt x="3816289" y="6054828"/>
                  <a:pt x="3844721" y="6083258"/>
                  <a:pt x="3879791" y="6083258"/>
                </a:cubicBezTo>
                <a:cubicBezTo>
                  <a:pt x="3914863" y="6083258"/>
                  <a:pt x="3943293" y="6054828"/>
                  <a:pt x="3943293" y="6019758"/>
                </a:cubicBezTo>
                <a:cubicBezTo>
                  <a:pt x="3943293" y="5984688"/>
                  <a:pt x="3914863" y="5956258"/>
                  <a:pt x="3879791" y="5956258"/>
                </a:cubicBezTo>
                <a:close/>
                <a:moveTo>
                  <a:pt x="3613096" y="5956258"/>
                </a:moveTo>
                <a:cubicBezTo>
                  <a:pt x="3578024" y="5956258"/>
                  <a:pt x="3549597" y="5984688"/>
                  <a:pt x="3549597" y="6019758"/>
                </a:cubicBezTo>
                <a:cubicBezTo>
                  <a:pt x="3549597" y="6054828"/>
                  <a:pt x="3578024" y="6083258"/>
                  <a:pt x="3613096" y="6083258"/>
                </a:cubicBezTo>
                <a:cubicBezTo>
                  <a:pt x="3648165" y="6083258"/>
                  <a:pt x="3676594" y="6054828"/>
                  <a:pt x="3676594" y="6019758"/>
                </a:cubicBezTo>
                <a:cubicBezTo>
                  <a:pt x="3676594" y="5984688"/>
                  <a:pt x="3648165" y="5956258"/>
                  <a:pt x="3613096" y="5956258"/>
                </a:cubicBezTo>
                <a:close/>
                <a:moveTo>
                  <a:pt x="3346389" y="5956258"/>
                </a:moveTo>
                <a:cubicBezTo>
                  <a:pt x="3311317" y="5956258"/>
                  <a:pt x="3282888" y="5984688"/>
                  <a:pt x="3282888" y="6019758"/>
                </a:cubicBezTo>
                <a:cubicBezTo>
                  <a:pt x="3282888" y="6054828"/>
                  <a:pt x="3311317" y="6083258"/>
                  <a:pt x="3346389" y="6083258"/>
                </a:cubicBezTo>
                <a:cubicBezTo>
                  <a:pt x="3381460" y="6083258"/>
                  <a:pt x="3409891" y="6054828"/>
                  <a:pt x="3409891" y="6019758"/>
                </a:cubicBezTo>
                <a:cubicBezTo>
                  <a:pt x="3409891" y="5984688"/>
                  <a:pt x="3381460" y="5956258"/>
                  <a:pt x="3346389" y="5956258"/>
                </a:cubicBezTo>
                <a:close/>
                <a:moveTo>
                  <a:pt x="3079695" y="5956258"/>
                </a:moveTo>
                <a:cubicBezTo>
                  <a:pt x="3044626" y="5956258"/>
                  <a:pt x="3016197" y="5984688"/>
                  <a:pt x="3016197" y="6019758"/>
                </a:cubicBezTo>
                <a:cubicBezTo>
                  <a:pt x="3016197" y="6054828"/>
                  <a:pt x="3044626" y="6083258"/>
                  <a:pt x="3079695" y="6083258"/>
                </a:cubicBezTo>
                <a:cubicBezTo>
                  <a:pt x="3114763" y="6083258"/>
                  <a:pt x="3143192" y="6054828"/>
                  <a:pt x="3143192" y="6019758"/>
                </a:cubicBezTo>
                <a:cubicBezTo>
                  <a:pt x="3143192" y="5984688"/>
                  <a:pt x="3114763" y="5956258"/>
                  <a:pt x="3079695" y="5956258"/>
                </a:cubicBezTo>
                <a:close/>
                <a:moveTo>
                  <a:pt x="2813004" y="5956258"/>
                </a:moveTo>
                <a:cubicBezTo>
                  <a:pt x="2777935" y="5956258"/>
                  <a:pt x="2749506" y="5984688"/>
                  <a:pt x="2749506" y="6019758"/>
                </a:cubicBezTo>
                <a:cubicBezTo>
                  <a:pt x="2749506" y="6054828"/>
                  <a:pt x="2777935" y="6083258"/>
                  <a:pt x="2813004" y="6083258"/>
                </a:cubicBezTo>
                <a:cubicBezTo>
                  <a:pt x="2848073" y="6083258"/>
                  <a:pt x="2876501" y="6054828"/>
                  <a:pt x="2876501" y="6019758"/>
                </a:cubicBezTo>
                <a:cubicBezTo>
                  <a:pt x="2876501" y="5984688"/>
                  <a:pt x="2848073" y="5956258"/>
                  <a:pt x="2813004" y="5956258"/>
                </a:cubicBezTo>
                <a:close/>
                <a:moveTo>
                  <a:pt x="2546299" y="5956258"/>
                </a:moveTo>
                <a:cubicBezTo>
                  <a:pt x="2511227" y="5956258"/>
                  <a:pt x="2482796" y="5984688"/>
                  <a:pt x="2482796" y="6019758"/>
                </a:cubicBezTo>
                <a:cubicBezTo>
                  <a:pt x="2482796" y="6054828"/>
                  <a:pt x="2511227" y="6083258"/>
                  <a:pt x="2546299" y="6083258"/>
                </a:cubicBezTo>
                <a:cubicBezTo>
                  <a:pt x="2581371" y="6083258"/>
                  <a:pt x="2609802" y="6054828"/>
                  <a:pt x="2609802" y="6019758"/>
                </a:cubicBezTo>
                <a:cubicBezTo>
                  <a:pt x="2609802" y="5984688"/>
                  <a:pt x="2581371" y="5956258"/>
                  <a:pt x="2546299" y="5956258"/>
                </a:cubicBezTo>
                <a:close/>
                <a:moveTo>
                  <a:pt x="2279598" y="5956258"/>
                </a:moveTo>
                <a:cubicBezTo>
                  <a:pt x="2244523" y="5956258"/>
                  <a:pt x="2216095" y="5984688"/>
                  <a:pt x="2216095" y="6019758"/>
                </a:cubicBezTo>
                <a:cubicBezTo>
                  <a:pt x="2216095" y="6054828"/>
                  <a:pt x="2244523" y="6083258"/>
                  <a:pt x="2279598" y="6083258"/>
                </a:cubicBezTo>
                <a:cubicBezTo>
                  <a:pt x="2314672" y="6083258"/>
                  <a:pt x="2343096" y="6054828"/>
                  <a:pt x="2343096" y="6019758"/>
                </a:cubicBezTo>
                <a:cubicBezTo>
                  <a:pt x="2343096" y="5984688"/>
                  <a:pt x="2314672" y="5956258"/>
                  <a:pt x="2279598" y="5956258"/>
                </a:cubicBezTo>
                <a:close/>
                <a:moveTo>
                  <a:pt x="2012898" y="5956258"/>
                </a:moveTo>
                <a:cubicBezTo>
                  <a:pt x="1977828" y="5956258"/>
                  <a:pt x="1949393" y="5984688"/>
                  <a:pt x="1949393" y="6019758"/>
                </a:cubicBezTo>
                <a:cubicBezTo>
                  <a:pt x="1949393" y="6054828"/>
                  <a:pt x="1977828" y="6083258"/>
                  <a:pt x="2012898" y="6083258"/>
                </a:cubicBezTo>
                <a:cubicBezTo>
                  <a:pt x="2047968" y="6083258"/>
                  <a:pt x="2076393" y="6054828"/>
                  <a:pt x="2076393" y="6019758"/>
                </a:cubicBezTo>
                <a:cubicBezTo>
                  <a:pt x="2076393" y="5984688"/>
                  <a:pt x="2047968" y="5956258"/>
                  <a:pt x="2012898" y="5956258"/>
                </a:cubicBezTo>
                <a:close/>
                <a:moveTo>
                  <a:pt x="1746192" y="5956258"/>
                </a:moveTo>
                <a:cubicBezTo>
                  <a:pt x="1711123" y="5956258"/>
                  <a:pt x="1682693" y="5984688"/>
                  <a:pt x="1682693" y="6019758"/>
                </a:cubicBezTo>
                <a:cubicBezTo>
                  <a:pt x="1682693" y="6054828"/>
                  <a:pt x="1711123" y="6083258"/>
                  <a:pt x="1746192" y="6083258"/>
                </a:cubicBezTo>
                <a:cubicBezTo>
                  <a:pt x="1781263" y="6083258"/>
                  <a:pt x="1809694" y="6054828"/>
                  <a:pt x="1809694" y="6019758"/>
                </a:cubicBezTo>
                <a:cubicBezTo>
                  <a:pt x="1809694" y="5984688"/>
                  <a:pt x="1781263" y="5956258"/>
                  <a:pt x="1746192" y="5956258"/>
                </a:cubicBezTo>
                <a:close/>
                <a:moveTo>
                  <a:pt x="1479493" y="5956258"/>
                </a:moveTo>
                <a:cubicBezTo>
                  <a:pt x="1444423" y="5956258"/>
                  <a:pt x="1415993" y="5984688"/>
                  <a:pt x="1415993" y="6019758"/>
                </a:cubicBezTo>
                <a:cubicBezTo>
                  <a:pt x="1415993" y="6054828"/>
                  <a:pt x="1444423" y="6083258"/>
                  <a:pt x="1479493" y="6083258"/>
                </a:cubicBezTo>
                <a:cubicBezTo>
                  <a:pt x="1514563" y="6083258"/>
                  <a:pt x="1542993" y="6054828"/>
                  <a:pt x="1542993" y="6019758"/>
                </a:cubicBezTo>
                <a:cubicBezTo>
                  <a:pt x="1542993" y="5984688"/>
                  <a:pt x="1514563" y="5956258"/>
                  <a:pt x="1479493" y="5956258"/>
                </a:cubicBezTo>
                <a:close/>
                <a:moveTo>
                  <a:pt x="1212794" y="5956258"/>
                </a:moveTo>
                <a:cubicBezTo>
                  <a:pt x="1177724" y="5956258"/>
                  <a:pt x="1149294" y="5984688"/>
                  <a:pt x="1149294" y="6019758"/>
                </a:cubicBezTo>
                <a:cubicBezTo>
                  <a:pt x="1149294" y="6054828"/>
                  <a:pt x="1177724" y="6083258"/>
                  <a:pt x="1212794" y="6083258"/>
                </a:cubicBezTo>
                <a:cubicBezTo>
                  <a:pt x="1247864" y="6083258"/>
                  <a:pt x="1276294" y="6054828"/>
                  <a:pt x="1276294" y="6019758"/>
                </a:cubicBezTo>
                <a:cubicBezTo>
                  <a:pt x="1276294" y="5984688"/>
                  <a:pt x="1247864" y="5956258"/>
                  <a:pt x="1212794" y="5956258"/>
                </a:cubicBezTo>
                <a:close/>
                <a:moveTo>
                  <a:pt x="946095" y="5956258"/>
                </a:moveTo>
                <a:cubicBezTo>
                  <a:pt x="911025" y="5956258"/>
                  <a:pt x="882595" y="5984688"/>
                  <a:pt x="882595" y="6019758"/>
                </a:cubicBezTo>
                <a:cubicBezTo>
                  <a:pt x="882595" y="6054828"/>
                  <a:pt x="911025" y="6083258"/>
                  <a:pt x="946095" y="6083258"/>
                </a:cubicBezTo>
                <a:cubicBezTo>
                  <a:pt x="981165" y="6083258"/>
                  <a:pt x="1009595" y="6054828"/>
                  <a:pt x="1009595" y="6019758"/>
                </a:cubicBezTo>
                <a:cubicBezTo>
                  <a:pt x="1009595" y="5984688"/>
                  <a:pt x="981165" y="5956258"/>
                  <a:pt x="946095" y="5956258"/>
                </a:cubicBezTo>
                <a:close/>
                <a:moveTo>
                  <a:pt x="679396" y="5956258"/>
                </a:moveTo>
                <a:cubicBezTo>
                  <a:pt x="644326" y="5956258"/>
                  <a:pt x="615896" y="5984688"/>
                  <a:pt x="615896" y="6019758"/>
                </a:cubicBezTo>
                <a:cubicBezTo>
                  <a:pt x="615896" y="6054828"/>
                  <a:pt x="644326" y="6083258"/>
                  <a:pt x="679396" y="6083258"/>
                </a:cubicBezTo>
                <a:cubicBezTo>
                  <a:pt x="714466" y="6083258"/>
                  <a:pt x="742896" y="6054828"/>
                  <a:pt x="742896" y="6019758"/>
                </a:cubicBezTo>
                <a:cubicBezTo>
                  <a:pt x="742896" y="5984688"/>
                  <a:pt x="714466" y="5956258"/>
                  <a:pt x="679396" y="5956258"/>
                </a:cubicBezTo>
                <a:close/>
                <a:moveTo>
                  <a:pt x="412697" y="5956258"/>
                </a:moveTo>
                <a:cubicBezTo>
                  <a:pt x="377627" y="5956258"/>
                  <a:pt x="349197" y="5984688"/>
                  <a:pt x="349197" y="6019758"/>
                </a:cubicBezTo>
                <a:cubicBezTo>
                  <a:pt x="349197" y="6054828"/>
                  <a:pt x="377627" y="6083258"/>
                  <a:pt x="412697" y="6083258"/>
                </a:cubicBezTo>
                <a:cubicBezTo>
                  <a:pt x="447767" y="6083258"/>
                  <a:pt x="476197" y="6054828"/>
                  <a:pt x="476197" y="6019758"/>
                </a:cubicBezTo>
                <a:cubicBezTo>
                  <a:pt x="476197" y="5984688"/>
                  <a:pt x="447767" y="5956258"/>
                  <a:pt x="412697" y="5956258"/>
                </a:cubicBezTo>
                <a:close/>
                <a:moveTo>
                  <a:pt x="11880768" y="5651458"/>
                </a:moveTo>
                <a:cubicBezTo>
                  <a:pt x="11845698" y="5651458"/>
                  <a:pt x="11817268" y="5679888"/>
                  <a:pt x="11817268" y="5714958"/>
                </a:cubicBezTo>
                <a:cubicBezTo>
                  <a:pt x="11817268" y="5750028"/>
                  <a:pt x="11845698" y="5778458"/>
                  <a:pt x="11880768" y="5778458"/>
                </a:cubicBezTo>
                <a:cubicBezTo>
                  <a:pt x="11915838" y="5778458"/>
                  <a:pt x="11944268" y="5750028"/>
                  <a:pt x="11944268" y="5714958"/>
                </a:cubicBezTo>
                <a:cubicBezTo>
                  <a:pt x="11944268" y="5679888"/>
                  <a:pt x="11915838" y="5651458"/>
                  <a:pt x="11880768" y="5651458"/>
                </a:cubicBezTo>
                <a:close/>
                <a:moveTo>
                  <a:pt x="11614068" y="5651458"/>
                </a:moveTo>
                <a:cubicBezTo>
                  <a:pt x="11578998" y="5651458"/>
                  <a:pt x="11550568" y="5679888"/>
                  <a:pt x="11550568" y="5714958"/>
                </a:cubicBezTo>
                <a:cubicBezTo>
                  <a:pt x="11550568" y="5750028"/>
                  <a:pt x="11578998" y="5778458"/>
                  <a:pt x="11614068" y="5778458"/>
                </a:cubicBezTo>
                <a:cubicBezTo>
                  <a:pt x="11649138" y="5778458"/>
                  <a:pt x="11677568" y="5750028"/>
                  <a:pt x="11677568" y="5714958"/>
                </a:cubicBezTo>
                <a:cubicBezTo>
                  <a:pt x="11677568" y="5679888"/>
                  <a:pt x="11649138" y="5651458"/>
                  <a:pt x="11614068" y="5651458"/>
                </a:cubicBezTo>
                <a:close/>
                <a:moveTo>
                  <a:pt x="11347368" y="5651458"/>
                </a:moveTo>
                <a:cubicBezTo>
                  <a:pt x="11312298" y="5651458"/>
                  <a:pt x="11283868" y="5679888"/>
                  <a:pt x="11283868" y="5714958"/>
                </a:cubicBezTo>
                <a:cubicBezTo>
                  <a:pt x="11283868" y="5750028"/>
                  <a:pt x="11312298" y="5778458"/>
                  <a:pt x="11347368" y="5778458"/>
                </a:cubicBezTo>
                <a:cubicBezTo>
                  <a:pt x="11382438" y="5778458"/>
                  <a:pt x="11410868" y="5750028"/>
                  <a:pt x="11410868" y="5714958"/>
                </a:cubicBezTo>
                <a:cubicBezTo>
                  <a:pt x="11410868" y="5679888"/>
                  <a:pt x="11382438" y="5651458"/>
                  <a:pt x="11347368" y="5651458"/>
                </a:cubicBezTo>
                <a:close/>
                <a:moveTo>
                  <a:pt x="11080668" y="5651458"/>
                </a:moveTo>
                <a:cubicBezTo>
                  <a:pt x="11045598" y="5651458"/>
                  <a:pt x="11017168" y="5679888"/>
                  <a:pt x="11017168" y="5714958"/>
                </a:cubicBezTo>
                <a:cubicBezTo>
                  <a:pt x="11017168" y="5750028"/>
                  <a:pt x="11045598" y="5778458"/>
                  <a:pt x="11080668" y="5778458"/>
                </a:cubicBezTo>
                <a:cubicBezTo>
                  <a:pt x="11115738" y="5778458"/>
                  <a:pt x="11144168" y="5750028"/>
                  <a:pt x="11144168" y="5714958"/>
                </a:cubicBezTo>
                <a:cubicBezTo>
                  <a:pt x="11144168" y="5679888"/>
                  <a:pt x="11115738" y="5651458"/>
                  <a:pt x="11080668" y="5651458"/>
                </a:cubicBezTo>
                <a:close/>
                <a:moveTo>
                  <a:pt x="10813968" y="5651458"/>
                </a:moveTo>
                <a:cubicBezTo>
                  <a:pt x="10778898" y="5651458"/>
                  <a:pt x="10750468" y="5679888"/>
                  <a:pt x="10750468" y="5714958"/>
                </a:cubicBezTo>
                <a:cubicBezTo>
                  <a:pt x="10750468" y="5750028"/>
                  <a:pt x="10778898" y="5778458"/>
                  <a:pt x="10813968" y="5778458"/>
                </a:cubicBezTo>
                <a:cubicBezTo>
                  <a:pt x="10849038" y="5778458"/>
                  <a:pt x="10877468" y="5750028"/>
                  <a:pt x="10877468" y="5714958"/>
                </a:cubicBezTo>
                <a:cubicBezTo>
                  <a:pt x="10877468" y="5679888"/>
                  <a:pt x="10849038" y="5651458"/>
                  <a:pt x="10813968" y="5651458"/>
                </a:cubicBezTo>
                <a:close/>
                <a:moveTo>
                  <a:pt x="10547268" y="5651458"/>
                </a:moveTo>
                <a:cubicBezTo>
                  <a:pt x="10512198" y="5651458"/>
                  <a:pt x="10483768" y="5679888"/>
                  <a:pt x="10483768" y="5714958"/>
                </a:cubicBezTo>
                <a:cubicBezTo>
                  <a:pt x="10483768" y="5750028"/>
                  <a:pt x="10512198" y="5778458"/>
                  <a:pt x="10547268" y="5778458"/>
                </a:cubicBezTo>
                <a:cubicBezTo>
                  <a:pt x="10582338" y="5778458"/>
                  <a:pt x="10610768" y="5750028"/>
                  <a:pt x="10610768" y="5714958"/>
                </a:cubicBezTo>
                <a:cubicBezTo>
                  <a:pt x="10610768" y="5679888"/>
                  <a:pt x="10582338" y="5651458"/>
                  <a:pt x="10547268" y="5651458"/>
                </a:cubicBezTo>
                <a:close/>
                <a:moveTo>
                  <a:pt x="10280568" y="5651458"/>
                </a:moveTo>
                <a:cubicBezTo>
                  <a:pt x="10245498" y="5651458"/>
                  <a:pt x="10217068" y="5679888"/>
                  <a:pt x="10217068" y="5714958"/>
                </a:cubicBezTo>
                <a:cubicBezTo>
                  <a:pt x="10217068" y="5750028"/>
                  <a:pt x="10245498" y="5778458"/>
                  <a:pt x="10280568" y="5778458"/>
                </a:cubicBezTo>
                <a:cubicBezTo>
                  <a:pt x="10315638" y="5778458"/>
                  <a:pt x="10344068" y="5750028"/>
                  <a:pt x="10344068" y="5714958"/>
                </a:cubicBezTo>
                <a:cubicBezTo>
                  <a:pt x="10344068" y="5679888"/>
                  <a:pt x="10315638" y="5651458"/>
                  <a:pt x="10280568" y="5651458"/>
                </a:cubicBezTo>
                <a:close/>
                <a:moveTo>
                  <a:pt x="10013868" y="5651458"/>
                </a:moveTo>
                <a:cubicBezTo>
                  <a:pt x="9978798" y="5651458"/>
                  <a:pt x="9950368" y="5679888"/>
                  <a:pt x="9950368" y="5714958"/>
                </a:cubicBezTo>
                <a:cubicBezTo>
                  <a:pt x="9950368" y="5750028"/>
                  <a:pt x="9978798" y="5778458"/>
                  <a:pt x="10013868" y="5778458"/>
                </a:cubicBezTo>
                <a:cubicBezTo>
                  <a:pt x="10048938" y="5778458"/>
                  <a:pt x="10077368" y="5750028"/>
                  <a:pt x="10077368" y="5714958"/>
                </a:cubicBezTo>
                <a:cubicBezTo>
                  <a:pt x="10077368" y="5679888"/>
                  <a:pt x="10048938" y="5651458"/>
                  <a:pt x="10013868" y="5651458"/>
                </a:cubicBezTo>
                <a:close/>
                <a:moveTo>
                  <a:pt x="9747168" y="5651458"/>
                </a:moveTo>
                <a:cubicBezTo>
                  <a:pt x="9712098" y="5651458"/>
                  <a:pt x="9683668" y="5679888"/>
                  <a:pt x="9683668" y="5714958"/>
                </a:cubicBezTo>
                <a:cubicBezTo>
                  <a:pt x="9683668" y="5750028"/>
                  <a:pt x="9712098" y="5778458"/>
                  <a:pt x="9747168" y="5778458"/>
                </a:cubicBezTo>
                <a:cubicBezTo>
                  <a:pt x="9782238" y="5778458"/>
                  <a:pt x="9810668" y="5750028"/>
                  <a:pt x="9810668" y="5714958"/>
                </a:cubicBezTo>
                <a:cubicBezTo>
                  <a:pt x="9810668" y="5679888"/>
                  <a:pt x="9782238" y="5651458"/>
                  <a:pt x="9747168" y="5651458"/>
                </a:cubicBezTo>
                <a:close/>
                <a:moveTo>
                  <a:pt x="9480468" y="5651458"/>
                </a:moveTo>
                <a:cubicBezTo>
                  <a:pt x="9445398" y="5651458"/>
                  <a:pt x="9416968" y="5679888"/>
                  <a:pt x="9416968" y="5714958"/>
                </a:cubicBezTo>
                <a:cubicBezTo>
                  <a:pt x="9416968" y="5750028"/>
                  <a:pt x="9445398" y="5778458"/>
                  <a:pt x="9480468" y="5778458"/>
                </a:cubicBezTo>
                <a:cubicBezTo>
                  <a:pt x="9515538" y="5778458"/>
                  <a:pt x="9543968" y="5750028"/>
                  <a:pt x="9543968" y="5714958"/>
                </a:cubicBezTo>
                <a:cubicBezTo>
                  <a:pt x="9543968" y="5679888"/>
                  <a:pt x="9515538" y="5651458"/>
                  <a:pt x="9480468" y="5651458"/>
                </a:cubicBezTo>
                <a:close/>
                <a:moveTo>
                  <a:pt x="9213768" y="5651458"/>
                </a:moveTo>
                <a:cubicBezTo>
                  <a:pt x="9178698" y="5651458"/>
                  <a:pt x="9150268" y="5679888"/>
                  <a:pt x="9150268" y="5714958"/>
                </a:cubicBezTo>
                <a:cubicBezTo>
                  <a:pt x="9150268" y="5750028"/>
                  <a:pt x="9178698" y="5778458"/>
                  <a:pt x="9213768" y="5778458"/>
                </a:cubicBezTo>
                <a:cubicBezTo>
                  <a:pt x="9248838" y="5778458"/>
                  <a:pt x="9277268" y="5750028"/>
                  <a:pt x="9277268" y="5714958"/>
                </a:cubicBezTo>
                <a:cubicBezTo>
                  <a:pt x="9277268" y="5679888"/>
                  <a:pt x="9248838" y="5651458"/>
                  <a:pt x="9213768" y="5651458"/>
                </a:cubicBezTo>
                <a:close/>
                <a:moveTo>
                  <a:pt x="8947068" y="5651458"/>
                </a:moveTo>
                <a:cubicBezTo>
                  <a:pt x="8911998" y="5651458"/>
                  <a:pt x="8883568" y="5679888"/>
                  <a:pt x="8883568" y="5714958"/>
                </a:cubicBezTo>
                <a:cubicBezTo>
                  <a:pt x="8883568" y="5750028"/>
                  <a:pt x="8911998" y="5778458"/>
                  <a:pt x="8947068" y="5778458"/>
                </a:cubicBezTo>
                <a:cubicBezTo>
                  <a:pt x="8982138" y="5778458"/>
                  <a:pt x="9010568" y="5750028"/>
                  <a:pt x="9010568" y="5714958"/>
                </a:cubicBezTo>
                <a:cubicBezTo>
                  <a:pt x="9010568" y="5679888"/>
                  <a:pt x="8982138" y="5651458"/>
                  <a:pt x="8947068" y="5651458"/>
                </a:cubicBezTo>
                <a:close/>
                <a:moveTo>
                  <a:pt x="8680368" y="5651458"/>
                </a:moveTo>
                <a:cubicBezTo>
                  <a:pt x="8645298" y="5651458"/>
                  <a:pt x="8616868" y="5679888"/>
                  <a:pt x="8616868" y="5714958"/>
                </a:cubicBezTo>
                <a:cubicBezTo>
                  <a:pt x="8616868" y="5750028"/>
                  <a:pt x="8645298" y="5778458"/>
                  <a:pt x="8680368" y="5778458"/>
                </a:cubicBezTo>
                <a:cubicBezTo>
                  <a:pt x="8715438" y="5778458"/>
                  <a:pt x="8743868" y="5750028"/>
                  <a:pt x="8743868" y="5714958"/>
                </a:cubicBezTo>
                <a:cubicBezTo>
                  <a:pt x="8743868" y="5679888"/>
                  <a:pt x="8715438" y="5651458"/>
                  <a:pt x="8680368" y="5651458"/>
                </a:cubicBezTo>
                <a:close/>
                <a:moveTo>
                  <a:pt x="8413668" y="5651458"/>
                </a:moveTo>
                <a:cubicBezTo>
                  <a:pt x="8378598" y="5651458"/>
                  <a:pt x="8350168" y="5679888"/>
                  <a:pt x="8350168" y="5714958"/>
                </a:cubicBezTo>
                <a:cubicBezTo>
                  <a:pt x="8350168" y="5750028"/>
                  <a:pt x="8378598" y="5778458"/>
                  <a:pt x="8413668" y="5778458"/>
                </a:cubicBezTo>
                <a:cubicBezTo>
                  <a:pt x="8448738" y="5778458"/>
                  <a:pt x="8477168" y="5750028"/>
                  <a:pt x="8477168" y="5714958"/>
                </a:cubicBezTo>
                <a:cubicBezTo>
                  <a:pt x="8477168" y="5679888"/>
                  <a:pt x="8448738" y="5651458"/>
                  <a:pt x="8413668" y="5651458"/>
                </a:cubicBezTo>
                <a:close/>
                <a:moveTo>
                  <a:pt x="8146968" y="5651458"/>
                </a:moveTo>
                <a:cubicBezTo>
                  <a:pt x="8111898" y="5651458"/>
                  <a:pt x="8083468" y="5679888"/>
                  <a:pt x="8083468" y="5714958"/>
                </a:cubicBezTo>
                <a:cubicBezTo>
                  <a:pt x="8083468" y="5750028"/>
                  <a:pt x="8111898" y="5778458"/>
                  <a:pt x="8146968" y="5778458"/>
                </a:cubicBezTo>
                <a:cubicBezTo>
                  <a:pt x="8182038" y="5778458"/>
                  <a:pt x="8210468" y="5750028"/>
                  <a:pt x="8210468" y="5714958"/>
                </a:cubicBezTo>
                <a:cubicBezTo>
                  <a:pt x="8210468" y="5679888"/>
                  <a:pt x="8182038" y="5651458"/>
                  <a:pt x="8146968" y="5651458"/>
                </a:cubicBezTo>
                <a:close/>
                <a:moveTo>
                  <a:pt x="7880268" y="5651458"/>
                </a:moveTo>
                <a:cubicBezTo>
                  <a:pt x="7845198" y="5651458"/>
                  <a:pt x="7816768" y="5679888"/>
                  <a:pt x="7816768" y="5714958"/>
                </a:cubicBezTo>
                <a:cubicBezTo>
                  <a:pt x="7816768" y="5750028"/>
                  <a:pt x="7845198" y="5778458"/>
                  <a:pt x="7880268" y="5778458"/>
                </a:cubicBezTo>
                <a:cubicBezTo>
                  <a:pt x="7915338" y="5778458"/>
                  <a:pt x="7943768" y="5750028"/>
                  <a:pt x="7943768" y="5714958"/>
                </a:cubicBezTo>
                <a:cubicBezTo>
                  <a:pt x="7943768" y="5679888"/>
                  <a:pt x="7915338" y="5651458"/>
                  <a:pt x="7880268" y="5651458"/>
                </a:cubicBezTo>
                <a:close/>
                <a:moveTo>
                  <a:pt x="7613568" y="5651458"/>
                </a:moveTo>
                <a:cubicBezTo>
                  <a:pt x="7578498" y="5651458"/>
                  <a:pt x="7550068" y="5679888"/>
                  <a:pt x="7550068" y="5714958"/>
                </a:cubicBezTo>
                <a:cubicBezTo>
                  <a:pt x="7550068" y="5750028"/>
                  <a:pt x="7578498" y="5778458"/>
                  <a:pt x="7613568" y="5778458"/>
                </a:cubicBezTo>
                <a:cubicBezTo>
                  <a:pt x="7648638" y="5778458"/>
                  <a:pt x="7677068" y="5750028"/>
                  <a:pt x="7677068" y="5714958"/>
                </a:cubicBezTo>
                <a:cubicBezTo>
                  <a:pt x="7677068" y="5679888"/>
                  <a:pt x="7648638" y="5651458"/>
                  <a:pt x="7613568" y="5651458"/>
                </a:cubicBezTo>
                <a:close/>
                <a:moveTo>
                  <a:pt x="7346868" y="5651458"/>
                </a:moveTo>
                <a:cubicBezTo>
                  <a:pt x="7311798" y="5651458"/>
                  <a:pt x="7283368" y="5679888"/>
                  <a:pt x="7283368" y="5714958"/>
                </a:cubicBezTo>
                <a:cubicBezTo>
                  <a:pt x="7283368" y="5750028"/>
                  <a:pt x="7311798" y="5778458"/>
                  <a:pt x="7346868" y="5778458"/>
                </a:cubicBezTo>
                <a:cubicBezTo>
                  <a:pt x="7381938" y="5778458"/>
                  <a:pt x="7410368" y="5750028"/>
                  <a:pt x="7410368" y="5714958"/>
                </a:cubicBezTo>
                <a:cubicBezTo>
                  <a:pt x="7410368" y="5679888"/>
                  <a:pt x="7381938" y="5651458"/>
                  <a:pt x="7346868" y="5651458"/>
                </a:cubicBezTo>
                <a:close/>
                <a:moveTo>
                  <a:pt x="7080168" y="5651458"/>
                </a:moveTo>
                <a:cubicBezTo>
                  <a:pt x="7045098" y="5651458"/>
                  <a:pt x="7016668" y="5679888"/>
                  <a:pt x="7016668" y="5714958"/>
                </a:cubicBezTo>
                <a:cubicBezTo>
                  <a:pt x="7016668" y="5750028"/>
                  <a:pt x="7045098" y="5778458"/>
                  <a:pt x="7080168" y="5778458"/>
                </a:cubicBezTo>
                <a:cubicBezTo>
                  <a:pt x="7115238" y="5778458"/>
                  <a:pt x="7143668" y="5750028"/>
                  <a:pt x="7143668" y="5714958"/>
                </a:cubicBezTo>
                <a:cubicBezTo>
                  <a:pt x="7143668" y="5679888"/>
                  <a:pt x="7115238" y="5651458"/>
                  <a:pt x="7080168" y="5651458"/>
                </a:cubicBezTo>
                <a:close/>
                <a:moveTo>
                  <a:pt x="6813468" y="5651458"/>
                </a:moveTo>
                <a:cubicBezTo>
                  <a:pt x="6778398" y="5651458"/>
                  <a:pt x="6749968" y="5679888"/>
                  <a:pt x="6749968" y="5714958"/>
                </a:cubicBezTo>
                <a:cubicBezTo>
                  <a:pt x="6749968" y="5750028"/>
                  <a:pt x="6778398" y="5778458"/>
                  <a:pt x="6813468" y="5778458"/>
                </a:cubicBezTo>
                <a:cubicBezTo>
                  <a:pt x="6848538" y="5778458"/>
                  <a:pt x="6876968" y="5750028"/>
                  <a:pt x="6876968" y="5714958"/>
                </a:cubicBezTo>
                <a:cubicBezTo>
                  <a:pt x="6876968" y="5679888"/>
                  <a:pt x="6848538" y="5651458"/>
                  <a:pt x="6813468" y="5651458"/>
                </a:cubicBezTo>
                <a:close/>
                <a:moveTo>
                  <a:pt x="6546768" y="5651458"/>
                </a:moveTo>
                <a:cubicBezTo>
                  <a:pt x="6511698" y="5651458"/>
                  <a:pt x="6483268" y="5679888"/>
                  <a:pt x="6483268" y="5714958"/>
                </a:cubicBezTo>
                <a:cubicBezTo>
                  <a:pt x="6483268" y="5750028"/>
                  <a:pt x="6511698" y="5778458"/>
                  <a:pt x="6546768" y="5778458"/>
                </a:cubicBezTo>
                <a:cubicBezTo>
                  <a:pt x="6581838" y="5778458"/>
                  <a:pt x="6610268" y="5750028"/>
                  <a:pt x="6610268" y="5714958"/>
                </a:cubicBezTo>
                <a:cubicBezTo>
                  <a:pt x="6610268" y="5679888"/>
                  <a:pt x="6581838" y="5651458"/>
                  <a:pt x="6546768" y="5651458"/>
                </a:cubicBezTo>
                <a:close/>
                <a:moveTo>
                  <a:pt x="6280068" y="5651458"/>
                </a:moveTo>
                <a:cubicBezTo>
                  <a:pt x="6244998" y="5651458"/>
                  <a:pt x="6216568" y="5679888"/>
                  <a:pt x="6216568" y="5714958"/>
                </a:cubicBezTo>
                <a:cubicBezTo>
                  <a:pt x="6216568" y="5750028"/>
                  <a:pt x="6244998" y="5778458"/>
                  <a:pt x="6280068" y="5778458"/>
                </a:cubicBezTo>
                <a:cubicBezTo>
                  <a:pt x="6315138" y="5778458"/>
                  <a:pt x="6343568" y="5750028"/>
                  <a:pt x="6343568" y="5714958"/>
                </a:cubicBezTo>
                <a:cubicBezTo>
                  <a:pt x="6343568" y="5679888"/>
                  <a:pt x="6315138" y="5651458"/>
                  <a:pt x="6280068" y="5651458"/>
                </a:cubicBezTo>
                <a:close/>
                <a:moveTo>
                  <a:pt x="6013372" y="5651458"/>
                </a:moveTo>
                <a:cubicBezTo>
                  <a:pt x="5978300" y="5651458"/>
                  <a:pt x="5949869" y="5679888"/>
                  <a:pt x="5949869" y="5714958"/>
                </a:cubicBezTo>
                <a:cubicBezTo>
                  <a:pt x="5949869" y="5750028"/>
                  <a:pt x="5978300" y="5778458"/>
                  <a:pt x="6013372" y="5778458"/>
                </a:cubicBezTo>
                <a:cubicBezTo>
                  <a:pt x="6048442" y="5778458"/>
                  <a:pt x="6076876" y="5750028"/>
                  <a:pt x="6076876" y="5714958"/>
                </a:cubicBezTo>
                <a:cubicBezTo>
                  <a:pt x="6076876" y="5679888"/>
                  <a:pt x="6048442" y="5651458"/>
                  <a:pt x="6013372" y="5651458"/>
                </a:cubicBezTo>
                <a:close/>
                <a:moveTo>
                  <a:pt x="5746670" y="5651458"/>
                </a:moveTo>
                <a:cubicBezTo>
                  <a:pt x="5711600" y="5651458"/>
                  <a:pt x="5683171" y="5679888"/>
                  <a:pt x="5683171" y="5714958"/>
                </a:cubicBezTo>
                <a:cubicBezTo>
                  <a:pt x="5683171" y="5750028"/>
                  <a:pt x="5711600" y="5778458"/>
                  <a:pt x="5746670" y="5778458"/>
                </a:cubicBezTo>
                <a:cubicBezTo>
                  <a:pt x="5781739" y="5778458"/>
                  <a:pt x="5810169" y="5750028"/>
                  <a:pt x="5810169" y="5714958"/>
                </a:cubicBezTo>
                <a:cubicBezTo>
                  <a:pt x="5810169" y="5679888"/>
                  <a:pt x="5781739" y="5651458"/>
                  <a:pt x="5746670" y="5651458"/>
                </a:cubicBezTo>
                <a:close/>
                <a:moveTo>
                  <a:pt x="5479975" y="5651458"/>
                </a:moveTo>
                <a:cubicBezTo>
                  <a:pt x="5444903" y="5651458"/>
                  <a:pt x="5416475" y="5679888"/>
                  <a:pt x="5416475" y="5714958"/>
                </a:cubicBezTo>
                <a:cubicBezTo>
                  <a:pt x="5416475" y="5750028"/>
                  <a:pt x="5444903" y="5778458"/>
                  <a:pt x="5479975" y="5778458"/>
                </a:cubicBezTo>
                <a:cubicBezTo>
                  <a:pt x="5515042" y="5778458"/>
                  <a:pt x="5543472" y="5750028"/>
                  <a:pt x="5543472" y="5714958"/>
                </a:cubicBezTo>
                <a:cubicBezTo>
                  <a:pt x="5543472" y="5679888"/>
                  <a:pt x="5515042" y="5651458"/>
                  <a:pt x="5479975" y="5651458"/>
                </a:cubicBezTo>
                <a:close/>
                <a:moveTo>
                  <a:pt x="5213273" y="5651458"/>
                </a:moveTo>
                <a:cubicBezTo>
                  <a:pt x="5178202" y="5651458"/>
                  <a:pt x="5149774" y="5679888"/>
                  <a:pt x="5149774" y="5714958"/>
                </a:cubicBezTo>
                <a:cubicBezTo>
                  <a:pt x="5149774" y="5750028"/>
                  <a:pt x="5178202" y="5778458"/>
                  <a:pt x="5213273" y="5778458"/>
                </a:cubicBezTo>
                <a:cubicBezTo>
                  <a:pt x="5248341" y="5778458"/>
                  <a:pt x="5276774" y="5750028"/>
                  <a:pt x="5276774" y="5714958"/>
                </a:cubicBezTo>
                <a:cubicBezTo>
                  <a:pt x="5276774" y="5679888"/>
                  <a:pt x="5248341" y="5651458"/>
                  <a:pt x="5213273" y="5651458"/>
                </a:cubicBezTo>
                <a:close/>
                <a:moveTo>
                  <a:pt x="4946574" y="5651458"/>
                </a:moveTo>
                <a:cubicBezTo>
                  <a:pt x="4911502" y="5651458"/>
                  <a:pt x="4883074" y="5679888"/>
                  <a:pt x="4883074" y="5714958"/>
                </a:cubicBezTo>
                <a:cubicBezTo>
                  <a:pt x="4883074" y="5750028"/>
                  <a:pt x="4911502" y="5778458"/>
                  <a:pt x="4946574" y="5778458"/>
                </a:cubicBezTo>
                <a:cubicBezTo>
                  <a:pt x="4981643" y="5778458"/>
                  <a:pt x="5010074" y="5750028"/>
                  <a:pt x="5010074" y="5714958"/>
                </a:cubicBezTo>
                <a:cubicBezTo>
                  <a:pt x="5010074" y="5679888"/>
                  <a:pt x="4981643" y="5651458"/>
                  <a:pt x="4946574" y="5651458"/>
                </a:cubicBezTo>
                <a:close/>
                <a:moveTo>
                  <a:pt x="4679871" y="5651458"/>
                </a:moveTo>
                <a:cubicBezTo>
                  <a:pt x="4644803" y="5651458"/>
                  <a:pt x="4616377" y="5679888"/>
                  <a:pt x="4616377" y="5714958"/>
                </a:cubicBezTo>
                <a:cubicBezTo>
                  <a:pt x="4616377" y="5750028"/>
                  <a:pt x="4644803" y="5778458"/>
                  <a:pt x="4679871" y="5778458"/>
                </a:cubicBezTo>
                <a:cubicBezTo>
                  <a:pt x="4714938" y="5778458"/>
                  <a:pt x="4743370" y="5750028"/>
                  <a:pt x="4743370" y="5714958"/>
                </a:cubicBezTo>
                <a:cubicBezTo>
                  <a:pt x="4743370" y="5679888"/>
                  <a:pt x="4714938" y="5651458"/>
                  <a:pt x="4679871" y="5651458"/>
                </a:cubicBezTo>
                <a:close/>
                <a:moveTo>
                  <a:pt x="4413169" y="5651458"/>
                </a:moveTo>
                <a:cubicBezTo>
                  <a:pt x="4378103" y="5651458"/>
                  <a:pt x="4349676" y="5679888"/>
                  <a:pt x="4349676" y="5714958"/>
                </a:cubicBezTo>
                <a:cubicBezTo>
                  <a:pt x="4349676" y="5750028"/>
                  <a:pt x="4378103" y="5778458"/>
                  <a:pt x="4413169" y="5778458"/>
                </a:cubicBezTo>
                <a:cubicBezTo>
                  <a:pt x="4448250" y="5778458"/>
                  <a:pt x="4476671" y="5750028"/>
                  <a:pt x="4476671" y="5714958"/>
                </a:cubicBezTo>
                <a:cubicBezTo>
                  <a:pt x="4476671" y="5679888"/>
                  <a:pt x="4448250" y="5651458"/>
                  <a:pt x="4413169" y="5651458"/>
                </a:cubicBezTo>
                <a:close/>
                <a:moveTo>
                  <a:pt x="4146474" y="5651458"/>
                </a:moveTo>
                <a:cubicBezTo>
                  <a:pt x="4111403" y="5651458"/>
                  <a:pt x="4082974" y="5679888"/>
                  <a:pt x="4082974" y="5714958"/>
                </a:cubicBezTo>
                <a:cubicBezTo>
                  <a:pt x="4082974" y="5750028"/>
                  <a:pt x="4111403" y="5778458"/>
                  <a:pt x="4146474" y="5778458"/>
                </a:cubicBezTo>
                <a:cubicBezTo>
                  <a:pt x="4181549" y="5778458"/>
                  <a:pt x="4209979" y="5750028"/>
                  <a:pt x="4209979" y="5714958"/>
                </a:cubicBezTo>
                <a:cubicBezTo>
                  <a:pt x="4209979" y="5679888"/>
                  <a:pt x="4181549" y="5651458"/>
                  <a:pt x="4146474" y="5651458"/>
                </a:cubicBezTo>
                <a:close/>
                <a:moveTo>
                  <a:pt x="3879791" y="5651458"/>
                </a:moveTo>
                <a:cubicBezTo>
                  <a:pt x="3844721" y="5651458"/>
                  <a:pt x="3816291" y="5679888"/>
                  <a:pt x="3816291" y="5714958"/>
                </a:cubicBezTo>
                <a:cubicBezTo>
                  <a:pt x="3816291" y="5750028"/>
                  <a:pt x="3844721" y="5778458"/>
                  <a:pt x="3879791" y="5778458"/>
                </a:cubicBezTo>
                <a:cubicBezTo>
                  <a:pt x="3914863" y="5778458"/>
                  <a:pt x="3943293" y="5750028"/>
                  <a:pt x="3943293" y="5714958"/>
                </a:cubicBezTo>
                <a:cubicBezTo>
                  <a:pt x="3943293" y="5679888"/>
                  <a:pt x="3914863" y="5651458"/>
                  <a:pt x="3879791" y="5651458"/>
                </a:cubicBezTo>
                <a:close/>
                <a:moveTo>
                  <a:pt x="3613096" y="5651458"/>
                </a:moveTo>
                <a:cubicBezTo>
                  <a:pt x="3578026" y="5651458"/>
                  <a:pt x="3549597" y="5679888"/>
                  <a:pt x="3549597" y="5714958"/>
                </a:cubicBezTo>
                <a:cubicBezTo>
                  <a:pt x="3549597" y="5750028"/>
                  <a:pt x="3578026" y="5778458"/>
                  <a:pt x="3613096" y="5778458"/>
                </a:cubicBezTo>
                <a:cubicBezTo>
                  <a:pt x="3648165" y="5778458"/>
                  <a:pt x="3676594" y="5750028"/>
                  <a:pt x="3676594" y="5714958"/>
                </a:cubicBezTo>
                <a:cubicBezTo>
                  <a:pt x="3676594" y="5679888"/>
                  <a:pt x="3648165" y="5651458"/>
                  <a:pt x="3613096" y="5651458"/>
                </a:cubicBezTo>
                <a:close/>
                <a:moveTo>
                  <a:pt x="3346389" y="5651458"/>
                </a:moveTo>
                <a:cubicBezTo>
                  <a:pt x="3311317" y="5651458"/>
                  <a:pt x="3282888" y="5679888"/>
                  <a:pt x="3282888" y="5714958"/>
                </a:cubicBezTo>
                <a:cubicBezTo>
                  <a:pt x="3282888" y="5750028"/>
                  <a:pt x="3311317" y="5778458"/>
                  <a:pt x="3346389" y="5778458"/>
                </a:cubicBezTo>
                <a:cubicBezTo>
                  <a:pt x="3381460" y="5778458"/>
                  <a:pt x="3409891" y="5750028"/>
                  <a:pt x="3409891" y="5714958"/>
                </a:cubicBezTo>
                <a:cubicBezTo>
                  <a:pt x="3409891" y="5679888"/>
                  <a:pt x="3381460" y="5651458"/>
                  <a:pt x="3346389" y="5651458"/>
                </a:cubicBezTo>
                <a:close/>
                <a:moveTo>
                  <a:pt x="3079695" y="5651458"/>
                </a:moveTo>
                <a:cubicBezTo>
                  <a:pt x="3044626" y="5651458"/>
                  <a:pt x="3016197" y="5679888"/>
                  <a:pt x="3016197" y="5714958"/>
                </a:cubicBezTo>
                <a:cubicBezTo>
                  <a:pt x="3016197" y="5750028"/>
                  <a:pt x="3044626" y="5778458"/>
                  <a:pt x="3079695" y="5778458"/>
                </a:cubicBezTo>
                <a:cubicBezTo>
                  <a:pt x="3114764" y="5778458"/>
                  <a:pt x="3143193" y="5750028"/>
                  <a:pt x="3143193" y="5714958"/>
                </a:cubicBezTo>
                <a:cubicBezTo>
                  <a:pt x="3143193" y="5679888"/>
                  <a:pt x="3114764" y="5651458"/>
                  <a:pt x="3079695" y="5651458"/>
                </a:cubicBezTo>
                <a:close/>
                <a:moveTo>
                  <a:pt x="2813004" y="5651458"/>
                </a:moveTo>
                <a:cubicBezTo>
                  <a:pt x="2777935" y="5651458"/>
                  <a:pt x="2749506" y="5679888"/>
                  <a:pt x="2749506" y="5714958"/>
                </a:cubicBezTo>
                <a:cubicBezTo>
                  <a:pt x="2749506" y="5750028"/>
                  <a:pt x="2777935" y="5778458"/>
                  <a:pt x="2813004" y="5778458"/>
                </a:cubicBezTo>
                <a:cubicBezTo>
                  <a:pt x="2848073" y="5778458"/>
                  <a:pt x="2876502" y="5750028"/>
                  <a:pt x="2876502" y="5714958"/>
                </a:cubicBezTo>
                <a:cubicBezTo>
                  <a:pt x="2876502" y="5679888"/>
                  <a:pt x="2848073" y="5651458"/>
                  <a:pt x="2813004" y="5651458"/>
                </a:cubicBezTo>
                <a:close/>
                <a:moveTo>
                  <a:pt x="2546299" y="5651458"/>
                </a:moveTo>
                <a:cubicBezTo>
                  <a:pt x="2511227" y="5651458"/>
                  <a:pt x="2482796" y="5679888"/>
                  <a:pt x="2482796" y="5714958"/>
                </a:cubicBezTo>
                <a:cubicBezTo>
                  <a:pt x="2482796" y="5750028"/>
                  <a:pt x="2511227" y="5778458"/>
                  <a:pt x="2546299" y="5778458"/>
                </a:cubicBezTo>
                <a:cubicBezTo>
                  <a:pt x="2581371" y="5778458"/>
                  <a:pt x="2609802" y="5750028"/>
                  <a:pt x="2609802" y="5714958"/>
                </a:cubicBezTo>
                <a:cubicBezTo>
                  <a:pt x="2609802" y="5679888"/>
                  <a:pt x="2581371" y="5651458"/>
                  <a:pt x="2546299" y="5651458"/>
                </a:cubicBezTo>
                <a:close/>
                <a:moveTo>
                  <a:pt x="2279598" y="5651458"/>
                </a:moveTo>
                <a:cubicBezTo>
                  <a:pt x="2244523" y="5651458"/>
                  <a:pt x="2216095" y="5679888"/>
                  <a:pt x="2216095" y="5714958"/>
                </a:cubicBezTo>
                <a:cubicBezTo>
                  <a:pt x="2216095" y="5750028"/>
                  <a:pt x="2244523" y="5778458"/>
                  <a:pt x="2279598" y="5778458"/>
                </a:cubicBezTo>
                <a:cubicBezTo>
                  <a:pt x="2314672" y="5778458"/>
                  <a:pt x="2343098" y="5750028"/>
                  <a:pt x="2343098" y="5714958"/>
                </a:cubicBezTo>
                <a:cubicBezTo>
                  <a:pt x="2343098" y="5679888"/>
                  <a:pt x="2314672" y="5651458"/>
                  <a:pt x="2279598" y="5651458"/>
                </a:cubicBezTo>
                <a:close/>
                <a:moveTo>
                  <a:pt x="2012899" y="5651458"/>
                </a:moveTo>
                <a:cubicBezTo>
                  <a:pt x="1977828" y="5651458"/>
                  <a:pt x="1949393" y="5679888"/>
                  <a:pt x="1949393" y="5714958"/>
                </a:cubicBezTo>
                <a:cubicBezTo>
                  <a:pt x="1949393" y="5750028"/>
                  <a:pt x="1977828" y="5778458"/>
                  <a:pt x="2012899" y="5778458"/>
                </a:cubicBezTo>
                <a:cubicBezTo>
                  <a:pt x="2047968" y="5778458"/>
                  <a:pt x="2076393" y="5750028"/>
                  <a:pt x="2076393" y="5714958"/>
                </a:cubicBezTo>
                <a:cubicBezTo>
                  <a:pt x="2076393" y="5679888"/>
                  <a:pt x="2047968" y="5651458"/>
                  <a:pt x="2012899" y="5651458"/>
                </a:cubicBezTo>
                <a:close/>
                <a:moveTo>
                  <a:pt x="1746193" y="5651458"/>
                </a:moveTo>
                <a:cubicBezTo>
                  <a:pt x="1711123" y="5651458"/>
                  <a:pt x="1682693" y="5679888"/>
                  <a:pt x="1682693" y="5714958"/>
                </a:cubicBezTo>
                <a:cubicBezTo>
                  <a:pt x="1682693" y="5750028"/>
                  <a:pt x="1711123" y="5778458"/>
                  <a:pt x="1746193" y="5778458"/>
                </a:cubicBezTo>
                <a:cubicBezTo>
                  <a:pt x="1781263" y="5778458"/>
                  <a:pt x="1809694" y="5750028"/>
                  <a:pt x="1809694" y="5714958"/>
                </a:cubicBezTo>
                <a:cubicBezTo>
                  <a:pt x="1809694" y="5679888"/>
                  <a:pt x="1781263" y="5651458"/>
                  <a:pt x="1746193" y="5651458"/>
                </a:cubicBezTo>
                <a:close/>
                <a:moveTo>
                  <a:pt x="1479493" y="5651458"/>
                </a:moveTo>
                <a:cubicBezTo>
                  <a:pt x="1444423" y="5651458"/>
                  <a:pt x="1415993" y="5679888"/>
                  <a:pt x="1415993" y="5714958"/>
                </a:cubicBezTo>
                <a:cubicBezTo>
                  <a:pt x="1415993" y="5750028"/>
                  <a:pt x="1444423" y="5778458"/>
                  <a:pt x="1479493" y="5778458"/>
                </a:cubicBezTo>
                <a:cubicBezTo>
                  <a:pt x="1514563" y="5778458"/>
                  <a:pt x="1542993" y="5750028"/>
                  <a:pt x="1542993" y="5714958"/>
                </a:cubicBezTo>
                <a:cubicBezTo>
                  <a:pt x="1542993" y="5679888"/>
                  <a:pt x="1514563" y="5651458"/>
                  <a:pt x="1479493" y="5651458"/>
                </a:cubicBezTo>
                <a:close/>
                <a:moveTo>
                  <a:pt x="1212794" y="5651458"/>
                </a:moveTo>
                <a:cubicBezTo>
                  <a:pt x="1177724" y="5651458"/>
                  <a:pt x="1149294" y="5679888"/>
                  <a:pt x="1149294" y="5714958"/>
                </a:cubicBezTo>
                <a:cubicBezTo>
                  <a:pt x="1149294" y="5750028"/>
                  <a:pt x="1177724" y="5778458"/>
                  <a:pt x="1212794" y="5778458"/>
                </a:cubicBezTo>
                <a:cubicBezTo>
                  <a:pt x="1247864" y="5778458"/>
                  <a:pt x="1276294" y="5750028"/>
                  <a:pt x="1276294" y="5714958"/>
                </a:cubicBezTo>
                <a:cubicBezTo>
                  <a:pt x="1276294" y="5679888"/>
                  <a:pt x="1247864" y="5651458"/>
                  <a:pt x="1212794" y="5651458"/>
                </a:cubicBezTo>
                <a:close/>
                <a:moveTo>
                  <a:pt x="946095" y="5651458"/>
                </a:moveTo>
                <a:cubicBezTo>
                  <a:pt x="911025" y="5651458"/>
                  <a:pt x="882595" y="5679888"/>
                  <a:pt x="882595" y="5714958"/>
                </a:cubicBezTo>
                <a:cubicBezTo>
                  <a:pt x="882595" y="5750028"/>
                  <a:pt x="911025" y="5778458"/>
                  <a:pt x="946095" y="5778458"/>
                </a:cubicBezTo>
                <a:cubicBezTo>
                  <a:pt x="981165" y="5778458"/>
                  <a:pt x="1009595" y="5750028"/>
                  <a:pt x="1009595" y="5714958"/>
                </a:cubicBezTo>
                <a:cubicBezTo>
                  <a:pt x="1009595" y="5679888"/>
                  <a:pt x="981165" y="5651458"/>
                  <a:pt x="946095" y="5651458"/>
                </a:cubicBezTo>
                <a:close/>
                <a:moveTo>
                  <a:pt x="679396" y="5651458"/>
                </a:moveTo>
                <a:cubicBezTo>
                  <a:pt x="644326" y="5651458"/>
                  <a:pt x="615896" y="5679888"/>
                  <a:pt x="615896" y="5714958"/>
                </a:cubicBezTo>
                <a:cubicBezTo>
                  <a:pt x="615896" y="5750028"/>
                  <a:pt x="644326" y="5778458"/>
                  <a:pt x="679396" y="5778458"/>
                </a:cubicBezTo>
                <a:cubicBezTo>
                  <a:pt x="714466" y="5778458"/>
                  <a:pt x="742896" y="5750028"/>
                  <a:pt x="742896" y="5714958"/>
                </a:cubicBezTo>
                <a:cubicBezTo>
                  <a:pt x="742896" y="5679888"/>
                  <a:pt x="714466" y="5651458"/>
                  <a:pt x="679396" y="5651458"/>
                </a:cubicBezTo>
                <a:close/>
                <a:moveTo>
                  <a:pt x="412697" y="5651458"/>
                </a:moveTo>
                <a:cubicBezTo>
                  <a:pt x="377627" y="5651458"/>
                  <a:pt x="349197" y="5679888"/>
                  <a:pt x="349197" y="5714958"/>
                </a:cubicBezTo>
                <a:cubicBezTo>
                  <a:pt x="349197" y="5750028"/>
                  <a:pt x="377627" y="5778458"/>
                  <a:pt x="412697" y="5778458"/>
                </a:cubicBezTo>
                <a:cubicBezTo>
                  <a:pt x="447767" y="5778458"/>
                  <a:pt x="476197" y="5750028"/>
                  <a:pt x="476197" y="5714958"/>
                </a:cubicBezTo>
                <a:cubicBezTo>
                  <a:pt x="476197" y="5679888"/>
                  <a:pt x="447767" y="5651458"/>
                  <a:pt x="412697" y="5651458"/>
                </a:cubicBezTo>
                <a:close/>
                <a:moveTo>
                  <a:pt x="11868068" y="5346658"/>
                </a:moveTo>
                <a:cubicBezTo>
                  <a:pt x="11832998" y="5346658"/>
                  <a:pt x="11804568" y="5375088"/>
                  <a:pt x="11804568" y="5410158"/>
                </a:cubicBezTo>
                <a:cubicBezTo>
                  <a:pt x="11804568" y="5445228"/>
                  <a:pt x="11832998" y="5473658"/>
                  <a:pt x="11868068" y="5473658"/>
                </a:cubicBezTo>
                <a:cubicBezTo>
                  <a:pt x="11903138" y="5473658"/>
                  <a:pt x="11931568" y="5445228"/>
                  <a:pt x="11931568" y="5410158"/>
                </a:cubicBezTo>
                <a:cubicBezTo>
                  <a:pt x="11931568" y="5375088"/>
                  <a:pt x="11903138" y="5346658"/>
                  <a:pt x="11868068" y="5346658"/>
                </a:cubicBezTo>
                <a:close/>
                <a:moveTo>
                  <a:pt x="11601368" y="5346658"/>
                </a:moveTo>
                <a:cubicBezTo>
                  <a:pt x="11566298" y="5346658"/>
                  <a:pt x="11537868" y="5375088"/>
                  <a:pt x="11537868" y="5410158"/>
                </a:cubicBezTo>
                <a:cubicBezTo>
                  <a:pt x="11537868" y="5445228"/>
                  <a:pt x="11566298" y="5473658"/>
                  <a:pt x="11601368" y="5473658"/>
                </a:cubicBezTo>
                <a:cubicBezTo>
                  <a:pt x="11636438" y="5473658"/>
                  <a:pt x="11664868" y="5445228"/>
                  <a:pt x="11664868" y="5410158"/>
                </a:cubicBezTo>
                <a:cubicBezTo>
                  <a:pt x="11664868" y="5375088"/>
                  <a:pt x="11636438" y="5346658"/>
                  <a:pt x="11601368" y="5346658"/>
                </a:cubicBezTo>
                <a:close/>
                <a:moveTo>
                  <a:pt x="11334668" y="5346658"/>
                </a:moveTo>
                <a:cubicBezTo>
                  <a:pt x="11299598" y="5346658"/>
                  <a:pt x="11271168" y="5375088"/>
                  <a:pt x="11271168" y="5410158"/>
                </a:cubicBezTo>
                <a:cubicBezTo>
                  <a:pt x="11271168" y="5445228"/>
                  <a:pt x="11299598" y="5473658"/>
                  <a:pt x="11334668" y="5473658"/>
                </a:cubicBezTo>
                <a:cubicBezTo>
                  <a:pt x="11369738" y="5473658"/>
                  <a:pt x="11398168" y="5445228"/>
                  <a:pt x="11398168" y="5410158"/>
                </a:cubicBezTo>
                <a:cubicBezTo>
                  <a:pt x="11398168" y="5375088"/>
                  <a:pt x="11369738" y="5346658"/>
                  <a:pt x="11334668" y="5346658"/>
                </a:cubicBezTo>
                <a:close/>
                <a:moveTo>
                  <a:pt x="11067968" y="5346658"/>
                </a:moveTo>
                <a:cubicBezTo>
                  <a:pt x="11032898" y="5346658"/>
                  <a:pt x="11004468" y="5375088"/>
                  <a:pt x="11004468" y="5410158"/>
                </a:cubicBezTo>
                <a:cubicBezTo>
                  <a:pt x="11004468" y="5445228"/>
                  <a:pt x="11032898" y="5473658"/>
                  <a:pt x="11067968" y="5473658"/>
                </a:cubicBezTo>
                <a:cubicBezTo>
                  <a:pt x="11103038" y="5473658"/>
                  <a:pt x="11131468" y="5445228"/>
                  <a:pt x="11131468" y="5410158"/>
                </a:cubicBezTo>
                <a:cubicBezTo>
                  <a:pt x="11131468" y="5375088"/>
                  <a:pt x="11103038" y="5346658"/>
                  <a:pt x="11067968" y="5346658"/>
                </a:cubicBezTo>
                <a:close/>
                <a:moveTo>
                  <a:pt x="10801268" y="5346658"/>
                </a:moveTo>
                <a:cubicBezTo>
                  <a:pt x="10766198" y="5346658"/>
                  <a:pt x="10737768" y="5375088"/>
                  <a:pt x="10737768" y="5410158"/>
                </a:cubicBezTo>
                <a:cubicBezTo>
                  <a:pt x="10737768" y="5445228"/>
                  <a:pt x="10766198" y="5473658"/>
                  <a:pt x="10801268" y="5473658"/>
                </a:cubicBezTo>
                <a:cubicBezTo>
                  <a:pt x="10836338" y="5473658"/>
                  <a:pt x="10864768" y="5445228"/>
                  <a:pt x="10864768" y="5410158"/>
                </a:cubicBezTo>
                <a:cubicBezTo>
                  <a:pt x="10864768" y="5375088"/>
                  <a:pt x="10836338" y="5346658"/>
                  <a:pt x="10801268" y="5346658"/>
                </a:cubicBezTo>
                <a:close/>
                <a:moveTo>
                  <a:pt x="10534568" y="5346658"/>
                </a:moveTo>
                <a:cubicBezTo>
                  <a:pt x="10499498" y="5346658"/>
                  <a:pt x="10471068" y="5375088"/>
                  <a:pt x="10471068" y="5410158"/>
                </a:cubicBezTo>
                <a:cubicBezTo>
                  <a:pt x="10471068" y="5445228"/>
                  <a:pt x="10499498" y="5473658"/>
                  <a:pt x="10534568" y="5473658"/>
                </a:cubicBezTo>
                <a:cubicBezTo>
                  <a:pt x="10569638" y="5473658"/>
                  <a:pt x="10598068" y="5445228"/>
                  <a:pt x="10598068" y="5410158"/>
                </a:cubicBezTo>
                <a:cubicBezTo>
                  <a:pt x="10598068" y="5375088"/>
                  <a:pt x="10569638" y="5346658"/>
                  <a:pt x="10534568" y="5346658"/>
                </a:cubicBezTo>
                <a:close/>
                <a:moveTo>
                  <a:pt x="10267868" y="5346658"/>
                </a:moveTo>
                <a:cubicBezTo>
                  <a:pt x="10232798" y="5346658"/>
                  <a:pt x="10204368" y="5375088"/>
                  <a:pt x="10204368" y="5410158"/>
                </a:cubicBezTo>
                <a:cubicBezTo>
                  <a:pt x="10204368" y="5445228"/>
                  <a:pt x="10232798" y="5473658"/>
                  <a:pt x="10267868" y="5473658"/>
                </a:cubicBezTo>
                <a:cubicBezTo>
                  <a:pt x="10302938" y="5473658"/>
                  <a:pt x="10331368" y="5445228"/>
                  <a:pt x="10331368" y="5410158"/>
                </a:cubicBezTo>
                <a:cubicBezTo>
                  <a:pt x="10331368" y="5375088"/>
                  <a:pt x="10302938" y="5346658"/>
                  <a:pt x="10267868" y="5346658"/>
                </a:cubicBezTo>
                <a:close/>
                <a:moveTo>
                  <a:pt x="10001168" y="5346658"/>
                </a:moveTo>
                <a:cubicBezTo>
                  <a:pt x="9966098" y="5346658"/>
                  <a:pt x="9937668" y="5375088"/>
                  <a:pt x="9937668" y="5410158"/>
                </a:cubicBezTo>
                <a:cubicBezTo>
                  <a:pt x="9937668" y="5445228"/>
                  <a:pt x="9966098" y="5473658"/>
                  <a:pt x="10001168" y="5473658"/>
                </a:cubicBezTo>
                <a:cubicBezTo>
                  <a:pt x="10036238" y="5473658"/>
                  <a:pt x="10064668" y="5445228"/>
                  <a:pt x="10064668" y="5410158"/>
                </a:cubicBezTo>
                <a:cubicBezTo>
                  <a:pt x="10064668" y="5375088"/>
                  <a:pt x="10036238" y="5346658"/>
                  <a:pt x="10001168" y="5346658"/>
                </a:cubicBezTo>
                <a:close/>
                <a:moveTo>
                  <a:pt x="9734468" y="5346658"/>
                </a:moveTo>
                <a:cubicBezTo>
                  <a:pt x="9699398" y="5346658"/>
                  <a:pt x="9670968" y="5375088"/>
                  <a:pt x="9670968" y="5410158"/>
                </a:cubicBezTo>
                <a:cubicBezTo>
                  <a:pt x="9670968" y="5445228"/>
                  <a:pt x="9699398" y="5473658"/>
                  <a:pt x="9734468" y="5473658"/>
                </a:cubicBezTo>
                <a:cubicBezTo>
                  <a:pt x="9769538" y="5473658"/>
                  <a:pt x="9797968" y="5445228"/>
                  <a:pt x="9797968" y="5410158"/>
                </a:cubicBezTo>
                <a:cubicBezTo>
                  <a:pt x="9797968" y="5375088"/>
                  <a:pt x="9769538" y="5346658"/>
                  <a:pt x="9734468" y="5346658"/>
                </a:cubicBezTo>
                <a:close/>
                <a:moveTo>
                  <a:pt x="9467768" y="5346658"/>
                </a:moveTo>
                <a:cubicBezTo>
                  <a:pt x="9432698" y="5346658"/>
                  <a:pt x="9404268" y="5375088"/>
                  <a:pt x="9404268" y="5410158"/>
                </a:cubicBezTo>
                <a:cubicBezTo>
                  <a:pt x="9404268" y="5445228"/>
                  <a:pt x="9432698" y="5473658"/>
                  <a:pt x="9467768" y="5473658"/>
                </a:cubicBezTo>
                <a:cubicBezTo>
                  <a:pt x="9502838" y="5473658"/>
                  <a:pt x="9531268" y="5445228"/>
                  <a:pt x="9531268" y="5410158"/>
                </a:cubicBezTo>
                <a:cubicBezTo>
                  <a:pt x="9531268" y="5375088"/>
                  <a:pt x="9502838" y="5346658"/>
                  <a:pt x="9467768" y="5346658"/>
                </a:cubicBezTo>
                <a:close/>
                <a:moveTo>
                  <a:pt x="9201068" y="5346658"/>
                </a:moveTo>
                <a:cubicBezTo>
                  <a:pt x="9165998" y="5346658"/>
                  <a:pt x="9137568" y="5375088"/>
                  <a:pt x="9137568" y="5410158"/>
                </a:cubicBezTo>
                <a:cubicBezTo>
                  <a:pt x="9137568" y="5445228"/>
                  <a:pt x="9165998" y="5473658"/>
                  <a:pt x="9201068" y="5473658"/>
                </a:cubicBezTo>
                <a:cubicBezTo>
                  <a:pt x="9236138" y="5473658"/>
                  <a:pt x="9264568" y="5445228"/>
                  <a:pt x="9264568" y="5410158"/>
                </a:cubicBezTo>
                <a:cubicBezTo>
                  <a:pt x="9264568" y="5375088"/>
                  <a:pt x="9236138" y="5346658"/>
                  <a:pt x="9201068" y="5346658"/>
                </a:cubicBezTo>
                <a:close/>
                <a:moveTo>
                  <a:pt x="8934368" y="5346658"/>
                </a:moveTo>
                <a:cubicBezTo>
                  <a:pt x="8899298" y="5346658"/>
                  <a:pt x="8870868" y="5375088"/>
                  <a:pt x="8870868" y="5410158"/>
                </a:cubicBezTo>
                <a:cubicBezTo>
                  <a:pt x="8870868" y="5445228"/>
                  <a:pt x="8899298" y="5473658"/>
                  <a:pt x="8934368" y="5473658"/>
                </a:cubicBezTo>
                <a:cubicBezTo>
                  <a:pt x="8969438" y="5473658"/>
                  <a:pt x="8997868" y="5445228"/>
                  <a:pt x="8997868" y="5410158"/>
                </a:cubicBezTo>
                <a:cubicBezTo>
                  <a:pt x="8997868" y="5375088"/>
                  <a:pt x="8969438" y="5346658"/>
                  <a:pt x="8934368" y="5346658"/>
                </a:cubicBezTo>
                <a:close/>
                <a:moveTo>
                  <a:pt x="8667668" y="5346658"/>
                </a:moveTo>
                <a:cubicBezTo>
                  <a:pt x="8632598" y="5346658"/>
                  <a:pt x="8604168" y="5375088"/>
                  <a:pt x="8604168" y="5410158"/>
                </a:cubicBezTo>
                <a:cubicBezTo>
                  <a:pt x="8604168" y="5445228"/>
                  <a:pt x="8632598" y="5473658"/>
                  <a:pt x="8667668" y="5473658"/>
                </a:cubicBezTo>
                <a:cubicBezTo>
                  <a:pt x="8702738" y="5473658"/>
                  <a:pt x="8731168" y="5445228"/>
                  <a:pt x="8731168" y="5410158"/>
                </a:cubicBezTo>
                <a:cubicBezTo>
                  <a:pt x="8731168" y="5375088"/>
                  <a:pt x="8702738" y="5346658"/>
                  <a:pt x="8667668" y="5346658"/>
                </a:cubicBezTo>
                <a:close/>
                <a:moveTo>
                  <a:pt x="8400968" y="5346658"/>
                </a:moveTo>
                <a:cubicBezTo>
                  <a:pt x="8365898" y="5346658"/>
                  <a:pt x="8337468" y="5375088"/>
                  <a:pt x="8337468" y="5410158"/>
                </a:cubicBezTo>
                <a:cubicBezTo>
                  <a:pt x="8337468" y="5445228"/>
                  <a:pt x="8365898" y="5473658"/>
                  <a:pt x="8400968" y="5473658"/>
                </a:cubicBezTo>
                <a:cubicBezTo>
                  <a:pt x="8436038" y="5473658"/>
                  <a:pt x="8464468" y="5445228"/>
                  <a:pt x="8464468" y="5410158"/>
                </a:cubicBezTo>
                <a:cubicBezTo>
                  <a:pt x="8464468" y="5375088"/>
                  <a:pt x="8436038" y="5346658"/>
                  <a:pt x="8400968" y="5346658"/>
                </a:cubicBezTo>
                <a:close/>
                <a:moveTo>
                  <a:pt x="8134268" y="5346658"/>
                </a:moveTo>
                <a:cubicBezTo>
                  <a:pt x="8099198" y="5346658"/>
                  <a:pt x="8070768" y="5375088"/>
                  <a:pt x="8070768" y="5410158"/>
                </a:cubicBezTo>
                <a:cubicBezTo>
                  <a:pt x="8070768" y="5445228"/>
                  <a:pt x="8099198" y="5473658"/>
                  <a:pt x="8134268" y="5473658"/>
                </a:cubicBezTo>
                <a:cubicBezTo>
                  <a:pt x="8169338" y="5473658"/>
                  <a:pt x="8197768" y="5445228"/>
                  <a:pt x="8197768" y="5410158"/>
                </a:cubicBezTo>
                <a:cubicBezTo>
                  <a:pt x="8197768" y="5375088"/>
                  <a:pt x="8169338" y="5346658"/>
                  <a:pt x="8134268" y="5346658"/>
                </a:cubicBezTo>
                <a:close/>
                <a:moveTo>
                  <a:pt x="7867568" y="5346658"/>
                </a:moveTo>
                <a:cubicBezTo>
                  <a:pt x="7832498" y="5346658"/>
                  <a:pt x="7804068" y="5375088"/>
                  <a:pt x="7804068" y="5410158"/>
                </a:cubicBezTo>
                <a:cubicBezTo>
                  <a:pt x="7804068" y="5445228"/>
                  <a:pt x="7832498" y="5473658"/>
                  <a:pt x="7867568" y="5473658"/>
                </a:cubicBezTo>
                <a:cubicBezTo>
                  <a:pt x="7902638" y="5473658"/>
                  <a:pt x="7931068" y="5445228"/>
                  <a:pt x="7931068" y="5410158"/>
                </a:cubicBezTo>
                <a:cubicBezTo>
                  <a:pt x="7931068" y="5375088"/>
                  <a:pt x="7902638" y="5346658"/>
                  <a:pt x="7867568" y="5346658"/>
                </a:cubicBezTo>
                <a:close/>
                <a:moveTo>
                  <a:pt x="7600868" y="5346658"/>
                </a:moveTo>
                <a:cubicBezTo>
                  <a:pt x="7565798" y="5346658"/>
                  <a:pt x="7537368" y="5375088"/>
                  <a:pt x="7537368" y="5410158"/>
                </a:cubicBezTo>
                <a:cubicBezTo>
                  <a:pt x="7537368" y="5445228"/>
                  <a:pt x="7565798" y="5473658"/>
                  <a:pt x="7600868" y="5473658"/>
                </a:cubicBezTo>
                <a:cubicBezTo>
                  <a:pt x="7635938" y="5473658"/>
                  <a:pt x="7664368" y="5445228"/>
                  <a:pt x="7664368" y="5410158"/>
                </a:cubicBezTo>
                <a:cubicBezTo>
                  <a:pt x="7664368" y="5375088"/>
                  <a:pt x="7635938" y="5346658"/>
                  <a:pt x="7600868" y="5346658"/>
                </a:cubicBezTo>
                <a:close/>
                <a:moveTo>
                  <a:pt x="7334168" y="5346658"/>
                </a:moveTo>
                <a:cubicBezTo>
                  <a:pt x="7299098" y="5346658"/>
                  <a:pt x="7270668" y="5375088"/>
                  <a:pt x="7270668" y="5410158"/>
                </a:cubicBezTo>
                <a:cubicBezTo>
                  <a:pt x="7270668" y="5445228"/>
                  <a:pt x="7299098" y="5473658"/>
                  <a:pt x="7334168" y="5473658"/>
                </a:cubicBezTo>
                <a:cubicBezTo>
                  <a:pt x="7369238" y="5473658"/>
                  <a:pt x="7397668" y="5445228"/>
                  <a:pt x="7397668" y="5410158"/>
                </a:cubicBezTo>
                <a:cubicBezTo>
                  <a:pt x="7397668" y="5375088"/>
                  <a:pt x="7369238" y="5346658"/>
                  <a:pt x="7334168" y="5346658"/>
                </a:cubicBezTo>
                <a:close/>
                <a:moveTo>
                  <a:pt x="7067468" y="5346658"/>
                </a:moveTo>
                <a:cubicBezTo>
                  <a:pt x="7032398" y="5346658"/>
                  <a:pt x="7003968" y="5375088"/>
                  <a:pt x="7003968" y="5410158"/>
                </a:cubicBezTo>
                <a:cubicBezTo>
                  <a:pt x="7003968" y="5445228"/>
                  <a:pt x="7032398" y="5473658"/>
                  <a:pt x="7067468" y="5473658"/>
                </a:cubicBezTo>
                <a:cubicBezTo>
                  <a:pt x="7102538" y="5473658"/>
                  <a:pt x="7130968" y="5445228"/>
                  <a:pt x="7130968" y="5410158"/>
                </a:cubicBezTo>
                <a:cubicBezTo>
                  <a:pt x="7130968" y="5375088"/>
                  <a:pt x="7102538" y="5346658"/>
                  <a:pt x="7067468" y="5346658"/>
                </a:cubicBezTo>
                <a:close/>
                <a:moveTo>
                  <a:pt x="6800768" y="5346658"/>
                </a:moveTo>
                <a:cubicBezTo>
                  <a:pt x="6765698" y="5346658"/>
                  <a:pt x="6737268" y="5375088"/>
                  <a:pt x="6737268" y="5410158"/>
                </a:cubicBezTo>
                <a:cubicBezTo>
                  <a:pt x="6737268" y="5445228"/>
                  <a:pt x="6765698" y="5473658"/>
                  <a:pt x="6800768" y="5473658"/>
                </a:cubicBezTo>
                <a:cubicBezTo>
                  <a:pt x="6835838" y="5473658"/>
                  <a:pt x="6864268" y="5445228"/>
                  <a:pt x="6864268" y="5410158"/>
                </a:cubicBezTo>
                <a:cubicBezTo>
                  <a:pt x="6864268" y="5375088"/>
                  <a:pt x="6835838" y="5346658"/>
                  <a:pt x="6800768" y="5346658"/>
                </a:cubicBezTo>
                <a:close/>
                <a:moveTo>
                  <a:pt x="6534068" y="5346658"/>
                </a:moveTo>
                <a:cubicBezTo>
                  <a:pt x="6498998" y="5346658"/>
                  <a:pt x="6470568" y="5375088"/>
                  <a:pt x="6470568" y="5410158"/>
                </a:cubicBezTo>
                <a:cubicBezTo>
                  <a:pt x="6470568" y="5445228"/>
                  <a:pt x="6498998" y="5473658"/>
                  <a:pt x="6534068" y="5473658"/>
                </a:cubicBezTo>
                <a:cubicBezTo>
                  <a:pt x="6569138" y="5473658"/>
                  <a:pt x="6597568" y="5445228"/>
                  <a:pt x="6597568" y="5410158"/>
                </a:cubicBezTo>
                <a:cubicBezTo>
                  <a:pt x="6597568" y="5375088"/>
                  <a:pt x="6569138" y="5346658"/>
                  <a:pt x="6534068" y="5346658"/>
                </a:cubicBezTo>
                <a:close/>
                <a:moveTo>
                  <a:pt x="6267368" y="5346658"/>
                </a:moveTo>
                <a:cubicBezTo>
                  <a:pt x="6232298" y="5346658"/>
                  <a:pt x="6203868" y="5375088"/>
                  <a:pt x="6203868" y="5410158"/>
                </a:cubicBezTo>
                <a:cubicBezTo>
                  <a:pt x="6203868" y="5445228"/>
                  <a:pt x="6232298" y="5473658"/>
                  <a:pt x="6267368" y="5473658"/>
                </a:cubicBezTo>
                <a:cubicBezTo>
                  <a:pt x="6302438" y="5473658"/>
                  <a:pt x="6330868" y="5445228"/>
                  <a:pt x="6330868" y="5410158"/>
                </a:cubicBezTo>
                <a:cubicBezTo>
                  <a:pt x="6330868" y="5375088"/>
                  <a:pt x="6302438" y="5346658"/>
                  <a:pt x="6267368" y="5346658"/>
                </a:cubicBezTo>
                <a:close/>
                <a:moveTo>
                  <a:pt x="6000673" y="5346658"/>
                </a:moveTo>
                <a:cubicBezTo>
                  <a:pt x="5965601" y="5346658"/>
                  <a:pt x="5937168" y="5375088"/>
                  <a:pt x="5937168" y="5410158"/>
                </a:cubicBezTo>
                <a:cubicBezTo>
                  <a:pt x="5937168" y="5445228"/>
                  <a:pt x="5965601" y="5473658"/>
                  <a:pt x="6000673" y="5473658"/>
                </a:cubicBezTo>
                <a:cubicBezTo>
                  <a:pt x="6035745" y="5473658"/>
                  <a:pt x="6064178" y="5445228"/>
                  <a:pt x="6064178" y="5410158"/>
                </a:cubicBezTo>
                <a:cubicBezTo>
                  <a:pt x="6064178" y="5375088"/>
                  <a:pt x="6035745" y="5346658"/>
                  <a:pt x="6000673" y="5346658"/>
                </a:cubicBezTo>
                <a:close/>
                <a:moveTo>
                  <a:pt x="5733970" y="5346658"/>
                </a:moveTo>
                <a:cubicBezTo>
                  <a:pt x="5698903" y="5346658"/>
                  <a:pt x="5670472" y="5375088"/>
                  <a:pt x="5670472" y="5410158"/>
                </a:cubicBezTo>
                <a:cubicBezTo>
                  <a:pt x="5670472" y="5445228"/>
                  <a:pt x="5698903" y="5473658"/>
                  <a:pt x="5733970" y="5473658"/>
                </a:cubicBezTo>
                <a:cubicBezTo>
                  <a:pt x="5769040" y="5473658"/>
                  <a:pt x="5797469" y="5445228"/>
                  <a:pt x="5797469" y="5410158"/>
                </a:cubicBezTo>
                <a:cubicBezTo>
                  <a:pt x="5797469" y="5375088"/>
                  <a:pt x="5769040" y="5346658"/>
                  <a:pt x="5733970" y="5346658"/>
                </a:cubicBezTo>
                <a:close/>
                <a:moveTo>
                  <a:pt x="5467276" y="5346658"/>
                </a:moveTo>
                <a:cubicBezTo>
                  <a:pt x="5432207" y="5346658"/>
                  <a:pt x="5403779" y="5375088"/>
                  <a:pt x="5403779" y="5410158"/>
                </a:cubicBezTo>
                <a:cubicBezTo>
                  <a:pt x="5403779" y="5445228"/>
                  <a:pt x="5432207" y="5473658"/>
                  <a:pt x="5467276" y="5473658"/>
                </a:cubicBezTo>
                <a:cubicBezTo>
                  <a:pt x="5502346" y="5473658"/>
                  <a:pt x="5530776" y="5445228"/>
                  <a:pt x="5530776" y="5410158"/>
                </a:cubicBezTo>
                <a:cubicBezTo>
                  <a:pt x="5530776" y="5375088"/>
                  <a:pt x="5502346" y="5346658"/>
                  <a:pt x="5467276" y="5346658"/>
                </a:cubicBezTo>
                <a:close/>
                <a:moveTo>
                  <a:pt x="5200579" y="5346658"/>
                </a:moveTo>
                <a:cubicBezTo>
                  <a:pt x="5165506" y="5346658"/>
                  <a:pt x="5137078" y="5375088"/>
                  <a:pt x="5137078" y="5410158"/>
                </a:cubicBezTo>
                <a:cubicBezTo>
                  <a:pt x="5137078" y="5445228"/>
                  <a:pt x="5165506" y="5473658"/>
                  <a:pt x="5200579" y="5473658"/>
                </a:cubicBezTo>
                <a:cubicBezTo>
                  <a:pt x="5235641" y="5473658"/>
                  <a:pt x="5264078" y="5445228"/>
                  <a:pt x="5264078" y="5410158"/>
                </a:cubicBezTo>
                <a:cubicBezTo>
                  <a:pt x="5264078" y="5375088"/>
                  <a:pt x="5235641" y="5346658"/>
                  <a:pt x="5200579" y="5346658"/>
                </a:cubicBezTo>
                <a:close/>
                <a:moveTo>
                  <a:pt x="4933876" y="5346658"/>
                </a:moveTo>
                <a:cubicBezTo>
                  <a:pt x="4898808" y="5346658"/>
                  <a:pt x="4870377" y="5375088"/>
                  <a:pt x="4870377" y="5410158"/>
                </a:cubicBezTo>
                <a:cubicBezTo>
                  <a:pt x="4870377" y="5445228"/>
                  <a:pt x="4898808" y="5473658"/>
                  <a:pt x="4933876" y="5473658"/>
                </a:cubicBezTo>
                <a:cubicBezTo>
                  <a:pt x="4968948" y="5473658"/>
                  <a:pt x="4997377" y="5445228"/>
                  <a:pt x="4997377" y="5410158"/>
                </a:cubicBezTo>
                <a:cubicBezTo>
                  <a:pt x="4997377" y="5375088"/>
                  <a:pt x="4968948" y="5346658"/>
                  <a:pt x="4933876" y="5346658"/>
                </a:cubicBezTo>
                <a:close/>
                <a:moveTo>
                  <a:pt x="4667174" y="5346658"/>
                </a:moveTo>
                <a:cubicBezTo>
                  <a:pt x="4632109" y="5346658"/>
                  <a:pt x="4603684" y="5375088"/>
                  <a:pt x="4603684" y="5410158"/>
                </a:cubicBezTo>
                <a:cubicBezTo>
                  <a:pt x="4603684" y="5445228"/>
                  <a:pt x="4632109" y="5473658"/>
                  <a:pt x="4667174" y="5473658"/>
                </a:cubicBezTo>
                <a:cubicBezTo>
                  <a:pt x="4702240" y="5473658"/>
                  <a:pt x="4730669" y="5445228"/>
                  <a:pt x="4730669" y="5410158"/>
                </a:cubicBezTo>
                <a:cubicBezTo>
                  <a:pt x="4730669" y="5375088"/>
                  <a:pt x="4702240" y="5346658"/>
                  <a:pt x="4667174" y="5346658"/>
                </a:cubicBezTo>
                <a:close/>
                <a:moveTo>
                  <a:pt x="4400478" y="5346658"/>
                </a:moveTo>
                <a:cubicBezTo>
                  <a:pt x="4365411" y="5346658"/>
                  <a:pt x="4336975" y="5375088"/>
                  <a:pt x="4336975" y="5410158"/>
                </a:cubicBezTo>
                <a:cubicBezTo>
                  <a:pt x="4336975" y="5445228"/>
                  <a:pt x="4365411" y="5473658"/>
                  <a:pt x="4400478" y="5473658"/>
                </a:cubicBezTo>
                <a:cubicBezTo>
                  <a:pt x="4435556" y="5473658"/>
                  <a:pt x="4463982" y="5445228"/>
                  <a:pt x="4463982" y="5410158"/>
                </a:cubicBezTo>
                <a:cubicBezTo>
                  <a:pt x="4463982" y="5375088"/>
                  <a:pt x="4435556" y="5346658"/>
                  <a:pt x="4400478" y="5346658"/>
                </a:cubicBezTo>
                <a:close/>
                <a:moveTo>
                  <a:pt x="4133777" y="5346658"/>
                </a:moveTo>
                <a:cubicBezTo>
                  <a:pt x="4098707" y="5346658"/>
                  <a:pt x="4070307" y="5375088"/>
                  <a:pt x="4070307" y="5410158"/>
                </a:cubicBezTo>
                <a:cubicBezTo>
                  <a:pt x="4070307" y="5445228"/>
                  <a:pt x="4098707" y="5473658"/>
                  <a:pt x="4133777" y="5473658"/>
                </a:cubicBezTo>
                <a:cubicBezTo>
                  <a:pt x="4168848" y="5473658"/>
                  <a:pt x="4197282" y="5445228"/>
                  <a:pt x="4197282" y="5410158"/>
                </a:cubicBezTo>
                <a:cubicBezTo>
                  <a:pt x="4197282" y="5375088"/>
                  <a:pt x="4168848" y="5346658"/>
                  <a:pt x="4133777" y="5346658"/>
                </a:cubicBezTo>
                <a:close/>
                <a:moveTo>
                  <a:pt x="3867105" y="5346658"/>
                </a:moveTo>
                <a:cubicBezTo>
                  <a:pt x="3832032" y="5346658"/>
                  <a:pt x="3803602" y="5375088"/>
                  <a:pt x="3803602" y="5410158"/>
                </a:cubicBezTo>
                <a:cubicBezTo>
                  <a:pt x="3803602" y="5445228"/>
                  <a:pt x="3832032" y="5473658"/>
                  <a:pt x="3867105" y="5473658"/>
                </a:cubicBezTo>
                <a:cubicBezTo>
                  <a:pt x="3902176" y="5473658"/>
                  <a:pt x="3930609" y="5445228"/>
                  <a:pt x="3930609" y="5410158"/>
                </a:cubicBezTo>
                <a:cubicBezTo>
                  <a:pt x="3930609" y="5375088"/>
                  <a:pt x="3902176" y="5346658"/>
                  <a:pt x="3867105" y="5346658"/>
                </a:cubicBezTo>
                <a:close/>
                <a:moveTo>
                  <a:pt x="3600409" y="5346658"/>
                </a:moveTo>
                <a:cubicBezTo>
                  <a:pt x="3565339" y="5346658"/>
                  <a:pt x="3536912" y="5375088"/>
                  <a:pt x="3536912" y="5410158"/>
                </a:cubicBezTo>
                <a:cubicBezTo>
                  <a:pt x="3536912" y="5445228"/>
                  <a:pt x="3565339" y="5473658"/>
                  <a:pt x="3600409" y="5473658"/>
                </a:cubicBezTo>
                <a:cubicBezTo>
                  <a:pt x="3635481" y="5473658"/>
                  <a:pt x="3663909" y="5445228"/>
                  <a:pt x="3663909" y="5410158"/>
                </a:cubicBezTo>
                <a:cubicBezTo>
                  <a:pt x="3663909" y="5375088"/>
                  <a:pt x="3635481" y="5346658"/>
                  <a:pt x="3600409" y="5346658"/>
                </a:cubicBezTo>
                <a:close/>
                <a:moveTo>
                  <a:pt x="3333699" y="5346658"/>
                </a:moveTo>
                <a:cubicBezTo>
                  <a:pt x="3298629" y="5346658"/>
                  <a:pt x="3270200" y="5375088"/>
                  <a:pt x="3270200" y="5410158"/>
                </a:cubicBezTo>
                <a:cubicBezTo>
                  <a:pt x="3270200" y="5445228"/>
                  <a:pt x="3298629" y="5473658"/>
                  <a:pt x="3333699" y="5473658"/>
                </a:cubicBezTo>
                <a:cubicBezTo>
                  <a:pt x="3368772" y="5473658"/>
                  <a:pt x="3397203" y="5445228"/>
                  <a:pt x="3397203" y="5410158"/>
                </a:cubicBezTo>
                <a:cubicBezTo>
                  <a:pt x="3397203" y="5375088"/>
                  <a:pt x="3368772" y="5346658"/>
                  <a:pt x="3333699" y="5346658"/>
                </a:cubicBezTo>
                <a:close/>
                <a:moveTo>
                  <a:pt x="3067010" y="5346658"/>
                </a:moveTo>
                <a:cubicBezTo>
                  <a:pt x="3031942" y="5346658"/>
                  <a:pt x="3003514" y="5375088"/>
                  <a:pt x="3003514" y="5410158"/>
                </a:cubicBezTo>
                <a:cubicBezTo>
                  <a:pt x="3003514" y="5445228"/>
                  <a:pt x="3031942" y="5473658"/>
                  <a:pt x="3067010" y="5473658"/>
                </a:cubicBezTo>
                <a:cubicBezTo>
                  <a:pt x="3102079" y="5473658"/>
                  <a:pt x="3130508" y="5445228"/>
                  <a:pt x="3130508" y="5410158"/>
                </a:cubicBezTo>
                <a:cubicBezTo>
                  <a:pt x="3130508" y="5375088"/>
                  <a:pt x="3102079" y="5346658"/>
                  <a:pt x="3067010" y="5346658"/>
                </a:cubicBezTo>
                <a:close/>
                <a:moveTo>
                  <a:pt x="2800324" y="5346658"/>
                </a:moveTo>
                <a:cubicBezTo>
                  <a:pt x="2765256" y="5346658"/>
                  <a:pt x="2736827" y="5375088"/>
                  <a:pt x="2736827" y="5410158"/>
                </a:cubicBezTo>
                <a:cubicBezTo>
                  <a:pt x="2736827" y="5445228"/>
                  <a:pt x="2765256" y="5473658"/>
                  <a:pt x="2800324" y="5473658"/>
                </a:cubicBezTo>
                <a:cubicBezTo>
                  <a:pt x="2835393" y="5473658"/>
                  <a:pt x="2863822" y="5445228"/>
                  <a:pt x="2863822" y="5410158"/>
                </a:cubicBezTo>
                <a:cubicBezTo>
                  <a:pt x="2863822" y="5375088"/>
                  <a:pt x="2835393" y="5346658"/>
                  <a:pt x="2800324" y="5346658"/>
                </a:cubicBezTo>
                <a:close/>
                <a:moveTo>
                  <a:pt x="2533615" y="5346658"/>
                </a:moveTo>
                <a:cubicBezTo>
                  <a:pt x="2498542" y="5346658"/>
                  <a:pt x="2470111" y="5375088"/>
                  <a:pt x="2470111" y="5410158"/>
                </a:cubicBezTo>
                <a:cubicBezTo>
                  <a:pt x="2470111" y="5445228"/>
                  <a:pt x="2498542" y="5473658"/>
                  <a:pt x="2533615" y="5473658"/>
                </a:cubicBezTo>
                <a:cubicBezTo>
                  <a:pt x="2568688" y="5473658"/>
                  <a:pt x="2597120" y="5445228"/>
                  <a:pt x="2597120" y="5410158"/>
                </a:cubicBezTo>
                <a:cubicBezTo>
                  <a:pt x="2597120" y="5375088"/>
                  <a:pt x="2568688" y="5346658"/>
                  <a:pt x="2533615" y="5346658"/>
                </a:cubicBezTo>
                <a:close/>
                <a:moveTo>
                  <a:pt x="2266911" y="5346658"/>
                </a:moveTo>
                <a:cubicBezTo>
                  <a:pt x="2231839" y="5346658"/>
                  <a:pt x="2203415" y="5375088"/>
                  <a:pt x="2203415" y="5410158"/>
                </a:cubicBezTo>
                <a:cubicBezTo>
                  <a:pt x="2203415" y="5445228"/>
                  <a:pt x="2231839" y="5473658"/>
                  <a:pt x="2266911" y="5473658"/>
                </a:cubicBezTo>
                <a:cubicBezTo>
                  <a:pt x="2301988" y="5473658"/>
                  <a:pt x="2330416" y="5445228"/>
                  <a:pt x="2330416" y="5410158"/>
                </a:cubicBezTo>
                <a:cubicBezTo>
                  <a:pt x="2330416" y="5375088"/>
                  <a:pt x="2301988" y="5346658"/>
                  <a:pt x="2266911" y="5346658"/>
                </a:cubicBezTo>
                <a:close/>
                <a:moveTo>
                  <a:pt x="2000214" y="5346658"/>
                </a:moveTo>
                <a:cubicBezTo>
                  <a:pt x="1965137" y="5346658"/>
                  <a:pt x="1936708" y="5375088"/>
                  <a:pt x="1936708" y="5410158"/>
                </a:cubicBezTo>
                <a:cubicBezTo>
                  <a:pt x="1936708" y="5445228"/>
                  <a:pt x="1965137" y="5473658"/>
                  <a:pt x="2000214" y="5473658"/>
                </a:cubicBezTo>
                <a:cubicBezTo>
                  <a:pt x="2035283" y="5473658"/>
                  <a:pt x="2063716" y="5445228"/>
                  <a:pt x="2063716" y="5410158"/>
                </a:cubicBezTo>
                <a:cubicBezTo>
                  <a:pt x="2063716" y="5375088"/>
                  <a:pt x="2035283" y="5346658"/>
                  <a:pt x="2000214" y="5346658"/>
                </a:cubicBezTo>
                <a:close/>
                <a:moveTo>
                  <a:pt x="1733506" y="5346658"/>
                </a:moveTo>
                <a:cubicBezTo>
                  <a:pt x="1698437" y="5346658"/>
                  <a:pt x="1670006" y="5375088"/>
                  <a:pt x="1670006" y="5410158"/>
                </a:cubicBezTo>
                <a:cubicBezTo>
                  <a:pt x="1670006" y="5445228"/>
                  <a:pt x="1698437" y="5473658"/>
                  <a:pt x="1733506" y="5473658"/>
                </a:cubicBezTo>
                <a:cubicBezTo>
                  <a:pt x="1768577" y="5473658"/>
                  <a:pt x="1797005" y="5445228"/>
                  <a:pt x="1797005" y="5410158"/>
                </a:cubicBezTo>
                <a:cubicBezTo>
                  <a:pt x="1797005" y="5375088"/>
                  <a:pt x="1768577" y="5346658"/>
                  <a:pt x="1733506" y="5346658"/>
                </a:cubicBezTo>
                <a:close/>
                <a:moveTo>
                  <a:pt x="1466807" y="5346658"/>
                </a:moveTo>
                <a:cubicBezTo>
                  <a:pt x="1431737" y="5346658"/>
                  <a:pt x="1403307" y="5375088"/>
                  <a:pt x="1403307" y="5410158"/>
                </a:cubicBezTo>
                <a:cubicBezTo>
                  <a:pt x="1403307" y="5445228"/>
                  <a:pt x="1431737" y="5473658"/>
                  <a:pt x="1466807" y="5473658"/>
                </a:cubicBezTo>
                <a:cubicBezTo>
                  <a:pt x="1501876" y="5473658"/>
                  <a:pt x="1530306" y="5445228"/>
                  <a:pt x="1530306" y="5410158"/>
                </a:cubicBezTo>
                <a:cubicBezTo>
                  <a:pt x="1530306" y="5375088"/>
                  <a:pt x="1501876" y="5346658"/>
                  <a:pt x="1466807" y="5346658"/>
                </a:cubicBezTo>
                <a:close/>
                <a:moveTo>
                  <a:pt x="1200108" y="5346658"/>
                </a:moveTo>
                <a:cubicBezTo>
                  <a:pt x="1165038" y="5346658"/>
                  <a:pt x="1136608" y="5375088"/>
                  <a:pt x="1136608" y="5410158"/>
                </a:cubicBezTo>
                <a:cubicBezTo>
                  <a:pt x="1136608" y="5445228"/>
                  <a:pt x="1165038" y="5473658"/>
                  <a:pt x="1200108" y="5473658"/>
                </a:cubicBezTo>
                <a:cubicBezTo>
                  <a:pt x="1235178" y="5473658"/>
                  <a:pt x="1263608" y="5445228"/>
                  <a:pt x="1263608" y="5410158"/>
                </a:cubicBezTo>
                <a:cubicBezTo>
                  <a:pt x="1263608" y="5375088"/>
                  <a:pt x="1235178" y="5346658"/>
                  <a:pt x="1200108" y="5346658"/>
                </a:cubicBezTo>
                <a:close/>
                <a:moveTo>
                  <a:pt x="933409" y="5346658"/>
                </a:moveTo>
                <a:cubicBezTo>
                  <a:pt x="898339" y="5346658"/>
                  <a:pt x="869909" y="5375088"/>
                  <a:pt x="869909" y="5410158"/>
                </a:cubicBezTo>
                <a:cubicBezTo>
                  <a:pt x="869909" y="5445228"/>
                  <a:pt x="898339" y="5473658"/>
                  <a:pt x="933409" y="5473658"/>
                </a:cubicBezTo>
                <a:cubicBezTo>
                  <a:pt x="968479" y="5473658"/>
                  <a:pt x="996909" y="5445228"/>
                  <a:pt x="996909" y="5410158"/>
                </a:cubicBezTo>
                <a:cubicBezTo>
                  <a:pt x="996909" y="5375088"/>
                  <a:pt x="968479" y="5346658"/>
                  <a:pt x="933409" y="5346658"/>
                </a:cubicBezTo>
                <a:close/>
                <a:moveTo>
                  <a:pt x="666710" y="5346658"/>
                </a:moveTo>
                <a:cubicBezTo>
                  <a:pt x="631641" y="5346658"/>
                  <a:pt x="603211" y="5375088"/>
                  <a:pt x="603211" y="5410158"/>
                </a:cubicBezTo>
                <a:cubicBezTo>
                  <a:pt x="603211" y="5445228"/>
                  <a:pt x="631641" y="5473658"/>
                  <a:pt x="666710" y="5473658"/>
                </a:cubicBezTo>
                <a:cubicBezTo>
                  <a:pt x="701780" y="5473658"/>
                  <a:pt x="730210" y="5445228"/>
                  <a:pt x="730210" y="5410158"/>
                </a:cubicBezTo>
                <a:cubicBezTo>
                  <a:pt x="730210" y="5375088"/>
                  <a:pt x="701780" y="5346658"/>
                  <a:pt x="666710" y="5346658"/>
                </a:cubicBezTo>
                <a:close/>
                <a:moveTo>
                  <a:pt x="400012" y="5346658"/>
                </a:moveTo>
                <a:cubicBezTo>
                  <a:pt x="364942" y="5346658"/>
                  <a:pt x="336512" y="5375088"/>
                  <a:pt x="336512" y="5410158"/>
                </a:cubicBezTo>
                <a:cubicBezTo>
                  <a:pt x="336512" y="5445228"/>
                  <a:pt x="364942" y="5473658"/>
                  <a:pt x="400012" y="5473658"/>
                </a:cubicBezTo>
                <a:cubicBezTo>
                  <a:pt x="435082" y="5473658"/>
                  <a:pt x="463512" y="5445228"/>
                  <a:pt x="463512" y="5410158"/>
                </a:cubicBezTo>
                <a:cubicBezTo>
                  <a:pt x="463512" y="5375088"/>
                  <a:pt x="435082" y="5346658"/>
                  <a:pt x="400012" y="5346658"/>
                </a:cubicBezTo>
                <a:close/>
                <a:moveTo>
                  <a:pt x="11868068" y="5041858"/>
                </a:moveTo>
                <a:cubicBezTo>
                  <a:pt x="11832998" y="5041858"/>
                  <a:pt x="11804568" y="5070288"/>
                  <a:pt x="11804568" y="5105358"/>
                </a:cubicBezTo>
                <a:cubicBezTo>
                  <a:pt x="11804568" y="5140428"/>
                  <a:pt x="11832998" y="5168858"/>
                  <a:pt x="11868068" y="5168858"/>
                </a:cubicBezTo>
                <a:cubicBezTo>
                  <a:pt x="11903138" y="5168858"/>
                  <a:pt x="11931568" y="5140428"/>
                  <a:pt x="11931568" y="5105358"/>
                </a:cubicBezTo>
                <a:cubicBezTo>
                  <a:pt x="11931568" y="5070288"/>
                  <a:pt x="11903138" y="5041858"/>
                  <a:pt x="11868068" y="5041858"/>
                </a:cubicBezTo>
                <a:close/>
                <a:moveTo>
                  <a:pt x="11601368" y="5041858"/>
                </a:moveTo>
                <a:cubicBezTo>
                  <a:pt x="11566298" y="5041858"/>
                  <a:pt x="11537868" y="5070288"/>
                  <a:pt x="11537868" y="5105358"/>
                </a:cubicBezTo>
                <a:cubicBezTo>
                  <a:pt x="11537868" y="5140428"/>
                  <a:pt x="11566298" y="5168858"/>
                  <a:pt x="11601368" y="5168858"/>
                </a:cubicBezTo>
                <a:cubicBezTo>
                  <a:pt x="11636438" y="5168858"/>
                  <a:pt x="11664868" y="5140428"/>
                  <a:pt x="11664868" y="5105358"/>
                </a:cubicBezTo>
                <a:cubicBezTo>
                  <a:pt x="11664868" y="5070288"/>
                  <a:pt x="11636438" y="5041858"/>
                  <a:pt x="11601368" y="5041858"/>
                </a:cubicBezTo>
                <a:close/>
                <a:moveTo>
                  <a:pt x="11334668" y="5041858"/>
                </a:moveTo>
                <a:cubicBezTo>
                  <a:pt x="11299598" y="5041858"/>
                  <a:pt x="11271168" y="5070288"/>
                  <a:pt x="11271168" y="5105358"/>
                </a:cubicBezTo>
                <a:cubicBezTo>
                  <a:pt x="11271168" y="5140428"/>
                  <a:pt x="11299598" y="5168858"/>
                  <a:pt x="11334668" y="5168858"/>
                </a:cubicBezTo>
                <a:cubicBezTo>
                  <a:pt x="11369738" y="5168858"/>
                  <a:pt x="11398168" y="5140428"/>
                  <a:pt x="11398168" y="5105358"/>
                </a:cubicBezTo>
                <a:cubicBezTo>
                  <a:pt x="11398168" y="5070288"/>
                  <a:pt x="11369738" y="5041858"/>
                  <a:pt x="11334668" y="5041858"/>
                </a:cubicBezTo>
                <a:close/>
                <a:moveTo>
                  <a:pt x="11067968" y="5041858"/>
                </a:moveTo>
                <a:cubicBezTo>
                  <a:pt x="11032898" y="5041858"/>
                  <a:pt x="11004468" y="5070288"/>
                  <a:pt x="11004468" y="5105358"/>
                </a:cubicBezTo>
                <a:cubicBezTo>
                  <a:pt x="11004468" y="5140428"/>
                  <a:pt x="11032898" y="5168858"/>
                  <a:pt x="11067968" y="5168858"/>
                </a:cubicBezTo>
                <a:cubicBezTo>
                  <a:pt x="11103038" y="5168858"/>
                  <a:pt x="11131468" y="5140428"/>
                  <a:pt x="11131468" y="5105358"/>
                </a:cubicBezTo>
                <a:cubicBezTo>
                  <a:pt x="11131468" y="5070288"/>
                  <a:pt x="11103038" y="5041858"/>
                  <a:pt x="11067968" y="5041858"/>
                </a:cubicBezTo>
                <a:close/>
                <a:moveTo>
                  <a:pt x="10801268" y="5041858"/>
                </a:moveTo>
                <a:cubicBezTo>
                  <a:pt x="10766198" y="5041858"/>
                  <a:pt x="10737768" y="5070288"/>
                  <a:pt x="10737768" y="5105358"/>
                </a:cubicBezTo>
                <a:cubicBezTo>
                  <a:pt x="10737768" y="5140428"/>
                  <a:pt x="10766198" y="5168858"/>
                  <a:pt x="10801268" y="5168858"/>
                </a:cubicBezTo>
                <a:cubicBezTo>
                  <a:pt x="10836338" y="5168858"/>
                  <a:pt x="10864768" y="5140428"/>
                  <a:pt x="10864768" y="5105358"/>
                </a:cubicBezTo>
                <a:cubicBezTo>
                  <a:pt x="10864768" y="5070288"/>
                  <a:pt x="10836338" y="5041858"/>
                  <a:pt x="10801268" y="5041858"/>
                </a:cubicBezTo>
                <a:close/>
                <a:moveTo>
                  <a:pt x="10534568" y="5041858"/>
                </a:moveTo>
                <a:cubicBezTo>
                  <a:pt x="10499498" y="5041858"/>
                  <a:pt x="10471068" y="5070288"/>
                  <a:pt x="10471068" y="5105358"/>
                </a:cubicBezTo>
                <a:cubicBezTo>
                  <a:pt x="10471068" y="5140428"/>
                  <a:pt x="10499498" y="5168858"/>
                  <a:pt x="10534568" y="5168858"/>
                </a:cubicBezTo>
                <a:cubicBezTo>
                  <a:pt x="10569638" y="5168858"/>
                  <a:pt x="10598068" y="5140428"/>
                  <a:pt x="10598068" y="5105358"/>
                </a:cubicBezTo>
                <a:cubicBezTo>
                  <a:pt x="10598068" y="5070288"/>
                  <a:pt x="10569638" y="5041858"/>
                  <a:pt x="10534568" y="5041858"/>
                </a:cubicBezTo>
                <a:close/>
                <a:moveTo>
                  <a:pt x="10267868" y="5041858"/>
                </a:moveTo>
                <a:cubicBezTo>
                  <a:pt x="10232798" y="5041858"/>
                  <a:pt x="10204368" y="5070288"/>
                  <a:pt x="10204368" y="5105358"/>
                </a:cubicBezTo>
                <a:cubicBezTo>
                  <a:pt x="10204368" y="5140428"/>
                  <a:pt x="10232798" y="5168858"/>
                  <a:pt x="10267868" y="5168858"/>
                </a:cubicBezTo>
                <a:cubicBezTo>
                  <a:pt x="10302938" y="5168858"/>
                  <a:pt x="10331368" y="5140428"/>
                  <a:pt x="10331368" y="5105358"/>
                </a:cubicBezTo>
                <a:cubicBezTo>
                  <a:pt x="10331368" y="5070288"/>
                  <a:pt x="10302938" y="5041858"/>
                  <a:pt x="10267868" y="5041858"/>
                </a:cubicBezTo>
                <a:close/>
                <a:moveTo>
                  <a:pt x="10001168" y="5041858"/>
                </a:moveTo>
                <a:cubicBezTo>
                  <a:pt x="9966098" y="5041858"/>
                  <a:pt x="9937668" y="5070288"/>
                  <a:pt x="9937668" y="5105358"/>
                </a:cubicBezTo>
                <a:cubicBezTo>
                  <a:pt x="9937668" y="5140428"/>
                  <a:pt x="9966098" y="5168858"/>
                  <a:pt x="10001168" y="5168858"/>
                </a:cubicBezTo>
                <a:cubicBezTo>
                  <a:pt x="10036238" y="5168858"/>
                  <a:pt x="10064668" y="5140428"/>
                  <a:pt x="10064668" y="5105358"/>
                </a:cubicBezTo>
                <a:cubicBezTo>
                  <a:pt x="10064668" y="5070288"/>
                  <a:pt x="10036238" y="5041858"/>
                  <a:pt x="10001168" y="5041858"/>
                </a:cubicBezTo>
                <a:close/>
                <a:moveTo>
                  <a:pt x="9734468" y="5041858"/>
                </a:moveTo>
                <a:cubicBezTo>
                  <a:pt x="9699398" y="5041858"/>
                  <a:pt x="9670968" y="5070288"/>
                  <a:pt x="9670968" y="5105358"/>
                </a:cubicBezTo>
                <a:cubicBezTo>
                  <a:pt x="9670968" y="5140428"/>
                  <a:pt x="9699398" y="5168858"/>
                  <a:pt x="9734468" y="5168858"/>
                </a:cubicBezTo>
                <a:cubicBezTo>
                  <a:pt x="9769538" y="5168858"/>
                  <a:pt x="9797968" y="5140428"/>
                  <a:pt x="9797968" y="5105358"/>
                </a:cubicBezTo>
                <a:cubicBezTo>
                  <a:pt x="9797968" y="5070288"/>
                  <a:pt x="9769538" y="5041858"/>
                  <a:pt x="9734468" y="5041858"/>
                </a:cubicBezTo>
                <a:close/>
                <a:moveTo>
                  <a:pt x="9467768" y="5041858"/>
                </a:moveTo>
                <a:cubicBezTo>
                  <a:pt x="9432698" y="5041858"/>
                  <a:pt x="9404268" y="5070288"/>
                  <a:pt x="9404268" y="5105358"/>
                </a:cubicBezTo>
                <a:cubicBezTo>
                  <a:pt x="9404268" y="5140428"/>
                  <a:pt x="9432698" y="5168858"/>
                  <a:pt x="9467768" y="5168858"/>
                </a:cubicBezTo>
                <a:cubicBezTo>
                  <a:pt x="9502838" y="5168858"/>
                  <a:pt x="9531268" y="5140428"/>
                  <a:pt x="9531268" y="5105358"/>
                </a:cubicBezTo>
                <a:cubicBezTo>
                  <a:pt x="9531268" y="5070288"/>
                  <a:pt x="9502838" y="5041858"/>
                  <a:pt x="9467768" y="5041858"/>
                </a:cubicBezTo>
                <a:close/>
                <a:moveTo>
                  <a:pt x="9201068" y="5041858"/>
                </a:moveTo>
                <a:cubicBezTo>
                  <a:pt x="9165998" y="5041858"/>
                  <a:pt x="9137568" y="5070288"/>
                  <a:pt x="9137568" y="5105358"/>
                </a:cubicBezTo>
                <a:cubicBezTo>
                  <a:pt x="9137568" y="5140428"/>
                  <a:pt x="9165998" y="5168858"/>
                  <a:pt x="9201068" y="5168858"/>
                </a:cubicBezTo>
                <a:cubicBezTo>
                  <a:pt x="9236138" y="5168858"/>
                  <a:pt x="9264568" y="5140428"/>
                  <a:pt x="9264568" y="5105358"/>
                </a:cubicBezTo>
                <a:cubicBezTo>
                  <a:pt x="9264568" y="5070288"/>
                  <a:pt x="9236138" y="5041858"/>
                  <a:pt x="9201068" y="5041858"/>
                </a:cubicBezTo>
                <a:close/>
                <a:moveTo>
                  <a:pt x="8934368" y="5041858"/>
                </a:moveTo>
                <a:cubicBezTo>
                  <a:pt x="8899298" y="5041858"/>
                  <a:pt x="8870868" y="5070288"/>
                  <a:pt x="8870868" y="5105358"/>
                </a:cubicBezTo>
                <a:cubicBezTo>
                  <a:pt x="8870868" y="5140428"/>
                  <a:pt x="8899298" y="5168858"/>
                  <a:pt x="8934368" y="5168858"/>
                </a:cubicBezTo>
                <a:cubicBezTo>
                  <a:pt x="8969438" y="5168858"/>
                  <a:pt x="8997868" y="5140428"/>
                  <a:pt x="8997868" y="5105358"/>
                </a:cubicBezTo>
                <a:cubicBezTo>
                  <a:pt x="8997868" y="5070288"/>
                  <a:pt x="8969438" y="5041858"/>
                  <a:pt x="8934368" y="5041858"/>
                </a:cubicBezTo>
                <a:close/>
                <a:moveTo>
                  <a:pt x="8667668" y="5041858"/>
                </a:moveTo>
                <a:cubicBezTo>
                  <a:pt x="8632598" y="5041858"/>
                  <a:pt x="8604168" y="5070288"/>
                  <a:pt x="8604168" y="5105358"/>
                </a:cubicBezTo>
                <a:cubicBezTo>
                  <a:pt x="8604168" y="5140428"/>
                  <a:pt x="8632598" y="5168858"/>
                  <a:pt x="8667668" y="5168858"/>
                </a:cubicBezTo>
                <a:cubicBezTo>
                  <a:pt x="8702738" y="5168858"/>
                  <a:pt x="8731168" y="5140428"/>
                  <a:pt x="8731168" y="5105358"/>
                </a:cubicBezTo>
                <a:cubicBezTo>
                  <a:pt x="8731168" y="5070288"/>
                  <a:pt x="8702738" y="5041858"/>
                  <a:pt x="8667668" y="5041858"/>
                </a:cubicBezTo>
                <a:close/>
                <a:moveTo>
                  <a:pt x="8400968" y="5041858"/>
                </a:moveTo>
                <a:cubicBezTo>
                  <a:pt x="8365898" y="5041858"/>
                  <a:pt x="8337468" y="5070288"/>
                  <a:pt x="8337468" y="5105358"/>
                </a:cubicBezTo>
                <a:cubicBezTo>
                  <a:pt x="8337468" y="5140428"/>
                  <a:pt x="8365898" y="5168858"/>
                  <a:pt x="8400968" y="5168858"/>
                </a:cubicBezTo>
                <a:cubicBezTo>
                  <a:pt x="8436038" y="5168858"/>
                  <a:pt x="8464468" y="5140428"/>
                  <a:pt x="8464468" y="5105358"/>
                </a:cubicBezTo>
                <a:cubicBezTo>
                  <a:pt x="8464468" y="5070288"/>
                  <a:pt x="8436038" y="5041858"/>
                  <a:pt x="8400968" y="5041858"/>
                </a:cubicBezTo>
                <a:close/>
                <a:moveTo>
                  <a:pt x="8134268" y="5041858"/>
                </a:moveTo>
                <a:cubicBezTo>
                  <a:pt x="8099198" y="5041858"/>
                  <a:pt x="8070768" y="5070288"/>
                  <a:pt x="8070768" y="5105358"/>
                </a:cubicBezTo>
                <a:cubicBezTo>
                  <a:pt x="8070768" y="5140428"/>
                  <a:pt x="8099198" y="5168858"/>
                  <a:pt x="8134268" y="5168858"/>
                </a:cubicBezTo>
                <a:cubicBezTo>
                  <a:pt x="8169338" y="5168858"/>
                  <a:pt x="8197768" y="5140428"/>
                  <a:pt x="8197768" y="5105358"/>
                </a:cubicBezTo>
                <a:cubicBezTo>
                  <a:pt x="8197768" y="5070288"/>
                  <a:pt x="8169338" y="5041858"/>
                  <a:pt x="8134268" y="5041858"/>
                </a:cubicBezTo>
                <a:close/>
                <a:moveTo>
                  <a:pt x="7867568" y="5041858"/>
                </a:moveTo>
                <a:cubicBezTo>
                  <a:pt x="7832498" y="5041858"/>
                  <a:pt x="7804068" y="5070288"/>
                  <a:pt x="7804068" y="5105358"/>
                </a:cubicBezTo>
                <a:cubicBezTo>
                  <a:pt x="7804068" y="5140428"/>
                  <a:pt x="7832498" y="5168858"/>
                  <a:pt x="7867568" y="5168858"/>
                </a:cubicBezTo>
                <a:cubicBezTo>
                  <a:pt x="7902638" y="5168858"/>
                  <a:pt x="7931068" y="5140428"/>
                  <a:pt x="7931068" y="5105358"/>
                </a:cubicBezTo>
                <a:cubicBezTo>
                  <a:pt x="7931068" y="5070288"/>
                  <a:pt x="7902638" y="5041858"/>
                  <a:pt x="7867568" y="5041858"/>
                </a:cubicBezTo>
                <a:close/>
                <a:moveTo>
                  <a:pt x="7600868" y="5041858"/>
                </a:moveTo>
                <a:cubicBezTo>
                  <a:pt x="7565798" y="5041858"/>
                  <a:pt x="7537368" y="5070288"/>
                  <a:pt x="7537368" y="5105358"/>
                </a:cubicBezTo>
                <a:cubicBezTo>
                  <a:pt x="7537368" y="5140428"/>
                  <a:pt x="7565798" y="5168858"/>
                  <a:pt x="7600868" y="5168858"/>
                </a:cubicBezTo>
                <a:cubicBezTo>
                  <a:pt x="7635938" y="5168858"/>
                  <a:pt x="7664368" y="5140428"/>
                  <a:pt x="7664368" y="5105358"/>
                </a:cubicBezTo>
                <a:cubicBezTo>
                  <a:pt x="7664368" y="5070288"/>
                  <a:pt x="7635938" y="5041858"/>
                  <a:pt x="7600868" y="5041858"/>
                </a:cubicBezTo>
                <a:close/>
                <a:moveTo>
                  <a:pt x="7334168" y="5041858"/>
                </a:moveTo>
                <a:cubicBezTo>
                  <a:pt x="7299098" y="5041858"/>
                  <a:pt x="7270668" y="5070288"/>
                  <a:pt x="7270668" y="5105358"/>
                </a:cubicBezTo>
                <a:cubicBezTo>
                  <a:pt x="7270668" y="5140428"/>
                  <a:pt x="7299098" y="5168858"/>
                  <a:pt x="7334168" y="5168858"/>
                </a:cubicBezTo>
                <a:cubicBezTo>
                  <a:pt x="7369238" y="5168858"/>
                  <a:pt x="7397668" y="5140428"/>
                  <a:pt x="7397668" y="5105358"/>
                </a:cubicBezTo>
                <a:cubicBezTo>
                  <a:pt x="7397668" y="5070288"/>
                  <a:pt x="7369238" y="5041858"/>
                  <a:pt x="7334168" y="5041858"/>
                </a:cubicBezTo>
                <a:close/>
                <a:moveTo>
                  <a:pt x="7067468" y="5041858"/>
                </a:moveTo>
                <a:cubicBezTo>
                  <a:pt x="7032398" y="5041858"/>
                  <a:pt x="7003968" y="5070288"/>
                  <a:pt x="7003968" y="5105358"/>
                </a:cubicBezTo>
                <a:cubicBezTo>
                  <a:pt x="7003968" y="5140428"/>
                  <a:pt x="7032398" y="5168858"/>
                  <a:pt x="7067468" y="5168858"/>
                </a:cubicBezTo>
                <a:cubicBezTo>
                  <a:pt x="7102538" y="5168858"/>
                  <a:pt x="7130968" y="5140428"/>
                  <a:pt x="7130968" y="5105358"/>
                </a:cubicBezTo>
                <a:cubicBezTo>
                  <a:pt x="7130968" y="5070288"/>
                  <a:pt x="7102538" y="5041858"/>
                  <a:pt x="7067468" y="5041858"/>
                </a:cubicBezTo>
                <a:close/>
                <a:moveTo>
                  <a:pt x="6800768" y="5041858"/>
                </a:moveTo>
                <a:cubicBezTo>
                  <a:pt x="6765698" y="5041858"/>
                  <a:pt x="6737268" y="5070288"/>
                  <a:pt x="6737268" y="5105358"/>
                </a:cubicBezTo>
                <a:cubicBezTo>
                  <a:pt x="6737268" y="5140428"/>
                  <a:pt x="6765698" y="5168858"/>
                  <a:pt x="6800768" y="5168858"/>
                </a:cubicBezTo>
                <a:cubicBezTo>
                  <a:pt x="6835838" y="5168858"/>
                  <a:pt x="6864268" y="5140428"/>
                  <a:pt x="6864268" y="5105358"/>
                </a:cubicBezTo>
                <a:cubicBezTo>
                  <a:pt x="6864268" y="5070288"/>
                  <a:pt x="6835838" y="5041858"/>
                  <a:pt x="6800768" y="5041858"/>
                </a:cubicBezTo>
                <a:close/>
                <a:moveTo>
                  <a:pt x="6534068" y="5041858"/>
                </a:moveTo>
                <a:cubicBezTo>
                  <a:pt x="6498998" y="5041858"/>
                  <a:pt x="6470568" y="5070288"/>
                  <a:pt x="6470568" y="5105358"/>
                </a:cubicBezTo>
                <a:cubicBezTo>
                  <a:pt x="6470568" y="5140428"/>
                  <a:pt x="6498998" y="5168858"/>
                  <a:pt x="6534068" y="5168858"/>
                </a:cubicBezTo>
                <a:cubicBezTo>
                  <a:pt x="6569138" y="5168858"/>
                  <a:pt x="6597568" y="5140428"/>
                  <a:pt x="6597568" y="5105358"/>
                </a:cubicBezTo>
                <a:cubicBezTo>
                  <a:pt x="6597568" y="5070288"/>
                  <a:pt x="6569138" y="5041858"/>
                  <a:pt x="6534068" y="5041858"/>
                </a:cubicBezTo>
                <a:close/>
                <a:moveTo>
                  <a:pt x="6267368" y="5041858"/>
                </a:moveTo>
                <a:cubicBezTo>
                  <a:pt x="6232298" y="5041858"/>
                  <a:pt x="6203868" y="5070288"/>
                  <a:pt x="6203868" y="5105358"/>
                </a:cubicBezTo>
                <a:cubicBezTo>
                  <a:pt x="6203868" y="5140428"/>
                  <a:pt x="6232298" y="5168858"/>
                  <a:pt x="6267368" y="5168858"/>
                </a:cubicBezTo>
                <a:cubicBezTo>
                  <a:pt x="6302438" y="5168858"/>
                  <a:pt x="6330868" y="5140428"/>
                  <a:pt x="6330868" y="5105358"/>
                </a:cubicBezTo>
                <a:cubicBezTo>
                  <a:pt x="6330868" y="5070288"/>
                  <a:pt x="6302438" y="5041858"/>
                  <a:pt x="6267368" y="5041858"/>
                </a:cubicBezTo>
                <a:close/>
                <a:moveTo>
                  <a:pt x="6000673" y="5041858"/>
                </a:moveTo>
                <a:cubicBezTo>
                  <a:pt x="5965601" y="5041858"/>
                  <a:pt x="5937168" y="5070288"/>
                  <a:pt x="5937168" y="5105358"/>
                </a:cubicBezTo>
                <a:cubicBezTo>
                  <a:pt x="5937168" y="5140428"/>
                  <a:pt x="5965601" y="5168858"/>
                  <a:pt x="6000673" y="5168858"/>
                </a:cubicBezTo>
                <a:cubicBezTo>
                  <a:pt x="6035745" y="5168858"/>
                  <a:pt x="6064178" y="5140428"/>
                  <a:pt x="6064178" y="5105358"/>
                </a:cubicBezTo>
                <a:cubicBezTo>
                  <a:pt x="6064178" y="5070288"/>
                  <a:pt x="6035745" y="5041858"/>
                  <a:pt x="6000673" y="5041858"/>
                </a:cubicBezTo>
                <a:close/>
                <a:moveTo>
                  <a:pt x="5733970" y="5041858"/>
                </a:moveTo>
                <a:cubicBezTo>
                  <a:pt x="5698903" y="5041858"/>
                  <a:pt x="5670472" y="5070288"/>
                  <a:pt x="5670472" y="5105358"/>
                </a:cubicBezTo>
                <a:cubicBezTo>
                  <a:pt x="5670472" y="5140428"/>
                  <a:pt x="5698903" y="5168858"/>
                  <a:pt x="5733970" y="5168858"/>
                </a:cubicBezTo>
                <a:cubicBezTo>
                  <a:pt x="5769040" y="5168858"/>
                  <a:pt x="5797469" y="5140428"/>
                  <a:pt x="5797469" y="5105358"/>
                </a:cubicBezTo>
                <a:cubicBezTo>
                  <a:pt x="5797469" y="5070288"/>
                  <a:pt x="5769040" y="5041858"/>
                  <a:pt x="5733970" y="5041858"/>
                </a:cubicBezTo>
                <a:close/>
                <a:moveTo>
                  <a:pt x="5467276" y="5041858"/>
                </a:moveTo>
                <a:cubicBezTo>
                  <a:pt x="5432207" y="5041858"/>
                  <a:pt x="5403779" y="5070288"/>
                  <a:pt x="5403779" y="5105358"/>
                </a:cubicBezTo>
                <a:cubicBezTo>
                  <a:pt x="5403779" y="5140428"/>
                  <a:pt x="5432207" y="5168858"/>
                  <a:pt x="5467276" y="5168858"/>
                </a:cubicBezTo>
                <a:cubicBezTo>
                  <a:pt x="5502346" y="5168858"/>
                  <a:pt x="5530776" y="5140428"/>
                  <a:pt x="5530776" y="5105358"/>
                </a:cubicBezTo>
                <a:cubicBezTo>
                  <a:pt x="5530776" y="5070288"/>
                  <a:pt x="5502346" y="5041858"/>
                  <a:pt x="5467276" y="5041858"/>
                </a:cubicBezTo>
                <a:close/>
                <a:moveTo>
                  <a:pt x="5200579" y="5041858"/>
                </a:moveTo>
                <a:cubicBezTo>
                  <a:pt x="5165506" y="5041858"/>
                  <a:pt x="5137078" y="5070288"/>
                  <a:pt x="5137078" y="5105358"/>
                </a:cubicBezTo>
                <a:cubicBezTo>
                  <a:pt x="5137078" y="5140428"/>
                  <a:pt x="5165506" y="5168858"/>
                  <a:pt x="5200579" y="5168858"/>
                </a:cubicBezTo>
                <a:cubicBezTo>
                  <a:pt x="5235641" y="5168858"/>
                  <a:pt x="5264078" y="5140428"/>
                  <a:pt x="5264078" y="5105358"/>
                </a:cubicBezTo>
                <a:cubicBezTo>
                  <a:pt x="5264078" y="5070288"/>
                  <a:pt x="5235641" y="5041858"/>
                  <a:pt x="5200579" y="5041858"/>
                </a:cubicBezTo>
                <a:close/>
                <a:moveTo>
                  <a:pt x="4933876" y="5041858"/>
                </a:moveTo>
                <a:cubicBezTo>
                  <a:pt x="4898808" y="5041858"/>
                  <a:pt x="4870377" y="5070288"/>
                  <a:pt x="4870377" y="5105358"/>
                </a:cubicBezTo>
                <a:cubicBezTo>
                  <a:pt x="4870377" y="5140428"/>
                  <a:pt x="4898808" y="5168858"/>
                  <a:pt x="4933876" y="5168858"/>
                </a:cubicBezTo>
                <a:cubicBezTo>
                  <a:pt x="4968948" y="5168858"/>
                  <a:pt x="4997377" y="5140428"/>
                  <a:pt x="4997377" y="5105358"/>
                </a:cubicBezTo>
                <a:cubicBezTo>
                  <a:pt x="4997377" y="5070288"/>
                  <a:pt x="4968948" y="5041858"/>
                  <a:pt x="4933876" y="5041858"/>
                </a:cubicBezTo>
                <a:close/>
                <a:moveTo>
                  <a:pt x="4667174" y="5041858"/>
                </a:moveTo>
                <a:cubicBezTo>
                  <a:pt x="4632109" y="5041858"/>
                  <a:pt x="4603684" y="5070288"/>
                  <a:pt x="4603684" y="5105358"/>
                </a:cubicBezTo>
                <a:cubicBezTo>
                  <a:pt x="4603684" y="5140428"/>
                  <a:pt x="4632109" y="5168858"/>
                  <a:pt x="4667174" y="5168858"/>
                </a:cubicBezTo>
                <a:cubicBezTo>
                  <a:pt x="4702240" y="5168858"/>
                  <a:pt x="4730670" y="5140428"/>
                  <a:pt x="4730670" y="5105358"/>
                </a:cubicBezTo>
                <a:cubicBezTo>
                  <a:pt x="4730670" y="5070288"/>
                  <a:pt x="4702240" y="5041858"/>
                  <a:pt x="4667174" y="5041858"/>
                </a:cubicBezTo>
                <a:close/>
                <a:moveTo>
                  <a:pt x="4400478" y="5041858"/>
                </a:moveTo>
                <a:cubicBezTo>
                  <a:pt x="4365411" y="5041858"/>
                  <a:pt x="4336975" y="5070288"/>
                  <a:pt x="4336975" y="5105358"/>
                </a:cubicBezTo>
                <a:cubicBezTo>
                  <a:pt x="4336975" y="5140428"/>
                  <a:pt x="4365411" y="5168858"/>
                  <a:pt x="4400478" y="5168858"/>
                </a:cubicBezTo>
                <a:cubicBezTo>
                  <a:pt x="4435556" y="5168858"/>
                  <a:pt x="4463982" y="5140428"/>
                  <a:pt x="4463982" y="5105358"/>
                </a:cubicBezTo>
                <a:cubicBezTo>
                  <a:pt x="4463982" y="5070288"/>
                  <a:pt x="4435556" y="5041858"/>
                  <a:pt x="4400478" y="5041858"/>
                </a:cubicBezTo>
                <a:close/>
                <a:moveTo>
                  <a:pt x="4133777" y="5041858"/>
                </a:moveTo>
                <a:cubicBezTo>
                  <a:pt x="4098707" y="5041858"/>
                  <a:pt x="4070307" y="5070288"/>
                  <a:pt x="4070307" y="5105358"/>
                </a:cubicBezTo>
                <a:cubicBezTo>
                  <a:pt x="4070307" y="5140428"/>
                  <a:pt x="4098707" y="5168858"/>
                  <a:pt x="4133777" y="5168858"/>
                </a:cubicBezTo>
                <a:cubicBezTo>
                  <a:pt x="4168848" y="5168858"/>
                  <a:pt x="4197282" y="5140428"/>
                  <a:pt x="4197282" y="5105358"/>
                </a:cubicBezTo>
                <a:cubicBezTo>
                  <a:pt x="4197282" y="5070288"/>
                  <a:pt x="4168848" y="5041858"/>
                  <a:pt x="4133777" y="5041858"/>
                </a:cubicBezTo>
                <a:close/>
                <a:moveTo>
                  <a:pt x="3867105" y="5041858"/>
                </a:moveTo>
                <a:cubicBezTo>
                  <a:pt x="3832032" y="5041858"/>
                  <a:pt x="3803603" y="5070288"/>
                  <a:pt x="3803603" y="5105358"/>
                </a:cubicBezTo>
                <a:cubicBezTo>
                  <a:pt x="3803603" y="5140428"/>
                  <a:pt x="3832032" y="5168858"/>
                  <a:pt x="3867105" y="5168858"/>
                </a:cubicBezTo>
                <a:cubicBezTo>
                  <a:pt x="3902178" y="5168858"/>
                  <a:pt x="3930609" y="5140428"/>
                  <a:pt x="3930609" y="5105358"/>
                </a:cubicBezTo>
                <a:cubicBezTo>
                  <a:pt x="3930609" y="5070288"/>
                  <a:pt x="3902178" y="5041858"/>
                  <a:pt x="3867105" y="5041858"/>
                </a:cubicBezTo>
                <a:close/>
                <a:moveTo>
                  <a:pt x="3600409" y="5041858"/>
                </a:moveTo>
                <a:cubicBezTo>
                  <a:pt x="3565339" y="5041858"/>
                  <a:pt x="3536912" y="5070288"/>
                  <a:pt x="3536912" y="5105358"/>
                </a:cubicBezTo>
                <a:cubicBezTo>
                  <a:pt x="3536912" y="5140428"/>
                  <a:pt x="3565339" y="5168858"/>
                  <a:pt x="3600409" y="5168858"/>
                </a:cubicBezTo>
                <a:cubicBezTo>
                  <a:pt x="3635482" y="5168858"/>
                  <a:pt x="3663909" y="5140428"/>
                  <a:pt x="3663909" y="5105358"/>
                </a:cubicBezTo>
                <a:cubicBezTo>
                  <a:pt x="3663909" y="5070288"/>
                  <a:pt x="3635482" y="5041858"/>
                  <a:pt x="3600409" y="5041858"/>
                </a:cubicBezTo>
                <a:close/>
                <a:moveTo>
                  <a:pt x="3333699" y="5041858"/>
                </a:moveTo>
                <a:cubicBezTo>
                  <a:pt x="3298629" y="5041858"/>
                  <a:pt x="3270201" y="5070288"/>
                  <a:pt x="3270201" y="5105358"/>
                </a:cubicBezTo>
                <a:cubicBezTo>
                  <a:pt x="3270201" y="5140428"/>
                  <a:pt x="3298629" y="5168858"/>
                  <a:pt x="3333699" y="5168858"/>
                </a:cubicBezTo>
                <a:cubicBezTo>
                  <a:pt x="3368772" y="5168858"/>
                  <a:pt x="3397204" y="5140428"/>
                  <a:pt x="3397204" y="5105358"/>
                </a:cubicBezTo>
                <a:cubicBezTo>
                  <a:pt x="3397204" y="5070288"/>
                  <a:pt x="3368772" y="5041858"/>
                  <a:pt x="3333699" y="5041858"/>
                </a:cubicBezTo>
                <a:close/>
                <a:moveTo>
                  <a:pt x="3067011" y="5041858"/>
                </a:moveTo>
                <a:cubicBezTo>
                  <a:pt x="3031943" y="5041858"/>
                  <a:pt x="3003514" y="5070288"/>
                  <a:pt x="3003514" y="5105358"/>
                </a:cubicBezTo>
                <a:cubicBezTo>
                  <a:pt x="3003514" y="5140428"/>
                  <a:pt x="3031943" y="5168858"/>
                  <a:pt x="3067011" y="5168858"/>
                </a:cubicBezTo>
                <a:cubicBezTo>
                  <a:pt x="3102079" y="5168858"/>
                  <a:pt x="3130508" y="5140428"/>
                  <a:pt x="3130508" y="5105358"/>
                </a:cubicBezTo>
                <a:cubicBezTo>
                  <a:pt x="3130508" y="5070288"/>
                  <a:pt x="3102079" y="5041858"/>
                  <a:pt x="3067011" y="5041858"/>
                </a:cubicBezTo>
                <a:close/>
                <a:moveTo>
                  <a:pt x="2800325" y="5041858"/>
                </a:moveTo>
                <a:cubicBezTo>
                  <a:pt x="2765256" y="5041858"/>
                  <a:pt x="2736827" y="5070288"/>
                  <a:pt x="2736827" y="5105358"/>
                </a:cubicBezTo>
                <a:cubicBezTo>
                  <a:pt x="2736827" y="5140428"/>
                  <a:pt x="2765256" y="5168858"/>
                  <a:pt x="2800325" y="5168858"/>
                </a:cubicBezTo>
                <a:cubicBezTo>
                  <a:pt x="2835393" y="5168858"/>
                  <a:pt x="2863822" y="5140428"/>
                  <a:pt x="2863822" y="5105358"/>
                </a:cubicBezTo>
                <a:cubicBezTo>
                  <a:pt x="2863822" y="5070288"/>
                  <a:pt x="2835393" y="5041858"/>
                  <a:pt x="2800325" y="5041858"/>
                </a:cubicBezTo>
                <a:close/>
                <a:moveTo>
                  <a:pt x="2533616" y="5041858"/>
                </a:moveTo>
                <a:cubicBezTo>
                  <a:pt x="2498543" y="5041858"/>
                  <a:pt x="2470111" y="5070288"/>
                  <a:pt x="2470111" y="5105358"/>
                </a:cubicBezTo>
                <a:cubicBezTo>
                  <a:pt x="2470111" y="5140428"/>
                  <a:pt x="2498543" y="5168858"/>
                  <a:pt x="2533616" y="5168858"/>
                </a:cubicBezTo>
                <a:cubicBezTo>
                  <a:pt x="2568689" y="5168858"/>
                  <a:pt x="2597120" y="5140428"/>
                  <a:pt x="2597120" y="5105358"/>
                </a:cubicBezTo>
                <a:cubicBezTo>
                  <a:pt x="2597120" y="5070288"/>
                  <a:pt x="2568689" y="5041858"/>
                  <a:pt x="2533616" y="5041858"/>
                </a:cubicBezTo>
                <a:close/>
                <a:moveTo>
                  <a:pt x="2266911" y="5041858"/>
                </a:moveTo>
                <a:cubicBezTo>
                  <a:pt x="2231839" y="5041858"/>
                  <a:pt x="2203415" y="5070288"/>
                  <a:pt x="2203415" y="5105358"/>
                </a:cubicBezTo>
                <a:cubicBezTo>
                  <a:pt x="2203415" y="5140428"/>
                  <a:pt x="2231839" y="5168858"/>
                  <a:pt x="2266911" y="5168858"/>
                </a:cubicBezTo>
                <a:cubicBezTo>
                  <a:pt x="2301988" y="5168858"/>
                  <a:pt x="2330416" y="5140428"/>
                  <a:pt x="2330416" y="5105358"/>
                </a:cubicBezTo>
                <a:cubicBezTo>
                  <a:pt x="2330416" y="5070288"/>
                  <a:pt x="2301988" y="5041858"/>
                  <a:pt x="2266911" y="5041858"/>
                </a:cubicBezTo>
                <a:close/>
                <a:moveTo>
                  <a:pt x="2000214" y="5041858"/>
                </a:moveTo>
                <a:cubicBezTo>
                  <a:pt x="1965137" y="5041858"/>
                  <a:pt x="1936708" y="5070288"/>
                  <a:pt x="1936708" y="5105358"/>
                </a:cubicBezTo>
                <a:cubicBezTo>
                  <a:pt x="1936708" y="5140428"/>
                  <a:pt x="1965137" y="5168858"/>
                  <a:pt x="2000214" y="5168858"/>
                </a:cubicBezTo>
                <a:cubicBezTo>
                  <a:pt x="2035283" y="5168858"/>
                  <a:pt x="2063716" y="5140428"/>
                  <a:pt x="2063716" y="5105358"/>
                </a:cubicBezTo>
                <a:cubicBezTo>
                  <a:pt x="2063716" y="5070288"/>
                  <a:pt x="2035283" y="5041858"/>
                  <a:pt x="2000214" y="5041858"/>
                </a:cubicBezTo>
                <a:close/>
                <a:moveTo>
                  <a:pt x="1733506" y="5041858"/>
                </a:moveTo>
                <a:cubicBezTo>
                  <a:pt x="1698437" y="5041858"/>
                  <a:pt x="1670006" y="5070288"/>
                  <a:pt x="1670006" y="5105358"/>
                </a:cubicBezTo>
                <a:cubicBezTo>
                  <a:pt x="1670006" y="5140428"/>
                  <a:pt x="1698437" y="5168858"/>
                  <a:pt x="1733506" y="5168858"/>
                </a:cubicBezTo>
                <a:cubicBezTo>
                  <a:pt x="1768577" y="5168858"/>
                  <a:pt x="1797007" y="5140428"/>
                  <a:pt x="1797007" y="5105358"/>
                </a:cubicBezTo>
                <a:cubicBezTo>
                  <a:pt x="1797007" y="5070288"/>
                  <a:pt x="1768577" y="5041858"/>
                  <a:pt x="1733506" y="5041858"/>
                </a:cubicBezTo>
                <a:close/>
                <a:moveTo>
                  <a:pt x="1466807" y="5041858"/>
                </a:moveTo>
                <a:cubicBezTo>
                  <a:pt x="1431737" y="5041858"/>
                  <a:pt x="1403307" y="5070288"/>
                  <a:pt x="1403307" y="5105358"/>
                </a:cubicBezTo>
                <a:cubicBezTo>
                  <a:pt x="1403307" y="5140428"/>
                  <a:pt x="1431737" y="5168858"/>
                  <a:pt x="1466807" y="5168858"/>
                </a:cubicBezTo>
                <a:cubicBezTo>
                  <a:pt x="1501877" y="5168858"/>
                  <a:pt x="1530307" y="5140428"/>
                  <a:pt x="1530307" y="5105358"/>
                </a:cubicBezTo>
                <a:cubicBezTo>
                  <a:pt x="1530307" y="5070288"/>
                  <a:pt x="1501877" y="5041858"/>
                  <a:pt x="1466807" y="5041858"/>
                </a:cubicBezTo>
                <a:close/>
                <a:moveTo>
                  <a:pt x="1200108" y="5041858"/>
                </a:moveTo>
                <a:cubicBezTo>
                  <a:pt x="1165038" y="5041858"/>
                  <a:pt x="1136608" y="5070288"/>
                  <a:pt x="1136608" y="5105358"/>
                </a:cubicBezTo>
                <a:cubicBezTo>
                  <a:pt x="1136608" y="5140428"/>
                  <a:pt x="1165038" y="5168858"/>
                  <a:pt x="1200108" y="5168858"/>
                </a:cubicBezTo>
                <a:cubicBezTo>
                  <a:pt x="1235178" y="5168858"/>
                  <a:pt x="1263608" y="5140428"/>
                  <a:pt x="1263608" y="5105358"/>
                </a:cubicBezTo>
                <a:cubicBezTo>
                  <a:pt x="1263608" y="5070288"/>
                  <a:pt x="1235178" y="5041858"/>
                  <a:pt x="1200108" y="5041858"/>
                </a:cubicBezTo>
                <a:close/>
                <a:moveTo>
                  <a:pt x="933409" y="5041858"/>
                </a:moveTo>
                <a:cubicBezTo>
                  <a:pt x="898339" y="5041858"/>
                  <a:pt x="869910" y="5070288"/>
                  <a:pt x="869910" y="5105358"/>
                </a:cubicBezTo>
                <a:cubicBezTo>
                  <a:pt x="869910" y="5140428"/>
                  <a:pt x="898339" y="5168858"/>
                  <a:pt x="933409" y="5168858"/>
                </a:cubicBezTo>
                <a:cubicBezTo>
                  <a:pt x="968479" y="5168858"/>
                  <a:pt x="996909" y="5140428"/>
                  <a:pt x="996909" y="5105358"/>
                </a:cubicBezTo>
                <a:cubicBezTo>
                  <a:pt x="996909" y="5070288"/>
                  <a:pt x="968479" y="5041858"/>
                  <a:pt x="933409" y="5041858"/>
                </a:cubicBezTo>
                <a:close/>
                <a:moveTo>
                  <a:pt x="666711" y="5041858"/>
                </a:moveTo>
                <a:cubicBezTo>
                  <a:pt x="631641" y="5041858"/>
                  <a:pt x="603211" y="5070288"/>
                  <a:pt x="603211" y="5105358"/>
                </a:cubicBezTo>
                <a:cubicBezTo>
                  <a:pt x="603211" y="5140428"/>
                  <a:pt x="631641" y="5168858"/>
                  <a:pt x="666711" y="5168858"/>
                </a:cubicBezTo>
                <a:cubicBezTo>
                  <a:pt x="701781" y="5168858"/>
                  <a:pt x="730210" y="5140428"/>
                  <a:pt x="730210" y="5105358"/>
                </a:cubicBezTo>
                <a:cubicBezTo>
                  <a:pt x="730210" y="5070288"/>
                  <a:pt x="701781" y="5041858"/>
                  <a:pt x="666711" y="5041858"/>
                </a:cubicBezTo>
                <a:close/>
                <a:moveTo>
                  <a:pt x="400012" y="5041858"/>
                </a:moveTo>
                <a:cubicBezTo>
                  <a:pt x="364942" y="5041858"/>
                  <a:pt x="336512" y="5070288"/>
                  <a:pt x="336512" y="5105358"/>
                </a:cubicBezTo>
                <a:cubicBezTo>
                  <a:pt x="336512" y="5140428"/>
                  <a:pt x="364942" y="5168858"/>
                  <a:pt x="400012" y="5168858"/>
                </a:cubicBezTo>
                <a:cubicBezTo>
                  <a:pt x="435082" y="5168858"/>
                  <a:pt x="463512" y="5140428"/>
                  <a:pt x="463512" y="5105358"/>
                </a:cubicBezTo>
                <a:cubicBezTo>
                  <a:pt x="463512" y="5070288"/>
                  <a:pt x="435082" y="5041858"/>
                  <a:pt x="400012" y="5041858"/>
                </a:cubicBezTo>
                <a:close/>
                <a:moveTo>
                  <a:pt x="11855368" y="4737058"/>
                </a:moveTo>
                <a:cubicBezTo>
                  <a:pt x="11820298" y="4737058"/>
                  <a:pt x="11791868" y="4765488"/>
                  <a:pt x="11791868" y="4800558"/>
                </a:cubicBezTo>
                <a:cubicBezTo>
                  <a:pt x="11791868" y="4835628"/>
                  <a:pt x="11820298" y="4864058"/>
                  <a:pt x="11855368" y="4864058"/>
                </a:cubicBezTo>
                <a:cubicBezTo>
                  <a:pt x="11890438" y="4864058"/>
                  <a:pt x="11918868" y="4835628"/>
                  <a:pt x="11918868" y="4800558"/>
                </a:cubicBezTo>
                <a:cubicBezTo>
                  <a:pt x="11918868" y="4765488"/>
                  <a:pt x="11890438" y="4737058"/>
                  <a:pt x="11855368" y="4737058"/>
                </a:cubicBezTo>
                <a:close/>
                <a:moveTo>
                  <a:pt x="11588668" y="4737058"/>
                </a:moveTo>
                <a:cubicBezTo>
                  <a:pt x="11553598" y="4737058"/>
                  <a:pt x="11525168" y="4765488"/>
                  <a:pt x="11525168" y="4800558"/>
                </a:cubicBezTo>
                <a:cubicBezTo>
                  <a:pt x="11525168" y="4835628"/>
                  <a:pt x="11553598" y="4864058"/>
                  <a:pt x="11588668" y="4864058"/>
                </a:cubicBezTo>
                <a:cubicBezTo>
                  <a:pt x="11623738" y="4864058"/>
                  <a:pt x="11652168" y="4835628"/>
                  <a:pt x="11652168" y="4800558"/>
                </a:cubicBezTo>
                <a:cubicBezTo>
                  <a:pt x="11652168" y="4765488"/>
                  <a:pt x="11623738" y="4737058"/>
                  <a:pt x="11588668" y="4737058"/>
                </a:cubicBezTo>
                <a:close/>
                <a:moveTo>
                  <a:pt x="11321968" y="4737058"/>
                </a:moveTo>
                <a:cubicBezTo>
                  <a:pt x="11286898" y="4737058"/>
                  <a:pt x="11258468" y="4765488"/>
                  <a:pt x="11258468" y="4800558"/>
                </a:cubicBezTo>
                <a:cubicBezTo>
                  <a:pt x="11258468" y="4835628"/>
                  <a:pt x="11286898" y="4864058"/>
                  <a:pt x="11321968" y="4864058"/>
                </a:cubicBezTo>
                <a:cubicBezTo>
                  <a:pt x="11357038" y="4864058"/>
                  <a:pt x="11385468" y="4835628"/>
                  <a:pt x="11385468" y="4800558"/>
                </a:cubicBezTo>
                <a:cubicBezTo>
                  <a:pt x="11385468" y="4765488"/>
                  <a:pt x="11357038" y="4737058"/>
                  <a:pt x="11321968" y="4737058"/>
                </a:cubicBezTo>
                <a:close/>
                <a:moveTo>
                  <a:pt x="11055268" y="4737058"/>
                </a:moveTo>
                <a:cubicBezTo>
                  <a:pt x="11020198" y="4737058"/>
                  <a:pt x="10991768" y="4765488"/>
                  <a:pt x="10991768" y="4800558"/>
                </a:cubicBezTo>
                <a:cubicBezTo>
                  <a:pt x="10991768" y="4835628"/>
                  <a:pt x="11020198" y="4864058"/>
                  <a:pt x="11055268" y="4864058"/>
                </a:cubicBezTo>
                <a:cubicBezTo>
                  <a:pt x="11090338" y="4864058"/>
                  <a:pt x="11118768" y="4835628"/>
                  <a:pt x="11118768" y="4800558"/>
                </a:cubicBezTo>
                <a:cubicBezTo>
                  <a:pt x="11118768" y="4765488"/>
                  <a:pt x="11090338" y="4737058"/>
                  <a:pt x="11055268" y="4737058"/>
                </a:cubicBezTo>
                <a:close/>
                <a:moveTo>
                  <a:pt x="10788568" y="4737058"/>
                </a:moveTo>
                <a:cubicBezTo>
                  <a:pt x="10753498" y="4737058"/>
                  <a:pt x="10725068" y="4765488"/>
                  <a:pt x="10725068" y="4800558"/>
                </a:cubicBezTo>
                <a:cubicBezTo>
                  <a:pt x="10725068" y="4835628"/>
                  <a:pt x="10753498" y="4864058"/>
                  <a:pt x="10788568" y="4864058"/>
                </a:cubicBezTo>
                <a:cubicBezTo>
                  <a:pt x="10823638" y="4864058"/>
                  <a:pt x="10852068" y="4835628"/>
                  <a:pt x="10852068" y="4800558"/>
                </a:cubicBezTo>
                <a:cubicBezTo>
                  <a:pt x="10852068" y="4765488"/>
                  <a:pt x="10823638" y="4737058"/>
                  <a:pt x="10788568" y="4737058"/>
                </a:cubicBezTo>
                <a:close/>
                <a:moveTo>
                  <a:pt x="10521868" y="4737058"/>
                </a:moveTo>
                <a:cubicBezTo>
                  <a:pt x="10486798" y="4737058"/>
                  <a:pt x="10458368" y="4765488"/>
                  <a:pt x="10458368" y="4800558"/>
                </a:cubicBezTo>
                <a:cubicBezTo>
                  <a:pt x="10458368" y="4835628"/>
                  <a:pt x="10486798" y="4864058"/>
                  <a:pt x="10521868" y="4864058"/>
                </a:cubicBezTo>
                <a:cubicBezTo>
                  <a:pt x="10556938" y="4864058"/>
                  <a:pt x="10585368" y="4835628"/>
                  <a:pt x="10585368" y="4800558"/>
                </a:cubicBezTo>
                <a:cubicBezTo>
                  <a:pt x="10585368" y="4765488"/>
                  <a:pt x="10556938" y="4737058"/>
                  <a:pt x="10521868" y="4737058"/>
                </a:cubicBezTo>
                <a:close/>
                <a:moveTo>
                  <a:pt x="10255168" y="4737058"/>
                </a:moveTo>
                <a:cubicBezTo>
                  <a:pt x="10220098" y="4737058"/>
                  <a:pt x="10191668" y="4765488"/>
                  <a:pt x="10191668" y="4800558"/>
                </a:cubicBezTo>
                <a:cubicBezTo>
                  <a:pt x="10191668" y="4835628"/>
                  <a:pt x="10220098" y="4864058"/>
                  <a:pt x="10255168" y="4864058"/>
                </a:cubicBezTo>
                <a:cubicBezTo>
                  <a:pt x="10290238" y="4864058"/>
                  <a:pt x="10318668" y="4835628"/>
                  <a:pt x="10318668" y="4800558"/>
                </a:cubicBezTo>
                <a:cubicBezTo>
                  <a:pt x="10318668" y="4765488"/>
                  <a:pt x="10290238" y="4737058"/>
                  <a:pt x="10255168" y="4737058"/>
                </a:cubicBezTo>
                <a:close/>
                <a:moveTo>
                  <a:pt x="9988468" y="4737058"/>
                </a:moveTo>
                <a:cubicBezTo>
                  <a:pt x="9953398" y="4737058"/>
                  <a:pt x="9924968" y="4765488"/>
                  <a:pt x="9924968" y="4800558"/>
                </a:cubicBezTo>
                <a:cubicBezTo>
                  <a:pt x="9924968" y="4835628"/>
                  <a:pt x="9953398" y="4864058"/>
                  <a:pt x="9988468" y="4864058"/>
                </a:cubicBezTo>
                <a:cubicBezTo>
                  <a:pt x="10023538" y="4864058"/>
                  <a:pt x="10051968" y="4835628"/>
                  <a:pt x="10051968" y="4800558"/>
                </a:cubicBezTo>
                <a:cubicBezTo>
                  <a:pt x="10051968" y="4765488"/>
                  <a:pt x="10023538" y="4737058"/>
                  <a:pt x="9988468" y="4737058"/>
                </a:cubicBezTo>
                <a:close/>
                <a:moveTo>
                  <a:pt x="9721768" y="4737058"/>
                </a:moveTo>
                <a:cubicBezTo>
                  <a:pt x="9686698" y="4737058"/>
                  <a:pt x="9658268" y="4765488"/>
                  <a:pt x="9658268" y="4800558"/>
                </a:cubicBezTo>
                <a:cubicBezTo>
                  <a:pt x="9658268" y="4835628"/>
                  <a:pt x="9686698" y="4864058"/>
                  <a:pt x="9721768" y="4864058"/>
                </a:cubicBezTo>
                <a:cubicBezTo>
                  <a:pt x="9756838" y="4864058"/>
                  <a:pt x="9785268" y="4835628"/>
                  <a:pt x="9785268" y="4800558"/>
                </a:cubicBezTo>
                <a:cubicBezTo>
                  <a:pt x="9785268" y="4765488"/>
                  <a:pt x="9756838" y="4737058"/>
                  <a:pt x="9721768" y="4737058"/>
                </a:cubicBezTo>
                <a:close/>
                <a:moveTo>
                  <a:pt x="9455068" y="4737058"/>
                </a:moveTo>
                <a:cubicBezTo>
                  <a:pt x="9419998" y="4737058"/>
                  <a:pt x="9391568" y="4765488"/>
                  <a:pt x="9391568" y="4800558"/>
                </a:cubicBezTo>
                <a:cubicBezTo>
                  <a:pt x="9391568" y="4835628"/>
                  <a:pt x="9419998" y="4864058"/>
                  <a:pt x="9455068" y="4864058"/>
                </a:cubicBezTo>
                <a:cubicBezTo>
                  <a:pt x="9490138" y="4864058"/>
                  <a:pt x="9518568" y="4835628"/>
                  <a:pt x="9518568" y="4800558"/>
                </a:cubicBezTo>
                <a:cubicBezTo>
                  <a:pt x="9518568" y="4765488"/>
                  <a:pt x="9490138" y="4737058"/>
                  <a:pt x="9455068" y="4737058"/>
                </a:cubicBezTo>
                <a:close/>
                <a:moveTo>
                  <a:pt x="9188368" y="4737058"/>
                </a:moveTo>
                <a:cubicBezTo>
                  <a:pt x="9153298" y="4737058"/>
                  <a:pt x="9124868" y="4765488"/>
                  <a:pt x="9124868" y="4800558"/>
                </a:cubicBezTo>
                <a:cubicBezTo>
                  <a:pt x="9124868" y="4835628"/>
                  <a:pt x="9153298" y="4864058"/>
                  <a:pt x="9188368" y="4864058"/>
                </a:cubicBezTo>
                <a:cubicBezTo>
                  <a:pt x="9223438" y="4864058"/>
                  <a:pt x="9251868" y="4835628"/>
                  <a:pt x="9251868" y="4800558"/>
                </a:cubicBezTo>
                <a:cubicBezTo>
                  <a:pt x="9251868" y="4765488"/>
                  <a:pt x="9223438" y="4737058"/>
                  <a:pt x="9188368" y="4737058"/>
                </a:cubicBezTo>
                <a:close/>
                <a:moveTo>
                  <a:pt x="8921668" y="4737058"/>
                </a:moveTo>
                <a:cubicBezTo>
                  <a:pt x="8886598" y="4737058"/>
                  <a:pt x="8858168" y="4765488"/>
                  <a:pt x="8858168" y="4800558"/>
                </a:cubicBezTo>
                <a:cubicBezTo>
                  <a:pt x="8858168" y="4835628"/>
                  <a:pt x="8886598" y="4864058"/>
                  <a:pt x="8921668" y="4864058"/>
                </a:cubicBezTo>
                <a:cubicBezTo>
                  <a:pt x="8956738" y="4864058"/>
                  <a:pt x="8985168" y="4835628"/>
                  <a:pt x="8985168" y="4800558"/>
                </a:cubicBezTo>
                <a:cubicBezTo>
                  <a:pt x="8985168" y="4765488"/>
                  <a:pt x="8956738" y="4737058"/>
                  <a:pt x="8921668" y="4737058"/>
                </a:cubicBezTo>
                <a:close/>
                <a:moveTo>
                  <a:pt x="8654968" y="4737058"/>
                </a:moveTo>
                <a:cubicBezTo>
                  <a:pt x="8619898" y="4737058"/>
                  <a:pt x="8591468" y="4765488"/>
                  <a:pt x="8591468" y="4800558"/>
                </a:cubicBezTo>
                <a:cubicBezTo>
                  <a:pt x="8591468" y="4835628"/>
                  <a:pt x="8619898" y="4864058"/>
                  <a:pt x="8654968" y="4864058"/>
                </a:cubicBezTo>
                <a:cubicBezTo>
                  <a:pt x="8690038" y="4864058"/>
                  <a:pt x="8718468" y="4835628"/>
                  <a:pt x="8718468" y="4800558"/>
                </a:cubicBezTo>
                <a:cubicBezTo>
                  <a:pt x="8718468" y="4765488"/>
                  <a:pt x="8690038" y="4737058"/>
                  <a:pt x="8654968" y="4737058"/>
                </a:cubicBezTo>
                <a:close/>
                <a:moveTo>
                  <a:pt x="8388268" y="4737058"/>
                </a:moveTo>
                <a:cubicBezTo>
                  <a:pt x="8353198" y="4737058"/>
                  <a:pt x="8324768" y="4765488"/>
                  <a:pt x="8324768" y="4800558"/>
                </a:cubicBezTo>
                <a:cubicBezTo>
                  <a:pt x="8324768" y="4835628"/>
                  <a:pt x="8353198" y="4864058"/>
                  <a:pt x="8388268" y="4864058"/>
                </a:cubicBezTo>
                <a:cubicBezTo>
                  <a:pt x="8423338" y="4864058"/>
                  <a:pt x="8451768" y="4835628"/>
                  <a:pt x="8451768" y="4800558"/>
                </a:cubicBezTo>
                <a:cubicBezTo>
                  <a:pt x="8451768" y="4765488"/>
                  <a:pt x="8423338" y="4737058"/>
                  <a:pt x="8388268" y="4737058"/>
                </a:cubicBezTo>
                <a:close/>
                <a:moveTo>
                  <a:pt x="8121568" y="4737058"/>
                </a:moveTo>
                <a:cubicBezTo>
                  <a:pt x="8086498" y="4737058"/>
                  <a:pt x="8058068" y="4765488"/>
                  <a:pt x="8058068" y="4800558"/>
                </a:cubicBezTo>
                <a:cubicBezTo>
                  <a:pt x="8058068" y="4835628"/>
                  <a:pt x="8086498" y="4864058"/>
                  <a:pt x="8121568" y="4864058"/>
                </a:cubicBezTo>
                <a:cubicBezTo>
                  <a:pt x="8156638" y="4864058"/>
                  <a:pt x="8185068" y="4835628"/>
                  <a:pt x="8185068" y="4800558"/>
                </a:cubicBezTo>
                <a:cubicBezTo>
                  <a:pt x="8185068" y="4765488"/>
                  <a:pt x="8156638" y="4737058"/>
                  <a:pt x="8121568" y="4737058"/>
                </a:cubicBezTo>
                <a:close/>
                <a:moveTo>
                  <a:pt x="7854868" y="4737058"/>
                </a:moveTo>
                <a:cubicBezTo>
                  <a:pt x="7819798" y="4737058"/>
                  <a:pt x="7791368" y="4765488"/>
                  <a:pt x="7791368" y="4800558"/>
                </a:cubicBezTo>
                <a:cubicBezTo>
                  <a:pt x="7791368" y="4835628"/>
                  <a:pt x="7819798" y="4864058"/>
                  <a:pt x="7854868" y="4864058"/>
                </a:cubicBezTo>
                <a:cubicBezTo>
                  <a:pt x="7889938" y="4864058"/>
                  <a:pt x="7918368" y="4835628"/>
                  <a:pt x="7918368" y="4800558"/>
                </a:cubicBezTo>
                <a:cubicBezTo>
                  <a:pt x="7918368" y="4765488"/>
                  <a:pt x="7889938" y="4737058"/>
                  <a:pt x="7854868" y="4737058"/>
                </a:cubicBezTo>
                <a:close/>
                <a:moveTo>
                  <a:pt x="7588168" y="4737058"/>
                </a:moveTo>
                <a:cubicBezTo>
                  <a:pt x="7553098" y="4737058"/>
                  <a:pt x="7524668" y="4765488"/>
                  <a:pt x="7524668" y="4800558"/>
                </a:cubicBezTo>
                <a:cubicBezTo>
                  <a:pt x="7524668" y="4835628"/>
                  <a:pt x="7553098" y="4864058"/>
                  <a:pt x="7588168" y="4864058"/>
                </a:cubicBezTo>
                <a:cubicBezTo>
                  <a:pt x="7623238" y="4864058"/>
                  <a:pt x="7651668" y="4835628"/>
                  <a:pt x="7651668" y="4800558"/>
                </a:cubicBezTo>
                <a:cubicBezTo>
                  <a:pt x="7651668" y="4765488"/>
                  <a:pt x="7623238" y="4737058"/>
                  <a:pt x="7588168" y="4737058"/>
                </a:cubicBezTo>
                <a:close/>
                <a:moveTo>
                  <a:pt x="7321468" y="4737058"/>
                </a:moveTo>
                <a:cubicBezTo>
                  <a:pt x="7286398" y="4737058"/>
                  <a:pt x="7257968" y="4765488"/>
                  <a:pt x="7257968" y="4800558"/>
                </a:cubicBezTo>
                <a:cubicBezTo>
                  <a:pt x="7257968" y="4835628"/>
                  <a:pt x="7286398" y="4864058"/>
                  <a:pt x="7321468" y="4864058"/>
                </a:cubicBezTo>
                <a:cubicBezTo>
                  <a:pt x="7356538" y="4864058"/>
                  <a:pt x="7384968" y="4835628"/>
                  <a:pt x="7384968" y="4800558"/>
                </a:cubicBezTo>
                <a:cubicBezTo>
                  <a:pt x="7384968" y="4765488"/>
                  <a:pt x="7356538" y="4737058"/>
                  <a:pt x="7321468" y="4737058"/>
                </a:cubicBezTo>
                <a:close/>
                <a:moveTo>
                  <a:pt x="7054768" y="4737058"/>
                </a:moveTo>
                <a:cubicBezTo>
                  <a:pt x="7019698" y="4737058"/>
                  <a:pt x="6991268" y="4765488"/>
                  <a:pt x="6991268" y="4800558"/>
                </a:cubicBezTo>
                <a:cubicBezTo>
                  <a:pt x="6991268" y="4835628"/>
                  <a:pt x="7019698" y="4864058"/>
                  <a:pt x="7054768" y="4864058"/>
                </a:cubicBezTo>
                <a:cubicBezTo>
                  <a:pt x="7089838" y="4864058"/>
                  <a:pt x="7118268" y="4835628"/>
                  <a:pt x="7118268" y="4800558"/>
                </a:cubicBezTo>
                <a:cubicBezTo>
                  <a:pt x="7118268" y="4765488"/>
                  <a:pt x="7089838" y="4737058"/>
                  <a:pt x="7054768" y="4737058"/>
                </a:cubicBezTo>
                <a:close/>
                <a:moveTo>
                  <a:pt x="6788068" y="4737058"/>
                </a:moveTo>
                <a:cubicBezTo>
                  <a:pt x="6752998" y="4737058"/>
                  <a:pt x="6724568" y="4765488"/>
                  <a:pt x="6724568" y="4800558"/>
                </a:cubicBezTo>
                <a:cubicBezTo>
                  <a:pt x="6724568" y="4835628"/>
                  <a:pt x="6752998" y="4864058"/>
                  <a:pt x="6788068" y="4864058"/>
                </a:cubicBezTo>
                <a:cubicBezTo>
                  <a:pt x="6823138" y="4864058"/>
                  <a:pt x="6851568" y="4835628"/>
                  <a:pt x="6851568" y="4800558"/>
                </a:cubicBezTo>
                <a:cubicBezTo>
                  <a:pt x="6851568" y="4765488"/>
                  <a:pt x="6823138" y="4737058"/>
                  <a:pt x="6788068" y="4737058"/>
                </a:cubicBezTo>
                <a:close/>
                <a:moveTo>
                  <a:pt x="6521368" y="4737058"/>
                </a:moveTo>
                <a:cubicBezTo>
                  <a:pt x="6486298" y="4737058"/>
                  <a:pt x="6457868" y="4765488"/>
                  <a:pt x="6457868" y="4800558"/>
                </a:cubicBezTo>
                <a:cubicBezTo>
                  <a:pt x="6457868" y="4835628"/>
                  <a:pt x="6486298" y="4864058"/>
                  <a:pt x="6521368" y="4864058"/>
                </a:cubicBezTo>
                <a:cubicBezTo>
                  <a:pt x="6556438" y="4864058"/>
                  <a:pt x="6584868" y="4835628"/>
                  <a:pt x="6584868" y="4800558"/>
                </a:cubicBezTo>
                <a:cubicBezTo>
                  <a:pt x="6584868" y="4765488"/>
                  <a:pt x="6556438" y="4737058"/>
                  <a:pt x="6521368" y="4737058"/>
                </a:cubicBezTo>
                <a:close/>
                <a:moveTo>
                  <a:pt x="6254668" y="4737058"/>
                </a:moveTo>
                <a:cubicBezTo>
                  <a:pt x="6219598" y="4737058"/>
                  <a:pt x="6191168" y="4765488"/>
                  <a:pt x="6191168" y="4800558"/>
                </a:cubicBezTo>
                <a:cubicBezTo>
                  <a:pt x="6191168" y="4835628"/>
                  <a:pt x="6219598" y="4864058"/>
                  <a:pt x="6254668" y="4864058"/>
                </a:cubicBezTo>
                <a:cubicBezTo>
                  <a:pt x="6289738" y="4864058"/>
                  <a:pt x="6318168" y="4835628"/>
                  <a:pt x="6318168" y="4800558"/>
                </a:cubicBezTo>
                <a:cubicBezTo>
                  <a:pt x="6318168" y="4765488"/>
                  <a:pt x="6289738" y="4737058"/>
                  <a:pt x="6254668" y="4737058"/>
                </a:cubicBezTo>
                <a:close/>
                <a:moveTo>
                  <a:pt x="5987973" y="4737058"/>
                </a:moveTo>
                <a:cubicBezTo>
                  <a:pt x="5952901" y="4737058"/>
                  <a:pt x="5924469" y="4765488"/>
                  <a:pt x="5924469" y="4800558"/>
                </a:cubicBezTo>
                <a:cubicBezTo>
                  <a:pt x="5924469" y="4835628"/>
                  <a:pt x="5952901" y="4864058"/>
                  <a:pt x="5987973" y="4864058"/>
                </a:cubicBezTo>
                <a:cubicBezTo>
                  <a:pt x="6023047" y="4864058"/>
                  <a:pt x="6051479" y="4835628"/>
                  <a:pt x="6051479" y="4800558"/>
                </a:cubicBezTo>
                <a:cubicBezTo>
                  <a:pt x="6051479" y="4765488"/>
                  <a:pt x="6023047" y="4737058"/>
                  <a:pt x="5987973" y="4737058"/>
                </a:cubicBezTo>
                <a:close/>
                <a:moveTo>
                  <a:pt x="5721271" y="4737058"/>
                </a:moveTo>
                <a:cubicBezTo>
                  <a:pt x="5686205" y="4737058"/>
                  <a:pt x="5657772" y="4765488"/>
                  <a:pt x="5657772" y="4800558"/>
                </a:cubicBezTo>
                <a:cubicBezTo>
                  <a:pt x="5657772" y="4835628"/>
                  <a:pt x="5686205" y="4864058"/>
                  <a:pt x="5721271" y="4864058"/>
                </a:cubicBezTo>
                <a:cubicBezTo>
                  <a:pt x="5756343" y="4864058"/>
                  <a:pt x="5784771" y="4835628"/>
                  <a:pt x="5784771" y="4800558"/>
                </a:cubicBezTo>
                <a:cubicBezTo>
                  <a:pt x="5784771" y="4765488"/>
                  <a:pt x="5756343" y="4737058"/>
                  <a:pt x="5721271" y="4737058"/>
                </a:cubicBezTo>
                <a:close/>
                <a:moveTo>
                  <a:pt x="5454579" y="4737058"/>
                </a:moveTo>
                <a:cubicBezTo>
                  <a:pt x="5419511" y="4737058"/>
                  <a:pt x="5391083" y="4765488"/>
                  <a:pt x="5391083" y="4800558"/>
                </a:cubicBezTo>
                <a:cubicBezTo>
                  <a:pt x="5391083" y="4835628"/>
                  <a:pt x="5419511" y="4864058"/>
                  <a:pt x="5454579" y="4864058"/>
                </a:cubicBezTo>
                <a:cubicBezTo>
                  <a:pt x="5489650" y="4864058"/>
                  <a:pt x="5518077" y="4835628"/>
                  <a:pt x="5518077" y="4800558"/>
                </a:cubicBezTo>
                <a:cubicBezTo>
                  <a:pt x="5518077" y="4765488"/>
                  <a:pt x="5489650" y="4737058"/>
                  <a:pt x="5454579" y="4737058"/>
                </a:cubicBezTo>
                <a:close/>
                <a:moveTo>
                  <a:pt x="5187881" y="4737058"/>
                </a:moveTo>
                <a:cubicBezTo>
                  <a:pt x="5152812" y="4737058"/>
                  <a:pt x="5124380" y="4765488"/>
                  <a:pt x="5124380" y="4800558"/>
                </a:cubicBezTo>
                <a:cubicBezTo>
                  <a:pt x="5124380" y="4835628"/>
                  <a:pt x="5152812" y="4864058"/>
                  <a:pt x="5187881" y="4864058"/>
                </a:cubicBezTo>
                <a:cubicBezTo>
                  <a:pt x="5222940" y="4864058"/>
                  <a:pt x="5251377" y="4835628"/>
                  <a:pt x="5251377" y="4800558"/>
                </a:cubicBezTo>
                <a:cubicBezTo>
                  <a:pt x="5251377" y="4765488"/>
                  <a:pt x="5222940" y="4737058"/>
                  <a:pt x="5187881" y="4737058"/>
                </a:cubicBezTo>
                <a:close/>
                <a:moveTo>
                  <a:pt x="4921178" y="4737058"/>
                </a:moveTo>
                <a:cubicBezTo>
                  <a:pt x="4886111" y="4737058"/>
                  <a:pt x="4857680" y="4765488"/>
                  <a:pt x="4857680" y="4800558"/>
                </a:cubicBezTo>
                <a:cubicBezTo>
                  <a:pt x="4857680" y="4835628"/>
                  <a:pt x="4886111" y="4864058"/>
                  <a:pt x="4921178" y="4864058"/>
                </a:cubicBezTo>
                <a:cubicBezTo>
                  <a:pt x="4956248" y="4864058"/>
                  <a:pt x="4984679" y="4835628"/>
                  <a:pt x="4984679" y="4800558"/>
                </a:cubicBezTo>
                <a:cubicBezTo>
                  <a:pt x="4984679" y="4765488"/>
                  <a:pt x="4956248" y="4737058"/>
                  <a:pt x="4921178" y="4737058"/>
                </a:cubicBezTo>
                <a:close/>
                <a:moveTo>
                  <a:pt x="4654480" y="4737058"/>
                </a:moveTo>
                <a:cubicBezTo>
                  <a:pt x="4619417" y="4737058"/>
                  <a:pt x="4590993" y="4765488"/>
                  <a:pt x="4590993" y="4800558"/>
                </a:cubicBezTo>
                <a:cubicBezTo>
                  <a:pt x="4590993" y="4835628"/>
                  <a:pt x="4619417" y="4864058"/>
                  <a:pt x="4654480" y="4864058"/>
                </a:cubicBezTo>
                <a:cubicBezTo>
                  <a:pt x="4689543" y="4864058"/>
                  <a:pt x="4717970" y="4835628"/>
                  <a:pt x="4717970" y="4800558"/>
                </a:cubicBezTo>
                <a:cubicBezTo>
                  <a:pt x="4717970" y="4765488"/>
                  <a:pt x="4689543" y="4737058"/>
                  <a:pt x="4654480" y="4737058"/>
                </a:cubicBezTo>
                <a:close/>
                <a:moveTo>
                  <a:pt x="4387783" y="4737058"/>
                </a:moveTo>
                <a:cubicBezTo>
                  <a:pt x="4352712" y="4737058"/>
                  <a:pt x="4324287" y="4765488"/>
                  <a:pt x="4324287" y="4800558"/>
                </a:cubicBezTo>
                <a:cubicBezTo>
                  <a:pt x="4324287" y="4835628"/>
                  <a:pt x="4352712" y="4864058"/>
                  <a:pt x="4387783" y="4864058"/>
                </a:cubicBezTo>
                <a:cubicBezTo>
                  <a:pt x="4422854" y="4864058"/>
                  <a:pt x="4451293" y="4835628"/>
                  <a:pt x="4451293" y="4800558"/>
                </a:cubicBezTo>
                <a:cubicBezTo>
                  <a:pt x="4451293" y="4765488"/>
                  <a:pt x="4422854" y="4737058"/>
                  <a:pt x="4387783" y="4737058"/>
                </a:cubicBezTo>
                <a:close/>
                <a:moveTo>
                  <a:pt x="4121075" y="4737058"/>
                </a:moveTo>
                <a:cubicBezTo>
                  <a:pt x="4086010" y="4737058"/>
                  <a:pt x="4057621" y="4765488"/>
                  <a:pt x="4057621" y="4800558"/>
                </a:cubicBezTo>
                <a:cubicBezTo>
                  <a:pt x="4057621" y="4835628"/>
                  <a:pt x="4086010" y="4864058"/>
                  <a:pt x="4121075" y="4864058"/>
                </a:cubicBezTo>
                <a:cubicBezTo>
                  <a:pt x="4156156" y="4864058"/>
                  <a:pt x="4184584" y="4835628"/>
                  <a:pt x="4184584" y="4800558"/>
                </a:cubicBezTo>
                <a:cubicBezTo>
                  <a:pt x="4184584" y="4765488"/>
                  <a:pt x="4156156" y="4737058"/>
                  <a:pt x="4121075" y="4737058"/>
                </a:cubicBezTo>
                <a:close/>
                <a:moveTo>
                  <a:pt x="3854418" y="4737058"/>
                </a:moveTo>
                <a:cubicBezTo>
                  <a:pt x="3819348" y="4737058"/>
                  <a:pt x="3790917" y="4765488"/>
                  <a:pt x="3790917" y="4800558"/>
                </a:cubicBezTo>
                <a:cubicBezTo>
                  <a:pt x="3790917" y="4835628"/>
                  <a:pt x="3819348" y="4864058"/>
                  <a:pt x="3854418" y="4864058"/>
                </a:cubicBezTo>
                <a:cubicBezTo>
                  <a:pt x="3889492" y="4864058"/>
                  <a:pt x="3917924" y="4835628"/>
                  <a:pt x="3917924" y="4800558"/>
                </a:cubicBezTo>
                <a:cubicBezTo>
                  <a:pt x="3917924" y="4765488"/>
                  <a:pt x="3889492" y="4737058"/>
                  <a:pt x="3854418" y="4737058"/>
                </a:cubicBezTo>
                <a:close/>
                <a:moveTo>
                  <a:pt x="3587728" y="4737058"/>
                </a:moveTo>
                <a:cubicBezTo>
                  <a:pt x="3552654" y="4737058"/>
                  <a:pt x="3524227" y="4765488"/>
                  <a:pt x="3524227" y="4800558"/>
                </a:cubicBezTo>
                <a:cubicBezTo>
                  <a:pt x="3524227" y="4835628"/>
                  <a:pt x="3552654" y="4864058"/>
                  <a:pt x="3587728" y="4864058"/>
                </a:cubicBezTo>
                <a:cubicBezTo>
                  <a:pt x="3622796" y="4864058"/>
                  <a:pt x="3651227" y="4835628"/>
                  <a:pt x="3651227" y="4800558"/>
                </a:cubicBezTo>
                <a:cubicBezTo>
                  <a:pt x="3651227" y="4765488"/>
                  <a:pt x="3622796" y="4737058"/>
                  <a:pt x="3587728" y="4737058"/>
                </a:cubicBezTo>
                <a:close/>
                <a:moveTo>
                  <a:pt x="3321010" y="4737058"/>
                </a:moveTo>
                <a:cubicBezTo>
                  <a:pt x="3285941" y="4737058"/>
                  <a:pt x="3257513" y="4765488"/>
                  <a:pt x="3257513" y="4800558"/>
                </a:cubicBezTo>
                <a:cubicBezTo>
                  <a:pt x="3257513" y="4835628"/>
                  <a:pt x="3285941" y="4864058"/>
                  <a:pt x="3321010" y="4864058"/>
                </a:cubicBezTo>
                <a:cubicBezTo>
                  <a:pt x="3356083" y="4864058"/>
                  <a:pt x="3384516" y="4835628"/>
                  <a:pt x="3384516" y="4800558"/>
                </a:cubicBezTo>
                <a:cubicBezTo>
                  <a:pt x="3384516" y="4765488"/>
                  <a:pt x="3356083" y="4737058"/>
                  <a:pt x="3321010" y="4737058"/>
                </a:cubicBezTo>
                <a:close/>
                <a:moveTo>
                  <a:pt x="3054327" y="4737058"/>
                </a:moveTo>
                <a:cubicBezTo>
                  <a:pt x="3019259" y="4737058"/>
                  <a:pt x="2990832" y="4765488"/>
                  <a:pt x="2990832" y="4800558"/>
                </a:cubicBezTo>
                <a:cubicBezTo>
                  <a:pt x="2990832" y="4835628"/>
                  <a:pt x="3019259" y="4864058"/>
                  <a:pt x="3054327" y="4864058"/>
                </a:cubicBezTo>
                <a:cubicBezTo>
                  <a:pt x="3089395" y="4864058"/>
                  <a:pt x="3117823" y="4835628"/>
                  <a:pt x="3117823" y="4800558"/>
                </a:cubicBezTo>
                <a:cubicBezTo>
                  <a:pt x="3117823" y="4765488"/>
                  <a:pt x="3089395" y="4737058"/>
                  <a:pt x="3054327" y="4737058"/>
                </a:cubicBezTo>
                <a:close/>
                <a:moveTo>
                  <a:pt x="2787646" y="4737058"/>
                </a:moveTo>
                <a:cubicBezTo>
                  <a:pt x="2752578" y="4737058"/>
                  <a:pt x="2724150" y="4765488"/>
                  <a:pt x="2724150" y="4800558"/>
                </a:cubicBezTo>
                <a:cubicBezTo>
                  <a:pt x="2724150" y="4835628"/>
                  <a:pt x="2752578" y="4864058"/>
                  <a:pt x="2787646" y="4864058"/>
                </a:cubicBezTo>
                <a:cubicBezTo>
                  <a:pt x="2822714" y="4864058"/>
                  <a:pt x="2851141" y="4835628"/>
                  <a:pt x="2851141" y="4800558"/>
                </a:cubicBezTo>
                <a:cubicBezTo>
                  <a:pt x="2851141" y="4765488"/>
                  <a:pt x="2822714" y="4737058"/>
                  <a:pt x="2787646" y="4737058"/>
                </a:cubicBezTo>
                <a:close/>
                <a:moveTo>
                  <a:pt x="2520931" y="4737058"/>
                </a:moveTo>
                <a:cubicBezTo>
                  <a:pt x="2485858" y="4737058"/>
                  <a:pt x="2457425" y="4765488"/>
                  <a:pt x="2457425" y="4800558"/>
                </a:cubicBezTo>
                <a:cubicBezTo>
                  <a:pt x="2457425" y="4835628"/>
                  <a:pt x="2485858" y="4864058"/>
                  <a:pt x="2520931" y="4864058"/>
                </a:cubicBezTo>
                <a:cubicBezTo>
                  <a:pt x="2556005" y="4864058"/>
                  <a:pt x="2584437" y="4835628"/>
                  <a:pt x="2584437" y="4800558"/>
                </a:cubicBezTo>
                <a:cubicBezTo>
                  <a:pt x="2584437" y="4765488"/>
                  <a:pt x="2556005" y="4737058"/>
                  <a:pt x="2520931" y="4737058"/>
                </a:cubicBezTo>
                <a:close/>
                <a:moveTo>
                  <a:pt x="2254228" y="4737058"/>
                </a:moveTo>
                <a:cubicBezTo>
                  <a:pt x="2219156" y="4737058"/>
                  <a:pt x="2190729" y="4765488"/>
                  <a:pt x="2190729" y="4800558"/>
                </a:cubicBezTo>
                <a:cubicBezTo>
                  <a:pt x="2190729" y="4835628"/>
                  <a:pt x="2219156" y="4864058"/>
                  <a:pt x="2254228" y="4864058"/>
                </a:cubicBezTo>
                <a:cubicBezTo>
                  <a:pt x="2289302" y="4864058"/>
                  <a:pt x="2317738" y="4835628"/>
                  <a:pt x="2317738" y="4800558"/>
                </a:cubicBezTo>
                <a:cubicBezTo>
                  <a:pt x="2317738" y="4765488"/>
                  <a:pt x="2289302" y="4737058"/>
                  <a:pt x="2254228" y="4737058"/>
                </a:cubicBezTo>
                <a:close/>
                <a:moveTo>
                  <a:pt x="1987530" y="4737058"/>
                </a:moveTo>
                <a:cubicBezTo>
                  <a:pt x="1952451" y="4737058"/>
                  <a:pt x="1924021" y="4765488"/>
                  <a:pt x="1924021" y="4800558"/>
                </a:cubicBezTo>
                <a:cubicBezTo>
                  <a:pt x="1924021" y="4835628"/>
                  <a:pt x="1952451" y="4864058"/>
                  <a:pt x="1987530" y="4864058"/>
                </a:cubicBezTo>
                <a:cubicBezTo>
                  <a:pt x="2022599" y="4864058"/>
                  <a:pt x="2051030" y="4835628"/>
                  <a:pt x="2051030" y="4800558"/>
                </a:cubicBezTo>
                <a:cubicBezTo>
                  <a:pt x="2051030" y="4765488"/>
                  <a:pt x="2022599" y="4737058"/>
                  <a:pt x="1987530" y="4737058"/>
                </a:cubicBezTo>
                <a:close/>
                <a:moveTo>
                  <a:pt x="1720819" y="4737058"/>
                </a:moveTo>
                <a:cubicBezTo>
                  <a:pt x="1685749" y="4737058"/>
                  <a:pt x="1657319" y="4765488"/>
                  <a:pt x="1657319" y="4800558"/>
                </a:cubicBezTo>
                <a:cubicBezTo>
                  <a:pt x="1657319" y="4835628"/>
                  <a:pt x="1685749" y="4864058"/>
                  <a:pt x="1720819" y="4864058"/>
                </a:cubicBezTo>
                <a:cubicBezTo>
                  <a:pt x="1755890" y="4864058"/>
                  <a:pt x="1784319" y="4835628"/>
                  <a:pt x="1784319" y="4800558"/>
                </a:cubicBezTo>
                <a:cubicBezTo>
                  <a:pt x="1784319" y="4765488"/>
                  <a:pt x="1755890" y="4737058"/>
                  <a:pt x="1720819" y="4737058"/>
                </a:cubicBezTo>
                <a:close/>
                <a:moveTo>
                  <a:pt x="1454120" y="4737058"/>
                </a:moveTo>
                <a:cubicBezTo>
                  <a:pt x="1419050" y="4737058"/>
                  <a:pt x="1390620" y="4765488"/>
                  <a:pt x="1390620" y="4800558"/>
                </a:cubicBezTo>
                <a:cubicBezTo>
                  <a:pt x="1390620" y="4835628"/>
                  <a:pt x="1419050" y="4864058"/>
                  <a:pt x="1454120" y="4864058"/>
                </a:cubicBezTo>
                <a:cubicBezTo>
                  <a:pt x="1489190" y="4864058"/>
                  <a:pt x="1517620" y="4835628"/>
                  <a:pt x="1517620" y="4800558"/>
                </a:cubicBezTo>
                <a:cubicBezTo>
                  <a:pt x="1517620" y="4765488"/>
                  <a:pt x="1489190" y="4737058"/>
                  <a:pt x="1454120" y="4737058"/>
                </a:cubicBezTo>
                <a:close/>
                <a:moveTo>
                  <a:pt x="1187422" y="4737058"/>
                </a:moveTo>
                <a:cubicBezTo>
                  <a:pt x="1152352" y="4737058"/>
                  <a:pt x="1123922" y="4765488"/>
                  <a:pt x="1123922" y="4800558"/>
                </a:cubicBezTo>
                <a:cubicBezTo>
                  <a:pt x="1123922" y="4835628"/>
                  <a:pt x="1152352" y="4864058"/>
                  <a:pt x="1187422" y="4864058"/>
                </a:cubicBezTo>
                <a:cubicBezTo>
                  <a:pt x="1222491" y="4864058"/>
                  <a:pt x="1250921" y="4835628"/>
                  <a:pt x="1250921" y="4800558"/>
                </a:cubicBezTo>
                <a:cubicBezTo>
                  <a:pt x="1250921" y="4765488"/>
                  <a:pt x="1222491" y="4737058"/>
                  <a:pt x="1187422" y="4737058"/>
                </a:cubicBezTo>
                <a:close/>
                <a:moveTo>
                  <a:pt x="920723" y="4737058"/>
                </a:moveTo>
                <a:cubicBezTo>
                  <a:pt x="885653" y="4737058"/>
                  <a:pt x="857223" y="4765488"/>
                  <a:pt x="857223" y="4800558"/>
                </a:cubicBezTo>
                <a:cubicBezTo>
                  <a:pt x="857223" y="4835628"/>
                  <a:pt x="885653" y="4864058"/>
                  <a:pt x="920723" y="4864058"/>
                </a:cubicBezTo>
                <a:cubicBezTo>
                  <a:pt x="955793" y="4864058"/>
                  <a:pt x="984223" y="4835628"/>
                  <a:pt x="984223" y="4800558"/>
                </a:cubicBezTo>
                <a:cubicBezTo>
                  <a:pt x="984223" y="4765488"/>
                  <a:pt x="955793" y="4737058"/>
                  <a:pt x="920723" y="4737058"/>
                </a:cubicBezTo>
                <a:close/>
                <a:moveTo>
                  <a:pt x="654025" y="4737058"/>
                </a:moveTo>
                <a:cubicBezTo>
                  <a:pt x="618955" y="4737058"/>
                  <a:pt x="590525" y="4765488"/>
                  <a:pt x="590525" y="4800558"/>
                </a:cubicBezTo>
                <a:cubicBezTo>
                  <a:pt x="590525" y="4835628"/>
                  <a:pt x="618955" y="4864058"/>
                  <a:pt x="654025" y="4864058"/>
                </a:cubicBezTo>
                <a:cubicBezTo>
                  <a:pt x="689095" y="4864058"/>
                  <a:pt x="717525" y="4835628"/>
                  <a:pt x="717525" y="4800558"/>
                </a:cubicBezTo>
                <a:cubicBezTo>
                  <a:pt x="717525" y="4765488"/>
                  <a:pt x="689095" y="4737058"/>
                  <a:pt x="654025" y="4737058"/>
                </a:cubicBezTo>
                <a:close/>
                <a:moveTo>
                  <a:pt x="387327" y="4737058"/>
                </a:moveTo>
                <a:cubicBezTo>
                  <a:pt x="352257" y="4737058"/>
                  <a:pt x="323827" y="4765488"/>
                  <a:pt x="323827" y="4800558"/>
                </a:cubicBezTo>
                <a:cubicBezTo>
                  <a:pt x="323827" y="4835628"/>
                  <a:pt x="352257" y="4864058"/>
                  <a:pt x="387327" y="4864058"/>
                </a:cubicBezTo>
                <a:cubicBezTo>
                  <a:pt x="422396" y="4864058"/>
                  <a:pt x="450826" y="4835628"/>
                  <a:pt x="450826" y="4800558"/>
                </a:cubicBezTo>
                <a:cubicBezTo>
                  <a:pt x="450826" y="4765488"/>
                  <a:pt x="422396" y="4737058"/>
                  <a:pt x="387327" y="4737058"/>
                </a:cubicBezTo>
                <a:close/>
                <a:moveTo>
                  <a:pt x="11855368" y="4432258"/>
                </a:moveTo>
                <a:cubicBezTo>
                  <a:pt x="11820298" y="4432258"/>
                  <a:pt x="11791868" y="4460688"/>
                  <a:pt x="11791868" y="4495758"/>
                </a:cubicBezTo>
                <a:cubicBezTo>
                  <a:pt x="11791868" y="4530828"/>
                  <a:pt x="11820298" y="4559258"/>
                  <a:pt x="11855368" y="4559258"/>
                </a:cubicBezTo>
                <a:cubicBezTo>
                  <a:pt x="11890438" y="4559258"/>
                  <a:pt x="11918868" y="4530828"/>
                  <a:pt x="11918868" y="4495758"/>
                </a:cubicBezTo>
                <a:cubicBezTo>
                  <a:pt x="11918868" y="4460688"/>
                  <a:pt x="11890438" y="4432258"/>
                  <a:pt x="11855368" y="4432258"/>
                </a:cubicBezTo>
                <a:close/>
                <a:moveTo>
                  <a:pt x="11588668" y="4432258"/>
                </a:moveTo>
                <a:cubicBezTo>
                  <a:pt x="11553598" y="4432258"/>
                  <a:pt x="11525168" y="4460688"/>
                  <a:pt x="11525168" y="4495758"/>
                </a:cubicBezTo>
                <a:cubicBezTo>
                  <a:pt x="11525168" y="4530828"/>
                  <a:pt x="11553598" y="4559258"/>
                  <a:pt x="11588668" y="4559258"/>
                </a:cubicBezTo>
                <a:cubicBezTo>
                  <a:pt x="11623738" y="4559258"/>
                  <a:pt x="11652168" y="4530828"/>
                  <a:pt x="11652168" y="4495758"/>
                </a:cubicBezTo>
                <a:cubicBezTo>
                  <a:pt x="11652168" y="4460688"/>
                  <a:pt x="11623738" y="4432258"/>
                  <a:pt x="11588668" y="4432258"/>
                </a:cubicBezTo>
                <a:close/>
                <a:moveTo>
                  <a:pt x="11321968" y="4432258"/>
                </a:moveTo>
                <a:cubicBezTo>
                  <a:pt x="11286898" y="4432258"/>
                  <a:pt x="11258468" y="4460688"/>
                  <a:pt x="11258468" y="4495758"/>
                </a:cubicBezTo>
                <a:cubicBezTo>
                  <a:pt x="11258468" y="4530828"/>
                  <a:pt x="11286898" y="4559258"/>
                  <a:pt x="11321968" y="4559258"/>
                </a:cubicBezTo>
                <a:cubicBezTo>
                  <a:pt x="11357038" y="4559258"/>
                  <a:pt x="11385468" y="4530828"/>
                  <a:pt x="11385468" y="4495758"/>
                </a:cubicBezTo>
                <a:cubicBezTo>
                  <a:pt x="11385468" y="4460688"/>
                  <a:pt x="11357038" y="4432258"/>
                  <a:pt x="11321968" y="4432258"/>
                </a:cubicBezTo>
                <a:close/>
                <a:moveTo>
                  <a:pt x="11055268" y="4432258"/>
                </a:moveTo>
                <a:cubicBezTo>
                  <a:pt x="11020198" y="4432258"/>
                  <a:pt x="10991768" y="4460688"/>
                  <a:pt x="10991768" y="4495758"/>
                </a:cubicBezTo>
                <a:cubicBezTo>
                  <a:pt x="10991768" y="4530828"/>
                  <a:pt x="11020198" y="4559258"/>
                  <a:pt x="11055268" y="4559258"/>
                </a:cubicBezTo>
                <a:cubicBezTo>
                  <a:pt x="11090338" y="4559258"/>
                  <a:pt x="11118768" y="4530828"/>
                  <a:pt x="11118768" y="4495758"/>
                </a:cubicBezTo>
                <a:cubicBezTo>
                  <a:pt x="11118768" y="4460688"/>
                  <a:pt x="11090338" y="4432258"/>
                  <a:pt x="11055268" y="4432258"/>
                </a:cubicBezTo>
                <a:close/>
                <a:moveTo>
                  <a:pt x="10788568" y="4432258"/>
                </a:moveTo>
                <a:cubicBezTo>
                  <a:pt x="10753498" y="4432258"/>
                  <a:pt x="10725068" y="4460688"/>
                  <a:pt x="10725068" y="4495758"/>
                </a:cubicBezTo>
                <a:cubicBezTo>
                  <a:pt x="10725068" y="4530828"/>
                  <a:pt x="10753498" y="4559258"/>
                  <a:pt x="10788568" y="4559258"/>
                </a:cubicBezTo>
                <a:cubicBezTo>
                  <a:pt x="10823638" y="4559258"/>
                  <a:pt x="10852068" y="4530828"/>
                  <a:pt x="10852068" y="4495758"/>
                </a:cubicBezTo>
                <a:cubicBezTo>
                  <a:pt x="10852068" y="4460688"/>
                  <a:pt x="10823638" y="4432258"/>
                  <a:pt x="10788568" y="4432258"/>
                </a:cubicBezTo>
                <a:close/>
                <a:moveTo>
                  <a:pt x="10521868" y="4432258"/>
                </a:moveTo>
                <a:cubicBezTo>
                  <a:pt x="10486798" y="4432258"/>
                  <a:pt x="10458368" y="4460688"/>
                  <a:pt x="10458368" y="4495758"/>
                </a:cubicBezTo>
                <a:cubicBezTo>
                  <a:pt x="10458368" y="4530828"/>
                  <a:pt x="10486798" y="4559258"/>
                  <a:pt x="10521868" y="4559258"/>
                </a:cubicBezTo>
                <a:cubicBezTo>
                  <a:pt x="10556938" y="4559258"/>
                  <a:pt x="10585368" y="4530828"/>
                  <a:pt x="10585368" y="4495758"/>
                </a:cubicBezTo>
                <a:cubicBezTo>
                  <a:pt x="10585368" y="4460688"/>
                  <a:pt x="10556938" y="4432258"/>
                  <a:pt x="10521868" y="4432258"/>
                </a:cubicBezTo>
                <a:close/>
                <a:moveTo>
                  <a:pt x="10255168" y="4432258"/>
                </a:moveTo>
                <a:cubicBezTo>
                  <a:pt x="10220098" y="4432258"/>
                  <a:pt x="10191668" y="4460688"/>
                  <a:pt x="10191668" y="4495758"/>
                </a:cubicBezTo>
                <a:cubicBezTo>
                  <a:pt x="10191668" y="4530828"/>
                  <a:pt x="10220098" y="4559258"/>
                  <a:pt x="10255168" y="4559258"/>
                </a:cubicBezTo>
                <a:cubicBezTo>
                  <a:pt x="10290238" y="4559258"/>
                  <a:pt x="10318668" y="4530828"/>
                  <a:pt x="10318668" y="4495758"/>
                </a:cubicBezTo>
                <a:cubicBezTo>
                  <a:pt x="10318668" y="4460688"/>
                  <a:pt x="10290238" y="4432258"/>
                  <a:pt x="10255168" y="4432258"/>
                </a:cubicBezTo>
                <a:close/>
                <a:moveTo>
                  <a:pt x="9988468" y="4432258"/>
                </a:moveTo>
                <a:cubicBezTo>
                  <a:pt x="9953398" y="4432258"/>
                  <a:pt x="9924968" y="4460688"/>
                  <a:pt x="9924968" y="4495758"/>
                </a:cubicBezTo>
                <a:cubicBezTo>
                  <a:pt x="9924968" y="4530828"/>
                  <a:pt x="9953398" y="4559258"/>
                  <a:pt x="9988468" y="4559258"/>
                </a:cubicBezTo>
                <a:cubicBezTo>
                  <a:pt x="10023538" y="4559258"/>
                  <a:pt x="10051968" y="4530828"/>
                  <a:pt x="10051968" y="4495758"/>
                </a:cubicBezTo>
                <a:cubicBezTo>
                  <a:pt x="10051968" y="4460688"/>
                  <a:pt x="10023538" y="4432258"/>
                  <a:pt x="9988468" y="4432258"/>
                </a:cubicBezTo>
                <a:close/>
                <a:moveTo>
                  <a:pt x="9721768" y="4432258"/>
                </a:moveTo>
                <a:cubicBezTo>
                  <a:pt x="9686698" y="4432258"/>
                  <a:pt x="9658268" y="4460688"/>
                  <a:pt x="9658268" y="4495758"/>
                </a:cubicBezTo>
                <a:cubicBezTo>
                  <a:pt x="9658268" y="4530828"/>
                  <a:pt x="9686698" y="4559258"/>
                  <a:pt x="9721768" y="4559258"/>
                </a:cubicBezTo>
                <a:cubicBezTo>
                  <a:pt x="9756838" y="4559258"/>
                  <a:pt x="9785268" y="4530828"/>
                  <a:pt x="9785268" y="4495758"/>
                </a:cubicBezTo>
                <a:cubicBezTo>
                  <a:pt x="9785268" y="4460688"/>
                  <a:pt x="9756838" y="4432258"/>
                  <a:pt x="9721768" y="4432258"/>
                </a:cubicBezTo>
                <a:close/>
                <a:moveTo>
                  <a:pt x="9455068" y="4432258"/>
                </a:moveTo>
                <a:cubicBezTo>
                  <a:pt x="9419998" y="4432258"/>
                  <a:pt x="9391568" y="4460688"/>
                  <a:pt x="9391568" y="4495758"/>
                </a:cubicBezTo>
                <a:cubicBezTo>
                  <a:pt x="9391568" y="4530828"/>
                  <a:pt x="9419998" y="4559258"/>
                  <a:pt x="9455068" y="4559258"/>
                </a:cubicBezTo>
                <a:cubicBezTo>
                  <a:pt x="9490138" y="4559258"/>
                  <a:pt x="9518568" y="4530828"/>
                  <a:pt x="9518568" y="4495758"/>
                </a:cubicBezTo>
                <a:cubicBezTo>
                  <a:pt x="9518568" y="4460688"/>
                  <a:pt x="9490138" y="4432258"/>
                  <a:pt x="9455068" y="4432258"/>
                </a:cubicBezTo>
                <a:close/>
                <a:moveTo>
                  <a:pt x="9188368" y="4432258"/>
                </a:moveTo>
                <a:cubicBezTo>
                  <a:pt x="9153298" y="4432258"/>
                  <a:pt x="9124868" y="4460688"/>
                  <a:pt x="9124868" y="4495758"/>
                </a:cubicBezTo>
                <a:cubicBezTo>
                  <a:pt x="9124868" y="4530828"/>
                  <a:pt x="9153298" y="4559258"/>
                  <a:pt x="9188368" y="4559258"/>
                </a:cubicBezTo>
                <a:cubicBezTo>
                  <a:pt x="9223438" y="4559258"/>
                  <a:pt x="9251868" y="4530828"/>
                  <a:pt x="9251868" y="4495758"/>
                </a:cubicBezTo>
                <a:cubicBezTo>
                  <a:pt x="9251868" y="4460688"/>
                  <a:pt x="9223438" y="4432258"/>
                  <a:pt x="9188368" y="4432258"/>
                </a:cubicBezTo>
                <a:close/>
                <a:moveTo>
                  <a:pt x="8921668" y="4432258"/>
                </a:moveTo>
                <a:cubicBezTo>
                  <a:pt x="8886598" y="4432258"/>
                  <a:pt x="8858168" y="4460688"/>
                  <a:pt x="8858168" y="4495758"/>
                </a:cubicBezTo>
                <a:cubicBezTo>
                  <a:pt x="8858168" y="4530828"/>
                  <a:pt x="8886598" y="4559258"/>
                  <a:pt x="8921668" y="4559258"/>
                </a:cubicBezTo>
                <a:cubicBezTo>
                  <a:pt x="8956738" y="4559258"/>
                  <a:pt x="8985168" y="4530828"/>
                  <a:pt x="8985168" y="4495758"/>
                </a:cubicBezTo>
                <a:cubicBezTo>
                  <a:pt x="8985168" y="4460688"/>
                  <a:pt x="8956738" y="4432258"/>
                  <a:pt x="8921668" y="4432258"/>
                </a:cubicBezTo>
                <a:close/>
                <a:moveTo>
                  <a:pt x="8654968" y="4432258"/>
                </a:moveTo>
                <a:cubicBezTo>
                  <a:pt x="8619898" y="4432258"/>
                  <a:pt x="8591468" y="4460688"/>
                  <a:pt x="8591468" y="4495758"/>
                </a:cubicBezTo>
                <a:cubicBezTo>
                  <a:pt x="8591468" y="4530828"/>
                  <a:pt x="8619898" y="4559258"/>
                  <a:pt x="8654968" y="4559258"/>
                </a:cubicBezTo>
                <a:cubicBezTo>
                  <a:pt x="8690038" y="4559258"/>
                  <a:pt x="8718468" y="4530828"/>
                  <a:pt x="8718468" y="4495758"/>
                </a:cubicBezTo>
                <a:cubicBezTo>
                  <a:pt x="8718468" y="4460688"/>
                  <a:pt x="8690038" y="4432258"/>
                  <a:pt x="8654968" y="4432258"/>
                </a:cubicBezTo>
                <a:close/>
                <a:moveTo>
                  <a:pt x="8388268" y="4432258"/>
                </a:moveTo>
                <a:cubicBezTo>
                  <a:pt x="8353198" y="4432258"/>
                  <a:pt x="8324768" y="4460688"/>
                  <a:pt x="8324768" y="4495758"/>
                </a:cubicBezTo>
                <a:cubicBezTo>
                  <a:pt x="8324768" y="4530828"/>
                  <a:pt x="8353198" y="4559258"/>
                  <a:pt x="8388268" y="4559258"/>
                </a:cubicBezTo>
                <a:cubicBezTo>
                  <a:pt x="8423338" y="4559258"/>
                  <a:pt x="8451768" y="4530828"/>
                  <a:pt x="8451768" y="4495758"/>
                </a:cubicBezTo>
                <a:cubicBezTo>
                  <a:pt x="8451768" y="4460688"/>
                  <a:pt x="8423338" y="4432258"/>
                  <a:pt x="8388268" y="4432258"/>
                </a:cubicBezTo>
                <a:close/>
                <a:moveTo>
                  <a:pt x="8121568" y="4432258"/>
                </a:moveTo>
                <a:cubicBezTo>
                  <a:pt x="8086498" y="4432258"/>
                  <a:pt x="8058068" y="4460688"/>
                  <a:pt x="8058068" y="4495758"/>
                </a:cubicBezTo>
                <a:cubicBezTo>
                  <a:pt x="8058068" y="4530828"/>
                  <a:pt x="8086498" y="4559258"/>
                  <a:pt x="8121568" y="4559258"/>
                </a:cubicBezTo>
                <a:cubicBezTo>
                  <a:pt x="8156638" y="4559258"/>
                  <a:pt x="8185068" y="4530828"/>
                  <a:pt x="8185068" y="4495758"/>
                </a:cubicBezTo>
                <a:cubicBezTo>
                  <a:pt x="8185068" y="4460688"/>
                  <a:pt x="8156638" y="4432258"/>
                  <a:pt x="8121568" y="4432258"/>
                </a:cubicBezTo>
                <a:close/>
                <a:moveTo>
                  <a:pt x="7854868" y="4432258"/>
                </a:moveTo>
                <a:cubicBezTo>
                  <a:pt x="7819798" y="4432258"/>
                  <a:pt x="7791368" y="4460688"/>
                  <a:pt x="7791368" y="4495758"/>
                </a:cubicBezTo>
                <a:cubicBezTo>
                  <a:pt x="7791368" y="4530828"/>
                  <a:pt x="7819798" y="4559258"/>
                  <a:pt x="7854868" y="4559258"/>
                </a:cubicBezTo>
                <a:cubicBezTo>
                  <a:pt x="7889938" y="4559258"/>
                  <a:pt x="7918368" y="4530828"/>
                  <a:pt x="7918368" y="4495758"/>
                </a:cubicBezTo>
                <a:cubicBezTo>
                  <a:pt x="7918368" y="4460688"/>
                  <a:pt x="7889938" y="4432258"/>
                  <a:pt x="7854868" y="4432258"/>
                </a:cubicBezTo>
                <a:close/>
                <a:moveTo>
                  <a:pt x="7588168" y="4432258"/>
                </a:moveTo>
                <a:cubicBezTo>
                  <a:pt x="7553098" y="4432258"/>
                  <a:pt x="7524668" y="4460688"/>
                  <a:pt x="7524668" y="4495758"/>
                </a:cubicBezTo>
                <a:cubicBezTo>
                  <a:pt x="7524668" y="4530828"/>
                  <a:pt x="7553098" y="4559258"/>
                  <a:pt x="7588168" y="4559258"/>
                </a:cubicBezTo>
                <a:cubicBezTo>
                  <a:pt x="7623238" y="4559258"/>
                  <a:pt x="7651668" y="4530828"/>
                  <a:pt x="7651668" y="4495758"/>
                </a:cubicBezTo>
                <a:cubicBezTo>
                  <a:pt x="7651668" y="4460688"/>
                  <a:pt x="7623238" y="4432258"/>
                  <a:pt x="7588168" y="4432258"/>
                </a:cubicBezTo>
                <a:close/>
                <a:moveTo>
                  <a:pt x="7321468" y="4432258"/>
                </a:moveTo>
                <a:cubicBezTo>
                  <a:pt x="7286398" y="4432258"/>
                  <a:pt x="7257968" y="4460688"/>
                  <a:pt x="7257968" y="4495758"/>
                </a:cubicBezTo>
                <a:cubicBezTo>
                  <a:pt x="7257968" y="4530828"/>
                  <a:pt x="7286398" y="4559258"/>
                  <a:pt x="7321468" y="4559258"/>
                </a:cubicBezTo>
                <a:cubicBezTo>
                  <a:pt x="7356538" y="4559258"/>
                  <a:pt x="7384968" y="4530828"/>
                  <a:pt x="7384968" y="4495758"/>
                </a:cubicBezTo>
                <a:cubicBezTo>
                  <a:pt x="7384968" y="4460688"/>
                  <a:pt x="7356538" y="4432258"/>
                  <a:pt x="7321468" y="4432258"/>
                </a:cubicBezTo>
                <a:close/>
                <a:moveTo>
                  <a:pt x="7054768" y="4432258"/>
                </a:moveTo>
                <a:cubicBezTo>
                  <a:pt x="7019698" y="4432258"/>
                  <a:pt x="6991268" y="4460688"/>
                  <a:pt x="6991268" y="4495758"/>
                </a:cubicBezTo>
                <a:cubicBezTo>
                  <a:pt x="6991268" y="4530828"/>
                  <a:pt x="7019698" y="4559258"/>
                  <a:pt x="7054768" y="4559258"/>
                </a:cubicBezTo>
                <a:cubicBezTo>
                  <a:pt x="7089838" y="4559258"/>
                  <a:pt x="7118268" y="4530828"/>
                  <a:pt x="7118268" y="4495758"/>
                </a:cubicBezTo>
                <a:cubicBezTo>
                  <a:pt x="7118268" y="4460688"/>
                  <a:pt x="7089838" y="4432258"/>
                  <a:pt x="7054768" y="4432258"/>
                </a:cubicBezTo>
                <a:close/>
                <a:moveTo>
                  <a:pt x="6788068" y="4432258"/>
                </a:moveTo>
                <a:cubicBezTo>
                  <a:pt x="6752998" y="4432258"/>
                  <a:pt x="6724568" y="4460688"/>
                  <a:pt x="6724568" y="4495758"/>
                </a:cubicBezTo>
                <a:cubicBezTo>
                  <a:pt x="6724568" y="4530828"/>
                  <a:pt x="6752998" y="4559258"/>
                  <a:pt x="6788068" y="4559258"/>
                </a:cubicBezTo>
                <a:cubicBezTo>
                  <a:pt x="6823138" y="4559258"/>
                  <a:pt x="6851568" y="4530828"/>
                  <a:pt x="6851568" y="4495758"/>
                </a:cubicBezTo>
                <a:cubicBezTo>
                  <a:pt x="6851568" y="4460688"/>
                  <a:pt x="6823138" y="4432258"/>
                  <a:pt x="6788068" y="4432258"/>
                </a:cubicBezTo>
                <a:close/>
                <a:moveTo>
                  <a:pt x="6521368" y="4432258"/>
                </a:moveTo>
                <a:cubicBezTo>
                  <a:pt x="6486298" y="4432258"/>
                  <a:pt x="6457868" y="4460688"/>
                  <a:pt x="6457868" y="4495758"/>
                </a:cubicBezTo>
                <a:cubicBezTo>
                  <a:pt x="6457868" y="4530828"/>
                  <a:pt x="6486298" y="4559258"/>
                  <a:pt x="6521368" y="4559258"/>
                </a:cubicBezTo>
                <a:cubicBezTo>
                  <a:pt x="6556438" y="4559258"/>
                  <a:pt x="6584868" y="4530828"/>
                  <a:pt x="6584868" y="4495758"/>
                </a:cubicBezTo>
                <a:cubicBezTo>
                  <a:pt x="6584868" y="4460688"/>
                  <a:pt x="6556438" y="4432258"/>
                  <a:pt x="6521368" y="4432258"/>
                </a:cubicBezTo>
                <a:close/>
                <a:moveTo>
                  <a:pt x="6254668" y="4432258"/>
                </a:moveTo>
                <a:cubicBezTo>
                  <a:pt x="6219598" y="4432258"/>
                  <a:pt x="6191168" y="4460688"/>
                  <a:pt x="6191168" y="4495758"/>
                </a:cubicBezTo>
                <a:cubicBezTo>
                  <a:pt x="6191168" y="4530828"/>
                  <a:pt x="6219598" y="4559258"/>
                  <a:pt x="6254668" y="4559258"/>
                </a:cubicBezTo>
                <a:cubicBezTo>
                  <a:pt x="6289738" y="4559258"/>
                  <a:pt x="6318168" y="4530828"/>
                  <a:pt x="6318168" y="4495758"/>
                </a:cubicBezTo>
                <a:cubicBezTo>
                  <a:pt x="6318168" y="4460688"/>
                  <a:pt x="6289738" y="4432258"/>
                  <a:pt x="6254668" y="4432258"/>
                </a:cubicBezTo>
                <a:close/>
                <a:moveTo>
                  <a:pt x="5987973" y="4432258"/>
                </a:moveTo>
                <a:cubicBezTo>
                  <a:pt x="5952901" y="4432258"/>
                  <a:pt x="5924469" y="4460688"/>
                  <a:pt x="5924469" y="4495758"/>
                </a:cubicBezTo>
                <a:cubicBezTo>
                  <a:pt x="5924469" y="4530828"/>
                  <a:pt x="5952901" y="4559258"/>
                  <a:pt x="5987973" y="4559258"/>
                </a:cubicBezTo>
                <a:cubicBezTo>
                  <a:pt x="6023047" y="4559258"/>
                  <a:pt x="6051479" y="4530828"/>
                  <a:pt x="6051479" y="4495758"/>
                </a:cubicBezTo>
                <a:cubicBezTo>
                  <a:pt x="6051479" y="4460688"/>
                  <a:pt x="6023047" y="4432258"/>
                  <a:pt x="5987973" y="4432258"/>
                </a:cubicBezTo>
                <a:close/>
                <a:moveTo>
                  <a:pt x="5721271" y="4432258"/>
                </a:moveTo>
                <a:cubicBezTo>
                  <a:pt x="5686205" y="4432258"/>
                  <a:pt x="5657772" y="4460688"/>
                  <a:pt x="5657772" y="4495758"/>
                </a:cubicBezTo>
                <a:cubicBezTo>
                  <a:pt x="5657772" y="4530828"/>
                  <a:pt x="5686205" y="4559258"/>
                  <a:pt x="5721271" y="4559258"/>
                </a:cubicBezTo>
                <a:cubicBezTo>
                  <a:pt x="5756343" y="4559258"/>
                  <a:pt x="5784771" y="4530828"/>
                  <a:pt x="5784771" y="4495758"/>
                </a:cubicBezTo>
                <a:cubicBezTo>
                  <a:pt x="5784771" y="4460688"/>
                  <a:pt x="5756343" y="4432258"/>
                  <a:pt x="5721271" y="4432258"/>
                </a:cubicBezTo>
                <a:close/>
                <a:moveTo>
                  <a:pt x="5454579" y="4432258"/>
                </a:moveTo>
                <a:cubicBezTo>
                  <a:pt x="5419511" y="4432258"/>
                  <a:pt x="5391083" y="4460688"/>
                  <a:pt x="5391083" y="4495758"/>
                </a:cubicBezTo>
                <a:cubicBezTo>
                  <a:pt x="5391083" y="4530828"/>
                  <a:pt x="5419511" y="4559258"/>
                  <a:pt x="5454579" y="4559258"/>
                </a:cubicBezTo>
                <a:cubicBezTo>
                  <a:pt x="5489650" y="4559258"/>
                  <a:pt x="5518077" y="4530828"/>
                  <a:pt x="5518077" y="4495758"/>
                </a:cubicBezTo>
                <a:cubicBezTo>
                  <a:pt x="5518077" y="4460688"/>
                  <a:pt x="5489650" y="4432258"/>
                  <a:pt x="5454579" y="4432258"/>
                </a:cubicBezTo>
                <a:close/>
                <a:moveTo>
                  <a:pt x="5187881" y="4432258"/>
                </a:moveTo>
                <a:cubicBezTo>
                  <a:pt x="5152812" y="4432258"/>
                  <a:pt x="5124380" y="4460688"/>
                  <a:pt x="5124380" y="4495758"/>
                </a:cubicBezTo>
                <a:cubicBezTo>
                  <a:pt x="5124380" y="4530828"/>
                  <a:pt x="5152812" y="4559258"/>
                  <a:pt x="5187881" y="4559258"/>
                </a:cubicBezTo>
                <a:cubicBezTo>
                  <a:pt x="5222940" y="4559258"/>
                  <a:pt x="5251377" y="4530828"/>
                  <a:pt x="5251377" y="4495758"/>
                </a:cubicBezTo>
                <a:cubicBezTo>
                  <a:pt x="5251377" y="4460688"/>
                  <a:pt x="5222940" y="4432258"/>
                  <a:pt x="5187881" y="4432258"/>
                </a:cubicBezTo>
                <a:close/>
                <a:moveTo>
                  <a:pt x="4921178" y="4432258"/>
                </a:moveTo>
                <a:cubicBezTo>
                  <a:pt x="4886111" y="4432258"/>
                  <a:pt x="4857680" y="4460688"/>
                  <a:pt x="4857680" y="4495758"/>
                </a:cubicBezTo>
                <a:cubicBezTo>
                  <a:pt x="4857680" y="4530828"/>
                  <a:pt x="4886111" y="4559258"/>
                  <a:pt x="4921178" y="4559258"/>
                </a:cubicBezTo>
                <a:cubicBezTo>
                  <a:pt x="4956248" y="4559258"/>
                  <a:pt x="4984679" y="4530828"/>
                  <a:pt x="4984679" y="4495758"/>
                </a:cubicBezTo>
                <a:cubicBezTo>
                  <a:pt x="4984679" y="4460688"/>
                  <a:pt x="4956248" y="4432258"/>
                  <a:pt x="4921178" y="4432258"/>
                </a:cubicBezTo>
                <a:close/>
                <a:moveTo>
                  <a:pt x="4654480" y="4432258"/>
                </a:moveTo>
                <a:cubicBezTo>
                  <a:pt x="4619417" y="4432258"/>
                  <a:pt x="4590993" y="4460688"/>
                  <a:pt x="4590993" y="4495758"/>
                </a:cubicBezTo>
                <a:cubicBezTo>
                  <a:pt x="4590993" y="4530828"/>
                  <a:pt x="4619417" y="4559258"/>
                  <a:pt x="4654480" y="4559258"/>
                </a:cubicBezTo>
                <a:cubicBezTo>
                  <a:pt x="4689543" y="4559258"/>
                  <a:pt x="4717970" y="4530828"/>
                  <a:pt x="4717970" y="4495758"/>
                </a:cubicBezTo>
                <a:cubicBezTo>
                  <a:pt x="4717970" y="4460688"/>
                  <a:pt x="4689543" y="4432258"/>
                  <a:pt x="4654480" y="4432258"/>
                </a:cubicBezTo>
                <a:close/>
                <a:moveTo>
                  <a:pt x="4387783" y="4432258"/>
                </a:moveTo>
                <a:cubicBezTo>
                  <a:pt x="4352712" y="4432258"/>
                  <a:pt x="4324287" y="4460688"/>
                  <a:pt x="4324287" y="4495758"/>
                </a:cubicBezTo>
                <a:cubicBezTo>
                  <a:pt x="4324287" y="4530828"/>
                  <a:pt x="4352712" y="4559258"/>
                  <a:pt x="4387783" y="4559258"/>
                </a:cubicBezTo>
                <a:cubicBezTo>
                  <a:pt x="4422854" y="4559258"/>
                  <a:pt x="4451293" y="4530828"/>
                  <a:pt x="4451293" y="4495758"/>
                </a:cubicBezTo>
                <a:cubicBezTo>
                  <a:pt x="4451293" y="4460688"/>
                  <a:pt x="4422854" y="4432258"/>
                  <a:pt x="4387783" y="4432258"/>
                </a:cubicBezTo>
                <a:close/>
                <a:moveTo>
                  <a:pt x="4121075" y="4432258"/>
                </a:moveTo>
                <a:cubicBezTo>
                  <a:pt x="4086010" y="4432258"/>
                  <a:pt x="4057621" y="4460688"/>
                  <a:pt x="4057621" y="4495758"/>
                </a:cubicBezTo>
                <a:cubicBezTo>
                  <a:pt x="4057621" y="4530828"/>
                  <a:pt x="4086010" y="4559258"/>
                  <a:pt x="4121075" y="4559258"/>
                </a:cubicBezTo>
                <a:cubicBezTo>
                  <a:pt x="4156156" y="4559258"/>
                  <a:pt x="4184584" y="4530828"/>
                  <a:pt x="4184584" y="4495758"/>
                </a:cubicBezTo>
                <a:cubicBezTo>
                  <a:pt x="4184584" y="4460688"/>
                  <a:pt x="4156156" y="4432258"/>
                  <a:pt x="4121075" y="4432258"/>
                </a:cubicBezTo>
                <a:close/>
                <a:moveTo>
                  <a:pt x="3854418" y="4432258"/>
                </a:moveTo>
                <a:cubicBezTo>
                  <a:pt x="3819348" y="4432258"/>
                  <a:pt x="3790917" y="4460688"/>
                  <a:pt x="3790917" y="4495758"/>
                </a:cubicBezTo>
                <a:cubicBezTo>
                  <a:pt x="3790917" y="4530828"/>
                  <a:pt x="3819348" y="4559258"/>
                  <a:pt x="3854418" y="4559258"/>
                </a:cubicBezTo>
                <a:cubicBezTo>
                  <a:pt x="3889492" y="4559258"/>
                  <a:pt x="3917924" y="4530828"/>
                  <a:pt x="3917924" y="4495758"/>
                </a:cubicBezTo>
                <a:cubicBezTo>
                  <a:pt x="3917924" y="4460688"/>
                  <a:pt x="3889492" y="4432258"/>
                  <a:pt x="3854418" y="4432258"/>
                </a:cubicBezTo>
                <a:close/>
                <a:moveTo>
                  <a:pt x="3587728" y="4432258"/>
                </a:moveTo>
                <a:cubicBezTo>
                  <a:pt x="3552654" y="4432258"/>
                  <a:pt x="3524227" y="4460688"/>
                  <a:pt x="3524227" y="4495758"/>
                </a:cubicBezTo>
                <a:cubicBezTo>
                  <a:pt x="3524227" y="4530828"/>
                  <a:pt x="3552654" y="4559258"/>
                  <a:pt x="3587728" y="4559258"/>
                </a:cubicBezTo>
                <a:cubicBezTo>
                  <a:pt x="3622796" y="4559258"/>
                  <a:pt x="3651227" y="4530828"/>
                  <a:pt x="3651227" y="4495758"/>
                </a:cubicBezTo>
                <a:cubicBezTo>
                  <a:pt x="3651227" y="4460688"/>
                  <a:pt x="3622796" y="4432258"/>
                  <a:pt x="3587728" y="4432258"/>
                </a:cubicBezTo>
                <a:close/>
                <a:moveTo>
                  <a:pt x="3321010" y="4432258"/>
                </a:moveTo>
                <a:cubicBezTo>
                  <a:pt x="3285941" y="4432258"/>
                  <a:pt x="3257513" y="4460688"/>
                  <a:pt x="3257513" y="4495758"/>
                </a:cubicBezTo>
                <a:cubicBezTo>
                  <a:pt x="3257513" y="4530828"/>
                  <a:pt x="3285941" y="4559258"/>
                  <a:pt x="3321010" y="4559258"/>
                </a:cubicBezTo>
                <a:cubicBezTo>
                  <a:pt x="3356083" y="4559258"/>
                  <a:pt x="3384516" y="4530828"/>
                  <a:pt x="3384516" y="4495758"/>
                </a:cubicBezTo>
                <a:cubicBezTo>
                  <a:pt x="3384516" y="4460688"/>
                  <a:pt x="3356083" y="4432258"/>
                  <a:pt x="3321010" y="4432258"/>
                </a:cubicBezTo>
                <a:close/>
                <a:moveTo>
                  <a:pt x="3054327" y="4432258"/>
                </a:moveTo>
                <a:cubicBezTo>
                  <a:pt x="3019260" y="4432258"/>
                  <a:pt x="2990832" y="4460688"/>
                  <a:pt x="2990832" y="4495758"/>
                </a:cubicBezTo>
                <a:cubicBezTo>
                  <a:pt x="2990832" y="4530828"/>
                  <a:pt x="3019260" y="4559258"/>
                  <a:pt x="3054327" y="4559258"/>
                </a:cubicBezTo>
                <a:cubicBezTo>
                  <a:pt x="3089395" y="4559258"/>
                  <a:pt x="3117823" y="4530828"/>
                  <a:pt x="3117823" y="4495758"/>
                </a:cubicBezTo>
                <a:cubicBezTo>
                  <a:pt x="3117823" y="4460688"/>
                  <a:pt x="3089395" y="4432258"/>
                  <a:pt x="3054327" y="4432258"/>
                </a:cubicBezTo>
                <a:close/>
                <a:moveTo>
                  <a:pt x="2787647" y="4432258"/>
                </a:moveTo>
                <a:cubicBezTo>
                  <a:pt x="2752578" y="4432258"/>
                  <a:pt x="2724150" y="4460688"/>
                  <a:pt x="2724150" y="4495758"/>
                </a:cubicBezTo>
                <a:cubicBezTo>
                  <a:pt x="2724150" y="4530828"/>
                  <a:pt x="2752578" y="4559258"/>
                  <a:pt x="2787647" y="4559258"/>
                </a:cubicBezTo>
                <a:cubicBezTo>
                  <a:pt x="2822714" y="4559258"/>
                  <a:pt x="2851142" y="4530828"/>
                  <a:pt x="2851142" y="4495758"/>
                </a:cubicBezTo>
                <a:cubicBezTo>
                  <a:pt x="2851142" y="4460688"/>
                  <a:pt x="2822714" y="4432258"/>
                  <a:pt x="2787647" y="4432258"/>
                </a:cubicBezTo>
                <a:close/>
                <a:moveTo>
                  <a:pt x="2520932" y="4432258"/>
                </a:moveTo>
                <a:cubicBezTo>
                  <a:pt x="2485858" y="4432258"/>
                  <a:pt x="2457425" y="4460688"/>
                  <a:pt x="2457425" y="4495758"/>
                </a:cubicBezTo>
                <a:cubicBezTo>
                  <a:pt x="2457425" y="4530828"/>
                  <a:pt x="2485858" y="4559258"/>
                  <a:pt x="2520932" y="4559258"/>
                </a:cubicBezTo>
                <a:cubicBezTo>
                  <a:pt x="2556005" y="4559258"/>
                  <a:pt x="2584438" y="4530828"/>
                  <a:pt x="2584438" y="4495758"/>
                </a:cubicBezTo>
                <a:cubicBezTo>
                  <a:pt x="2584438" y="4460688"/>
                  <a:pt x="2556005" y="4432258"/>
                  <a:pt x="2520932" y="4432258"/>
                </a:cubicBezTo>
                <a:close/>
                <a:moveTo>
                  <a:pt x="2254228" y="4432258"/>
                </a:moveTo>
                <a:cubicBezTo>
                  <a:pt x="2219158" y="4432258"/>
                  <a:pt x="2190729" y="4460688"/>
                  <a:pt x="2190729" y="4495758"/>
                </a:cubicBezTo>
                <a:cubicBezTo>
                  <a:pt x="2190729" y="4530828"/>
                  <a:pt x="2219158" y="4559258"/>
                  <a:pt x="2254228" y="4559258"/>
                </a:cubicBezTo>
                <a:cubicBezTo>
                  <a:pt x="2289302" y="4559258"/>
                  <a:pt x="2317738" y="4530828"/>
                  <a:pt x="2317738" y="4495758"/>
                </a:cubicBezTo>
                <a:cubicBezTo>
                  <a:pt x="2317738" y="4460688"/>
                  <a:pt x="2289302" y="4432258"/>
                  <a:pt x="2254228" y="4432258"/>
                </a:cubicBezTo>
                <a:close/>
                <a:moveTo>
                  <a:pt x="1987530" y="4432258"/>
                </a:moveTo>
                <a:cubicBezTo>
                  <a:pt x="1952451" y="4432258"/>
                  <a:pt x="1924021" y="4460688"/>
                  <a:pt x="1924021" y="4495758"/>
                </a:cubicBezTo>
                <a:cubicBezTo>
                  <a:pt x="1924021" y="4530828"/>
                  <a:pt x="1952451" y="4559258"/>
                  <a:pt x="1987530" y="4559258"/>
                </a:cubicBezTo>
                <a:cubicBezTo>
                  <a:pt x="2022599" y="4559258"/>
                  <a:pt x="2051030" y="4530828"/>
                  <a:pt x="2051030" y="4495758"/>
                </a:cubicBezTo>
                <a:cubicBezTo>
                  <a:pt x="2051030" y="4460688"/>
                  <a:pt x="2022599" y="4432258"/>
                  <a:pt x="1987530" y="4432258"/>
                </a:cubicBezTo>
                <a:close/>
                <a:moveTo>
                  <a:pt x="1720819" y="4432258"/>
                </a:moveTo>
                <a:cubicBezTo>
                  <a:pt x="1685749" y="4432258"/>
                  <a:pt x="1657319" y="4460688"/>
                  <a:pt x="1657319" y="4495758"/>
                </a:cubicBezTo>
                <a:cubicBezTo>
                  <a:pt x="1657319" y="4530828"/>
                  <a:pt x="1685749" y="4559258"/>
                  <a:pt x="1720819" y="4559258"/>
                </a:cubicBezTo>
                <a:cubicBezTo>
                  <a:pt x="1755890" y="4559258"/>
                  <a:pt x="1784320" y="4530828"/>
                  <a:pt x="1784320" y="4495758"/>
                </a:cubicBezTo>
                <a:cubicBezTo>
                  <a:pt x="1784320" y="4460688"/>
                  <a:pt x="1755890" y="4432258"/>
                  <a:pt x="1720819" y="4432258"/>
                </a:cubicBezTo>
                <a:close/>
                <a:moveTo>
                  <a:pt x="1454120" y="4432258"/>
                </a:moveTo>
                <a:cubicBezTo>
                  <a:pt x="1419050" y="4432258"/>
                  <a:pt x="1390620" y="4460688"/>
                  <a:pt x="1390620" y="4495758"/>
                </a:cubicBezTo>
                <a:cubicBezTo>
                  <a:pt x="1390620" y="4530828"/>
                  <a:pt x="1419050" y="4559258"/>
                  <a:pt x="1454120" y="4559258"/>
                </a:cubicBezTo>
                <a:cubicBezTo>
                  <a:pt x="1489190" y="4559258"/>
                  <a:pt x="1517620" y="4530828"/>
                  <a:pt x="1517620" y="4495758"/>
                </a:cubicBezTo>
                <a:cubicBezTo>
                  <a:pt x="1517620" y="4460688"/>
                  <a:pt x="1489190" y="4432258"/>
                  <a:pt x="1454120" y="4432258"/>
                </a:cubicBezTo>
                <a:close/>
                <a:moveTo>
                  <a:pt x="1187422" y="4432258"/>
                </a:moveTo>
                <a:cubicBezTo>
                  <a:pt x="1152352" y="4432258"/>
                  <a:pt x="1123922" y="4460688"/>
                  <a:pt x="1123922" y="4495758"/>
                </a:cubicBezTo>
                <a:cubicBezTo>
                  <a:pt x="1123922" y="4530828"/>
                  <a:pt x="1152352" y="4559258"/>
                  <a:pt x="1187422" y="4559258"/>
                </a:cubicBezTo>
                <a:cubicBezTo>
                  <a:pt x="1222491" y="4559258"/>
                  <a:pt x="1250921" y="4530828"/>
                  <a:pt x="1250921" y="4495758"/>
                </a:cubicBezTo>
                <a:cubicBezTo>
                  <a:pt x="1250921" y="4460688"/>
                  <a:pt x="1222491" y="4432258"/>
                  <a:pt x="1187422" y="4432258"/>
                </a:cubicBezTo>
                <a:close/>
                <a:moveTo>
                  <a:pt x="920723" y="4432258"/>
                </a:moveTo>
                <a:cubicBezTo>
                  <a:pt x="885654" y="4432258"/>
                  <a:pt x="857224" y="4460688"/>
                  <a:pt x="857224" y="4495758"/>
                </a:cubicBezTo>
                <a:cubicBezTo>
                  <a:pt x="857224" y="4530828"/>
                  <a:pt x="885654" y="4559258"/>
                  <a:pt x="920723" y="4559258"/>
                </a:cubicBezTo>
                <a:cubicBezTo>
                  <a:pt x="955793" y="4559258"/>
                  <a:pt x="984223" y="4530828"/>
                  <a:pt x="984223" y="4495758"/>
                </a:cubicBezTo>
                <a:cubicBezTo>
                  <a:pt x="984223" y="4460688"/>
                  <a:pt x="955793" y="4432258"/>
                  <a:pt x="920723" y="4432258"/>
                </a:cubicBezTo>
                <a:close/>
                <a:moveTo>
                  <a:pt x="654025" y="4432258"/>
                </a:moveTo>
                <a:cubicBezTo>
                  <a:pt x="618955" y="4432258"/>
                  <a:pt x="590525" y="4460688"/>
                  <a:pt x="590525" y="4495758"/>
                </a:cubicBezTo>
                <a:cubicBezTo>
                  <a:pt x="590525" y="4530828"/>
                  <a:pt x="618955" y="4559258"/>
                  <a:pt x="654025" y="4559258"/>
                </a:cubicBezTo>
                <a:cubicBezTo>
                  <a:pt x="689095" y="4559258"/>
                  <a:pt x="717525" y="4530828"/>
                  <a:pt x="717525" y="4495758"/>
                </a:cubicBezTo>
                <a:cubicBezTo>
                  <a:pt x="717525" y="4460688"/>
                  <a:pt x="689095" y="4432258"/>
                  <a:pt x="654025" y="4432258"/>
                </a:cubicBezTo>
                <a:close/>
                <a:moveTo>
                  <a:pt x="387327" y="4432258"/>
                </a:moveTo>
                <a:cubicBezTo>
                  <a:pt x="352257" y="4432258"/>
                  <a:pt x="323827" y="4460688"/>
                  <a:pt x="323827" y="4495758"/>
                </a:cubicBezTo>
                <a:cubicBezTo>
                  <a:pt x="323827" y="4530828"/>
                  <a:pt x="352257" y="4559258"/>
                  <a:pt x="387327" y="4559258"/>
                </a:cubicBezTo>
                <a:cubicBezTo>
                  <a:pt x="422397" y="4559258"/>
                  <a:pt x="450826" y="4530828"/>
                  <a:pt x="450826" y="4495758"/>
                </a:cubicBezTo>
                <a:cubicBezTo>
                  <a:pt x="450826" y="4460688"/>
                  <a:pt x="422397" y="4432258"/>
                  <a:pt x="387327" y="4432258"/>
                </a:cubicBezTo>
                <a:close/>
                <a:moveTo>
                  <a:pt x="11842668" y="4127458"/>
                </a:moveTo>
                <a:cubicBezTo>
                  <a:pt x="11807598" y="4127458"/>
                  <a:pt x="11779168" y="4155888"/>
                  <a:pt x="11779168" y="4190958"/>
                </a:cubicBezTo>
                <a:cubicBezTo>
                  <a:pt x="11779168" y="4226028"/>
                  <a:pt x="11807598" y="4254458"/>
                  <a:pt x="11842668" y="4254458"/>
                </a:cubicBezTo>
                <a:cubicBezTo>
                  <a:pt x="11877738" y="4254458"/>
                  <a:pt x="11906168" y="4226028"/>
                  <a:pt x="11906168" y="4190958"/>
                </a:cubicBezTo>
                <a:cubicBezTo>
                  <a:pt x="11906168" y="4155888"/>
                  <a:pt x="11877738" y="4127458"/>
                  <a:pt x="11842668" y="4127458"/>
                </a:cubicBezTo>
                <a:close/>
                <a:moveTo>
                  <a:pt x="11575968" y="4127458"/>
                </a:moveTo>
                <a:cubicBezTo>
                  <a:pt x="11540898" y="4127458"/>
                  <a:pt x="11512468" y="4155888"/>
                  <a:pt x="11512468" y="4190958"/>
                </a:cubicBezTo>
                <a:cubicBezTo>
                  <a:pt x="11512468" y="4226028"/>
                  <a:pt x="11540898" y="4254458"/>
                  <a:pt x="11575968" y="4254458"/>
                </a:cubicBezTo>
                <a:cubicBezTo>
                  <a:pt x="11611038" y="4254458"/>
                  <a:pt x="11639468" y="4226028"/>
                  <a:pt x="11639468" y="4190958"/>
                </a:cubicBezTo>
                <a:cubicBezTo>
                  <a:pt x="11639468" y="4155888"/>
                  <a:pt x="11611038" y="4127458"/>
                  <a:pt x="11575968" y="4127458"/>
                </a:cubicBezTo>
                <a:close/>
                <a:moveTo>
                  <a:pt x="11309268" y="4127458"/>
                </a:moveTo>
                <a:cubicBezTo>
                  <a:pt x="11274198" y="4127458"/>
                  <a:pt x="11245768" y="4155888"/>
                  <a:pt x="11245768" y="4190958"/>
                </a:cubicBezTo>
                <a:cubicBezTo>
                  <a:pt x="11245768" y="4226028"/>
                  <a:pt x="11274198" y="4254458"/>
                  <a:pt x="11309268" y="4254458"/>
                </a:cubicBezTo>
                <a:cubicBezTo>
                  <a:pt x="11344338" y="4254458"/>
                  <a:pt x="11372768" y="4226028"/>
                  <a:pt x="11372768" y="4190958"/>
                </a:cubicBezTo>
                <a:cubicBezTo>
                  <a:pt x="11372768" y="4155888"/>
                  <a:pt x="11344338" y="4127458"/>
                  <a:pt x="11309268" y="4127458"/>
                </a:cubicBezTo>
                <a:close/>
                <a:moveTo>
                  <a:pt x="11042568" y="4127458"/>
                </a:moveTo>
                <a:cubicBezTo>
                  <a:pt x="11007498" y="4127458"/>
                  <a:pt x="10979068" y="4155888"/>
                  <a:pt x="10979068" y="4190958"/>
                </a:cubicBezTo>
                <a:cubicBezTo>
                  <a:pt x="10979068" y="4226028"/>
                  <a:pt x="11007498" y="4254458"/>
                  <a:pt x="11042568" y="4254458"/>
                </a:cubicBezTo>
                <a:cubicBezTo>
                  <a:pt x="11077638" y="4254458"/>
                  <a:pt x="11106068" y="4226028"/>
                  <a:pt x="11106068" y="4190958"/>
                </a:cubicBezTo>
                <a:cubicBezTo>
                  <a:pt x="11106068" y="4155888"/>
                  <a:pt x="11077638" y="4127458"/>
                  <a:pt x="11042568" y="4127458"/>
                </a:cubicBezTo>
                <a:close/>
                <a:moveTo>
                  <a:pt x="10775868" y="4127458"/>
                </a:moveTo>
                <a:cubicBezTo>
                  <a:pt x="10740798" y="4127458"/>
                  <a:pt x="10712368" y="4155888"/>
                  <a:pt x="10712368" y="4190958"/>
                </a:cubicBezTo>
                <a:cubicBezTo>
                  <a:pt x="10712368" y="4226028"/>
                  <a:pt x="10740798" y="4254458"/>
                  <a:pt x="10775868" y="4254458"/>
                </a:cubicBezTo>
                <a:cubicBezTo>
                  <a:pt x="10810938" y="4254458"/>
                  <a:pt x="10839368" y="4226028"/>
                  <a:pt x="10839368" y="4190958"/>
                </a:cubicBezTo>
                <a:cubicBezTo>
                  <a:pt x="10839368" y="4155888"/>
                  <a:pt x="10810938" y="4127458"/>
                  <a:pt x="10775868" y="4127458"/>
                </a:cubicBezTo>
                <a:close/>
                <a:moveTo>
                  <a:pt x="10509168" y="4127458"/>
                </a:moveTo>
                <a:cubicBezTo>
                  <a:pt x="10474098" y="4127458"/>
                  <a:pt x="10445668" y="4155888"/>
                  <a:pt x="10445668" y="4190958"/>
                </a:cubicBezTo>
                <a:cubicBezTo>
                  <a:pt x="10445668" y="4226028"/>
                  <a:pt x="10474098" y="4254458"/>
                  <a:pt x="10509168" y="4254458"/>
                </a:cubicBezTo>
                <a:cubicBezTo>
                  <a:pt x="10544238" y="4254458"/>
                  <a:pt x="10572668" y="4226028"/>
                  <a:pt x="10572668" y="4190958"/>
                </a:cubicBezTo>
                <a:cubicBezTo>
                  <a:pt x="10572668" y="4155888"/>
                  <a:pt x="10544238" y="4127458"/>
                  <a:pt x="10509168" y="4127458"/>
                </a:cubicBezTo>
                <a:close/>
                <a:moveTo>
                  <a:pt x="10242468" y="4127458"/>
                </a:moveTo>
                <a:cubicBezTo>
                  <a:pt x="10207398" y="4127458"/>
                  <a:pt x="10178968" y="4155888"/>
                  <a:pt x="10178968" y="4190958"/>
                </a:cubicBezTo>
                <a:cubicBezTo>
                  <a:pt x="10178968" y="4226028"/>
                  <a:pt x="10207398" y="4254458"/>
                  <a:pt x="10242468" y="4254458"/>
                </a:cubicBezTo>
                <a:cubicBezTo>
                  <a:pt x="10277538" y="4254458"/>
                  <a:pt x="10305968" y="4226028"/>
                  <a:pt x="10305968" y="4190958"/>
                </a:cubicBezTo>
                <a:cubicBezTo>
                  <a:pt x="10305968" y="4155888"/>
                  <a:pt x="10277538" y="4127458"/>
                  <a:pt x="10242468" y="4127458"/>
                </a:cubicBezTo>
                <a:close/>
                <a:moveTo>
                  <a:pt x="9975768" y="4127458"/>
                </a:moveTo>
                <a:cubicBezTo>
                  <a:pt x="9940698" y="4127458"/>
                  <a:pt x="9912268" y="4155888"/>
                  <a:pt x="9912268" y="4190958"/>
                </a:cubicBezTo>
                <a:cubicBezTo>
                  <a:pt x="9912268" y="4226028"/>
                  <a:pt x="9940698" y="4254458"/>
                  <a:pt x="9975768" y="4254458"/>
                </a:cubicBezTo>
                <a:cubicBezTo>
                  <a:pt x="10010838" y="4254458"/>
                  <a:pt x="10039268" y="4226028"/>
                  <a:pt x="10039268" y="4190958"/>
                </a:cubicBezTo>
                <a:cubicBezTo>
                  <a:pt x="10039268" y="4155888"/>
                  <a:pt x="10010838" y="4127458"/>
                  <a:pt x="9975768" y="4127458"/>
                </a:cubicBezTo>
                <a:close/>
                <a:moveTo>
                  <a:pt x="9709068" y="4127458"/>
                </a:moveTo>
                <a:cubicBezTo>
                  <a:pt x="9673998" y="4127458"/>
                  <a:pt x="9645568" y="4155888"/>
                  <a:pt x="9645568" y="4190958"/>
                </a:cubicBezTo>
                <a:cubicBezTo>
                  <a:pt x="9645568" y="4226028"/>
                  <a:pt x="9673998" y="4254458"/>
                  <a:pt x="9709068" y="4254458"/>
                </a:cubicBezTo>
                <a:cubicBezTo>
                  <a:pt x="9744138" y="4254458"/>
                  <a:pt x="9772568" y="4226028"/>
                  <a:pt x="9772568" y="4190958"/>
                </a:cubicBezTo>
                <a:cubicBezTo>
                  <a:pt x="9772568" y="4155888"/>
                  <a:pt x="9744138" y="4127458"/>
                  <a:pt x="9709068" y="4127458"/>
                </a:cubicBezTo>
                <a:close/>
                <a:moveTo>
                  <a:pt x="9442368" y="4127458"/>
                </a:moveTo>
                <a:cubicBezTo>
                  <a:pt x="9407298" y="4127458"/>
                  <a:pt x="9378868" y="4155888"/>
                  <a:pt x="9378868" y="4190958"/>
                </a:cubicBezTo>
                <a:cubicBezTo>
                  <a:pt x="9378868" y="4226028"/>
                  <a:pt x="9407298" y="4254458"/>
                  <a:pt x="9442368" y="4254458"/>
                </a:cubicBezTo>
                <a:cubicBezTo>
                  <a:pt x="9477438" y="4254458"/>
                  <a:pt x="9505868" y="4226028"/>
                  <a:pt x="9505868" y="4190958"/>
                </a:cubicBezTo>
                <a:cubicBezTo>
                  <a:pt x="9505868" y="4155888"/>
                  <a:pt x="9477438" y="4127458"/>
                  <a:pt x="9442368" y="4127458"/>
                </a:cubicBezTo>
                <a:close/>
                <a:moveTo>
                  <a:pt x="9175668" y="4127458"/>
                </a:moveTo>
                <a:cubicBezTo>
                  <a:pt x="9140598" y="4127458"/>
                  <a:pt x="9112168" y="4155888"/>
                  <a:pt x="9112168" y="4190958"/>
                </a:cubicBezTo>
                <a:cubicBezTo>
                  <a:pt x="9112168" y="4226028"/>
                  <a:pt x="9140598" y="4254458"/>
                  <a:pt x="9175668" y="4254458"/>
                </a:cubicBezTo>
                <a:cubicBezTo>
                  <a:pt x="9210738" y="4254458"/>
                  <a:pt x="9239168" y="4226028"/>
                  <a:pt x="9239168" y="4190958"/>
                </a:cubicBezTo>
                <a:cubicBezTo>
                  <a:pt x="9239168" y="4155888"/>
                  <a:pt x="9210738" y="4127458"/>
                  <a:pt x="9175668" y="4127458"/>
                </a:cubicBezTo>
                <a:close/>
                <a:moveTo>
                  <a:pt x="8908968" y="4127458"/>
                </a:moveTo>
                <a:cubicBezTo>
                  <a:pt x="8873898" y="4127458"/>
                  <a:pt x="8845468" y="4155888"/>
                  <a:pt x="8845468" y="4190958"/>
                </a:cubicBezTo>
                <a:cubicBezTo>
                  <a:pt x="8845468" y="4226028"/>
                  <a:pt x="8873898" y="4254458"/>
                  <a:pt x="8908968" y="4254458"/>
                </a:cubicBezTo>
                <a:cubicBezTo>
                  <a:pt x="8944038" y="4254458"/>
                  <a:pt x="8972468" y="4226028"/>
                  <a:pt x="8972468" y="4190958"/>
                </a:cubicBezTo>
                <a:cubicBezTo>
                  <a:pt x="8972468" y="4155888"/>
                  <a:pt x="8944038" y="4127458"/>
                  <a:pt x="8908968" y="4127458"/>
                </a:cubicBezTo>
                <a:close/>
                <a:moveTo>
                  <a:pt x="8642268" y="4127458"/>
                </a:moveTo>
                <a:cubicBezTo>
                  <a:pt x="8607198" y="4127458"/>
                  <a:pt x="8578768" y="4155888"/>
                  <a:pt x="8578768" y="4190958"/>
                </a:cubicBezTo>
                <a:cubicBezTo>
                  <a:pt x="8578768" y="4226028"/>
                  <a:pt x="8607198" y="4254458"/>
                  <a:pt x="8642268" y="4254458"/>
                </a:cubicBezTo>
                <a:cubicBezTo>
                  <a:pt x="8677338" y="4254458"/>
                  <a:pt x="8705768" y="4226028"/>
                  <a:pt x="8705768" y="4190958"/>
                </a:cubicBezTo>
                <a:cubicBezTo>
                  <a:pt x="8705768" y="4155888"/>
                  <a:pt x="8677338" y="4127458"/>
                  <a:pt x="8642268" y="4127458"/>
                </a:cubicBezTo>
                <a:close/>
                <a:moveTo>
                  <a:pt x="8375568" y="4127458"/>
                </a:moveTo>
                <a:cubicBezTo>
                  <a:pt x="8340498" y="4127458"/>
                  <a:pt x="8312068" y="4155888"/>
                  <a:pt x="8312068" y="4190958"/>
                </a:cubicBezTo>
                <a:cubicBezTo>
                  <a:pt x="8312068" y="4226028"/>
                  <a:pt x="8340498" y="4254458"/>
                  <a:pt x="8375568" y="4254458"/>
                </a:cubicBezTo>
                <a:cubicBezTo>
                  <a:pt x="8410638" y="4254458"/>
                  <a:pt x="8439068" y="4226028"/>
                  <a:pt x="8439068" y="4190958"/>
                </a:cubicBezTo>
                <a:cubicBezTo>
                  <a:pt x="8439068" y="4155888"/>
                  <a:pt x="8410638" y="4127458"/>
                  <a:pt x="8375568" y="4127458"/>
                </a:cubicBezTo>
                <a:close/>
                <a:moveTo>
                  <a:pt x="8108868" y="4127458"/>
                </a:moveTo>
                <a:cubicBezTo>
                  <a:pt x="8073798" y="4127458"/>
                  <a:pt x="8045368" y="4155888"/>
                  <a:pt x="8045368" y="4190958"/>
                </a:cubicBezTo>
                <a:cubicBezTo>
                  <a:pt x="8045368" y="4226028"/>
                  <a:pt x="8073798" y="4254458"/>
                  <a:pt x="8108868" y="4254458"/>
                </a:cubicBezTo>
                <a:cubicBezTo>
                  <a:pt x="8143938" y="4254458"/>
                  <a:pt x="8172368" y="4226028"/>
                  <a:pt x="8172368" y="4190958"/>
                </a:cubicBezTo>
                <a:cubicBezTo>
                  <a:pt x="8172368" y="4155888"/>
                  <a:pt x="8143938" y="4127458"/>
                  <a:pt x="8108868" y="4127458"/>
                </a:cubicBezTo>
                <a:close/>
                <a:moveTo>
                  <a:pt x="7842168" y="4127458"/>
                </a:moveTo>
                <a:cubicBezTo>
                  <a:pt x="7807098" y="4127458"/>
                  <a:pt x="7778668" y="4155888"/>
                  <a:pt x="7778668" y="4190958"/>
                </a:cubicBezTo>
                <a:cubicBezTo>
                  <a:pt x="7778668" y="4226028"/>
                  <a:pt x="7807098" y="4254458"/>
                  <a:pt x="7842168" y="4254458"/>
                </a:cubicBezTo>
                <a:cubicBezTo>
                  <a:pt x="7877238" y="4254458"/>
                  <a:pt x="7905668" y="4226028"/>
                  <a:pt x="7905668" y="4190958"/>
                </a:cubicBezTo>
                <a:cubicBezTo>
                  <a:pt x="7905668" y="4155888"/>
                  <a:pt x="7877238" y="4127458"/>
                  <a:pt x="7842168" y="4127458"/>
                </a:cubicBezTo>
                <a:close/>
                <a:moveTo>
                  <a:pt x="7575468" y="4127458"/>
                </a:moveTo>
                <a:cubicBezTo>
                  <a:pt x="7540398" y="4127458"/>
                  <a:pt x="7511968" y="4155888"/>
                  <a:pt x="7511968" y="4190958"/>
                </a:cubicBezTo>
                <a:cubicBezTo>
                  <a:pt x="7511968" y="4226028"/>
                  <a:pt x="7540398" y="4254458"/>
                  <a:pt x="7575468" y="4254458"/>
                </a:cubicBezTo>
                <a:cubicBezTo>
                  <a:pt x="7610538" y="4254458"/>
                  <a:pt x="7638968" y="4226028"/>
                  <a:pt x="7638968" y="4190958"/>
                </a:cubicBezTo>
                <a:cubicBezTo>
                  <a:pt x="7638968" y="4155888"/>
                  <a:pt x="7610538" y="4127458"/>
                  <a:pt x="7575468" y="4127458"/>
                </a:cubicBezTo>
                <a:close/>
                <a:moveTo>
                  <a:pt x="7308768" y="4127458"/>
                </a:moveTo>
                <a:cubicBezTo>
                  <a:pt x="7273698" y="4127458"/>
                  <a:pt x="7245268" y="4155888"/>
                  <a:pt x="7245268" y="4190958"/>
                </a:cubicBezTo>
                <a:cubicBezTo>
                  <a:pt x="7245268" y="4226028"/>
                  <a:pt x="7273698" y="4254458"/>
                  <a:pt x="7308768" y="4254458"/>
                </a:cubicBezTo>
                <a:cubicBezTo>
                  <a:pt x="7343838" y="4254458"/>
                  <a:pt x="7372268" y="4226028"/>
                  <a:pt x="7372268" y="4190958"/>
                </a:cubicBezTo>
                <a:cubicBezTo>
                  <a:pt x="7372268" y="4155888"/>
                  <a:pt x="7343838" y="4127458"/>
                  <a:pt x="7308768" y="4127458"/>
                </a:cubicBezTo>
                <a:close/>
                <a:moveTo>
                  <a:pt x="7042068" y="4127458"/>
                </a:moveTo>
                <a:cubicBezTo>
                  <a:pt x="7006998" y="4127458"/>
                  <a:pt x="6978568" y="4155888"/>
                  <a:pt x="6978568" y="4190958"/>
                </a:cubicBezTo>
                <a:cubicBezTo>
                  <a:pt x="6978568" y="4226028"/>
                  <a:pt x="7006998" y="4254458"/>
                  <a:pt x="7042068" y="4254458"/>
                </a:cubicBezTo>
                <a:cubicBezTo>
                  <a:pt x="7077138" y="4254458"/>
                  <a:pt x="7105568" y="4226028"/>
                  <a:pt x="7105568" y="4190958"/>
                </a:cubicBezTo>
                <a:cubicBezTo>
                  <a:pt x="7105568" y="4155888"/>
                  <a:pt x="7077138" y="4127458"/>
                  <a:pt x="7042068" y="4127458"/>
                </a:cubicBezTo>
                <a:close/>
                <a:moveTo>
                  <a:pt x="6775368" y="4127458"/>
                </a:moveTo>
                <a:cubicBezTo>
                  <a:pt x="6740298" y="4127458"/>
                  <a:pt x="6711868" y="4155888"/>
                  <a:pt x="6711868" y="4190958"/>
                </a:cubicBezTo>
                <a:cubicBezTo>
                  <a:pt x="6711868" y="4226028"/>
                  <a:pt x="6740298" y="4254458"/>
                  <a:pt x="6775368" y="4254458"/>
                </a:cubicBezTo>
                <a:cubicBezTo>
                  <a:pt x="6810438" y="4254458"/>
                  <a:pt x="6838868" y="4226028"/>
                  <a:pt x="6838868" y="4190958"/>
                </a:cubicBezTo>
                <a:cubicBezTo>
                  <a:pt x="6838868" y="4155888"/>
                  <a:pt x="6810438" y="4127458"/>
                  <a:pt x="6775368" y="4127458"/>
                </a:cubicBezTo>
                <a:close/>
                <a:moveTo>
                  <a:pt x="6508668" y="4127458"/>
                </a:moveTo>
                <a:cubicBezTo>
                  <a:pt x="6473598" y="4127458"/>
                  <a:pt x="6445168" y="4155888"/>
                  <a:pt x="6445168" y="4190958"/>
                </a:cubicBezTo>
                <a:cubicBezTo>
                  <a:pt x="6445168" y="4226028"/>
                  <a:pt x="6473598" y="4254458"/>
                  <a:pt x="6508668" y="4254458"/>
                </a:cubicBezTo>
                <a:cubicBezTo>
                  <a:pt x="6543738" y="4254458"/>
                  <a:pt x="6572168" y="4226028"/>
                  <a:pt x="6572168" y="4190958"/>
                </a:cubicBezTo>
                <a:cubicBezTo>
                  <a:pt x="6572168" y="4155888"/>
                  <a:pt x="6543738" y="4127458"/>
                  <a:pt x="6508668" y="4127458"/>
                </a:cubicBezTo>
                <a:close/>
                <a:moveTo>
                  <a:pt x="6241968" y="4127458"/>
                </a:moveTo>
                <a:cubicBezTo>
                  <a:pt x="6206898" y="4127458"/>
                  <a:pt x="6178468" y="4155888"/>
                  <a:pt x="6178468" y="4190958"/>
                </a:cubicBezTo>
                <a:cubicBezTo>
                  <a:pt x="6178468" y="4226028"/>
                  <a:pt x="6206898" y="4254458"/>
                  <a:pt x="6241968" y="4254458"/>
                </a:cubicBezTo>
                <a:cubicBezTo>
                  <a:pt x="6277038" y="4254458"/>
                  <a:pt x="6305468" y="4226028"/>
                  <a:pt x="6305468" y="4190958"/>
                </a:cubicBezTo>
                <a:cubicBezTo>
                  <a:pt x="6305468" y="4155888"/>
                  <a:pt x="6277038" y="4127458"/>
                  <a:pt x="6241968" y="4127458"/>
                </a:cubicBezTo>
                <a:close/>
                <a:moveTo>
                  <a:pt x="5975275" y="4127458"/>
                </a:moveTo>
                <a:cubicBezTo>
                  <a:pt x="5940200" y="4127458"/>
                  <a:pt x="5911768" y="4155888"/>
                  <a:pt x="5911768" y="4190958"/>
                </a:cubicBezTo>
                <a:cubicBezTo>
                  <a:pt x="5911768" y="4226028"/>
                  <a:pt x="5940200" y="4254458"/>
                  <a:pt x="5975275" y="4254458"/>
                </a:cubicBezTo>
                <a:cubicBezTo>
                  <a:pt x="6010349" y="4254458"/>
                  <a:pt x="6038782" y="4226028"/>
                  <a:pt x="6038782" y="4190958"/>
                </a:cubicBezTo>
                <a:cubicBezTo>
                  <a:pt x="6038782" y="4155888"/>
                  <a:pt x="6010349" y="4127458"/>
                  <a:pt x="5975275" y="4127458"/>
                </a:cubicBezTo>
                <a:close/>
                <a:moveTo>
                  <a:pt x="5708575" y="4127458"/>
                </a:moveTo>
                <a:cubicBezTo>
                  <a:pt x="5673506" y="4127458"/>
                  <a:pt x="5645077" y="4155888"/>
                  <a:pt x="5645077" y="4190958"/>
                </a:cubicBezTo>
                <a:cubicBezTo>
                  <a:pt x="5645077" y="4226028"/>
                  <a:pt x="5673506" y="4254458"/>
                  <a:pt x="5708575" y="4254458"/>
                </a:cubicBezTo>
                <a:cubicBezTo>
                  <a:pt x="5743644" y="4254458"/>
                  <a:pt x="5772073" y="4226028"/>
                  <a:pt x="5772073" y="4190958"/>
                </a:cubicBezTo>
                <a:cubicBezTo>
                  <a:pt x="5772073" y="4155888"/>
                  <a:pt x="5743644" y="4127458"/>
                  <a:pt x="5708575" y="4127458"/>
                </a:cubicBezTo>
                <a:close/>
                <a:moveTo>
                  <a:pt x="5441882" y="4127458"/>
                </a:moveTo>
                <a:cubicBezTo>
                  <a:pt x="5406815" y="4127458"/>
                  <a:pt x="5378386" y="4155888"/>
                  <a:pt x="5378386" y="4190958"/>
                </a:cubicBezTo>
                <a:cubicBezTo>
                  <a:pt x="5378386" y="4226028"/>
                  <a:pt x="5406815" y="4254458"/>
                  <a:pt x="5441882" y="4254458"/>
                </a:cubicBezTo>
                <a:cubicBezTo>
                  <a:pt x="5476952" y="4254458"/>
                  <a:pt x="5505384" y="4226028"/>
                  <a:pt x="5505384" y="4190958"/>
                </a:cubicBezTo>
                <a:cubicBezTo>
                  <a:pt x="5505384" y="4155888"/>
                  <a:pt x="5476952" y="4127458"/>
                  <a:pt x="5441882" y="4127458"/>
                </a:cubicBezTo>
                <a:close/>
                <a:moveTo>
                  <a:pt x="5175183" y="4127458"/>
                </a:moveTo>
                <a:cubicBezTo>
                  <a:pt x="5140115" y="4127458"/>
                  <a:pt x="5111682" y="4155888"/>
                  <a:pt x="5111682" y="4190958"/>
                </a:cubicBezTo>
                <a:cubicBezTo>
                  <a:pt x="5111682" y="4226028"/>
                  <a:pt x="5140115" y="4254458"/>
                  <a:pt x="5175183" y="4254458"/>
                </a:cubicBezTo>
                <a:cubicBezTo>
                  <a:pt x="5210256" y="4254458"/>
                  <a:pt x="5238674" y="4226028"/>
                  <a:pt x="5238674" y="4190958"/>
                </a:cubicBezTo>
                <a:cubicBezTo>
                  <a:pt x="5238674" y="4155888"/>
                  <a:pt x="5210256" y="4127458"/>
                  <a:pt x="5175183" y="4127458"/>
                </a:cubicBezTo>
                <a:close/>
                <a:moveTo>
                  <a:pt x="4908488" y="4127458"/>
                </a:moveTo>
                <a:cubicBezTo>
                  <a:pt x="4873414" y="4127458"/>
                  <a:pt x="4844981" y="4155888"/>
                  <a:pt x="4844981" y="4190958"/>
                </a:cubicBezTo>
                <a:cubicBezTo>
                  <a:pt x="4844981" y="4226028"/>
                  <a:pt x="4873414" y="4254458"/>
                  <a:pt x="4908488" y="4254458"/>
                </a:cubicBezTo>
                <a:cubicBezTo>
                  <a:pt x="4943556" y="4254458"/>
                  <a:pt x="4971983" y="4226028"/>
                  <a:pt x="4971983" y="4190958"/>
                </a:cubicBezTo>
                <a:cubicBezTo>
                  <a:pt x="4971983" y="4155888"/>
                  <a:pt x="4943556" y="4127458"/>
                  <a:pt x="4908488" y="4127458"/>
                </a:cubicBezTo>
                <a:close/>
                <a:moveTo>
                  <a:pt x="4641785" y="4127458"/>
                </a:moveTo>
                <a:cubicBezTo>
                  <a:pt x="4606727" y="4127458"/>
                  <a:pt x="4578303" y="4155888"/>
                  <a:pt x="4578303" y="4190958"/>
                </a:cubicBezTo>
                <a:cubicBezTo>
                  <a:pt x="4578303" y="4226028"/>
                  <a:pt x="4606727" y="4254458"/>
                  <a:pt x="4641785" y="4254458"/>
                </a:cubicBezTo>
                <a:cubicBezTo>
                  <a:pt x="4676847" y="4254458"/>
                  <a:pt x="4705269" y="4226028"/>
                  <a:pt x="4705269" y="4190958"/>
                </a:cubicBezTo>
                <a:cubicBezTo>
                  <a:pt x="4705269" y="4155888"/>
                  <a:pt x="4676847" y="4127458"/>
                  <a:pt x="4641785" y="4127458"/>
                </a:cubicBezTo>
                <a:close/>
                <a:moveTo>
                  <a:pt x="4375094" y="4127458"/>
                </a:moveTo>
                <a:cubicBezTo>
                  <a:pt x="4340017" y="4127458"/>
                  <a:pt x="4311589" y="4155888"/>
                  <a:pt x="4311589" y="4190958"/>
                </a:cubicBezTo>
                <a:cubicBezTo>
                  <a:pt x="4311589" y="4226028"/>
                  <a:pt x="4340017" y="4254458"/>
                  <a:pt x="4375094" y="4254458"/>
                </a:cubicBezTo>
                <a:cubicBezTo>
                  <a:pt x="4410146" y="4254458"/>
                  <a:pt x="4438605" y="4226028"/>
                  <a:pt x="4438605" y="4190958"/>
                </a:cubicBezTo>
                <a:cubicBezTo>
                  <a:pt x="4438605" y="4155888"/>
                  <a:pt x="4410146" y="4127458"/>
                  <a:pt x="4375094" y="4127458"/>
                </a:cubicBezTo>
                <a:close/>
                <a:moveTo>
                  <a:pt x="4108385" y="4127458"/>
                </a:moveTo>
                <a:cubicBezTo>
                  <a:pt x="4073366" y="4127458"/>
                  <a:pt x="4044935" y="4155888"/>
                  <a:pt x="4044935" y="4190958"/>
                </a:cubicBezTo>
                <a:cubicBezTo>
                  <a:pt x="4044935" y="4226028"/>
                  <a:pt x="4073366" y="4254458"/>
                  <a:pt x="4108385" y="4254458"/>
                </a:cubicBezTo>
                <a:cubicBezTo>
                  <a:pt x="4143458" y="4254458"/>
                  <a:pt x="4171880" y="4226028"/>
                  <a:pt x="4171880" y="4190958"/>
                </a:cubicBezTo>
                <a:cubicBezTo>
                  <a:pt x="4171880" y="4155888"/>
                  <a:pt x="4143458" y="4127458"/>
                  <a:pt x="4108385" y="4127458"/>
                </a:cubicBezTo>
                <a:close/>
                <a:moveTo>
                  <a:pt x="3841729" y="4127458"/>
                </a:moveTo>
                <a:cubicBezTo>
                  <a:pt x="3806660" y="4127458"/>
                  <a:pt x="3778231" y="4155888"/>
                  <a:pt x="3778231" y="4190958"/>
                </a:cubicBezTo>
                <a:cubicBezTo>
                  <a:pt x="3778231" y="4226028"/>
                  <a:pt x="3806660" y="4254458"/>
                  <a:pt x="3841729" y="4254458"/>
                </a:cubicBezTo>
                <a:cubicBezTo>
                  <a:pt x="3876803" y="4254458"/>
                  <a:pt x="3905237" y="4226028"/>
                  <a:pt x="3905237" y="4190958"/>
                </a:cubicBezTo>
                <a:cubicBezTo>
                  <a:pt x="3905237" y="4155888"/>
                  <a:pt x="3876803" y="4127458"/>
                  <a:pt x="3841729" y="4127458"/>
                </a:cubicBezTo>
                <a:close/>
                <a:moveTo>
                  <a:pt x="3575042" y="4127458"/>
                </a:moveTo>
                <a:cubicBezTo>
                  <a:pt x="3539972" y="4127458"/>
                  <a:pt x="3511543" y="4155888"/>
                  <a:pt x="3511543" y="4190958"/>
                </a:cubicBezTo>
                <a:cubicBezTo>
                  <a:pt x="3511543" y="4226028"/>
                  <a:pt x="3539972" y="4254458"/>
                  <a:pt x="3575042" y="4254458"/>
                </a:cubicBezTo>
                <a:cubicBezTo>
                  <a:pt x="3610110" y="4254458"/>
                  <a:pt x="3638543" y="4226028"/>
                  <a:pt x="3638543" y="4190958"/>
                </a:cubicBezTo>
                <a:cubicBezTo>
                  <a:pt x="3638543" y="4155888"/>
                  <a:pt x="3610110" y="4127458"/>
                  <a:pt x="3575042" y="4127458"/>
                </a:cubicBezTo>
                <a:close/>
                <a:moveTo>
                  <a:pt x="3308320" y="4127458"/>
                </a:moveTo>
                <a:cubicBezTo>
                  <a:pt x="3273254" y="4127458"/>
                  <a:pt x="3244826" y="4155888"/>
                  <a:pt x="3244826" y="4190958"/>
                </a:cubicBezTo>
                <a:cubicBezTo>
                  <a:pt x="3244826" y="4226028"/>
                  <a:pt x="3273254" y="4254458"/>
                  <a:pt x="3308320" y="4254458"/>
                </a:cubicBezTo>
                <a:cubicBezTo>
                  <a:pt x="3343393" y="4254458"/>
                  <a:pt x="3371827" y="4226028"/>
                  <a:pt x="3371827" y="4190958"/>
                </a:cubicBezTo>
                <a:cubicBezTo>
                  <a:pt x="3371827" y="4155888"/>
                  <a:pt x="3343393" y="4127458"/>
                  <a:pt x="3308320" y="4127458"/>
                </a:cubicBezTo>
                <a:close/>
                <a:moveTo>
                  <a:pt x="3041644" y="4127458"/>
                </a:moveTo>
                <a:cubicBezTo>
                  <a:pt x="3006577" y="4127458"/>
                  <a:pt x="2978150" y="4155888"/>
                  <a:pt x="2978150" y="4190958"/>
                </a:cubicBezTo>
                <a:cubicBezTo>
                  <a:pt x="2978150" y="4226028"/>
                  <a:pt x="3006577" y="4254458"/>
                  <a:pt x="3041644" y="4254458"/>
                </a:cubicBezTo>
                <a:cubicBezTo>
                  <a:pt x="3076711" y="4254458"/>
                  <a:pt x="3105138" y="4226028"/>
                  <a:pt x="3105138" y="4190958"/>
                </a:cubicBezTo>
                <a:cubicBezTo>
                  <a:pt x="3105138" y="4155888"/>
                  <a:pt x="3076711" y="4127458"/>
                  <a:pt x="3041644" y="4127458"/>
                </a:cubicBezTo>
                <a:close/>
                <a:moveTo>
                  <a:pt x="2774968" y="4127458"/>
                </a:moveTo>
                <a:cubicBezTo>
                  <a:pt x="2739894" y="4127458"/>
                  <a:pt x="2711466" y="4155888"/>
                  <a:pt x="2711466" y="4190958"/>
                </a:cubicBezTo>
                <a:cubicBezTo>
                  <a:pt x="2711466" y="4226028"/>
                  <a:pt x="2739894" y="4254458"/>
                  <a:pt x="2774968" y="4254458"/>
                </a:cubicBezTo>
                <a:cubicBezTo>
                  <a:pt x="2810035" y="4254458"/>
                  <a:pt x="2838463" y="4226028"/>
                  <a:pt x="2838463" y="4190958"/>
                </a:cubicBezTo>
                <a:cubicBezTo>
                  <a:pt x="2838463" y="4155888"/>
                  <a:pt x="2810035" y="4127458"/>
                  <a:pt x="2774968" y="4127458"/>
                </a:cubicBezTo>
                <a:close/>
                <a:moveTo>
                  <a:pt x="2508246" y="4127458"/>
                </a:moveTo>
                <a:cubicBezTo>
                  <a:pt x="2473172" y="4127458"/>
                  <a:pt x="2444739" y="4155888"/>
                  <a:pt x="2444739" y="4190958"/>
                </a:cubicBezTo>
                <a:cubicBezTo>
                  <a:pt x="2444739" y="4226028"/>
                  <a:pt x="2473172" y="4254458"/>
                  <a:pt x="2508246" y="4254458"/>
                </a:cubicBezTo>
                <a:cubicBezTo>
                  <a:pt x="2543320" y="4254458"/>
                  <a:pt x="2571754" y="4226028"/>
                  <a:pt x="2571754" y="4190958"/>
                </a:cubicBezTo>
                <a:cubicBezTo>
                  <a:pt x="2571754" y="4155888"/>
                  <a:pt x="2543320" y="4127458"/>
                  <a:pt x="2508246" y="4127458"/>
                </a:cubicBezTo>
                <a:close/>
                <a:moveTo>
                  <a:pt x="2241539" y="4127458"/>
                </a:moveTo>
                <a:cubicBezTo>
                  <a:pt x="2206478" y="4127458"/>
                  <a:pt x="2178052" y="4155888"/>
                  <a:pt x="2178052" y="4190958"/>
                </a:cubicBezTo>
                <a:cubicBezTo>
                  <a:pt x="2178052" y="4226028"/>
                  <a:pt x="2206478" y="4254458"/>
                  <a:pt x="2241539" y="4254458"/>
                </a:cubicBezTo>
                <a:cubicBezTo>
                  <a:pt x="2276617" y="4254458"/>
                  <a:pt x="2305054" y="4226028"/>
                  <a:pt x="2305054" y="4190958"/>
                </a:cubicBezTo>
                <a:cubicBezTo>
                  <a:pt x="2305054" y="4155888"/>
                  <a:pt x="2276617" y="4127458"/>
                  <a:pt x="2241539" y="4127458"/>
                </a:cubicBezTo>
                <a:close/>
                <a:moveTo>
                  <a:pt x="1974836" y="4127458"/>
                </a:moveTo>
                <a:cubicBezTo>
                  <a:pt x="1939766" y="4127458"/>
                  <a:pt x="1911333" y="4155888"/>
                  <a:pt x="1911333" y="4190958"/>
                </a:cubicBezTo>
                <a:cubicBezTo>
                  <a:pt x="1911333" y="4226028"/>
                  <a:pt x="1939766" y="4254458"/>
                  <a:pt x="1974836" y="4254458"/>
                </a:cubicBezTo>
                <a:cubicBezTo>
                  <a:pt x="2009918" y="4254458"/>
                  <a:pt x="2038343" y="4226028"/>
                  <a:pt x="2038343" y="4190958"/>
                </a:cubicBezTo>
                <a:cubicBezTo>
                  <a:pt x="2038343" y="4155888"/>
                  <a:pt x="2009918" y="4127458"/>
                  <a:pt x="1974836" y="4127458"/>
                </a:cubicBezTo>
                <a:close/>
                <a:moveTo>
                  <a:pt x="1708134" y="4127458"/>
                </a:moveTo>
                <a:cubicBezTo>
                  <a:pt x="1673063" y="4127458"/>
                  <a:pt x="1644632" y="4155888"/>
                  <a:pt x="1644632" y="4190958"/>
                </a:cubicBezTo>
                <a:cubicBezTo>
                  <a:pt x="1644632" y="4226028"/>
                  <a:pt x="1673063" y="4254458"/>
                  <a:pt x="1708134" y="4254458"/>
                </a:cubicBezTo>
                <a:cubicBezTo>
                  <a:pt x="1743201" y="4254458"/>
                  <a:pt x="1771633" y="4226028"/>
                  <a:pt x="1771633" y="4190958"/>
                </a:cubicBezTo>
                <a:cubicBezTo>
                  <a:pt x="1771633" y="4155888"/>
                  <a:pt x="1743201" y="4127458"/>
                  <a:pt x="1708134" y="4127458"/>
                </a:cubicBezTo>
                <a:close/>
                <a:moveTo>
                  <a:pt x="1441433" y="4127458"/>
                </a:moveTo>
                <a:cubicBezTo>
                  <a:pt x="1406364" y="4127458"/>
                  <a:pt x="1377934" y="4155888"/>
                  <a:pt x="1377934" y="4190958"/>
                </a:cubicBezTo>
                <a:cubicBezTo>
                  <a:pt x="1377934" y="4226028"/>
                  <a:pt x="1406364" y="4254458"/>
                  <a:pt x="1441433" y="4254458"/>
                </a:cubicBezTo>
                <a:cubicBezTo>
                  <a:pt x="1476503" y="4254458"/>
                  <a:pt x="1504933" y="4226028"/>
                  <a:pt x="1504933" y="4190958"/>
                </a:cubicBezTo>
                <a:cubicBezTo>
                  <a:pt x="1504933" y="4155888"/>
                  <a:pt x="1476503" y="4127458"/>
                  <a:pt x="1441433" y="4127458"/>
                </a:cubicBezTo>
                <a:close/>
                <a:moveTo>
                  <a:pt x="1174735" y="4127458"/>
                </a:moveTo>
                <a:cubicBezTo>
                  <a:pt x="1139666" y="4127458"/>
                  <a:pt x="1111236" y="4155888"/>
                  <a:pt x="1111236" y="4190958"/>
                </a:cubicBezTo>
                <a:cubicBezTo>
                  <a:pt x="1111236" y="4226028"/>
                  <a:pt x="1139666" y="4254458"/>
                  <a:pt x="1174735" y="4254458"/>
                </a:cubicBezTo>
                <a:cubicBezTo>
                  <a:pt x="1209805" y="4254458"/>
                  <a:pt x="1238235" y="4226028"/>
                  <a:pt x="1238235" y="4190958"/>
                </a:cubicBezTo>
                <a:cubicBezTo>
                  <a:pt x="1238235" y="4155888"/>
                  <a:pt x="1209805" y="4127458"/>
                  <a:pt x="1174735" y="4127458"/>
                </a:cubicBezTo>
                <a:close/>
                <a:moveTo>
                  <a:pt x="908037" y="4127458"/>
                </a:moveTo>
                <a:cubicBezTo>
                  <a:pt x="872968" y="4127458"/>
                  <a:pt x="844538" y="4155888"/>
                  <a:pt x="844538" y="4190958"/>
                </a:cubicBezTo>
                <a:cubicBezTo>
                  <a:pt x="844538" y="4226028"/>
                  <a:pt x="872968" y="4254458"/>
                  <a:pt x="908037" y="4254458"/>
                </a:cubicBezTo>
                <a:cubicBezTo>
                  <a:pt x="943107" y="4254458"/>
                  <a:pt x="971537" y="4226028"/>
                  <a:pt x="971537" y="4190958"/>
                </a:cubicBezTo>
                <a:cubicBezTo>
                  <a:pt x="971537" y="4155888"/>
                  <a:pt x="943107" y="4127458"/>
                  <a:pt x="908037" y="4127458"/>
                </a:cubicBezTo>
                <a:close/>
                <a:moveTo>
                  <a:pt x="641339" y="4127458"/>
                </a:moveTo>
                <a:cubicBezTo>
                  <a:pt x="606269" y="4127458"/>
                  <a:pt x="577840" y="4155888"/>
                  <a:pt x="577840" y="4190958"/>
                </a:cubicBezTo>
                <a:cubicBezTo>
                  <a:pt x="577840" y="4226028"/>
                  <a:pt x="606269" y="4254458"/>
                  <a:pt x="641339" y="4254458"/>
                </a:cubicBezTo>
                <a:cubicBezTo>
                  <a:pt x="676409" y="4254458"/>
                  <a:pt x="704839" y="4226028"/>
                  <a:pt x="704839" y="4190958"/>
                </a:cubicBezTo>
                <a:cubicBezTo>
                  <a:pt x="704839" y="4155888"/>
                  <a:pt x="676409" y="4127458"/>
                  <a:pt x="641339" y="4127458"/>
                </a:cubicBezTo>
                <a:close/>
                <a:moveTo>
                  <a:pt x="374641" y="4127458"/>
                </a:moveTo>
                <a:cubicBezTo>
                  <a:pt x="339572" y="4127458"/>
                  <a:pt x="311142" y="4155888"/>
                  <a:pt x="311142" y="4190958"/>
                </a:cubicBezTo>
                <a:cubicBezTo>
                  <a:pt x="311142" y="4226028"/>
                  <a:pt x="339572" y="4254458"/>
                  <a:pt x="374641" y="4254458"/>
                </a:cubicBezTo>
                <a:cubicBezTo>
                  <a:pt x="409711" y="4254458"/>
                  <a:pt x="438141" y="4226028"/>
                  <a:pt x="438141" y="4190958"/>
                </a:cubicBezTo>
                <a:cubicBezTo>
                  <a:pt x="438141" y="4155888"/>
                  <a:pt x="409711" y="4127458"/>
                  <a:pt x="374641" y="4127458"/>
                </a:cubicBezTo>
                <a:close/>
                <a:moveTo>
                  <a:pt x="11842668" y="3822658"/>
                </a:moveTo>
                <a:cubicBezTo>
                  <a:pt x="11807598" y="3822658"/>
                  <a:pt x="11779168" y="3851088"/>
                  <a:pt x="11779168" y="3886158"/>
                </a:cubicBezTo>
                <a:cubicBezTo>
                  <a:pt x="11779168" y="3921228"/>
                  <a:pt x="11807598" y="3949658"/>
                  <a:pt x="11842668" y="3949658"/>
                </a:cubicBezTo>
                <a:cubicBezTo>
                  <a:pt x="11877738" y="3949658"/>
                  <a:pt x="11906168" y="3921228"/>
                  <a:pt x="11906168" y="3886158"/>
                </a:cubicBezTo>
                <a:cubicBezTo>
                  <a:pt x="11906168" y="3851088"/>
                  <a:pt x="11877738" y="3822658"/>
                  <a:pt x="11842668" y="3822658"/>
                </a:cubicBezTo>
                <a:close/>
                <a:moveTo>
                  <a:pt x="11575968" y="3822658"/>
                </a:moveTo>
                <a:cubicBezTo>
                  <a:pt x="11540898" y="3822658"/>
                  <a:pt x="11512468" y="3851088"/>
                  <a:pt x="11512468" y="3886158"/>
                </a:cubicBezTo>
                <a:cubicBezTo>
                  <a:pt x="11512468" y="3921228"/>
                  <a:pt x="11540898" y="3949658"/>
                  <a:pt x="11575968" y="3949658"/>
                </a:cubicBezTo>
                <a:cubicBezTo>
                  <a:pt x="11611038" y="3949658"/>
                  <a:pt x="11639468" y="3921228"/>
                  <a:pt x="11639468" y="3886158"/>
                </a:cubicBezTo>
                <a:cubicBezTo>
                  <a:pt x="11639468" y="3851088"/>
                  <a:pt x="11611038" y="3822658"/>
                  <a:pt x="11575968" y="3822658"/>
                </a:cubicBezTo>
                <a:close/>
                <a:moveTo>
                  <a:pt x="11309268" y="3822658"/>
                </a:moveTo>
                <a:cubicBezTo>
                  <a:pt x="11274198" y="3822658"/>
                  <a:pt x="11245768" y="3851088"/>
                  <a:pt x="11245768" y="3886158"/>
                </a:cubicBezTo>
                <a:cubicBezTo>
                  <a:pt x="11245768" y="3921228"/>
                  <a:pt x="11274198" y="3949658"/>
                  <a:pt x="11309268" y="3949658"/>
                </a:cubicBezTo>
                <a:cubicBezTo>
                  <a:pt x="11344338" y="3949658"/>
                  <a:pt x="11372768" y="3921228"/>
                  <a:pt x="11372768" y="3886158"/>
                </a:cubicBezTo>
                <a:cubicBezTo>
                  <a:pt x="11372768" y="3851088"/>
                  <a:pt x="11344338" y="3822658"/>
                  <a:pt x="11309268" y="3822658"/>
                </a:cubicBezTo>
                <a:close/>
                <a:moveTo>
                  <a:pt x="11042568" y="3822658"/>
                </a:moveTo>
                <a:cubicBezTo>
                  <a:pt x="11007498" y="3822658"/>
                  <a:pt x="10979068" y="3851088"/>
                  <a:pt x="10979068" y="3886158"/>
                </a:cubicBezTo>
                <a:cubicBezTo>
                  <a:pt x="10979068" y="3921228"/>
                  <a:pt x="11007498" y="3949658"/>
                  <a:pt x="11042568" y="3949658"/>
                </a:cubicBezTo>
                <a:cubicBezTo>
                  <a:pt x="11077638" y="3949658"/>
                  <a:pt x="11106068" y="3921228"/>
                  <a:pt x="11106068" y="3886158"/>
                </a:cubicBezTo>
                <a:cubicBezTo>
                  <a:pt x="11106068" y="3851088"/>
                  <a:pt x="11077638" y="3822658"/>
                  <a:pt x="11042568" y="3822658"/>
                </a:cubicBezTo>
                <a:close/>
                <a:moveTo>
                  <a:pt x="10775868" y="3822658"/>
                </a:moveTo>
                <a:cubicBezTo>
                  <a:pt x="10740798" y="3822658"/>
                  <a:pt x="10712368" y="3851088"/>
                  <a:pt x="10712368" y="3886158"/>
                </a:cubicBezTo>
                <a:cubicBezTo>
                  <a:pt x="10712368" y="3921228"/>
                  <a:pt x="10740798" y="3949658"/>
                  <a:pt x="10775868" y="3949658"/>
                </a:cubicBezTo>
                <a:cubicBezTo>
                  <a:pt x="10810938" y="3949658"/>
                  <a:pt x="10839368" y="3921228"/>
                  <a:pt x="10839368" y="3886158"/>
                </a:cubicBezTo>
                <a:cubicBezTo>
                  <a:pt x="10839368" y="3851088"/>
                  <a:pt x="10810938" y="3822658"/>
                  <a:pt x="10775868" y="3822658"/>
                </a:cubicBezTo>
                <a:close/>
                <a:moveTo>
                  <a:pt x="10509168" y="3822658"/>
                </a:moveTo>
                <a:cubicBezTo>
                  <a:pt x="10474098" y="3822658"/>
                  <a:pt x="10445668" y="3851088"/>
                  <a:pt x="10445668" y="3886158"/>
                </a:cubicBezTo>
                <a:cubicBezTo>
                  <a:pt x="10445668" y="3921228"/>
                  <a:pt x="10474098" y="3949658"/>
                  <a:pt x="10509168" y="3949658"/>
                </a:cubicBezTo>
                <a:cubicBezTo>
                  <a:pt x="10544238" y="3949658"/>
                  <a:pt x="10572668" y="3921228"/>
                  <a:pt x="10572668" y="3886158"/>
                </a:cubicBezTo>
                <a:cubicBezTo>
                  <a:pt x="10572668" y="3851088"/>
                  <a:pt x="10544238" y="3822658"/>
                  <a:pt x="10509168" y="3822658"/>
                </a:cubicBezTo>
                <a:close/>
                <a:moveTo>
                  <a:pt x="10242468" y="3822658"/>
                </a:moveTo>
                <a:cubicBezTo>
                  <a:pt x="10207398" y="3822658"/>
                  <a:pt x="10178968" y="3851088"/>
                  <a:pt x="10178968" y="3886158"/>
                </a:cubicBezTo>
                <a:cubicBezTo>
                  <a:pt x="10178968" y="3921228"/>
                  <a:pt x="10207398" y="3949658"/>
                  <a:pt x="10242468" y="3949658"/>
                </a:cubicBezTo>
                <a:cubicBezTo>
                  <a:pt x="10277538" y="3949658"/>
                  <a:pt x="10305968" y="3921228"/>
                  <a:pt x="10305968" y="3886158"/>
                </a:cubicBezTo>
                <a:cubicBezTo>
                  <a:pt x="10305968" y="3851088"/>
                  <a:pt x="10277538" y="3822658"/>
                  <a:pt x="10242468" y="3822658"/>
                </a:cubicBezTo>
                <a:close/>
                <a:moveTo>
                  <a:pt x="9975768" y="3822658"/>
                </a:moveTo>
                <a:cubicBezTo>
                  <a:pt x="9940698" y="3822658"/>
                  <a:pt x="9912268" y="3851088"/>
                  <a:pt x="9912268" y="3886158"/>
                </a:cubicBezTo>
                <a:cubicBezTo>
                  <a:pt x="9912268" y="3921228"/>
                  <a:pt x="9940698" y="3949658"/>
                  <a:pt x="9975768" y="3949658"/>
                </a:cubicBezTo>
                <a:cubicBezTo>
                  <a:pt x="10010838" y="3949658"/>
                  <a:pt x="10039268" y="3921228"/>
                  <a:pt x="10039268" y="3886158"/>
                </a:cubicBezTo>
                <a:cubicBezTo>
                  <a:pt x="10039268" y="3851088"/>
                  <a:pt x="10010838" y="3822658"/>
                  <a:pt x="9975768" y="3822658"/>
                </a:cubicBezTo>
                <a:close/>
                <a:moveTo>
                  <a:pt x="9709068" y="3822658"/>
                </a:moveTo>
                <a:cubicBezTo>
                  <a:pt x="9673998" y="3822658"/>
                  <a:pt x="9645568" y="3851088"/>
                  <a:pt x="9645568" y="3886158"/>
                </a:cubicBezTo>
                <a:cubicBezTo>
                  <a:pt x="9645568" y="3921228"/>
                  <a:pt x="9673998" y="3949658"/>
                  <a:pt x="9709068" y="3949658"/>
                </a:cubicBezTo>
                <a:cubicBezTo>
                  <a:pt x="9744138" y="3949658"/>
                  <a:pt x="9772568" y="3921228"/>
                  <a:pt x="9772568" y="3886158"/>
                </a:cubicBezTo>
                <a:cubicBezTo>
                  <a:pt x="9772568" y="3851088"/>
                  <a:pt x="9744138" y="3822658"/>
                  <a:pt x="9709068" y="3822658"/>
                </a:cubicBezTo>
                <a:close/>
                <a:moveTo>
                  <a:pt x="9442368" y="3822658"/>
                </a:moveTo>
                <a:cubicBezTo>
                  <a:pt x="9407298" y="3822658"/>
                  <a:pt x="9378868" y="3851088"/>
                  <a:pt x="9378868" y="3886158"/>
                </a:cubicBezTo>
                <a:cubicBezTo>
                  <a:pt x="9378868" y="3921228"/>
                  <a:pt x="9407298" y="3949658"/>
                  <a:pt x="9442368" y="3949658"/>
                </a:cubicBezTo>
                <a:cubicBezTo>
                  <a:pt x="9477438" y="3949658"/>
                  <a:pt x="9505868" y="3921228"/>
                  <a:pt x="9505868" y="3886158"/>
                </a:cubicBezTo>
                <a:cubicBezTo>
                  <a:pt x="9505868" y="3851088"/>
                  <a:pt x="9477438" y="3822658"/>
                  <a:pt x="9442368" y="3822658"/>
                </a:cubicBezTo>
                <a:close/>
                <a:moveTo>
                  <a:pt x="9175668" y="3822658"/>
                </a:moveTo>
                <a:cubicBezTo>
                  <a:pt x="9140598" y="3822658"/>
                  <a:pt x="9112168" y="3851088"/>
                  <a:pt x="9112168" y="3886158"/>
                </a:cubicBezTo>
                <a:cubicBezTo>
                  <a:pt x="9112168" y="3921228"/>
                  <a:pt x="9140598" y="3949658"/>
                  <a:pt x="9175668" y="3949658"/>
                </a:cubicBezTo>
                <a:cubicBezTo>
                  <a:pt x="9210738" y="3949658"/>
                  <a:pt x="9239168" y="3921228"/>
                  <a:pt x="9239168" y="3886158"/>
                </a:cubicBezTo>
                <a:cubicBezTo>
                  <a:pt x="9239168" y="3851088"/>
                  <a:pt x="9210738" y="3822658"/>
                  <a:pt x="9175668" y="3822658"/>
                </a:cubicBezTo>
                <a:close/>
                <a:moveTo>
                  <a:pt x="8908968" y="3822658"/>
                </a:moveTo>
                <a:cubicBezTo>
                  <a:pt x="8873898" y="3822658"/>
                  <a:pt x="8845468" y="3851088"/>
                  <a:pt x="8845468" y="3886158"/>
                </a:cubicBezTo>
                <a:cubicBezTo>
                  <a:pt x="8845468" y="3921228"/>
                  <a:pt x="8873898" y="3949658"/>
                  <a:pt x="8908968" y="3949658"/>
                </a:cubicBezTo>
                <a:cubicBezTo>
                  <a:pt x="8944038" y="3949658"/>
                  <a:pt x="8972468" y="3921228"/>
                  <a:pt x="8972468" y="3886158"/>
                </a:cubicBezTo>
                <a:cubicBezTo>
                  <a:pt x="8972468" y="3851088"/>
                  <a:pt x="8944038" y="3822658"/>
                  <a:pt x="8908968" y="3822658"/>
                </a:cubicBezTo>
                <a:close/>
                <a:moveTo>
                  <a:pt x="8642268" y="3822658"/>
                </a:moveTo>
                <a:cubicBezTo>
                  <a:pt x="8607198" y="3822658"/>
                  <a:pt x="8578768" y="3851088"/>
                  <a:pt x="8578768" y="3886158"/>
                </a:cubicBezTo>
                <a:cubicBezTo>
                  <a:pt x="8578768" y="3921228"/>
                  <a:pt x="8607198" y="3949658"/>
                  <a:pt x="8642268" y="3949658"/>
                </a:cubicBezTo>
                <a:cubicBezTo>
                  <a:pt x="8677338" y="3949658"/>
                  <a:pt x="8705768" y="3921228"/>
                  <a:pt x="8705768" y="3886158"/>
                </a:cubicBezTo>
                <a:cubicBezTo>
                  <a:pt x="8705768" y="3851088"/>
                  <a:pt x="8677338" y="3822658"/>
                  <a:pt x="8642268" y="3822658"/>
                </a:cubicBezTo>
                <a:close/>
                <a:moveTo>
                  <a:pt x="8375568" y="3822658"/>
                </a:moveTo>
                <a:cubicBezTo>
                  <a:pt x="8340498" y="3822658"/>
                  <a:pt x="8312068" y="3851088"/>
                  <a:pt x="8312068" y="3886158"/>
                </a:cubicBezTo>
                <a:cubicBezTo>
                  <a:pt x="8312068" y="3921228"/>
                  <a:pt x="8340498" y="3949658"/>
                  <a:pt x="8375568" y="3949658"/>
                </a:cubicBezTo>
                <a:cubicBezTo>
                  <a:pt x="8410638" y="3949658"/>
                  <a:pt x="8439068" y="3921228"/>
                  <a:pt x="8439068" y="3886158"/>
                </a:cubicBezTo>
                <a:cubicBezTo>
                  <a:pt x="8439068" y="3851088"/>
                  <a:pt x="8410638" y="3822658"/>
                  <a:pt x="8375568" y="3822658"/>
                </a:cubicBezTo>
                <a:close/>
                <a:moveTo>
                  <a:pt x="8108868" y="3822658"/>
                </a:moveTo>
                <a:cubicBezTo>
                  <a:pt x="8073798" y="3822658"/>
                  <a:pt x="8045368" y="3851088"/>
                  <a:pt x="8045368" y="3886158"/>
                </a:cubicBezTo>
                <a:cubicBezTo>
                  <a:pt x="8045368" y="3921228"/>
                  <a:pt x="8073798" y="3949658"/>
                  <a:pt x="8108868" y="3949658"/>
                </a:cubicBezTo>
                <a:cubicBezTo>
                  <a:pt x="8143938" y="3949658"/>
                  <a:pt x="8172368" y="3921228"/>
                  <a:pt x="8172368" y="3886158"/>
                </a:cubicBezTo>
                <a:cubicBezTo>
                  <a:pt x="8172368" y="3851088"/>
                  <a:pt x="8143938" y="3822658"/>
                  <a:pt x="8108868" y="3822658"/>
                </a:cubicBezTo>
                <a:close/>
                <a:moveTo>
                  <a:pt x="7842168" y="3822658"/>
                </a:moveTo>
                <a:cubicBezTo>
                  <a:pt x="7807098" y="3822658"/>
                  <a:pt x="7778668" y="3851088"/>
                  <a:pt x="7778668" y="3886158"/>
                </a:cubicBezTo>
                <a:cubicBezTo>
                  <a:pt x="7778668" y="3921228"/>
                  <a:pt x="7807098" y="3949658"/>
                  <a:pt x="7842168" y="3949658"/>
                </a:cubicBezTo>
                <a:cubicBezTo>
                  <a:pt x="7877238" y="3949658"/>
                  <a:pt x="7905668" y="3921228"/>
                  <a:pt x="7905668" y="3886158"/>
                </a:cubicBezTo>
                <a:cubicBezTo>
                  <a:pt x="7905668" y="3851088"/>
                  <a:pt x="7877238" y="3822658"/>
                  <a:pt x="7842168" y="3822658"/>
                </a:cubicBezTo>
                <a:close/>
                <a:moveTo>
                  <a:pt x="7575468" y="3822658"/>
                </a:moveTo>
                <a:cubicBezTo>
                  <a:pt x="7540398" y="3822658"/>
                  <a:pt x="7511968" y="3851088"/>
                  <a:pt x="7511968" y="3886158"/>
                </a:cubicBezTo>
                <a:cubicBezTo>
                  <a:pt x="7511968" y="3921228"/>
                  <a:pt x="7540398" y="3949658"/>
                  <a:pt x="7575468" y="3949658"/>
                </a:cubicBezTo>
                <a:cubicBezTo>
                  <a:pt x="7610538" y="3949658"/>
                  <a:pt x="7638968" y="3921228"/>
                  <a:pt x="7638968" y="3886158"/>
                </a:cubicBezTo>
                <a:cubicBezTo>
                  <a:pt x="7638968" y="3851088"/>
                  <a:pt x="7610538" y="3822658"/>
                  <a:pt x="7575468" y="3822658"/>
                </a:cubicBezTo>
                <a:close/>
                <a:moveTo>
                  <a:pt x="7308768" y="3822658"/>
                </a:moveTo>
                <a:cubicBezTo>
                  <a:pt x="7273698" y="3822658"/>
                  <a:pt x="7245268" y="3851088"/>
                  <a:pt x="7245268" y="3886158"/>
                </a:cubicBezTo>
                <a:cubicBezTo>
                  <a:pt x="7245268" y="3921228"/>
                  <a:pt x="7273698" y="3949658"/>
                  <a:pt x="7308768" y="3949658"/>
                </a:cubicBezTo>
                <a:cubicBezTo>
                  <a:pt x="7343838" y="3949658"/>
                  <a:pt x="7372268" y="3921228"/>
                  <a:pt x="7372268" y="3886158"/>
                </a:cubicBezTo>
                <a:cubicBezTo>
                  <a:pt x="7372268" y="3851088"/>
                  <a:pt x="7343838" y="3822658"/>
                  <a:pt x="7308768" y="3822658"/>
                </a:cubicBezTo>
                <a:close/>
                <a:moveTo>
                  <a:pt x="7042068" y="3822658"/>
                </a:moveTo>
                <a:cubicBezTo>
                  <a:pt x="7006998" y="3822658"/>
                  <a:pt x="6978568" y="3851088"/>
                  <a:pt x="6978568" y="3886158"/>
                </a:cubicBezTo>
                <a:cubicBezTo>
                  <a:pt x="6978568" y="3921228"/>
                  <a:pt x="7006998" y="3949658"/>
                  <a:pt x="7042068" y="3949658"/>
                </a:cubicBezTo>
                <a:cubicBezTo>
                  <a:pt x="7077138" y="3949658"/>
                  <a:pt x="7105568" y="3921228"/>
                  <a:pt x="7105568" y="3886158"/>
                </a:cubicBezTo>
                <a:cubicBezTo>
                  <a:pt x="7105568" y="3851088"/>
                  <a:pt x="7077138" y="3822658"/>
                  <a:pt x="7042068" y="3822658"/>
                </a:cubicBezTo>
                <a:close/>
                <a:moveTo>
                  <a:pt x="6775368" y="3822658"/>
                </a:moveTo>
                <a:cubicBezTo>
                  <a:pt x="6740298" y="3822658"/>
                  <a:pt x="6711868" y="3851088"/>
                  <a:pt x="6711868" y="3886158"/>
                </a:cubicBezTo>
                <a:cubicBezTo>
                  <a:pt x="6711868" y="3921228"/>
                  <a:pt x="6740298" y="3949658"/>
                  <a:pt x="6775368" y="3949658"/>
                </a:cubicBezTo>
                <a:cubicBezTo>
                  <a:pt x="6810438" y="3949658"/>
                  <a:pt x="6838868" y="3921228"/>
                  <a:pt x="6838868" y="3886158"/>
                </a:cubicBezTo>
                <a:cubicBezTo>
                  <a:pt x="6838868" y="3851088"/>
                  <a:pt x="6810438" y="3822658"/>
                  <a:pt x="6775368" y="3822658"/>
                </a:cubicBezTo>
                <a:close/>
                <a:moveTo>
                  <a:pt x="6508668" y="3822658"/>
                </a:moveTo>
                <a:cubicBezTo>
                  <a:pt x="6473598" y="3822658"/>
                  <a:pt x="6445168" y="3851088"/>
                  <a:pt x="6445168" y="3886158"/>
                </a:cubicBezTo>
                <a:cubicBezTo>
                  <a:pt x="6445168" y="3921228"/>
                  <a:pt x="6473598" y="3949658"/>
                  <a:pt x="6508668" y="3949658"/>
                </a:cubicBezTo>
                <a:cubicBezTo>
                  <a:pt x="6543738" y="3949658"/>
                  <a:pt x="6572168" y="3921228"/>
                  <a:pt x="6572168" y="3886158"/>
                </a:cubicBezTo>
                <a:cubicBezTo>
                  <a:pt x="6572168" y="3851088"/>
                  <a:pt x="6543738" y="3822658"/>
                  <a:pt x="6508668" y="3822658"/>
                </a:cubicBezTo>
                <a:close/>
                <a:moveTo>
                  <a:pt x="6241968" y="3822658"/>
                </a:moveTo>
                <a:cubicBezTo>
                  <a:pt x="6206898" y="3822658"/>
                  <a:pt x="6178468" y="3851088"/>
                  <a:pt x="6178468" y="3886158"/>
                </a:cubicBezTo>
                <a:cubicBezTo>
                  <a:pt x="6178468" y="3921228"/>
                  <a:pt x="6206898" y="3949658"/>
                  <a:pt x="6241968" y="3949658"/>
                </a:cubicBezTo>
                <a:cubicBezTo>
                  <a:pt x="6277038" y="3949658"/>
                  <a:pt x="6305468" y="3921228"/>
                  <a:pt x="6305468" y="3886158"/>
                </a:cubicBezTo>
                <a:cubicBezTo>
                  <a:pt x="6305468" y="3851088"/>
                  <a:pt x="6277038" y="3822658"/>
                  <a:pt x="6241968" y="3822658"/>
                </a:cubicBezTo>
                <a:close/>
                <a:moveTo>
                  <a:pt x="5975275" y="3822658"/>
                </a:moveTo>
                <a:cubicBezTo>
                  <a:pt x="5940200" y="3822658"/>
                  <a:pt x="5911768" y="3851088"/>
                  <a:pt x="5911768" y="3886158"/>
                </a:cubicBezTo>
                <a:cubicBezTo>
                  <a:pt x="5911768" y="3921228"/>
                  <a:pt x="5940200" y="3949658"/>
                  <a:pt x="5975275" y="3949658"/>
                </a:cubicBezTo>
                <a:cubicBezTo>
                  <a:pt x="6010349" y="3949658"/>
                  <a:pt x="6038782" y="3921228"/>
                  <a:pt x="6038782" y="3886158"/>
                </a:cubicBezTo>
                <a:cubicBezTo>
                  <a:pt x="6038782" y="3851088"/>
                  <a:pt x="6010349" y="3822658"/>
                  <a:pt x="5975275" y="3822658"/>
                </a:cubicBezTo>
                <a:close/>
                <a:moveTo>
                  <a:pt x="5708575" y="3822658"/>
                </a:moveTo>
                <a:cubicBezTo>
                  <a:pt x="5673506" y="3822658"/>
                  <a:pt x="5645077" y="3851088"/>
                  <a:pt x="5645077" y="3886158"/>
                </a:cubicBezTo>
                <a:cubicBezTo>
                  <a:pt x="5645077" y="3921228"/>
                  <a:pt x="5673506" y="3949658"/>
                  <a:pt x="5708575" y="3949658"/>
                </a:cubicBezTo>
                <a:cubicBezTo>
                  <a:pt x="5743644" y="3949658"/>
                  <a:pt x="5772073" y="3921228"/>
                  <a:pt x="5772073" y="3886158"/>
                </a:cubicBezTo>
                <a:cubicBezTo>
                  <a:pt x="5772073" y="3851088"/>
                  <a:pt x="5743644" y="3822658"/>
                  <a:pt x="5708575" y="3822658"/>
                </a:cubicBezTo>
                <a:close/>
                <a:moveTo>
                  <a:pt x="5441882" y="3822658"/>
                </a:moveTo>
                <a:cubicBezTo>
                  <a:pt x="5406815" y="3822658"/>
                  <a:pt x="5378386" y="3851088"/>
                  <a:pt x="5378386" y="3886158"/>
                </a:cubicBezTo>
                <a:cubicBezTo>
                  <a:pt x="5378386" y="3921228"/>
                  <a:pt x="5406815" y="3949658"/>
                  <a:pt x="5441882" y="3949658"/>
                </a:cubicBezTo>
                <a:cubicBezTo>
                  <a:pt x="5476952" y="3949658"/>
                  <a:pt x="5505384" y="3921228"/>
                  <a:pt x="5505384" y="3886158"/>
                </a:cubicBezTo>
                <a:cubicBezTo>
                  <a:pt x="5505384" y="3851088"/>
                  <a:pt x="5476952" y="3822658"/>
                  <a:pt x="5441882" y="3822658"/>
                </a:cubicBezTo>
                <a:close/>
                <a:moveTo>
                  <a:pt x="5175183" y="3822658"/>
                </a:moveTo>
                <a:cubicBezTo>
                  <a:pt x="5140115" y="3822658"/>
                  <a:pt x="5111682" y="3851088"/>
                  <a:pt x="5111682" y="3886158"/>
                </a:cubicBezTo>
                <a:cubicBezTo>
                  <a:pt x="5111682" y="3921228"/>
                  <a:pt x="5140115" y="3949658"/>
                  <a:pt x="5175183" y="3949658"/>
                </a:cubicBezTo>
                <a:cubicBezTo>
                  <a:pt x="5210256" y="3949658"/>
                  <a:pt x="5238674" y="3921228"/>
                  <a:pt x="5238674" y="3886158"/>
                </a:cubicBezTo>
                <a:cubicBezTo>
                  <a:pt x="5238674" y="3851088"/>
                  <a:pt x="5210256" y="3822658"/>
                  <a:pt x="5175183" y="3822658"/>
                </a:cubicBezTo>
                <a:close/>
                <a:moveTo>
                  <a:pt x="4908488" y="3822658"/>
                </a:moveTo>
                <a:cubicBezTo>
                  <a:pt x="4873414" y="3822658"/>
                  <a:pt x="4844981" y="3851088"/>
                  <a:pt x="4844981" y="3886158"/>
                </a:cubicBezTo>
                <a:cubicBezTo>
                  <a:pt x="4844981" y="3921228"/>
                  <a:pt x="4873414" y="3949658"/>
                  <a:pt x="4908488" y="3949658"/>
                </a:cubicBezTo>
                <a:cubicBezTo>
                  <a:pt x="4943556" y="3949658"/>
                  <a:pt x="4971983" y="3921228"/>
                  <a:pt x="4971983" y="3886158"/>
                </a:cubicBezTo>
                <a:cubicBezTo>
                  <a:pt x="4971983" y="3851088"/>
                  <a:pt x="4943556" y="3822658"/>
                  <a:pt x="4908488" y="3822658"/>
                </a:cubicBezTo>
                <a:close/>
                <a:moveTo>
                  <a:pt x="4641785" y="3822658"/>
                </a:moveTo>
                <a:cubicBezTo>
                  <a:pt x="4606727" y="3822658"/>
                  <a:pt x="4578303" y="3851088"/>
                  <a:pt x="4578303" y="3886158"/>
                </a:cubicBezTo>
                <a:cubicBezTo>
                  <a:pt x="4578303" y="3921228"/>
                  <a:pt x="4606727" y="3949658"/>
                  <a:pt x="4641785" y="3949658"/>
                </a:cubicBezTo>
                <a:cubicBezTo>
                  <a:pt x="4676847" y="3949658"/>
                  <a:pt x="4705269" y="3921228"/>
                  <a:pt x="4705269" y="3886158"/>
                </a:cubicBezTo>
                <a:cubicBezTo>
                  <a:pt x="4705269" y="3851088"/>
                  <a:pt x="4676847" y="3822658"/>
                  <a:pt x="4641785" y="3822658"/>
                </a:cubicBezTo>
                <a:close/>
                <a:moveTo>
                  <a:pt x="4375094" y="3822658"/>
                </a:moveTo>
                <a:cubicBezTo>
                  <a:pt x="4340017" y="3822658"/>
                  <a:pt x="4311589" y="3851088"/>
                  <a:pt x="4311589" y="3886158"/>
                </a:cubicBezTo>
                <a:cubicBezTo>
                  <a:pt x="4311589" y="3921228"/>
                  <a:pt x="4340017" y="3949658"/>
                  <a:pt x="4375094" y="3949658"/>
                </a:cubicBezTo>
                <a:cubicBezTo>
                  <a:pt x="4410146" y="3949658"/>
                  <a:pt x="4438605" y="3921228"/>
                  <a:pt x="4438605" y="3886158"/>
                </a:cubicBezTo>
                <a:cubicBezTo>
                  <a:pt x="4438605" y="3851088"/>
                  <a:pt x="4410146" y="3822658"/>
                  <a:pt x="4375094" y="3822658"/>
                </a:cubicBezTo>
                <a:close/>
                <a:moveTo>
                  <a:pt x="4108385" y="3822658"/>
                </a:moveTo>
                <a:cubicBezTo>
                  <a:pt x="4073366" y="3822658"/>
                  <a:pt x="4044936" y="3851088"/>
                  <a:pt x="4044936" y="3886158"/>
                </a:cubicBezTo>
                <a:cubicBezTo>
                  <a:pt x="4044936" y="3921228"/>
                  <a:pt x="4073366" y="3949658"/>
                  <a:pt x="4108385" y="3949658"/>
                </a:cubicBezTo>
                <a:cubicBezTo>
                  <a:pt x="4143458" y="3949658"/>
                  <a:pt x="4171880" y="3921228"/>
                  <a:pt x="4171880" y="3886158"/>
                </a:cubicBezTo>
                <a:cubicBezTo>
                  <a:pt x="4171880" y="3851088"/>
                  <a:pt x="4143458" y="3822658"/>
                  <a:pt x="4108385" y="3822658"/>
                </a:cubicBezTo>
                <a:close/>
                <a:moveTo>
                  <a:pt x="3841729" y="3822658"/>
                </a:moveTo>
                <a:cubicBezTo>
                  <a:pt x="3806660" y="3822658"/>
                  <a:pt x="3778231" y="3851088"/>
                  <a:pt x="3778231" y="3886158"/>
                </a:cubicBezTo>
                <a:cubicBezTo>
                  <a:pt x="3778231" y="3921228"/>
                  <a:pt x="3806660" y="3949658"/>
                  <a:pt x="3841729" y="3949658"/>
                </a:cubicBezTo>
                <a:cubicBezTo>
                  <a:pt x="3876803" y="3949658"/>
                  <a:pt x="3905237" y="3921228"/>
                  <a:pt x="3905237" y="3886158"/>
                </a:cubicBezTo>
                <a:cubicBezTo>
                  <a:pt x="3905237" y="3851088"/>
                  <a:pt x="3876803" y="3822658"/>
                  <a:pt x="3841729" y="3822658"/>
                </a:cubicBezTo>
                <a:close/>
                <a:moveTo>
                  <a:pt x="3575042" y="3822658"/>
                </a:moveTo>
                <a:cubicBezTo>
                  <a:pt x="3539972" y="3822658"/>
                  <a:pt x="3511543" y="3851088"/>
                  <a:pt x="3511543" y="3886158"/>
                </a:cubicBezTo>
                <a:cubicBezTo>
                  <a:pt x="3511543" y="3921228"/>
                  <a:pt x="3539972" y="3949658"/>
                  <a:pt x="3575042" y="3949658"/>
                </a:cubicBezTo>
                <a:cubicBezTo>
                  <a:pt x="3610110" y="3949658"/>
                  <a:pt x="3638543" y="3921228"/>
                  <a:pt x="3638543" y="3886158"/>
                </a:cubicBezTo>
                <a:cubicBezTo>
                  <a:pt x="3638543" y="3851088"/>
                  <a:pt x="3610110" y="3822658"/>
                  <a:pt x="3575042" y="3822658"/>
                </a:cubicBezTo>
                <a:close/>
                <a:moveTo>
                  <a:pt x="3308320" y="3822658"/>
                </a:moveTo>
                <a:cubicBezTo>
                  <a:pt x="3273254" y="3822658"/>
                  <a:pt x="3244826" y="3851088"/>
                  <a:pt x="3244826" y="3886158"/>
                </a:cubicBezTo>
                <a:cubicBezTo>
                  <a:pt x="3244826" y="3921228"/>
                  <a:pt x="3273254" y="3949658"/>
                  <a:pt x="3308320" y="3949658"/>
                </a:cubicBezTo>
                <a:cubicBezTo>
                  <a:pt x="3343393" y="3949658"/>
                  <a:pt x="3371827" y="3921228"/>
                  <a:pt x="3371827" y="3886158"/>
                </a:cubicBezTo>
                <a:cubicBezTo>
                  <a:pt x="3371827" y="3851088"/>
                  <a:pt x="3343393" y="3822658"/>
                  <a:pt x="3308320" y="3822658"/>
                </a:cubicBezTo>
                <a:close/>
                <a:moveTo>
                  <a:pt x="3041644" y="3822658"/>
                </a:moveTo>
                <a:cubicBezTo>
                  <a:pt x="3006577" y="3822658"/>
                  <a:pt x="2978150" y="3851088"/>
                  <a:pt x="2978150" y="3886158"/>
                </a:cubicBezTo>
                <a:cubicBezTo>
                  <a:pt x="2978150" y="3921228"/>
                  <a:pt x="3006577" y="3949658"/>
                  <a:pt x="3041644" y="3949658"/>
                </a:cubicBezTo>
                <a:cubicBezTo>
                  <a:pt x="3076711" y="3949658"/>
                  <a:pt x="3105138" y="3921228"/>
                  <a:pt x="3105138" y="3886158"/>
                </a:cubicBezTo>
                <a:cubicBezTo>
                  <a:pt x="3105138" y="3851088"/>
                  <a:pt x="3076711" y="3822658"/>
                  <a:pt x="3041644" y="3822658"/>
                </a:cubicBezTo>
                <a:close/>
                <a:moveTo>
                  <a:pt x="2774968" y="3822658"/>
                </a:moveTo>
                <a:cubicBezTo>
                  <a:pt x="2739894" y="3822658"/>
                  <a:pt x="2711466" y="3851088"/>
                  <a:pt x="2711466" y="3886158"/>
                </a:cubicBezTo>
                <a:cubicBezTo>
                  <a:pt x="2711466" y="3921228"/>
                  <a:pt x="2739894" y="3949658"/>
                  <a:pt x="2774968" y="3949658"/>
                </a:cubicBezTo>
                <a:cubicBezTo>
                  <a:pt x="2810035" y="3949658"/>
                  <a:pt x="2838463" y="3921228"/>
                  <a:pt x="2838463" y="3886158"/>
                </a:cubicBezTo>
                <a:cubicBezTo>
                  <a:pt x="2838463" y="3851088"/>
                  <a:pt x="2810035" y="3822658"/>
                  <a:pt x="2774968" y="3822658"/>
                </a:cubicBezTo>
                <a:close/>
                <a:moveTo>
                  <a:pt x="2508246" y="3822658"/>
                </a:moveTo>
                <a:cubicBezTo>
                  <a:pt x="2473172" y="3822658"/>
                  <a:pt x="2444739" y="3851088"/>
                  <a:pt x="2444739" y="3886158"/>
                </a:cubicBezTo>
                <a:cubicBezTo>
                  <a:pt x="2444739" y="3921228"/>
                  <a:pt x="2473172" y="3949658"/>
                  <a:pt x="2508246" y="3949658"/>
                </a:cubicBezTo>
                <a:cubicBezTo>
                  <a:pt x="2543321" y="3949658"/>
                  <a:pt x="2571755" y="3921228"/>
                  <a:pt x="2571755" y="3886158"/>
                </a:cubicBezTo>
                <a:cubicBezTo>
                  <a:pt x="2571755" y="3851088"/>
                  <a:pt x="2543321" y="3822658"/>
                  <a:pt x="2508246" y="3822658"/>
                </a:cubicBezTo>
                <a:close/>
                <a:moveTo>
                  <a:pt x="2241539" y="3822658"/>
                </a:moveTo>
                <a:cubicBezTo>
                  <a:pt x="2206478" y="3822658"/>
                  <a:pt x="2178052" y="3851088"/>
                  <a:pt x="2178052" y="3886158"/>
                </a:cubicBezTo>
                <a:cubicBezTo>
                  <a:pt x="2178052" y="3921228"/>
                  <a:pt x="2206478" y="3949658"/>
                  <a:pt x="2241539" y="3949658"/>
                </a:cubicBezTo>
                <a:cubicBezTo>
                  <a:pt x="2276617" y="3949658"/>
                  <a:pt x="2305054" y="3921228"/>
                  <a:pt x="2305054" y="3886158"/>
                </a:cubicBezTo>
                <a:cubicBezTo>
                  <a:pt x="2305054" y="3851088"/>
                  <a:pt x="2276617" y="3822658"/>
                  <a:pt x="2241539" y="3822658"/>
                </a:cubicBezTo>
                <a:close/>
                <a:moveTo>
                  <a:pt x="1974836" y="3822658"/>
                </a:moveTo>
                <a:cubicBezTo>
                  <a:pt x="1939766" y="3822658"/>
                  <a:pt x="1911333" y="3851088"/>
                  <a:pt x="1911333" y="3886158"/>
                </a:cubicBezTo>
                <a:cubicBezTo>
                  <a:pt x="1911333" y="3921228"/>
                  <a:pt x="1939766" y="3949658"/>
                  <a:pt x="1974836" y="3949658"/>
                </a:cubicBezTo>
                <a:cubicBezTo>
                  <a:pt x="2009918" y="3949658"/>
                  <a:pt x="2038343" y="3921228"/>
                  <a:pt x="2038343" y="3886158"/>
                </a:cubicBezTo>
                <a:cubicBezTo>
                  <a:pt x="2038343" y="3851088"/>
                  <a:pt x="2009918" y="3822658"/>
                  <a:pt x="1974836" y="3822658"/>
                </a:cubicBezTo>
                <a:close/>
                <a:moveTo>
                  <a:pt x="1708134" y="3822658"/>
                </a:moveTo>
                <a:cubicBezTo>
                  <a:pt x="1673063" y="3822658"/>
                  <a:pt x="1644632" y="3851088"/>
                  <a:pt x="1644632" y="3886158"/>
                </a:cubicBezTo>
                <a:cubicBezTo>
                  <a:pt x="1644632" y="3921228"/>
                  <a:pt x="1673063" y="3949658"/>
                  <a:pt x="1708134" y="3949658"/>
                </a:cubicBezTo>
                <a:cubicBezTo>
                  <a:pt x="1743201" y="3949658"/>
                  <a:pt x="1771633" y="3921228"/>
                  <a:pt x="1771633" y="3886158"/>
                </a:cubicBezTo>
                <a:cubicBezTo>
                  <a:pt x="1771633" y="3851088"/>
                  <a:pt x="1743201" y="3822658"/>
                  <a:pt x="1708134" y="3822658"/>
                </a:cubicBezTo>
                <a:close/>
                <a:moveTo>
                  <a:pt x="1441434" y="3822658"/>
                </a:moveTo>
                <a:cubicBezTo>
                  <a:pt x="1406364" y="3822658"/>
                  <a:pt x="1377934" y="3851088"/>
                  <a:pt x="1377934" y="3886158"/>
                </a:cubicBezTo>
                <a:cubicBezTo>
                  <a:pt x="1377934" y="3921228"/>
                  <a:pt x="1406364" y="3949658"/>
                  <a:pt x="1441434" y="3949658"/>
                </a:cubicBezTo>
                <a:cubicBezTo>
                  <a:pt x="1476503" y="3949658"/>
                  <a:pt x="1504933" y="3921228"/>
                  <a:pt x="1504933" y="3886158"/>
                </a:cubicBezTo>
                <a:cubicBezTo>
                  <a:pt x="1504933" y="3851088"/>
                  <a:pt x="1476503" y="3822658"/>
                  <a:pt x="1441434" y="3822658"/>
                </a:cubicBezTo>
                <a:close/>
                <a:moveTo>
                  <a:pt x="1174736" y="3822658"/>
                </a:moveTo>
                <a:cubicBezTo>
                  <a:pt x="1139666" y="3822658"/>
                  <a:pt x="1111236" y="3851088"/>
                  <a:pt x="1111236" y="3886158"/>
                </a:cubicBezTo>
                <a:cubicBezTo>
                  <a:pt x="1111236" y="3921228"/>
                  <a:pt x="1139666" y="3949658"/>
                  <a:pt x="1174736" y="3949658"/>
                </a:cubicBezTo>
                <a:cubicBezTo>
                  <a:pt x="1209805" y="3949658"/>
                  <a:pt x="1238235" y="3921228"/>
                  <a:pt x="1238235" y="3886158"/>
                </a:cubicBezTo>
                <a:cubicBezTo>
                  <a:pt x="1238235" y="3851088"/>
                  <a:pt x="1209805" y="3822658"/>
                  <a:pt x="1174736" y="3822658"/>
                </a:cubicBezTo>
                <a:close/>
                <a:moveTo>
                  <a:pt x="908038" y="3822658"/>
                </a:moveTo>
                <a:cubicBezTo>
                  <a:pt x="872968" y="3822658"/>
                  <a:pt x="844538" y="3851088"/>
                  <a:pt x="844538" y="3886158"/>
                </a:cubicBezTo>
                <a:cubicBezTo>
                  <a:pt x="844538" y="3921228"/>
                  <a:pt x="872968" y="3949658"/>
                  <a:pt x="908038" y="3949658"/>
                </a:cubicBezTo>
                <a:cubicBezTo>
                  <a:pt x="943107" y="3949658"/>
                  <a:pt x="971537" y="3921228"/>
                  <a:pt x="971537" y="3886158"/>
                </a:cubicBezTo>
                <a:cubicBezTo>
                  <a:pt x="971537" y="3851088"/>
                  <a:pt x="943107" y="3822658"/>
                  <a:pt x="908038" y="3822658"/>
                </a:cubicBezTo>
                <a:close/>
                <a:moveTo>
                  <a:pt x="641339" y="3822658"/>
                </a:moveTo>
                <a:cubicBezTo>
                  <a:pt x="606270" y="3822658"/>
                  <a:pt x="577840" y="3851088"/>
                  <a:pt x="577840" y="3886158"/>
                </a:cubicBezTo>
                <a:cubicBezTo>
                  <a:pt x="577840" y="3921228"/>
                  <a:pt x="606270" y="3949658"/>
                  <a:pt x="641339" y="3949658"/>
                </a:cubicBezTo>
                <a:cubicBezTo>
                  <a:pt x="676409" y="3949658"/>
                  <a:pt x="704839" y="3921228"/>
                  <a:pt x="704839" y="3886158"/>
                </a:cubicBezTo>
                <a:cubicBezTo>
                  <a:pt x="704839" y="3851088"/>
                  <a:pt x="676409" y="3822658"/>
                  <a:pt x="641339" y="3822658"/>
                </a:cubicBezTo>
                <a:close/>
                <a:moveTo>
                  <a:pt x="374641" y="3822658"/>
                </a:moveTo>
                <a:cubicBezTo>
                  <a:pt x="339572" y="3822658"/>
                  <a:pt x="311142" y="3851088"/>
                  <a:pt x="311142" y="3886158"/>
                </a:cubicBezTo>
                <a:cubicBezTo>
                  <a:pt x="311142" y="3921228"/>
                  <a:pt x="339572" y="3949658"/>
                  <a:pt x="374641" y="3949658"/>
                </a:cubicBezTo>
                <a:cubicBezTo>
                  <a:pt x="409711" y="3949658"/>
                  <a:pt x="438141" y="3921228"/>
                  <a:pt x="438141" y="3886158"/>
                </a:cubicBezTo>
                <a:cubicBezTo>
                  <a:pt x="438141" y="3851088"/>
                  <a:pt x="409711" y="3822658"/>
                  <a:pt x="374641" y="3822658"/>
                </a:cubicBezTo>
                <a:close/>
                <a:moveTo>
                  <a:pt x="11829968" y="3517858"/>
                </a:moveTo>
                <a:cubicBezTo>
                  <a:pt x="11794898" y="3517858"/>
                  <a:pt x="11766468" y="3546288"/>
                  <a:pt x="11766468" y="3581358"/>
                </a:cubicBezTo>
                <a:cubicBezTo>
                  <a:pt x="11766468" y="3616428"/>
                  <a:pt x="11794898" y="3644858"/>
                  <a:pt x="11829968" y="3644858"/>
                </a:cubicBezTo>
                <a:cubicBezTo>
                  <a:pt x="11865038" y="3644858"/>
                  <a:pt x="11893468" y="3616428"/>
                  <a:pt x="11893468" y="3581358"/>
                </a:cubicBezTo>
                <a:cubicBezTo>
                  <a:pt x="11893468" y="3546288"/>
                  <a:pt x="11865038" y="3517858"/>
                  <a:pt x="11829968" y="3517858"/>
                </a:cubicBezTo>
                <a:close/>
                <a:moveTo>
                  <a:pt x="11563268" y="3517858"/>
                </a:moveTo>
                <a:cubicBezTo>
                  <a:pt x="11528198" y="3517858"/>
                  <a:pt x="11499768" y="3546288"/>
                  <a:pt x="11499768" y="3581358"/>
                </a:cubicBezTo>
                <a:cubicBezTo>
                  <a:pt x="11499768" y="3616428"/>
                  <a:pt x="11528198" y="3644858"/>
                  <a:pt x="11563268" y="3644858"/>
                </a:cubicBezTo>
                <a:cubicBezTo>
                  <a:pt x="11598338" y="3644858"/>
                  <a:pt x="11626768" y="3616428"/>
                  <a:pt x="11626768" y="3581358"/>
                </a:cubicBezTo>
                <a:cubicBezTo>
                  <a:pt x="11626768" y="3546288"/>
                  <a:pt x="11598338" y="3517858"/>
                  <a:pt x="11563268" y="3517858"/>
                </a:cubicBezTo>
                <a:close/>
                <a:moveTo>
                  <a:pt x="11296568" y="3517858"/>
                </a:moveTo>
                <a:cubicBezTo>
                  <a:pt x="11261498" y="3517858"/>
                  <a:pt x="11233068" y="3546288"/>
                  <a:pt x="11233068" y="3581358"/>
                </a:cubicBezTo>
                <a:cubicBezTo>
                  <a:pt x="11233068" y="3616428"/>
                  <a:pt x="11261498" y="3644858"/>
                  <a:pt x="11296568" y="3644858"/>
                </a:cubicBezTo>
                <a:cubicBezTo>
                  <a:pt x="11331638" y="3644858"/>
                  <a:pt x="11360068" y="3616428"/>
                  <a:pt x="11360068" y="3581358"/>
                </a:cubicBezTo>
                <a:cubicBezTo>
                  <a:pt x="11360068" y="3546288"/>
                  <a:pt x="11331638" y="3517858"/>
                  <a:pt x="11296568" y="3517858"/>
                </a:cubicBezTo>
                <a:close/>
                <a:moveTo>
                  <a:pt x="11029868" y="3517858"/>
                </a:moveTo>
                <a:cubicBezTo>
                  <a:pt x="10994798" y="3517858"/>
                  <a:pt x="10966368" y="3546288"/>
                  <a:pt x="10966368" y="3581358"/>
                </a:cubicBezTo>
                <a:cubicBezTo>
                  <a:pt x="10966368" y="3616428"/>
                  <a:pt x="10994798" y="3644858"/>
                  <a:pt x="11029868" y="3644858"/>
                </a:cubicBezTo>
                <a:cubicBezTo>
                  <a:pt x="11064938" y="3644858"/>
                  <a:pt x="11093368" y="3616428"/>
                  <a:pt x="11093368" y="3581358"/>
                </a:cubicBezTo>
                <a:cubicBezTo>
                  <a:pt x="11093368" y="3546288"/>
                  <a:pt x="11064938" y="3517858"/>
                  <a:pt x="11029868" y="3517858"/>
                </a:cubicBezTo>
                <a:close/>
                <a:moveTo>
                  <a:pt x="10763168" y="3517858"/>
                </a:moveTo>
                <a:cubicBezTo>
                  <a:pt x="10728098" y="3517858"/>
                  <a:pt x="10699668" y="3546288"/>
                  <a:pt x="10699668" y="3581358"/>
                </a:cubicBezTo>
                <a:cubicBezTo>
                  <a:pt x="10699668" y="3616428"/>
                  <a:pt x="10728098" y="3644858"/>
                  <a:pt x="10763168" y="3644858"/>
                </a:cubicBezTo>
                <a:cubicBezTo>
                  <a:pt x="10798238" y="3644858"/>
                  <a:pt x="10826668" y="3616428"/>
                  <a:pt x="10826668" y="3581358"/>
                </a:cubicBezTo>
                <a:cubicBezTo>
                  <a:pt x="10826668" y="3546288"/>
                  <a:pt x="10798238" y="3517858"/>
                  <a:pt x="10763168" y="3517858"/>
                </a:cubicBezTo>
                <a:close/>
                <a:moveTo>
                  <a:pt x="10496468" y="3517858"/>
                </a:moveTo>
                <a:cubicBezTo>
                  <a:pt x="10461398" y="3517858"/>
                  <a:pt x="10432968" y="3546288"/>
                  <a:pt x="10432968" y="3581358"/>
                </a:cubicBezTo>
                <a:cubicBezTo>
                  <a:pt x="10432968" y="3616428"/>
                  <a:pt x="10461398" y="3644858"/>
                  <a:pt x="10496468" y="3644858"/>
                </a:cubicBezTo>
                <a:cubicBezTo>
                  <a:pt x="10531538" y="3644858"/>
                  <a:pt x="10559968" y="3616428"/>
                  <a:pt x="10559968" y="3581358"/>
                </a:cubicBezTo>
                <a:cubicBezTo>
                  <a:pt x="10559968" y="3546288"/>
                  <a:pt x="10531538" y="3517858"/>
                  <a:pt x="10496468" y="3517858"/>
                </a:cubicBezTo>
                <a:close/>
                <a:moveTo>
                  <a:pt x="10229768" y="3517858"/>
                </a:moveTo>
                <a:cubicBezTo>
                  <a:pt x="10194698" y="3517858"/>
                  <a:pt x="10166268" y="3546288"/>
                  <a:pt x="10166268" y="3581358"/>
                </a:cubicBezTo>
                <a:cubicBezTo>
                  <a:pt x="10166268" y="3616428"/>
                  <a:pt x="10194698" y="3644858"/>
                  <a:pt x="10229768" y="3644858"/>
                </a:cubicBezTo>
                <a:cubicBezTo>
                  <a:pt x="10264838" y="3644858"/>
                  <a:pt x="10293268" y="3616428"/>
                  <a:pt x="10293268" y="3581358"/>
                </a:cubicBezTo>
                <a:cubicBezTo>
                  <a:pt x="10293268" y="3546288"/>
                  <a:pt x="10264838" y="3517858"/>
                  <a:pt x="10229768" y="3517858"/>
                </a:cubicBezTo>
                <a:close/>
                <a:moveTo>
                  <a:pt x="9963068" y="3517858"/>
                </a:moveTo>
                <a:cubicBezTo>
                  <a:pt x="9927998" y="3517858"/>
                  <a:pt x="9899568" y="3546288"/>
                  <a:pt x="9899568" y="3581358"/>
                </a:cubicBezTo>
                <a:cubicBezTo>
                  <a:pt x="9899568" y="3616428"/>
                  <a:pt x="9927998" y="3644858"/>
                  <a:pt x="9963068" y="3644858"/>
                </a:cubicBezTo>
                <a:cubicBezTo>
                  <a:pt x="9998138" y="3644858"/>
                  <a:pt x="10026568" y="3616428"/>
                  <a:pt x="10026568" y="3581358"/>
                </a:cubicBezTo>
                <a:cubicBezTo>
                  <a:pt x="10026568" y="3546288"/>
                  <a:pt x="9998138" y="3517858"/>
                  <a:pt x="9963068" y="3517858"/>
                </a:cubicBezTo>
                <a:close/>
                <a:moveTo>
                  <a:pt x="9696368" y="3517858"/>
                </a:moveTo>
                <a:cubicBezTo>
                  <a:pt x="9661298" y="3517858"/>
                  <a:pt x="9632868" y="3546288"/>
                  <a:pt x="9632868" y="3581358"/>
                </a:cubicBezTo>
                <a:cubicBezTo>
                  <a:pt x="9632868" y="3616428"/>
                  <a:pt x="9661298" y="3644858"/>
                  <a:pt x="9696368" y="3644858"/>
                </a:cubicBezTo>
                <a:cubicBezTo>
                  <a:pt x="9731438" y="3644858"/>
                  <a:pt x="9759868" y="3616428"/>
                  <a:pt x="9759868" y="3581358"/>
                </a:cubicBezTo>
                <a:cubicBezTo>
                  <a:pt x="9759868" y="3546288"/>
                  <a:pt x="9731438" y="3517858"/>
                  <a:pt x="9696368" y="3517858"/>
                </a:cubicBezTo>
                <a:close/>
                <a:moveTo>
                  <a:pt x="9429668" y="3517858"/>
                </a:moveTo>
                <a:cubicBezTo>
                  <a:pt x="9394598" y="3517858"/>
                  <a:pt x="9366168" y="3546288"/>
                  <a:pt x="9366168" y="3581358"/>
                </a:cubicBezTo>
                <a:cubicBezTo>
                  <a:pt x="9366168" y="3616428"/>
                  <a:pt x="9394598" y="3644858"/>
                  <a:pt x="9429668" y="3644858"/>
                </a:cubicBezTo>
                <a:cubicBezTo>
                  <a:pt x="9464738" y="3644858"/>
                  <a:pt x="9493168" y="3616428"/>
                  <a:pt x="9493168" y="3581358"/>
                </a:cubicBezTo>
                <a:cubicBezTo>
                  <a:pt x="9493168" y="3546288"/>
                  <a:pt x="9464738" y="3517858"/>
                  <a:pt x="9429668" y="3517858"/>
                </a:cubicBezTo>
                <a:close/>
                <a:moveTo>
                  <a:pt x="9162968" y="3517858"/>
                </a:moveTo>
                <a:cubicBezTo>
                  <a:pt x="9127898" y="3517858"/>
                  <a:pt x="9099468" y="3546288"/>
                  <a:pt x="9099468" y="3581358"/>
                </a:cubicBezTo>
                <a:cubicBezTo>
                  <a:pt x="9099468" y="3616428"/>
                  <a:pt x="9127898" y="3644858"/>
                  <a:pt x="9162968" y="3644858"/>
                </a:cubicBezTo>
                <a:cubicBezTo>
                  <a:pt x="9198038" y="3644858"/>
                  <a:pt x="9226468" y="3616428"/>
                  <a:pt x="9226468" y="3581358"/>
                </a:cubicBezTo>
                <a:cubicBezTo>
                  <a:pt x="9226468" y="3546288"/>
                  <a:pt x="9198038" y="3517858"/>
                  <a:pt x="9162968" y="3517858"/>
                </a:cubicBezTo>
                <a:close/>
                <a:moveTo>
                  <a:pt x="8896268" y="3517858"/>
                </a:moveTo>
                <a:cubicBezTo>
                  <a:pt x="8861198" y="3517858"/>
                  <a:pt x="8832768" y="3546288"/>
                  <a:pt x="8832768" y="3581358"/>
                </a:cubicBezTo>
                <a:cubicBezTo>
                  <a:pt x="8832768" y="3616428"/>
                  <a:pt x="8861198" y="3644858"/>
                  <a:pt x="8896268" y="3644858"/>
                </a:cubicBezTo>
                <a:cubicBezTo>
                  <a:pt x="8931338" y="3644858"/>
                  <a:pt x="8959768" y="3616428"/>
                  <a:pt x="8959768" y="3581358"/>
                </a:cubicBezTo>
                <a:cubicBezTo>
                  <a:pt x="8959768" y="3546288"/>
                  <a:pt x="8931338" y="3517858"/>
                  <a:pt x="8896268" y="3517858"/>
                </a:cubicBezTo>
                <a:close/>
                <a:moveTo>
                  <a:pt x="8629568" y="3517858"/>
                </a:moveTo>
                <a:cubicBezTo>
                  <a:pt x="8594498" y="3517858"/>
                  <a:pt x="8566068" y="3546288"/>
                  <a:pt x="8566068" y="3581358"/>
                </a:cubicBezTo>
                <a:cubicBezTo>
                  <a:pt x="8566068" y="3616428"/>
                  <a:pt x="8594498" y="3644858"/>
                  <a:pt x="8629568" y="3644858"/>
                </a:cubicBezTo>
                <a:cubicBezTo>
                  <a:pt x="8664638" y="3644858"/>
                  <a:pt x="8693068" y="3616428"/>
                  <a:pt x="8693068" y="3581358"/>
                </a:cubicBezTo>
                <a:cubicBezTo>
                  <a:pt x="8693068" y="3546288"/>
                  <a:pt x="8664638" y="3517858"/>
                  <a:pt x="8629568" y="3517858"/>
                </a:cubicBezTo>
                <a:close/>
                <a:moveTo>
                  <a:pt x="8362868" y="3517858"/>
                </a:moveTo>
                <a:cubicBezTo>
                  <a:pt x="8327798" y="3517858"/>
                  <a:pt x="8299368" y="3546288"/>
                  <a:pt x="8299368" y="3581358"/>
                </a:cubicBezTo>
                <a:cubicBezTo>
                  <a:pt x="8299368" y="3616428"/>
                  <a:pt x="8327798" y="3644858"/>
                  <a:pt x="8362868" y="3644858"/>
                </a:cubicBezTo>
                <a:cubicBezTo>
                  <a:pt x="8397938" y="3644858"/>
                  <a:pt x="8426368" y="3616428"/>
                  <a:pt x="8426368" y="3581358"/>
                </a:cubicBezTo>
                <a:cubicBezTo>
                  <a:pt x="8426368" y="3546288"/>
                  <a:pt x="8397938" y="3517858"/>
                  <a:pt x="8362868" y="3517858"/>
                </a:cubicBezTo>
                <a:close/>
                <a:moveTo>
                  <a:pt x="8096168" y="3517858"/>
                </a:moveTo>
                <a:cubicBezTo>
                  <a:pt x="8061098" y="3517858"/>
                  <a:pt x="8032668" y="3546288"/>
                  <a:pt x="8032668" y="3581358"/>
                </a:cubicBezTo>
                <a:cubicBezTo>
                  <a:pt x="8032668" y="3616428"/>
                  <a:pt x="8061098" y="3644858"/>
                  <a:pt x="8096168" y="3644858"/>
                </a:cubicBezTo>
                <a:cubicBezTo>
                  <a:pt x="8131238" y="3644858"/>
                  <a:pt x="8159668" y="3616428"/>
                  <a:pt x="8159668" y="3581358"/>
                </a:cubicBezTo>
                <a:cubicBezTo>
                  <a:pt x="8159668" y="3546288"/>
                  <a:pt x="8131238" y="3517858"/>
                  <a:pt x="8096168" y="3517858"/>
                </a:cubicBezTo>
                <a:close/>
                <a:moveTo>
                  <a:pt x="7829468" y="3517858"/>
                </a:moveTo>
                <a:cubicBezTo>
                  <a:pt x="7794398" y="3517858"/>
                  <a:pt x="7765968" y="3546288"/>
                  <a:pt x="7765968" y="3581358"/>
                </a:cubicBezTo>
                <a:cubicBezTo>
                  <a:pt x="7765968" y="3616428"/>
                  <a:pt x="7794398" y="3644858"/>
                  <a:pt x="7829468" y="3644858"/>
                </a:cubicBezTo>
                <a:cubicBezTo>
                  <a:pt x="7864538" y="3644858"/>
                  <a:pt x="7892968" y="3616428"/>
                  <a:pt x="7892968" y="3581358"/>
                </a:cubicBezTo>
                <a:cubicBezTo>
                  <a:pt x="7892968" y="3546288"/>
                  <a:pt x="7864538" y="3517858"/>
                  <a:pt x="7829468" y="3517858"/>
                </a:cubicBezTo>
                <a:close/>
                <a:moveTo>
                  <a:pt x="7562768" y="3517858"/>
                </a:moveTo>
                <a:cubicBezTo>
                  <a:pt x="7527698" y="3517858"/>
                  <a:pt x="7499268" y="3546288"/>
                  <a:pt x="7499268" y="3581358"/>
                </a:cubicBezTo>
                <a:cubicBezTo>
                  <a:pt x="7499268" y="3616428"/>
                  <a:pt x="7527698" y="3644858"/>
                  <a:pt x="7562768" y="3644858"/>
                </a:cubicBezTo>
                <a:cubicBezTo>
                  <a:pt x="7597838" y="3644858"/>
                  <a:pt x="7626268" y="3616428"/>
                  <a:pt x="7626268" y="3581358"/>
                </a:cubicBezTo>
                <a:cubicBezTo>
                  <a:pt x="7626268" y="3546288"/>
                  <a:pt x="7597838" y="3517858"/>
                  <a:pt x="7562768" y="3517858"/>
                </a:cubicBezTo>
                <a:close/>
                <a:moveTo>
                  <a:pt x="7296068" y="3517858"/>
                </a:moveTo>
                <a:cubicBezTo>
                  <a:pt x="7260998" y="3517858"/>
                  <a:pt x="7232568" y="3546288"/>
                  <a:pt x="7232568" y="3581358"/>
                </a:cubicBezTo>
                <a:cubicBezTo>
                  <a:pt x="7232568" y="3616428"/>
                  <a:pt x="7260998" y="3644858"/>
                  <a:pt x="7296068" y="3644858"/>
                </a:cubicBezTo>
                <a:cubicBezTo>
                  <a:pt x="7331138" y="3644858"/>
                  <a:pt x="7359568" y="3616428"/>
                  <a:pt x="7359568" y="3581358"/>
                </a:cubicBezTo>
                <a:cubicBezTo>
                  <a:pt x="7359568" y="3546288"/>
                  <a:pt x="7331138" y="3517858"/>
                  <a:pt x="7296068" y="3517858"/>
                </a:cubicBezTo>
                <a:close/>
                <a:moveTo>
                  <a:pt x="7029368" y="3517858"/>
                </a:moveTo>
                <a:cubicBezTo>
                  <a:pt x="6994298" y="3517858"/>
                  <a:pt x="6965868" y="3546288"/>
                  <a:pt x="6965868" y="3581358"/>
                </a:cubicBezTo>
                <a:cubicBezTo>
                  <a:pt x="6965868" y="3616428"/>
                  <a:pt x="6994298" y="3644858"/>
                  <a:pt x="7029368" y="3644858"/>
                </a:cubicBezTo>
                <a:cubicBezTo>
                  <a:pt x="7064438" y="3644858"/>
                  <a:pt x="7092868" y="3616428"/>
                  <a:pt x="7092868" y="3581358"/>
                </a:cubicBezTo>
                <a:cubicBezTo>
                  <a:pt x="7092868" y="3546288"/>
                  <a:pt x="7064438" y="3517858"/>
                  <a:pt x="7029368" y="3517858"/>
                </a:cubicBezTo>
                <a:close/>
                <a:moveTo>
                  <a:pt x="6762668" y="3517858"/>
                </a:moveTo>
                <a:cubicBezTo>
                  <a:pt x="6727598" y="3517858"/>
                  <a:pt x="6699168" y="3546288"/>
                  <a:pt x="6699168" y="3581358"/>
                </a:cubicBezTo>
                <a:cubicBezTo>
                  <a:pt x="6699168" y="3616428"/>
                  <a:pt x="6727598" y="3644858"/>
                  <a:pt x="6762668" y="3644858"/>
                </a:cubicBezTo>
                <a:cubicBezTo>
                  <a:pt x="6797738" y="3644858"/>
                  <a:pt x="6826168" y="3616428"/>
                  <a:pt x="6826168" y="3581358"/>
                </a:cubicBezTo>
                <a:cubicBezTo>
                  <a:pt x="6826168" y="3546288"/>
                  <a:pt x="6797738" y="3517858"/>
                  <a:pt x="6762668" y="3517858"/>
                </a:cubicBezTo>
                <a:close/>
                <a:moveTo>
                  <a:pt x="6495968" y="3517858"/>
                </a:moveTo>
                <a:cubicBezTo>
                  <a:pt x="6460898" y="3517858"/>
                  <a:pt x="6432468" y="3546288"/>
                  <a:pt x="6432468" y="3581358"/>
                </a:cubicBezTo>
                <a:cubicBezTo>
                  <a:pt x="6432468" y="3616428"/>
                  <a:pt x="6460898" y="3644858"/>
                  <a:pt x="6495968" y="3644858"/>
                </a:cubicBezTo>
                <a:cubicBezTo>
                  <a:pt x="6531038" y="3644858"/>
                  <a:pt x="6559468" y="3616428"/>
                  <a:pt x="6559468" y="3581358"/>
                </a:cubicBezTo>
                <a:cubicBezTo>
                  <a:pt x="6559468" y="3546288"/>
                  <a:pt x="6531038" y="3517858"/>
                  <a:pt x="6495968" y="3517858"/>
                </a:cubicBezTo>
                <a:close/>
                <a:moveTo>
                  <a:pt x="6229268" y="3517858"/>
                </a:moveTo>
                <a:cubicBezTo>
                  <a:pt x="6194198" y="3517858"/>
                  <a:pt x="6165768" y="3546288"/>
                  <a:pt x="6165768" y="3581358"/>
                </a:cubicBezTo>
                <a:cubicBezTo>
                  <a:pt x="6165768" y="3616428"/>
                  <a:pt x="6194198" y="3644858"/>
                  <a:pt x="6229268" y="3644858"/>
                </a:cubicBezTo>
                <a:cubicBezTo>
                  <a:pt x="6264338" y="3644858"/>
                  <a:pt x="6292768" y="3616428"/>
                  <a:pt x="6292768" y="3581358"/>
                </a:cubicBezTo>
                <a:cubicBezTo>
                  <a:pt x="6292768" y="3546288"/>
                  <a:pt x="6264338" y="3517858"/>
                  <a:pt x="6229268" y="3517858"/>
                </a:cubicBezTo>
                <a:close/>
                <a:moveTo>
                  <a:pt x="5962574" y="3517858"/>
                </a:moveTo>
                <a:cubicBezTo>
                  <a:pt x="5927499" y="3517858"/>
                  <a:pt x="5899070" y="3546288"/>
                  <a:pt x="5899070" y="3581358"/>
                </a:cubicBezTo>
                <a:cubicBezTo>
                  <a:pt x="5899070" y="3616428"/>
                  <a:pt x="5927499" y="3644858"/>
                  <a:pt x="5962574" y="3644858"/>
                </a:cubicBezTo>
                <a:cubicBezTo>
                  <a:pt x="5997649" y="3644858"/>
                  <a:pt x="6026082" y="3616428"/>
                  <a:pt x="6026082" y="3581358"/>
                </a:cubicBezTo>
                <a:cubicBezTo>
                  <a:pt x="6026082" y="3546288"/>
                  <a:pt x="5997649" y="3517858"/>
                  <a:pt x="5962574" y="3517858"/>
                </a:cubicBezTo>
                <a:close/>
                <a:moveTo>
                  <a:pt x="5695880" y="3517858"/>
                </a:moveTo>
                <a:cubicBezTo>
                  <a:pt x="5660806" y="3517858"/>
                  <a:pt x="5632380" y="3546288"/>
                  <a:pt x="5632380" y="3581358"/>
                </a:cubicBezTo>
                <a:cubicBezTo>
                  <a:pt x="5632380" y="3616428"/>
                  <a:pt x="5660806" y="3644858"/>
                  <a:pt x="5695880" y="3644858"/>
                </a:cubicBezTo>
                <a:cubicBezTo>
                  <a:pt x="5730946" y="3644858"/>
                  <a:pt x="5759373" y="3616428"/>
                  <a:pt x="5759373" y="3581358"/>
                </a:cubicBezTo>
                <a:cubicBezTo>
                  <a:pt x="5759373" y="3546288"/>
                  <a:pt x="5730946" y="3517858"/>
                  <a:pt x="5695880" y="3517858"/>
                </a:cubicBezTo>
                <a:close/>
                <a:moveTo>
                  <a:pt x="5429188" y="3517858"/>
                </a:moveTo>
                <a:cubicBezTo>
                  <a:pt x="5394118" y="3517858"/>
                  <a:pt x="5365689" y="3546288"/>
                  <a:pt x="5365689" y="3581358"/>
                </a:cubicBezTo>
                <a:cubicBezTo>
                  <a:pt x="5365689" y="3616428"/>
                  <a:pt x="5394118" y="3644858"/>
                  <a:pt x="5429188" y="3644858"/>
                </a:cubicBezTo>
                <a:cubicBezTo>
                  <a:pt x="5464257" y="3644858"/>
                  <a:pt x="5492684" y="3616428"/>
                  <a:pt x="5492684" y="3581358"/>
                </a:cubicBezTo>
                <a:cubicBezTo>
                  <a:pt x="5492684" y="3546288"/>
                  <a:pt x="5464257" y="3517858"/>
                  <a:pt x="5429188" y="3517858"/>
                </a:cubicBezTo>
                <a:close/>
                <a:moveTo>
                  <a:pt x="5162487" y="3517858"/>
                </a:moveTo>
                <a:cubicBezTo>
                  <a:pt x="5127417" y="3517858"/>
                  <a:pt x="5098981" y="3546288"/>
                  <a:pt x="5098981" y="3581358"/>
                </a:cubicBezTo>
                <a:cubicBezTo>
                  <a:pt x="5098981" y="3616428"/>
                  <a:pt x="5127417" y="3644858"/>
                  <a:pt x="5162487" y="3644858"/>
                </a:cubicBezTo>
                <a:cubicBezTo>
                  <a:pt x="5197565" y="3644858"/>
                  <a:pt x="5225975" y="3616428"/>
                  <a:pt x="5225975" y="3581358"/>
                </a:cubicBezTo>
                <a:cubicBezTo>
                  <a:pt x="5225975" y="3546288"/>
                  <a:pt x="5197565" y="3517858"/>
                  <a:pt x="5162487" y="3517858"/>
                </a:cubicBezTo>
                <a:close/>
                <a:moveTo>
                  <a:pt x="4895790" y="3517858"/>
                </a:moveTo>
                <a:cubicBezTo>
                  <a:pt x="4860716" y="3517858"/>
                  <a:pt x="4832285" y="3546288"/>
                  <a:pt x="4832285" y="3581358"/>
                </a:cubicBezTo>
                <a:cubicBezTo>
                  <a:pt x="4832285" y="3616428"/>
                  <a:pt x="4860716" y="3644858"/>
                  <a:pt x="4895790" y="3644858"/>
                </a:cubicBezTo>
                <a:cubicBezTo>
                  <a:pt x="4930862" y="3644858"/>
                  <a:pt x="4959288" y="3616428"/>
                  <a:pt x="4959288" y="3581358"/>
                </a:cubicBezTo>
                <a:cubicBezTo>
                  <a:pt x="4959288" y="3546288"/>
                  <a:pt x="4930862" y="3517858"/>
                  <a:pt x="4895790" y="3517858"/>
                </a:cubicBezTo>
                <a:close/>
                <a:moveTo>
                  <a:pt x="4629095" y="3517858"/>
                </a:moveTo>
                <a:cubicBezTo>
                  <a:pt x="4594037" y="3517858"/>
                  <a:pt x="4565615" y="3546288"/>
                  <a:pt x="4565615" y="3581358"/>
                </a:cubicBezTo>
                <a:cubicBezTo>
                  <a:pt x="4565615" y="3616428"/>
                  <a:pt x="4594037" y="3644858"/>
                  <a:pt x="4629095" y="3644858"/>
                </a:cubicBezTo>
                <a:cubicBezTo>
                  <a:pt x="4664153" y="3644858"/>
                  <a:pt x="4692573" y="3616428"/>
                  <a:pt x="4692573" y="3581358"/>
                </a:cubicBezTo>
                <a:cubicBezTo>
                  <a:pt x="4692573" y="3546288"/>
                  <a:pt x="4664153" y="3517858"/>
                  <a:pt x="4629095" y="3517858"/>
                </a:cubicBezTo>
                <a:close/>
                <a:moveTo>
                  <a:pt x="4362395" y="3517858"/>
                </a:moveTo>
                <a:cubicBezTo>
                  <a:pt x="4327328" y="3517858"/>
                  <a:pt x="4298899" y="3546288"/>
                  <a:pt x="4298899" y="3581358"/>
                </a:cubicBezTo>
                <a:cubicBezTo>
                  <a:pt x="4298899" y="3616428"/>
                  <a:pt x="4327328" y="3644858"/>
                  <a:pt x="4362395" y="3644858"/>
                </a:cubicBezTo>
                <a:cubicBezTo>
                  <a:pt x="4397462" y="3644858"/>
                  <a:pt x="4425899" y="3616428"/>
                  <a:pt x="4425899" y="3581358"/>
                </a:cubicBezTo>
                <a:cubicBezTo>
                  <a:pt x="4425899" y="3546288"/>
                  <a:pt x="4397462" y="3517858"/>
                  <a:pt x="4362395" y="3517858"/>
                </a:cubicBezTo>
                <a:close/>
                <a:moveTo>
                  <a:pt x="4095685" y="3517858"/>
                </a:moveTo>
                <a:cubicBezTo>
                  <a:pt x="4060681" y="3517858"/>
                  <a:pt x="4032255" y="3546288"/>
                  <a:pt x="4032255" y="3581358"/>
                </a:cubicBezTo>
                <a:cubicBezTo>
                  <a:pt x="4032255" y="3616428"/>
                  <a:pt x="4060681" y="3644858"/>
                  <a:pt x="4095685" y="3644858"/>
                </a:cubicBezTo>
                <a:cubicBezTo>
                  <a:pt x="4130755" y="3644858"/>
                  <a:pt x="4159187" y="3616428"/>
                  <a:pt x="4159187" y="3581358"/>
                </a:cubicBezTo>
                <a:cubicBezTo>
                  <a:pt x="4159187" y="3546288"/>
                  <a:pt x="4130755" y="3517858"/>
                  <a:pt x="4095685" y="3517858"/>
                </a:cubicBezTo>
                <a:close/>
                <a:moveTo>
                  <a:pt x="3829041" y="3517858"/>
                </a:moveTo>
                <a:cubicBezTo>
                  <a:pt x="3793972" y="3517858"/>
                  <a:pt x="3765547" y="3546288"/>
                  <a:pt x="3765547" y="3581358"/>
                </a:cubicBezTo>
                <a:cubicBezTo>
                  <a:pt x="3765547" y="3616428"/>
                  <a:pt x="3793972" y="3644858"/>
                  <a:pt x="3829041" y="3644858"/>
                </a:cubicBezTo>
                <a:cubicBezTo>
                  <a:pt x="3864115" y="3644858"/>
                  <a:pt x="3892547" y="3616428"/>
                  <a:pt x="3892547" y="3581358"/>
                </a:cubicBezTo>
                <a:cubicBezTo>
                  <a:pt x="3892547" y="3546288"/>
                  <a:pt x="3864115" y="3517858"/>
                  <a:pt x="3829041" y="3517858"/>
                </a:cubicBezTo>
                <a:close/>
                <a:moveTo>
                  <a:pt x="3562364" y="3517858"/>
                </a:moveTo>
                <a:cubicBezTo>
                  <a:pt x="3527288" y="3517858"/>
                  <a:pt x="3498857" y="3546288"/>
                  <a:pt x="3498857" y="3581358"/>
                </a:cubicBezTo>
                <a:cubicBezTo>
                  <a:pt x="3498857" y="3616428"/>
                  <a:pt x="3527288" y="3644858"/>
                  <a:pt x="3562364" y="3644858"/>
                </a:cubicBezTo>
                <a:cubicBezTo>
                  <a:pt x="3597434" y="3644858"/>
                  <a:pt x="3625859" y="3616428"/>
                  <a:pt x="3625859" y="3581358"/>
                </a:cubicBezTo>
                <a:cubicBezTo>
                  <a:pt x="3625859" y="3546288"/>
                  <a:pt x="3597434" y="3517858"/>
                  <a:pt x="3562364" y="3517858"/>
                </a:cubicBezTo>
                <a:close/>
                <a:moveTo>
                  <a:pt x="3295633" y="3517858"/>
                </a:moveTo>
                <a:cubicBezTo>
                  <a:pt x="3260566" y="3517858"/>
                  <a:pt x="3232140" y="3546288"/>
                  <a:pt x="3232140" y="3581358"/>
                </a:cubicBezTo>
                <a:cubicBezTo>
                  <a:pt x="3232140" y="3616428"/>
                  <a:pt x="3260566" y="3644858"/>
                  <a:pt x="3295633" y="3644858"/>
                </a:cubicBezTo>
                <a:cubicBezTo>
                  <a:pt x="3330704" y="3644858"/>
                  <a:pt x="3359138" y="3616428"/>
                  <a:pt x="3359138" y="3581358"/>
                </a:cubicBezTo>
                <a:cubicBezTo>
                  <a:pt x="3359138" y="3546288"/>
                  <a:pt x="3330704" y="3517858"/>
                  <a:pt x="3295633" y="3517858"/>
                </a:cubicBezTo>
                <a:close/>
                <a:moveTo>
                  <a:pt x="3028961" y="3517858"/>
                </a:moveTo>
                <a:cubicBezTo>
                  <a:pt x="2993895" y="3517858"/>
                  <a:pt x="2965468" y="3546288"/>
                  <a:pt x="2965468" y="3581358"/>
                </a:cubicBezTo>
                <a:cubicBezTo>
                  <a:pt x="2965468" y="3616428"/>
                  <a:pt x="2993895" y="3644858"/>
                  <a:pt x="3028961" y="3644858"/>
                </a:cubicBezTo>
                <a:cubicBezTo>
                  <a:pt x="3064028" y="3644858"/>
                  <a:pt x="3092455" y="3616428"/>
                  <a:pt x="3092455" y="3581358"/>
                </a:cubicBezTo>
                <a:cubicBezTo>
                  <a:pt x="3092455" y="3546288"/>
                  <a:pt x="3064028" y="3517858"/>
                  <a:pt x="3028961" y="3517858"/>
                </a:cubicBezTo>
                <a:close/>
                <a:moveTo>
                  <a:pt x="2762290" y="3517858"/>
                </a:moveTo>
                <a:cubicBezTo>
                  <a:pt x="2727222" y="3517858"/>
                  <a:pt x="2698776" y="3546288"/>
                  <a:pt x="2698776" y="3581358"/>
                </a:cubicBezTo>
                <a:cubicBezTo>
                  <a:pt x="2698776" y="3616428"/>
                  <a:pt x="2727222" y="3644858"/>
                  <a:pt x="2762290" y="3644858"/>
                </a:cubicBezTo>
                <a:cubicBezTo>
                  <a:pt x="2797356" y="3644858"/>
                  <a:pt x="2825784" y="3616428"/>
                  <a:pt x="2825784" y="3581358"/>
                </a:cubicBezTo>
                <a:cubicBezTo>
                  <a:pt x="2825784" y="3546288"/>
                  <a:pt x="2797356" y="3517858"/>
                  <a:pt x="2762290" y="3517858"/>
                </a:cubicBezTo>
                <a:close/>
                <a:moveTo>
                  <a:pt x="2495561" y="3517858"/>
                </a:moveTo>
                <a:cubicBezTo>
                  <a:pt x="2460485" y="3517858"/>
                  <a:pt x="2432057" y="3546288"/>
                  <a:pt x="2432057" y="3581358"/>
                </a:cubicBezTo>
                <a:cubicBezTo>
                  <a:pt x="2432057" y="3616428"/>
                  <a:pt x="2460485" y="3644858"/>
                  <a:pt x="2495561" y="3644858"/>
                </a:cubicBezTo>
                <a:cubicBezTo>
                  <a:pt x="2530636" y="3644858"/>
                  <a:pt x="2559070" y="3616428"/>
                  <a:pt x="2559070" y="3581358"/>
                </a:cubicBezTo>
                <a:cubicBezTo>
                  <a:pt x="2559070" y="3546288"/>
                  <a:pt x="2530636" y="3517858"/>
                  <a:pt x="2495561" y="3517858"/>
                </a:cubicBezTo>
                <a:close/>
                <a:moveTo>
                  <a:pt x="2228855" y="3517858"/>
                </a:moveTo>
                <a:cubicBezTo>
                  <a:pt x="2193792" y="3517858"/>
                  <a:pt x="2165361" y="3546288"/>
                  <a:pt x="2165361" y="3581358"/>
                </a:cubicBezTo>
                <a:cubicBezTo>
                  <a:pt x="2165361" y="3616428"/>
                  <a:pt x="2193792" y="3644858"/>
                  <a:pt x="2228855" y="3644858"/>
                </a:cubicBezTo>
                <a:cubicBezTo>
                  <a:pt x="2263930" y="3644858"/>
                  <a:pt x="2292366" y="3616428"/>
                  <a:pt x="2292366" y="3581358"/>
                </a:cubicBezTo>
                <a:cubicBezTo>
                  <a:pt x="2292366" y="3546288"/>
                  <a:pt x="2263930" y="3517858"/>
                  <a:pt x="2228855" y="3517858"/>
                </a:cubicBezTo>
                <a:close/>
                <a:moveTo>
                  <a:pt x="1962148" y="3517858"/>
                </a:moveTo>
                <a:cubicBezTo>
                  <a:pt x="1927081" y="3517858"/>
                  <a:pt x="1898646" y="3546288"/>
                  <a:pt x="1898646" y="3581358"/>
                </a:cubicBezTo>
                <a:cubicBezTo>
                  <a:pt x="1898646" y="3616428"/>
                  <a:pt x="1927081" y="3644858"/>
                  <a:pt x="1962148" y="3644858"/>
                </a:cubicBezTo>
                <a:cubicBezTo>
                  <a:pt x="1997233" y="3644858"/>
                  <a:pt x="2025661" y="3616428"/>
                  <a:pt x="2025661" y="3581358"/>
                </a:cubicBezTo>
                <a:cubicBezTo>
                  <a:pt x="2025661" y="3546288"/>
                  <a:pt x="1997233" y="3517858"/>
                  <a:pt x="1962148" y="3517858"/>
                </a:cubicBezTo>
                <a:close/>
                <a:moveTo>
                  <a:pt x="1695447" y="3517858"/>
                </a:moveTo>
                <a:cubicBezTo>
                  <a:pt x="1660375" y="3517858"/>
                  <a:pt x="1631947" y="3546288"/>
                  <a:pt x="1631947" y="3581358"/>
                </a:cubicBezTo>
                <a:cubicBezTo>
                  <a:pt x="1631947" y="3616428"/>
                  <a:pt x="1660375" y="3644858"/>
                  <a:pt x="1695447" y="3644858"/>
                </a:cubicBezTo>
                <a:cubicBezTo>
                  <a:pt x="1730516" y="3644858"/>
                  <a:pt x="1758947" y="3616428"/>
                  <a:pt x="1758947" y="3581358"/>
                </a:cubicBezTo>
                <a:cubicBezTo>
                  <a:pt x="1758947" y="3546288"/>
                  <a:pt x="1730516" y="3517858"/>
                  <a:pt x="1695447" y="3517858"/>
                </a:cubicBezTo>
                <a:close/>
                <a:moveTo>
                  <a:pt x="1428747" y="3517858"/>
                </a:moveTo>
                <a:cubicBezTo>
                  <a:pt x="1393677" y="3517858"/>
                  <a:pt x="1365247" y="3546288"/>
                  <a:pt x="1365247" y="3581358"/>
                </a:cubicBezTo>
                <a:cubicBezTo>
                  <a:pt x="1365247" y="3616428"/>
                  <a:pt x="1393677" y="3644858"/>
                  <a:pt x="1428747" y="3644858"/>
                </a:cubicBezTo>
                <a:cubicBezTo>
                  <a:pt x="1463817" y="3644858"/>
                  <a:pt x="1492247" y="3616428"/>
                  <a:pt x="1492247" y="3581358"/>
                </a:cubicBezTo>
                <a:cubicBezTo>
                  <a:pt x="1492247" y="3546288"/>
                  <a:pt x="1463817" y="3517858"/>
                  <a:pt x="1428747" y="3517858"/>
                </a:cubicBezTo>
                <a:close/>
                <a:moveTo>
                  <a:pt x="1162049" y="3517858"/>
                </a:moveTo>
                <a:cubicBezTo>
                  <a:pt x="1126979" y="3517858"/>
                  <a:pt x="1098550" y="3546288"/>
                  <a:pt x="1098550" y="3581358"/>
                </a:cubicBezTo>
                <a:cubicBezTo>
                  <a:pt x="1098550" y="3616428"/>
                  <a:pt x="1126979" y="3644858"/>
                  <a:pt x="1162049" y="3644858"/>
                </a:cubicBezTo>
                <a:cubicBezTo>
                  <a:pt x="1197119" y="3644858"/>
                  <a:pt x="1225549" y="3616428"/>
                  <a:pt x="1225549" y="3581358"/>
                </a:cubicBezTo>
                <a:cubicBezTo>
                  <a:pt x="1225549" y="3546288"/>
                  <a:pt x="1197119" y="3517858"/>
                  <a:pt x="1162049" y="3517858"/>
                </a:cubicBezTo>
                <a:close/>
                <a:moveTo>
                  <a:pt x="895352" y="3517858"/>
                </a:moveTo>
                <a:cubicBezTo>
                  <a:pt x="860282" y="3517858"/>
                  <a:pt x="831852" y="3546288"/>
                  <a:pt x="831852" y="3581358"/>
                </a:cubicBezTo>
                <a:cubicBezTo>
                  <a:pt x="831852" y="3616428"/>
                  <a:pt x="860282" y="3644858"/>
                  <a:pt x="895352" y="3644858"/>
                </a:cubicBezTo>
                <a:cubicBezTo>
                  <a:pt x="930421" y="3644858"/>
                  <a:pt x="958851" y="3616428"/>
                  <a:pt x="958851" y="3581358"/>
                </a:cubicBezTo>
                <a:cubicBezTo>
                  <a:pt x="958851" y="3546288"/>
                  <a:pt x="930421" y="3517858"/>
                  <a:pt x="895352" y="3517858"/>
                </a:cubicBezTo>
                <a:close/>
                <a:moveTo>
                  <a:pt x="628654" y="3517858"/>
                </a:moveTo>
                <a:cubicBezTo>
                  <a:pt x="593584" y="3517858"/>
                  <a:pt x="565154" y="3546288"/>
                  <a:pt x="565154" y="3581358"/>
                </a:cubicBezTo>
                <a:cubicBezTo>
                  <a:pt x="565154" y="3616428"/>
                  <a:pt x="593584" y="3644858"/>
                  <a:pt x="628654" y="3644858"/>
                </a:cubicBezTo>
                <a:cubicBezTo>
                  <a:pt x="663724" y="3644858"/>
                  <a:pt x="692153" y="3616428"/>
                  <a:pt x="692153" y="3581358"/>
                </a:cubicBezTo>
                <a:cubicBezTo>
                  <a:pt x="692153" y="3546288"/>
                  <a:pt x="663724" y="3517858"/>
                  <a:pt x="628654" y="3517858"/>
                </a:cubicBezTo>
                <a:close/>
                <a:moveTo>
                  <a:pt x="361956" y="3517858"/>
                </a:moveTo>
                <a:cubicBezTo>
                  <a:pt x="326886" y="3517858"/>
                  <a:pt x="298457" y="3546288"/>
                  <a:pt x="298457" y="3581358"/>
                </a:cubicBezTo>
                <a:cubicBezTo>
                  <a:pt x="298457" y="3616428"/>
                  <a:pt x="326886" y="3644858"/>
                  <a:pt x="361956" y="3644858"/>
                </a:cubicBezTo>
                <a:cubicBezTo>
                  <a:pt x="397026" y="3644858"/>
                  <a:pt x="425456" y="3616428"/>
                  <a:pt x="425456" y="3581358"/>
                </a:cubicBezTo>
                <a:cubicBezTo>
                  <a:pt x="425456" y="3546288"/>
                  <a:pt x="397026" y="3517858"/>
                  <a:pt x="361956" y="3517858"/>
                </a:cubicBezTo>
                <a:close/>
                <a:moveTo>
                  <a:pt x="2228855" y="3213099"/>
                </a:moveTo>
                <a:cubicBezTo>
                  <a:pt x="2193792" y="3213099"/>
                  <a:pt x="2165361" y="3241519"/>
                  <a:pt x="2165361" y="3276581"/>
                </a:cubicBezTo>
                <a:cubicBezTo>
                  <a:pt x="2165361" y="3311641"/>
                  <a:pt x="2193792" y="3340062"/>
                  <a:pt x="2228855" y="3340062"/>
                </a:cubicBezTo>
                <a:cubicBezTo>
                  <a:pt x="2263930" y="3340062"/>
                  <a:pt x="2292366" y="3311641"/>
                  <a:pt x="2292366" y="3276581"/>
                </a:cubicBezTo>
                <a:cubicBezTo>
                  <a:pt x="2292366" y="3241519"/>
                  <a:pt x="2263930" y="3213099"/>
                  <a:pt x="2228855" y="3213099"/>
                </a:cubicBezTo>
                <a:close/>
                <a:moveTo>
                  <a:pt x="1962148" y="3213099"/>
                </a:moveTo>
                <a:cubicBezTo>
                  <a:pt x="1927081" y="3213099"/>
                  <a:pt x="1898646" y="3241519"/>
                  <a:pt x="1898646" y="3276581"/>
                </a:cubicBezTo>
                <a:cubicBezTo>
                  <a:pt x="1898646" y="3311641"/>
                  <a:pt x="1927081" y="3340062"/>
                  <a:pt x="1962148" y="3340062"/>
                </a:cubicBezTo>
                <a:cubicBezTo>
                  <a:pt x="1997233" y="3340062"/>
                  <a:pt x="2025661" y="3311641"/>
                  <a:pt x="2025661" y="3276581"/>
                </a:cubicBezTo>
                <a:cubicBezTo>
                  <a:pt x="2025661" y="3241519"/>
                  <a:pt x="1997233" y="3213099"/>
                  <a:pt x="1962148" y="3213099"/>
                </a:cubicBezTo>
                <a:close/>
                <a:moveTo>
                  <a:pt x="1695447" y="3213099"/>
                </a:moveTo>
                <a:cubicBezTo>
                  <a:pt x="1660376" y="3213099"/>
                  <a:pt x="1631947" y="3241519"/>
                  <a:pt x="1631947" y="3276581"/>
                </a:cubicBezTo>
                <a:cubicBezTo>
                  <a:pt x="1631947" y="3311641"/>
                  <a:pt x="1660376" y="3340062"/>
                  <a:pt x="1695447" y="3340062"/>
                </a:cubicBezTo>
                <a:cubicBezTo>
                  <a:pt x="1730516" y="3340062"/>
                  <a:pt x="1758947" y="3311641"/>
                  <a:pt x="1758947" y="3276581"/>
                </a:cubicBezTo>
                <a:cubicBezTo>
                  <a:pt x="1758947" y="3241519"/>
                  <a:pt x="1730516" y="3213099"/>
                  <a:pt x="1695447" y="3213099"/>
                </a:cubicBezTo>
                <a:close/>
                <a:moveTo>
                  <a:pt x="1428747" y="3213099"/>
                </a:moveTo>
                <a:cubicBezTo>
                  <a:pt x="1393677" y="3213099"/>
                  <a:pt x="1365247" y="3241521"/>
                  <a:pt x="1365247" y="3276581"/>
                </a:cubicBezTo>
                <a:cubicBezTo>
                  <a:pt x="1365247" y="3311641"/>
                  <a:pt x="1393677" y="3340062"/>
                  <a:pt x="1428747" y="3340062"/>
                </a:cubicBezTo>
                <a:cubicBezTo>
                  <a:pt x="1463817" y="3340062"/>
                  <a:pt x="1492247" y="3311641"/>
                  <a:pt x="1492247" y="3276581"/>
                </a:cubicBezTo>
                <a:cubicBezTo>
                  <a:pt x="1492247" y="3241521"/>
                  <a:pt x="1463817" y="3213099"/>
                  <a:pt x="1428747" y="3213099"/>
                </a:cubicBezTo>
                <a:close/>
                <a:moveTo>
                  <a:pt x="1162049" y="3213099"/>
                </a:moveTo>
                <a:cubicBezTo>
                  <a:pt x="1126980" y="3213099"/>
                  <a:pt x="1098550" y="3241521"/>
                  <a:pt x="1098550" y="3276581"/>
                </a:cubicBezTo>
                <a:cubicBezTo>
                  <a:pt x="1098550" y="3311641"/>
                  <a:pt x="1126980" y="3340062"/>
                  <a:pt x="1162049" y="3340062"/>
                </a:cubicBezTo>
                <a:cubicBezTo>
                  <a:pt x="1197119" y="3340062"/>
                  <a:pt x="1225549" y="3311641"/>
                  <a:pt x="1225549" y="3276581"/>
                </a:cubicBezTo>
                <a:cubicBezTo>
                  <a:pt x="1225549" y="3241521"/>
                  <a:pt x="1197119" y="3213099"/>
                  <a:pt x="1162049" y="3213099"/>
                </a:cubicBezTo>
                <a:close/>
                <a:moveTo>
                  <a:pt x="895352" y="3213099"/>
                </a:moveTo>
                <a:cubicBezTo>
                  <a:pt x="860282" y="3213099"/>
                  <a:pt x="831852" y="3241521"/>
                  <a:pt x="831852" y="3276581"/>
                </a:cubicBezTo>
                <a:cubicBezTo>
                  <a:pt x="831852" y="3311641"/>
                  <a:pt x="860282" y="3340064"/>
                  <a:pt x="895352" y="3340064"/>
                </a:cubicBezTo>
                <a:cubicBezTo>
                  <a:pt x="930421" y="3340064"/>
                  <a:pt x="958851" y="3311641"/>
                  <a:pt x="958851" y="3276581"/>
                </a:cubicBezTo>
                <a:cubicBezTo>
                  <a:pt x="958851" y="3241521"/>
                  <a:pt x="930421" y="3213099"/>
                  <a:pt x="895352" y="3213099"/>
                </a:cubicBezTo>
                <a:close/>
                <a:moveTo>
                  <a:pt x="628654" y="3213099"/>
                </a:moveTo>
                <a:cubicBezTo>
                  <a:pt x="593584" y="3213099"/>
                  <a:pt x="565155" y="3241521"/>
                  <a:pt x="565155" y="3276581"/>
                </a:cubicBezTo>
                <a:cubicBezTo>
                  <a:pt x="565155" y="3311641"/>
                  <a:pt x="593584" y="3340064"/>
                  <a:pt x="628654" y="3340064"/>
                </a:cubicBezTo>
                <a:cubicBezTo>
                  <a:pt x="663724" y="3340064"/>
                  <a:pt x="692154" y="3311641"/>
                  <a:pt x="692154" y="3276581"/>
                </a:cubicBezTo>
                <a:cubicBezTo>
                  <a:pt x="692154" y="3241521"/>
                  <a:pt x="663724" y="3213099"/>
                  <a:pt x="628654" y="3213099"/>
                </a:cubicBezTo>
                <a:close/>
                <a:moveTo>
                  <a:pt x="361956" y="3213099"/>
                </a:moveTo>
                <a:cubicBezTo>
                  <a:pt x="326887" y="3213099"/>
                  <a:pt x="298457" y="3241521"/>
                  <a:pt x="298457" y="3276581"/>
                </a:cubicBezTo>
                <a:cubicBezTo>
                  <a:pt x="298457" y="3311641"/>
                  <a:pt x="326887" y="3340064"/>
                  <a:pt x="361956" y="3340064"/>
                </a:cubicBezTo>
                <a:cubicBezTo>
                  <a:pt x="397026" y="3340064"/>
                  <a:pt x="425456" y="3311641"/>
                  <a:pt x="425456" y="3276581"/>
                </a:cubicBezTo>
                <a:cubicBezTo>
                  <a:pt x="425456" y="3241521"/>
                  <a:pt x="397026" y="3213099"/>
                  <a:pt x="361956" y="3213099"/>
                </a:cubicBezTo>
                <a:close/>
                <a:moveTo>
                  <a:pt x="5429188" y="3213097"/>
                </a:moveTo>
                <a:cubicBezTo>
                  <a:pt x="5394118" y="3213097"/>
                  <a:pt x="5365689" y="3241518"/>
                  <a:pt x="5365689" y="3276580"/>
                </a:cubicBezTo>
                <a:cubicBezTo>
                  <a:pt x="5365689" y="3311640"/>
                  <a:pt x="5394118" y="3340062"/>
                  <a:pt x="5429188" y="3340062"/>
                </a:cubicBezTo>
                <a:cubicBezTo>
                  <a:pt x="5464257" y="3340062"/>
                  <a:pt x="5492684" y="3311640"/>
                  <a:pt x="5492684" y="3276580"/>
                </a:cubicBezTo>
                <a:cubicBezTo>
                  <a:pt x="5492684" y="3241518"/>
                  <a:pt x="5464257" y="3213097"/>
                  <a:pt x="5429188" y="3213097"/>
                </a:cubicBezTo>
                <a:close/>
                <a:moveTo>
                  <a:pt x="5162487" y="3213097"/>
                </a:moveTo>
                <a:cubicBezTo>
                  <a:pt x="5127417" y="3213097"/>
                  <a:pt x="5098981" y="3241519"/>
                  <a:pt x="5098981" y="3276580"/>
                </a:cubicBezTo>
                <a:cubicBezTo>
                  <a:pt x="5098981" y="3311640"/>
                  <a:pt x="5127417" y="3340062"/>
                  <a:pt x="5162487" y="3340062"/>
                </a:cubicBezTo>
                <a:cubicBezTo>
                  <a:pt x="5197565" y="3340062"/>
                  <a:pt x="5225975" y="3311640"/>
                  <a:pt x="5225975" y="3276580"/>
                </a:cubicBezTo>
                <a:cubicBezTo>
                  <a:pt x="5225975" y="3241519"/>
                  <a:pt x="5197565" y="3213097"/>
                  <a:pt x="5162487" y="3213097"/>
                </a:cubicBezTo>
                <a:close/>
                <a:moveTo>
                  <a:pt x="4895790" y="3213097"/>
                </a:moveTo>
                <a:cubicBezTo>
                  <a:pt x="4860716" y="3213097"/>
                  <a:pt x="4832285" y="3241519"/>
                  <a:pt x="4832285" y="3276580"/>
                </a:cubicBezTo>
                <a:cubicBezTo>
                  <a:pt x="4832285" y="3311640"/>
                  <a:pt x="4860716" y="3340062"/>
                  <a:pt x="4895790" y="3340062"/>
                </a:cubicBezTo>
                <a:cubicBezTo>
                  <a:pt x="4930862" y="3340062"/>
                  <a:pt x="4959288" y="3311640"/>
                  <a:pt x="4959288" y="3276580"/>
                </a:cubicBezTo>
                <a:cubicBezTo>
                  <a:pt x="4959288" y="3241519"/>
                  <a:pt x="4930862" y="3213097"/>
                  <a:pt x="4895790" y="3213097"/>
                </a:cubicBezTo>
                <a:close/>
                <a:moveTo>
                  <a:pt x="4629095" y="3213097"/>
                </a:moveTo>
                <a:cubicBezTo>
                  <a:pt x="4594037" y="3213097"/>
                  <a:pt x="4565615" y="3241519"/>
                  <a:pt x="4565615" y="3276580"/>
                </a:cubicBezTo>
                <a:cubicBezTo>
                  <a:pt x="4565615" y="3311640"/>
                  <a:pt x="4594037" y="3340062"/>
                  <a:pt x="4629095" y="3340062"/>
                </a:cubicBezTo>
                <a:cubicBezTo>
                  <a:pt x="4664153" y="3340062"/>
                  <a:pt x="4692573" y="3311640"/>
                  <a:pt x="4692573" y="3276580"/>
                </a:cubicBezTo>
                <a:cubicBezTo>
                  <a:pt x="4692573" y="3241519"/>
                  <a:pt x="4664153" y="3213097"/>
                  <a:pt x="4629095" y="3213097"/>
                </a:cubicBezTo>
                <a:close/>
                <a:moveTo>
                  <a:pt x="4362395" y="3213097"/>
                </a:moveTo>
                <a:cubicBezTo>
                  <a:pt x="4327328" y="3213097"/>
                  <a:pt x="4298899" y="3241519"/>
                  <a:pt x="4298899" y="3276580"/>
                </a:cubicBezTo>
                <a:cubicBezTo>
                  <a:pt x="4298899" y="3311640"/>
                  <a:pt x="4327328" y="3340062"/>
                  <a:pt x="4362395" y="3340062"/>
                </a:cubicBezTo>
                <a:cubicBezTo>
                  <a:pt x="4397463" y="3340062"/>
                  <a:pt x="4425899" y="3311640"/>
                  <a:pt x="4425899" y="3276580"/>
                </a:cubicBezTo>
                <a:cubicBezTo>
                  <a:pt x="4425899" y="3241519"/>
                  <a:pt x="4397463" y="3213097"/>
                  <a:pt x="4362395" y="3213097"/>
                </a:cubicBezTo>
                <a:close/>
                <a:moveTo>
                  <a:pt x="4095685" y="3213097"/>
                </a:moveTo>
                <a:cubicBezTo>
                  <a:pt x="4060681" y="3213097"/>
                  <a:pt x="4032255" y="3241519"/>
                  <a:pt x="4032255" y="3276580"/>
                </a:cubicBezTo>
                <a:cubicBezTo>
                  <a:pt x="4032255" y="3311640"/>
                  <a:pt x="4060681" y="3340062"/>
                  <a:pt x="4095685" y="3340062"/>
                </a:cubicBezTo>
                <a:cubicBezTo>
                  <a:pt x="4130755" y="3340062"/>
                  <a:pt x="4159187" y="3311640"/>
                  <a:pt x="4159187" y="3276580"/>
                </a:cubicBezTo>
                <a:cubicBezTo>
                  <a:pt x="4159187" y="3241519"/>
                  <a:pt x="4130755" y="3213097"/>
                  <a:pt x="4095685" y="3213097"/>
                </a:cubicBezTo>
                <a:close/>
                <a:moveTo>
                  <a:pt x="3829041" y="3213097"/>
                </a:moveTo>
                <a:cubicBezTo>
                  <a:pt x="3793972" y="3213097"/>
                  <a:pt x="3765547" y="3241519"/>
                  <a:pt x="3765547" y="3276580"/>
                </a:cubicBezTo>
                <a:cubicBezTo>
                  <a:pt x="3765547" y="3311641"/>
                  <a:pt x="3793972" y="3340062"/>
                  <a:pt x="3829041" y="3340062"/>
                </a:cubicBezTo>
                <a:cubicBezTo>
                  <a:pt x="3864115" y="3340062"/>
                  <a:pt x="3892547" y="3311641"/>
                  <a:pt x="3892547" y="3276580"/>
                </a:cubicBezTo>
                <a:cubicBezTo>
                  <a:pt x="3892547" y="3241519"/>
                  <a:pt x="3864115" y="3213097"/>
                  <a:pt x="3829041" y="3213097"/>
                </a:cubicBezTo>
                <a:close/>
                <a:moveTo>
                  <a:pt x="3562364" y="3213097"/>
                </a:moveTo>
                <a:cubicBezTo>
                  <a:pt x="3527288" y="3213097"/>
                  <a:pt x="3498858" y="3241519"/>
                  <a:pt x="3498858" y="3276580"/>
                </a:cubicBezTo>
                <a:cubicBezTo>
                  <a:pt x="3498858" y="3311641"/>
                  <a:pt x="3527288" y="3340062"/>
                  <a:pt x="3562364" y="3340062"/>
                </a:cubicBezTo>
                <a:cubicBezTo>
                  <a:pt x="3597434" y="3340062"/>
                  <a:pt x="3625859" y="3311641"/>
                  <a:pt x="3625859" y="3276580"/>
                </a:cubicBezTo>
                <a:cubicBezTo>
                  <a:pt x="3625859" y="3241519"/>
                  <a:pt x="3597434" y="3213097"/>
                  <a:pt x="3562364" y="3213097"/>
                </a:cubicBezTo>
                <a:close/>
                <a:moveTo>
                  <a:pt x="3295633" y="3213097"/>
                </a:moveTo>
                <a:cubicBezTo>
                  <a:pt x="3260566" y="3213097"/>
                  <a:pt x="3232140" y="3241519"/>
                  <a:pt x="3232140" y="3276580"/>
                </a:cubicBezTo>
                <a:cubicBezTo>
                  <a:pt x="3232140" y="3311641"/>
                  <a:pt x="3260566" y="3340062"/>
                  <a:pt x="3295633" y="3340062"/>
                </a:cubicBezTo>
                <a:cubicBezTo>
                  <a:pt x="3330704" y="3340062"/>
                  <a:pt x="3359138" y="3311641"/>
                  <a:pt x="3359138" y="3276580"/>
                </a:cubicBezTo>
                <a:cubicBezTo>
                  <a:pt x="3359138" y="3241519"/>
                  <a:pt x="3330704" y="3213097"/>
                  <a:pt x="3295633" y="3213097"/>
                </a:cubicBezTo>
                <a:close/>
                <a:moveTo>
                  <a:pt x="3028961" y="3213097"/>
                </a:moveTo>
                <a:cubicBezTo>
                  <a:pt x="2993895" y="3213097"/>
                  <a:pt x="2965468" y="3241519"/>
                  <a:pt x="2965468" y="3276580"/>
                </a:cubicBezTo>
                <a:cubicBezTo>
                  <a:pt x="2965468" y="3311641"/>
                  <a:pt x="2993895" y="3340062"/>
                  <a:pt x="3028961" y="3340062"/>
                </a:cubicBezTo>
                <a:cubicBezTo>
                  <a:pt x="3064028" y="3340062"/>
                  <a:pt x="3092456" y="3311641"/>
                  <a:pt x="3092456" y="3276580"/>
                </a:cubicBezTo>
                <a:cubicBezTo>
                  <a:pt x="3092456" y="3241519"/>
                  <a:pt x="3064028" y="3213097"/>
                  <a:pt x="3028961" y="3213097"/>
                </a:cubicBezTo>
                <a:close/>
                <a:moveTo>
                  <a:pt x="2762291" y="3213097"/>
                </a:moveTo>
                <a:cubicBezTo>
                  <a:pt x="2727222" y="3213097"/>
                  <a:pt x="2698776" y="3241519"/>
                  <a:pt x="2698776" y="3276580"/>
                </a:cubicBezTo>
                <a:cubicBezTo>
                  <a:pt x="2698776" y="3311641"/>
                  <a:pt x="2727222" y="3340062"/>
                  <a:pt x="2762291" y="3340062"/>
                </a:cubicBezTo>
                <a:cubicBezTo>
                  <a:pt x="2797357" y="3340062"/>
                  <a:pt x="2825784" y="3311641"/>
                  <a:pt x="2825784" y="3276580"/>
                </a:cubicBezTo>
                <a:cubicBezTo>
                  <a:pt x="2825784" y="3241519"/>
                  <a:pt x="2797357" y="3213097"/>
                  <a:pt x="2762291" y="3213097"/>
                </a:cubicBezTo>
                <a:close/>
                <a:moveTo>
                  <a:pt x="2495561" y="3213097"/>
                </a:moveTo>
                <a:cubicBezTo>
                  <a:pt x="2460485" y="3213097"/>
                  <a:pt x="2432059" y="3241519"/>
                  <a:pt x="2432059" y="3276580"/>
                </a:cubicBezTo>
                <a:cubicBezTo>
                  <a:pt x="2432059" y="3311641"/>
                  <a:pt x="2460485" y="3340062"/>
                  <a:pt x="2495561" y="3340062"/>
                </a:cubicBezTo>
                <a:cubicBezTo>
                  <a:pt x="2530636" y="3340062"/>
                  <a:pt x="2559071" y="3311641"/>
                  <a:pt x="2559071" y="3276580"/>
                </a:cubicBezTo>
                <a:cubicBezTo>
                  <a:pt x="2559071" y="3241519"/>
                  <a:pt x="2530636" y="3213097"/>
                  <a:pt x="2495561" y="3213097"/>
                </a:cubicBezTo>
                <a:close/>
                <a:moveTo>
                  <a:pt x="8362868" y="3213095"/>
                </a:moveTo>
                <a:cubicBezTo>
                  <a:pt x="8327798" y="3213095"/>
                  <a:pt x="8299368" y="3241518"/>
                  <a:pt x="8299368" y="3276578"/>
                </a:cubicBezTo>
                <a:cubicBezTo>
                  <a:pt x="8299368" y="3311640"/>
                  <a:pt x="8327798" y="3340062"/>
                  <a:pt x="8362868" y="3340062"/>
                </a:cubicBezTo>
                <a:cubicBezTo>
                  <a:pt x="8397938" y="3340062"/>
                  <a:pt x="8426368" y="3311640"/>
                  <a:pt x="8426368" y="3276578"/>
                </a:cubicBezTo>
                <a:cubicBezTo>
                  <a:pt x="8426368" y="3241518"/>
                  <a:pt x="8397938" y="3213095"/>
                  <a:pt x="8362868" y="3213095"/>
                </a:cubicBezTo>
                <a:close/>
                <a:moveTo>
                  <a:pt x="8096168" y="3213095"/>
                </a:moveTo>
                <a:cubicBezTo>
                  <a:pt x="8061098" y="3213095"/>
                  <a:pt x="8032668" y="3241518"/>
                  <a:pt x="8032668" y="3276578"/>
                </a:cubicBezTo>
                <a:cubicBezTo>
                  <a:pt x="8032668" y="3311640"/>
                  <a:pt x="8061098" y="3340062"/>
                  <a:pt x="8096168" y="3340062"/>
                </a:cubicBezTo>
                <a:cubicBezTo>
                  <a:pt x="8131238" y="3340062"/>
                  <a:pt x="8159668" y="3311640"/>
                  <a:pt x="8159668" y="3276578"/>
                </a:cubicBezTo>
                <a:cubicBezTo>
                  <a:pt x="8159668" y="3241518"/>
                  <a:pt x="8131238" y="3213095"/>
                  <a:pt x="8096168" y="3213095"/>
                </a:cubicBezTo>
                <a:close/>
                <a:moveTo>
                  <a:pt x="7829468" y="3213095"/>
                </a:moveTo>
                <a:cubicBezTo>
                  <a:pt x="7794398" y="3213095"/>
                  <a:pt x="7765968" y="3241518"/>
                  <a:pt x="7765968" y="3276578"/>
                </a:cubicBezTo>
                <a:cubicBezTo>
                  <a:pt x="7765968" y="3311640"/>
                  <a:pt x="7794398" y="3340062"/>
                  <a:pt x="7829468" y="3340062"/>
                </a:cubicBezTo>
                <a:cubicBezTo>
                  <a:pt x="7864538" y="3340062"/>
                  <a:pt x="7892968" y="3311640"/>
                  <a:pt x="7892968" y="3276578"/>
                </a:cubicBezTo>
                <a:cubicBezTo>
                  <a:pt x="7892968" y="3241518"/>
                  <a:pt x="7864538" y="3213095"/>
                  <a:pt x="7829468" y="3213095"/>
                </a:cubicBezTo>
                <a:close/>
                <a:moveTo>
                  <a:pt x="7562768" y="3213095"/>
                </a:moveTo>
                <a:cubicBezTo>
                  <a:pt x="7527698" y="3213095"/>
                  <a:pt x="7499268" y="3241518"/>
                  <a:pt x="7499268" y="3276578"/>
                </a:cubicBezTo>
                <a:cubicBezTo>
                  <a:pt x="7499268" y="3311640"/>
                  <a:pt x="7527698" y="3340062"/>
                  <a:pt x="7562768" y="3340062"/>
                </a:cubicBezTo>
                <a:cubicBezTo>
                  <a:pt x="7597838" y="3340062"/>
                  <a:pt x="7626268" y="3311640"/>
                  <a:pt x="7626268" y="3276578"/>
                </a:cubicBezTo>
                <a:cubicBezTo>
                  <a:pt x="7626268" y="3241518"/>
                  <a:pt x="7597838" y="3213095"/>
                  <a:pt x="7562768" y="3213095"/>
                </a:cubicBezTo>
                <a:close/>
                <a:moveTo>
                  <a:pt x="7296068" y="3213095"/>
                </a:moveTo>
                <a:cubicBezTo>
                  <a:pt x="7260998" y="3213095"/>
                  <a:pt x="7232568" y="3241518"/>
                  <a:pt x="7232568" y="3276578"/>
                </a:cubicBezTo>
                <a:cubicBezTo>
                  <a:pt x="7232568" y="3311640"/>
                  <a:pt x="7260998" y="3340062"/>
                  <a:pt x="7296068" y="3340062"/>
                </a:cubicBezTo>
                <a:cubicBezTo>
                  <a:pt x="7331138" y="3340062"/>
                  <a:pt x="7359568" y="3311640"/>
                  <a:pt x="7359568" y="3276578"/>
                </a:cubicBezTo>
                <a:cubicBezTo>
                  <a:pt x="7359568" y="3241518"/>
                  <a:pt x="7331138" y="3213095"/>
                  <a:pt x="7296068" y="3213095"/>
                </a:cubicBezTo>
                <a:close/>
                <a:moveTo>
                  <a:pt x="7029368" y="3213095"/>
                </a:moveTo>
                <a:cubicBezTo>
                  <a:pt x="6994298" y="3213095"/>
                  <a:pt x="6965868" y="3241518"/>
                  <a:pt x="6965868" y="3276580"/>
                </a:cubicBezTo>
                <a:cubicBezTo>
                  <a:pt x="6965868" y="3311640"/>
                  <a:pt x="6994298" y="3340062"/>
                  <a:pt x="7029368" y="3340062"/>
                </a:cubicBezTo>
                <a:cubicBezTo>
                  <a:pt x="7064438" y="3340062"/>
                  <a:pt x="7092868" y="3311640"/>
                  <a:pt x="7092868" y="3276580"/>
                </a:cubicBezTo>
                <a:cubicBezTo>
                  <a:pt x="7092868" y="3241518"/>
                  <a:pt x="7064438" y="3213095"/>
                  <a:pt x="7029368" y="3213095"/>
                </a:cubicBezTo>
                <a:close/>
                <a:moveTo>
                  <a:pt x="6762668" y="3213095"/>
                </a:moveTo>
                <a:cubicBezTo>
                  <a:pt x="6727598" y="3213095"/>
                  <a:pt x="6699168" y="3241518"/>
                  <a:pt x="6699168" y="3276580"/>
                </a:cubicBezTo>
                <a:cubicBezTo>
                  <a:pt x="6699168" y="3311640"/>
                  <a:pt x="6727598" y="3340062"/>
                  <a:pt x="6762668" y="3340062"/>
                </a:cubicBezTo>
                <a:cubicBezTo>
                  <a:pt x="6797738" y="3340062"/>
                  <a:pt x="6826168" y="3311640"/>
                  <a:pt x="6826168" y="3276580"/>
                </a:cubicBezTo>
                <a:cubicBezTo>
                  <a:pt x="6826168" y="3241518"/>
                  <a:pt x="6797738" y="3213095"/>
                  <a:pt x="6762668" y="3213095"/>
                </a:cubicBezTo>
                <a:close/>
                <a:moveTo>
                  <a:pt x="6495968" y="3213095"/>
                </a:moveTo>
                <a:cubicBezTo>
                  <a:pt x="6460898" y="3213095"/>
                  <a:pt x="6432468" y="3241518"/>
                  <a:pt x="6432468" y="3276580"/>
                </a:cubicBezTo>
                <a:cubicBezTo>
                  <a:pt x="6432468" y="3311640"/>
                  <a:pt x="6460898" y="3340062"/>
                  <a:pt x="6495968" y="3340062"/>
                </a:cubicBezTo>
                <a:cubicBezTo>
                  <a:pt x="6531038" y="3340062"/>
                  <a:pt x="6559468" y="3311640"/>
                  <a:pt x="6559468" y="3276580"/>
                </a:cubicBezTo>
                <a:cubicBezTo>
                  <a:pt x="6559468" y="3241518"/>
                  <a:pt x="6531038" y="3213095"/>
                  <a:pt x="6495968" y="3213095"/>
                </a:cubicBezTo>
                <a:close/>
                <a:moveTo>
                  <a:pt x="6229268" y="3213095"/>
                </a:moveTo>
                <a:cubicBezTo>
                  <a:pt x="6194198" y="3213095"/>
                  <a:pt x="6165768" y="3241518"/>
                  <a:pt x="6165768" y="3276580"/>
                </a:cubicBezTo>
                <a:cubicBezTo>
                  <a:pt x="6165768" y="3311640"/>
                  <a:pt x="6194198" y="3340062"/>
                  <a:pt x="6229268" y="3340062"/>
                </a:cubicBezTo>
                <a:cubicBezTo>
                  <a:pt x="6264338" y="3340062"/>
                  <a:pt x="6292768" y="3311640"/>
                  <a:pt x="6292768" y="3276580"/>
                </a:cubicBezTo>
                <a:cubicBezTo>
                  <a:pt x="6292768" y="3241518"/>
                  <a:pt x="6264338" y="3213095"/>
                  <a:pt x="6229268" y="3213095"/>
                </a:cubicBezTo>
                <a:close/>
                <a:moveTo>
                  <a:pt x="5962574" y="3213095"/>
                </a:moveTo>
                <a:cubicBezTo>
                  <a:pt x="5927499" y="3213095"/>
                  <a:pt x="5899070" y="3241518"/>
                  <a:pt x="5899070" y="3276580"/>
                </a:cubicBezTo>
                <a:cubicBezTo>
                  <a:pt x="5899070" y="3311640"/>
                  <a:pt x="5927499" y="3340062"/>
                  <a:pt x="5962574" y="3340062"/>
                </a:cubicBezTo>
                <a:cubicBezTo>
                  <a:pt x="5997649" y="3340062"/>
                  <a:pt x="6026082" y="3311640"/>
                  <a:pt x="6026082" y="3276580"/>
                </a:cubicBezTo>
                <a:cubicBezTo>
                  <a:pt x="6026082" y="3241518"/>
                  <a:pt x="5997649" y="3213095"/>
                  <a:pt x="5962574" y="3213095"/>
                </a:cubicBezTo>
                <a:close/>
                <a:moveTo>
                  <a:pt x="5695880" y="3213095"/>
                </a:moveTo>
                <a:cubicBezTo>
                  <a:pt x="5660806" y="3213095"/>
                  <a:pt x="5632380" y="3241518"/>
                  <a:pt x="5632380" y="3276580"/>
                </a:cubicBezTo>
                <a:cubicBezTo>
                  <a:pt x="5632380" y="3311640"/>
                  <a:pt x="5660806" y="3340062"/>
                  <a:pt x="5695880" y="3340062"/>
                </a:cubicBezTo>
                <a:cubicBezTo>
                  <a:pt x="5730946" y="3340062"/>
                  <a:pt x="5759373" y="3311640"/>
                  <a:pt x="5759373" y="3276580"/>
                </a:cubicBezTo>
                <a:cubicBezTo>
                  <a:pt x="5759373" y="3241518"/>
                  <a:pt x="5730946" y="3213095"/>
                  <a:pt x="5695880" y="3213095"/>
                </a:cubicBezTo>
                <a:close/>
                <a:moveTo>
                  <a:pt x="11296568" y="3213093"/>
                </a:moveTo>
                <a:cubicBezTo>
                  <a:pt x="11261498" y="3213093"/>
                  <a:pt x="11233068" y="3241516"/>
                  <a:pt x="11233068" y="3276578"/>
                </a:cubicBezTo>
                <a:cubicBezTo>
                  <a:pt x="11233068" y="3311640"/>
                  <a:pt x="11261498" y="3340062"/>
                  <a:pt x="11296568" y="3340062"/>
                </a:cubicBezTo>
                <a:cubicBezTo>
                  <a:pt x="11331638" y="3340062"/>
                  <a:pt x="11360068" y="3311640"/>
                  <a:pt x="11360068" y="3276578"/>
                </a:cubicBezTo>
                <a:cubicBezTo>
                  <a:pt x="11360068" y="3241516"/>
                  <a:pt x="11331638" y="3213093"/>
                  <a:pt x="11296568" y="3213093"/>
                </a:cubicBezTo>
                <a:close/>
                <a:moveTo>
                  <a:pt x="11029868" y="3213093"/>
                </a:moveTo>
                <a:cubicBezTo>
                  <a:pt x="10994798" y="3213093"/>
                  <a:pt x="10966368" y="3241516"/>
                  <a:pt x="10966368" y="3276578"/>
                </a:cubicBezTo>
                <a:cubicBezTo>
                  <a:pt x="10966368" y="3311640"/>
                  <a:pt x="10994798" y="3340062"/>
                  <a:pt x="11029868" y="3340062"/>
                </a:cubicBezTo>
                <a:cubicBezTo>
                  <a:pt x="11064938" y="3340062"/>
                  <a:pt x="11093368" y="3311640"/>
                  <a:pt x="11093368" y="3276578"/>
                </a:cubicBezTo>
                <a:cubicBezTo>
                  <a:pt x="11093368" y="3241516"/>
                  <a:pt x="11064938" y="3213093"/>
                  <a:pt x="11029868" y="3213093"/>
                </a:cubicBezTo>
                <a:close/>
                <a:moveTo>
                  <a:pt x="10763168" y="3213093"/>
                </a:moveTo>
                <a:cubicBezTo>
                  <a:pt x="10728098" y="3213093"/>
                  <a:pt x="10699668" y="3241516"/>
                  <a:pt x="10699668" y="3276578"/>
                </a:cubicBezTo>
                <a:cubicBezTo>
                  <a:pt x="10699668" y="3311640"/>
                  <a:pt x="10728098" y="3340062"/>
                  <a:pt x="10763168" y="3340062"/>
                </a:cubicBezTo>
                <a:cubicBezTo>
                  <a:pt x="10798238" y="3340062"/>
                  <a:pt x="10826668" y="3311640"/>
                  <a:pt x="10826668" y="3276578"/>
                </a:cubicBezTo>
                <a:cubicBezTo>
                  <a:pt x="10826668" y="3241516"/>
                  <a:pt x="10798238" y="3213093"/>
                  <a:pt x="10763168" y="3213093"/>
                </a:cubicBezTo>
                <a:close/>
                <a:moveTo>
                  <a:pt x="10496468" y="3213093"/>
                </a:moveTo>
                <a:cubicBezTo>
                  <a:pt x="10461398" y="3213093"/>
                  <a:pt x="10432968" y="3241516"/>
                  <a:pt x="10432968" y="3276578"/>
                </a:cubicBezTo>
                <a:cubicBezTo>
                  <a:pt x="10432968" y="3311640"/>
                  <a:pt x="10461398" y="3340062"/>
                  <a:pt x="10496468" y="3340062"/>
                </a:cubicBezTo>
                <a:cubicBezTo>
                  <a:pt x="10531538" y="3340062"/>
                  <a:pt x="10559968" y="3311640"/>
                  <a:pt x="10559968" y="3276578"/>
                </a:cubicBezTo>
                <a:cubicBezTo>
                  <a:pt x="10559968" y="3241516"/>
                  <a:pt x="10531538" y="3213093"/>
                  <a:pt x="10496468" y="3213093"/>
                </a:cubicBezTo>
                <a:close/>
                <a:moveTo>
                  <a:pt x="10229768" y="3213093"/>
                </a:moveTo>
                <a:cubicBezTo>
                  <a:pt x="10194698" y="3213093"/>
                  <a:pt x="10166268" y="3241516"/>
                  <a:pt x="10166268" y="3276578"/>
                </a:cubicBezTo>
                <a:cubicBezTo>
                  <a:pt x="10166268" y="3311640"/>
                  <a:pt x="10194698" y="3340062"/>
                  <a:pt x="10229768" y="3340062"/>
                </a:cubicBezTo>
                <a:cubicBezTo>
                  <a:pt x="10264838" y="3340062"/>
                  <a:pt x="10293268" y="3311640"/>
                  <a:pt x="10293268" y="3276578"/>
                </a:cubicBezTo>
                <a:cubicBezTo>
                  <a:pt x="10293268" y="3241516"/>
                  <a:pt x="10264838" y="3213093"/>
                  <a:pt x="10229768" y="3213093"/>
                </a:cubicBezTo>
                <a:close/>
                <a:moveTo>
                  <a:pt x="9963068" y="3213093"/>
                </a:moveTo>
                <a:cubicBezTo>
                  <a:pt x="9927998" y="3213093"/>
                  <a:pt x="9899568" y="3241516"/>
                  <a:pt x="9899568" y="3276578"/>
                </a:cubicBezTo>
                <a:cubicBezTo>
                  <a:pt x="9899568" y="3311640"/>
                  <a:pt x="9927998" y="3340062"/>
                  <a:pt x="9963068" y="3340062"/>
                </a:cubicBezTo>
                <a:cubicBezTo>
                  <a:pt x="9998138" y="3340062"/>
                  <a:pt x="10026568" y="3311640"/>
                  <a:pt x="10026568" y="3276578"/>
                </a:cubicBezTo>
                <a:cubicBezTo>
                  <a:pt x="10026568" y="3241516"/>
                  <a:pt x="9998138" y="3213093"/>
                  <a:pt x="9963068" y="3213093"/>
                </a:cubicBezTo>
                <a:close/>
                <a:moveTo>
                  <a:pt x="9696368" y="3213093"/>
                </a:moveTo>
                <a:cubicBezTo>
                  <a:pt x="9661298" y="3213093"/>
                  <a:pt x="9632868" y="3241516"/>
                  <a:pt x="9632868" y="3276578"/>
                </a:cubicBezTo>
                <a:cubicBezTo>
                  <a:pt x="9632868" y="3311640"/>
                  <a:pt x="9661298" y="3340062"/>
                  <a:pt x="9696368" y="3340062"/>
                </a:cubicBezTo>
                <a:cubicBezTo>
                  <a:pt x="9731438" y="3340062"/>
                  <a:pt x="9759868" y="3311640"/>
                  <a:pt x="9759868" y="3276578"/>
                </a:cubicBezTo>
                <a:cubicBezTo>
                  <a:pt x="9759868" y="3241516"/>
                  <a:pt x="9731438" y="3213093"/>
                  <a:pt x="9696368" y="3213093"/>
                </a:cubicBezTo>
                <a:close/>
                <a:moveTo>
                  <a:pt x="9429668" y="3213093"/>
                </a:moveTo>
                <a:cubicBezTo>
                  <a:pt x="9394598" y="3213093"/>
                  <a:pt x="9366168" y="3241516"/>
                  <a:pt x="9366168" y="3276578"/>
                </a:cubicBezTo>
                <a:cubicBezTo>
                  <a:pt x="9366168" y="3311640"/>
                  <a:pt x="9394598" y="3340062"/>
                  <a:pt x="9429668" y="3340062"/>
                </a:cubicBezTo>
                <a:cubicBezTo>
                  <a:pt x="9464738" y="3340062"/>
                  <a:pt x="9493168" y="3311640"/>
                  <a:pt x="9493168" y="3276578"/>
                </a:cubicBezTo>
                <a:cubicBezTo>
                  <a:pt x="9493168" y="3241516"/>
                  <a:pt x="9464738" y="3213093"/>
                  <a:pt x="9429668" y="3213093"/>
                </a:cubicBezTo>
                <a:close/>
                <a:moveTo>
                  <a:pt x="9162968" y="3213093"/>
                </a:moveTo>
                <a:cubicBezTo>
                  <a:pt x="9127898" y="3213093"/>
                  <a:pt x="9099468" y="3241518"/>
                  <a:pt x="9099468" y="3276578"/>
                </a:cubicBezTo>
                <a:cubicBezTo>
                  <a:pt x="9099468" y="3311640"/>
                  <a:pt x="9127898" y="3340062"/>
                  <a:pt x="9162968" y="3340062"/>
                </a:cubicBezTo>
                <a:cubicBezTo>
                  <a:pt x="9198038" y="3340062"/>
                  <a:pt x="9226468" y="3311640"/>
                  <a:pt x="9226468" y="3276578"/>
                </a:cubicBezTo>
                <a:cubicBezTo>
                  <a:pt x="9226468" y="3241518"/>
                  <a:pt x="9198038" y="3213093"/>
                  <a:pt x="9162968" y="3213093"/>
                </a:cubicBezTo>
                <a:close/>
                <a:moveTo>
                  <a:pt x="8896268" y="3213093"/>
                </a:moveTo>
                <a:cubicBezTo>
                  <a:pt x="8861198" y="3213093"/>
                  <a:pt x="8832768" y="3241518"/>
                  <a:pt x="8832768" y="3276578"/>
                </a:cubicBezTo>
                <a:cubicBezTo>
                  <a:pt x="8832768" y="3311640"/>
                  <a:pt x="8861198" y="3340062"/>
                  <a:pt x="8896268" y="3340062"/>
                </a:cubicBezTo>
                <a:cubicBezTo>
                  <a:pt x="8931338" y="3340062"/>
                  <a:pt x="8959768" y="3311640"/>
                  <a:pt x="8959768" y="3276578"/>
                </a:cubicBezTo>
                <a:cubicBezTo>
                  <a:pt x="8959768" y="3241518"/>
                  <a:pt x="8931338" y="3213093"/>
                  <a:pt x="8896268" y="3213093"/>
                </a:cubicBezTo>
                <a:close/>
                <a:moveTo>
                  <a:pt x="8629568" y="3213093"/>
                </a:moveTo>
                <a:cubicBezTo>
                  <a:pt x="8594498" y="3213093"/>
                  <a:pt x="8566068" y="3241518"/>
                  <a:pt x="8566068" y="3276578"/>
                </a:cubicBezTo>
                <a:cubicBezTo>
                  <a:pt x="8566068" y="3311640"/>
                  <a:pt x="8594498" y="3340062"/>
                  <a:pt x="8629568" y="3340062"/>
                </a:cubicBezTo>
                <a:cubicBezTo>
                  <a:pt x="8664638" y="3340062"/>
                  <a:pt x="8693068" y="3311640"/>
                  <a:pt x="8693068" y="3276578"/>
                </a:cubicBezTo>
                <a:cubicBezTo>
                  <a:pt x="8693068" y="3241518"/>
                  <a:pt x="8664638" y="3213093"/>
                  <a:pt x="8629568" y="3213093"/>
                </a:cubicBezTo>
                <a:close/>
                <a:moveTo>
                  <a:pt x="11829968" y="3213091"/>
                </a:moveTo>
                <a:cubicBezTo>
                  <a:pt x="11794898" y="3213091"/>
                  <a:pt x="11766468" y="3241516"/>
                  <a:pt x="11766468" y="3276578"/>
                </a:cubicBezTo>
                <a:cubicBezTo>
                  <a:pt x="11766468" y="3311640"/>
                  <a:pt x="11794898" y="3340062"/>
                  <a:pt x="11829968" y="3340062"/>
                </a:cubicBezTo>
                <a:cubicBezTo>
                  <a:pt x="11865038" y="3340062"/>
                  <a:pt x="11893468" y="3311640"/>
                  <a:pt x="11893468" y="3276578"/>
                </a:cubicBezTo>
                <a:cubicBezTo>
                  <a:pt x="11893468" y="3241516"/>
                  <a:pt x="11865038" y="3213091"/>
                  <a:pt x="11829968" y="3213091"/>
                </a:cubicBezTo>
                <a:close/>
                <a:moveTo>
                  <a:pt x="11563268" y="3213091"/>
                </a:moveTo>
                <a:cubicBezTo>
                  <a:pt x="11528198" y="3213091"/>
                  <a:pt x="11499768" y="3241516"/>
                  <a:pt x="11499768" y="3276578"/>
                </a:cubicBezTo>
                <a:cubicBezTo>
                  <a:pt x="11499768" y="3311640"/>
                  <a:pt x="11528198" y="3340062"/>
                  <a:pt x="11563268" y="3340062"/>
                </a:cubicBezTo>
                <a:cubicBezTo>
                  <a:pt x="11598338" y="3340062"/>
                  <a:pt x="11626768" y="3311640"/>
                  <a:pt x="11626768" y="3276578"/>
                </a:cubicBezTo>
                <a:cubicBezTo>
                  <a:pt x="11626768" y="3241516"/>
                  <a:pt x="11598338" y="3213091"/>
                  <a:pt x="11563268" y="3213091"/>
                </a:cubicBezTo>
                <a:close/>
                <a:moveTo>
                  <a:pt x="615968" y="2908405"/>
                </a:moveTo>
                <a:cubicBezTo>
                  <a:pt x="580899" y="2908405"/>
                  <a:pt x="552469" y="2936826"/>
                  <a:pt x="552469" y="2971885"/>
                </a:cubicBezTo>
                <a:cubicBezTo>
                  <a:pt x="552469" y="3006943"/>
                  <a:pt x="580899" y="3035364"/>
                  <a:pt x="615968" y="3035364"/>
                </a:cubicBezTo>
                <a:cubicBezTo>
                  <a:pt x="651038" y="3035364"/>
                  <a:pt x="679468" y="3006943"/>
                  <a:pt x="679468" y="2971885"/>
                </a:cubicBezTo>
                <a:cubicBezTo>
                  <a:pt x="679468" y="2936826"/>
                  <a:pt x="651038" y="2908405"/>
                  <a:pt x="615968" y="2908405"/>
                </a:cubicBezTo>
                <a:close/>
                <a:moveTo>
                  <a:pt x="349271" y="2908405"/>
                </a:moveTo>
                <a:cubicBezTo>
                  <a:pt x="314201" y="2908405"/>
                  <a:pt x="285772" y="2936826"/>
                  <a:pt x="285772" y="2971885"/>
                </a:cubicBezTo>
                <a:cubicBezTo>
                  <a:pt x="285772" y="3006943"/>
                  <a:pt x="314201" y="3035364"/>
                  <a:pt x="349271" y="3035364"/>
                </a:cubicBezTo>
                <a:cubicBezTo>
                  <a:pt x="384341" y="3035364"/>
                  <a:pt x="412770" y="3006943"/>
                  <a:pt x="412770" y="2971885"/>
                </a:cubicBezTo>
                <a:cubicBezTo>
                  <a:pt x="412770" y="2936826"/>
                  <a:pt x="384341" y="2908405"/>
                  <a:pt x="349271" y="2908405"/>
                </a:cubicBezTo>
                <a:close/>
                <a:moveTo>
                  <a:pt x="1416060" y="2908404"/>
                </a:moveTo>
                <a:cubicBezTo>
                  <a:pt x="1380991" y="2908404"/>
                  <a:pt x="1352561" y="2936825"/>
                  <a:pt x="1352561" y="2971883"/>
                </a:cubicBezTo>
                <a:cubicBezTo>
                  <a:pt x="1352561" y="3006941"/>
                  <a:pt x="1380991" y="3035362"/>
                  <a:pt x="1416060" y="3035362"/>
                </a:cubicBezTo>
                <a:cubicBezTo>
                  <a:pt x="1451131" y="3035362"/>
                  <a:pt x="1479560" y="3006941"/>
                  <a:pt x="1479560" y="2971883"/>
                </a:cubicBezTo>
                <a:cubicBezTo>
                  <a:pt x="1479560" y="2936825"/>
                  <a:pt x="1451131" y="2908404"/>
                  <a:pt x="1416060" y="2908404"/>
                </a:cubicBezTo>
                <a:close/>
                <a:moveTo>
                  <a:pt x="1149363" y="2908404"/>
                </a:moveTo>
                <a:cubicBezTo>
                  <a:pt x="1114293" y="2908404"/>
                  <a:pt x="1085864" y="2936825"/>
                  <a:pt x="1085864" y="2971883"/>
                </a:cubicBezTo>
                <a:cubicBezTo>
                  <a:pt x="1085864" y="3006941"/>
                  <a:pt x="1114293" y="3035362"/>
                  <a:pt x="1149363" y="3035362"/>
                </a:cubicBezTo>
                <a:cubicBezTo>
                  <a:pt x="1184433" y="3035362"/>
                  <a:pt x="1212862" y="3006941"/>
                  <a:pt x="1212862" y="2971883"/>
                </a:cubicBezTo>
                <a:cubicBezTo>
                  <a:pt x="1212862" y="2936825"/>
                  <a:pt x="1184433" y="2908404"/>
                  <a:pt x="1149363" y="2908404"/>
                </a:cubicBezTo>
                <a:close/>
                <a:moveTo>
                  <a:pt x="882666" y="2908404"/>
                </a:moveTo>
                <a:cubicBezTo>
                  <a:pt x="847596" y="2908404"/>
                  <a:pt x="819166" y="2936825"/>
                  <a:pt x="819166" y="2971883"/>
                </a:cubicBezTo>
                <a:cubicBezTo>
                  <a:pt x="819166" y="3006943"/>
                  <a:pt x="847596" y="3035364"/>
                  <a:pt x="882666" y="3035364"/>
                </a:cubicBezTo>
                <a:cubicBezTo>
                  <a:pt x="917735" y="3035364"/>
                  <a:pt x="946165" y="3006943"/>
                  <a:pt x="946165" y="2971883"/>
                </a:cubicBezTo>
                <a:cubicBezTo>
                  <a:pt x="946165" y="2936825"/>
                  <a:pt x="917735" y="2908404"/>
                  <a:pt x="882666" y="2908404"/>
                </a:cubicBezTo>
                <a:close/>
                <a:moveTo>
                  <a:pt x="2482874" y="2908402"/>
                </a:moveTo>
                <a:cubicBezTo>
                  <a:pt x="2447798" y="2908402"/>
                  <a:pt x="2419370" y="2936823"/>
                  <a:pt x="2419370" y="2971881"/>
                </a:cubicBezTo>
                <a:cubicBezTo>
                  <a:pt x="2419370" y="3006939"/>
                  <a:pt x="2447798" y="3035360"/>
                  <a:pt x="2482874" y="3035360"/>
                </a:cubicBezTo>
                <a:cubicBezTo>
                  <a:pt x="2517951" y="3035360"/>
                  <a:pt x="2546385" y="3006939"/>
                  <a:pt x="2546385" y="2971881"/>
                </a:cubicBezTo>
                <a:cubicBezTo>
                  <a:pt x="2546385" y="2936823"/>
                  <a:pt x="2517951" y="2908402"/>
                  <a:pt x="2482874" y="2908402"/>
                </a:cubicBezTo>
                <a:close/>
                <a:moveTo>
                  <a:pt x="2216173" y="2908402"/>
                </a:moveTo>
                <a:cubicBezTo>
                  <a:pt x="2181110" y="2908402"/>
                  <a:pt x="2152679" y="2936823"/>
                  <a:pt x="2152679" y="2971881"/>
                </a:cubicBezTo>
                <a:cubicBezTo>
                  <a:pt x="2152679" y="3006939"/>
                  <a:pt x="2181110" y="3035360"/>
                  <a:pt x="2216173" y="3035360"/>
                </a:cubicBezTo>
                <a:cubicBezTo>
                  <a:pt x="2251239" y="3035360"/>
                  <a:pt x="2279681" y="3006939"/>
                  <a:pt x="2279681" y="2971881"/>
                </a:cubicBezTo>
                <a:cubicBezTo>
                  <a:pt x="2279681" y="2936823"/>
                  <a:pt x="2251239" y="2908402"/>
                  <a:pt x="2216173" y="2908402"/>
                </a:cubicBezTo>
                <a:close/>
                <a:moveTo>
                  <a:pt x="1949461" y="2908402"/>
                </a:moveTo>
                <a:cubicBezTo>
                  <a:pt x="1914391" y="2908402"/>
                  <a:pt x="1885958" y="2936823"/>
                  <a:pt x="1885958" y="2971883"/>
                </a:cubicBezTo>
                <a:cubicBezTo>
                  <a:pt x="1885958" y="3006941"/>
                  <a:pt x="1914391" y="3035362"/>
                  <a:pt x="1949461" y="3035362"/>
                </a:cubicBezTo>
                <a:cubicBezTo>
                  <a:pt x="1984549" y="3035362"/>
                  <a:pt x="2012981" y="3006941"/>
                  <a:pt x="2012981" y="2971883"/>
                </a:cubicBezTo>
                <a:cubicBezTo>
                  <a:pt x="2012981" y="2936823"/>
                  <a:pt x="1984549" y="2908402"/>
                  <a:pt x="1949461" y="2908402"/>
                </a:cubicBezTo>
                <a:close/>
                <a:moveTo>
                  <a:pt x="1682759" y="2908402"/>
                </a:moveTo>
                <a:cubicBezTo>
                  <a:pt x="1647689" y="2908402"/>
                  <a:pt x="1619260" y="2936823"/>
                  <a:pt x="1619260" y="2971883"/>
                </a:cubicBezTo>
                <a:cubicBezTo>
                  <a:pt x="1619260" y="3006941"/>
                  <a:pt x="1647689" y="3035362"/>
                  <a:pt x="1682759" y="3035362"/>
                </a:cubicBezTo>
                <a:cubicBezTo>
                  <a:pt x="1717830" y="3035362"/>
                  <a:pt x="1746259" y="3006941"/>
                  <a:pt x="1746259" y="2971883"/>
                </a:cubicBezTo>
                <a:cubicBezTo>
                  <a:pt x="1746259" y="2936823"/>
                  <a:pt x="1717830" y="2908402"/>
                  <a:pt x="1682759" y="2908402"/>
                </a:cubicBezTo>
                <a:close/>
                <a:moveTo>
                  <a:pt x="3549680" y="2908400"/>
                </a:moveTo>
                <a:cubicBezTo>
                  <a:pt x="3514602" y="2908400"/>
                  <a:pt x="3486172" y="2936821"/>
                  <a:pt x="3486172" y="2971879"/>
                </a:cubicBezTo>
                <a:cubicBezTo>
                  <a:pt x="3486172" y="3006938"/>
                  <a:pt x="3514602" y="3035360"/>
                  <a:pt x="3549680" y="3035360"/>
                </a:cubicBezTo>
                <a:cubicBezTo>
                  <a:pt x="3584740" y="3035360"/>
                  <a:pt x="3613176" y="3006938"/>
                  <a:pt x="3613176" y="2971879"/>
                </a:cubicBezTo>
                <a:cubicBezTo>
                  <a:pt x="3613176" y="2936821"/>
                  <a:pt x="3584740" y="2908400"/>
                  <a:pt x="3549680" y="2908400"/>
                </a:cubicBezTo>
                <a:close/>
                <a:moveTo>
                  <a:pt x="3282946" y="2908400"/>
                </a:moveTo>
                <a:cubicBezTo>
                  <a:pt x="3247880" y="2908400"/>
                  <a:pt x="3219454" y="2936821"/>
                  <a:pt x="3219454" y="2971879"/>
                </a:cubicBezTo>
                <a:cubicBezTo>
                  <a:pt x="3219454" y="3006939"/>
                  <a:pt x="3247880" y="3035360"/>
                  <a:pt x="3282946" y="3035360"/>
                </a:cubicBezTo>
                <a:cubicBezTo>
                  <a:pt x="3318012" y="3035360"/>
                  <a:pt x="3346448" y="3006939"/>
                  <a:pt x="3346448" y="2971879"/>
                </a:cubicBezTo>
                <a:cubicBezTo>
                  <a:pt x="3346448" y="2936821"/>
                  <a:pt x="3318012" y="2908400"/>
                  <a:pt x="3282946" y="2908400"/>
                </a:cubicBezTo>
                <a:close/>
                <a:moveTo>
                  <a:pt x="3016279" y="2908400"/>
                </a:moveTo>
                <a:cubicBezTo>
                  <a:pt x="2981214" y="2908400"/>
                  <a:pt x="2952787" y="2936821"/>
                  <a:pt x="2952787" y="2971881"/>
                </a:cubicBezTo>
                <a:cubicBezTo>
                  <a:pt x="2952787" y="3006939"/>
                  <a:pt x="2981214" y="3035360"/>
                  <a:pt x="3016279" y="3035360"/>
                </a:cubicBezTo>
                <a:cubicBezTo>
                  <a:pt x="3051345" y="3035360"/>
                  <a:pt x="3079772" y="3006939"/>
                  <a:pt x="3079772" y="2971881"/>
                </a:cubicBezTo>
                <a:cubicBezTo>
                  <a:pt x="3079772" y="2936821"/>
                  <a:pt x="3051345" y="2908400"/>
                  <a:pt x="3016279" y="2908400"/>
                </a:cubicBezTo>
                <a:close/>
                <a:moveTo>
                  <a:pt x="2749613" y="2908400"/>
                </a:moveTo>
                <a:cubicBezTo>
                  <a:pt x="2714539" y="2908400"/>
                  <a:pt x="2686082" y="2936823"/>
                  <a:pt x="2686082" y="2971881"/>
                </a:cubicBezTo>
                <a:cubicBezTo>
                  <a:pt x="2686082" y="3006939"/>
                  <a:pt x="2714539" y="3035360"/>
                  <a:pt x="2749613" y="3035360"/>
                </a:cubicBezTo>
                <a:cubicBezTo>
                  <a:pt x="2784679" y="3035360"/>
                  <a:pt x="2813105" y="3006939"/>
                  <a:pt x="2813105" y="2971881"/>
                </a:cubicBezTo>
                <a:cubicBezTo>
                  <a:pt x="2813105" y="2936823"/>
                  <a:pt x="2784679" y="2908400"/>
                  <a:pt x="2749613" y="2908400"/>
                </a:cubicBezTo>
                <a:close/>
                <a:moveTo>
                  <a:pt x="4616405" y="2908398"/>
                </a:moveTo>
                <a:cubicBezTo>
                  <a:pt x="4581347" y="2908398"/>
                  <a:pt x="4552900" y="2936819"/>
                  <a:pt x="4552900" y="2971878"/>
                </a:cubicBezTo>
                <a:cubicBezTo>
                  <a:pt x="4552900" y="3006938"/>
                  <a:pt x="4581347" y="3035359"/>
                  <a:pt x="4616405" y="3035359"/>
                </a:cubicBezTo>
                <a:cubicBezTo>
                  <a:pt x="4651461" y="3035359"/>
                  <a:pt x="4679879" y="3006938"/>
                  <a:pt x="4679879" y="2971878"/>
                </a:cubicBezTo>
                <a:cubicBezTo>
                  <a:pt x="4679879" y="2936819"/>
                  <a:pt x="4651461" y="2908398"/>
                  <a:pt x="4616405" y="2908398"/>
                </a:cubicBezTo>
                <a:close/>
                <a:moveTo>
                  <a:pt x="4349694" y="2908398"/>
                </a:moveTo>
                <a:cubicBezTo>
                  <a:pt x="4314636" y="2908398"/>
                  <a:pt x="4286199" y="2936819"/>
                  <a:pt x="4286199" y="2971878"/>
                </a:cubicBezTo>
                <a:cubicBezTo>
                  <a:pt x="4286199" y="3006938"/>
                  <a:pt x="4314636" y="3035359"/>
                  <a:pt x="4349694" y="3035359"/>
                </a:cubicBezTo>
                <a:cubicBezTo>
                  <a:pt x="4384769" y="3035359"/>
                  <a:pt x="4413179" y="3006938"/>
                  <a:pt x="4413179" y="2971878"/>
                </a:cubicBezTo>
                <a:cubicBezTo>
                  <a:pt x="4413179" y="2936819"/>
                  <a:pt x="4384769" y="2908398"/>
                  <a:pt x="4349694" y="2908398"/>
                </a:cubicBezTo>
                <a:close/>
                <a:moveTo>
                  <a:pt x="4082994" y="2908398"/>
                </a:moveTo>
                <a:cubicBezTo>
                  <a:pt x="4047995" y="2908398"/>
                  <a:pt x="4019556" y="2936819"/>
                  <a:pt x="4019556" y="2971879"/>
                </a:cubicBezTo>
                <a:cubicBezTo>
                  <a:pt x="4019556" y="3006938"/>
                  <a:pt x="4047995" y="3035359"/>
                  <a:pt x="4082994" y="3035359"/>
                </a:cubicBezTo>
                <a:cubicBezTo>
                  <a:pt x="4118056" y="3035359"/>
                  <a:pt x="4146498" y="3006938"/>
                  <a:pt x="4146498" y="2971879"/>
                </a:cubicBezTo>
                <a:cubicBezTo>
                  <a:pt x="4146498" y="2936819"/>
                  <a:pt x="4118056" y="2908398"/>
                  <a:pt x="4082994" y="2908398"/>
                </a:cubicBezTo>
                <a:close/>
                <a:moveTo>
                  <a:pt x="3816356" y="2908398"/>
                </a:moveTo>
                <a:cubicBezTo>
                  <a:pt x="3781288" y="2908398"/>
                  <a:pt x="3752862" y="2936819"/>
                  <a:pt x="3752862" y="2971879"/>
                </a:cubicBezTo>
                <a:cubicBezTo>
                  <a:pt x="3752862" y="3006938"/>
                  <a:pt x="3781288" y="3035359"/>
                  <a:pt x="3816356" y="3035359"/>
                </a:cubicBezTo>
                <a:cubicBezTo>
                  <a:pt x="3851426" y="3035359"/>
                  <a:pt x="3879862" y="3006938"/>
                  <a:pt x="3879862" y="2971879"/>
                </a:cubicBezTo>
                <a:cubicBezTo>
                  <a:pt x="3879862" y="2936819"/>
                  <a:pt x="3851426" y="2908398"/>
                  <a:pt x="3816356" y="2908398"/>
                </a:cubicBezTo>
                <a:close/>
                <a:moveTo>
                  <a:pt x="5416495" y="2908397"/>
                </a:moveTo>
                <a:cubicBezTo>
                  <a:pt x="5381421" y="2908397"/>
                  <a:pt x="5352995" y="2936818"/>
                  <a:pt x="5352995" y="2971876"/>
                </a:cubicBezTo>
                <a:cubicBezTo>
                  <a:pt x="5352995" y="3006936"/>
                  <a:pt x="5381421" y="3035357"/>
                  <a:pt x="5416495" y="3035357"/>
                </a:cubicBezTo>
                <a:cubicBezTo>
                  <a:pt x="5451563" y="3035357"/>
                  <a:pt x="5479994" y="3006936"/>
                  <a:pt x="5479994" y="2971876"/>
                </a:cubicBezTo>
                <a:cubicBezTo>
                  <a:pt x="5479994" y="2936818"/>
                  <a:pt x="5451563" y="2908397"/>
                  <a:pt x="5416495" y="2908397"/>
                </a:cubicBezTo>
                <a:close/>
                <a:moveTo>
                  <a:pt x="5149793" y="2908397"/>
                </a:moveTo>
                <a:cubicBezTo>
                  <a:pt x="5114716" y="2908397"/>
                  <a:pt x="5086284" y="2936818"/>
                  <a:pt x="5086284" y="2971878"/>
                </a:cubicBezTo>
                <a:cubicBezTo>
                  <a:pt x="5086284" y="3006936"/>
                  <a:pt x="5114716" y="3035357"/>
                  <a:pt x="5149793" y="3035357"/>
                </a:cubicBezTo>
                <a:cubicBezTo>
                  <a:pt x="5184855" y="3035357"/>
                  <a:pt x="5213289" y="3006936"/>
                  <a:pt x="5213289" y="2971878"/>
                </a:cubicBezTo>
                <a:cubicBezTo>
                  <a:pt x="5213289" y="2936818"/>
                  <a:pt x="5184855" y="2908397"/>
                  <a:pt x="5149793" y="2908397"/>
                </a:cubicBezTo>
                <a:close/>
                <a:moveTo>
                  <a:pt x="4883094" y="2908397"/>
                </a:moveTo>
                <a:cubicBezTo>
                  <a:pt x="4848018" y="2908397"/>
                  <a:pt x="4819583" y="2936819"/>
                  <a:pt x="4819583" y="2971878"/>
                </a:cubicBezTo>
                <a:cubicBezTo>
                  <a:pt x="4819583" y="3006936"/>
                  <a:pt x="4848018" y="3035359"/>
                  <a:pt x="4883094" y="3035359"/>
                </a:cubicBezTo>
                <a:cubicBezTo>
                  <a:pt x="4918167" y="3035359"/>
                  <a:pt x="4946597" y="3006936"/>
                  <a:pt x="4946597" y="2971878"/>
                </a:cubicBezTo>
                <a:cubicBezTo>
                  <a:pt x="4946597" y="2936819"/>
                  <a:pt x="4918167" y="2908397"/>
                  <a:pt x="4883094" y="2908397"/>
                </a:cubicBezTo>
                <a:close/>
                <a:moveTo>
                  <a:pt x="6483268" y="2908395"/>
                </a:moveTo>
                <a:cubicBezTo>
                  <a:pt x="6448198" y="2908395"/>
                  <a:pt x="6419768" y="2936816"/>
                  <a:pt x="6419768" y="2971876"/>
                </a:cubicBezTo>
                <a:cubicBezTo>
                  <a:pt x="6419768" y="3006934"/>
                  <a:pt x="6448198" y="3035355"/>
                  <a:pt x="6483268" y="3035355"/>
                </a:cubicBezTo>
                <a:cubicBezTo>
                  <a:pt x="6518338" y="3035355"/>
                  <a:pt x="6546768" y="3006934"/>
                  <a:pt x="6546768" y="2971876"/>
                </a:cubicBezTo>
                <a:cubicBezTo>
                  <a:pt x="6546768" y="2936816"/>
                  <a:pt x="6518338" y="2908395"/>
                  <a:pt x="6483268" y="2908395"/>
                </a:cubicBezTo>
                <a:close/>
                <a:moveTo>
                  <a:pt x="6216568" y="2908395"/>
                </a:moveTo>
                <a:cubicBezTo>
                  <a:pt x="6181498" y="2908395"/>
                  <a:pt x="6153068" y="2936816"/>
                  <a:pt x="6153068" y="2971876"/>
                </a:cubicBezTo>
                <a:cubicBezTo>
                  <a:pt x="6153068" y="3006934"/>
                  <a:pt x="6181498" y="3035357"/>
                  <a:pt x="6216568" y="3035357"/>
                </a:cubicBezTo>
                <a:cubicBezTo>
                  <a:pt x="6251638" y="3035357"/>
                  <a:pt x="6280068" y="3006934"/>
                  <a:pt x="6280068" y="2971876"/>
                </a:cubicBezTo>
                <a:cubicBezTo>
                  <a:pt x="6280068" y="2936816"/>
                  <a:pt x="6251638" y="2908395"/>
                  <a:pt x="6216568" y="2908395"/>
                </a:cubicBezTo>
                <a:close/>
                <a:moveTo>
                  <a:pt x="5949873" y="2908395"/>
                </a:moveTo>
                <a:cubicBezTo>
                  <a:pt x="5914798" y="2908395"/>
                  <a:pt x="5886370" y="2936816"/>
                  <a:pt x="5886370" y="2971876"/>
                </a:cubicBezTo>
                <a:cubicBezTo>
                  <a:pt x="5886370" y="3006936"/>
                  <a:pt x="5914798" y="3035357"/>
                  <a:pt x="5949873" y="3035357"/>
                </a:cubicBezTo>
                <a:cubicBezTo>
                  <a:pt x="5984949" y="3035357"/>
                  <a:pt x="6013385" y="3006936"/>
                  <a:pt x="6013385" y="2971876"/>
                </a:cubicBezTo>
                <a:cubicBezTo>
                  <a:pt x="6013385" y="2936816"/>
                  <a:pt x="5984949" y="2908395"/>
                  <a:pt x="5949873" y="2908395"/>
                </a:cubicBezTo>
                <a:close/>
                <a:moveTo>
                  <a:pt x="5683180" y="2908395"/>
                </a:moveTo>
                <a:cubicBezTo>
                  <a:pt x="5648111" y="2908395"/>
                  <a:pt x="5619681" y="2936818"/>
                  <a:pt x="5619681" y="2971876"/>
                </a:cubicBezTo>
                <a:cubicBezTo>
                  <a:pt x="5619681" y="3006936"/>
                  <a:pt x="5648111" y="3035357"/>
                  <a:pt x="5683180" y="3035357"/>
                </a:cubicBezTo>
                <a:cubicBezTo>
                  <a:pt x="5718246" y="3035357"/>
                  <a:pt x="5746675" y="3006936"/>
                  <a:pt x="5746675" y="2971876"/>
                </a:cubicBezTo>
                <a:cubicBezTo>
                  <a:pt x="5746675" y="2936818"/>
                  <a:pt x="5718246" y="2908395"/>
                  <a:pt x="5683180" y="2908395"/>
                </a:cubicBezTo>
                <a:close/>
                <a:moveTo>
                  <a:pt x="7283368" y="2908393"/>
                </a:moveTo>
                <a:cubicBezTo>
                  <a:pt x="7248298" y="2908393"/>
                  <a:pt x="7219868" y="2936814"/>
                  <a:pt x="7219868" y="2971874"/>
                </a:cubicBezTo>
                <a:cubicBezTo>
                  <a:pt x="7219868" y="3006932"/>
                  <a:pt x="7248298" y="3035355"/>
                  <a:pt x="7283368" y="3035355"/>
                </a:cubicBezTo>
                <a:cubicBezTo>
                  <a:pt x="7318438" y="3035355"/>
                  <a:pt x="7346868" y="3006932"/>
                  <a:pt x="7346868" y="2971874"/>
                </a:cubicBezTo>
                <a:cubicBezTo>
                  <a:pt x="7346868" y="2936814"/>
                  <a:pt x="7318438" y="2908393"/>
                  <a:pt x="7283368" y="2908393"/>
                </a:cubicBezTo>
                <a:close/>
                <a:moveTo>
                  <a:pt x="7016668" y="2908393"/>
                </a:moveTo>
                <a:cubicBezTo>
                  <a:pt x="6981598" y="2908393"/>
                  <a:pt x="6953168" y="2936816"/>
                  <a:pt x="6953168" y="2971874"/>
                </a:cubicBezTo>
                <a:cubicBezTo>
                  <a:pt x="6953168" y="3006934"/>
                  <a:pt x="6981598" y="3035355"/>
                  <a:pt x="7016668" y="3035355"/>
                </a:cubicBezTo>
                <a:cubicBezTo>
                  <a:pt x="7051738" y="3035355"/>
                  <a:pt x="7080168" y="3006934"/>
                  <a:pt x="7080168" y="2971874"/>
                </a:cubicBezTo>
                <a:cubicBezTo>
                  <a:pt x="7080168" y="2936816"/>
                  <a:pt x="7051738" y="2908393"/>
                  <a:pt x="7016668" y="2908393"/>
                </a:cubicBezTo>
                <a:close/>
                <a:moveTo>
                  <a:pt x="6749968" y="2908393"/>
                </a:moveTo>
                <a:cubicBezTo>
                  <a:pt x="6714898" y="2908393"/>
                  <a:pt x="6686468" y="2936816"/>
                  <a:pt x="6686468" y="2971874"/>
                </a:cubicBezTo>
                <a:cubicBezTo>
                  <a:pt x="6686468" y="3006934"/>
                  <a:pt x="6714898" y="3035355"/>
                  <a:pt x="6749968" y="3035355"/>
                </a:cubicBezTo>
                <a:cubicBezTo>
                  <a:pt x="6785038" y="3035355"/>
                  <a:pt x="6813468" y="3006934"/>
                  <a:pt x="6813468" y="2971874"/>
                </a:cubicBezTo>
                <a:cubicBezTo>
                  <a:pt x="6813468" y="2936816"/>
                  <a:pt x="6785038" y="2908393"/>
                  <a:pt x="6749968" y="2908393"/>
                </a:cubicBezTo>
                <a:close/>
                <a:moveTo>
                  <a:pt x="8616868" y="2908391"/>
                </a:moveTo>
                <a:cubicBezTo>
                  <a:pt x="8581798" y="2908391"/>
                  <a:pt x="8553368" y="2936812"/>
                  <a:pt x="8553368" y="2971872"/>
                </a:cubicBezTo>
                <a:cubicBezTo>
                  <a:pt x="8553368" y="3006932"/>
                  <a:pt x="8581798" y="3035353"/>
                  <a:pt x="8616868" y="3035353"/>
                </a:cubicBezTo>
                <a:cubicBezTo>
                  <a:pt x="8651938" y="3035353"/>
                  <a:pt x="8680368" y="3006932"/>
                  <a:pt x="8680368" y="2971872"/>
                </a:cubicBezTo>
                <a:cubicBezTo>
                  <a:pt x="8680368" y="2936812"/>
                  <a:pt x="8651938" y="2908391"/>
                  <a:pt x="8616868" y="2908391"/>
                </a:cubicBezTo>
                <a:close/>
                <a:moveTo>
                  <a:pt x="8350168" y="2908391"/>
                </a:moveTo>
                <a:cubicBezTo>
                  <a:pt x="8315098" y="2908391"/>
                  <a:pt x="8286668" y="2936812"/>
                  <a:pt x="8286668" y="2971872"/>
                </a:cubicBezTo>
                <a:cubicBezTo>
                  <a:pt x="8286668" y="3006932"/>
                  <a:pt x="8315098" y="3035353"/>
                  <a:pt x="8350168" y="3035353"/>
                </a:cubicBezTo>
                <a:cubicBezTo>
                  <a:pt x="8385238" y="3035353"/>
                  <a:pt x="8413668" y="3006932"/>
                  <a:pt x="8413668" y="2971872"/>
                </a:cubicBezTo>
                <a:cubicBezTo>
                  <a:pt x="8413668" y="2936812"/>
                  <a:pt x="8385238" y="2908391"/>
                  <a:pt x="8350168" y="2908391"/>
                </a:cubicBezTo>
                <a:close/>
                <a:moveTo>
                  <a:pt x="8083468" y="2908391"/>
                </a:moveTo>
                <a:cubicBezTo>
                  <a:pt x="8048398" y="2908391"/>
                  <a:pt x="8019968" y="2936812"/>
                  <a:pt x="8019968" y="2971872"/>
                </a:cubicBezTo>
                <a:cubicBezTo>
                  <a:pt x="8019968" y="3006932"/>
                  <a:pt x="8048398" y="3035353"/>
                  <a:pt x="8083468" y="3035353"/>
                </a:cubicBezTo>
                <a:cubicBezTo>
                  <a:pt x="8118538" y="3035353"/>
                  <a:pt x="8146968" y="3006932"/>
                  <a:pt x="8146968" y="2971872"/>
                </a:cubicBezTo>
                <a:cubicBezTo>
                  <a:pt x="8146968" y="2936812"/>
                  <a:pt x="8118538" y="2908391"/>
                  <a:pt x="8083468" y="2908391"/>
                </a:cubicBezTo>
                <a:close/>
                <a:moveTo>
                  <a:pt x="7816768" y="2908391"/>
                </a:moveTo>
                <a:cubicBezTo>
                  <a:pt x="7781698" y="2908391"/>
                  <a:pt x="7753268" y="2936814"/>
                  <a:pt x="7753268" y="2971872"/>
                </a:cubicBezTo>
                <a:cubicBezTo>
                  <a:pt x="7753268" y="3006932"/>
                  <a:pt x="7781698" y="3035353"/>
                  <a:pt x="7816768" y="3035353"/>
                </a:cubicBezTo>
                <a:cubicBezTo>
                  <a:pt x="7851838" y="3035353"/>
                  <a:pt x="7880268" y="3006932"/>
                  <a:pt x="7880268" y="2971872"/>
                </a:cubicBezTo>
                <a:cubicBezTo>
                  <a:pt x="7880268" y="2936814"/>
                  <a:pt x="7851838" y="2908391"/>
                  <a:pt x="7816768" y="2908391"/>
                </a:cubicBezTo>
                <a:close/>
                <a:moveTo>
                  <a:pt x="7550068" y="2908391"/>
                </a:moveTo>
                <a:cubicBezTo>
                  <a:pt x="7514998" y="2908391"/>
                  <a:pt x="7486568" y="2936814"/>
                  <a:pt x="7486568" y="2971874"/>
                </a:cubicBezTo>
                <a:cubicBezTo>
                  <a:pt x="7486568" y="3006932"/>
                  <a:pt x="7514998" y="3035355"/>
                  <a:pt x="7550068" y="3035355"/>
                </a:cubicBezTo>
                <a:cubicBezTo>
                  <a:pt x="7585138" y="3035355"/>
                  <a:pt x="7613568" y="3006932"/>
                  <a:pt x="7613568" y="2971874"/>
                </a:cubicBezTo>
                <a:cubicBezTo>
                  <a:pt x="7613568" y="2936814"/>
                  <a:pt x="7585138" y="2908391"/>
                  <a:pt x="7550068" y="2908391"/>
                </a:cubicBezTo>
                <a:close/>
                <a:moveTo>
                  <a:pt x="9416968" y="2908390"/>
                </a:moveTo>
                <a:cubicBezTo>
                  <a:pt x="9381898" y="2908390"/>
                  <a:pt x="9353468" y="2936811"/>
                  <a:pt x="9353468" y="2971871"/>
                </a:cubicBezTo>
                <a:cubicBezTo>
                  <a:pt x="9353468" y="3006931"/>
                  <a:pt x="9381898" y="3035352"/>
                  <a:pt x="9416968" y="3035352"/>
                </a:cubicBezTo>
                <a:cubicBezTo>
                  <a:pt x="9452038" y="3035352"/>
                  <a:pt x="9480468" y="3006931"/>
                  <a:pt x="9480468" y="2971871"/>
                </a:cubicBezTo>
                <a:cubicBezTo>
                  <a:pt x="9480468" y="2936811"/>
                  <a:pt x="9452038" y="2908390"/>
                  <a:pt x="9416968" y="2908390"/>
                </a:cubicBezTo>
                <a:close/>
                <a:moveTo>
                  <a:pt x="9150268" y="2908390"/>
                </a:moveTo>
                <a:cubicBezTo>
                  <a:pt x="9115198" y="2908390"/>
                  <a:pt x="9086768" y="2936811"/>
                  <a:pt x="9086768" y="2971871"/>
                </a:cubicBezTo>
                <a:cubicBezTo>
                  <a:pt x="9086768" y="3006931"/>
                  <a:pt x="9115198" y="3035353"/>
                  <a:pt x="9150268" y="3035353"/>
                </a:cubicBezTo>
                <a:cubicBezTo>
                  <a:pt x="9185338" y="3035353"/>
                  <a:pt x="9213768" y="3006931"/>
                  <a:pt x="9213768" y="2971871"/>
                </a:cubicBezTo>
                <a:cubicBezTo>
                  <a:pt x="9213768" y="2936811"/>
                  <a:pt x="9185338" y="2908390"/>
                  <a:pt x="9150268" y="2908390"/>
                </a:cubicBezTo>
                <a:close/>
                <a:moveTo>
                  <a:pt x="8883568" y="2908390"/>
                </a:moveTo>
                <a:cubicBezTo>
                  <a:pt x="8848498" y="2908390"/>
                  <a:pt x="8820068" y="2936812"/>
                  <a:pt x="8820068" y="2971872"/>
                </a:cubicBezTo>
                <a:cubicBezTo>
                  <a:pt x="8820068" y="3006931"/>
                  <a:pt x="8848498" y="3035353"/>
                  <a:pt x="8883568" y="3035353"/>
                </a:cubicBezTo>
                <a:cubicBezTo>
                  <a:pt x="8918638" y="3035353"/>
                  <a:pt x="8947068" y="3006931"/>
                  <a:pt x="8947068" y="2971872"/>
                </a:cubicBezTo>
                <a:cubicBezTo>
                  <a:pt x="8947068" y="2936812"/>
                  <a:pt x="8918638" y="2908390"/>
                  <a:pt x="8883568" y="2908390"/>
                </a:cubicBezTo>
                <a:close/>
                <a:moveTo>
                  <a:pt x="10483768" y="2908388"/>
                </a:moveTo>
                <a:cubicBezTo>
                  <a:pt x="10448698" y="2908388"/>
                  <a:pt x="10420268" y="2936809"/>
                  <a:pt x="10420268" y="2971869"/>
                </a:cubicBezTo>
                <a:cubicBezTo>
                  <a:pt x="10420268" y="3006929"/>
                  <a:pt x="10448698" y="3035350"/>
                  <a:pt x="10483768" y="3035350"/>
                </a:cubicBezTo>
                <a:cubicBezTo>
                  <a:pt x="10518838" y="3035350"/>
                  <a:pt x="10547268" y="3006929"/>
                  <a:pt x="10547268" y="2971869"/>
                </a:cubicBezTo>
                <a:cubicBezTo>
                  <a:pt x="10547268" y="2936809"/>
                  <a:pt x="10518838" y="2908388"/>
                  <a:pt x="10483768" y="2908388"/>
                </a:cubicBezTo>
                <a:close/>
                <a:moveTo>
                  <a:pt x="10217068" y="2908388"/>
                </a:moveTo>
                <a:cubicBezTo>
                  <a:pt x="10181998" y="2908388"/>
                  <a:pt x="10153568" y="2936809"/>
                  <a:pt x="10153568" y="2971869"/>
                </a:cubicBezTo>
                <a:cubicBezTo>
                  <a:pt x="10153568" y="3006929"/>
                  <a:pt x="10181998" y="3035352"/>
                  <a:pt x="10217068" y="3035352"/>
                </a:cubicBezTo>
                <a:cubicBezTo>
                  <a:pt x="10252138" y="3035352"/>
                  <a:pt x="10280568" y="3006929"/>
                  <a:pt x="10280568" y="2971869"/>
                </a:cubicBezTo>
                <a:cubicBezTo>
                  <a:pt x="10280568" y="2936809"/>
                  <a:pt x="10252138" y="2908388"/>
                  <a:pt x="10217068" y="2908388"/>
                </a:cubicBezTo>
                <a:close/>
                <a:moveTo>
                  <a:pt x="9950368" y="2908388"/>
                </a:moveTo>
                <a:cubicBezTo>
                  <a:pt x="9915298" y="2908388"/>
                  <a:pt x="9886868" y="2936811"/>
                  <a:pt x="9886868" y="2971869"/>
                </a:cubicBezTo>
                <a:cubicBezTo>
                  <a:pt x="9886868" y="3006929"/>
                  <a:pt x="9915298" y="3035352"/>
                  <a:pt x="9950368" y="3035352"/>
                </a:cubicBezTo>
                <a:cubicBezTo>
                  <a:pt x="9985438" y="3035352"/>
                  <a:pt x="10013868" y="3006929"/>
                  <a:pt x="10013868" y="2971869"/>
                </a:cubicBezTo>
                <a:cubicBezTo>
                  <a:pt x="10013868" y="2936811"/>
                  <a:pt x="9985438" y="2908388"/>
                  <a:pt x="9950368" y="2908388"/>
                </a:cubicBezTo>
                <a:close/>
                <a:moveTo>
                  <a:pt x="9683668" y="2908388"/>
                </a:moveTo>
                <a:cubicBezTo>
                  <a:pt x="9648598" y="2908388"/>
                  <a:pt x="9620168" y="2936811"/>
                  <a:pt x="9620168" y="2971871"/>
                </a:cubicBezTo>
                <a:cubicBezTo>
                  <a:pt x="9620168" y="3006931"/>
                  <a:pt x="9648598" y="3035352"/>
                  <a:pt x="9683668" y="3035352"/>
                </a:cubicBezTo>
                <a:cubicBezTo>
                  <a:pt x="9718738" y="3035352"/>
                  <a:pt x="9747168" y="3006931"/>
                  <a:pt x="9747168" y="2971871"/>
                </a:cubicBezTo>
                <a:cubicBezTo>
                  <a:pt x="9747168" y="2936811"/>
                  <a:pt x="9718738" y="2908388"/>
                  <a:pt x="9683668" y="2908388"/>
                </a:cubicBezTo>
                <a:close/>
                <a:moveTo>
                  <a:pt x="11283868" y="2908386"/>
                </a:moveTo>
                <a:cubicBezTo>
                  <a:pt x="11248798" y="2908386"/>
                  <a:pt x="11220368" y="2936807"/>
                  <a:pt x="11220368" y="2971867"/>
                </a:cubicBezTo>
                <a:cubicBezTo>
                  <a:pt x="11220368" y="3006927"/>
                  <a:pt x="11248798" y="3035350"/>
                  <a:pt x="11283868" y="3035350"/>
                </a:cubicBezTo>
                <a:cubicBezTo>
                  <a:pt x="11318938" y="3035350"/>
                  <a:pt x="11347368" y="3006927"/>
                  <a:pt x="11347368" y="2971867"/>
                </a:cubicBezTo>
                <a:cubicBezTo>
                  <a:pt x="11347368" y="2936807"/>
                  <a:pt x="11318938" y="2908386"/>
                  <a:pt x="11283868" y="2908386"/>
                </a:cubicBezTo>
                <a:close/>
                <a:moveTo>
                  <a:pt x="11017168" y="2908386"/>
                </a:moveTo>
                <a:cubicBezTo>
                  <a:pt x="10982098" y="2908386"/>
                  <a:pt x="10953668" y="2936809"/>
                  <a:pt x="10953668" y="2971869"/>
                </a:cubicBezTo>
                <a:cubicBezTo>
                  <a:pt x="10953668" y="3006929"/>
                  <a:pt x="10982098" y="3035350"/>
                  <a:pt x="11017168" y="3035350"/>
                </a:cubicBezTo>
                <a:cubicBezTo>
                  <a:pt x="11052238" y="3035350"/>
                  <a:pt x="11080668" y="3006929"/>
                  <a:pt x="11080668" y="2971869"/>
                </a:cubicBezTo>
                <a:cubicBezTo>
                  <a:pt x="11080668" y="2936809"/>
                  <a:pt x="11052238" y="2908386"/>
                  <a:pt x="11017168" y="2908386"/>
                </a:cubicBezTo>
                <a:close/>
                <a:moveTo>
                  <a:pt x="10750468" y="2908386"/>
                </a:moveTo>
                <a:cubicBezTo>
                  <a:pt x="10715398" y="2908386"/>
                  <a:pt x="10686968" y="2936809"/>
                  <a:pt x="10686968" y="2971869"/>
                </a:cubicBezTo>
                <a:cubicBezTo>
                  <a:pt x="10686968" y="3006929"/>
                  <a:pt x="10715398" y="3035350"/>
                  <a:pt x="10750468" y="3035350"/>
                </a:cubicBezTo>
                <a:cubicBezTo>
                  <a:pt x="10785538" y="3035350"/>
                  <a:pt x="10813968" y="3006929"/>
                  <a:pt x="10813968" y="2971869"/>
                </a:cubicBezTo>
                <a:cubicBezTo>
                  <a:pt x="10813968" y="2936809"/>
                  <a:pt x="10785538" y="2908386"/>
                  <a:pt x="10750468" y="2908386"/>
                </a:cubicBezTo>
                <a:close/>
                <a:moveTo>
                  <a:pt x="11817268" y="2908384"/>
                </a:moveTo>
                <a:cubicBezTo>
                  <a:pt x="11782198" y="2908384"/>
                  <a:pt x="11753768" y="2936807"/>
                  <a:pt x="11753768" y="2971867"/>
                </a:cubicBezTo>
                <a:cubicBezTo>
                  <a:pt x="11753768" y="3006927"/>
                  <a:pt x="11782198" y="3035350"/>
                  <a:pt x="11817268" y="3035350"/>
                </a:cubicBezTo>
                <a:cubicBezTo>
                  <a:pt x="11852338" y="3035350"/>
                  <a:pt x="11880768" y="3006927"/>
                  <a:pt x="11880768" y="2971867"/>
                </a:cubicBezTo>
                <a:cubicBezTo>
                  <a:pt x="11880768" y="2936807"/>
                  <a:pt x="11852338" y="2908384"/>
                  <a:pt x="11817268" y="2908384"/>
                </a:cubicBezTo>
                <a:close/>
                <a:moveTo>
                  <a:pt x="11550568" y="2908384"/>
                </a:moveTo>
                <a:cubicBezTo>
                  <a:pt x="11515498" y="2908384"/>
                  <a:pt x="11487068" y="2936807"/>
                  <a:pt x="11487068" y="2971867"/>
                </a:cubicBezTo>
                <a:cubicBezTo>
                  <a:pt x="11487068" y="3006927"/>
                  <a:pt x="11515498" y="3035350"/>
                  <a:pt x="11550568" y="3035350"/>
                </a:cubicBezTo>
                <a:cubicBezTo>
                  <a:pt x="11585638" y="3035350"/>
                  <a:pt x="11614068" y="3006927"/>
                  <a:pt x="11614068" y="2971867"/>
                </a:cubicBezTo>
                <a:cubicBezTo>
                  <a:pt x="11614068" y="2936807"/>
                  <a:pt x="11585638" y="2908384"/>
                  <a:pt x="11550568" y="2908384"/>
                </a:cubicBezTo>
                <a:close/>
                <a:moveTo>
                  <a:pt x="349271" y="2603543"/>
                </a:moveTo>
                <a:cubicBezTo>
                  <a:pt x="314201" y="2603543"/>
                  <a:pt x="285772" y="2631979"/>
                  <a:pt x="285772" y="2667053"/>
                </a:cubicBezTo>
                <a:cubicBezTo>
                  <a:pt x="285772" y="2702131"/>
                  <a:pt x="314201" y="2730561"/>
                  <a:pt x="349271" y="2730561"/>
                </a:cubicBezTo>
                <a:cubicBezTo>
                  <a:pt x="384341" y="2730561"/>
                  <a:pt x="412771" y="2702131"/>
                  <a:pt x="412771" y="2667053"/>
                </a:cubicBezTo>
                <a:cubicBezTo>
                  <a:pt x="412771" y="2631979"/>
                  <a:pt x="384341" y="2603543"/>
                  <a:pt x="349271" y="2603543"/>
                </a:cubicBezTo>
                <a:close/>
                <a:moveTo>
                  <a:pt x="1149363" y="2603542"/>
                </a:moveTo>
                <a:cubicBezTo>
                  <a:pt x="1114293" y="2603542"/>
                  <a:pt x="1085864" y="2631979"/>
                  <a:pt x="1085864" y="2667048"/>
                </a:cubicBezTo>
                <a:cubicBezTo>
                  <a:pt x="1085864" y="2702131"/>
                  <a:pt x="1114293" y="2730559"/>
                  <a:pt x="1149363" y="2730559"/>
                </a:cubicBezTo>
                <a:cubicBezTo>
                  <a:pt x="1184433" y="2730559"/>
                  <a:pt x="1212863" y="2702131"/>
                  <a:pt x="1212863" y="2667048"/>
                </a:cubicBezTo>
                <a:cubicBezTo>
                  <a:pt x="1212863" y="2631979"/>
                  <a:pt x="1184433" y="2603542"/>
                  <a:pt x="1149363" y="2603542"/>
                </a:cubicBezTo>
                <a:close/>
                <a:moveTo>
                  <a:pt x="882666" y="2603542"/>
                </a:moveTo>
                <a:cubicBezTo>
                  <a:pt x="847596" y="2603542"/>
                  <a:pt x="819166" y="2631979"/>
                  <a:pt x="819166" y="2667048"/>
                </a:cubicBezTo>
                <a:cubicBezTo>
                  <a:pt x="819166" y="2702131"/>
                  <a:pt x="847596" y="2730559"/>
                  <a:pt x="882666" y="2730559"/>
                </a:cubicBezTo>
                <a:cubicBezTo>
                  <a:pt x="917736" y="2730559"/>
                  <a:pt x="946165" y="2702131"/>
                  <a:pt x="946165" y="2667048"/>
                </a:cubicBezTo>
                <a:cubicBezTo>
                  <a:pt x="946165" y="2631979"/>
                  <a:pt x="917736" y="2603542"/>
                  <a:pt x="882666" y="2603542"/>
                </a:cubicBezTo>
                <a:close/>
                <a:moveTo>
                  <a:pt x="615969" y="2603542"/>
                </a:moveTo>
                <a:cubicBezTo>
                  <a:pt x="580899" y="2603542"/>
                  <a:pt x="552469" y="2631979"/>
                  <a:pt x="552469" y="2667053"/>
                </a:cubicBezTo>
                <a:cubicBezTo>
                  <a:pt x="552469" y="2702131"/>
                  <a:pt x="580899" y="2730559"/>
                  <a:pt x="615969" y="2730559"/>
                </a:cubicBezTo>
                <a:cubicBezTo>
                  <a:pt x="651038" y="2730559"/>
                  <a:pt x="679468" y="2702131"/>
                  <a:pt x="679468" y="2667053"/>
                </a:cubicBezTo>
                <a:cubicBezTo>
                  <a:pt x="679468" y="2631979"/>
                  <a:pt x="651038" y="2603542"/>
                  <a:pt x="615969" y="2603542"/>
                </a:cubicBezTo>
                <a:close/>
                <a:moveTo>
                  <a:pt x="2216173" y="2603541"/>
                </a:moveTo>
                <a:cubicBezTo>
                  <a:pt x="2181110" y="2603541"/>
                  <a:pt x="2152679" y="2631976"/>
                  <a:pt x="2152679" y="2667048"/>
                </a:cubicBezTo>
                <a:cubicBezTo>
                  <a:pt x="2152679" y="2702130"/>
                  <a:pt x="2181110" y="2730558"/>
                  <a:pt x="2216173" y="2730558"/>
                </a:cubicBezTo>
                <a:cubicBezTo>
                  <a:pt x="2251239" y="2730558"/>
                  <a:pt x="2279681" y="2702130"/>
                  <a:pt x="2279681" y="2667048"/>
                </a:cubicBezTo>
                <a:cubicBezTo>
                  <a:pt x="2279681" y="2631976"/>
                  <a:pt x="2251239" y="2603541"/>
                  <a:pt x="2216173" y="2603541"/>
                </a:cubicBezTo>
                <a:close/>
                <a:moveTo>
                  <a:pt x="1949461" y="2603541"/>
                </a:moveTo>
                <a:cubicBezTo>
                  <a:pt x="1914391" y="2603541"/>
                  <a:pt x="1885958" y="2631976"/>
                  <a:pt x="1885958" y="2667048"/>
                </a:cubicBezTo>
                <a:cubicBezTo>
                  <a:pt x="1885958" y="2702130"/>
                  <a:pt x="1914391" y="2730558"/>
                  <a:pt x="1949461" y="2730558"/>
                </a:cubicBezTo>
                <a:cubicBezTo>
                  <a:pt x="1984550" y="2730558"/>
                  <a:pt x="2012981" y="2702130"/>
                  <a:pt x="2012981" y="2667048"/>
                </a:cubicBezTo>
                <a:cubicBezTo>
                  <a:pt x="2012981" y="2631976"/>
                  <a:pt x="1984550" y="2603541"/>
                  <a:pt x="1949461" y="2603541"/>
                </a:cubicBezTo>
                <a:close/>
                <a:moveTo>
                  <a:pt x="1682759" y="2603541"/>
                </a:moveTo>
                <a:cubicBezTo>
                  <a:pt x="1647689" y="2603541"/>
                  <a:pt x="1619260" y="2631977"/>
                  <a:pt x="1619260" y="2667048"/>
                </a:cubicBezTo>
                <a:cubicBezTo>
                  <a:pt x="1619260" y="2702130"/>
                  <a:pt x="1647689" y="2730558"/>
                  <a:pt x="1682759" y="2730558"/>
                </a:cubicBezTo>
                <a:cubicBezTo>
                  <a:pt x="1717830" y="2730558"/>
                  <a:pt x="1746259" y="2702130"/>
                  <a:pt x="1746259" y="2667048"/>
                </a:cubicBezTo>
                <a:cubicBezTo>
                  <a:pt x="1746259" y="2631977"/>
                  <a:pt x="1717830" y="2603541"/>
                  <a:pt x="1682759" y="2603541"/>
                </a:cubicBezTo>
                <a:close/>
                <a:moveTo>
                  <a:pt x="1416060" y="2603541"/>
                </a:moveTo>
                <a:cubicBezTo>
                  <a:pt x="1380991" y="2603541"/>
                  <a:pt x="1352561" y="2631977"/>
                  <a:pt x="1352561" y="2667048"/>
                </a:cubicBezTo>
                <a:cubicBezTo>
                  <a:pt x="1352561" y="2702131"/>
                  <a:pt x="1380991" y="2730559"/>
                  <a:pt x="1416060" y="2730559"/>
                </a:cubicBezTo>
                <a:cubicBezTo>
                  <a:pt x="1451131" y="2730559"/>
                  <a:pt x="1479560" y="2702131"/>
                  <a:pt x="1479560" y="2667048"/>
                </a:cubicBezTo>
                <a:cubicBezTo>
                  <a:pt x="1479560" y="2631977"/>
                  <a:pt x="1451131" y="2603541"/>
                  <a:pt x="1416060" y="2603541"/>
                </a:cubicBezTo>
                <a:close/>
                <a:moveTo>
                  <a:pt x="3549680" y="2603540"/>
                </a:moveTo>
                <a:cubicBezTo>
                  <a:pt x="3514602" y="2603540"/>
                  <a:pt x="3486172" y="2631972"/>
                  <a:pt x="3486172" y="2667048"/>
                </a:cubicBezTo>
                <a:cubicBezTo>
                  <a:pt x="3486172" y="2702128"/>
                  <a:pt x="3514602" y="2730556"/>
                  <a:pt x="3549680" y="2730556"/>
                </a:cubicBezTo>
                <a:cubicBezTo>
                  <a:pt x="3584740" y="2730556"/>
                  <a:pt x="3613176" y="2702128"/>
                  <a:pt x="3613176" y="2667048"/>
                </a:cubicBezTo>
                <a:cubicBezTo>
                  <a:pt x="3613176" y="2631972"/>
                  <a:pt x="3584740" y="2603540"/>
                  <a:pt x="3549680" y="2603540"/>
                </a:cubicBezTo>
                <a:close/>
                <a:moveTo>
                  <a:pt x="3282946" y="2603540"/>
                </a:moveTo>
                <a:cubicBezTo>
                  <a:pt x="3247880" y="2603540"/>
                  <a:pt x="3219454" y="2631972"/>
                  <a:pt x="3219454" y="2667048"/>
                </a:cubicBezTo>
                <a:cubicBezTo>
                  <a:pt x="3219454" y="2702128"/>
                  <a:pt x="3247880" y="2730558"/>
                  <a:pt x="3282946" y="2730558"/>
                </a:cubicBezTo>
                <a:cubicBezTo>
                  <a:pt x="3318012" y="2730558"/>
                  <a:pt x="3346448" y="2702128"/>
                  <a:pt x="3346448" y="2667048"/>
                </a:cubicBezTo>
                <a:cubicBezTo>
                  <a:pt x="3346448" y="2631972"/>
                  <a:pt x="3318012" y="2603540"/>
                  <a:pt x="3282946" y="2603540"/>
                </a:cubicBezTo>
                <a:close/>
                <a:moveTo>
                  <a:pt x="3016279" y="2603540"/>
                </a:moveTo>
                <a:cubicBezTo>
                  <a:pt x="2981214" y="2603540"/>
                  <a:pt x="2952787" y="2631972"/>
                  <a:pt x="2952787" y="2667048"/>
                </a:cubicBezTo>
                <a:cubicBezTo>
                  <a:pt x="2952787" y="2702128"/>
                  <a:pt x="2981214" y="2730558"/>
                  <a:pt x="3016279" y="2730558"/>
                </a:cubicBezTo>
                <a:cubicBezTo>
                  <a:pt x="3051345" y="2730558"/>
                  <a:pt x="3079772" y="2702128"/>
                  <a:pt x="3079772" y="2667048"/>
                </a:cubicBezTo>
                <a:cubicBezTo>
                  <a:pt x="3079772" y="2631972"/>
                  <a:pt x="3051345" y="2603540"/>
                  <a:pt x="3016279" y="2603540"/>
                </a:cubicBezTo>
                <a:close/>
                <a:moveTo>
                  <a:pt x="2749613" y="2603540"/>
                </a:moveTo>
                <a:cubicBezTo>
                  <a:pt x="2714539" y="2603540"/>
                  <a:pt x="2686084" y="2631976"/>
                  <a:pt x="2686084" y="2667048"/>
                </a:cubicBezTo>
                <a:cubicBezTo>
                  <a:pt x="2686084" y="2702130"/>
                  <a:pt x="2714539" y="2730558"/>
                  <a:pt x="2749613" y="2730558"/>
                </a:cubicBezTo>
                <a:cubicBezTo>
                  <a:pt x="2784679" y="2730558"/>
                  <a:pt x="2813105" y="2702130"/>
                  <a:pt x="2813105" y="2667048"/>
                </a:cubicBezTo>
                <a:cubicBezTo>
                  <a:pt x="2813105" y="2631976"/>
                  <a:pt x="2784679" y="2603540"/>
                  <a:pt x="2749613" y="2603540"/>
                </a:cubicBezTo>
                <a:close/>
                <a:moveTo>
                  <a:pt x="2482874" y="2603540"/>
                </a:moveTo>
                <a:cubicBezTo>
                  <a:pt x="2447798" y="2603540"/>
                  <a:pt x="2419370" y="2631976"/>
                  <a:pt x="2419370" y="2667048"/>
                </a:cubicBezTo>
                <a:cubicBezTo>
                  <a:pt x="2419370" y="2702130"/>
                  <a:pt x="2447798" y="2730558"/>
                  <a:pt x="2482874" y="2730558"/>
                </a:cubicBezTo>
                <a:cubicBezTo>
                  <a:pt x="2517951" y="2730558"/>
                  <a:pt x="2546386" y="2702130"/>
                  <a:pt x="2546386" y="2667048"/>
                </a:cubicBezTo>
                <a:cubicBezTo>
                  <a:pt x="2546386" y="2631976"/>
                  <a:pt x="2517951" y="2603540"/>
                  <a:pt x="2482874" y="2603540"/>
                </a:cubicBezTo>
                <a:close/>
                <a:moveTo>
                  <a:pt x="4616405" y="2603539"/>
                </a:moveTo>
                <a:cubicBezTo>
                  <a:pt x="4581347" y="2603539"/>
                  <a:pt x="4552900" y="2631972"/>
                  <a:pt x="4552900" y="2667048"/>
                </a:cubicBezTo>
                <a:cubicBezTo>
                  <a:pt x="4552900" y="2702127"/>
                  <a:pt x="4581347" y="2730556"/>
                  <a:pt x="4616405" y="2730556"/>
                </a:cubicBezTo>
                <a:cubicBezTo>
                  <a:pt x="4651461" y="2730556"/>
                  <a:pt x="4679879" y="2702127"/>
                  <a:pt x="4679879" y="2667048"/>
                </a:cubicBezTo>
                <a:cubicBezTo>
                  <a:pt x="4679879" y="2631972"/>
                  <a:pt x="4651461" y="2603539"/>
                  <a:pt x="4616405" y="2603539"/>
                </a:cubicBezTo>
                <a:close/>
                <a:moveTo>
                  <a:pt x="4349694" y="2603539"/>
                </a:moveTo>
                <a:cubicBezTo>
                  <a:pt x="4314636" y="2603539"/>
                  <a:pt x="4286199" y="2631972"/>
                  <a:pt x="4286199" y="2667048"/>
                </a:cubicBezTo>
                <a:cubicBezTo>
                  <a:pt x="4286199" y="2702127"/>
                  <a:pt x="4314636" y="2730556"/>
                  <a:pt x="4349694" y="2730556"/>
                </a:cubicBezTo>
                <a:cubicBezTo>
                  <a:pt x="4384769" y="2730556"/>
                  <a:pt x="4413179" y="2702127"/>
                  <a:pt x="4413179" y="2667048"/>
                </a:cubicBezTo>
                <a:cubicBezTo>
                  <a:pt x="4413179" y="2631972"/>
                  <a:pt x="4384769" y="2603539"/>
                  <a:pt x="4349694" y="2603539"/>
                </a:cubicBezTo>
                <a:close/>
                <a:moveTo>
                  <a:pt x="4082994" y="2603539"/>
                </a:moveTo>
                <a:cubicBezTo>
                  <a:pt x="4047995" y="2603539"/>
                  <a:pt x="4019556" y="2631972"/>
                  <a:pt x="4019556" y="2667048"/>
                </a:cubicBezTo>
                <a:cubicBezTo>
                  <a:pt x="4019556" y="2702128"/>
                  <a:pt x="4047995" y="2730556"/>
                  <a:pt x="4082994" y="2730556"/>
                </a:cubicBezTo>
                <a:cubicBezTo>
                  <a:pt x="4118056" y="2730556"/>
                  <a:pt x="4146498" y="2702128"/>
                  <a:pt x="4146498" y="2667048"/>
                </a:cubicBezTo>
                <a:cubicBezTo>
                  <a:pt x="4146498" y="2631972"/>
                  <a:pt x="4118056" y="2603539"/>
                  <a:pt x="4082994" y="2603539"/>
                </a:cubicBezTo>
                <a:close/>
                <a:moveTo>
                  <a:pt x="3816356" y="2603539"/>
                </a:moveTo>
                <a:cubicBezTo>
                  <a:pt x="3781288" y="2603539"/>
                  <a:pt x="3752863" y="2631972"/>
                  <a:pt x="3752863" y="2667048"/>
                </a:cubicBezTo>
                <a:cubicBezTo>
                  <a:pt x="3752863" y="2702128"/>
                  <a:pt x="3781288" y="2730556"/>
                  <a:pt x="3816356" y="2730556"/>
                </a:cubicBezTo>
                <a:cubicBezTo>
                  <a:pt x="3851426" y="2730556"/>
                  <a:pt x="3879862" y="2702128"/>
                  <a:pt x="3879862" y="2667048"/>
                </a:cubicBezTo>
                <a:cubicBezTo>
                  <a:pt x="3879862" y="2631972"/>
                  <a:pt x="3851426" y="2603539"/>
                  <a:pt x="3816356" y="2603539"/>
                </a:cubicBezTo>
                <a:close/>
                <a:moveTo>
                  <a:pt x="5149793" y="2603538"/>
                </a:moveTo>
                <a:cubicBezTo>
                  <a:pt x="5114716" y="2603538"/>
                  <a:pt x="5086284" y="2631971"/>
                  <a:pt x="5086284" y="2667048"/>
                </a:cubicBezTo>
                <a:cubicBezTo>
                  <a:pt x="5086284" y="2702127"/>
                  <a:pt x="5114716" y="2730554"/>
                  <a:pt x="5149793" y="2730554"/>
                </a:cubicBezTo>
                <a:cubicBezTo>
                  <a:pt x="5184855" y="2730554"/>
                  <a:pt x="5213289" y="2702127"/>
                  <a:pt x="5213289" y="2667048"/>
                </a:cubicBezTo>
                <a:cubicBezTo>
                  <a:pt x="5213289" y="2631971"/>
                  <a:pt x="5184855" y="2603538"/>
                  <a:pt x="5149793" y="2603538"/>
                </a:cubicBezTo>
                <a:close/>
                <a:moveTo>
                  <a:pt x="4883094" y="2603538"/>
                </a:moveTo>
                <a:cubicBezTo>
                  <a:pt x="4848018" y="2603538"/>
                  <a:pt x="4819583" y="2631972"/>
                  <a:pt x="4819583" y="2667048"/>
                </a:cubicBezTo>
                <a:cubicBezTo>
                  <a:pt x="4819583" y="2702127"/>
                  <a:pt x="4848018" y="2730554"/>
                  <a:pt x="4883094" y="2730554"/>
                </a:cubicBezTo>
                <a:cubicBezTo>
                  <a:pt x="4918167" y="2730554"/>
                  <a:pt x="4946597" y="2702127"/>
                  <a:pt x="4946597" y="2667048"/>
                </a:cubicBezTo>
                <a:cubicBezTo>
                  <a:pt x="4946597" y="2631972"/>
                  <a:pt x="4918167" y="2603538"/>
                  <a:pt x="4883094" y="2603538"/>
                </a:cubicBezTo>
                <a:close/>
                <a:moveTo>
                  <a:pt x="6216568" y="2603537"/>
                </a:moveTo>
                <a:cubicBezTo>
                  <a:pt x="6181498" y="2603537"/>
                  <a:pt x="6153068" y="2631971"/>
                  <a:pt x="6153068" y="2667040"/>
                </a:cubicBezTo>
                <a:cubicBezTo>
                  <a:pt x="6153068" y="2702125"/>
                  <a:pt x="6181498" y="2730553"/>
                  <a:pt x="6216568" y="2730553"/>
                </a:cubicBezTo>
                <a:cubicBezTo>
                  <a:pt x="6251638" y="2730553"/>
                  <a:pt x="6280068" y="2702125"/>
                  <a:pt x="6280068" y="2667040"/>
                </a:cubicBezTo>
                <a:cubicBezTo>
                  <a:pt x="6280068" y="2631971"/>
                  <a:pt x="6251638" y="2603537"/>
                  <a:pt x="6216568" y="2603537"/>
                </a:cubicBezTo>
                <a:close/>
                <a:moveTo>
                  <a:pt x="5949873" y="2603537"/>
                </a:moveTo>
                <a:cubicBezTo>
                  <a:pt x="5914798" y="2603537"/>
                  <a:pt x="5886370" y="2631971"/>
                  <a:pt x="5886370" y="2667040"/>
                </a:cubicBezTo>
                <a:cubicBezTo>
                  <a:pt x="5886370" y="2702125"/>
                  <a:pt x="5914798" y="2730553"/>
                  <a:pt x="5949873" y="2730553"/>
                </a:cubicBezTo>
                <a:cubicBezTo>
                  <a:pt x="5984949" y="2730553"/>
                  <a:pt x="6013385" y="2702125"/>
                  <a:pt x="6013385" y="2667040"/>
                </a:cubicBezTo>
                <a:cubicBezTo>
                  <a:pt x="6013385" y="2631971"/>
                  <a:pt x="5984949" y="2603537"/>
                  <a:pt x="5949873" y="2603537"/>
                </a:cubicBezTo>
                <a:close/>
                <a:moveTo>
                  <a:pt x="5683180" y="2603537"/>
                </a:moveTo>
                <a:cubicBezTo>
                  <a:pt x="5648111" y="2603537"/>
                  <a:pt x="5619681" y="2631971"/>
                  <a:pt x="5619681" y="2667048"/>
                </a:cubicBezTo>
                <a:cubicBezTo>
                  <a:pt x="5619681" y="2702125"/>
                  <a:pt x="5648111" y="2730554"/>
                  <a:pt x="5683180" y="2730554"/>
                </a:cubicBezTo>
                <a:cubicBezTo>
                  <a:pt x="5718246" y="2730554"/>
                  <a:pt x="5746675" y="2702125"/>
                  <a:pt x="5746675" y="2667048"/>
                </a:cubicBezTo>
                <a:cubicBezTo>
                  <a:pt x="5746675" y="2631971"/>
                  <a:pt x="5718246" y="2603537"/>
                  <a:pt x="5683180" y="2603537"/>
                </a:cubicBezTo>
                <a:close/>
                <a:moveTo>
                  <a:pt x="5416495" y="2603537"/>
                </a:moveTo>
                <a:cubicBezTo>
                  <a:pt x="5381421" y="2603537"/>
                  <a:pt x="5352995" y="2631971"/>
                  <a:pt x="5352995" y="2667048"/>
                </a:cubicBezTo>
                <a:cubicBezTo>
                  <a:pt x="5352995" y="2702127"/>
                  <a:pt x="5381421" y="2730554"/>
                  <a:pt x="5416495" y="2730554"/>
                </a:cubicBezTo>
                <a:cubicBezTo>
                  <a:pt x="5451563" y="2730554"/>
                  <a:pt x="5479994" y="2702127"/>
                  <a:pt x="5479994" y="2667048"/>
                </a:cubicBezTo>
                <a:cubicBezTo>
                  <a:pt x="5479994" y="2631971"/>
                  <a:pt x="5451563" y="2603537"/>
                  <a:pt x="5416495" y="2603537"/>
                </a:cubicBezTo>
                <a:close/>
                <a:moveTo>
                  <a:pt x="7016668" y="2603536"/>
                </a:moveTo>
                <a:cubicBezTo>
                  <a:pt x="6981598" y="2603536"/>
                  <a:pt x="6953168" y="2631971"/>
                  <a:pt x="6953168" y="2667040"/>
                </a:cubicBezTo>
                <a:cubicBezTo>
                  <a:pt x="6953168" y="2702124"/>
                  <a:pt x="6981598" y="2730553"/>
                  <a:pt x="7016668" y="2730553"/>
                </a:cubicBezTo>
                <a:cubicBezTo>
                  <a:pt x="7051738" y="2730553"/>
                  <a:pt x="7080168" y="2702124"/>
                  <a:pt x="7080168" y="2667040"/>
                </a:cubicBezTo>
                <a:cubicBezTo>
                  <a:pt x="7080168" y="2631971"/>
                  <a:pt x="7051738" y="2603536"/>
                  <a:pt x="7016668" y="2603536"/>
                </a:cubicBezTo>
                <a:close/>
                <a:moveTo>
                  <a:pt x="6749968" y="2603536"/>
                </a:moveTo>
                <a:cubicBezTo>
                  <a:pt x="6714898" y="2603536"/>
                  <a:pt x="6686468" y="2631971"/>
                  <a:pt x="6686468" y="2667040"/>
                </a:cubicBezTo>
                <a:cubicBezTo>
                  <a:pt x="6686468" y="2702125"/>
                  <a:pt x="6714898" y="2730553"/>
                  <a:pt x="6749968" y="2730553"/>
                </a:cubicBezTo>
                <a:cubicBezTo>
                  <a:pt x="6785038" y="2730553"/>
                  <a:pt x="6813468" y="2702125"/>
                  <a:pt x="6813468" y="2667040"/>
                </a:cubicBezTo>
                <a:cubicBezTo>
                  <a:pt x="6813468" y="2631971"/>
                  <a:pt x="6785038" y="2603536"/>
                  <a:pt x="6749968" y="2603536"/>
                </a:cubicBezTo>
                <a:close/>
                <a:moveTo>
                  <a:pt x="6483268" y="2603536"/>
                </a:moveTo>
                <a:cubicBezTo>
                  <a:pt x="6448198" y="2603536"/>
                  <a:pt x="6419768" y="2631971"/>
                  <a:pt x="6419768" y="2667040"/>
                </a:cubicBezTo>
                <a:cubicBezTo>
                  <a:pt x="6419768" y="2702125"/>
                  <a:pt x="6448198" y="2730553"/>
                  <a:pt x="6483268" y="2730553"/>
                </a:cubicBezTo>
                <a:cubicBezTo>
                  <a:pt x="6518338" y="2730553"/>
                  <a:pt x="6546768" y="2702125"/>
                  <a:pt x="6546768" y="2667040"/>
                </a:cubicBezTo>
                <a:cubicBezTo>
                  <a:pt x="6546768" y="2631971"/>
                  <a:pt x="6518338" y="2603536"/>
                  <a:pt x="6483268" y="2603536"/>
                </a:cubicBezTo>
                <a:close/>
                <a:moveTo>
                  <a:pt x="7550068" y="2603535"/>
                </a:moveTo>
                <a:cubicBezTo>
                  <a:pt x="7514998" y="2603535"/>
                  <a:pt x="7486568" y="2631970"/>
                  <a:pt x="7486568" y="2667040"/>
                </a:cubicBezTo>
                <a:cubicBezTo>
                  <a:pt x="7486568" y="2702124"/>
                  <a:pt x="7514998" y="2730553"/>
                  <a:pt x="7550068" y="2730553"/>
                </a:cubicBezTo>
                <a:cubicBezTo>
                  <a:pt x="7585138" y="2730553"/>
                  <a:pt x="7613568" y="2702124"/>
                  <a:pt x="7613568" y="2667040"/>
                </a:cubicBezTo>
                <a:cubicBezTo>
                  <a:pt x="7613568" y="2631970"/>
                  <a:pt x="7585138" y="2603535"/>
                  <a:pt x="7550068" y="2603535"/>
                </a:cubicBezTo>
                <a:close/>
                <a:moveTo>
                  <a:pt x="7283368" y="2603535"/>
                </a:moveTo>
                <a:cubicBezTo>
                  <a:pt x="7248298" y="2603535"/>
                  <a:pt x="7219868" y="2631971"/>
                  <a:pt x="7219868" y="2667040"/>
                </a:cubicBezTo>
                <a:cubicBezTo>
                  <a:pt x="7219868" y="2702124"/>
                  <a:pt x="7248298" y="2730553"/>
                  <a:pt x="7283368" y="2730553"/>
                </a:cubicBezTo>
                <a:cubicBezTo>
                  <a:pt x="7318438" y="2730553"/>
                  <a:pt x="7346868" y="2702124"/>
                  <a:pt x="7346868" y="2667040"/>
                </a:cubicBezTo>
                <a:cubicBezTo>
                  <a:pt x="7346868" y="2631971"/>
                  <a:pt x="7318438" y="2603535"/>
                  <a:pt x="7283368" y="2603535"/>
                </a:cubicBezTo>
                <a:close/>
                <a:moveTo>
                  <a:pt x="9416968" y="2603534"/>
                </a:moveTo>
                <a:cubicBezTo>
                  <a:pt x="9381898" y="2603534"/>
                  <a:pt x="9353468" y="2631968"/>
                  <a:pt x="9353468" y="2667040"/>
                </a:cubicBezTo>
                <a:cubicBezTo>
                  <a:pt x="9353468" y="2702122"/>
                  <a:pt x="9381898" y="2730549"/>
                  <a:pt x="9416968" y="2730549"/>
                </a:cubicBezTo>
                <a:cubicBezTo>
                  <a:pt x="9452038" y="2730549"/>
                  <a:pt x="9480468" y="2702122"/>
                  <a:pt x="9480468" y="2667040"/>
                </a:cubicBezTo>
                <a:cubicBezTo>
                  <a:pt x="9480468" y="2631968"/>
                  <a:pt x="9452038" y="2603534"/>
                  <a:pt x="9416968" y="2603534"/>
                </a:cubicBezTo>
                <a:close/>
                <a:moveTo>
                  <a:pt x="9150268" y="2603534"/>
                </a:moveTo>
                <a:cubicBezTo>
                  <a:pt x="9115198" y="2603534"/>
                  <a:pt x="9086768" y="2631968"/>
                  <a:pt x="9086768" y="2667040"/>
                </a:cubicBezTo>
                <a:cubicBezTo>
                  <a:pt x="9086768" y="2702122"/>
                  <a:pt x="9115198" y="2730549"/>
                  <a:pt x="9150268" y="2730549"/>
                </a:cubicBezTo>
                <a:cubicBezTo>
                  <a:pt x="9185338" y="2730549"/>
                  <a:pt x="9213768" y="2702122"/>
                  <a:pt x="9213768" y="2667040"/>
                </a:cubicBezTo>
                <a:cubicBezTo>
                  <a:pt x="9213768" y="2631968"/>
                  <a:pt x="9185338" y="2603534"/>
                  <a:pt x="9150268" y="2603534"/>
                </a:cubicBezTo>
                <a:close/>
                <a:moveTo>
                  <a:pt x="8883568" y="2603534"/>
                </a:moveTo>
                <a:cubicBezTo>
                  <a:pt x="8848498" y="2603534"/>
                  <a:pt x="8820068" y="2631969"/>
                  <a:pt x="8820068" y="2667040"/>
                </a:cubicBezTo>
                <a:cubicBezTo>
                  <a:pt x="8820068" y="2702122"/>
                  <a:pt x="8848498" y="2730551"/>
                  <a:pt x="8883568" y="2730551"/>
                </a:cubicBezTo>
                <a:cubicBezTo>
                  <a:pt x="8918638" y="2730551"/>
                  <a:pt x="8947068" y="2702122"/>
                  <a:pt x="8947068" y="2667040"/>
                </a:cubicBezTo>
                <a:cubicBezTo>
                  <a:pt x="8947068" y="2631969"/>
                  <a:pt x="8918638" y="2603534"/>
                  <a:pt x="8883568" y="2603534"/>
                </a:cubicBezTo>
                <a:close/>
                <a:moveTo>
                  <a:pt x="8616868" y="2603534"/>
                </a:moveTo>
                <a:cubicBezTo>
                  <a:pt x="8581798" y="2603534"/>
                  <a:pt x="8553368" y="2631969"/>
                  <a:pt x="8553368" y="2667040"/>
                </a:cubicBezTo>
                <a:cubicBezTo>
                  <a:pt x="8553368" y="2702122"/>
                  <a:pt x="8581798" y="2730551"/>
                  <a:pt x="8616868" y="2730551"/>
                </a:cubicBezTo>
                <a:cubicBezTo>
                  <a:pt x="8651938" y="2730551"/>
                  <a:pt x="8680368" y="2702122"/>
                  <a:pt x="8680368" y="2667040"/>
                </a:cubicBezTo>
                <a:cubicBezTo>
                  <a:pt x="8680368" y="2631969"/>
                  <a:pt x="8651938" y="2603534"/>
                  <a:pt x="8616868" y="2603534"/>
                </a:cubicBezTo>
                <a:close/>
                <a:moveTo>
                  <a:pt x="8350168" y="2603534"/>
                </a:moveTo>
                <a:cubicBezTo>
                  <a:pt x="8315098" y="2603534"/>
                  <a:pt x="8286668" y="2631969"/>
                  <a:pt x="8286668" y="2667040"/>
                </a:cubicBezTo>
                <a:cubicBezTo>
                  <a:pt x="8286668" y="2702122"/>
                  <a:pt x="8315098" y="2730551"/>
                  <a:pt x="8350168" y="2730551"/>
                </a:cubicBezTo>
                <a:cubicBezTo>
                  <a:pt x="8385238" y="2730551"/>
                  <a:pt x="8413668" y="2702122"/>
                  <a:pt x="8413668" y="2667040"/>
                </a:cubicBezTo>
                <a:cubicBezTo>
                  <a:pt x="8413668" y="2631969"/>
                  <a:pt x="8385238" y="2603534"/>
                  <a:pt x="8350168" y="2603534"/>
                </a:cubicBezTo>
                <a:close/>
                <a:moveTo>
                  <a:pt x="8083468" y="2603534"/>
                </a:moveTo>
                <a:cubicBezTo>
                  <a:pt x="8048398" y="2603534"/>
                  <a:pt x="8019968" y="2631969"/>
                  <a:pt x="8019968" y="2667040"/>
                </a:cubicBezTo>
                <a:cubicBezTo>
                  <a:pt x="8019968" y="2702124"/>
                  <a:pt x="8048398" y="2730551"/>
                  <a:pt x="8083468" y="2730551"/>
                </a:cubicBezTo>
                <a:cubicBezTo>
                  <a:pt x="8118538" y="2730551"/>
                  <a:pt x="8146968" y="2702124"/>
                  <a:pt x="8146968" y="2667040"/>
                </a:cubicBezTo>
                <a:cubicBezTo>
                  <a:pt x="8146968" y="2631969"/>
                  <a:pt x="8118538" y="2603534"/>
                  <a:pt x="8083468" y="2603534"/>
                </a:cubicBezTo>
                <a:close/>
                <a:moveTo>
                  <a:pt x="7816768" y="2603534"/>
                </a:moveTo>
                <a:cubicBezTo>
                  <a:pt x="7781698" y="2603534"/>
                  <a:pt x="7753268" y="2631970"/>
                  <a:pt x="7753268" y="2667040"/>
                </a:cubicBezTo>
                <a:cubicBezTo>
                  <a:pt x="7753268" y="2702124"/>
                  <a:pt x="7781698" y="2730551"/>
                  <a:pt x="7816768" y="2730551"/>
                </a:cubicBezTo>
                <a:cubicBezTo>
                  <a:pt x="7851838" y="2730551"/>
                  <a:pt x="7880268" y="2702124"/>
                  <a:pt x="7880268" y="2667040"/>
                </a:cubicBezTo>
                <a:cubicBezTo>
                  <a:pt x="7880268" y="2631970"/>
                  <a:pt x="7851838" y="2603534"/>
                  <a:pt x="7816768" y="2603534"/>
                </a:cubicBezTo>
                <a:close/>
                <a:moveTo>
                  <a:pt x="10483768" y="2603533"/>
                </a:moveTo>
                <a:cubicBezTo>
                  <a:pt x="10448698" y="2603533"/>
                  <a:pt x="10420268" y="2631964"/>
                  <a:pt x="10420268" y="2667037"/>
                </a:cubicBezTo>
                <a:cubicBezTo>
                  <a:pt x="10420268" y="2702120"/>
                  <a:pt x="10448698" y="2730548"/>
                  <a:pt x="10483768" y="2730548"/>
                </a:cubicBezTo>
                <a:cubicBezTo>
                  <a:pt x="10518838" y="2730548"/>
                  <a:pt x="10547268" y="2702120"/>
                  <a:pt x="10547268" y="2667037"/>
                </a:cubicBezTo>
                <a:cubicBezTo>
                  <a:pt x="10547268" y="2631964"/>
                  <a:pt x="10518838" y="2603533"/>
                  <a:pt x="10483768" y="2603533"/>
                </a:cubicBezTo>
                <a:close/>
                <a:moveTo>
                  <a:pt x="10217068" y="2603533"/>
                </a:moveTo>
                <a:cubicBezTo>
                  <a:pt x="10181998" y="2603533"/>
                  <a:pt x="10153568" y="2631966"/>
                  <a:pt x="10153568" y="2667037"/>
                </a:cubicBezTo>
                <a:cubicBezTo>
                  <a:pt x="10153568" y="2702120"/>
                  <a:pt x="10181998" y="2730548"/>
                  <a:pt x="10217068" y="2730548"/>
                </a:cubicBezTo>
                <a:cubicBezTo>
                  <a:pt x="10252138" y="2730548"/>
                  <a:pt x="10280568" y="2702120"/>
                  <a:pt x="10280568" y="2667037"/>
                </a:cubicBezTo>
                <a:cubicBezTo>
                  <a:pt x="10280568" y="2631966"/>
                  <a:pt x="10252138" y="2603533"/>
                  <a:pt x="10217068" y="2603533"/>
                </a:cubicBezTo>
                <a:close/>
                <a:moveTo>
                  <a:pt x="9950368" y="2603533"/>
                </a:moveTo>
                <a:cubicBezTo>
                  <a:pt x="9915298" y="2603533"/>
                  <a:pt x="9886868" y="2631966"/>
                  <a:pt x="9886868" y="2667037"/>
                </a:cubicBezTo>
                <a:cubicBezTo>
                  <a:pt x="9886868" y="2702120"/>
                  <a:pt x="9915298" y="2730549"/>
                  <a:pt x="9950368" y="2730549"/>
                </a:cubicBezTo>
                <a:cubicBezTo>
                  <a:pt x="9985438" y="2730549"/>
                  <a:pt x="10013868" y="2702120"/>
                  <a:pt x="10013868" y="2667037"/>
                </a:cubicBezTo>
                <a:cubicBezTo>
                  <a:pt x="10013868" y="2631966"/>
                  <a:pt x="9985438" y="2603533"/>
                  <a:pt x="9950368" y="2603533"/>
                </a:cubicBezTo>
                <a:close/>
                <a:moveTo>
                  <a:pt x="9683668" y="2603533"/>
                </a:moveTo>
                <a:cubicBezTo>
                  <a:pt x="9648598" y="2603533"/>
                  <a:pt x="9620168" y="2631968"/>
                  <a:pt x="9620168" y="2667040"/>
                </a:cubicBezTo>
                <a:cubicBezTo>
                  <a:pt x="9620168" y="2702120"/>
                  <a:pt x="9648598" y="2730549"/>
                  <a:pt x="9683668" y="2730549"/>
                </a:cubicBezTo>
                <a:cubicBezTo>
                  <a:pt x="9718738" y="2730549"/>
                  <a:pt x="9747168" y="2702120"/>
                  <a:pt x="9747168" y="2667040"/>
                </a:cubicBezTo>
                <a:cubicBezTo>
                  <a:pt x="9747168" y="2631968"/>
                  <a:pt x="9718738" y="2603533"/>
                  <a:pt x="9683668" y="2603533"/>
                </a:cubicBezTo>
                <a:close/>
                <a:moveTo>
                  <a:pt x="11017168" y="2603532"/>
                </a:moveTo>
                <a:cubicBezTo>
                  <a:pt x="10982098" y="2603532"/>
                  <a:pt x="10953668" y="2631964"/>
                  <a:pt x="10953668" y="2667037"/>
                </a:cubicBezTo>
                <a:cubicBezTo>
                  <a:pt x="10953668" y="2702118"/>
                  <a:pt x="10982098" y="2730548"/>
                  <a:pt x="11017168" y="2730548"/>
                </a:cubicBezTo>
                <a:cubicBezTo>
                  <a:pt x="11052238" y="2730548"/>
                  <a:pt x="11080668" y="2702118"/>
                  <a:pt x="11080668" y="2667037"/>
                </a:cubicBezTo>
                <a:cubicBezTo>
                  <a:pt x="11080668" y="2631964"/>
                  <a:pt x="11052238" y="2603532"/>
                  <a:pt x="11017168" y="2603532"/>
                </a:cubicBezTo>
                <a:close/>
                <a:moveTo>
                  <a:pt x="10750468" y="2603532"/>
                </a:moveTo>
                <a:cubicBezTo>
                  <a:pt x="10715398" y="2603532"/>
                  <a:pt x="10686968" y="2631964"/>
                  <a:pt x="10686968" y="2667037"/>
                </a:cubicBezTo>
                <a:cubicBezTo>
                  <a:pt x="10686968" y="2702120"/>
                  <a:pt x="10715398" y="2730548"/>
                  <a:pt x="10750468" y="2730548"/>
                </a:cubicBezTo>
                <a:cubicBezTo>
                  <a:pt x="10785538" y="2730548"/>
                  <a:pt x="10813968" y="2702120"/>
                  <a:pt x="10813968" y="2667037"/>
                </a:cubicBezTo>
                <a:cubicBezTo>
                  <a:pt x="10813968" y="2631964"/>
                  <a:pt x="10785538" y="2603532"/>
                  <a:pt x="10750468" y="2603532"/>
                </a:cubicBezTo>
                <a:close/>
                <a:moveTo>
                  <a:pt x="11817268" y="2603531"/>
                </a:moveTo>
                <a:cubicBezTo>
                  <a:pt x="11782198" y="2603531"/>
                  <a:pt x="11753768" y="2631964"/>
                  <a:pt x="11753768" y="2667033"/>
                </a:cubicBezTo>
                <a:cubicBezTo>
                  <a:pt x="11753768" y="2702118"/>
                  <a:pt x="11782198" y="2730548"/>
                  <a:pt x="11817268" y="2730548"/>
                </a:cubicBezTo>
                <a:cubicBezTo>
                  <a:pt x="11852338" y="2730548"/>
                  <a:pt x="11880768" y="2702118"/>
                  <a:pt x="11880768" y="2667033"/>
                </a:cubicBezTo>
                <a:cubicBezTo>
                  <a:pt x="11880768" y="2631964"/>
                  <a:pt x="11852338" y="2603531"/>
                  <a:pt x="11817268" y="2603531"/>
                </a:cubicBezTo>
                <a:close/>
                <a:moveTo>
                  <a:pt x="11550568" y="2603531"/>
                </a:moveTo>
                <a:cubicBezTo>
                  <a:pt x="11515498" y="2603531"/>
                  <a:pt x="11487068" y="2631964"/>
                  <a:pt x="11487068" y="2667033"/>
                </a:cubicBezTo>
                <a:cubicBezTo>
                  <a:pt x="11487068" y="2702118"/>
                  <a:pt x="11515498" y="2730548"/>
                  <a:pt x="11550568" y="2730548"/>
                </a:cubicBezTo>
                <a:cubicBezTo>
                  <a:pt x="11585638" y="2730548"/>
                  <a:pt x="11614068" y="2702118"/>
                  <a:pt x="11614068" y="2667033"/>
                </a:cubicBezTo>
                <a:cubicBezTo>
                  <a:pt x="11614068" y="2631964"/>
                  <a:pt x="11585638" y="2603531"/>
                  <a:pt x="11550568" y="2603531"/>
                </a:cubicBezTo>
                <a:close/>
                <a:moveTo>
                  <a:pt x="11283868" y="2603531"/>
                </a:moveTo>
                <a:cubicBezTo>
                  <a:pt x="11248798" y="2603531"/>
                  <a:pt x="11220368" y="2631964"/>
                  <a:pt x="11220368" y="2667037"/>
                </a:cubicBezTo>
                <a:cubicBezTo>
                  <a:pt x="11220368" y="2702118"/>
                  <a:pt x="11248798" y="2730548"/>
                  <a:pt x="11283868" y="2730548"/>
                </a:cubicBezTo>
                <a:cubicBezTo>
                  <a:pt x="11318938" y="2730548"/>
                  <a:pt x="11347368" y="2702118"/>
                  <a:pt x="11347368" y="2667037"/>
                </a:cubicBezTo>
                <a:cubicBezTo>
                  <a:pt x="11347368" y="2631964"/>
                  <a:pt x="11318938" y="2603531"/>
                  <a:pt x="11283868" y="2603531"/>
                </a:cubicBezTo>
                <a:close/>
                <a:moveTo>
                  <a:pt x="1136677" y="2298672"/>
                </a:moveTo>
                <a:cubicBezTo>
                  <a:pt x="1101607" y="2298672"/>
                  <a:pt x="1073178" y="2327110"/>
                  <a:pt x="1073178" y="2362189"/>
                </a:cubicBezTo>
                <a:cubicBezTo>
                  <a:pt x="1073178" y="2397268"/>
                  <a:pt x="1101607" y="2425706"/>
                  <a:pt x="1136677" y="2425706"/>
                </a:cubicBezTo>
                <a:cubicBezTo>
                  <a:pt x="1171747" y="2425706"/>
                  <a:pt x="1200176" y="2397268"/>
                  <a:pt x="1200176" y="2362189"/>
                </a:cubicBezTo>
                <a:cubicBezTo>
                  <a:pt x="1200176" y="2327110"/>
                  <a:pt x="1171747" y="2298672"/>
                  <a:pt x="1136677" y="2298672"/>
                </a:cubicBezTo>
                <a:close/>
                <a:moveTo>
                  <a:pt x="869980" y="2298672"/>
                </a:moveTo>
                <a:cubicBezTo>
                  <a:pt x="834910" y="2298672"/>
                  <a:pt x="806481" y="2327110"/>
                  <a:pt x="806481" y="2362189"/>
                </a:cubicBezTo>
                <a:cubicBezTo>
                  <a:pt x="806481" y="2397268"/>
                  <a:pt x="834910" y="2425706"/>
                  <a:pt x="869980" y="2425706"/>
                </a:cubicBezTo>
                <a:cubicBezTo>
                  <a:pt x="905050" y="2425706"/>
                  <a:pt x="933479" y="2397268"/>
                  <a:pt x="933479" y="2362189"/>
                </a:cubicBezTo>
                <a:cubicBezTo>
                  <a:pt x="933479" y="2327110"/>
                  <a:pt x="905050" y="2298672"/>
                  <a:pt x="869980" y="2298672"/>
                </a:cubicBezTo>
                <a:close/>
                <a:moveTo>
                  <a:pt x="603283" y="2298672"/>
                </a:moveTo>
                <a:cubicBezTo>
                  <a:pt x="568213" y="2298672"/>
                  <a:pt x="539784" y="2327110"/>
                  <a:pt x="539784" y="2362189"/>
                </a:cubicBezTo>
                <a:cubicBezTo>
                  <a:pt x="539784" y="2397268"/>
                  <a:pt x="568213" y="2425706"/>
                  <a:pt x="603283" y="2425706"/>
                </a:cubicBezTo>
                <a:cubicBezTo>
                  <a:pt x="638353" y="2425706"/>
                  <a:pt x="666782" y="2397268"/>
                  <a:pt x="666782" y="2362189"/>
                </a:cubicBezTo>
                <a:cubicBezTo>
                  <a:pt x="666782" y="2327110"/>
                  <a:pt x="638353" y="2298672"/>
                  <a:pt x="603283" y="2298672"/>
                </a:cubicBezTo>
                <a:close/>
                <a:moveTo>
                  <a:pt x="336586" y="2298672"/>
                </a:moveTo>
                <a:cubicBezTo>
                  <a:pt x="301516" y="2298672"/>
                  <a:pt x="273087" y="2327110"/>
                  <a:pt x="273087" y="2362190"/>
                </a:cubicBezTo>
                <a:cubicBezTo>
                  <a:pt x="273087" y="2397268"/>
                  <a:pt x="301516" y="2425706"/>
                  <a:pt x="336586" y="2425706"/>
                </a:cubicBezTo>
                <a:cubicBezTo>
                  <a:pt x="371656" y="2425706"/>
                  <a:pt x="400085" y="2397268"/>
                  <a:pt x="400085" y="2362190"/>
                </a:cubicBezTo>
                <a:cubicBezTo>
                  <a:pt x="400085" y="2327110"/>
                  <a:pt x="371656" y="2298672"/>
                  <a:pt x="336586" y="2298672"/>
                </a:cubicBezTo>
                <a:close/>
                <a:moveTo>
                  <a:pt x="11804568" y="2298671"/>
                </a:moveTo>
                <a:cubicBezTo>
                  <a:pt x="11769498" y="2298671"/>
                  <a:pt x="11741068" y="2327107"/>
                  <a:pt x="11741068" y="2362185"/>
                </a:cubicBezTo>
                <a:cubicBezTo>
                  <a:pt x="11741068" y="2397263"/>
                  <a:pt x="11769498" y="2425701"/>
                  <a:pt x="11804568" y="2425701"/>
                </a:cubicBezTo>
                <a:cubicBezTo>
                  <a:pt x="11839638" y="2425701"/>
                  <a:pt x="11868068" y="2397263"/>
                  <a:pt x="11868068" y="2362185"/>
                </a:cubicBezTo>
                <a:cubicBezTo>
                  <a:pt x="11868068" y="2327107"/>
                  <a:pt x="11839638" y="2298671"/>
                  <a:pt x="11804568" y="2298671"/>
                </a:cubicBezTo>
                <a:close/>
                <a:moveTo>
                  <a:pt x="11537868" y="2298671"/>
                </a:moveTo>
                <a:cubicBezTo>
                  <a:pt x="11502798" y="2298671"/>
                  <a:pt x="11474368" y="2327107"/>
                  <a:pt x="11474368" y="2362185"/>
                </a:cubicBezTo>
                <a:cubicBezTo>
                  <a:pt x="11474368" y="2397264"/>
                  <a:pt x="11502798" y="2425701"/>
                  <a:pt x="11537868" y="2425701"/>
                </a:cubicBezTo>
                <a:cubicBezTo>
                  <a:pt x="11572938" y="2425701"/>
                  <a:pt x="11601368" y="2397264"/>
                  <a:pt x="11601368" y="2362185"/>
                </a:cubicBezTo>
                <a:cubicBezTo>
                  <a:pt x="11601368" y="2327107"/>
                  <a:pt x="11572938" y="2298671"/>
                  <a:pt x="11537868" y="2298671"/>
                </a:cubicBezTo>
                <a:close/>
                <a:moveTo>
                  <a:pt x="11271168" y="2298671"/>
                </a:moveTo>
                <a:cubicBezTo>
                  <a:pt x="11236098" y="2298671"/>
                  <a:pt x="11207668" y="2327107"/>
                  <a:pt x="11207668" y="2362185"/>
                </a:cubicBezTo>
                <a:cubicBezTo>
                  <a:pt x="11207668" y="2397264"/>
                  <a:pt x="11236098" y="2425701"/>
                  <a:pt x="11271168" y="2425701"/>
                </a:cubicBezTo>
                <a:cubicBezTo>
                  <a:pt x="11306238" y="2425701"/>
                  <a:pt x="11334668" y="2397264"/>
                  <a:pt x="11334668" y="2362185"/>
                </a:cubicBezTo>
                <a:cubicBezTo>
                  <a:pt x="11334668" y="2327107"/>
                  <a:pt x="11306238" y="2298671"/>
                  <a:pt x="11271168" y="2298671"/>
                </a:cubicBezTo>
                <a:close/>
                <a:moveTo>
                  <a:pt x="11004468" y="2298671"/>
                </a:moveTo>
                <a:cubicBezTo>
                  <a:pt x="10969398" y="2298671"/>
                  <a:pt x="10940968" y="2327107"/>
                  <a:pt x="10940968" y="2362186"/>
                </a:cubicBezTo>
                <a:cubicBezTo>
                  <a:pt x="10940968" y="2397264"/>
                  <a:pt x="10969398" y="2425701"/>
                  <a:pt x="11004468" y="2425701"/>
                </a:cubicBezTo>
                <a:cubicBezTo>
                  <a:pt x="11039538" y="2425701"/>
                  <a:pt x="11067968" y="2397264"/>
                  <a:pt x="11067968" y="2362186"/>
                </a:cubicBezTo>
                <a:cubicBezTo>
                  <a:pt x="11067968" y="2327107"/>
                  <a:pt x="11039538" y="2298671"/>
                  <a:pt x="11004468" y="2298671"/>
                </a:cubicBezTo>
                <a:close/>
                <a:moveTo>
                  <a:pt x="10737768" y="2298671"/>
                </a:moveTo>
                <a:cubicBezTo>
                  <a:pt x="10702698" y="2298671"/>
                  <a:pt x="10674268" y="2327107"/>
                  <a:pt x="10674268" y="2362186"/>
                </a:cubicBezTo>
                <a:cubicBezTo>
                  <a:pt x="10674268" y="2397264"/>
                  <a:pt x="10702698" y="2425701"/>
                  <a:pt x="10737768" y="2425701"/>
                </a:cubicBezTo>
                <a:cubicBezTo>
                  <a:pt x="10772838" y="2425701"/>
                  <a:pt x="10801268" y="2397264"/>
                  <a:pt x="10801268" y="2362186"/>
                </a:cubicBezTo>
                <a:cubicBezTo>
                  <a:pt x="10801268" y="2327107"/>
                  <a:pt x="10772838" y="2298671"/>
                  <a:pt x="10737768" y="2298671"/>
                </a:cubicBezTo>
                <a:close/>
                <a:moveTo>
                  <a:pt x="10471068" y="2298671"/>
                </a:moveTo>
                <a:cubicBezTo>
                  <a:pt x="10435998" y="2298671"/>
                  <a:pt x="10407568" y="2327107"/>
                  <a:pt x="10407568" y="2362186"/>
                </a:cubicBezTo>
                <a:cubicBezTo>
                  <a:pt x="10407568" y="2397264"/>
                  <a:pt x="10435998" y="2425701"/>
                  <a:pt x="10471068" y="2425701"/>
                </a:cubicBezTo>
                <a:cubicBezTo>
                  <a:pt x="10506138" y="2425701"/>
                  <a:pt x="10534568" y="2397264"/>
                  <a:pt x="10534568" y="2362186"/>
                </a:cubicBezTo>
                <a:cubicBezTo>
                  <a:pt x="10534568" y="2327107"/>
                  <a:pt x="10506138" y="2298671"/>
                  <a:pt x="10471068" y="2298671"/>
                </a:cubicBezTo>
                <a:close/>
                <a:moveTo>
                  <a:pt x="10204368" y="2298671"/>
                </a:moveTo>
                <a:cubicBezTo>
                  <a:pt x="10169298" y="2298671"/>
                  <a:pt x="10140868" y="2327107"/>
                  <a:pt x="10140868" y="2362186"/>
                </a:cubicBezTo>
                <a:cubicBezTo>
                  <a:pt x="10140868" y="2397264"/>
                  <a:pt x="10169298" y="2425702"/>
                  <a:pt x="10204368" y="2425702"/>
                </a:cubicBezTo>
                <a:cubicBezTo>
                  <a:pt x="10239438" y="2425702"/>
                  <a:pt x="10267868" y="2397264"/>
                  <a:pt x="10267868" y="2362186"/>
                </a:cubicBezTo>
                <a:cubicBezTo>
                  <a:pt x="10267868" y="2327107"/>
                  <a:pt x="10239438" y="2298671"/>
                  <a:pt x="10204368" y="2298671"/>
                </a:cubicBezTo>
                <a:close/>
                <a:moveTo>
                  <a:pt x="9937668" y="2298671"/>
                </a:moveTo>
                <a:cubicBezTo>
                  <a:pt x="9902598" y="2298671"/>
                  <a:pt x="9874168" y="2327107"/>
                  <a:pt x="9874168" y="2362186"/>
                </a:cubicBezTo>
                <a:cubicBezTo>
                  <a:pt x="9874168" y="2397264"/>
                  <a:pt x="9902598" y="2425702"/>
                  <a:pt x="9937668" y="2425702"/>
                </a:cubicBezTo>
                <a:cubicBezTo>
                  <a:pt x="9972738" y="2425702"/>
                  <a:pt x="10001168" y="2397264"/>
                  <a:pt x="10001168" y="2362186"/>
                </a:cubicBezTo>
                <a:cubicBezTo>
                  <a:pt x="10001168" y="2327107"/>
                  <a:pt x="9972738" y="2298671"/>
                  <a:pt x="9937668" y="2298671"/>
                </a:cubicBezTo>
                <a:close/>
                <a:moveTo>
                  <a:pt x="9670968" y="2298671"/>
                </a:moveTo>
                <a:cubicBezTo>
                  <a:pt x="9635898" y="2298671"/>
                  <a:pt x="9607468" y="2327107"/>
                  <a:pt x="9607468" y="2362186"/>
                </a:cubicBezTo>
                <a:cubicBezTo>
                  <a:pt x="9607468" y="2397265"/>
                  <a:pt x="9635898" y="2425702"/>
                  <a:pt x="9670968" y="2425702"/>
                </a:cubicBezTo>
                <a:cubicBezTo>
                  <a:pt x="9706038" y="2425702"/>
                  <a:pt x="9734468" y="2397265"/>
                  <a:pt x="9734468" y="2362186"/>
                </a:cubicBezTo>
                <a:cubicBezTo>
                  <a:pt x="9734468" y="2327107"/>
                  <a:pt x="9706038" y="2298671"/>
                  <a:pt x="9670968" y="2298671"/>
                </a:cubicBezTo>
                <a:close/>
                <a:moveTo>
                  <a:pt x="9404268" y="2298671"/>
                </a:moveTo>
                <a:cubicBezTo>
                  <a:pt x="9369198" y="2298671"/>
                  <a:pt x="9340768" y="2327107"/>
                  <a:pt x="9340768" y="2362186"/>
                </a:cubicBezTo>
                <a:cubicBezTo>
                  <a:pt x="9340768" y="2397265"/>
                  <a:pt x="9369198" y="2425702"/>
                  <a:pt x="9404268" y="2425702"/>
                </a:cubicBezTo>
                <a:cubicBezTo>
                  <a:pt x="9439338" y="2425702"/>
                  <a:pt x="9467768" y="2397265"/>
                  <a:pt x="9467768" y="2362186"/>
                </a:cubicBezTo>
                <a:cubicBezTo>
                  <a:pt x="9467768" y="2327107"/>
                  <a:pt x="9439338" y="2298671"/>
                  <a:pt x="9404268" y="2298671"/>
                </a:cubicBezTo>
                <a:close/>
                <a:moveTo>
                  <a:pt x="9137568" y="2298671"/>
                </a:moveTo>
                <a:cubicBezTo>
                  <a:pt x="9102498" y="2298671"/>
                  <a:pt x="9074068" y="2327107"/>
                  <a:pt x="9074068" y="2362186"/>
                </a:cubicBezTo>
                <a:cubicBezTo>
                  <a:pt x="9074068" y="2397265"/>
                  <a:pt x="9102498" y="2425702"/>
                  <a:pt x="9137568" y="2425702"/>
                </a:cubicBezTo>
                <a:cubicBezTo>
                  <a:pt x="9172638" y="2425702"/>
                  <a:pt x="9201068" y="2397265"/>
                  <a:pt x="9201068" y="2362186"/>
                </a:cubicBezTo>
                <a:cubicBezTo>
                  <a:pt x="9201068" y="2327107"/>
                  <a:pt x="9172638" y="2298671"/>
                  <a:pt x="9137568" y="2298671"/>
                </a:cubicBezTo>
                <a:close/>
                <a:moveTo>
                  <a:pt x="8870868" y="2298671"/>
                </a:moveTo>
                <a:cubicBezTo>
                  <a:pt x="8835798" y="2298671"/>
                  <a:pt x="8807368" y="2327108"/>
                  <a:pt x="8807368" y="2362186"/>
                </a:cubicBezTo>
                <a:cubicBezTo>
                  <a:pt x="8807368" y="2397265"/>
                  <a:pt x="8835798" y="2425702"/>
                  <a:pt x="8870868" y="2425702"/>
                </a:cubicBezTo>
                <a:cubicBezTo>
                  <a:pt x="8905938" y="2425702"/>
                  <a:pt x="8934368" y="2397265"/>
                  <a:pt x="8934368" y="2362186"/>
                </a:cubicBezTo>
                <a:cubicBezTo>
                  <a:pt x="8934368" y="2327108"/>
                  <a:pt x="8905938" y="2298671"/>
                  <a:pt x="8870868" y="2298671"/>
                </a:cubicBezTo>
                <a:close/>
                <a:moveTo>
                  <a:pt x="8604168" y="2298671"/>
                </a:moveTo>
                <a:cubicBezTo>
                  <a:pt x="8569098" y="2298671"/>
                  <a:pt x="8540668" y="2327108"/>
                  <a:pt x="8540668" y="2362186"/>
                </a:cubicBezTo>
                <a:cubicBezTo>
                  <a:pt x="8540668" y="2397265"/>
                  <a:pt x="8569098" y="2425702"/>
                  <a:pt x="8604168" y="2425702"/>
                </a:cubicBezTo>
                <a:cubicBezTo>
                  <a:pt x="8639238" y="2425702"/>
                  <a:pt x="8667668" y="2397265"/>
                  <a:pt x="8667668" y="2362186"/>
                </a:cubicBezTo>
                <a:cubicBezTo>
                  <a:pt x="8667668" y="2327108"/>
                  <a:pt x="8639238" y="2298671"/>
                  <a:pt x="8604168" y="2298671"/>
                </a:cubicBezTo>
                <a:close/>
                <a:moveTo>
                  <a:pt x="8337468" y="2298671"/>
                </a:moveTo>
                <a:cubicBezTo>
                  <a:pt x="8302398" y="2298671"/>
                  <a:pt x="8273968" y="2327108"/>
                  <a:pt x="8273968" y="2362187"/>
                </a:cubicBezTo>
                <a:cubicBezTo>
                  <a:pt x="8273968" y="2397265"/>
                  <a:pt x="8302398" y="2425702"/>
                  <a:pt x="8337468" y="2425702"/>
                </a:cubicBezTo>
                <a:cubicBezTo>
                  <a:pt x="8372538" y="2425702"/>
                  <a:pt x="8400968" y="2397265"/>
                  <a:pt x="8400968" y="2362187"/>
                </a:cubicBezTo>
                <a:cubicBezTo>
                  <a:pt x="8400968" y="2327108"/>
                  <a:pt x="8372538" y="2298671"/>
                  <a:pt x="8337468" y="2298671"/>
                </a:cubicBezTo>
                <a:close/>
                <a:moveTo>
                  <a:pt x="8070768" y="2298671"/>
                </a:moveTo>
                <a:cubicBezTo>
                  <a:pt x="8035698" y="2298671"/>
                  <a:pt x="8007268" y="2327108"/>
                  <a:pt x="8007268" y="2362187"/>
                </a:cubicBezTo>
                <a:cubicBezTo>
                  <a:pt x="8007268" y="2397265"/>
                  <a:pt x="8035698" y="2425702"/>
                  <a:pt x="8070768" y="2425702"/>
                </a:cubicBezTo>
                <a:cubicBezTo>
                  <a:pt x="8105838" y="2425702"/>
                  <a:pt x="8134268" y="2397265"/>
                  <a:pt x="8134268" y="2362187"/>
                </a:cubicBezTo>
                <a:cubicBezTo>
                  <a:pt x="8134268" y="2327108"/>
                  <a:pt x="8105838" y="2298671"/>
                  <a:pt x="8070768" y="2298671"/>
                </a:cubicBezTo>
                <a:close/>
                <a:moveTo>
                  <a:pt x="7804068" y="2298671"/>
                </a:moveTo>
                <a:cubicBezTo>
                  <a:pt x="7768998" y="2298671"/>
                  <a:pt x="7740568" y="2327108"/>
                  <a:pt x="7740568" y="2362187"/>
                </a:cubicBezTo>
                <a:cubicBezTo>
                  <a:pt x="7740568" y="2397266"/>
                  <a:pt x="7768998" y="2425702"/>
                  <a:pt x="7804068" y="2425702"/>
                </a:cubicBezTo>
                <a:cubicBezTo>
                  <a:pt x="7839138" y="2425702"/>
                  <a:pt x="7867568" y="2397266"/>
                  <a:pt x="7867568" y="2362187"/>
                </a:cubicBezTo>
                <a:cubicBezTo>
                  <a:pt x="7867568" y="2327108"/>
                  <a:pt x="7839138" y="2298671"/>
                  <a:pt x="7804068" y="2298671"/>
                </a:cubicBezTo>
                <a:close/>
                <a:moveTo>
                  <a:pt x="7537368" y="2298671"/>
                </a:moveTo>
                <a:cubicBezTo>
                  <a:pt x="7502298" y="2298671"/>
                  <a:pt x="7473868" y="2327108"/>
                  <a:pt x="7473868" y="2362187"/>
                </a:cubicBezTo>
                <a:cubicBezTo>
                  <a:pt x="7473868" y="2397266"/>
                  <a:pt x="7502298" y="2425702"/>
                  <a:pt x="7537368" y="2425702"/>
                </a:cubicBezTo>
                <a:cubicBezTo>
                  <a:pt x="7572438" y="2425702"/>
                  <a:pt x="7600868" y="2397266"/>
                  <a:pt x="7600868" y="2362187"/>
                </a:cubicBezTo>
                <a:cubicBezTo>
                  <a:pt x="7600868" y="2327108"/>
                  <a:pt x="7572438" y="2298671"/>
                  <a:pt x="7537368" y="2298671"/>
                </a:cubicBezTo>
                <a:close/>
                <a:moveTo>
                  <a:pt x="7270668" y="2298671"/>
                </a:moveTo>
                <a:cubicBezTo>
                  <a:pt x="7235598" y="2298671"/>
                  <a:pt x="7207168" y="2327108"/>
                  <a:pt x="7207168" y="2362187"/>
                </a:cubicBezTo>
                <a:cubicBezTo>
                  <a:pt x="7207168" y="2397266"/>
                  <a:pt x="7235598" y="2425702"/>
                  <a:pt x="7270668" y="2425702"/>
                </a:cubicBezTo>
                <a:cubicBezTo>
                  <a:pt x="7305738" y="2425702"/>
                  <a:pt x="7334168" y="2397266"/>
                  <a:pt x="7334168" y="2362187"/>
                </a:cubicBezTo>
                <a:cubicBezTo>
                  <a:pt x="7334168" y="2327108"/>
                  <a:pt x="7305738" y="2298671"/>
                  <a:pt x="7270668" y="2298671"/>
                </a:cubicBezTo>
                <a:close/>
                <a:moveTo>
                  <a:pt x="7003968" y="2298671"/>
                </a:moveTo>
                <a:cubicBezTo>
                  <a:pt x="6968898" y="2298671"/>
                  <a:pt x="6940468" y="2327108"/>
                  <a:pt x="6940468" y="2362187"/>
                </a:cubicBezTo>
                <a:cubicBezTo>
                  <a:pt x="6940468" y="2397266"/>
                  <a:pt x="6968898" y="2425702"/>
                  <a:pt x="7003968" y="2425702"/>
                </a:cubicBezTo>
                <a:cubicBezTo>
                  <a:pt x="7039038" y="2425702"/>
                  <a:pt x="7067468" y="2397266"/>
                  <a:pt x="7067468" y="2362187"/>
                </a:cubicBezTo>
                <a:cubicBezTo>
                  <a:pt x="7067468" y="2327108"/>
                  <a:pt x="7039038" y="2298671"/>
                  <a:pt x="7003968" y="2298671"/>
                </a:cubicBezTo>
                <a:close/>
                <a:moveTo>
                  <a:pt x="6737268" y="2298671"/>
                </a:moveTo>
                <a:cubicBezTo>
                  <a:pt x="6702198" y="2298671"/>
                  <a:pt x="6673768" y="2327108"/>
                  <a:pt x="6673768" y="2362187"/>
                </a:cubicBezTo>
                <a:cubicBezTo>
                  <a:pt x="6673768" y="2397266"/>
                  <a:pt x="6702198" y="2425703"/>
                  <a:pt x="6737268" y="2425703"/>
                </a:cubicBezTo>
                <a:cubicBezTo>
                  <a:pt x="6772338" y="2425703"/>
                  <a:pt x="6800768" y="2397266"/>
                  <a:pt x="6800768" y="2362187"/>
                </a:cubicBezTo>
                <a:cubicBezTo>
                  <a:pt x="6800768" y="2327108"/>
                  <a:pt x="6772338" y="2298671"/>
                  <a:pt x="6737268" y="2298671"/>
                </a:cubicBezTo>
                <a:close/>
                <a:moveTo>
                  <a:pt x="6470568" y="2298671"/>
                </a:moveTo>
                <a:cubicBezTo>
                  <a:pt x="6435498" y="2298671"/>
                  <a:pt x="6407068" y="2327108"/>
                  <a:pt x="6407068" y="2362187"/>
                </a:cubicBezTo>
                <a:cubicBezTo>
                  <a:pt x="6407068" y="2397266"/>
                  <a:pt x="6435498" y="2425703"/>
                  <a:pt x="6470568" y="2425703"/>
                </a:cubicBezTo>
                <a:cubicBezTo>
                  <a:pt x="6505638" y="2425703"/>
                  <a:pt x="6534068" y="2397266"/>
                  <a:pt x="6534068" y="2362187"/>
                </a:cubicBezTo>
                <a:cubicBezTo>
                  <a:pt x="6534068" y="2327108"/>
                  <a:pt x="6505638" y="2298671"/>
                  <a:pt x="6470568" y="2298671"/>
                </a:cubicBezTo>
                <a:close/>
                <a:moveTo>
                  <a:pt x="6203868" y="2298671"/>
                </a:moveTo>
                <a:cubicBezTo>
                  <a:pt x="6168798" y="2298671"/>
                  <a:pt x="6140368" y="2327108"/>
                  <a:pt x="6140368" y="2362187"/>
                </a:cubicBezTo>
                <a:cubicBezTo>
                  <a:pt x="6140368" y="2397266"/>
                  <a:pt x="6168798" y="2425703"/>
                  <a:pt x="6203868" y="2425703"/>
                </a:cubicBezTo>
                <a:cubicBezTo>
                  <a:pt x="6238938" y="2425703"/>
                  <a:pt x="6267368" y="2397266"/>
                  <a:pt x="6267368" y="2362187"/>
                </a:cubicBezTo>
                <a:cubicBezTo>
                  <a:pt x="6267368" y="2327108"/>
                  <a:pt x="6238938" y="2298671"/>
                  <a:pt x="6203868" y="2298671"/>
                </a:cubicBezTo>
                <a:close/>
                <a:moveTo>
                  <a:pt x="5937172" y="2298671"/>
                </a:moveTo>
                <a:cubicBezTo>
                  <a:pt x="5902099" y="2298671"/>
                  <a:pt x="5873671" y="2327108"/>
                  <a:pt x="5873671" y="2362187"/>
                </a:cubicBezTo>
                <a:cubicBezTo>
                  <a:pt x="5873671" y="2397266"/>
                  <a:pt x="5902099" y="2425703"/>
                  <a:pt x="5937172" y="2425703"/>
                </a:cubicBezTo>
                <a:cubicBezTo>
                  <a:pt x="5972248" y="2425703"/>
                  <a:pt x="6000684" y="2397266"/>
                  <a:pt x="6000684" y="2362187"/>
                </a:cubicBezTo>
                <a:cubicBezTo>
                  <a:pt x="6000684" y="2327108"/>
                  <a:pt x="5972248" y="2298671"/>
                  <a:pt x="5937172" y="2298671"/>
                </a:cubicBezTo>
                <a:close/>
                <a:moveTo>
                  <a:pt x="5670482" y="2298671"/>
                </a:moveTo>
                <a:cubicBezTo>
                  <a:pt x="5635417" y="2298671"/>
                  <a:pt x="5606977" y="2327108"/>
                  <a:pt x="5606977" y="2362187"/>
                </a:cubicBezTo>
                <a:cubicBezTo>
                  <a:pt x="5606977" y="2397267"/>
                  <a:pt x="5635417" y="2425703"/>
                  <a:pt x="5670482" y="2425703"/>
                </a:cubicBezTo>
                <a:cubicBezTo>
                  <a:pt x="5705554" y="2425703"/>
                  <a:pt x="5733974" y="2397267"/>
                  <a:pt x="5733974" y="2362187"/>
                </a:cubicBezTo>
                <a:cubicBezTo>
                  <a:pt x="5733974" y="2327108"/>
                  <a:pt x="5705554" y="2298671"/>
                  <a:pt x="5670482" y="2298671"/>
                </a:cubicBezTo>
                <a:close/>
                <a:moveTo>
                  <a:pt x="5403800" y="2298671"/>
                </a:moveTo>
                <a:cubicBezTo>
                  <a:pt x="5368731" y="2298671"/>
                  <a:pt x="5340281" y="2327109"/>
                  <a:pt x="5340281" y="2362188"/>
                </a:cubicBezTo>
                <a:cubicBezTo>
                  <a:pt x="5340281" y="2397267"/>
                  <a:pt x="5368731" y="2425704"/>
                  <a:pt x="5403800" y="2425704"/>
                </a:cubicBezTo>
                <a:cubicBezTo>
                  <a:pt x="5438863" y="2425704"/>
                  <a:pt x="5467294" y="2397267"/>
                  <a:pt x="5467294" y="2362188"/>
                </a:cubicBezTo>
                <a:cubicBezTo>
                  <a:pt x="5467294" y="2327109"/>
                  <a:pt x="5438863" y="2298671"/>
                  <a:pt x="5403800" y="2298671"/>
                </a:cubicBezTo>
                <a:close/>
                <a:moveTo>
                  <a:pt x="5137096" y="2298671"/>
                </a:moveTo>
                <a:cubicBezTo>
                  <a:pt x="5102018" y="2298671"/>
                  <a:pt x="5073582" y="2327109"/>
                  <a:pt x="5073582" y="2362188"/>
                </a:cubicBezTo>
                <a:cubicBezTo>
                  <a:pt x="5073582" y="2397267"/>
                  <a:pt x="5102018" y="2425704"/>
                  <a:pt x="5137096" y="2425704"/>
                </a:cubicBezTo>
                <a:cubicBezTo>
                  <a:pt x="5172161" y="2425704"/>
                  <a:pt x="5200605" y="2397267"/>
                  <a:pt x="5200605" y="2362188"/>
                </a:cubicBezTo>
                <a:cubicBezTo>
                  <a:pt x="5200605" y="2327109"/>
                  <a:pt x="5172161" y="2298671"/>
                  <a:pt x="5137096" y="2298671"/>
                </a:cubicBezTo>
                <a:close/>
                <a:moveTo>
                  <a:pt x="4870395" y="2298671"/>
                </a:moveTo>
                <a:cubicBezTo>
                  <a:pt x="4835323" y="2298671"/>
                  <a:pt x="4806884" y="2327109"/>
                  <a:pt x="4806884" y="2362188"/>
                </a:cubicBezTo>
                <a:cubicBezTo>
                  <a:pt x="4806884" y="2397267"/>
                  <a:pt x="4835323" y="2425704"/>
                  <a:pt x="4870395" y="2425704"/>
                </a:cubicBezTo>
                <a:cubicBezTo>
                  <a:pt x="4905466" y="2425704"/>
                  <a:pt x="4933895" y="2397267"/>
                  <a:pt x="4933895" y="2362188"/>
                </a:cubicBezTo>
                <a:cubicBezTo>
                  <a:pt x="4933895" y="2327109"/>
                  <a:pt x="4905466" y="2298671"/>
                  <a:pt x="4870395" y="2298671"/>
                </a:cubicBezTo>
                <a:close/>
                <a:moveTo>
                  <a:pt x="4603715" y="2298671"/>
                </a:moveTo>
                <a:cubicBezTo>
                  <a:pt x="4568661" y="2298671"/>
                  <a:pt x="4540235" y="2327109"/>
                  <a:pt x="4540235" y="2362188"/>
                </a:cubicBezTo>
                <a:cubicBezTo>
                  <a:pt x="4540235" y="2397267"/>
                  <a:pt x="4568661" y="2425704"/>
                  <a:pt x="4603715" y="2425704"/>
                </a:cubicBezTo>
                <a:cubicBezTo>
                  <a:pt x="4638769" y="2425704"/>
                  <a:pt x="4667187" y="2397267"/>
                  <a:pt x="4667187" y="2362188"/>
                </a:cubicBezTo>
                <a:cubicBezTo>
                  <a:pt x="4667187" y="2327109"/>
                  <a:pt x="4638769" y="2298671"/>
                  <a:pt x="4603715" y="2298671"/>
                </a:cubicBezTo>
                <a:close/>
                <a:moveTo>
                  <a:pt x="4336996" y="2298671"/>
                </a:moveTo>
                <a:cubicBezTo>
                  <a:pt x="4301934" y="2298671"/>
                  <a:pt x="4273506" y="2327109"/>
                  <a:pt x="4273506" y="2362188"/>
                </a:cubicBezTo>
                <a:cubicBezTo>
                  <a:pt x="4273506" y="2397267"/>
                  <a:pt x="4301934" y="2425704"/>
                  <a:pt x="4336996" y="2425704"/>
                </a:cubicBezTo>
                <a:cubicBezTo>
                  <a:pt x="4372072" y="2425704"/>
                  <a:pt x="4400498" y="2397267"/>
                  <a:pt x="4400498" y="2362188"/>
                </a:cubicBezTo>
                <a:cubicBezTo>
                  <a:pt x="4400498" y="2327109"/>
                  <a:pt x="4372072" y="2298671"/>
                  <a:pt x="4336996" y="2298671"/>
                </a:cubicBezTo>
                <a:close/>
                <a:moveTo>
                  <a:pt x="4070379" y="2298671"/>
                </a:moveTo>
                <a:cubicBezTo>
                  <a:pt x="4035327" y="2298671"/>
                  <a:pt x="4006877" y="2327109"/>
                  <a:pt x="4006877" y="2362188"/>
                </a:cubicBezTo>
                <a:cubicBezTo>
                  <a:pt x="4006877" y="2397267"/>
                  <a:pt x="4035327" y="2425704"/>
                  <a:pt x="4070379" y="2425704"/>
                </a:cubicBezTo>
                <a:cubicBezTo>
                  <a:pt x="4105367" y="2425704"/>
                  <a:pt x="4133800" y="2397267"/>
                  <a:pt x="4133800" y="2362188"/>
                </a:cubicBezTo>
                <a:cubicBezTo>
                  <a:pt x="4133800" y="2327109"/>
                  <a:pt x="4105367" y="2298671"/>
                  <a:pt x="4070379" y="2298671"/>
                </a:cubicBezTo>
                <a:close/>
                <a:moveTo>
                  <a:pt x="3803667" y="2298671"/>
                </a:moveTo>
                <a:cubicBezTo>
                  <a:pt x="3768604" y="2298671"/>
                  <a:pt x="3740178" y="2327109"/>
                  <a:pt x="3740178" y="2362188"/>
                </a:cubicBezTo>
                <a:cubicBezTo>
                  <a:pt x="3740178" y="2397268"/>
                  <a:pt x="3768604" y="2425704"/>
                  <a:pt x="3803667" y="2425704"/>
                </a:cubicBezTo>
                <a:cubicBezTo>
                  <a:pt x="3838738" y="2425704"/>
                  <a:pt x="3867174" y="2397268"/>
                  <a:pt x="3867174" y="2362188"/>
                </a:cubicBezTo>
                <a:cubicBezTo>
                  <a:pt x="3867174" y="2327109"/>
                  <a:pt x="3838738" y="2298671"/>
                  <a:pt x="3803667" y="2298671"/>
                </a:cubicBezTo>
                <a:close/>
                <a:moveTo>
                  <a:pt x="3536988" y="2298671"/>
                </a:moveTo>
                <a:cubicBezTo>
                  <a:pt x="3501919" y="2298671"/>
                  <a:pt x="3473485" y="2327109"/>
                  <a:pt x="3473485" y="2362188"/>
                </a:cubicBezTo>
                <a:cubicBezTo>
                  <a:pt x="3473485" y="2397268"/>
                  <a:pt x="3501919" y="2425705"/>
                  <a:pt x="3536988" y="2425705"/>
                </a:cubicBezTo>
                <a:cubicBezTo>
                  <a:pt x="3572058" y="2425705"/>
                  <a:pt x="3600494" y="2397268"/>
                  <a:pt x="3600494" y="2362188"/>
                </a:cubicBezTo>
                <a:cubicBezTo>
                  <a:pt x="3600494" y="2327109"/>
                  <a:pt x="3572058" y="2298671"/>
                  <a:pt x="3536988" y="2298671"/>
                </a:cubicBezTo>
                <a:close/>
                <a:moveTo>
                  <a:pt x="3270259" y="2298671"/>
                </a:moveTo>
                <a:cubicBezTo>
                  <a:pt x="3235195" y="2298671"/>
                  <a:pt x="3206768" y="2327109"/>
                  <a:pt x="3206768" y="2362188"/>
                </a:cubicBezTo>
                <a:cubicBezTo>
                  <a:pt x="3206768" y="2397268"/>
                  <a:pt x="3235195" y="2425705"/>
                  <a:pt x="3270259" y="2425705"/>
                </a:cubicBezTo>
                <a:cubicBezTo>
                  <a:pt x="3305324" y="2425705"/>
                  <a:pt x="3333757" y="2397268"/>
                  <a:pt x="3333757" y="2362188"/>
                </a:cubicBezTo>
                <a:cubicBezTo>
                  <a:pt x="3333757" y="2327109"/>
                  <a:pt x="3305324" y="2298671"/>
                  <a:pt x="3270259" y="2298671"/>
                </a:cubicBezTo>
                <a:close/>
                <a:moveTo>
                  <a:pt x="3003598" y="2298671"/>
                </a:moveTo>
                <a:cubicBezTo>
                  <a:pt x="2968533" y="2298671"/>
                  <a:pt x="2940107" y="2327109"/>
                  <a:pt x="2940107" y="2362188"/>
                </a:cubicBezTo>
                <a:cubicBezTo>
                  <a:pt x="2940107" y="2397268"/>
                  <a:pt x="2968533" y="2425705"/>
                  <a:pt x="3003598" y="2425705"/>
                </a:cubicBezTo>
                <a:cubicBezTo>
                  <a:pt x="3038663" y="2425705"/>
                  <a:pt x="3067089" y="2397268"/>
                  <a:pt x="3067089" y="2362188"/>
                </a:cubicBezTo>
                <a:cubicBezTo>
                  <a:pt x="3067089" y="2327109"/>
                  <a:pt x="3038663" y="2298671"/>
                  <a:pt x="3003598" y="2298671"/>
                </a:cubicBezTo>
                <a:close/>
                <a:moveTo>
                  <a:pt x="2736934" y="2298671"/>
                </a:moveTo>
                <a:cubicBezTo>
                  <a:pt x="2701847" y="2298671"/>
                  <a:pt x="2673414" y="2327109"/>
                  <a:pt x="2673414" y="2362189"/>
                </a:cubicBezTo>
                <a:cubicBezTo>
                  <a:pt x="2673414" y="2397268"/>
                  <a:pt x="2701847" y="2425705"/>
                  <a:pt x="2736934" y="2425705"/>
                </a:cubicBezTo>
                <a:cubicBezTo>
                  <a:pt x="2772002" y="2425705"/>
                  <a:pt x="2800427" y="2397268"/>
                  <a:pt x="2800427" y="2362189"/>
                </a:cubicBezTo>
                <a:cubicBezTo>
                  <a:pt x="2800427" y="2327109"/>
                  <a:pt x="2772002" y="2298671"/>
                  <a:pt x="2736934" y="2298671"/>
                </a:cubicBezTo>
                <a:close/>
                <a:moveTo>
                  <a:pt x="2470187" y="2298671"/>
                </a:moveTo>
                <a:cubicBezTo>
                  <a:pt x="2435119" y="2298671"/>
                  <a:pt x="2406681" y="2327109"/>
                  <a:pt x="2406681" y="2362189"/>
                </a:cubicBezTo>
                <a:cubicBezTo>
                  <a:pt x="2406681" y="2397268"/>
                  <a:pt x="2435119" y="2425705"/>
                  <a:pt x="2470187" y="2425705"/>
                </a:cubicBezTo>
                <a:cubicBezTo>
                  <a:pt x="2505265" y="2425705"/>
                  <a:pt x="2533700" y="2397268"/>
                  <a:pt x="2533700" y="2362189"/>
                </a:cubicBezTo>
                <a:cubicBezTo>
                  <a:pt x="2533700" y="2327109"/>
                  <a:pt x="2505265" y="2298671"/>
                  <a:pt x="2470187" y="2298671"/>
                </a:cubicBezTo>
                <a:close/>
                <a:moveTo>
                  <a:pt x="2203499" y="2298671"/>
                </a:moveTo>
                <a:cubicBezTo>
                  <a:pt x="2168423" y="2298671"/>
                  <a:pt x="2139993" y="2327109"/>
                  <a:pt x="2139993" y="2362189"/>
                </a:cubicBezTo>
                <a:cubicBezTo>
                  <a:pt x="2139993" y="2397268"/>
                  <a:pt x="2168423" y="2425705"/>
                  <a:pt x="2203499" y="2425705"/>
                </a:cubicBezTo>
                <a:cubicBezTo>
                  <a:pt x="2238551" y="2425705"/>
                  <a:pt x="2266991" y="2397268"/>
                  <a:pt x="2266991" y="2362189"/>
                </a:cubicBezTo>
                <a:cubicBezTo>
                  <a:pt x="2266991" y="2327109"/>
                  <a:pt x="2238551" y="2298671"/>
                  <a:pt x="2203499" y="2298671"/>
                </a:cubicBezTo>
                <a:close/>
                <a:moveTo>
                  <a:pt x="1936778" y="2298671"/>
                </a:moveTo>
                <a:cubicBezTo>
                  <a:pt x="1901703" y="2298671"/>
                  <a:pt x="1873269" y="2327109"/>
                  <a:pt x="1873269" y="2362189"/>
                </a:cubicBezTo>
                <a:cubicBezTo>
                  <a:pt x="1873269" y="2397268"/>
                  <a:pt x="1901703" y="2425706"/>
                  <a:pt x="1936778" y="2425706"/>
                </a:cubicBezTo>
                <a:cubicBezTo>
                  <a:pt x="1971847" y="2425706"/>
                  <a:pt x="2000296" y="2397268"/>
                  <a:pt x="2000296" y="2362189"/>
                </a:cubicBezTo>
                <a:cubicBezTo>
                  <a:pt x="2000296" y="2327109"/>
                  <a:pt x="1971847" y="2298671"/>
                  <a:pt x="1936778" y="2298671"/>
                </a:cubicBezTo>
                <a:close/>
                <a:moveTo>
                  <a:pt x="1670074" y="2298671"/>
                </a:moveTo>
                <a:cubicBezTo>
                  <a:pt x="1635003" y="2298671"/>
                  <a:pt x="1606572" y="2327109"/>
                  <a:pt x="1606572" y="2362189"/>
                </a:cubicBezTo>
                <a:cubicBezTo>
                  <a:pt x="1606572" y="2397268"/>
                  <a:pt x="1635003" y="2425706"/>
                  <a:pt x="1670074" y="2425706"/>
                </a:cubicBezTo>
                <a:cubicBezTo>
                  <a:pt x="1705146" y="2425706"/>
                  <a:pt x="1733572" y="2397268"/>
                  <a:pt x="1733572" y="2362189"/>
                </a:cubicBezTo>
                <a:cubicBezTo>
                  <a:pt x="1733572" y="2327109"/>
                  <a:pt x="1705146" y="2298671"/>
                  <a:pt x="1670074" y="2298671"/>
                </a:cubicBezTo>
                <a:close/>
                <a:moveTo>
                  <a:pt x="1403374" y="2298671"/>
                </a:moveTo>
                <a:cubicBezTo>
                  <a:pt x="1368304" y="2298671"/>
                  <a:pt x="1339875" y="2327109"/>
                  <a:pt x="1339875" y="2362189"/>
                </a:cubicBezTo>
                <a:cubicBezTo>
                  <a:pt x="1339875" y="2397268"/>
                  <a:pt x="1368304" y="2425706"/>
                  <a:pt x="1403374" y="2425706"/>
                </a:cubicBezTo>
                <a:cubicBezTo>
                  <a:pt x="1438444" y="2425706"/>
                  <a:pt x="1466874" y="2397268"/>
                  <a:pt x="1466874" y="2362189"/>
                </a:cubicBezTo>
                <a:cubicBezTo>
                  <a:pt x="1466874" y="2327109"/>
                  <a:pt x="1438444" y="2298671"/>
                  <a:pt x="1403374" y="2298671"/>
                </a:cubicBezTo>
                <a:close/>
                <a:moveTo>
                  <a:pt x="2203499" y="1993925"/>
                </a:moveTo>
                <a:cubicBezTo>
                  <a:pt x="2168423" y="1993925"/>
                  <a:pt x="2139993" y="2022354"/>
                  <a:pt x="2139993" y="2057424"/>
                </a:cubicBezTo>
                <a:cubicBezTo>
                  <a:pt x="2139993" y="2092496"/>
                  <a:pt x="2168423" y="2120937"/>
                  <a:pt x="2203499" y="2120937"/>
                </a:cubicBezTo>
                <a:cubicBezTo>
                  <a:pt x="2238551" y="2120937"/>
                  <a:pt x="2266991" y="2092496"/>
                  <a:pt x="2266991" y="2057424"/>
                </a:cubicBezTo>
                <a:cubicBezTo>
                  <a:pt x="2266991" y="2022354"/>
                  <a:pt x="2238551" y="1993925"/>
                  <a:pt x="2203499" y="1993925"/>
                </a:cubicBezTo>
                <a:close/>
                <a:moveTo>
                  <a:pt x="1936779" y="1993925"/>
                </a:moveTo>
                <a:cubicBezTo>
                  <a:pt x="1901703" y="1993925"/>
                  <a:pt x="1873269" y="2022354"/>
                  <a:pt x="1873269" y="2057424"/>
                </a:cubicBezTo>
                <a:cubicBezTo>
                  <a:pt x="1873269" y="2092496"/>
                  <a:pt x="1901703" y="2120937"/>
                  <a:pt x="1936779" y="2120937"/>
                </a:cubicBezTo>
                <a:cubicBezTo>
                  <a:pt x="1971847" y="2120937"/>
                  <a:pt x="2000296" y="2092496"/>
                  <a:pt x="2000296" y="2057424"/>
                </a:cubicBezTo>
                <a:cubicBezTo>
                  <a:pt x="2000296" y="2022354"/>
                  <a:pt x="1971847" y="1993925"/>
                  <a:pt x="1936779" y="1993925"/>
                </a:cubicBezTo>
                <a:close/>
                <a:moveTo>
                  <a:pt x="1670074" y="1993925"/>
                </a:moveTo>
                <a:cubicBezTo>
                  <a:pt x="1635003" y="1993925"/>
                  <a:pt x="1606572" y="2022354"/>
                  <a:pt x="1606572" y="2057424"/>
                </a:cubicBezTo>
                <a:cubicBezTo>
                  <a:pt x="1606572" y="2092496"/>
                  <a:pt x="1635003" y="2120937"/>
                  <a:pt x="1670074" y="2120937"/>
                </a:cubicBezTo>
                <a:cubicBezTo>
                  <a:pt x="1705146" y="2120937"/>
                  <a:pt x="1733573" y="2092496"/>
                  <a:pt x="1733573" y="2057424"/>
                </a:cubicBezTo>
                <a:cubicBezTo>
                  <a:pt x="1733573" y="2022354"/>
                  <a:pt x="1705146" y="1993925"/>
                  <a:pt x="1670074" y="1993925"/>
                </a:cubicBezTo>
                <a:close/>
                <a:moveTo>
                  <a:pt x="1403374" y="1993925"/>
                </a:moveTo>
                <a:cubicBezTo>
                  <a:pt x="1368304" y="1993925"/>
                  <a:pt x="1339875" y="2022354"/>
                  <a:pt x="1339875" y="2057424"/>
                </a:cubicBezTo>
                <a:cubicBezTo>
                  <a:pt x="1339875" y="2092496"/>
                  <a:pt x="1368304" y="2120939"/>
                  <a:pt x="1403374" y="2120939"/>
                </a:cubicBezTo>
                <a:cubicBezTo>
                  <a:pt x="1438444" y="2120939"/>
                  <a:pt x="1466874" y="2092496"/>
                  <a:pt x="1466874" y="2057424"/>
                </a:cubicBezTo>
                <a:cubicBezTo>
                  <a:pt x="1466874" y="2022354"/>
                  <a:pt x="1438444" y="1993925"/>
                  <a:pt x="1403374" y="1993925"/>
                </a:cubicBezTo>
                <a:close/>
                <a:moveTo>
                  <a:pt x="1136677" y="1993925"/>
                </a:moveTo>
                <a:cubicBezTo>
                  <a:pt x="1101607" y="1993925"/>
                  <a:pt x="1073178" y="2022354"/>
                  <a:pt x="1073178" y="2057424"/>
                </a:cubicBezTo>
                <a:cubicBezTo>
                  <a:pt x="1073178" y="2092496"/>
                  <a:pt x="1101607" y="2120939"/>
                  <a:pt x="1136677" y="2120939"/>
                </a:cubicBezTo>
                <a:cubicBezTo>
                  <a:pt x="1171747" y="2120939"/>
                  <a:pt x="1200176" y="2092496"/>
                  <a:pt x="1200176" y="2057424"/>
                </a:cubicBezTo>
                <a:cubicBezTo>
                  <a:pt x="1200176" y="2022354"/>
                  <a:pt x="1171747" y="1993925"/>
                  <a:pt x="1136677" y="1993925"/>
                </a:cubicBezTo>
                <a:close/>
                <a:moveTo>
                  <a:pt x="869980" y="1993925"/>
                </a:moveTo>
                <a:cubicBezTo>
                  <a:pt x="834910" y="1993925"/>
                  <a:pt x="806481" y="2022355"/>
                  <a:pt x="806481" y="2057424"/>
                </a:cubicBezTo>
                <a:cubicBezTo>
                  <a:pt x="806481" y="2092496"/>
                  <a:pt x="834910" y="2120939"/>
                  <a:pt x="869980" y="2120939"/>
                </a:cubicBezTo>
                <a:cubicBezTo>
                  <a:pt x="905050" y="2120939"/>
                  <a:pt x="933479" y="2092496"/>
                  <a:pt x="933479" y="2057424"/>
                </a:cubicBezTo>
                <a:cubicBezTo>
                  <a:pt x="933479" y="2022355"/>
                  <a:pt x="905050" y="1993925"/>
                  <a:pt x="869980" y="1993925"/>
                </a:cubicBezTo>
                <a:close/>
                <a:moveTo>
                  <a:pt x="603283" y="1993925"/>
                </a:moveTo>
                <a:cubicBezTo>
                  <a:pt x="568214" y="1993925"/>
                  <a:pt x="539784" y="2022355"/>
                  <a:pt x="539784" y="2057424"/>
                </a:cubicBezTo>
                <a:cubicBezTo>
                  <a:pt x="539784" y="2092496"/>
                  <a:pt x="568214" y="2120939"/>
                  <a:pt x="603283" y="2120939"/>
                </a:cubicBezTo>
                <a:cubicBezTo>
                  <a:pt x="638353" y="2120939"/>
                  <a:pt x="666783" y="2092496"/>
                  <a:pt x="666783" y="2057424"/>
                </a:cubicBezTo>
                <a:cubicBezTo>
                  <a:pt x="666783" y="2022355"/>
                  <a:pt x="638353" y="1993925"/>
                  <a:pt x="603283" y="1993925"/>
                </a:cubicBezTo>
                <a:close/>
                <a:moveTo>
                  <a:pt x="336586" y="1993925"/>
                </a:moveTo>
                <a:cubicBezTo>
                  <a:pt x="301517" y="1993925"/>
                  <a:pt x="273087" y="2022355"/>
                  <a:pt x="273087" y="2057424"/>
                </a:cubicBezTo>
                <a:cubicBezTo>
                  <a:pt x="273087" y="2092496"/>
                  <a:pt x="301517" y="2120939"/>
                  <a:pt x="336586" y="2120939"/>
                </a:cubicBezTo>
                <a:cubicBezTo>
                  <a:pt x="371656" y="2120939"/>
                  <a:pt x="400086" y="2092496"/>
                  <a:pt x="400086" y="2057424"/>
                </a:cubicBezTo>
                <a:cubicBezTo>
                  <a:pt x="400086" y="2022355"/>
                  <a:pt x="371656" y="1993925"/>
                  <a:pt x="336586" y="1993925"/>
                </a:cubicBezTo>
                <a:close/>
                <a:moveTo>
                  <a:pt x="5670482" y="1993923"/>
                </a:moveTo>
                <a:cubicBezTo>
                  <a:pt x="5635417" y="1993923"/>
                  <a:pt x="5606977" y="2022351"/>
                  <a:pt x="5606977" y="2057420"/>
                </a:cubicBezTo>
                <a:cubicBezTo>
                  <a:pt x="5606977" y="2092496"/>
                  <a:pt x="5635417" y="2120933"/>
                  <a:pt x="5670482" y="2120933"/>
                </a:cubicBezTo>
                <a:cubicBezTo>
                  <a:pt x="5705554" y="2120933"/>
                  <a:pt x="5733974" y="2092496"/>
                  <a:pt x="5733974" y="2057420"/>
                </a:cubicBezTo>
                <a:cubicBezTo>
                  <a:pt x="5733974" y="2022351"/>
                  <a:pt x="5705554" y="1993923"/>
                  <a:pt x="5670482" y="1993923"/>
                </a:cubicBezTo>
                <a:close/>
                <a:moveTo>
                  <a:pt x="5403800" y="1993923"/>
                </a:moveTo>
                <a:cubicBezTo>
                  <a:pt x="5368731" y="1993923"/>
                  <a:pt x="5340281" y="2022351"/>
                  <a:pt x="5340281" y="2057422"/>
                </a:cubicBezTo>
                <a:cubicBezTo>
                  <a:pt x="5340281" y="2092496"/>
                  <a:pt x="5368731" y="2120933"/>
                  <a:pt x="5403800" y="2120933"/>
                </a:cubicBezTo>
                <a:cubicBezTo>
                  <a:pt x="5438864" y="2120933"/>
                  <a:pt x="5467294" y="2092496"/>
                  <a:pt x="5467294" y="2057422"/>
                </a:cubicBezTo>
                <a:cubicBezTo>
                  <a:pt x="5467294" y="2022351"/>
                  <a:pt x="5438864" y="1993923"/>
                  <a:pt x="5403800" y="1993923"/>
                </a:cubicBezTo>
                <a:close/>
                <a:moveTo>
                  <a:pt x="5137096" y="1993923"/>
                </a:moveTo>
                <a:cubicBezTo>
                  <a:pt x="5102018" y="1993923"/>
                  <a:pt x="5073582" y="2022351"/>
                  <a:pt x="5073582" y="2057422"/>
                </a:cubicBezTo>
                <a:cubicBezTo>
                  <a:pt x="5073582" y="2092496"/>
                  <a:pt x="5102018" y="2120933"/>
                  <a:pt x="5137096" y="2120933"/>
                </a:cubicBezTo>
                <a:cubicBezTo>
                  <a:pt x="5172161" y="2120933"/>
                  <a:pt x="5200605" y="2092496"/>
                  <a:pt x="5200605" y="2057422"/>
                </a:cubicBezTo>
                <a:cubicBezTo>
                  <a:pt x="5200605" y="2022351"/>
                  <a:pt x="5172161" y="1993923"/>
                  <a:pt x="5137096" y="1993923"/>
                </a:cubicBezTo>
                <a:close/>
                <a:moveTo>
                  <a:pt x="4870395" y="1993923"/>
                </a:moveTo>
                <a:cubicBezTo>
                  <a:pt x="4835323" y="1993923"/>
                  <a:pt x="4806884" y="2022352"/>
                  <a:pt x="4806884" y="2057422"/>
                </a:cubicBezTo>
                <a:cubicBezTo>
                  <a:pt x="4806884" y="2092496"/>
                  <a:pt x="4835323" y="2120933"/>
                  <a:pt x="4870395" y="2120933"/>
                </a:cubicBezTo>
                <a:cubicBezTo>
                  <a:pt x="4905466" y="2120933"/>
                  <a:pt x="4933895" y="2092496"/>
                  <a:pt x="4933895" y="2057422"/>
                </a:cubicBezTo>
                <a:cubicBezTo>
                  <a:pt x="4933895" y="2022352"/>
                  <a:pt x="4905466" y="1993923"/>
                  <a:pt x="4870395" y="1993923"/>
                </a:cubicBezTo>
                <a:close/>
                <a:moveTo>
                  <a:pt x="4603715" y="1993923"/>
                </a:moveTo>
                <a:cubicBezTo>
                  <a:pt x="4568661" y="1993923"/>
                  <a:pt x="4540235" y="2022352"/>
                  <a:pt x="4540235" y="2057422"/>
                </a:cubicBezTo>
                <a:cubicBezTo>
                  <a:pt x="4540235" y="2092496"/>
                  <a:pt x="4568661" y="2120933"/>
                  <a:pt x="4603715" y="2120933"/>
                </a:cubicBezTo>
                <a:cubicBezTo>
                  <a:pt x="4638769" y="2120933"/>
                  <a:pt x="4667187" y="2092496"/>
                  <a:pt x="4667187" y="2057422"/>
                </a:cubicBezTo>
                <a:cubicBezTo>
                  <a:pt x="4667187" y="2022352"/>
                  <a:pt x="4638769" y="1993923"/>
                  <a:pt x="4603715" y="1993923"/>
                </a:cubicBezTo>
                <a:close/>
                <a:moveTo>
                  <a:pt x="4336996" y="1993923"/>
                </a:moveTo>
                <a:cubicBezTo>
                  <a:pt x="4301934" y="1993923"/>
                  <a:pt x="4273506" y="2022352"/>
                  <a:pt x="4273506" y="2057422"/>
                </a:cubicBezTo>
                <a:cubicBezTo>
                  <a:pt x="4273506" y="2092496"/>
                  <a:pt x="4301934" y="2120936"/>
                  <a:pt x="4336996" y="2120936"/>
                </a:cubicBezTo>
                <a:cubicBezTo>
                  <a:pt x="4372072" y="2120936"/>
                  <a:pt x="4400498" y="2092496"/>
                  <a:pt x="4400498" y="2057422"/>
                </a:cubicBezTo>
                <a:cubicBezTo>
                  <a:pt x="4400498" y="2022352"/>
                  <a:pt x="4372072" y="1993923"/>
                  <a:pt x="4336996" y="1993923"/>
                </a:cubicBezTo>
                <a:close/>
                <a:moveTo>
                  <a:pt x="4070380" y="1993923"/>
                </a:moveTo>
                <a:cubicBezTo>
                  <a:pt x="4035327" y="1993923"/>
                  <a:pt x="4006877" y="2022352"/>
                  <a:pt x="4006877" y="2057422"/>
                </a:cubicBezTo>
                <a:cubicBezTo>
                  <a:pt x="4006877" y="2092496"/>
                  <a:pt x="4035327" y="2120936"/>
                  <a:pt x="4070380" y="2120936"/>
                </a:cubicBezTo>
                <a:cubicBezTo>
                  <a:pt x="4105367" y="2120936"/>
                  <a:pt x="4133800" y="2092496"/>
                  <a:pt x="4133800" y="2057422"/>
                </a:cubicBezTo>
                <a:cubicBezTo>
                  <a:pt x="4133800" y="2022352"/>
                  <a:pt x="4105367" y="1993923"/>
                  <a:pt x="4070380" y="1993923"/>
                </a:cubicBezTo>
                <a:close/>
                <a:moveTo>
                  <a:pt x="3803667" y="1993923"/>
                </a:moveTo>
                <a:cubicBezTo>
                  <a:pt x="3768605" y="1993923"/>
                  <a:pt x="3740179" y="2022352"/>
                  <a:pt x="3740179" y="2057422"/>
                </a:cubicBezTo>
                <a:cubicBezTo>
                  <a:pt x="3740179" y="2092496"/>
                  <a:pt x="3768605" y="2120936"/>
                  <a:pt x="3803667" y="2120936"/>
                </a:cubicBezTo>
                <a:cubicBezTo>
                  <a:pt x="3838738" y="2120936"/>
                  <a:pt x="3867174" y="2092496"/>
                  <a:pt x="3867174" y="2057422"/>
                </a:cubicBezTo>
                <a:cubicBezTo>
                  <a:pt x="3867174" y="2022352"/>
                  <a:pt x="3838738" y="1993923"/>
                  <a:pt x="3803667" y="1993923"/>
                </a:cubicBezTo>
                <a:close/>
                <a:moveTo>
                  <a:pt x="3536988" y="1993923"/>
                </a:moveTo>
                <a:cubicBezTo>
                  <a:pt x="3501919" y="1993923"/>
                  <a:pt x="3473486" y="2022353"/>
                  <a:pt x="3473486" y="2057422"/>
                </a:cubicBezTo>
                <a:cubicBezTo>
                  <a:pt x="3473486" y="2092496"/>
                  <a:pt x="3501919" y="2120936"/>
                  <a:pt x="3536988" y="2120936"/>
                </a:cubicBezTo>
                <a:cubicBezTo>
                  <a:pt x="3572058" y="2120936"/>
                  <a:pt x="3600494" y="2092496"/>
                  <a:pt x="3600494" y="2057422"/>
                </a:cubicBezTo>
                <a:cubicBezTo>
                  <a:pt x="3600494" y="2022353"/>
                  <a:pt x="3572058" y="1993923"/>
                  <a:pt x="3536988" y="1993923"/>
                </a:cubicBezTo>
                <a:close/>
                <a:moveTo>
                  <a:pt x="3270259" y="1993923"/>
                </a:moveTo>
                <a:cubicBezTo>
                  <a:pt x="3235195" y="1993923"/>
                  <a:pt x="3206768" y="2022353"/>
                  <a:pt x="3206768" y="2057422"/>
                </a:cubicBezTo>
                <a:cubicBezTo>
                  <a:pt x="3206768" y="2092496"/>
                  <a:pt x="3235195" y="2120937"/>
                  <a:pt x="3270259" y="2120937"/>
                </a:cubicBezTo>
                <a:cubicBezTo>
                  <a:pt x="3305324" y="2120937"/>
                  <a:pt x="3333757" y="2092496"/>
                  <a:pt x="3333757" y="2057422"/>
                </a:cubicBezTo>
                <a:cubicBezTo>
                  <a:pt x="3333757" y="2022353"/>
                  <a:pt x="3305324" y="1993923"/>
                  <a:pt x="3270259" y="1993923"/>
                </a:cubicBezTo>
                <a:close/>
                <a:moveTo>
                  <a:pt x="3003598" y="1993923"/>
                </a:moveTo>
                <a:cubicBezTo>
                  <a:pt x="2968533" y="1993923"/>
                  <a:pt x="2940107" y="2022353"/>
                  <a:pt x="2940107" y="2057422"/>
                </a:cubicBezTo>
                <a:cubicBezTo>
                  <a:pt x="2940107" y="2092496"/>
                  <a:pt x="2968533" y="2120937"/>
                  <a:pt x="3003598" y="2120937"/>
                </a:cubicBezTo>
                <a:cubicBezTo>
                  <a:pt x="3038663" y="2120937"/>
                  <a:pt x="3067089" y="2092496"/>
                  <a:pt x="3067089" y="2057422"/>
                </a:cubicBezTo>
                <a:cubicBezTo>
                  <a:pt x="3067089" y="2022353"/>
                  <a:pt x="3038663" y="1993923"/>
                  <a:pt x="3003598" y="1993923"/>
                </a:cubicBezTo>
                <a:close/>
                <a:moveTo>
                  <a:pt x="2736934" y="1993923"/>
                </a:moveTo>
                <a:cubicBezTo>
                  <a:pt x="2701847" y="1993923"/>
                  <a:pt x="2673414" y="2022353"/>
                  <a:pt x="2673414" y="2057422"/>
                </a:cubicBezTo>
                <a:cubicBezTo>
                  <a:pt x="2673414" y="2092496"/>
                  <a:pt x="2701847" y="2120937"/>
                  <a:pt x="2736934" y="2120937"/>
                </a:cubicBezTo>
                <a:cubicBezTo>
                  <a:pt x="2772002" y="2120937"/>
                  <a:pt x="2800427" y="2092496"/>
                  <a:pt x="2800427" y="2057422"/>
                </a:cubicBezTo>
                <a:cubicBezTo>
                  <a:pt x="2800427" y="2022353"/>
                  <a:pt x="2772002" y="1993923"/>
                  <a:pt x="2736934" y="1993923"/>
                </a:cubicBezTo>
                <a:close/>
                <a:moveTo>
                  <a:pt x="2470187" y="1993923"/>
                </a:moveTo>
                <a:cubicBezTo>
                  <a:pt x="2435119" y="1993923"/>
                  <a:pt x="2406681" y="2022353"/>
                  <a:pt x="2406681" y="2057422"/>
                </a:cubicBezTo>
                <a:cubicBezTo>
                  <a:pt x="2406681" y="2092496"/>
                  <a:pt x="2435119" y="2120937"/>
                  <a:pt x="2470187" y="2120937"/>
                </a:cubicBezTo>
                <a:cubicBezTo>
                  <a:pt x="2505265" y="2120937"/>
                  <a:pt x="2533701" y="2092496"/>
                  <a:pt x="2533701" y="2057422"/>
                </a:cubicBezTo>
                <a:cubicBezTo>
                  <a:pt x="2533701" y="2022353"/>
                  <a:pt x="2505265" y="1993923"/>
                  <a:pt x="2470187" y="1993923"/>
                </a:cubicBezTo>
                <a:close/>
                <a:moveTo>
                  <a:pt x="6737268" y="1993920"/>
                </a:moveTo>
                <a:cubicBezTo>
                  <a:pt x="6702198" y="1993920"/>
                  <a:pt x="6673768" y="2022350"/>
                  <a:pt x="6673768" y="2057420"/>
                </a:cubicBezTo>
                <a:cubicBezTo>
                  <a:pt x="6673768" y="2092496"/>
                  <a:pt x="6702198" y="2120933"/>
                  <a:pt x="6737268" y="2120933"/>
                </a:cubicBezTo>
                <a:cubicBezTo>
                  <a:pt x="6772338" y="2120933"/>
                  <a:pt x="6800768" y="2092496"/>
                  <a:pt x="6800768" y="2057420"/>
                </a:cubicBezTo>
                <a:cubicBezTo>
                  <a:pt x="6800768" y="2022350"/>
                  <a:pt x="6772338" y="1993920"/>
                  <a:pt x="6737268" y="1993920"/>
                </a:cubicBezTo>
                <a:close/>
                <a:moveTo>
                  <a:pt x="6470568" y="1993920"/>
                </a:moveTo>
                <a:cubicBezTo>
                  <a:pt x="6435498" y="1993920"/>
                  <a:pt x="6407068" y="2022350"/>
                  <a:pt x="6407068" y="2057420"/>
                </a:cubicBezTo>
                <a:cubicBezTo>
                  <a:pt x="6407068" y="2092496"/>
                  <a:pt x="6435498" y="2120933"/>
                  <a:pt x="6470568" y="2120933"/>
                </a:cubicBezTo>
                <a:cubicBezTo>
                  <a:pt x="6505638" y="2120933"/>
                  <a:pt x="6534068" y="2092496"/>
                  <a:pt x="6534068" y="2057420"/>
                </a:cubicBezTo>
                <a:cubicBezTo>
                  <a:pt x="6534068" y="2022350"/>
                  <a:pt x="6505638" y="1993920"/>
                  <a:pt x="6470568" y="1993920"/>
                </a:cubicBezTo>
                <a:close/>
                <a:moveTo>
                  <a:pt x="6203868" y="1993920"/>
                </a:moveTo>
                <a:cubicBezTo>
                  <a:pt x="6168798" y="1993920"/>
                  <a:pt x="6140368" y="2022350"/>
                  <a:pt x="6140368" y="2057420"/>
                </a:cubicBezTo>
                <a:cubicBezTo>
                  <a:pt x="6140368" y="2092496"/>
                  <a:pt x="6168798" y="2120933"/>
                  <a:pt x="6203868" y="2120933"/>
                </a:cubicBezTo>
                <a:cubicBezTo>
                  <a:pt x="6238938" y="2120933"/>
                  <a:pt x="6267368" y="2092496"/>
                  <a:pt x="6267368" y="2057420"/>
                </a:cubicBezTo>
                <a:cubicBezTo>
                  <a:pt x="6267368" y="2022350"/>
                  <a:pt x="6238938" y="1993920"/>
                  <a:pt x="6203868" y="1993920"/>
                </a:cubicBezTo>
                <a:close/>
                <a:moveTo>
                  <a:pt x="5937172" y="1993920"/>
                </a:moveTo>
                <a:cubicBezTo>
                  <a:pt x="5902099" y="1993920"/>
                  <a:pt x="5873671" y="2022351"/>
                  <a:pt x="5873671" y="2057420"/>
                </a:cubicBezTo>
                <a:cubicBezTo>
                  <a:pt x="5873671" y="2092496"/>
                  <a:pt x="5902099" y="2120933"/>
                  <a:pt x="5937172" y="2120933"/>
                </a:cubicBezTo>
                <a:cubicBezTo>
                  <a:pt x="5972248" y="2120933"/>
                  <a:pt x="6000684" y="2092496"/>
                  <a:pt x="6000684" y="2057420"/>
                </a:cubicBezTo>
                <a:cubicBezTo>
                  <a:pt x="6000684" y="2022351"/>
                  <a:pt x="5972248" y="1993920"/>
                  <a:pt x="5937172" y="1993920"/>
                </a:cubicBezTo>
                <a:close/>
                <a:moveTo>
                  <a:pt x="10471068" y="1993919"/>
                </a:moveTo>
                <a:cubicBezTo>
                  <a:pt x="10435998" y="1993919"/>
                  <a:pt x="10407568" y="2022348"/>
                  <a:pt x="10407568" y="2057419"/>
                </a:cubicBezTo>
                <a:cubicBezTo>
                  <a:pt x="10407568" y="2092491"/>
                  <a:pt x="10435998" y="2120932"/>
                  <a:pt x="10471068" y="2120932"/>
                </a:cubicBezTo>
                <a:cubicBezTo>
                  <a:pt x="10506138" y="2120932"/>
                  <a:pt x="10534568" y="2092491"/>
                  <a:pt x="10534568" y="2057419"/>
                </a:cubicBezTo>
                <a:cubicBezTo>
                  <a:pt x="10534568" y="2022348"/>
                  <a:pt x="10506138" y="1993919"/>
                  <a:pt x="10471068" y="1993919"/>
                </a:cubicBezTo>
                <a:close/>
                <a:moveTo>
                  <a:pt x="10204368" y="1993919"/>
                </a:moveTo>
                <a:cubicBezTo>
                  <a:pt x="10169298" y="1993919"/>
                  <a:pt x="10140868" y="2022348"/>
                  <a:pt x="10140868" y="2057419"/>
                </a:cubicBezTo>
                <a:cubicBezTo>
                  <a:pt x="10140868" y="2092491"/>
                  <a:pt x="10169298" y="2120932"/>
                  <a:pt x="10204368" y="2120932"/>
                </a:cubicBezTo>
                <a:cubicBezTo>
                  <a:pt x="10239438" y="2120932"/>
                  <a:pt x="10267868" y="2092491"/>
                  <a:pt x="10267868" y="2057419"/>
                </a:cubicBezTo>
                <a:cubicBezTo>
                  <a:pt x="10267868" y="2022348"/>
                  <a:pt x="10239438" y="1993919"/>
                  <a:pt x="10204368" y="1993919"/>
                </a:cubicBezTo>
                <a:close/>
                <a:moveTo>
                  <a:pt x="9937668" y="1993919"/>
                </a:moveTo>
                <a:cubicBezTo>
                  <a:pt x="9902598" y="1993919"/>
                  <a:pt x="9874168" y="2022348"/>
                  <a:pt x="9874168" y="2057419"/>
                </a:cubicBezTo>
                <a:cubicBezTo>
                  <a:pt x="9874168" y="2092491"/>
                  <a:pt x="9902598" y="2120932"/>
                  <a:pt x="9937668" y="2120932"/>
                </a:cubicBezTo>
                <a:cubicBezTo>
                  <a:pt x="9972738" y="2120932"/>
                  <a:pt x="10001168" y="2092491"/>
                  <a:pt x="10001168" y="2057419"/>
                </a:cubicBezTo>
                <a:cubicBezTo>
                  <a:pt x="10001168" y="2022348"/>
                  <a:pt x="9972738" y="1993919"/>
                  <a:pt x="9937668" y="1993919"/>
                </a:cubicBezTo>
                <a:close/>
                <a:moveTo>
                  <a:pt x="9670968" y="1993919"/>
                </a:moveTo>
                <a:cubicBezTo>
                  <a:pt x="9635898" y="1993919"/>
                  <a:pt x="9607468" y="2022348"/>
                  <a:pt x="9607468" y="2057419"/>
                </a:cubicBezTo>
                <a:cubicBezTo>
                  <a:pt x="9607468" y="2092491"/>
                  <a:pt x="9635898" y="2120932"/>
                  <a:pt x="9670968" y="2120932"/>
                </a:cubicBezTo>
                <a:cubicBezTo>
                  <a:pt x="9706038" y="2120932"/>
                  <a:pt x="9734468" y="2092491"/>
                  <a:pt x="9734468" y="2057419"/>
                </a:cubicBezTo>
                <a:cubicBezTo>
                  <a:pt x="9734468" y="2022348"/>
                  <a:pt x="9706038" y="1993919"/>
                  <a:pt x="9670968" y="1993919"/>
                </a:cubicBezTo>
                <a:close/>
                <a:moveTo>
                  <a:pt x="9404268" y="1993919"/>
                </a:moveTo>
                <a:cubicBezTo>
                  <a:pt x="9369198" y="1993919"/>
                  <a:pt x="9340768" y="2022348"/>
                  <a:pt x="9340768" y="2057419"/>
                </a:cubicBezTo>
                <a:cubicBezTo>
                  <a:pt x="9340768" y="2092491"/>
                  <a:pt x="9369198" y="2120932"/>
                  <a:pt x="9404268" y="2120932"/>
                </a:cubicBezTo>
                <a:cubicBezTo>
                  <a:pt x="9439338" y="2120932"/>
                  <a:pt x="9467768" y="2092491"/>
                  <a:pt x="9467768" y="2057419"/>
                </a:cubicBezTo>
                <a:cubicBezTo>
                  <a:pt x="9467768" y="2022348"/>
                  <a:pt x="9439338" y="1993919"/>
                  <a:pt x="9404268" y="1993919"/>
                </a:cubicBezTo>
                <a:close/>
                <a:moveTo>
                  <a:pt x="9137568" y="1993919"/>
                </a:moveTo>
                <a:cubicBezTo>
                  <a:pt x="9102498" y="1993919"/>
                  <a:pt x="9074068" y="2022348"/>
                  <a:pt x="9074068" y="2057419"/>
                </a:cubicBezTo>
                <a:cubicBezTo>
                  <a:pt x="9074068" y="2092491"/>
                  <a:pt x="9102498" y="2120932"/>
                  <a:pt x="9137568" y="2120932"/>
                </a:cubicBezTo>
                <a:cubicBezTo>
                  <a:pt x="9172638" y="2120932"/>
                  <a:pt x="9201068" y="2092491"/>
                  <a:pt x="9201068" y="2057419"/>
                </a:cubicBezTo>
                <a:cubicBezTo>
                  <a:pt x="9201068" y="2022348"/>
                  <a:pt x="9172638" y="1993919"/>
                  <a:pt x="9137568" y="1993919"/>
                </a:cubicBezTo>
                <a:close/>
                <a:moveTo>
                  <a:pt x="8870868" y="1993919"/>
                </a:moveTo>
                <a:cubicBezTo>
                  <a:pt x="8835798" y="1993919"/>
                  <a:pt x="8807368" y="2022348"/>
                  <a:pt x="8807368" y="2057419"/>
                </a:cubicBezTo>
                <a:cubicBezTo>
                  <a:pt x="8807368" y="2092491"/>
                  <a:pt x="8835798" y="2120932"/>
                  <a:pt x="8870868" y="2120932"/>
                </a:cubicBezTo>
                <a:cubicBezTo>
                  <a:pt x="8905938" y="2120932"/>
                  <a:pt x="8934368" y="2092491"/>
                  <a:pt x="8934368" y="2057419"/>
                </a:cubicBezTo>
                <a:cubicBezTo>
                  <a:pt x="8934368" y="2022348"/>
                  <a:pt x="8905938" y="1993919"/>
                  <a:pt x="8870868" y="1993919"/>
                </a:cubicBezTo>
                <a:close/>
                <a:moveTo>
                  <a:pt x="8604168" y="1993919"/>
                </a:moveTo>
                <a:cubicBezTo>
                  <a:pt x="8569098" y="1993919"/>
                  <a:pt x="8540668" y="2022348"/>
                  <a:pt x="8540668" y="2057419"/>
                </a:cubicBezTo>
                <a:cubicBezTo>
                  <a:pt x="8540668" y="2092491"/>
                  <a:pt x="8569098" y="2120932"/>
                  <a:pt x="8604168" y="2120932"/>
                </a:cubicBezTo>
                <a:cubicBezTo>
                  <a:pt x="8639238" y="2120932"/>
                  <a:pt x="8667668" y="2092491"/>
                  <a:pt x="8667668" y="2057419"/>
                </a:cubicBezTo>
                <a:cubicBezTo>
                  <a:pt x="8667668" y="2022348"/>
                  <a:pt x="8639238" y="1993919"/>
                  <a:pt x="8604168" y="1993919"/>
                </a:cubicBezTo>
                <a:close/>
                <a:moveTo>
                  <a:pt x="8337468" y="1993919"/>
                </a:moveTo>
                <a:cubicBezTo>
                  <a:pt x="8302398" y="1993919"/>
                  <a:pt x="8273968" y="2022350"/>
                  <a:pt x="8273968" y="2057419"/>
                </a:cubicBezTo>
                <a:cubicBezTo>
                  <a:pt x="8273968" y="2092491"/>
                  <a:pt x="8302398" y="2120932"/>
                  <a:pt x="8337468" y="2120932"/>
                </a:cubicBezTo>
                <a:cubicBezTo>
                  <a:pt x="8372538" y="2120932"/>
                  <a:pt x="8400968" y="2092491"/>
                  <a:pt x="8400968" y="2057419"/>
                </a:cubicBezTo>
                <a:cubicBezTo>
                  <a:pt x="8400968" y="2022350"/>
                  <a:pt x="8372538" y="1993919"/>
                  <a:pt x="8337468" y="1993919"/>
                </a:cubicBezTo>
                <a:close/>
                <a:moveTo>
                  <a:pt x="8070768" y="1993919"/>
                </a:moveTo>
                <a:cubicBezTo>
                  <a:pt x="8035698" y="1993919"/>
                  <a:pt x="8007268" y="2022350"/>
                  <a:pt x="8007268" y="2057419"/>
                </a:cubicBezTo>
                <a:cubicBezTo>
                  <a:pt x="8007268" y="2092491"/>
                  <a:pt x="8035698" y="2120933"/>
                  <a:pt x="8070768" y="2120933"/>
                </a:cubicBezTo>
                <a:cubicBezTo>
                  <a:pt x="8105838" y="2120933"/>
                  <a:pt x="8134268" y="2092491"/>
                  <a:pt x="8134268" y="2057419"/>
                </a:cubicBezTo>
                <a:cubicBezTo>
                  <a:pt x="8134268" y="2022350"/>
                  <a:pt x="8105838" y="1993919"/>
                  <a:pt x="8070768" y="1993919"/>
                </a:cubicBezTo>
                <a:close/>
                <a:moveTo>
                  <a:pt x="7804068" y="1993919"/>
                </a:moveTo>
                <a:cubicBezTo>
                  <a:pt x="7768998" y="1993919"/>
                  <a:pt x="7740568" y="2022350"/>
                  <a:pt x="7740568" y="2057420"/>
                </a:cubicBezTo>
                <a:cubicBezTo>
                  <a:pt x="7740568" y="2092491"/>
                  <a:pt x="7768998" y="2120933"/>
                  <a:pt x="7804068" y="2120933"/>
                </a:cubicBezTo>
                <a:cubicBezTo>
                  <a:pt x="7839138" y="2120933"/>
                  <a:pt x="7867568" y="2092491"/>
                  <a:pt x="7867568" y="2057420"/>
                </a:cubicBezTo>
                <a:cubicBezTo>
                  <a:pt x="7867568" y="2022350"/>
                  <a:pt x="7839138" y="1993919"/>
                  <a:pt x="7804068" y="1993919"/>
                </a:cubicBezTo>
                <a:close/>
                <a:moveTo>
                  <a:pt x="7537368" y="1993919"/>
                </a:moveTo>
                <a:cubicBezTo>
                  <a:pt x="7502298" y="1993919"/>
                  <a:pt x="7473868" y="2022350"/>
                  <a:pt x="7473868" y="2057420"/>
                </a:cubicBezTo>
                <a:cubicBezTo>
                  <a:pt x="7473868" y="2092491"/>
                  <a:pt x="7502298" y="2120933"/>
                  <a:pt x="7537368" y="2120933"/>
                </a:cubicBezTo>
                <a:cubicBezTo>
                  <a:pt x="7572438" y="2120933"/>
                  <a:pt x="7600868" y="2092491"/>
                  <a:pt x="7600868" y="2057420"/>
                </a:cubicBezTo>
                <a:cubicBezTo>
                  <a:pt x="7600868" y="2022350"/>
                  <a:pt x="7572438" y="1993919"/>
                  <a:pt x="7537368" y="1993919"/>
                </a:cubicBezTo>
                <a:close/>
                <a:moveTo>
                  <a:pt x="7270668" y="1993919"/>
                </a:moveTo>
                <a:cubicBezTo>
                  <a:pt x="7235598" y="1993919"/>
                  <a:pt x="7207168" y="2022350"/>
                  <a:pt x="7207168" y="2057420"/>
                </a:cubicBezTo>
                <a:cubicBezTo>
                  <a:pt x="7207168" y="2092491"/>
                  <a:pt x="7235598" y="2120933"/>
                  <a:pt x="7270668" y="2120933"/>
                </a:cubicBezTo>
                <a:cubicBezTo>
                  <a:pt x="7305738" y="2120933"/>
                  <a:pt x="7334168" y="2092491"/>
                  <a:pt x="7334168" y="2057420"/>
                </a:cubicBezTo>
                <a:cubicBezTo>
                  <a:pt x="7334168" y="2022350"/>
                  <a:pt x="7305738" y="1993919"/>
                  <a:pt x="7270668" y="1993919"/>
                </a:cubicBezTo>
                <a:close/>
                <a:moveTo>
                  <a:pt x="7003968" y="1993919"/>
                </a:moveTo>
                <a:cubicBezTo>
                  <a:pt x="6968898" y="1993919"/>
                  <a:pt x="6940468" y="2022350"/>
                  <a:pt x="6940468" y="2057420"/>
                </a:cubicBezTo>
                <a:cubicBezTo>
                  <a:pt x="6940468" y="2092491"/>
                  <a:pt x="6968898" y="2120933"/>
                  <a:pt x="7003968" y="2120933"/>
                </a:cubicBezTo>
                <a:cubicBezTo>
                  <a:pt x="7039038" y="2120933"/>
                  <a:pt x="7067468" y="2092491"/>
                  <a:pt x="7067468" y="2057420"/>
                </a:cubicBezTo>
                <a:cubicBezTo>
                  <a:pt x="7067468" y="2022350"/>
                  <a:pt x="7039038" y="1993919"/>
                  <a:pt x="7003968" y="1993919"/>
                </a:cubicBezTo>
                <a:close/>
                <a:moveTo>
                  <a:pt x="11804568" y="1993916"/>
                </a:moveTo>
                <a:cubicBezTo>
                  <a:pt x="11769498" y="1993916"/>
                  <a:pt x="11741068" y="2022347"/>
                  <a:pt x="11741068" y="2057417"/>
                </a:cubicBezTo>
                <a:cubicBezTo>
                  <a:pt x="11741068" y="2092491"/>
                  <a:pt x="11769498" y="2120932"/>
                  <a:pt x="11804568" y="2120932"/>
                </a:cubicBezTo>
                <a:cubicBezTo>
                  <a:pt x="11839638" y="2120932"/>
                  <a:pt x="11868068" y="2092491"/>
                  <a:pt x="11868068" y="2057417"/>
                </a:cubicBezTo>
                <a:cubicBezTo>
                  <a:pt x="11868068" y="2022347"/>
                  <a:pt x="11839638" y="1993916"/>
                  <a:pt x="11804568" y="1993916"/>
                </a:cubicBezTo>
                <a:close/>
                <a:moveTo>
                  <a:pt x="11537868" y="1993916"/>
                </a:moveTo>
                <a:cubicBezTo>
                  <a:pt x="11502798" y="1993916"/>
                  <a:pt x="11474368" y="2022347"/>
                  <a:pt x="11474368" y="2057417"/>
                </a:cubicBezTo>
                <a:cubicBezTo>
                  <a:pt x="11474368" y="2092491"/>
                  <a:pt x="11502798" y="2120932"/>
                  <a:pt x="11537868" y="2120932"/>
                </a:cubicBezTo>
                <a:cubicBezTo>
                  <a:pt x="11572938" y="2120932"/>
                  <a:pt x="11601368" y="2092491"/>
                  <a:pt x="11601368" y="2057417"/>
                </a:cubicBezTo>
                <a:cubicBezTo>
                  <a:pt x="11601368" y="2022347"/>
                  <a:pt x="11572938" y="1993916"/>
                  <a:pt x="11537868" y="1993916"/>
                </a:cubicBezTo>
                <a:close/>
                <a:moveTo>
                  <a:pt x="11271168" y="1993916"/>
                </a:moveTo>
                <a:cubicBezTo>
                  <a:pt x="11236098" y="1993916"/>
                  <a:pt x="11207668" y="2022347"/>
                  <a:pt x="11207668" y="2057417"/>
                </a:cubicBezTo>
                <a:cubicBezTo>
                  <a:pt x="11207668" y="2092491"/>
                  <a:pt x="11236098" y="2120932"/>
                  <a:pt x="11271168" y="2120932"/>
                </a:cubicBezTo>
                <a:cubicBezTo>
                  <a:pt x="11306238" y="2120932"/>
                  <a:pt x="11334668" y="2092491"/>
                  <a:pt x="11334668" y="2057417"/>
                </a:cubicBezTo>
                <a:cubicBezTo>
                  <a:pt x="11334668" y="2022347"/>
                  <a:pt x="11306238" y="1993916"/>
                  <a:pt x="11271168" y="1993916"/>
                </a:cubicBezTo>
                <a:close/>
                <a:moveTo>
                  <a:pt x="11004468" y="1993916"/>
                </a:moveTo>
                <a:cubicBezTo>
                  <a:pt x="10969398" y="1993916"/>
                  <a:pt x="10940968" y="2022347"/>
                  <a:pt x="10940968" y="2057417"/>
                </a:cubicBezTo>
                <a:cubicBezTo>
                  <a:pt x="10940968" y="2092491"/>
                  <a:pt x="10969398" y="2120932"/>
                  <a:pt x="11004468" y="2120932"/>
                </a:cubicBezTo>
                <a:cubicBezTo>
                  <a:pt x="11039538" y="2120932"/>
                  <a:pt x="11067968" y="2092491"/>
                  <a:pt x="11067968" y="2057417"/>
                </a:cubicBezTo>
                <a:cubicBezTo>
                  <a:pt x="11067968" y="2022347"/>
                  <a:pt x="11039538" y="1993916"/>
                  <a:pt x="11004468" y="1993916"/>
                </a:cubicBezTo>
                <a:close/>
                <a:moveTo>
                  <a:pt x="10737768" y="1993916"/>
                </a:moveTo>
                <a:cubicBezTo>
                  <a:pt x="10702698" y="1993916"/>
                  <a:pt x="10674268" y="2022348"/>
                  <a:pt x="10674268" y="2057417"/>
                </a:cubicBezTo>
                <a:cubicBezTo>
                  <a:pt x="10674268" y="2092491"/>
                  <a:pt x="10702698" y="2120932"/>
                  <a:pt x="10737768" y="2120932"/>
                </a:cubicBezTo>
                <a:cubicBezTo>
                  <a:pt x="10772838" y="2120932"/>
                  <a:pt x="10801268" y="2092491"/>
                  <a:pt x="10801268" y="2057417"/>
                </a:cubicBezTo>
                <a:cubicBezTo>
                  <a:pt x="10801268" y="2022348"/>
                  <a:pt x="10772838" y="1993916"/>
                  <a:pt x="10737768" y="1993916"/>
                </a:cubicBezTo>
                <a:close/>
                <a:moveTo>
                  <a:pt x="590598" y="1689145"/>
                </a:moveTo>
                <a:cubicBezTo>
                  <a:pt x="555528" y="1689145"/>
                  <a:pt x="527098" y="1717573"/>
                  <a:pt x="527098" y="1752641"/>
                </a:cubicBezTo>
                <a:cubicBezTo>
                  <a:pt x="527098" y="1787709"/>
                  <a:pt x="555528" y="1816138"/>
                  <a:pt x="590598" y="1816138"/>
                </a:cubicBezTo>
                <a:cubicBezTo>
                  <a:pt x="625667" y="1816138"/>
                  <a:pt x="654097" y="1787709"/>
                  <a:pt x="654097" y="1752641"/>
                </a:cubicBezTo>
                <a:cubicBezTo>
                  <a:pt x="654097" y="1717573"/>
                  <a:pt x="625667" y="1689145"/>
                  <a:pt x="590598" y="1689145"/>
                </a:cubicBezTo>
                <a:close/>
                <a:moveTo>
                  <a:pt x="323901" y="1689145"/>
                </a:moveTo>
                <a:cubicBezTo>
                  <a:pt x="288831" y="1689145"/>
                  <a:pt x="260402" y="1717573"/>
                  <a:pt x="260402" y="1752642"/>
                </a:cubicBezTo>
                <a:cubicBezTo>
                  <a:pt x="260402" y="1787710"/>
                  <a:pt x="288831" y="1816138"/>
                  <a:pt x="323901" y="1816138"/>
                </a:cubicBezTo>
                <a:cubicBezTo>
                  <a:pt x="358971" y="1816138"/>
                  <a:pt x="387400" y="1787710"/>
                  <a:pt x="387400" y="1752642"/>
                </a:cubicBezTo>
                <a:cubicBezTo>
                  <a:pt x="387400" y="1717573"/>
                  <a:pt x="358971" y="1689145"/>
                  <a:pt x="323901" y="1689145"/>
                </a:cubicBezTo>
                <a:close/>
                <a:moveTo>
                  <a:pt x="1657384" y="1689144"/>
                </a:moveTo>
                <a:cubicBezTo>
                  <a:pt x="1622317" y="1689144"/>
                  <a:pt x="1593886" y="1717572"/>
                  <a:pt x="1593886" y="1752640"/>
                </a:cubicBezTo>
                <a:cubicBezTo>
                  <a:pt x="1593886" y="1787709"/>
                  <a:pt x="1622317" y="1816137"/>
                  <a:pt x="1657384" y="1816137"/>
                </a:cubicBezTo>
                <a:cubicBezTo>
                  <a:pt x="1692455" y="1816137"/>
                  <a:pt x="1720885" y="1787709"/>
                  <a:pt x="1720885" y="1752640"/>
                </a:cubicBezTo>
                <a:cubicBezTo>
                  <a:pt x="1720885" y="1717572"/>
                  <a:pt x="1692455" y="1689144"/>
                  <a:pt x="1657384" y="1689144"/>
                </a:cubicBezTo>
                <a:close/>
                <a:moveTo>
                  <a:pt x="1390687" y="1689144"/>
                </a:moveTo>
                <a:cubicBezTo>
                  <a:pt x="1355618" y="1689144"/>
                  <a:pt x="1327188" y="1717572"/>
                  <a:pt x="1327188" y="1752641"/>
                </a:cubicBezTo>
                <a:cubicBezTo>
                  <a:pt x="1327188" y="1787709"/>
                  <a:pt x="1355618" y="1816137"/>
                  <a:pt x="1390687" y="1816137"/>
                </a:cubicBezTo>
                <a:cubicBezTo>
                  <a:pt x="1425757" y="1816137"/>
                  <a:pt x="1454187" y="1787709"/>
                  <a:pt x="1454187" y="1752641"/>
                </a:cubicBezTo>
                <a:cubicBezTo>
                  <a:pt x="1454187" y="1717572"/>
                  <a:pt x="1425757" y="1689144"/>
                  <a:pt x="1390687" y="1689144"/>
                </a:cubicBezTo>
                <a:close/>
                <a:moveTo>
                  <a:pt x="1123991" y="1689144"/>
                </a:moveTo>
                <a:cubicBezTo>
                  <a:pt x="1088921" y="1689144"/>
                  <a:pt x="1060491" y="1717573"/>
                  <a:pt x="1060491" y="1752641"/>
                </a:cubicBezTo>
                <a:cubicBezTo>
                  <a:pt x="1060491" y="1787709"/>
                  <a:pt x="1088921" y="1816138"/>
                  <a:pt x="1123991" y="1816138"/>
                </a:cubicBezTo>
                <a:cubicBezTo>
                  <a:pt x="1159060" y="1816138"/>
                  <a:pt x="1187490" y="1787709"/>
                  <a:pt x="1187490" y="1752641"/>
                </a:cubicBezTo>
                <a:cubicBezTo>
                  <a:pt x="1187490" y="1717573"/>
                  <a:pt x="1159060" y="1689144"/>
                  <a:pt x="1123991" y="1689144"/>
                </a:cubicBezTo>
                <a:close/>
                <a:moveTo>
                  <a:pt x="857294" y="1689144"/>
                </a:moveTo>
                <a:cubicBezTo>
                  <a:pt x="822225" y="1689144"/>
                  <a:pt x="793795" y="1717573"/>
                  <a:pt x="793795" y="1752641"/>
                </a:cubicBezTo>
                <a:cubicBezTo>
                  <a:pt x="793795" y="1787709"/>
                  <a:pt x="822225" y="1816138"/>
                  <a:pt x="857294" y="1816138"/>
                </a:cubicBezTo>
                <a:cubicBezTo>
                  <a:pt x="892364" y="1816138"/>
                  <a:pt x="920793" y="1787709"/>
                  <a:pt x="920793" y="1752641"/>
                </a:cubicBezTo>
                <a:cubicBezTo>
                  <a:pt x="920793" y="1717573"/>
                  <a:pt x="892364" y="1689144"/>
                  <a:pt x="857294" y="1689144"/>
                </a:cubicBezTo>
                <a:close/>
                <a:moveTo>
                  <a:pt x="2990917" y="1689143"/>
                </a:moveTo>
                <a:cubicBezTo>
                  <a:pt x="2955852" y="1689143"/>
                  <a:pt x="2927427" y="1717571"/>
                  <a:pt x="2927427" y="1752639"/>
                </a:cubicBezTo>
                <a:cubicBezTo>
                  <a:pt x="2927427" y="1787707"/>
                  <a:pt x="2955852" y="1816136"/>
                  <a:pt x="2990917" y="1816136"/>
                </a:cubicBezTo>
                <a:cubicBezTo>
                  <a:pt x="3025981" y="1816136"/>
                  <a:pt x="3054407" y="1787707"/>
                  <a:pt x="3054407" y="1752639"/>
                </a:cubicBezTo>
                <a:cubicBezTo>
                  <a:pt x="3054407" y="1717571"/>
                  <a:pt x="3025981" y="1689143"/>
                  <a:pt x="2990917" y="1689143"/>
                </a:cubicBezTo>
                <a:close/>
                <a:moveTo>
                  <a:pt x="2724260" y="1689143"/>
                </a:moveTo>
                <a:cubicBezTo>
                  <a:pt x="2689152" y="1689143"/>
                  <a:pt x="2660740" y="1717571"/>
                  <a:pt x="2660740" y="1752640"/>
                </a:cubicBezTo>
                <a:cubicBezTo>
                  <a:pt x="2660740" y="1787708"/>
                  <a:pt x="2689152" y="1816136"/>
                  <a:pt x="2724260" y="1816136"/>
                </a:cubicBezTo>
                <a:cubicBezTo>
                  <a:pt x="2759325" y="1816136"/>
                  <a:pt x="2787750" y="1787708"/>
                  <a:pt x="2787750" y="1752640"/>
                </a:cubicBezTo>
                <a:cubicBezTo>
                  <a:pt x="2787750" y="1717571"/>
                  <a:pt x="2759325" y="1689143"/>
                  <a:pt x="2724260" y="1689143"/>
                </a:cubicBezTo>
                <a:close/>
                <a:moveTo>
                  <a:pt x="2457500" y="1689143"/>
                </a:moveTo>
                <a:cubicBezTo>
                  <a:pt x="2422429" y="1689143"/>
                  <a:pt x="2394006" y="1717572"/>
                  <a:pt x="2394006" y="1752640"/>
                </a:cubicBezTo>
                <a:cubicBezTo>
                  <a:pt x="2394006" y="1787708"/>
                  <a:pt x="2422429" y="1816137"/>
                  <a:pt x="2457500" y="1816137"/>
                </a:cubicBezTo>
                <a:cubicBezTo>
                  <a:pt x="2492577" y="1816137"/>
                  <a:pt x="2521015" y="1787708"/>
                  <a:pt x="2521015" y="1752640"/>
                </a:cubicBezTo>
                <a:cubicBezTo>
                  <a:pt x="2521015" y="1717572"/>
                  <a:pt x="2492577" y="1689143"/>
                  <a:pt x="2457500" y="1689143"/>
                </a:cubicBezTo>
                <a:close/>
                <a:moveTo>
                  <a:pt x="2190807" y="1689143"/>
                </a:moveTo>
                <a:cubicBezTo>
                  <a:pt x="2155740" y="1689143"/>
                  <a:pt x="2127318" y="1717572"/>
                  <a:pt x="2127318" y="1752640"/>
                </a:cubicBezTo>
                <a:cubicBezTo>
                  <a:pt x="2127318" y="1787708"/>
                  <a:pt x="2155740" y="1816137"/>
                  <a:pt x="2190807" y="1816137"/>
                </a:cubicBezTo>
                <a:cubicBezTo>
                  <a:pt x="2225868" y="1816137"/>
                  <a:pt x="2254301" y="1787708"/>
                  <a:pt x="2254301" y="1752640"/>
                </a:cubicBezTo>
                <a:cubicBezTo>
                  <a:pt x="2254301" y="1717572"/>
                  <a:pt x="2225868" y="1689143"/>
                  <a:pt x="2190807" y="1689143"/>
                </a:cubicBezTo>
                <a:close/>
                <a:moveTo>
                  <a:pt x="1924092" y="1689143"/>
                </a:moveTo>
                <a:cubicBezTo>
                  <a:pt x="1889015" y="1689143"/>
                  <a:pt x="1860584" y="1717572"/>
                  <a:pt x="1860584" y="1752640"/>
                </a:cubicBezTo>
                <a:cubicBezTo>
                  <a:pt x="1860584" y="1787708"/>
                  <a:pt x="1889015" y="1816137"/>
                  <a:pt x="1924092" y="1816137"/>
                </a:cubicBezTo>
                <a:cubicBezTo>
                  <a:pt x="1959159" y="1816137"/>
                  <a:pt x="1987612" y="1787708"/>
                  <a:pt x="1987612" y="1752640"/>
                </a:cubicBezTo>
                <a:cubicBezTo>
                  <a:pt x="1987612" y="1717572"/>
                  <a:pt x="1959159" y="1689143"/>
                  <a:pt x="1924092" y="1689143"/>
                </a:cubicBezTo>
                <a:close/>
                <a:moveTo>
                  <a:pt x="4057695" y="1689142"/>
                </a:moveTo>
                <a:cubicBezTo>
                  <a:pt x="4022619" y="1689142"/>
                  <a:pt x="3994189" y="1717570"/>
                  <a:pt x="3994189" y="1752638"/>
                </a:cubicBezTo>
                <a:cubicBezTo>
                  <a:pt x="3994189" y="1787707"/>
                  <a:pt x="4022619" y="1816135"/>
                  <a:pt x="4057695" y="1816135"/>
                </a:cubicBezTo>
                <a:cubicBezTo>
                  <a:pt x="4092669" y="1816135"/>
                  <a:pt x="4121092" y="1787707"/>
                  <a:pt x="4121092" y="1752638"/>
                </a:cubicBezTo>
                <a:cubicBezTo>
                  <a:pt x="4121092" y="1717570"/>
                  <a:pt x="4092669" y="1689142"/>
                  <a:pt x="4057695" y="1689142"/>
                </a:cubicBezTo>
                <a:close/>
                <a:moveTo>
                  <a:pt x="3790981" y="1689142"/>
                </a:moveTo>
                <a:cubicBezTo>
                  <a:pt x="3755920" y="1689142"/>
                  <a:pt x="3727495" y="1717571"/>
                  <a:pt x="3727495" y="1752639"/>
                </a:cubicBezTo>
                <a:cubicBezTo>
                  <a:pt x="3727495" y="1787707"/>
                  <a:pt x="3755920" y="1816135"/>
                  <a:pt x="3790981" y="1816135"/>
                </a:cubicBezTo>
                <a:cubicBezTo>
                  <a:pt x="3826049" y="1816135"/>
                  <a:pt x="3854483" y="1787707"/>
                  <a:pt x="3854483" y="1752639"/>
                </a:cubicBezTo>
                <a:cubicBezTo>
                  <a:pt x="3854483" y="1717571"/>
                  <a:pt x="3826049" y="1689142"/>
                  <a:pt x="3790981" y="1689142"/>
                </a:cubicBezTo>
                <a:close/>
                <a:moveTo>
                  <a:pt x="3524306" y="1689142"/>
                </a:moveTo>
                <a:cubicBezTo>
                  <a:pt x="3489234" y="1689142"/>
                  <a:pt x="3460797" y="1717571"/>
                  <a:pt x="3460797" y="1752639"/>
                </a:cubicBezTo>
                <a:cubicBezTo>
                  <a:pt x="3460797" y="1787707"/>
                  <a:pt x="3489234" y="1816136"/>
                  <a:pt x="3524306" y="1816136"/>
                </a:cubicBezTo>
                <a:cubicBezTo>
                  <a:pt x="3559378" y="1816136"/>
                  <a:pt x="3587804" y="1787707"/>
                  <a:pt x="3587804" y="1752639"/>
                </a:cubicBezTo>
                <a:cubicBezTo>
                  <a:pt x="3587804" y="1717571"/>
                  <a:pt x="3559378" y="1689142"/>
                  <a:pt x="3524306" y="1689142"/>
                </a:cubicBezTo>
                <a:close/>
                <a:moveTo>
                  <a:pt x="3257573" y="1689142"/>
                </a:moveTo>
                <a:cubicBezTo>
                  <a:pt x="3222509" y="1689142"/>
                  <a:pt x="3194083" y="1717571"/>
                  <a:pt x="3194083" y="1752639"/>
                </a:cubicBezTo>
                <a:cubicBezTo>
                  <a:pt x="3194083" y="1787707"/>
                  <a:pt x="3222509" y="1816136"/>
                  <a:pt x="3257573" y="1816136"/>
                </a:cubicBezTo>
                <a:cubicBezTo>
                  <a:pt x="3292638" y="1816136"/>
                  <a:pt x="3321065" y="1787707"/>
                  <a:pt x="3321065" y="1752639"/>
                </a:cubicBezTo>
                <a:cubicBezTo>
                  <a:pt x="3321065" y="1717571"/>
                  <a:pt x="3292638" y="1689142"/>
                  <a:pt x="3257573" y="1689142"/>
                </a:cubicBezTo>
                <a:close/>
                <a:moveTo>
                  <a:pt x="5391099" y="1689141"/>
                </a:moveTo>
                <a:cubicBezTo>
                  <a:pt x="5356039" y="1689141"/>
                  <a:pt x="5327599" y="1717569"/>
                  <a:pt x="5327599" y="1752637"/>
                </a:cubicBezTo>
                <a:cubicBezTo>
                  <a:pt x="5327599" y="1787706"/>
                  <a:pt x="5356039" y="1816134"/>
                  <a:pt x="5391099" y="1816134"/>
                </a:cubicBezTo>
                <a:cubicBezTo>
                  <a:pt x="5426170" y="1816134"/>
                  <a:pt x="5454596" y="1787706"/>
                  <a:pt x="5454596" y="1752637"/>
                </a:cubicBezTo>
                <a:cubicBezTo>
                  <a:pt x="5454596" y="1717569"/>
                  <a:pt x="5426170" y="1689141"/>
                  <a:pt x="5391099" y="1689141"/>
                </a:cubicBezTo>
                <a:close/>
                <a:moveTo>
                  <a:pt x="5124395" y="1689141"/>
                </a:moveTo>
                <a:cubicBezTo>
                  <a:pt x="5089318" y="1689141"/>
                  <a:pt x="5060881" y="1717569"/>
                  <a:pt x="5060881" y="1752638"/>
                </a:cubicBezTo>
                <a:cubicBezTo>
                  <a:pt x="5060881" y="1787706"/>
                  <a:pt x="5089318" y="1816135"/>
                  <a:pt x="5124395" y="1816135"/>
                </a:cubicBezTo>
                <a:cubicBezTo>
                  <a:pt x="5159470" y="1816135"/>
                  <a:pt x="5187901" y="1787706"/>
                  <a:pt x="5187901" y="1752638"/>
                </a:cubicBezTo>
                <a:cubicBezTo>
                  <a:pt x="5187901" y="1717569"/>
                  <a:pt x="5159470" y="1689141"/>
                  <a:pt x="5124395" y="1689141"/>
                </a:cubicBezTo>
                <a:close/>
                <a:moveTo>
                  <a:pt x="4857694" y="1689141"/>
                </a:moveTo>
                <a:cubicBezTo>
                  <a:pt x="4822619" y="1689141"/>
                  <a:pt x="4794186" y="1717570"/>
                  <a:pt x="4794186" y="1752638"/>
                </a:cubicBezTo>
                <a:cubicBezTo>
                  <a:pt x="4794186" y="1787706"/>
                  <a:pt x="4822619" y="1816135"/>
                  <a:pt x="4857694" y="1816135"/>
                </a:cubicBezTo>
                <a:cubicBezTo>
                  <a:pt x="4892772" y="1816135"/>
                  <a:pt x="4921192" y="1787706"/>
                  <a:pt x="4921192" y="1752638"/>
                </a:cubicBezTo>
                <a:cubicBezTo>
                  <a:pt x="4921192" y="1717570"/>
                  <a:pt x="4892772" y="1689141"/>
                  <a:pt x="4857694" y="1689141"/>
                </a:cubicBezTo>
                <a:close/>
                <a:moveTo>
                  <a:pt x="4591027" y="1689141"/>
                </a:moveTo>
                <a:cubicBezTo>
                  <a:pt x="4555948" y="1689141"/>
                  <a:pt x="4527531" y="1717570"/>
                  <a:pt x="4527531" y="1752638"/>
                </a:cubicBezTo>
                <a:cubicBezTo>
                  <a:pt x="4527531" y="1787706"/>
                  <a:pt x="4555948" y="1816135"/>
                  <a:pt x="4591027" y="1816135"/>
                </a:cubicBezTo>
                <a:cubicBezTo>
                  <a:pt x="4626080" y="1816135"/>
                  <a:pt x="4654496" y="1787706"/>
                  <a:pt x="4654496" y="1752638"/>
                </a:cubicBezTo>
                <a:cubicBezTo>
                  <a:pt x="4654496" y="1717570"/>
                  <a:pt x="4626080" y="1689141"/>
                  <a:pt x="4591027" y="1689141"/>
                </a:cubicBezTo>
                <a:close/>
                <a:moveTo>
                  <a:pt x="4324320" y="1689141"/>
                </a:moveTo>
                <a:cubicBezTo>
                  <a:pt x="4289238" y="1689141"/>
                  <a:pt x="4260813" y="1717570"/>
                  <a:pt x="4260813" y="1752638"/>
                </a:cubicBezTo>
                <a:cubicBezTo>
                  <a:pt x="4260813" y="1787707"/>
                  <a:pt x="4289238" y="1816135"/>
                  <a:pt x="4324320" y="1816135"/>
                </a:cubicBezTo>
                <a:cubicBezTo>
                  <a:pt x="4359376" y="1816135"/>
                  <a:pt x="4387806" y="1787707"/>
                  <a:pt x="4387806" y="1752638"/>
                </a:cubicBezTo>
                <a:cubicBezTo>
                  <a:pt x="4387806" y="1717570"/>
                  <a:pt x="4359376" y="1689141"/>
                  <a:pt x="4324320" y="1689141"/>
                </a:cubicBezTo>
                <a:close/>
                <a:moveTo>
                  <a:pt x="6457868" y="1689140"/>
                </a:moveTo>
                <a:cubicBezTo>
                  <a:pt x="6422798" y="1689140"/>
                  <a:pt x="6394368" y="1717568"/>
                  <a:pt x="6394368" y="1752636"/>
                </a:cubicBezTo>
                <a:cubicBezTo>
                  <a:pt x="6394368" y="1787705"/>
                  <a:pt x="6422798" y="1816133"/>
                  <a:pt x="6457868" y="1816133"/>
                </a:cubicBezTo>
                <a:cubicBezTo>
                  <a:pt x="6492938" y="1816133"/>
                  <a:pt x="6521368" y="1787705"/>
                  <a:pt x="6521368" y="1752636"/>
                </a:cubicBezTo>
                <a:cubicBezTo>
                  <a:pt x="6521368" y="1717568"/>
                  <a:pt x="6492938" y="1689140"/>
                  <a:pt x="6457868" y="1689140"/>
                </a:cubicBezTo>
                <a:close/>
                <a:moveTo>
                  <a:pt x="6191168" y="1689140"/>
                </a:moveTo>
                <a:cubicBezTo>
                  <a:pt x="6156098" y="1689140"/>
                  <a:pt x="6127668" y="1717569"/>
                  <a:pt x="6127668" y="1752637"/>
                </a:cubicBezTo>
                <a:cubicBezTo>
                  <a:pt x="6127668" y="1787705"/>
                  <a:pt x="6156098" y="1816134"/>
                  <a:pt x="6191168" y="1816134"/>
                </a:cubicBezTo>
                <a:cubicBezTo>
                  <a:pt x="6226238" y="1816134"/>
                  <a:pt x="6254668" y="1787705"/>
                  <a:pt x="6254668" y="1752637"/>
                </a:cubicBezTo>
                <a:cubicBezTo>
                  <a:pt x="6254668" y="1717569"/>
                  <a:pt x="6226238" y="1689140"/>
                  <a:pt x="6191168" y="1689140"/>
                </a:cubicBezTo>
                <a:close/>
                <a:moveTo>
                  <a:pt x="5924469" y="1689140"/>
                </a:moveTo>
                <a:cubicBezTo>
                  <a:pt x="5889400" y="1689140"/>
                  <a:pt x="5860973" y="1717569"/>
                  <a:pt x="5860973" y="1752637"/>
                </a:cubicBezTo>
                <a:cubicBezTo>
                  <a:pt x="5860973" y="1787705"/>
                  <a:pt x="5889400" y="1816134"/>
                  <a:pt x="5924469" y="1816134"/>
                </a:cubicBezTo>
                <a:cubicBezTo>
                  <a:pt x="5959546" y="1816134"/>
                  <a:pt x="5987982" y="1787705"/>
                  <a:pt x="5987982" y="1752637"/>
                </a:cubicBezTo>
                <a:cubicBezTo>
                  <a:pt x="5987982" y="1717569"/>
                  <a:pt x="5959546" y="1689140"/>
                  <a:pt x="5924469" y="1689140"/>
                </a:cubicBezTo>
                <a:close/>
                <a:moveTo>
                  <a:pt x="5657777" y="1689140"/>
                </a:moveTo>
                <a:cubicBezTo>
                  <a:pt x="5622709" y="1689140"/>
                  <a:pt x="5594291" y="1717569"/>
                  <a:pt x="5594291" y="1752637"/>
                </a:cubicBezTo>
                <a:cubicBezTo>
                  <a:pt x="5594291" y="1787705"/>
                  <a:pt x="5622709" y="1816134"/>
                  <a:pt x="5657777" y="1816134"/>
                </a:cubicBezTo>
                <a:cubicBezTo>
                  <a:pt x="5692856" y="1816134"/>
                  <a:pt x="5721277" y="1787705"/>
                  <a:pt x="5721277" y="1752637"/>
                </a:cubicBezTo>
                <a:cubicBezTo>
                  <a:pt x="5721277" y="1717569"/>
                  <a:pt x="5692856" y="1689140"/>
                  <a:pt x="5657777" y="1689140"/>
                </a:cubicBezTo>
                <a:close/>
                <a:moveTo>
                  <a:pt x="7791368" y="1689139"/>
                </a:moveTo>
                <a:cubicBezTo>
                  <a:pt x="7756298" y="1689139"/>
                  <a:pt x="7727868" y="1717567"/>
                  <a:pt x="7727868" y="1752636"/>
                </a:cubicBezTo>
                <a:cubicBezTo>
                  <a:pt x="7727868" y="1787704"/>
                  <a:pt x="7756298" y="1816132"/>
                  <a:pt x="7791368" y="1816132"/>
                </a:cubicBezTo>
                <a:cubicBezTo>
                  <a:pt x="7826438" y="1816132"/>
                  <a:pt x="7854868" y="1787704"/>
                  <a:pt x="7854868" y="1752636"/>
                </a:cubicBezTo>
                <a:cubicBezTo>
                  <a:pt x="7854868" y="1717567"/>
                  <a:pt x="7826438" y="1689139"/>
                  <a:pt x="7791368" y="1689139"/>
                </a:cubicBezTo>
                <a:close/>
                <a:moveTo>
                  <a:pt x="7524668" y="1689139"/>
                </a:moveTo>
                <a:cubicBezTo>
                  <a:pt x="7489598" y="1689139"/>
                  <a:pt x="7461168" y="1717567"/>
                  <a:pt x="7461168" y="1752636"/>
                </a:cubicBezTo>
                <a:cubicBezTo>
                  <a:pt x="7461168" y="1787704"/>
                  <a:pt x="7489598" y="1816133"/>
                  <a:pt x="7524668" y="1816133"/>
                </a:cubicBezTo>
                <a:cubicBezTo>
                  <a:pt x="7559738" y="1816133"/>
                  <a:pt x="7588168" y="1787704"/>
                  <a:pt x="7588168" y="1752636"/>
                </a:cubicBezTo>
                <a:cubicBezTo>
                  <a:pt x="7588168" y="1717567"/>
                  <a:pt x="7559738" y="1689139"/>
                  <a:pt x="7524668" y="1689139"/>
                </a:cubicBezTo>
                <a:close/>
                <a:moveTo>
                  <a:pt x="7257968" y="1689139"/>
                </a:moveTo>
                <a:cubicBezTo>
                  <a:pt x="7222898" y="1689139"/>
                  <a:pt x="7194468" y="1717568"/>
                  <a:pt x="7194468" y="1752636"/>
                </a:cubicBezTo>
                <a:cubicBezTo>
                  <a:pt x="7194468" y="1787704"/>
                  <a:pt x="7222898" y="1816133"/>
                  <a:pt x="7257968" y="1816133"/>
                </a:cubicBezTo>
                <a:cubicBezTo>
                  <a:pt x="7293038" y="1816133"/>
                  <a:pt x="7321468" y="1787704"/>
                  <a:pt x="7321468" y="1752636"/>
                </a:cubicBezTo>
                <a:cubicBezTo>
                  <a:pt x="7321468" y="1717568"/>
                  <a:pt x="7293038" y="1689139"/>
                  <a:pt x="7257968" y="1689139"/>
                </a:cubicBezTo>
                <a:close/>
                <a:moveTo>
                  <a:pt x="6991268" y="1689139"/>
                </a:moveTo>
                <a:cubicBezTo>
                  <a:pt x="6956198" y="1689139"/>
                  <a:pt x="6927768" y="1717568"/>
                  <a:pt x="6927768" y="1752636"/>
                </a:cubicBezTo>
                <a:cubicBezTo>
                  <a:pt x="6927768" y="1787704"/>
                  <a:pt x="6956198" y="1816133"/>
                  <a:pt x="6991268" y="1816133"/>
                </a:cubicBezTo>
                <a:cubicBezTo>
                  <a:pt x="7026338" y="1816133"/>
                  <a:pt x="7054768" y="1787704"/>
                  <a:pt x="7054768" y="1752636"/>
                </a:cubicBezTo>
                <a:cubicBezTo>
                  <a:pt x="7054768" y="1717568"/>
                  <a:pt x="7026338" y="1689139"/>
                  <a:pt x="6991268" y="1689139"/>
                </a:cubicBezTo>
                <a:close/>
                <a:moveTo>
                  <a:pt x="6724568" y="1689139"/>
                </a:moveTo>
                <a:cubicBezTo>
                  <a:pt x="6689498" y="1689139"/>
                  <a:pt x="6661068" y="1717568"/>
                  <a:pt x="6661068" y="1752636"/>
                </a:cubicBezTo>
                <a:cubicBezTo>
                  <a:pt x="6661068" y="1787705"/>
                  <a:pt x="6689498" y="1816133"/>
                  <a:pt x="6724568" y="1816133"/>
                </a:cubicBezTo>
                <a:cubicBezTo>
                  <a:pt x="6759638" y="1816133"/>
                  <a:pt x="6788068" y="1787705"/>
                  <a:pt x="6788068" y="1752636"/>
                </a:cubicBezTo>
                <a:cubicBezTo>
                  <a:pt x="6788068" y="1717568"/>
                  <a:pt x="6759638" y="1689139"/>
                  <a:pt x="6724568" y="1689139"/>
                </a:cubicBezTo>
                <a:close/>
                <a:moveTo>
                  <a:pt x="8858168" y="1689138"/>
                </a:moveTo>
                <a:cubicBezTo>
                  <a:pt x="8823098" y="1689138"/>
                  <a:pt x="8794668" y="1717566"/>
                  <a:pt x="8794668" y="1752635"/>
                </a:cubicBezTo>
                <a:cubicBezTo>
                  <a:pt x="8794668" y="1787703"/>
                  <a:pt x="8823098" y="1816132"/>
                  <a:pt x="8858168" y="1816132"/>
                </a:cubicBezTo>
                <a:cubicBezTo>
                  <a:pt x="8893238" y="1816132"/>
                  <a:pt x="8921668" y="1787703"/>
                  <a:pt x="8921668" y="1752635"/>
                </a:cubicBezTo>
                <a:cubicBezTo>
                  <a:pt x="8921668" y="1717566"/>
                  <a:pt x="8893238" y="1689138"/>
                  <a:pt x="8858168" y="1689138"/>
                </a:cubicBezTo>
                <a:close/>
                <a:moveTo>
                  <a:pt x="8591468" y="1689138"/>
                </a:moveTo>
                <a:cubicBezTo>
                  <a:pt x="8556398" y="1689138"/>
                  <a:pt x="8527968" y="1717567"/>
                  <a:pt x="8527968" y="1752635"/>
                </a:cubicBezTo>
                <a:cubicBezTo>
                  <a:pt x="8527968" y="1787703"/>
                  <a:pt x="8556398" y="1816132"/>
                  <a:pt x="8591468" y="1816132"/>
                </a:cubicBezTo>
                <a:cubicBezTo>
                  <a:pt x="8626538" y="1816132"/>
                  <a:pt x="8654968" y="1787703"/>
                  <a:pt x="8654968" y="1752635"/>
                </a:cubicBezTo>
                <a:cubicBezTo>
                  <a:pt x="8654968" y="1717567"/>
                  <a:pt x="8626538" y="1689138"/>
                  <a:pt x="8591468" y="1689138"/>
                </a:cubicBezTo>
                <a:close/>
                <a:moveTo>
                  <a:pt x="8324768" y="1689138"/>
                </a:moveTo>
                <a:cubicBezTo>
                  <a:pt x="8289698" y="1689138"/>
                  <a:pt x="8261268" y="1717567"/>
                  <a:pt x="8261268" y="1752635"/>
                </a:cubicBezTo>
                <a:cubicBezTo>
                  <a:pt x="8261268" y="1787704"/>
                  <a:pt x="8289698" y="1816132"/>
                  <a:pt x="8324768" y="1816132"/>
                </a:cubicBezTo>
                <a:cubicBezTo>
                  <a:pt x="8359838" y="1816132"/>
                  <a:pt x="8388268" y="1787704"/>
                  <a:pt x="8388268" y="1752635"/>
                </a:cubicBezTo>
                <a:cubicBezTo>
                  <a:pt x="8388268" y="1717567"/>
                  <a:pt x="8359838" y="1689138"/>
                  <a:pt x="8324768" y="1689138"/>
                </a:cubicBezTo>
                <a:close/>
                <a:moveTo>
                  <a:pt x="8058068" y="1689138"/>
                </a:moveTo>
                <a:cubicBezTo>
                  <a:pt x="8022998" y="1689138"/>
                  <a:pt x="7994568" y="1717567"/>
                  <a:pt x="7994568" y="1752635"/>
                </a:cubicBezTo>
                <a:cubicBezTo>
                  <a:pt x="7994568" y="1787704"/>
                  <a:pt x="8022998" y="1816132"/>
                  <a:pt x="8058068" y="1816132"/>
                </a:cubicBezTo>
                <a:cubicBezTo>
                  <a:pt x="8093138" y="1816132"/>
                  <a:pt x="8121568" y="1787704"/>
                  <a:pt x="8121568" y="1752635"/>
                </a:cubicBezTo>
                <a:cubicBezTo>
                  <a:pt x="8121568" y="1717567"/>
                  <a:pt x="8093138" y="1689138"/>
                  <a:pt x="8058068" y="1689138"/>
                </a:cubicBezTo>
                <a:close/>
                <a:moveTo>
                  <a:pt x="10191668" y="1689137"/>
                </a:moveTo>
                <a:cubicBezTo>
                  <a:pt x="10156598" y="1689137"/>
                  <a:pt x="10128168" y="1717565"/>
                  <a:pt x="10128168" y="1752634"/>
                </a:cubicBezTo>
                <a:cubicBezTo>
                  <a:pt x="10128168" y="1787702"/>
                  <a:pt x="10156598" y="1816131"/>
                  <a:pt x="10191668" y="1816131"/>
                </a:cubicBezTo>
                <a:cubicBezTo>
                  <a:pt x="10226738" y="1816131"/>
                  <a:pt x="10255168" y="1787702"/>
                  <a:pt x="10255168" y="1752634"/>
                </a:cubicBezTo>
                <a:cubicBezTo>
                  <a:pt x="10255168" y="1717565"/>
                  <a:pt x="10226738" y="1689137"/>
                  <a:pt x="10191668" y="1689137"/>
                </a:cubicBezTo>
                <a:close/>
                <a:moveTo>
                  <a:pt x="9924968" y="1689137"/>
                </a:moveTo>
                <a:cubicBezTo>
                  <a:pt x="9889898" y="1689137"/>
                  <a:pt x="9861468" y="1717565"/>
                  <a:pt x="9861468" y="1752634"/>
                </a:cubicBezTo>
                <a:cubicBezTo>
                  <a:pt x="9861468" y="1787702"/>
                  <a:pt x="9889898" y="1816131"/>
                  <a:pt x="9924968" y="1816131"/>
                </a:cubicBezTo>
                <a:cubicBezTo>
                  <a:pt x="9960038" y="1816131"/>
                  <a:pt x="9988468" y="1787702"/>
                  <a:pt x="9988468" y="1752634"/>
                </a:cubicBezTo>
                <a:cubicBezTo>
                  <a:pt x="9988468" y="1717565"/>
                  <a:pt x="9960038" y="1689137"/>
                  <a:pt x="9924968" y="1689137"/>
                </a:cubicBezTo>
                <a:close/>
                <a:moveTo>
                  <a:pt x="9658268" y="1689137"/>
                </a:moveTo>
                <a:cubicBezTo>
                  <a:pt x="9623198" y="1689137"/>
                  <a:pt x="9594768" y="1717566"/>
                  <a:pt x="9594768" y="1752634"/>
                </a:cubicBezTo>
                <a:cubicBezTo>
                  <a:pt x="9594768" y="1787702"/>
                  <a:pt x="9623198" y="1816131"/>
                  <a:pt x="9658268" y="1816131"/>
                </a:cubicBezTo>
                <a:cubicBezTo>
                  <a:pt x="9693338" y="1816131"/>
                  <a:pt x="9721768" y="1787702"/>
                  <a:pt x="9721768" y="1752634"/>
                </a:cubicBezTo>
                <a:cubicBezTo>
                  <a:pt x="9721768" y="1717566"/>
                  <a:pt x="9693338" y="1689137"/>
                  <a:pt x="9658268" y="1689137"/>
                </a:cubicBezTo>
                <a:close/>
                <a:moveTo>
                  <a:pt x="9391568" y="1689137"/>
                </a:moveTo>
                <a:cubicBezTo>
                  <a:pt x="9356498" y="1689137"/>
                  <a:pt x="9328068" y="1717566"/>
                  <a:pt x="9328068" y="1752634"/>
                </a:cubicBezTo>
                <a:cubicBezTo>
                  <a:pt x="9328068" y="1787703"/>
                  <a:pt x="9356498" y="1816131"/>
                  <a:pt x="9391568" y="1816131"/>
                </a:cubicBezTo>
                <a:cubicBezTo>
                  <a:pt x="9426638" y="1816131"/>
                  <a:pt x="9455068" y="1787703"/>
                  <a:pt x="9455068" y="1752634"/>
                </a:cubicBezTo>
                <a:cubicBezTo>
                  <a:pt x="9455068" y="1717566"/>
                  <a:pt x="9426638" y="1689137"/>
                  <a:pt x="9391568" y="1689137"/>
                </a:cubicBezTo>
                <a:close/>
                <a:moveTo>
                  <a:pt x="9124868" y="1689137"/>
                </a:moveTo>
                <a:cubicBezTo>
                  <a:pt x="9089798" y="1689137"/>
                  <a:pt x="9061368" y="1717566"/>
                  <a:pt x="9061368" y="1752634"/>
                </a:cubicBezTo>
                <a:cubicBezTo>
                  <a:pt x="9061368" y="1787703"/>
                  <a:pt x="9089798" y="1816132"/>
                  <a:pt x="9124868" y="1816132"/>
                </a:cubicBezTo>
                <a:cubicBezTo>
                  <a:pt x="9159938" y="1816132"/>
                  <a:pt x="9188368" y="1787703"/>
                  <a:pt x="9188368" y="1752634"/>
                </a:cubicBezTo>
                <a:cubicBezTo>
                  <a:pt x="9188368" y="1717566"/>
                  <a:pt x="9159938" y="1689137"/>
                  <a:pt x="9124868" y="1689137"/>
                </a:cubicBezTo>
                <a:close/>
                <a:moveTo>
                  <a:pt x="11525168" y="1689136"/>
                </a:moveTo>
                <a:cubicBezTo>
                  <a:pt x="11490098" y="1689136"/>
                  <a:pt x="11461668" y="1717564"/>
                  <a:pt x="11461668" y="1752633"/>
                </a:cubicBezTo>
                <a:cubicBezTo>
                  <a:pt x="11461668" y="1787701"/>
                  <a:pt x="11490098" y="1816130"/>
                  <a:pt x="11525168" y="1816130"/>
                </a:cubicBezTo>
                <a:cubicBezTo>
                  <a:pt x="11560238" y="1816130"/>
                  <a:pt x="11588668" y="1787701"/>
                  <a:pt x="11588668" y="1752633"/>
                </a:cubicBezTo>
                <a:cubicBezTo>
                  <a:pt x="11588668" y="1717564"/>
                  <a:pt x="11560238" y="1689136"/>
                  <a:pt x="11525168" y="1689136"/>
                </a:cubicBezTo>
                <a:close/>
                <a:moveTo>
                  <a:pt x="11258468" y="1689136"/>
                </a:moveTo>
                <a:cubicBezTo>
                  <a:pt x="11223398" y="1689136"/>
                  <a:pt x="11194968" y="1717564"/>
                  <a:pt x="11194968" y="1752633"/>
                </a:cubicBezTo>
                <a:cubicBezTo>
                  <a:pt x="11194968" y="1787701"/>
                  <a:pt x="11223398" y="1816130"/>
                  <a:pt x="11258468" y="1816130"/>
                </a:cubicBezTo>
                <a:cubicBezTo>
                  <a:pt x="11293538" y="1816130"/>
                  <a:pt x="11321968" y="1787701"/>
                  <a:pt x="11321968" y="1752633"/>
                </a:cubicBezTo>
                <a:cubicBezTo>
                  <a:pt x="11321968" y="1717564"/>
                  <a:pt x="11293538" y="1689136"/>
                  <a:pt x="11258468" y="1689136"/>
                </a:cubicBezTo>
                <a:close/>
                <a:moveTo>
                  <a:pt x="10991768" y="1689136"/>
                </a:moveTo>
                <a:cubicBezTo>
                  <a:pt x="10956698" y="1689136"/>
                  <a:pt x="10928268" y="1717565"/>
                  <a:pt x="10928268" y="1752633"/>
                </a:cubicBezTo>
                <a:cubicBezTo>
                  <a:pt x="10928268" y="1787701"/>
                  <a:pt x="10956698" y="1816130"/>
                  <a:pt x="10991768" y="1816130"/>
                </a:cubicBezTo>
                <a:cubicBezTo>
                  <a:pt x="11026838" y="1816130"/>
                  <a:pt x="11055268" y="1787701"/>
                  <a:pt x="11055268" y="1752633"/>
                </a:cubicBezTo>
                <a:cubicBezTo>
                  <a:pt x="11055268" y="1717565"/>
                  <a:pt x="11026838" y="1689136"/>
                  <a:pt x="10991768" y="1689136"/>
                </a:cubicBezTo>
                <a:close/>
                <a:moveTo>
                  <a:pt x="10725068" y="1689136"/>
                </a:moveTo>
                <a:cubicBezTo>
                  <a:pt x="10689998" y="1689136"/>
                  <a:pt x="10661568" y="1717565"/>
                  <a:pt x="10661568" y="1752633"/>
                </a:cubicBezTo>
                <a:cubicBezTo>
                  <a:pt x="10661568" y="1787702"/>
                  <a:pt x="10689998" y="1816130"/>
                  <a:pt x="10725068" y="1816130"/>
                </a:cubicBezTo>
                <a:cubicBezTo>
                  <a:pt x="10760138" y="1816130"/>
                  <a:pt x="10788568" y="1787702"/>
                  <a:pt x="10788568" y="1752633"/>
                </a:cubicBezTo>
                <a:cubicBezTo>
                  <a:pt x="10788568" y="1717565"/>
                  <a:pt x="10760138" y="1689136"/>
                  <a:pt x="10725068" y="1689136"/>
                </a:cubicBezTo>
                <a:close/>
                <a:moveTo>
                  <a:pt x="10458368" y="1689136"/>
                </a:moveTo>
                <a:cubicBezTo>
                  <a:pt x="10423298" y="1689136"/>
                  <a:pt x="10394868" y="1717565"/>
                  <a:pt x="10394868" y="1752633"/>
                </a:cubicBezTo>
                <a:cubicBezTo>
                  <a:pt x="10394868" y="1787702"/>
                  <a:pt x="10423298" y="1816130"/>
                  <a:pt x="10458368" y="1816130"/>
                </a:cubicBezTo>
                <a:cubicBezTo>
                  <a:pt x="10493438" y="1816130"/>
                  <a:pt x="10521868" y="1787702"/>
                  <a:pt x="10521868" y="1752633"/>
                </a:cubicBezTo>
                <a:cubicBezTo>
                  <a:pt x="10521868" y="1717565"/>
                  <a:pt x="10493438" y="1689136"/>
                  <a:pt x="10458368" y="1689136"/>
                </a:cubicBezTo>
                <a:close/>
                <a:moveTo>
                  <a:pt x="11791868" y="1689135"/>
                </a:moveTo>
                <a:cubicBezTo>
                  <a:pt x="11756798" y="1689135"/>
                  <a:pt x="11728368" y="1717564"/>
                  <a:pt x="11728368" y="1752632"/>
                </a:cubicBezTo>
                <a:cubicBezTo>
                  <a:pt x="11728368" y="1787701"/>
                  <a:pt x="11756798" y="1816129"/>
                  <a:pt x="11791868" y="1816129"/>
                </a:cubicBezTo>
                <a:cubicBezTo>
                  <a:pt x="11826938" y="1816129"/>
                  <a:pt x="11855368" y="1787701"/>
                  <a:pt x="11855368" y="1752632"/>
                </a:cubicBezTo>
                <a:cubicBezTo>
                  <a:pt x="11855368" y="1717564"/>
                  <a:pt x="11826938" y="1689135"/>
                  <a:pt x="11791868" y="1689135"/>
                </a:cubicBezTo>
                <a:close/>
                <a:moveTo>
                  <a:pt x="323901" y="1384352"/>
                </a:moveTo>
                <a:cubicBezTo>
                  <a:pt x="288831" y="1384352"/>
                  <a:pt x="260402" y="1412784"/>
                  <a:pt x="260402" y="1447856"/>
                </a:cubicBezTo>
                <a:cubicBezTo>
                  <a:pt x="260402" y="1482925"/>
                  <a:pt x="288831" y="1511354"/>
                  <a:pt x="323901" y="1511354"/>
                </a:cubicBezTo>
                <a:cubicBezTo>
                  <a:pt x="358971" y="1511354"/>
                  <a:pt x="387400" y="1482925"/>
                  <a:pt x="387400" y="1447856"/>
                </a:cubicBezTo>
                <a:cubicBezTo>
                  <a:pt x="387400" y="1412784"/>
                  <a:pt x="358971" y="1384352"/>
                  <a:pt x="323901" y="1384352"/>
                </a:cubicBezTo>
                <a:close/>
                <a:moveTo>
                  <a:pt x="1390688" y="1384351"/>
                </a:moveTo>
                <a:cubicBezTo>
                  <a:pt x="1355618" y="1384351"/>
                  <a:pt x="1327188" y="1412783"/>
                  <a:pt x="1327188" y="1447855"/>
                </a:cubicBezTo>
                <a:cubicBezTo>
                  <a:pt x="1327188" y="1482925"/>
                  <a:pt x="1355618" y="1511353"/>
                  <a:pt x="1390688" y="1511353"/>
                </a:cubicBezTo>
                <a:cubicBezTo>
                  <a:pt x="1425757" y="1511353"/>
                  <a:pt x="1454187" y="1482925"/>
                  <a:pt x="1454187" y="1447855"/>
                </a:cubicBezTo>
                <a:cubicBezTo>
                  <a:pt x="1454187" y="1412783"/>
                  <a:pt x="1425757" y="1384351"/>
                  <a:pt x="1390688" y="1384351"/>
                </a:cubicBezTo>
                <a:close/>
                <a:moveTo>
                  <a:pt x="1123991" y="1384351"/>
                </a:moveTo>
                <a:cubicBezTo>
                  <a:pt x="1088921" y="1384351"/>
                  <a:pt x="1060492" y="1412783"/>
                  <a:pt x="1060492" y="1447855"/>
                </a:cubicBezTo>
                <a:cubicBezTo>
                  <a:pt x="1060492" y="1482925"/>
                  <a:pt x="1088921" y="1511353"/>
                  <a:pt x="1123991" y="1511353"/>
                </a:cubicBezTo>
                <a:cubicBezTo>
                  <a:pt x="1159061" y="1511353"/>
                  <a:pt x="1187490" y="1482925"/>
                  <a:pt x="1187490" y="1447855"/>
                </a:cubicBezTo>
                <a:cubicBezTo>
                  <a:pt x="1187490" y="1412783"/>
                  <a:pt x="1159061" y="1384351"/>
                  <a:pt x="1123991" y="1384351"/>
                </a:cubicBezTo>
                <a:close/>
                <a:moveTo>
                  <a:pt x="857294" y="1384351"/>
                </a:moveTo>
                <a:cubicBezTo>
                  <a:pt x="822225" y="1384351"/>
                  <a:pt x="793795" y="1412783"/>
                  <a:pt x="793795" y="1447856"/>
                </a:cubicBezTo>
                <a:cubicBezTo>
                  <a:pt x="793795" y="1482925"/>
                  <a:pt x="822225" y="1511354"/>
                  <a:pt x="857294" y="1511354"/>
                </a:cubicBezTo>
                <a:cubicBezTo>
                  <a:pt x="892364" y="1511354"/>
                  <a:pt x="920794" y="1482925"/>
                  <a:pt x="920794" y="1447856"/>
                </a:cubicBezTo>
                <a:cubicBezTo>
                  <a:pt x="920794" y="1412783"/>
                  <a:pt x="892364" y="1384351"/>
                  <a:pt x="857294" y="1384351"/>
                </a:cubicBezTo>
                <a:close/>
                <a:moveTo>
                  <a:pt x="590598" y="1384351"/>
                </a:moveTo>
                <a:cubicBezTo>
                  <a:pt x="555528" y="1384351"/>
                  <a:pt x="527098" y="1412783"/>
                  <a:pt x="527098" y="1447856"/>
                </a:cubicBezTo>
                <a:cubicBezTo>
                  <a:pt x="527098" y="1482925"/>
                  <a:pt x="555528" y="1511354"/>
                  <a:pt x="590598" y="1511354"/>
                </a:cubicBezTo>
                <a:cubicBezTo>
                  <a:pt x="625667" y="1511354"/>
                  <a:pt x="654097" y="1482925"/>
                  <a:pt x="654097" y="1447856"/>
                </a:cubicBezTo>
                <a:cubicBezTo>
                  <a:pt x="654097" y="1412783"/>
                  <a:pt x="625667" y="1384351"/>
                  <a:pt x="590598" y="1384351"/>
                </a:cubicBezTo>
                <a:close/>
                <a:moveTo>
                  <a:pt x="2724260" y="1384350"/>
                </a:moveTo>
                <a:cubicBezTo>
                  <a:pt x="2689152" y="1384350"/>
                  <a:pt x="2660740" y="1412781"/>
                  <a:pt x="2660740" y="1447854"/>
                </a:cubicBezTo>
                <a:cubicBezTo>
                  <a:pt x="2660740" y="1482923"/>
                  <a:pt x="2689152" y="1511352"/>
                  <a:pt x="2724260" y="1511352"/>
                </a:cubicBezTo>
                <a:cubicBezTo>
                  <a:pt x="2759325" y="1511352"/>
                  <a:pt x="2787750" y="1482923"/>
                  <a:pt x="2787750" y="1447854"/>
                </a:cubicBezTo>
                <a:cubicBezTo>
                  <a:pt x="2787750" y="1412781"/>
                  <a:pt x="2759325" y="1384350"/>
                  <a:pt x="2724260" y="1384350"/>
                </a:cubicBezTo>
                <a:close/>
                <a:moveTo>
                  <a:pt x="2457500" y="1384350"/>
                </a:moveTo>
                <a:cubicBezTo>
                  <a:pt x="2422429" y="1384350"/>
                  <a:pt x="2394006" y="1412782"/>
                  <a:pt x="2394006" y="1447854"/>
                </a:cubicBezTo>
                <a:cubicBezTo>
                  <a:pt x="2394006" y="1482923"/>
                  <a:pt x="2422429" y="1511352"/>
                  <a:pt x="2457500" y="1511352"/>
                </a:cubicBezTo>
                <a:cubicBezTo>
                  <a:pt x="2492578" y="1511352"/>
                  <a:pt x="2521015" y="1482923"/>
                  <a:pt x="2521015" y="1447854"/>
                </a:cubicBezTo>
                <a:cubicBezTo>
                  <a:pt x="2521015" y="1412782"/>
                  <a:pt x="2492578" y="1384350"/>
                  <a:pt x="2457500" y="1384350"/>
                </a:cubicBezTo>
                <a:close/>
                <a:moveTo>
                  <a:pt x="2190807" y="1384350"/>
                </a:moveTo>
                <a:cubicBezTo>
                  <a:pt x="2155740" y="1384350"/>
                  <a:pt x="2127318" y="1412782"/>
                  <a:pt x="2127318" y="1447854"/>
                </a:cubicBezTo>
                <a:cubicBezTo>
                  <a:pt x="2127318" y="1482924"/>
                  <a:pt x="2155740" y="1511352"/>
                  <a:pt x="2190807" y="1511352"/>
                </a:cubicBezTo>
                <a:cubicBezTo>
                  <a:pt x="2225868" y="1511352"/>
                  <a:pt x="2254301" y="1482924"/>
                  <a:pt x="2254301" y="1447854"/>
                </a:cubicBezTo>
                <a:cubicBezTo>
                  <a:pt x="2254301" y="1412782"/>
                  <a:pt x="2225868" y="1384350"/>
                  <a:pt x="2190807" y="1384350"/>
                </a:cubicBezTo>
                <a:close/>
                <a:moveTo>
                  <a:pt x="1924092" y="1384350"/>
                </a:moveTo>
                <a:cubicBezTo>
                  <a:pt x="1889015" y="1384350"/>
                  <a:pt x="1860584" y="1412782"/>
                  <a:pt x="1860584" y="1447854"/>
                </a:cubicBezTo>
                <a:cubicBezTo>
                  <a:pt x="1860584" y="1482924"/>
                  <a:pt x="1889015" y="1511353"/>
                  <a:pt x="1924092" y="1511353"/>
                </a:cubicBezTo>
                <a:cubicBezTo>
                  <a:pt x="1959159" y="1511353"/>
                  <a:pt x="1987612" y="1482924"/>
                  <a:pt x="1987612" y="1447854"/>
                </a:cubicBezTo>
                <a:cubicBezTo>
                  <a:pt x="1987612" y="1412782"/>
                  <a:pt x="1959159" y="1384350"/>
                  <a:pt x="1924092" y="1384350"/>
                </a:cubicBezTo>
                <a:close/>
                <a:moveTo>
                  <a:pt x="1657384" y="1384350"/>
                </a:moveTo>
                <a:cubicBezTo>
                  <a:pt x="1622317" y="1384350"/>
                  <a:pt x="1593886" y="1412783"/>
                  <a:pt x="1593886" y="1447855"/>
                </a:cubicBezTo>
                <a:cubicBezTo>
                  <a:pt x="1593886" y="1482924"/>
                  <a:pt x="1622317" y="1511353"/>
                  <a:pt x="1657384" y="1511353"/>
                </a:cubicBezTo>
                <a:cubicBezTo>
                  <a:pt x="1692455" y="1511353"/>
                  <a:pt x="1720885" y="1482924"/>
                  <a:pt x="1720885" y="1447855"/>
                </a:cubicBezTo>
                <a:cubicBezTo>
                  <a:pt x="1720885" y="1412783"/>
                  <a:pt x="1692455" y="1384350"/>
                  <a:pt x="1657384" y="1384350"/>
                </a:cubicBezTo>
                <a:close/>
                <a:moveTo>
                  <a:pt x="3790982" y="1384349"/>
                </a:moveTo>
                <a:cubicBezTo>
                  <a:pt x="3755920" y="1384349"/>
                  <a:pt x="3727495" y="1412781"/>
                  <a:pt x="3727495" y="1447853"/>
                </a:cubicBezTo>
                <a:cubicBezTo>
                  <a:pt x="3727495" y="1482922"/>
                  <a:pt x="3755920" y="1511351"/>
                  <a:pt x="3790982" y="1511351"/>
                </a:cubicBezTo>
                <a:cubicBezTo>
                  <a:pt x="3826049" y="1511351"/>
                  <a:pt x="3854483" y="1482922"/>
                  <a:pt x="3854483" y="1447853"/>
                </a:cubicBezTo>
                <a:cubicBezTo>
                  <a:pt x="3854483" y="1412781"/>
                  <a:pt x="3826049" y="1384349"/>
                  <a:pt x="3790982" y="1384349"/>
                </a:cubicBezTo>
                <a:close/>
                <a:moveTo>
                  <a:pt x="3524306" y="1384349"/>
                </a:moveTo>
                <a:cubicBezTo>
                  <a:pt x="3489234" y="1384349"/>
                  <a:pt x="3460798" y="1412781"/>
                  <a:pt x="3460798" y="1447853"/>
                </a:cubicBezTo>
                <a:cubicBezTo>
                  <a:pt x="3460798" y="1482923"/>
                  <a:pt x="3489234" y="1511351"/>
                  <a:pt x="3524306" y="1511351"/>
                </a:cubicBezTo>
                <a:cubicBezTo>
                  <a:pt x="3559378" y="1511351"/>
                  <a:pt x="3587804" y="1482923"/>
                  <a:pt x="3587804" y="1447853"/>
                </a:cubicBezTo>
                <a:cubicBezTo>
                  <a:pt x="3587804" y="1412781"/>
                  <a:pt x="3559378" y="1384349"/>
                  <a:pt x="3524306" y="1384349"/>
                </a:cubicBezTo>
                <a:close/>
                <a:moveTo>
                  <a:pt x="3257573" y="1384349"/>
                </a:moveTo>
                <a:cubicBezTo>
                  <a:pt x="3222509" y="1384349"/>
                  <a:pt x="3194083" y="1412781"/>
                  <a:pt x="3194083" y="1447853"/>
                </a:cubicBezTo>
                <a:cubicBezTo>
                  <a:pt x="3194083" y="1482923"/>
                  <a:pt x="3222509" y="1511351"/>
                  <a:pt x="3257573" y="1511351"/>
                </a:cubicBezTo>
                <a:cubicBezTo>
                  <a:pt x="3292638" y="1511351"/>
                  <a:pt x="3321066" y="1482923"/>
                  <a:pt x="3321066" y="1447853"/>
                </a:cubicBezTo>
                <a:cubicBezTo>
                  <a:pt x="3321066" y="1412781"/>
                  <a:pt x="3292638" y="1384349"/>
                  <a:pt x="3257573" y="1384349"/>
                </a:cubicBezTo>
                <a:close/>
                <a:moveTo>
                  <a:pt x="2990917" y="1384349"/>
                </a:moveTo>
                <a:cubicBezTo>
                  <a:pt x="2955852" y="1384349"/>
                  <a:pt x="2927427" y="1412781"/>
                  <a:pt x="2927427" y="1447854"/>
                </a:cubicBezTo>
                <a:cubicBezTo>
                  <a:pt x="2927427" y="1482923"/>
                  <a:pt x="2955852" y="1511352"/>
                  <a:pt x="2990917" y="1511352"/>
                </a:cubicBezTo>
                <a:cubicBezTo>
                  <a:pt x="3025981" y="1511352"/>
                  <a:pt x="3054407" y="1482923"/>
                  <a:pt x="3054407" y="1447854"/>
                </a:cubicBezTo>
                <a:cubicBezTo>
                  <a:pt x="3054407" y="1412781"/>
                  <a:pt x="3025981" y="1384349"/>
                  <a:pt x="2990917" y="1384349"/>
                </a:cubicBezTo>
                <a:close/>
                <a:moveTo>
                  <a:pt x="4857694" y="1384348"/>
                </a:moveTo>
                <a:cubicBezTo>
                  <a:pt x="4822619" y="1384348"/>
                  <a:pt x="4794186" y="1412780"/>
                  <a:pt x="4794186" y="1447852"/>
                </a:cubicBezTo>
                <a:cubicBezTo>
                  <a:pt x="4794186" y="1482921"/>
                  <a:pt x="4822619" y="1511350"/>
                  <a:pt x="4857694" y="1511350"/>
                </a:cubicBezTo>
                <a:cubicBezTo>
                  <a:pt x="4892772" y="1511350"/>
                  <a:pt x="4921192" y="1482921"/>
                  <a:pt x="4921192" y="1447852"/>
                </a:cubicBezTo>
                <a:cubicBezTo>
                  <a:pt x="4921192" y="1412780"/>
                  <a:pt x="4892772" y="1384348"/>
                  <a:pt x="4857694" y="1384348"/>
                </a:cubicBezTo>
                <a:close/>
                <a:moveTo>
                  <a:pt x="4591027" y="1384348"/>
                </a:moveTo>
                <a:cubicBezTo>
                  <a:pt x="4555948" y="1384348"/>
                  <a:pt x="4527531" y="1412780"/>
                  <a:pt x="4527531" y="1447852"/>
                </a:cubicBezTo>
                <a:cubicBezTo>
                  <a:pt x="4527531" y="1482921"/>
                  <a:pt x="4555948" y="1511350"/>
                  <a:pt x="4591027" y="1511350"/>
                </a:cubicBezTo>
                <a:cubicBezTo>
                  <a:pt x="4626080" y="1511350"/>
                  <a:pt x="4654496" y="1482921"/>
                  <a:pt x="4654496" y="1447852"/>
                </a:cubicBezTo>
                <a:cubicBezTo>
                  <a:pt x="4654496" y="1412780"/>
                  <a:pt x="4626080" y="1384348"/>
                  <a:pt x="4591027" y="1384348"/>
                </a:cubicBezTo>
                <a:close/>
                <a:moveTo>
                  <a:pt x="4324320" y="1384348"/>
                </a:moveTo>
                <a:cubicBezTo>
                  <a:pt x="4289238" y="1384348"/>
                  <a:pt x="4260813" y="1412780"/>
                  <a:pt x="4260813" y="1447852"/>
                </a:cubicBezTo>
                <a:cubicBezTo>
                  <a:pt x="4260813" y="1482922"/>
                  <a:pt x="4289238" y="1511350"/>
                  <a:pt x="4324320" y="1511350"/>
                </a:cubicBezTo>
                <a:cubicBezTo>
                  <a:pt x="4359376" y="1511350"/>
                  <a:pt x="4387806" y="1482922"/>
                  <a:pt x="4387806" y="1447852"/>
                </a:cubicBezTo>
                <a:cubicBezTo>
                  <a:pt x="4387806" y="1412780"/>
                  <a:pt x="4359376" y="1384348"/>
                  <a:pt x="4324320" y="1384348"/>
                </a:cubicBezTo>
                <a:close/>
                <a:moveTo>
                  <a:pt x="4057695" y="1384348"/>
                </a:moveTo>
                <a:cubicBezTo>
                  <a:pt x="4022619" y="1384348"/>
                  <a:pt x="3994189" y="1412780"/>
                  <a:pt x="3994189" y="1447853"/>
                </a:cubicBezTo>
                <a:cubicBezTo>
                  <a:pt x="3994189" y="1482922"/>
                  <a:pt x="4022619" y="1511351"/>
                  <a:pt x="4057695" y="1511351"/>
                </a:cubicBezTo>
                <a:cubicBezTo>
                  <a:pt x="4092669" y="1511351"/>
                  <a:pt x="4121092" y="1482922"/>
                  <a:pt x="4121092" y="1447853"/>
                </a:cubicBezTo>
                <a:cubicBezTo>
                  <a:pt x="4121092" y="1412780"/>
                  <a:pt x="4092669" y="1384348"/>
                  <a:pt x="4057695" y="1384348"/>
                </a:cubicBezTo>
                <a:close/>
                <a:moveTo>
                  <a:pt x="5924469" y="1384347"/>
                </a:moveTo>
                <a:cubicBezTo>
                  <a:pt x="5889400" y="1384347"/>
                  <a:pt x="5860973" y="1412778"/>
                  <a:pt x="5860973" y="1447851"/>
                </a:cubicBezTo>
                <a:cubicBezTo>
                  <a:pt x="5860973" y="1482920"/>
                  <a:pt x="5889400" y="1511349"/>
                  <a:pt x="5924469" y="1511349"/>
                </a:cubicBezTo>
                <a:cubicBezTo>
                  <a:pt x="5959546" y="1511349"/>
                  <a:pt x="5987984" y="1482920"/>
                  <a:pt x="5987984" y="1447851"/>
                </a:cubicBezTo>
                <a:cubicBezTo>
                  <a:pt x="5987984" y="1412778"/>
                  <a:pt x="5959546" y="1384347"/>
                  <a:pt x="5924469" y="1384347"/>
                </a:cubicBezTo>
                <a:close/>
                <a:moveTo>
                  <a:pt x="5657777" y="1384347"/>
                </a:moveTo>
                <a:cubicBezTo>
                  <a:pt x="5622709" y="1384347"/>
                  <a:pt x="5594291" y="1412779"/>
                  <a:pt x="5594291" y="1447851"/>
                </a:cubicBezTo>
                <a:cubicBezTo>
                  <a:pt x="5594291" y="1482921"/>
                  <a:pt x="5622709" y="1511349"/>
                  <a:pt x="5657777" y="1511349"/>
                </a:cubicBezTo>
                <a:cubicBezTo>
                  <a:pt x="5692856" y="1511349"/>
                  <a:pt x="5721277" y="1482921"/>
                  <a:pt x="5721277" y="1447851"/>
                </a:cubicBezTo>
                <a:cubicBezTo>
                  <a:pt x="5721277" y="1412779"/>
                  <a:pt x="5692856" y="1384347"/>
                  <a:pt x="5657777" y="1384347"/>
                </a:cubicBezTo>
                <a:close/>
                <a:moveTo>
                  <a:pt x="5391099" y="1384347"/>
                </a:moveTo>
                <a:cubicBezTo>
                  <a:pt x="5356039" y="1384347"/>
                  <a:pt x="5327599" y="1412779"/>
                  <a:pt x="5327599" y="1447851"/>
                </a:cubicBezTo>
                <a:cubicBezTo>
                  <a:pt x="5327599" y="1482921"/>
                  <a:pt x="5356039" y="1511349"/>
                  <a:pt x="5391099" y="1511349"/>
                </a:cubicBezTo>
                <a:cubicBezTo>
                  <a:pt x="5426170" y="1511349"/>
                  <a:pt x="5454596" y="1482921"/>
                  <a:pt x="5454596" y="1447851"/>
                </a:cubicBezTo>
                <a:cubicBezTo>
                  <a:pt x="5454596" y="1412779"/>
                  <a:pt x="5426170" y="1384347"/>
                  <a:pt x="5391099" y="1384347"/>
                </a:cubicBezTo>
                <a:close/>
                <a:moveTo>
                  <a:pt x="5124395" y="1384347"/>
                </a:moveTo>
                <a:cubicBezTo>
                  <a:pt x="5089318" y="1384347"/>
                  <a:pt x="5060881" y="1412779"/>
                  <a:pt x="5060881" y="1447852"/>
                </a:cubicBezTo>
                <a:cubicBezTo>
                  <a:pt x="5060881" y="1482921"/>
                  <a:pt x="5089318" y="1511350"/>
                  <a:pt x="5124395" y="1511350"/>
                </a:cubicBezTo>
                <a:cubicBezTo>
                  <a:pt x="5159470" y="1511350"/>
                  <a:pt x="5187901" y="1482921"/>
                  <a:pt x="5187901" y="1447852"/>
                </a:cubicBezTo>
                <a:cubicBezTo>
                  <a:pt x="5187901" y="1412779"/>
                  <a:pt x="5159470" y="1384347"/>
                  <a:pt x="5124395" y="1384347"/>
                </a:cubicBezTo>
                <a:close/>
                <a:moveTo>
                  <a:pt x="7257968" y="1384346"/>
                </a:moveTo>
                <a:cubicBezTo>
                  <a:pt x="7222898" y="1384346"/>
                  <a:pt x="7194468" y="1412777"/>
                  <a:pt x="7194468" y="1447850"/>
                </a:cubicBezTo>
                <a:cubicBezTo>
                  <a:pt x="7194468" y="1482919"/>
                  <a:pt x="7222898" y="1511348"/>
                  <a:pt x="7257968" y="1511348"/>
                </a:cubicBezTo>
                <a:cubicBezTo>
                  <a:pt x="7293038" y="1511348"/>
                  <a:pt x="7321468" y="1482919"/>
                  <a:pt x="7321468" y="1447850"/>
                </a:cubicBezTo>
                <a:cubicBezTo>
                  <a:pt x="7321468" y="1412777"/>
                  <a:pt x="7293038" y="1384346"/>
                  <a:pt x="7257968" y="1384346"/>
                </a:cubicBezTo>
                <a:close/>
                <a:moveTo>
                  <a:pt x="6991268" y="1384346"/>
                </a:moveTo>
                <a:cubicBezTo>
                  <a:pt x="6956198" y="1384346"/>
                  <a:pt x="6927768" y="1412778"/>
                  <a:pt x="6927768" y="1447850"/>
                </a:cubicBezTo>
                <a:cubicBezTo>
                  <a:pt x="6927768" y="1482919"/>
                  <a:pt x="6956198" y="1511348"/>
                  <a:pt x="6991268" y="1511348"/>
                </a:cubicBezTo>
                <a:cubicBezTo>
                  <a:pt x="7026338" y="1511348"/>
                  <a:pt x="7054768" y="1482919"/>
                  <a:pt x="7054768" y="1447850"/>
                </a:cubicBezTo>
                <a:cubicBezTo>
                  <a:pt x="7054768" y="1412778"/>
                  <a:pt x="7026338" y="1384346"/>
                  <a:pt x="6991268" y="1384346"/>
                </a:cubicBezTo>
                <a:close/>
                <a:moveTo>
                  <a:pt x="6724568" y="1384346"/>
                </a:moveTo>
                <a:cubicBezTo>
                  <a:pt x="6689498" y="1384346"/>
                  <a:pt x="6661068" y="1412778"/>
                  <a:pt x="6661068" y="1447850"/>
                </a:cubicBezTo>
                <a:cubicBezTo>
                  <a:pt x="6661068" y="1482920"/>
                  <a:pt x="6689498" y="1511348"/>
                  <a:pt x="6724568" y="1511348"/>
                </a:cubicBezTo>
                <a:cubicBezTo>
                  <a:pt x="6759638" y="1511348"/>
                  <a:pt x="6788068" y="1482920"/>
                  <a:pt x="6788068" y="1447850"/>
                </a:cubicBezTo>
                <a:cubicBezTo>
                  <a:pt x="6788068" y="1412778"/>
                  <a:pt x="6759638" y="1384346"/>
                  <a:pt x="6724568" y="1384346"/>
                </a:cubicBezTo>
                <a:close/>
                <a:moveTo>
                  <a:pt x="6457868" y="1384346"/>
                </a:moveTo>
                <a:cubicBezTo>
                  <a:pt x="6422798" y="1384346"/>
                  <a:pt x="6394368" y="1412778"/>
                  <a:pt x="6394368" y="1447850"/>
                </a:cubicBezTo>
                <a:cubicBezTo>
                  <a:pt x="6394368" y="1482920"/>
                  <a:pt x="6422798" y="1511348"/>
                  <a:pt x="6457868" y="1511348"/>
                </a:cubicBezTo>
                <a:cubicBezTo>
                  <a:pt x="6492938" y="1511348"/>
                  <a:pt x="6521368" y="1482920"/>
                  <a:pt x="6521368" y="1447850"/>
                </a:cubicBezTo>
                <a:cubicBezTo>
                  <a:pt x="6521368" y="1412778"/>
                  <a:pt x="6492938" y="1384346"/>
                  <a:pt x="6457868" y="1384346"/>
                </a:cubicBezTo>
                <a:close/>
                <a:moveTo>
                  <a:pt x="6191168" y="1384346"/>
                </a:moveTo>
                <a:cubicBezTo>
                  <a:pt x="6156098" y="1384346"/>
                  <a:pt x="6127668" y="1412778"/>
                  <a:pt x="6127668" y="1447851"/>
                </a:cubicBezTo>
                <a:cubicBezTo>
                  <a:pt x="6127668" y="1482920"/>
                  <a:pt x="6156098" y="1511349"/>
                  <a:pt x="6191168" y="1511349"/>
                </a:cubicBezTo>
                <a:cubicBezTo>
                  <a:pt x="6226238" y="1511349"/>
                  <a:pt x="6254668" y="1482920"/>
                  <a:pt x="6254668" y="1447851"/>
                </a:cubicBezTo>
                <a:cubicBezTo>
                  <a:pt x="6254668" y="1412778"/>
                  <a:pt x="6226238" y="1384346"/>
                  <a:pt x="6191168" y="1384346"/>
                </a:cubicBezTo>
                <a:close/>
                <a:moveTo>
                  <a:pt x="8324768" y="1384345"/>
                </a:moveTo>
                <a:cubicBezTo>
                  <a:pt x="8289698" y="1384345"/>
                  <a:pt x="8261268" y="1412776"/>
                  <a:pt x="8261268" y="1447849"/>
                </a:cubicBezTo>
                <a:cubicBezTo>
                  <a:pt x="8261268" y="1482918"/>
                  <a:pt x="8289698" y="1511347"/>
                  <a:pt x="8324768" y="1511347"/>
                </a:cubicBezTo>
                <a:cubicBezTo>
                  <a:pt x="8359838" y="1511347"/>
                  <a:pt x="8388268" y="1482918"/>
                  <a:pt x="8388268" y="1447849"/>
                </a:cubicBezTo>
                <a:cubicBezTo>
                  <a:pt x="8388268" y="1412776"/>
                  <a:pt x="8359838" y="1384345"/>
                  <a:pt x="8324768" y="1384345"/>
                </a:cubicBezTo>
                <a:close/>
                <a:moveTo>
                  <a:pt x="8058068" y="1384345"/>
                </a:moveTo>
                <a:cubicBezTo>
                  <a:pt x="8022998" y="1384345"/>
                  <a:pt x="7994568" y="1412777"/>
                  <a:pt x="7994568" y="1447849"/>
                </a:cubicBezTo>
                <a:cubicBezTo>
                  <a:pt x="7994568" y="1482918"/>
                  <a:pt x="8022998" y="1511347"/>
                  <a:pt x="8058068" y="1511347"/>
                </a:cubicBezTo>
                <a:cubicBezTo>
                  <a:pt x="8093138" y="1511347"/>
                  <a:pt x="8121568" y="1482918"/>
                  <a:pt x="8121568" y="1447849"/>
                </a:cubicBezTo>
                <a:cubicBezTo>
                  <a:pt x="8121568" y="1412777"/>
                  <a:pt x="8093138" y="1384345"/>
                  <a:pt x="8058068" y="1384345"/>
                </a:cubicBezTo>
                <a:close/>
                <a:moveTo>
                  <a:pt x="7791368" y="1384345"/>
                </a:moveTo>
                <a:cubicBezTo>
                  <a:pt x="7756298" y="1384345"/>
                  <a:pt x="7727868" y="1412777"/>
                  <a:pt x="7727868" y="1447849"/>
                </a:cubicBezTo>
                <a:cubicBezTo>
                  <a:pt x="7727868" y="1482919"/>
                  <a:pt x="7756298" y="1511347"/>
                  <a:pt x="7791368" y="1511347"/>
                </a:cubicBezTo>
                <a:cubicBezTo>
                  <a:pt x="7826438" y="1511347"/>
                  <a:pt x="7854868" y="1482919"/>
                  <a:pt x="7854868" y="1447849"/>
                </a:cubicBezTo>
                <a:cubicBezTo>
                  <a:pt x="7854868" y="1412777"/>
                  <a:pt x="7826438" y="1384345"/>
                  <a:pt x="7791368" y="1384345"/>
                </a:cubicBezTo>
                <a:close/>
                <a:moveTo>
                  <a:pt x="7524668" y="1384345"/>
                </a:moveTo>
                <a:cubicBezTo>
                  <a:pt x="7489598" y="1384345"/>
                  <a:pt x="7461168" y="1412777"/>
                  <a:pt x="7461168" y="1447849"/>
                </a:cubicBezTo>
                <a:cubicBezTo>
                  <a:pt x="7461168" y="1482919"/>
                  <a:pt x="7489598" y="1511348"/>
                  <a:pt x="7524668" y="1511348"/>
                </a:cubicBezTo>
                <a:cubicBezTo>
                  <a:pt x="7559738" y="1511348"/>
                  <a:pt x="7588168" y="1482919"/>
                  <a:pt x="7588168" y="1447849"/>
                </a:cubicBezTo>
                <a:cubicBezTo>
                  <a:pt x="7588168" y="1412777"/>
                  <a:pt x="7559738" y="1384345"/>
                  <a:pt x="7524668" y="1384345"/>
                </a:cubicBezTo>
                <a:close/>
                <a:moveTo>
                  <a:pt x="9658268" y="1384344"/>
                </a:moveTo>
                <a:cubicBezTo>
                  <a:pt x="9623198" y="1384344"/>
                  <a:pt x="9594768" y="1412775"/>
                  <a:pt x="9594768" y="1447847"/>
                </a:cubicBezTo>
                <a:cubicBezTo>
                  <a:pt x="9594768" y="1482917"/>
                  <a:pt x="9623198" y="1511346"/>
                  <a:pt x="9658268" y="1511346"/>
                </a:cubicBezTo>
                <a:cubicBezTo>
                  <a:pt x="9693338" y="1511346"/>
                  <a:pt x="9721768" y="1482917"/>
                  <a:pt x="9721768" y="1447847"/>
                </a:cubicBezTo>
                <a:cubicBezTo>
                  <a:pt x="9721768" y="1412775"/>
                  <a:pt x="9693338" y="1384344"/>
                  <a:pt x="9658268" y="1384344"/>
                </a:cubicBezTo>
                <a:close/>
                <a:moveTo>
                  <a:pt x="9391568" y="1384344"/>
                </a:moveTo>
                <a:cubicBezTo>
                  <a:pt x="9356498" y="1384344"/>
                  <a:pt x="9328068" y="1412775"/>
                  <a:pt x="9328068" y="1447847"/>
                </a:cubicBezTo>
                <a:cubicBezTo>
                  <a:pt x="9328068" y="1482917"/>
                  <a:pt x="9356498" y="1511346"/>
                  <a:pt x="9391568" y="1511346"/>
                </a:cubicBezTo>
                <a:cubicBezTo>
                  <a:pt x="9426638" y="1511346"/>
                  <a:pt x="9455068" y="1482917"/>
                  <a:pt x="9455068" y="1447847"/>
                </a:cubicBezTo>
                <a:cubicBezTo>
                  <a:pt x="9455068" y="1412775"/>
                  <a:pt x="9426638" y="1384344"/>
                  <a:pt x="9391568" y="1384344"/>
                </a:cubicBezTo>
                <a:close/>
                <a:moveTo>
                  <a:pt x="9124868" y="1384344"/>
                </a:moveTo>
                <a:cubicBezTo>
                  <a:pt x="9089798" y="1384344"/>
                  <a:pt x="9061368" y="1412776"/>
                  <a:pt x="9061368" y="1447848"/>
                </a:cubicBezTo>
                <a:cubicBezTo>
                  <a:pt x="9061368" y="1482917"/>
                  <a:pt x="9089798" y="1511346"/>
                  <a:pt x="9124868" y="1511346"/>
                </a:cubicBezTo>
                <a:cubicBezTo>
                  <a:pt x="9159938" y="1511346"/>
                  <a:pt x="9188368" y="1482917"/>
                  <a:pt x="9188368" y="1447848"/>
                </a:cubicBezTo>
                <a:cubicBezTo>
                  <a:pt x="9188368" y="1412776"/>
                  <a:pt x="9159938" y="1384344"/>
                  <a:pt x="9124868" y="1384344"/>
                </a:cubicBezTo>
                <a:close/>
                <a:moveTo>
                  <a:pt x="8858168" y="1384344"/>
                </a:moveTo>
                <a:cubicBezTo>
                  <a:pt x="8823098" y="1384344"/>
                  <a:pt x="8794668" y="1412776"/>
                  <a:pt x="8794668" y="1447848"/>
                </a:cubicBezTo>
                <a:cubicBezTo>
                  <a:pt x="8794668" y="1482918"/>
                  <a:pt x="8823098" y="1511346"/>
                  <a:pt x="8858168" y="1511346"/>
                </a:cubicBezTo>
                <a:cubicBezTo>
                  <a:pt x="8893238" y="1511346"/>
                  <a:pt x="8921668" y="1482918"/>
                  <a:pt x="8921668" y="1447848"/>
                </a:cubicBezTo>
                <a:cubicBezTo>
                  <a:pt x="8921668" y="1412776"/>
                  <a:pt x="8893238" y="1384344"/>
                  <a:pt x="8858168" y="1384344"/>
                </a:cubicBezTo>
                <a:close/>
                <a:moveTo>
                  <a:pt x="8591468" y="1384344"/>
                </a:moveTo>
                <a:cubicBezTo>
                  <a:pt x="8556398" y="1384344"/>
                  <a:pt x="8527968" y="1412776"/>
                  <a:pt x="8527968" y="1447848"/>
                </a:cubicBezTo>
                <a:cubicBezTo>
                  <a:pt x="8527968" y="1482918"/>
                  <a:pt x="8556398" y="1511346"/>
                  <a:pt x="8591468" y="1511346"/>
                </a:cubicBezTo>
                <a:cubicBezTo>
                  <a:pt x="8626538" y="1511346"/>
                  <a:pt x="8654968" y="1482918"/>
                  <a:pt x="8654968" y="1447848"/>
                </a:cubicBezTo>
                <a:cubicBezTo>
                  <a:pt x="8654968" y="1412776"/>
                  <a:pt x="8626538" y="1384344"/>
                  <a:pt x="8591468" y="1384344"/>
                </a:cubicBezTo>
                <a:close/>
                <a:moveTo>
                  <a:pt x="10458368" y="1384343"/>
                </a:moveTo>
                <a:cubicBezTo>
                  <a:pt x="10423298" y="1384343"/>
                  <a:pt x="10394868" y="1412774"/>
                  <a:pt x="10394868" y="1447847"/>
                </a:cubicBezTo>
                <a:cubicBezTo>
                  <a:pt x="10394868" y="1482916"/>
                  <a:pt x="10423298" y="1511345"/>
                  <a:pt x="10458368" y="1511345"/>
                </a:cubicBezTo>
                <a:cubicBezTo>
                  <a:pt x="10493438" y="1511345"/>
                  <a:pt x="10521868" y="1482916"/>
                  <a:pt x="10521868" y="1447847"/>
                </a:cubicBezTo>
                <a:cubicBezTo>
                  <a:pt x="10521868" y="1412774"/>
                  <a:pt x="10493438" y="1384343"/>
                  <a:pt x="10458368" y="1384343"/>
                </a:cubicBezTo>
                <a:close/>
                <a:moveTo>
                  <a:pt x="10191668" y="1384343"/>
                </a:moveTo>
                <a:cubicBezTo>
                  <a:pt x="10156598" y="1384343"/>
                  <a:pt x="10128168" y="1412775"/>
                  <a:pt x="10128168" y="1447847"/>
                </a:cubicBezTo>
                <a:cubicBezTo>
                  <a:pt x="10128168" y="1482916"/>
                  <a:pt x="10156598" y="1511345"/>
                  <a:pt x="10191668" y="1511345"/>
                </a:cubicBezTo>
                <a:cubicBezTo>
                  <a:pt x="10226738" y="1511345"/>
                  <a:pt x="10255168" y="1482916"/>
                  <a:pt x="10255168" y="1447847"/>
                </a:cubicBezTo>
                <a:cubicBezTo>
                  <a:pt x="10255168" y="1412775"/>
                  <a:pt x="10226738" y="1384343"/>
                  <a:pt x="10191668" y="1384343"/>
                </a:cubicBezTo>
                <a:close/>
                <a:moveTo>
                  <a:pt x="9924968" y="1384343"/>
                </a:moveTo>
                <a:cubicBezTo>
                  <a:pt x="9889898" y="1384343"/>
                  <a:pt x="9861468" y="1412775"/>
                  <a:pt x="9861468" y="1447847"/>
                </a:cubicBezTo>
                <a:cubicBezTo>
                  <a:pt x="9861468" y="1482917"/>
                  <a:pt x="9889898" y="1511345"/>
                  <a:pt x="9924968" y="1511345"/>
                </a:cubicBezTo>
                <a:cubicBezTo>
                  <a:pt x="9960038" y="1511345"/>
                  <a:pt x="9988468" y="1482917"/>
                  <a:pt x="9988468" y="1447847"/>
                </a:cubicBezTo>
                <a:cubicBezTo>
                  <a:pt x="9988468" y="1412775"/>
                  <a:pt x="9960038" y="1384343"/>
                  <a:pt x="9924968" y="1384343"/>
                </a:cubicBezTo>
                <a:close/>
                <a:moveTo>
                  <a:pt x="11525168" y="1384342"/>
                </a:moveTo>
                <a:cubicBezTo>
                  <a:pt x="11490098" y="1384342"/>
                  <a:pt x="11461668" y="1412774"/>
                  <a:pt x="11461668" y="1447846"/>
                </a:cubicBezTo>
                <a:cubicBezTo>
                  <a:pt x="11461668" y="1482915"/>
                  <a:pt x="11490098" y="1511344"/>
                  <a:pt x="11525168" y="1511344"/>
                </a:cubicBezTo>
                <a:cubicBezTo>
                  <a:pt x="11560238" y="1511344"/>
                  <a:pt x="11588668" y="1482915"/>
                  <a:pt x="11588668" y="1447846"/>
                </a:cubicBezTo>
                <a:cubicBezTo>
                  <a:pt x="11588668" y="1412774"/>
                  <a:pt x="11560238" y="1384342"/>
                  <a:pt x="11525168" y="1384342"/>
                </a:cubicBezTo>
                <a:close/>
                <a:moveTo>
                  <a:pt x="11258468" y="1384342"/>
                </a:moveTo>
                <a:cubicBezTo>
                  <a:pt x="11223398" y="1384342"/>
                  <a:pt x="11194968" y="1412774"/>
                  <a:pt x="11194968" y="1447846"/>
                </a:cubicBezTo>
                <a:cubicBezTo>
                  <a:pt x="11194968" y="1482915"/>
                  <a:pt x="11223398" y="1511344"/>
                  <a:pt x="11258468" y="1511344"/>
                </a:cubicBezTo>
                <a:cubicBezTo>
                  <a:pt x="11293538" y="1511344"/>
                  <a:pt x="11321968" y="1482915"/>
                  <a:pt x="11321968" y="1447846"/>
                </a:cubicBezTo>
                <a:cubicBezTo>
                  <a:pt x="11321968" y="1412774"/>
                  <a:pt x="11293538" y="1384342"/>
                  <a:pt x="11258468" y="1384342"/>
                </a:cubicBezTo>
                <a:close/>
                <a:moveTo>
                  <a:pt x="10991768" y="1384342"/>
                </a:moveTo>
                <a:cubicBezTo>
                  <a:pt x="10956698" y="1384342"/>
                  <a:pt x="10928268" y="1412774"/>
                  <a:pt x="10928268" y="1447846"/>
                </a:cubicBezTo>
                <a:cubicBezTo>
                  <a:pt x="10928268" y="1482916"/>
                  <a:pt x="10956698" y="1511344"/>
                  <a:pt x="10991768" y="1511344"/>
                </a:cubicBezTo>
                <a:cubicBezTo>
                  <a:pt x="11026838" y="1511344"/>
                  <a:pt x="11055268" y="1482916"/>
                  <a:pt x="11055268" y="1447846"/>
                </a:cubicBezTo>
                <a:cubicBezTo>
                  <a:pt x="11055268" y="1412774"/>
                  <a:pt x="11026838" y="1384342"/>
                  <a:pt x="10991768" y="1384342"/>
                </a:cubicBezTo>
                <a:close/>
                <a:moveTo>
                  <a:pt x="10725068" y="1384342"/>
                </a:moveTo>
                <a:cubicBezTo>
                  <a:pt x="10689998" y="1384342"/>
                  <a:pt x="10661568" y="1412774"/>
                  <a:pt x="10661568" y="1447846"/>
                </a:cubicBezTo>
                <a:cubicBezTo>
                  <a:pt x="10661568" y="1482916"/>
                  <a:pt x="10689998" y="1511345"/>
                  <a:pt x="10725068" y="1511345"/>
                </a:cubicBezTo>
                <a:cubicBezTo>
                  <a:pt x="10760138" y="1511345"/>
                  <a:pt x="10788568" y="1482916"/>
                  <a:pt x="10788568" y="1447846"/>
                </a:cubicBezTo>
                <a:cubicBezTo>
                  <a:pt x="10788568" y="1412774"/>
                  <a:pt x="10760138" y="1384342"/>
                  <a:pt x="10725068" y="1384342"/>
                </a:cubicBezTo>
                <a:close/>
                <a:moveTo>
                  <a:pt x="11791868" y="1384341"/>
                </a:moveTo>
                <a:cubicBezTo>
                  <a:pt x="11756798" y="1384341"/>
                  <a:pt x="11728368" y="1412773"/>
                  <a:pt x="11728368" y="1447845"/>
                </a:cubicBezTo>
                <a:cubicBezTo>
                  <a:pt x="11728368" y="1482915"/>
                  <a:pt x="11756798" y="1511344"/>
                  <a:pt x="11791868" y="1511344"/>
                </a:cubicBezTo>
                <a:cubicBezTo>
                  <a:pt x="11826938" y="1511344"/>
                  <a:pt x="11855368" y="1482915"/>
                  <a:pt x="11855368" y="1447845"/>
                </a:cubicBezTo>
                <a:cubicBezTo>
                  <a:pt x="11855368" y="1412773"/>
                  <a:pt x="11826938" y="1384341"/>
                  <a:pt x="11791868" y="1384341"/>
                </a:cubicBezTo>
                <a:close/>
                <a:moveTo>
                  <a:pt x="577912" y="1079539"/>
                </a:moveTo>
                <a:cubicBezTo>
                  <a:pt x="542843" y="1079539"/>
                  <a:pt x="514413" y="1107971"/>
                  <a:pt x="514413" y="1143043"/>
                </a:cubicBezTo>
                <a:cubicBezTo>
                  <a:pt x="514413" y="1178116"/>
                  <a:pt x="542843" y="1206548"/>
                  <a:pt x="577912" y="1206548"/>
                </a:cubicBezTo>
                <a:cubicBezTo>
                  <a:pt x="612982" y="1206548"/>
                  <a:pt x="641411" y="1178116"/>
                  <a:pt x="641411" y="1143043"/>
                </a:cubicBezTo>
                <a:cubicBezTo>
                  <a:pt x="641411" y="1107971"/>
                  <a:pt x="612982" y="1079539"/>
                  <a:pt x="577912" y="1079539"/>
                </a:cubicBezTo>
                <a:close/>
                <a:moveTo>
                  <a:pt x="311216" y="1079539"/>
                </a:moveTo>
                <a:cubicBezTo>
                  <a:pt x="276146" y="1079539"/>
                  <a:pt x="247717" y="1107971"/>
                  <a:pt x="247717" y="1143044"/>
                </a:cubicBezTo>
                <a:cubicBezTo>
                  <a:pt x="247717" y="1178116"/>
                  <a:pt x="276146" y="1206549"/>
                  <a:pt x="311216" y="1206549"/>
                </a:cubicBezTo>
                <a:cubicBezTo>
                  <a:pt x="346285" y="1206549"/>
                  <a:pt x="374715" y="1178116"/>
                  <a:pt x="374715" y="1143044"/>
                </a:cubicBezTo>
                <a:cubicBezTo>
                  <a:pt x="374715" y="1107971"/>
                  <a:pt x="346285" y="1079539"/>
                  <a:pt x="311216" y="1079539"/>
                </a:cubicBezTo>
                <a:close/>
                <a:moveTo>
                  <a:pt x="1911401" y="1079538"/>
                </a:moveTo>
                <a:cubicBezTo>
                  <a:pt x="1876325" y="1079538"/>
                  <a:pt x="1847898" y="1107970"/>
                  <a:pt x="1847898" y="1143043"/>
                </a:cubicBezTo>
                <a:cubicBezTo>
                  <a:pt x="1847898" y="1178115"/>
                  <a:pt x="1876325" y="1206547"/>
                  <a:pt x="1911401" y="1206547"/>
                </a:cubicBezTo>
                <a:cubicBezTo>
                  <a:pt x="1946471" y="1206547"/>
                  <a:pt x="1974906" y="1178115"/>
                  <a:pt x="1974906" y="1143043"/>
                </a:cubicBezTo>
                <a:cubicBezTo>
                  <a:pt x="1974906" y="1107970"/>
                  <a:pt x="1946471" y="1079538"/>
                  <a:pt x="1911401" y="1079538"/>
                </a:cubicBezTo>
                <a:close/>
                <a:moveTo>
                  <a:pt x="1644699" y="1079538"/>
                </a:moveTo>
                <a:cubicBezTo>
                  <a:pt x="1609629" y="1079538"/>
                  <a:pt x="1581200" y="1107970"/>
                  <a:pt x="1581200" y="1143043"/>
                </a:cubicBezTo>
                <a:cubicBezTo>
                  <a:pt x="1581200" y="1178115"/>
                  <a:pt x="1609629" y="1206547"/>
                  <a:pt x="1644699" y="1206547"/>
                </a:cubicBezTo>
                <a:cubicBezTo>
                  <a:pt x="1679771" y="1206547"/>
                  <a:pt x="1708201" y="1178115"/>
                  <a:pt x="1708201" y="1143043"/>
                </a:cubicBezTo>
                <a:cubicBezTo>
                  <a:pt x="1708201" y="1107970"/>
                  <a:pt x="1679771" y="1079538"/>
                  <a:pt x="1644699" y="1079538"/>
                </a:cubicBezTo>
                <a:close/>
                <a:moveTo>
                  <a:pt x="1378001" y="1079538"/>
                </a:moveTo>
                <a:cubicBezTo>
                  <a:pt x="1342931" y="1079538"/>
                  <a:pt x="1314502" y="1107970"/>
                  <a:pt x="1314502" y="1143043"/>
                </a:cubicBezTo>
                <a:cubicBezTo>
                  <a:pt x="1314502" y="1178115"/>
                  <a:pt x="1342931" y="1206548"/>
                  <a:pt x="1378001" y="1206548"/>
                </a:cubicBezTo>
                <a:cubicBezTo>
                  <a:pt x="1413071" y="1206548"/>
                  <a:pt x="1441500" y="1178115"/>
                  <a:pt x="1441500" y="1143043"/>
                </a:cubicBezTo>
                <a:cubicBezTo>
                  <a:pt x="1441500" y="1107970"/>
                  <a:pt x="1413071" y="1079538"/>
                  <a:pt x="1378001" y="1079538"/>
                </a:cubicBezTo>
                <a:close/>
                <a:moveTo>
                  <a:pt x="1111305" y="1079538"/>
                </a:moveTo>
                <a:cubicBezTo>
                  <a:pt x="1076235" y="1079538"/>
                  <a:pt x="1047805" y="1107970"/>
                  <a:pt x="1047805" y="1143043"/>
                </a:cubicBezTo>
                <a:cubicBezTo>
                  <a:pt x="1047805" y="1178116"/>
                  <a:pt x="1076235" y="1206548"/>
                  <a:pt x="1111305" y="1206548"/>
                </a:cubicBezTo>
                <a:cubicBezTo>
                  <a:pt x="1146374" y="1206548"/>
                  <a:pt x="1174804" y="1178116"/>
                  <a:pt x="1174804" y="1143043"/>
                </a:cubicBezTo>
                <a:cubicBezTo>
                  <a:pt x="1174804" y="1107970"/>
                  <a:pt x="1146374" y="1079538"/>
                  <a:pt x="1111305" y="1079538"/>
                </a:cubicBezTo>
                <a:close/>
                <a:moveTo>
                  <a:pt x="844608" y="1079538"/>
                </a:moveTo>
                <a:cubicBezTo>
                  <a:pt x="809539" y="1079538"/>
                  <a:pt x="781109" y="1107971"/>
                  <a:pt x="781109" y="1143043"/>
                </a:cubicBezTo>
                <a:cubicBezTo>
                  <a:pt x="781109" y="1178116"/>
                  <a:pt x="809539" y="1206548"/>
                  <a:pt x="844608" y="1206548"/>
                </a:cubicBezTo>
                <a:cubicBezTo>
                  <a:pt x="879678" y="1206548"/>
                  <a:pt x="908108" y="1178116"/>
                  <a:pt x="908108" y="1143043"/>
                </a:cubicBezTo>
                <a:cubicBezTo>
                  <a:pt x="908108" y="1107971"/>
                  <a:pt x="879678" y="1079538"/>
                  <a:pt x="844608" y="1079538"/>
                </a:cubicBezTo>
                <a:close/>
                <a:moveTo>
                  <a:pt x="3511623" y="1079537"/>
                </a:moveTo>
                <a:cubicBezTo>
                  <a:pt x="3476546" y="1079537"/>
                  <a:pt x="3448109" y="1107969"/>
                  <a:pt x="3448109" y="1143041"/>
                </a:cubicBezTo>
                <a:cubicBezTo>
                  <a:pt x="3448109" y="1178114"/>
                  <a:pt x="3476546" y="1206546"/>
                  <a:pt x="3511623" y="1206546"/>
                </a:cubicBezTo>
                <a:cubicBezTo>
                  <a:pt x="3546695" y="1206546"/>
                  <a:pt x="3575121" y="1178114"/>
                  <a:pt x="3575121" y="1143041"/>
                </a:cubicBezTo>
                <a:cubicBezTo>
                  <a:pt x="3575121" y="1107969"/>
                  <a:pt x="3546695" y="1079537"/>
                  <a:pt x="3511623" y="1079537"/>
                </a:cubicBezTo>
                <a:close/>
                <a:moveTo>
                  <a:pt x="3244887" y="1079537"/>
                </a:moveTo>
                <a:cubicBezTo>
                  <a:pt x="3209824" y="1079537"/>
                  <a:pt x="3181399" y="1107969"/>
                  <a:pt x="3181399" y="1143041"/>
                </a:cubicBezTo>
                <a:cubicBezTo>
                  <a:pt x="3181399" y="1178114"/>
                  <a:pt x="3209824" y="1206546"/>
                  <a:pt x="3244887" y="1206546"/>
                </a:cubicBezTo>
                <a:cubicBezTo>
                  <a:pt x="3279952" y="1206546"/>
                  <a:pt x="3308377" y="1178114"/>
                  <a:pt x="3308377" y="1143041"/>
                </a:cubicBezTo>
                <a:cubicBezTo>
                  <a:pt x="3308377" y="1107969"/>
                  <a:pt x="3279952" y="1079537"/>
                  <a:pt x="3244887" y="1079537"/>
                </a:cubicBezTo>
                <a:close/>
                <a:moveTo>
                  <a:pt x="2978236" y="1079537"/>
                </a:moveTo>
                <a:cubicBezTo>
                  <a:pt x="2943173" y="1079537"/>
                  <a:pt x="2914748" y="1107969"/>
                  <a:pt x="2914748" y="1143042"/>
                </a:cubicBezTo>
                <a:cubicBezTo>
                  <a:pt x="2914748" y="1178114"/>
                  <a:pt x="2943173" y="1206546"/>
                  <a:pt x="2978236" y="1206546"/>
                </a:cubicBezTo>
                <a:cubicBezTo>
                  <a:pt x="3013299" y="1206546"/>
                  <a:pt x="3041724" y="1178114"/>
                  <a:pt x="3041724" y="1143042"/>
                </a:cubicBezTo>
                <a:cubicBezTo>
                  <a:pt x="3041724" y="1107969"/>
                  <a:pt x="3013299" y="1079537"/>
                  <a:pt x="2978236" y="1079537"/>
                </a:cubicBezTo>
                <a:close/>
                <a:moveTo>
                  <a:pt x="2711569" y="1079537"/>
                </a:moveTo>
                <a:cubicBezTo>
                  <a:pt x="2676483" y="1079537"/>
                  <a:pt x="2648050" y="1107969"/>
                  <a:pt x="2648050" y="1143042"/>
                </a:cubicBezTo>
                <a:cubicBezTo>
                  <a:pt x="2648050" y="1178114"/>
                  <a:pt x="2676483" y="1206547"/>
                  <a:pt x="2711569" y="1206547"/>
                </a:cubicBezTo>
                <a:cubicBezTo>
                  <a:pt x="2746645" y="1206547"/>
                  <a:pt x="2775073" y="1178114"/>
                  <a:pt x="2775073" y="1143042"/>
                </a:cubicBezTo>
                <a:cubicBezTo>
                  <a:pt x="2775073" y="1107969"/>
                  <a:pt x="2746645" y="1079537"/>
                  <a:pt x="2711569" y="1079537"/>
                </a:cubicBezTo>
                <a:close/>
                <a:moveTo>
                  <a:pt x="2444817" y="1079537"/>
                </a:moveTo>
                <a:cubicBezTo>
                  <a:pt x="2409744" y="1079537"/>
                  <a:pt x="2381320" y="1107969"/>
                  <a:pt x="2381320" y="1143042"/>
                </a:cubicBezTo>
                <a:cubicBezTo>
                  <a:pt x="2381320" y="1178115"/>
                  <a:pt x="2409744" y="1206547"/>
                  <a:pt x="2444817" y="1206547"/>
                </a:cubicBezTo>
                <a:cubicBezTo>
                  <a:pt x="2479891" y="1206547"/>
                  <a:pt x="2508328" y="1178115"/>
                  <a:pt x="2508328" y="1143042"/>
                </a:cubicBezTo>
                <a:cubicBezTo>
                  <a:pt x="2508328" y="1107969"/>
                  <a:pt x="2479891" y="1079537"/>
                  <a:pt x="2444817" y="1079537"/>
                </a:cubicBezTo>
                <a:close/>
                <a:moveTo>
                  <a:pt x="2178139" y="1079537"/>
                </a:moveTo>
                <a:cubicBezTo>
                  <a:pt x="2143053" y="1079537"/>
                  <a:pt x="2114627" y="1107969"/>
                  <a:pt x="2114627" y="1143042"/>
                </a:cubicBezTo>
                <a:cubicBezTo>
                  <a:pt x="2114627" y="1178115"/>
                  <a:pt x="2143053" y="1206547"/>
                  <a:pt x="2178139" y="1206547"/>
                </a:cubicBezTo>
                <a:cubicBezTo>
                  <a:pt x="2213185" y="1206547"/>
                  <a:pt x="2241610" y="1178115"/>
                  <a:pt x="2241610" y="1143042"/>
                </a:cubicBezTo>
                <a:cubicBezTo>
                  <a:pt x="2241610" y="1107969"/>
                  <a:pt x="2213185" y="1079537"/>
                  <a:pt x="2178139" y="1079537"/>
                </a:cubicBezTo>
                <a:close/>
                <a:moveTo>
                  <a:pt x="4844996" y="1079536"/>
                </a:moveTo>
                <a:cubicBezTo>
                  <a:pt x="4809923" y="1079536"/>
                  <a:pt x="4781498" y="1107968"/>
                  <a:pt x="4781498" y="1143040"/>
                </a:cubicBezTo>
                <a:cubicBezTo>
                  <a:pt x="4781498" y="1178113"/>
                  <a:pt x="4809923" y="1206545"/>
                  <a:pt x="4844996" y="1206545"/>
                </a:cubicBezTo>
                <a:cubicBezTo>
                  <a:pt x="4880072" y="1206545"/>
                  <a:pt x="4908504" y="1178113"/>
                  <a:pt x="4908504" y="1143040"/>
                </a:cubicBezTo>
                <a:cubicBezTo>
                  <a:pt x="4908504" y="1107968"/>
                  <a:pt x="4880072" y="1079536"/>
                  <a:pt x="4844996" y="1079536"/>
                </a:cubicBezTo>
                <a:close/>
                <a:moveTo>
                  <a:pt x="4578343" y="1079536"/>
                </a:moveTo>
                <a:cubicBezTo>
                  <a:pt x="4543287" y="1079536"/>
                  <a:pt x="4514828" y="1107968"/>
                  <a:pt x="4514828" y="1143041"/>
                </a:cubicBezTo>
                <a:cubicBezTo>
                  <a:pt x="4514828" y="1178113"/>
                  <a:pt x="4543287" y="1206545"/>
                  <a:pt x="4578343" y="1206545"/>
                </a:cubicBezTo>
                <a:cubicBezTo>
                  <a:pt x="4613391" y="1206545"/>
                  <a:pt x="4641806" y="1178113"/>
                  <a:pt x="4641806" y="1143041"/>
                </a:cubicBezTo>
                <a:cubicBezTo>
                  <a:pt x="4641806" y="1107968"/>
                  <a:pt x="4613391" y="1079536"/>
                  <a:pt x="4578343" y="1079536"/>
                </a:cubicBezTo>
                <a:close/>
                <a:moveTo>
                  <a:pt x="4311612" y="1079536"/>
                </a:moveTo>
                <a:cubicBezTo>
                  <a:pt x="4276543" y="1079536"/>
                  <a:pt x="4248124" y="1107968"/>
                  <a:pt x="4248124" y="1143041"/>
                </a:cubicBezTo>
                <a:cubicBezTo>
                  <a:pt x="4248124" y="1178113"/>
                  <a:pt x="4276543" y="1206545"/>
                  <a:pt x="4311612" y="1206545"/>
                </a:cubicBezTo>
                <a:cubicBezTo>
                  <a:pt x="4346680" y="1206545"/>
                  <a:pt x="4375123" y="1178113"/>
                  <a:pt x="4375123" y="1143041"/>
                </a:cubicBezTo>
                <a:cubicBezTo>
                  <a:pt x="4375123" y="1107968"/>
                  <a:pt x="4346680" y="1079536"/>
                  <a:pt x="4311612" y="1079536"/>
                </a:cubicBezTo>
                <a:close/>
                <a:moveTo>
                  <a:pt x="4045002" y="1079536"/>
                </a:moveTo>
                <a:cubicBezTo>
                  <a:pt x="4009937" y="1079536"/>
                  <a:pt x="3981504" y="1107968"/>
                  <a:pt x="3981504" y="1143041"/>
                </a:cubicBezTo>
                <a:cubicBezTo>
                  <a:pt x="3981504" y="1178114"/>
                  <a:pt x="4009937" y="1206546"/>
                  <a:pt x="4045002" y="1206546"/>
                </a:cubicBezTo>
                <a:cubicBezTo>
                  <a:pt x="4079972" y="1206546"/>
                  <a:pt x="4108408" y="1178114"/>
                  <a:pt x="4108408" y="1143041"/>
                </a:cubicBezTo>
                <a:cubicBezTo>
                  <a:pt x="4108408" y="1107968"/>
                  <a:pt x="4079972" y="1079536"/>
                  <a:pt x="4045002" y="1079536"/>
                </a:cubicBezTo>
                <a:close/>
                <a:moveTo>
                  <a:pt x="3778300" y="1079536"/>
                </a:moveTo>
                <a:cubicBezTo>
                  <a:pt x="3743236" y="1079536"/>
                  <a:pt x="3714812" y="1107969"/>
                  <a:pt x="3714812" y="1143041"/>
                </a:cubicBezTo>
                <a:cubicBezTo>
                  <a:pt x="3714812" y="1178114"/>
                  <a:pt x="3743236" y="1206546"/>
                  <a:pt x="3778300" y="1206546"/>
                </a:cubicBezTo>
                <a:cubicBezTo>
                  <a:pt x="3813368" y="1206546"/>
                  <a:pt x="3841795" y="1178114"/>
                  <a:pt x="3841795" y="1143041"/>
                </a:cubicBezTo>
                <a:cubicBezTo>
                  <a:pt x="3841795" y="1107969"/>
                  <a:pt x="3813368" y="1079536"/>
                  <a:pt x="3778300" y="1079536"/>
                </a:cubicBezTo>
                <a:close/>
                <a:moveTo>
                  <a:pt x="6445168" y="1079535"/>
                </a:moveTo>
                <a:cubicBezTo>
                  <a:pt x="6410098" y="1079535"/>
                  <a:pt x="6381668" y="1107967"/>
                  <a:pt x="6381668" y="1143039"/>
                </a:cubicBezTo>
                <a:cubicBezTo>
                  <a:pt x="6381668" y="1178112"/>
                  <a:pt x="6410098" y="1206544"/>
                  <a:pt x="6445168" y="1206544"/>
                </a:cubicBezTo>
                <a:cubicBezTo>
                  <a:pt x="6480238" y="1206544"/>
                  <a:pt x="6508668" y="1178112"/>
                  <a:pt x="6508668" y="1143039"/>
                </a:cubicBezTo>
                <a:cubicBezTo>
                  <a:pt x="6508668" y="1107967"/>
                  <a:pt x="6480238" y="1079535"/>
                  <a:pt x="6445168" y="1079535"/>
                </a:cubicBezTo>
                <a:close/>
                <a:moveTo>
                  <a:pt x="6178468" y="1079535"/>
                </a:moveTo>
                <a:cubicBezTo>
                  <a:pt x="6143398" y="1079535"/>
                  <a:pt x="6114968" y="1107967"/>
                  <a:pt x="6114968" y="1143039"/>
                </a:cubicBezTo>
                <a:cubicBezTo>
                  <a:pt x="6114968" y="1178112"/>
                  <a:pt x="6143398" y="1206544"/>
                  <a:pt x="6178468" y="1206544"/>
                </a:cubicBezTo>
                <a:cubicBezTo>
                  <a:pt x="6213538" y="1206544"/>
                  <a:pt x="6241968" y="1178112"/>
                  <a:pt x="6241968" y="1143039"/>
                </a:cubicBezTo>
                <a:cubicBezTo>
                  <a:pt x="6241968" y="1107967"/>
                  <a:pt x="6213538" y="1079535"/>
                  <a:pt x="6178468" y="1079535"/>
                </a:cubicBezTo>
                <a:close/>
                <a:moveTo>
                  <a:pt x="5911769" y="1079535"/>
                </a:moveTo>
                <a:cubicBezTo>
                  <a:pt x="5876702" y="1079535"/>
                  <a:pt x="5848274" y="1107967"/>
                  <a:pt x="5848274" y="1143040"/>
                </a:cubicBezTo>
                <a:cubicBezTo>
                  <a:pt x="5848274" y="1178112"/>
                  <a:pt x="5876702" y="1206544"/>
                  <a:pt x="5911769" y="1206544"/>
                </a:cubicBezTo>
                <a:cubicBezTo>
                  <a:pt x="5946845" y="1206544"/>
                  <a:pt x="5975281" y="1178112"/>
                  <a:pt x="5975281" y="1143040"/>
                </a:cubicBezTo>
                <a:cubicBezTo>
                  <a:pt x="5975281" y="1107967"/>
                  <a:pt x="5946845" y="1079535"/>
                  <a:pt x="5911769" y="1079535"/>
                </a:cubicBezTo>
                <a:close/>
                <a:moveTo>
                  <a:pt x="5645088" y="1079535"/>
                </a:moveTo>
                <a:cubicBezTo>
                  <a:pt x="5610009" y="1079535"/>
                  <a:pt x="5581595" y="1107967"/>
                  <a:pt x="5581595" y="1143040"/>
                </a:cubicBezTo>
                <a:cubicBezTo>
                  <a:pt x="5581595" y="1178112"/>
                  <a:pt x="5610009" y="1206544"/>
                  <a:pt x="5645088" y="1206544"/>
                </a:cubicBezTo>
                <a:cubicBezTo>
                  <a:pt x="5680154" y="1206544"/>
                  <a:pt x="5708583" y="1178112"/>
                  <a:pt x="5708583" y="1143040"/>
                </a:cubicBezTo>
                <a:cubicBezTo>
                  <a:pt x="5708583" y="1107967"/>
                  <a:pt x="5680154" y="1079535"/>
                  <a:pt x="5645088" y="1079535"/>
                </a:cubicBezTo>
                <a:close/>
                <a:moveTo>
                  <a:pt x="5378407" y="1079535"/>
                </a:moveTo>
                <a:cubicBezTo>
                  <a:pt x="5343327" y="1079535"/>
                  <a:pt x="5314897" y="1107967"/>
                  <a:pt x="5314897" y="1143040"/>
                </a:cubicBezTo>
                <a:cubicBezTo>
                  <a:pt x="5314897" y="1178112"/>
                  <a:pt x="5343327" y="1206544"/>
                  <a:pt x="5378407" y="1206544"/>
                </a:cubicBezTo>
                <a:cubicBezTo>
                  <a:pt x="5413475" y="1206544"/>
                  <a:pt x="5441901" y="1178112"/>
                  <a:pt x="5441901" y="1143040"/>
                </a:cubicBezTo>
                <a:cubicBezTo>
                  <a:pt x="5441901" y="1107967"/>
                  <a:pt x="5413475" y="1079535"/>
                  <a:pt x="5378407" y="1079535"/>
                </a:cubicBezTo>
                <a:close/>
                <a:moveTo>
                  <a:pt x="5111694" y="1079535"/>
                </a:moveTo>
                <a:cubicBezTo>
                  <a:pt x="5076615" y="1079535"/>
                  <a:pt x="5048180" y="1107967"/>
                  <a:pt x="5048180" y="1143040"/>
                </a:cubicBezTo>
                <a:cubicBezTo>
                  <a:pt x="5048180" y="1178113"/>
                  <a:pt x="5076615" y="1206545"/>
                  <a:pt x="5111694" y="1206545"/>
                </a:cubicBezTo>
                <a:cubicBezTo>
                  <a:pt x="5146775" y="1206545"/>
                  <a:pt x="5175199" y="1178113"/>
                  <a:pt x="5175199" y="1143040"/>
                </a:cubicBezTo>
                <a:cubicBezTo>
                  <a:pt x="5175199" y="1107967"/>
                  <a:pt x="5146775" y="1079535"/>
                  <a:pt x="5111694" y="1079535"/>
                </a:cubicBezTo>
                <a:close/>
                <a:moveTo>
                  <a:pt x="7778668" y="1079534"/>
                </a:moveTo>
                <a:cubicBezTo>
                  <a:pt x="7743598" y="1079534"/>
                  <a:pt x="7715168" y="1107966"/>
                  <a:pt x="7715168" y="1143038"/>
                </a:cubicBezTo>
                <a:cubicBezTo>
                  <a:pt x="7715168" y="1178111"/>
                  <a:pt x="7743598" y="1206543"/>
                  <a:pt x="7778668" y="1206543"/>
                </a:cubicBezTo>
                <a:cubicBezTo>
                  <a:pt x="7813738" y="1206543"/>
                  <a:pt x="7842168" y="1178111"/>
                  <a:pt x="7842168" y="1143038"/>
                </a:cubicBezTo>
                <a:cubicBezTo>
                  <a:pt x="7842168" y="1107966"/>
                  <a:pt x="7813738" y="1079534"/>
                  <a:pt x="7778668" y="1079534"/>
                </a:cubicBezTo>
                <a:close/>
                <a:moveTo>
                  <a:pt x="7511968" y="1079534"/>
                </a:moveTo>
                <a:cubicBezTo>
                  <a:pt x="7476898" y="1079534"/>
                  <a:pt x="7448468" y="1107966"/>
                  <a:pt x="7448468" y="1143038"/>
                </a:cubicBezTo>
                <a:cubicBezTo>
                  <a:pt x="7448468" y="1178111"/>
                  <a:pt x="7476898" y="1206543"/>
                  <a:pt x="7511968" y="1206543"/>
                </a:cubicBezTo>
                <a:cubicBezTo>
                  <a:pt x="7547038" y="1206543"/>
                  <a:pt x="7575468" y="1178111"/>
                  <a:pt x="7575468" y="1143038"/>
                </a:cubicBezTo>
                <a:cubicBezTo>
                  <a:pt x="7575468" y="1107966"/>
                  <a:pt x="7547038" y="1079534"/>
                  <a:pt x="7511968" y="1079534"/>
                </a:cubicBezTo>
                <a:close/>
                <a:moveTo>
                  <a:pt x="7245268" y="1079534"/>
                </a:moveTo>
                <a:cubicBezTo>
                  <a:pt x="7210198" y="1079534"/>
                  <a:pt x="7181768" y="1107966"/>
                  <a:pt x="7181768" y="1143038"/>
                </a:cubicBezTo>
                <a:cubicBezTo>
                  <a:pt x="7181768" y="1178111"/>
                  <a:pt x="7210198" y="1206543"/>
                  <a:pt x="7245268" y="1206543"/>
                </a:cubicBezTo>
                <a:cubicBezTo>
                  <a:pt x="7280338" y="1206543"/>
                  <a:pt x="7308768" y="1178111"/>
                  <a:pt x="7308768" y="1143038"/>
                </a:cubicBezTo>
                <a:cubicBezTo>
                  <a:pt x="7308768" y="1107966"/>
                  <a:pt x="7280338" y="1079534"/>
                  <a:pt x="7245268" y="1079534"/>
                </a:cubicBezTo>
                <a:close/>
                <a:moveTo>
                  <a:pt x="6978568" y="1079534"/>
                </a:moveTo>
                <a:cubicBezTo>
                  <a:pt x="6943498" y="1079534"/>
                  <a:pt x="6915068" y="1107966"/>
                  <a:pt x="6915068" y="1143039"/>
                </a:cubicBezTo>
                <a:cubicBezTo>
                  <a:pt x="6915068" y="1178111"/>
                  <a:pt x="6943498" y="1206543"/>
                  <a:pt x="6978568" y="1206543"/>
                </a:cubicBezTo>
                <a:cubicBezTo>
                  <a:pt x="7013638" y="1206543"/>
                  <a:pt x="7042068" y="1178111"/>
                  <a:pt x="7042068" y="1143039"/>
                </a:cubicBezTo>
                <a:cubicBezTo>
                  <a:pt x="7042068" y="1107966"/>
                  <a:pt x="7013638" y="1079534"/>
                  <a:pt x="6978568" y="1079534"/>
                </a:cubicBezTo>
                <a:close/>
                <a:moveTo>
                  <a:pt x="6711868" y="1079534"/>
                </a:moveTo>
                <a:cubicBezTo>
                  <a:pt x="6676798" y="1079534"/>
                  <a:pt x="6648368" y="1107966"/>
                  <a:pt x="6648368" y="1143039"/>
                </a:cubicBezTo>
                <a:cubicBezTo>
                  <a:pt x="6648368" y="1178112"/>
                  <a:pt x="6676798" y="1206544"/>
                  <a:pt x="6711868" y="1206544"/>
                </a:cubicBezTo>
                <a:cubicBezTo>
                  <a:pt x="6746938" y="1206544"/>
                  <a:pt x="6775368" y="1178112"/>
                  <a:pt x="6775368" y="1143039"/>
                </a:cubicBezTo>
                <a:cubicBezTo>
                  <a:pt x="6775368" y="1107966"/>
                  <a:pt x="6746938" y="1079534"/>
                  <a:pt x="6711868" y="1079534"/>
                </a:cubicBezTo>
                <a:close/>
                <a:moveTo>
                  <a:pt x="9112168" y="1079533"/>
                </a:moveTo>
                <a:cubicBezTo>
                  <a:pt x="9077098" y="1079533"/>
                  <a:pt x="9048668" y="1107965"/>
                  <a:pt x="9048668" y="1143037"/>
                </a:cubicBezTo>
                <a:cubicBezTo>
                  <a:pt x="9048668" y="1178109"/>
                  <a:pt x="9077098" y="1206542"/>
                  <a:pt x="9112168" y="1206542"/>
                </a:cubicBezTo>
                <a:cubicBezTo>
                  <a:pt x="9147238" y="1206542"/>
                  <a:pt x="9175668" y="1178109"/>
                  <a:pt x="9175668" y="1143037"/>
                </a:cubicBezTo>
                <a:cubicBezTo>
                  <a:pt x="9175668" y="1107965"/>
                  <a:pt x="9147238" y="1079533"/>
                  <a:pt x="9112168" y="1079533"/>
                </a:cubicBezTo>
                <a:close/>
                <a:moveTo>
                  <a:pt x="8845468" y="1079533"/>
                </a:moveTo>
                <a:cubicBezTo>
                  <a:pt x="8810398" y="1079533"/>
                  <a:pt x="8781968" y="1107965"/>
                  <a:pt x="8781968" y="1143037"/>
                </a:cubicBezTo>
                <a:cubicBezTo>
                  <a:pt x="8781968" y="1178110"/>
                  <a:pt x="8810398" y="1206542"/>
                  <a:pt x="8845468" y="1206542"/>
                </a:cubicBezTo>
                <a:cubicBezTo>
                  <a:pt x="8880538" y="1206542"/>
                  <a:pt x="8908968" y="1178110"/>
                  <a:pt x="8908968" y="1143037"/>
                </a:cubicBezTo>
                <a:cubicBezTo>
                  <a:pt x="8908968" y="1107965"/>
                  <a:pt x="8880538" y="1079533"/>
                  <a:pt x="8845468" y="1079533"/>
                </a:cubicBezTo>
                <a:close/>
                <a:moveTo>
                  <a:pt x="8578768" y="1079533"/>
                </a:moveTo>
                <a:cubicBezTo>
                  <a:pt x="8543698" y="1079533"/>
                  <a:pt x="8515268" y="1107965"/>
                  <a:pt x="8515268" y="1143038"/>
                </a:cubicBezTo>
                <a:cubicBezTo>
                  <a:pt x="8515268" y="1178110"/>
                  <a:pt x="8543698" y="1206542"/>
                  <a:pt x="8578768" y="1206542"/>
                </a:cubicBezTo>
                <a:cubicBezTo>
                  <a:pt x="8613838" y="1206542"/>
                  <a:pt x="8642268" y="1178110"/>
                  <a:pt x="8642268" y="1143038"/>
                </a:cubicBezTo>
                <a:cubicBezTo>
                  <a:pt x="8642268" y="1107965"/>
                  <a:pt x="8613838" y="1079533"/>
                  <a:pt x="8578768" y="1079533"/>
                </a:cubicBezTo>
                <a:close/>
                <a:moveTo>
                  <a:pt x="8312068" y="1079533"/>
                </a:moveTo>
                <a:cubicBezTo>
                  <a:pt x="8276998" y="1079533"/>
                  <a:pt x="8248568" y="1107965"/>
                  <a:pt x="8248568" y="1143038"/>
                </a:cubicBezTo>
                <a:cubicBezTo>
                  <a:pt x="8248568" y="1178110"/>
                  <a:pt x="8276998" y="1206542"/>
                  <a:pt x="8312068" y="1206542"/>
                </a:cubicBezTo>
                <a:cubicBezTo>
                  <a:pt x="8347138" y="1206542"/>
                  <a:pt x="8375568" y="1178110"/>
                  <a:pt x="8375568" y="1143038"/>
                </a:cubicBezTo>
                <a:cubicBezTo>
                  <a:pt x="8375568" y="1107965"/>
                  <a:pt x="8347138" y="1079533"/>
                  <a:pt x="8312068" y="1079533"/>
                </a:cubicBezTo>
                <a:close/>
                <a:moveTo>
                  <a:pt x="8045368" y="1079533"/>
                </a:moveTo>
                <a:cubicBezTo>
                  <a:pt x="8010298" y="1079533"/>
                  <a:pt x="7981868" y="1107965"/>
                  <a:pt x="7981868" y="1143038"/>
                </a:cubicBezTo>
                <a:cubicBezTo>
                  <a:pt x="7981868" y="1178110"/>
                  <a:pt x="8010298" y="1206542"/>
                  <a:pt x="8045368" y="1206542"/>
                </a:cubicBezTo>
                <a:cubicBezTo>
                  <a:pt x="8080438" y="1206542"/>
                  <a:pt x="8108868" y="1178110"/>
                  <a:pt x="8108868" y="1143038"/>
                </a:cubicBezTo>
                <a:cubicBezTo>
                  <a:pt x="8108868" y="1107965"/>
                  <a:pt x="8080438" y="1079533"/>
                  <a:pt x="8045368" y="1079533"/>
                </a:cubicBezTo>
                <a:close/>
                <a:moveTo>
                  <a:pt x="10712368" y="1079532"/>
                </a:moveTo>
                <a:cubicBezTo>
                  <a:pt x="10677298" y="1079532"/>
                  <a:pt x="10648868" y="1107964"/>
                  <a:pt x="10648868" y="1143036"/>
                </a:cubicBezTo>
                <a:cubicBezTo>
                  <a:pt x="10648868" y="1178108"/>
                  <a:pt x="10677298" y="1206540"/>
                  <a:pt x="10712368" y="1206540"/>
                </a:cubicBezTo>
                <a:cubicBezTo>
                  <a:pt x="10747438" y="1206540"/>
                  <a:pt x="10775868" y="1178108"/>
                  <a:pt x="10775868" y="1143036"/>
                </a:cubicBezTo>
                <a:cubicBezTo>
                  <a:pt x="10775868" y="1107964"/>
                  <a:pt x="10747438" y="1079532"/>
                  <a:pt x="10712368" y="1079532"/>
                </a:cubicBezTo>
                <a:close/>
                <a:moveTo>
                  <a:pt x="10445668" y="1079532"/>
                </a:moveTo>
                <a:cubicBezTo>
                  <a:pt x="10410598" y="1079532"/>
                  <a:pt x="10382168" y="1107964"/>
                  <a:pt x="10382168" y="1143036"/>
                </a:cubicBezTo>
                <a:cubicBezTo>
                  <a:pt x="10382168" y="1178109"/>
                  <a:pt x="10410598" y="1206541"/>
                  <a:pt x="10445668" y="1206541"/>
                </a:cubicBezTo>
                <a:cubicBezTo>
                  <a:pt x="10480738" y="1206541"/>
                  <a:pt x="10509168" y="1178109"/>
                  <a:pt x="10509168" y="1143036"/>
                </a:cubicBezTo>
                <a:cubicBezTo>
                  <a:pt x="10509168" y="1107964"/>
                  <a:pt x="10480738" y="1079532"/>
                  <a:pt x="10445668" y="1079532"/>
                </a:cubicBezTo>
                <a:close/>
                <a:moveTo>
                  <a:pt x="10178968" y="1079532"/>
                </a:moveTo>
                <a:cubicBezTo>
                  <a:pt x="10143898" y="1079532"/>
                  <a:pt x="10115468" y="1107964"/>
                  <a:pt x="10115468" y="1143036"/>
                </a:cubicBezTo>
                <a:cubicBezTo>
                  <a:pt x="10115468" y="1178109"/>
                  <a:pt x="10143898" y="1206541"/>
                  <a:pt x="10178968" y="1206541"/>
                </a:cubicBezTo>
                <a:cubicBezTo>
                  <a:pt x="10214038" y="1206541"/>
                  <a:pt x="10242468" y="1178109"/>
                  <a:pt x="10242468" y="1143036"/>
                </a:cubicBezTo>
                <a:cubicBezTo>
                  <a:pt x="10242468" y="1107964"/>
                  <a:pt x="10214038" y="1079532"/>
                  <a:pt x="10178968" y="1079532"/>
                </a:cubicBezTo>
                <a:close/>
                <a:moveTo>
                  <a:pt x="9912268" y="1079532"/>
                </a:moveTo>
                <a:cubicBezTo>
                  <a:pt x="9877198" y="1079532"/>
                  <a:pt x="9848768" y="1107964"/>
                  <a:pt x="9848768" y="1143036"/>
                </a:cubicBezTo>
                <a:cubicBezTo>
                  <a:pt x="9848768" y="1178109"/>
                  <a:pt x="9877198" y="1206541"/>
                  <a:pt x="9912268" y="1206541"/>
                </a:cubicBezTo>
                <a:cubicBezTo>
                  <a:pt x="9947338" y="1206541"/>
                  <a:pt x="9975768" y="1178109"/>
                  <a:pt x="9975768" y="1143036"/>
                </a:cubicBezTo>
                <a:cubicBezTo>
                  <a:pt x="9975768" y="1107964"/>
                  <a:pt x="9947338" y="1079532"/>
                  <a:pt x="9912268" y="1079532"/>
                </a:cubicBezTo>
                <a:close/>
                <a:moveTo>
                  <a:pt x="9645568" y="1079532"/>
                </a:moveTo>
                <a:cubicBezTo>
                  <a:pt x="9610498" y="1079532"/>
                  <a:pt x="9582068" y="1107964"/>
                  <a:pt x="9582068" y="1143037"/>
                </a:cubicBezTo>
                <a:cubicBezTo>
                  <a:pt x="9582068" y="1178109"/>
                  <a:pt x="9610498" y="1206541"/>
                  <a:pt x="9645568" y="1206541"/>
                </a:cubicBezTo>
                <a:cubicBezTo>
                  <a:pt x="9680638" y="1206541"/>
                  <a:pt x="9709068" y="1178109"/>
                  <a:pt x="9709068" y="1143037"/>
                </a:cubicBezTo>
                <a:cubicBezTo>
                  <a:pt x="9709068" y="1107964"/>
                  <a:pt x="9680638" y="1079532"/>
                  <a:pt x="9645568" y="1079532"/>
                </a:cubicBezTo>
                <a:close/>
                <a:moveTo>
                  <a:pt x="9378868" y="1079532"/>
                </a:moveTo>
                <a:cubicBezTo>
                  <a:pt x="9343798" y="1079532"/>
                  <a:pt x="9315368" y="1107965"/>
                  <a:pt x="9315368" y="1143037"/>
                </a:cubicBezTo>
                <a:cubicBezTo>
                  <a:pt x="9315368" y="1178109"/>
                  <a:pt x="9343798" y="1206542"/>
                  <a:pt x="9378868" y="1206542"/>
                </a:cubicBezTo>
                <a:cubicBezTo>
                  <a:pt x="9413938" y="1206542"/>
                  <a:pt x="9442368" y="1178109"/>
                  <a:pt x="9442368" y="1143037"/>
                </a:cubicBezTo>
                <a:cubicBezTo>
                  <a:pt x="9442368" y="1107965"/>
                  <a:pt x="9413938" y="1079532"/>
                  <a:pt x="9378868" y="1079532"/>
                </a:cubicBezTo>
                <a:close/>
                <a:moveTo>
                  <a:pt x="11779168" y="1079531"/>
                </a:moveTo>
                <a:cubicBezTo>
                  <a:pt x="11744098" y="1079531"/>
                  <a:pt x="11715668" y="1107963"/>
                  <a:pt x="11715668" y="1143035"/>
                </a:cubicBezTo>
                <a:cubicBezTo>
                  <a:pt x="11715668" y="1178108"/>
                  <a:pt x="11744098" y="1206540"/>
                  <a:pt x="11779168" y="1206540"/>
                </a:cubicBezTo>
                <a:cubicBezTo>
                  <a:pt x="11814238" y="1206540"/>
                  <a:pt x="11842668" y="1178108"/>
                  <a:pt x="11842668" y="1143035"/>
                </a:cubicBezTo>
                <a:cubicBezTo>
                  <a:pt x="11842668" y="1107963"/>
                  <a:pt x="11814238" y="1079531"/>
                  <a:pt x="11779168" y="1079531"/>
                </a:cubicBezTo>
                <a:close/>
                <a:moveTo>
                  <a:pt x="11512468" y="1079531"/>
                </a:moveTo>
                <a:cubicBezTo>
                  <a:pt x="11477398" y="1079531"/>
                  <a:pt x="11448968" y="1107963"/>
                  <a:pt x="11448968" y="1143035"/>
                </a:cubicBezTo>
                <a:cubicBezTo>
                  <a:pt x="11448968" y="1178108"/>
                  <a:pt x="11477398" y="1206540"/>
                  <a:pt x="11512468" y="1206540"/>
                </a:cubicBezTo>
                <a:cubicBezTo>
                  <a:pt x="11547538" y="1206540"/>
                  <a:pt x="11575968" y="1178108"/>
                  <a:pt x="11575968" y="1143035"/>
                </a:cubicBezTo>
                <a:cubicBezTo>
                  <a:pt x="11575968" y="1107963"/>
                  <a:pt x="11547538" y="1079531"/>
                  <a:pt x="11512468" y="1079531"/>
                </a:cubicBezTo>
                <a:close/>
                <a:moveTo>
                  <a:pt x="11245768" y="1079531"/>
                </a:moveTo>
                <a:cubicBezTo>
                  <a:pt x="11210698" y="1079531"/>
                  <a:pt x="11182268" y="1107963"/>
                  <a:pt x="11182268" y="1143036"/>
                </a:cubicBezTo>
                <a:cubicBezTo>
                  <a:pt x="11182268" y="1178108"/>
                  <a:pt x="11210698" y="1206540"/>
                  <a:pt x="11245768" y="1206540"/>
                </a:cubicBezTo>
                <a:cubicBezTo>
                  <a:pt x="11280838" y="1206540"/>
                  <a:pt x="11309268" y="1178108"/>
                  <a:pt x="11309268" y="1143036"/>
                </a:cubicBezTo>
                <a:cubicBezTo>
                  <a:pt x="11309268" y="1107963"/>
                  <a:pt x="11280838" y="1079531"/>
                  <a:pt x="11245768" y="1079531"/>
                </a:cubicBezTo>
                <a:close/>
                <a:moveTo>
                  <a:pt x="10979068" y="1079531"/>
                </a:moveTo>
                <a:cubicBezTo>
                  <a:pt x="10943998" y="1079531"/>
                  <a:pt x="10915568" y="1107963"/>
                  <a:pt x="10915568" y="1143036"/>
                </a:cubicBezTo>
                <a:cubicBezTo>
                  <a:pt x="10915568" y="1178108"/>
                  <a:pt x="10943998" y="1206540"/>
                  <a:pt x="10979068" y="1206540"/>
                </a:cubicBezTo>
                <a:cubicBezTo>
                  <a:pt x="11014138" y="1206540"/>
                  <a:pt x="11042568" y="1178108"/>
                  <a:pt x="11042568" y="1143036"/>
                </a:cubicBezTo>
                <a:cubicBezTo>
                  <a:pt x="11042568" y="1107963"/>
                  <a:pt x="11014138" y="1079531"/>
                  <a:pt x="10979068" y="1079531"/>
                </a:cubicBezTo>
                <a:close/>
                <a:moveTo>
                  <a:pt x="844609" y="774734"/>
                </a:moveTo>
                <a:cubicBezTo>
                  <a:pt x="809539" y="774734"/>
                  <a:pt x="781109" y="803163"/>
                  <a:pt x="781109" y="838233"/>
                </a:cubicBezTo>
                <a:cubicBezTo>
                  <a:pt x="781109" y="873302"/>
                  <a:pt x="809539" y="901732"/>
                  <a:pt x="844609" y="901732"/>
                </a:cubicBezTo>
                <a:cubicBezTo>
                  <a:pt x="879678" y="901732"/>
                  <a:pt x="908108" y="873302"/>
                  <a:pt x="908108" y="838233"/>
                </a:cubicBezTo>
                <a:cubicBezTo>
                  <a:pt x="908108" y="803163"/>
                  <a:pt x="879678" y="774734"/>
                  <a:pt x="844609" y="774734"/>
                </a:cubicBezTo>
                <a:close/>
                <a:moveTo>
                  <a:pt x="577912" y="774734"/>
                </a:moveTo>
                <a:cubicBezTo>
                  <a:pt x="542843" y="774734"/>
                  <a:pt x="514413" y="803163"/>
                  <a:pt x="514413" y="838233"/>
                </a:cubicBezTo>
                <a:cubicBezTo>
                  <a:pt x="514413" y="873302"/>
                  <a:pt x="542843" y="901732"/>
                  <a:pt x="577912" y="901732"/>
                </a:cubicBezTo>
                <a:cubicBezTo>
                  <a:pt x="612982" y="901732"/>
                  <a:pt x="641411" y="873302"/>
                  <a:pt x="641411" y="838233"/>
                </a:cubicBezTo>
                <a:cubicBezTo>
                  <a:pt x="641411" y="803163"/>
                  <a:pt x="612982" y="774734"/>
                  <a:pt x="577912" y="774734"/>
                </a:cubicBezTo>
                <a:close/>
                <a:moveTo>
                  <a:pt x="311216" y="774734"/>
                </a:moveTo>
                <a:cubicBezTo>
                  <a:pt x="276147" y="774734"/>
                  <a:pt x="247717" y="803164"/>
                  <a:pt x="247717" y="838233"/>
                </a:cubicBezTo>
                <a:cubicBezTo>
                  <a:pt x="247717" y="873303"/>
                  <a:pt x="276147" y="901732"/>
                  <a:pt x="311216" y="901732"/>
                </a:cubicBezTo>
                <a:cubicBezTo>
                  <a:pt x="346286" y="901732"/>
                  <a:pt x="374715" y="873303"/>
                  <a:pt x="374715" y="838233"/>
                </a:cubicBezTo>
                <a:cubicBezTo>
                  <a:pt x="374715" y="803164"/>
                  <a:pt x="346286" y="774734"/>
                  <a:pt x="311216" y="774734"/>
                </a:cubicBezTo>
                <a:close/>
                <a:moveTo>
                  <a:pt x="2444817" y="774733"/>
                </a:moveTo>
                <a:cubicBezTo>
                  <a:pt x="2409744" y="774733"/>
                  <a:pt x="2381320" y="803162"/>
                  <a:pt x="2381320" y="838232"/>
                </a:cubicBezTo>
                <a:cubicBezTo>
                  <a:pt x="2381320" y="873301"/>
                  <a:pt x="2409744" y="901731"/>
                  <a:pt x="2444817" y="901731"/>
                </a:cubicBezTo>
                <a:cubicBezTo>
                  <a:pt x="2479891" y="901731"/>
                  <a:pt x="2508328" y="873301"/>
                  <a:pt x="2508328" y="838232"/>
                </a:cubicBezTo>
                <a:cubicBezTo>
                  <a:pt x="2508328" y="803162"/>
                  <a:pt x="2479891" y="774733"/>
                  <a:pt x="2444817" y="774733"/>
                </a:cubicBezTo>
                <a:close/>
                <a:moveTo>
                  <a:pt x="2178139" y="774733"/>
                </a:moveTo>
                <a:cubicBezTo>
                  <a:pt x="2143053" y="774733"/>
                  <a:pt x="2114627" y="803162"/>
                  <a:pt x="2114627" y="838232"/>
                </a:cubicBezTo>
                <a:cubicBezTo>
                  <a:pt x="2114627" y="873301"/>
                  <a:pt x="2143053" y="901731"/>
                  <a:pt x="2178139" y="901731"/>
                </a:cubicBezTo>
                <a:cubicBezTo>
                  <a:pt x="2213185" y="901731"/>
                  <a:pt x="2241610" y="873301"/>
                  <a:pt x="2241610" y="838232"/>
                </a:cubicBezTo>
                <a:cubicBezTo>
                  <a:pt x="2241610" y="803162"/>
                  <a:pt x="2213185" y="774733"/>
                  <a:pt x="2178139" y="774733"/>
                </a:cubicBezTo>
                <a:close/>
                <a:moveTo>
                  <a:pt x="1911402" y="774733"/>
                </a:moveTo>
                <a:cubicBezTo>
                  <a:pt x="1876325" y="774733"/>
                  <a:pt x="1847898" y="803162"/>
                  <a:pt x="1847898" y="838232"/>
                </a:cubicBezTo>
                <a:cubicBezTo>
                  <a:pt x="1847898" y="873302"/>
                  <a:pt x="1876325" y="901731"/>
                  <a:pt x="1911402" y="901731"/>
                </a:cubicBezTo>
                <a:cubicBezTo>
                  <a:pt x="1946471" y="901731"/>
                  <a:pt x="1974906" y="873302"/>
                  <a:pt x="1974906" y="838232"/>
                </a:cubicBezTo>
                <a:cubicBezTo>
                  <a:pt x="1974906" y="803162"/>
                  <a:pt x="1946471" y="774733"/>
                  <a:pt x="1911402" y="774733"/>
                </a:cubicBezTo>
                <a:close/>
                <a:moveTo>
                  <a:pt x="1644699" y="774733"/>
                </a:moveTo>
                <a:cubicBezTo>
                  <a:pt x="1609629" y="774733"/>
                  <a:pt x="1581200" y="803163"/>
                  <a:pt x="1581200" y="838232"/>
                </a:cubicBezTo>
                <a:cubicBezTo>
                  <a:pt x="1581200" y="873302"/>
                  <a:pt x="1609629" y="901731"/>
                  <a:pt x="1644699" y="901731"/>
                </a:cubicBezTo>
                <a:cubicBezTo>
                  <a:pt x="1679771" y="901731"/>
                  <a:pt x="1708202" y="873302"/>
                  <a:pt x="1708202" y="838232"/>
                </a:cubicBezTo>
                <a:cubicBezTo>
                  <a:pt x="1708202" y="803163"/>
                  <a:pt x="1679771" y="774733"/>
                  <a:pt x="1644699" y="774733"/>
                </a:cubicBezTo>
                <a:close/>
                <a:moveTo>
                  <a:pt x="1378001" y="774733"/>
                </a:moveTo>
                <a:cubicBezTo>
                  <a:pt x="1342932" y="774733"/>
                  <a:pt x="1314502" y="803163"/>
                  <a:pt x="1314502" y="838232"/>
                </a:cubicBezTo>
                <a:cubicBezTo>
                  <a:pt x="1314502" y="873302"/>
                  <a:pt x="1342932" y="901732"/>
                  <a:pt x="1378001" y="901732"/>
                </a:cubicBezTo>
                <a:cubicBezTo>
                  <a:pt x="1413071" y="901732"/>
                  <a:pt x="1441500" y="873302"/>
                  <a:pt x="1441500" y="838232"/>
                </a:cubicBezTo>
                <a:cubicBezTo>
                  <a:pt x="1441500" y="803163"/>
                  <a:pt x="1413071" y="774733"/>
                  <a:pt x="1378001" y="774733"/>
                </a:cubicBezTo>
                <a:close/>
                <a:moveTo>
                  <a:pt x="1111305" y="774733"/>
                </a:moveTo>
                <a:cubicBezTo>
                  <a:pt x="1076235" y="774733"/>
                  <a:pt x="1047806" y="803163"/>
                  <a:pt x="1047806" y="838232"/>
                </a:cubicBezTo>
                <a:cubicBezTo>
                  <a:pt x="1047806" y="873302"/>
                  <a:pt x="1076235" y="901732"/>
                  <a:pt x="1111305" y="901732"/>
                </a:cubicBezTo>
                <a:cubicBezTo>
                  <a:pt x="1146374" y="901732"/>
                  <a:pt x="1174804" y="873302"/>
                  <a:pt x="1174804" y="838232"/>
                </a:cubicBezTo>
                <a:cubicBezTo>
                  <a:pt x="1174804" y="803163"/>
                  <a:pt x="1146374" y="774733"/>
                  <a:pt x="1111305" y="774733"/>
                </a:cubicBezTo>
                <a:close/>
                <a:moveTo>
                  <a:pt x="3778300" y="774732"/>
                </a:moveTo>
                <a:cubicBezTo>
                  <a:pt x="3743236" y="774732"/>
                  <a:pt x="3714814" y="803161"/>
                  <a:pt x="3714814" y="838231"/>
                </a:cubicBezTo>
                <a:cubicBezTo>
                  <a:pt x="3714814" y="873300"/>
                  <a:pt x="3743236" y="901730"/>
                  <a:pt x="3778300" y="901730"/>
                </a:cubicBezTo>
                <a:cubicBezTo>
                  <a:pt x="3813368" y="901730"/>
                  <a:pt x="3841795" y="873300"/>
                  <a:pt x="3841795" y="838231"/>
                </a:cubicBezTo>
                <a:cubicBezTo>
                  <a:pt x="3841795" y="803161"/>
                  <a:pt x="3813368" y="774732"/>
                  <a:pt x="3778300" y="774732"/>
                </a:cubicBezTo>
                <a:close/>
                <a:moveTo>
                  <a:pt x="3511623" y="774732"/>
                </a:moveTo>
                <a:cubicBezTo>
                  <a:pt x="3476546" y="774732"/>
                  <a:pt x="3448109" y="803161"/>
                  <a:pt x="3448109" y="838231"/>
                </a:cubicBezTo>
                <a:cubicBezTo>
                  <a:pt x="3448109" y="873301"/>
                  <a:pt x="3476546" y="901730"/>
                  <a:pt x="3511623" y="901730"/>
                </a:cubicBezTo>
                <a:cubicBezTo>
                  <a:pt x="3546695" y="901730"/>
                  <a:pt x="3575121" y="873301"/>
                  <a:pt x="3575121" y="838231"/>
                </a:cubicBezTo>
                <a:cubicBezTo>
                  <a:pt x="3575121" y="803161"/>
                  <a:pt x="3546695" y="774732"/>
                  <a:pt x="3511623" y="774732"/>
                </a:cubicBezTo>
                <a:close/>
                <a:moveTo>
                  <a:pt x="3244887" y="774732"/>
                </a:moveTo>
                <a:cubicBezTo>
                  <a:pt x="3209824" y="774732"/>
                  <a:pt x="3181399" y="803162"/>
                  <a:pt x="3181399" y="838231"/>
                </a:cubicBezTo>
                <a:cubicBezTo>
                  <a:pt x="3181399" y="873301"/>
                  <a:pt x="3209824" y="901730"/>
                  <a:pt x="3244887" y="901730"/>
                </a:cubicBezTo>
                <a:cubicBezTo>
                  <a:pt x="3279952" y="901730"/>
                  <a:pt x="3308377" y="873301"/>
                  <a:pt x="3308377" y="838231"/>
                </a:cubicBezTo>
                <a:cubicBezTo>
                  <a:pt x="3308377" y="803162"/>
                  <a:pt x="3279952" y="774732"/>
                  <a:pt x="3244887" y="774732"/>
                </a:cubicBezTo>
                <a:close/>
                <a:moveTo>
                  <a:pt x="2978236" y="774732"/>
                </a:moveTo>
                <a:cubicBezTo>
                  <a:pt x="2943173" y="774732"/>
                  <a:pt x="2914748" y="803162"/>
                  <a:pt x="2914748" y="838231"/>
                </a:cubicBezTo>
                <a:cubicBezTo>
                  <a:pt x="2914748" y="873301"/>
                  <a:pt x="2943173" y="901731"/>
                  <a:pt x="2978236" y="901731"/>
                </a:cubicBezTo>
                <a:cubicBezTo>
                  <a:pt x="3013299" y="901731"/>
                  <a:pt x="3041724" y="873301"/>
                  <a:pt x="3041724" y="838231"/>
                </a:cubicBezTo>
                <a:cubicBezTo>
                  <a:pt x="3041724" y="803162"/>
                  <a:pt x="3013299" y="774732"/>
                  <a:pt x="2978236" y="774732"/>
                </a:cubicBezTo>
                <a:close/>
                <a:moveTo>
                  <a:pt x="2711569" y="774732"/>
                </a:moveTo>
                <a:cubicBezTo>
                  <a:pt x="2676487" y="774732"/>
                  <a:pt x="2648050" y="803162"/>
                  <a:pt x="2648050" y="838232"/>
                </a:cubicBezTo>
                <a:cubicBezTo>
                  <a:pt x="2648050" y="873301"/>
                  <a:pt x="2676487" y="901731"/>
                  <a:pt x="2711569" y="901731"/>
                </a:cubicBezTo>
                <a:cubicBezTo>
                  <a:pt x="2746645" y="901731"/>
                  <a:pt x="2775073" y="873301"/>
                  <a:pt x="2775073" y="838232"/>
                </a:cubicBezTo>
                <a:cubicBezTo>
                  <a:pt x="2775073" y="803162"/>
                  <a:pt x="2746645" y="774732"/>
                  <a:pt x="2711569" y="774732"/>
                </a:cubicBezTo>
                <a:close/>
                <a:moveTo>
                  <a:pt x="5378407" y="774731"/>
                </a:moveTo>
                <a:cubicBezTo>
                  <a:pt x="5343327" y="774731"/>
                  <a:pt x="5314897" y="803160"/>
                  <a:pt x="5314897" y="838230"/>
                </a:cubicBezTo>
                <a:cubicBezTo>
                  <a:pt x="5314897" y="873299"/>
                  <a:pt x="5343327" y="901729"/>
                  <a:pt x="5378407" y="901729"/>
                </a:cubicBezTo>
                <a:cubicBezTo>
                  <a:pt x="5413475" y="901729"/>
                  <a:pt x="5441901" y="873299"/>
                  <a:pt x="5441901" y="838230"/>
                </a:cubicBezTo>
                <a:cubicBezTo>
                  <a:pt x="5441901" y="803160"/>
                  <a:pt x="5413475" y="774731"/>
                  <a:pt x="5378407" y="774731"/>
                </a:cubicBezTo>
                <a:close/>
                <a:moveTo>
                  <a:pt x="5111694" y="774731"/>
                </a:moveTo>
                <a:cubicBezTo>
                  <a:pt x="5076615" y="774731"/>
                  <a:pt x="5048180" y="803160"/>
                  <a:pt x="5048180" y="838230"/>
                </a:cubicBezTo>
                <a:cubicBezTo>
                  <a:pt x="5048180" y="873300"/>
                  <a:pt x="5076615" y="901729"/>
                  <a:pt x="5111694" y="901729"/>
                </a:cubicBezTo>
                <a:cubicBezTo>
                  <a:pt x="5146775" y="901729"/>
                  <a:pt x="5175199" y="873300"/>
                  <a:pt x="5175199" y="838230"/>
                </a:cubicBezTo>
                <a:cubicBezTo>
                  <a:pt x="5175199" y="803160"/>
                  <a:pt x="5146775" y="774731"/>
                  <a:pt x="5111694" y="774731"/>
                </a:cubicBezTo>
                <a:close/>
                <a:moveTo>
                  <a:pt x="4844996" y="774731"/>
                </a:moveTo>
                <a:cubicBezTo>
                  <a:pt x="4809923" y="774731"/>
                  <a:pt x="4781498" y="803161"/>
                  <a:pt x="4781498" y="838230"/>
                </a:cubicBezTo>
                <a:cubicBezTo>
                  <a:pt x="4781498" y="873300"/>
                  <a:pt x="4809923" y="901729"/>
                  <a:pt x="4844996" y="901729"/>
                </a:cubicBezTo>
                <a:cubicBezTo>
                  <a:pt x="4880072" y="901729"/>
                  <a:pt x="4908504" y="873300"/>
                  <a:pt x="4908504" y="838230"/>
                </a:cubicBezTo>
                <a:cubicBezTo>
                  <a:pt x="4908504" y="803161"/>
                  <a:pt x="4880072" y="774731"/>
                  <a:pt x="4844996" y="774731"/>
                </a:cubicBezTo>
                <a:close/>
                <a:moveTo>
                  <a:pt x="4578343" y="774731"/>
                </a:moveTo>
                <a:cubicBezTo>
                  <a:pt x="4543287" y="774731"/>
                  <a:pt x="4514828" y="803161"/>
                  <a:pt x="4514828" y="838230"/>
                </a:cubicBezTo>
                <a:cubicBezTo>
                  <a:pt x="4514828" y="873300"/>
                  <a:pt x="4543287" y="901730"/>
                  <a:pt x="4578343" y="901730"/>
                </a:cubicBezTo>
                <a:cubicBezTo>
                  <a:pt x="4613391" y="901730"/>
                  <a:pt x="4641806" y="873300"/>
                  <a:pt x="4641806" y="838230"/>
                </a:cubicBezTo>
                <a:cubicBezTo>
                  <a:pt x="4641806" y="803161"/>
                  <a:pt x="4613391" y="774731"/>
                  <a:pt x="4578343" y="774731"/>
                </a:cubicBezTo>
                <a:close/>
                <a:moveTo>
                  <a:pt x="4311612" y="774731"/>
                </a:moveTo>
                <a:cubicBezTo>
                  <a:pt x="4276543" y="774731"/>
                  <a:pt x="4248124" y="803161"/>
                  <a:pt x="4248124" y="838230"/>
                </a:cubicBezTo>
                <a:cubicBezTo>
                  <a:pt x="4248124" y="873300"/>
                  <a:pt x="4276543" y="901730"/>
                  <a:pt x="4311612" y="901730"/>
                </a:cubicBezTo>
                <a:cubicBezTo>
                  <a:pt x="4346680" y="901730"/>
                  <a:pt x="4375123" y="873300"/>
                  <a:pt x="4375123" y="838230"/>
                </a:cubicBezTo>
                <a:cubicBezTo>
                  <a:pt x="4375123" y="803161"/>
                  <a:pt x="4346680" y="774731"/>
                  <a:pt x="4311612" y="774731"/>
                </a:cubicBezTo>
                <a:close/>
                <a:moveTo>
                  <a:pt x="4045003" y="774731"/>
                </a:moveTo>
                <a:cubicBezTo>
                  <a:pt x="4009937" y="774731"/>
                  <a:pt x="3981504" y="803161"/>
                  <a:pt x="3981504" y="838231"/>
                </a:cubicBezTo>
                <a:cubicBezTo>
                  <a:pt x="3981504" y="873300"/>
                  <a:pt x="4009937" y="901730"/>
                  <a:pt x="4045003" y="901730"/>
                </a:cubicBezTo>
                <a:cubicBezTo>
                  <a:pt x="4079972" y="901730"/>
                  <a:pt x="4108408" y="873300"/>
                  <a:pt x="4108408" y="838231"/>
                </a:cubicBezTo>
                <a:cubicBezTo>
                  <a:pt x="4108408" y="803161"/>
                  <a:pt x="4079972" y="774731"/>
                  <a:pt x="4045003" y="774731"/>
                </a:cubicBezTo>
                <a:close/>
                <a:moveTo>
                  <a:pt x="6978568" y="774730"/>
                </a:moveTo>
                <a:cubicBezTo>
                  <a:pt x="6943498" y="774730"/>
                  <a:pt x="6915068" y="803159"/>
                  <a:pt x="6915068" y="838229"/>
                </a:cubicBezTo>
                <a:cubicBezTo>
                  <a:pt x="6915068" y="873298"/>
                  <a:pt x="6943498" y="901728"/>
                  <a:pt x="6978568" y="901728"/>
                </a:cubicBezTo>
                <a:cubicBezTo>
                  <a:pt x="7013638" y="901728"/>
                  <a:pt x="7042068" y="873298"/>
                  <a:pt x="7042068" y="838229"/>
                </a:cubicBezTo>
                <a:cubicBezTo>
                  <a:pt x="7042068" y="803159"/>
                  <a:pt x="7013638" y="774730"/>
                  <a:pt x="6978568" y="774730"/>
                </a:cubicBezTo>
                <a:close/>
                <a:moveTo>
                  <a:pt x="6711868" y="774730"/>
                </a:moveTo>
                <a:cubicBezTo>
                  <a:pt x="6676798" y="774730"/>
                  <a:pt x="6648368" y="803159"/>
                  <a:pt x="6648368" y="838229"/>
                </a:cubicBezTo>
                <a:cubicBezTo>
                  <a:pt x="6648368" y="873299"/>
                  <a:pt x="6676798" y="901728"/>
                  <a:pt x="6711868" y="901728"/>
                </a:cubicBezTo>
                <a:cubicBezTo>
                  <a:pt x="6746938" y="901728"/>
                  <a:pt x="6775368" y="873299"/>
                  <a:pt x="6775368" y="838229"/>
                </a:cubicBezTo>
                <a:cubicBezTo>
                  <a:pt x="6775368" y="803159"/>
                  <a:pt x="6746938" y="774730"/>
                  <a:pt x="6711868" y="774730"/>
                </a:cubicBezTo>
                <a:close/>
                <a:moveTo>
                  <a:pt x="6445168" y="774730"/>
                </a:moveTo>
                <a:cubicBezTo>
                  <a:pt x="6410098" y="774730"/>
                  <a:pt x="6381668" y="803160"/>
                  <a:pt x="6381668" y="838229"/>
                </a:cubicBezTo>
                <a:cubicBezTo>
                  <a:pt x="6381668" y="873299"/>
                  <a:pt x="6410098" y="901728"/>
                  <a:pt x="6445168" y="901728"/>
                </a:cubicBezTo>
                <a:cubicBezTo>
                  <a:pt x="6480238" y="901728"/>
                  <a:pt x="6508668" y="873299"/>
                  <a:pt x="6508668" y="838229"/>
                </a:cubicBezTo>
                <a:cubicBezTo>
                  <a:pt x="6508668" y="803160"/>
                  <a:pt x="6480238" y="774730"/>
                  <a:pt x="6445168" y="774730"/>
                </a:cubicBezTo>
                <a:close/>
                <a:moveTo>
                  <a:pt x="6178468" y="774730"/>
                </a:moveTo>
                <a:cubicBezTo>
                  <a:pt x="6143398" y="774730"/>
                  <a:pt x="6114968" y="803160"/>
                  <a:pt x="6114968" y="838229"/>
                </a:cubicBezTo>
                <a:cubicBezTo>
                  <a:pt x="6114968" y="873299"/>
                  <a:pt x="6143398" y="901729"/>
                  <a:pt x="6178468" y="901729"/>
                </a:cubicBezTo>
                <a:cubicBezTo>
                  <a:pt x="6213538" y="901729"/>
                  <a:pt x="6241968" y="873299"/>
                  <a:pt x="6241968" y="838229"/>
                </a:cubicBezTo>
                <a:cubicBezTo>
                  <a:pt x="6241968" y="803160"/>
                  <a:pt x="6213538" y="774730"/>
                  <a:pt x="6178468" y="774730"/>
                </a:cubicBezTo>
                <a:close/>
                <a:moveTo>
                  <a:pt x="5911769" y="774730"/>
                </a:moveTo>
                <a:cubicBezTo>
                  <a:pt x="5876702" y="774730"/>
                  <a:pt x="5848274" y="803160"/>
                  <a:pt x="5848274" y="838229"/>
                </a:cubicBezTo>
                <a:cubicBezTo>
                  <a:pt x="5848274" y="873299"/>
                  <a:pt x="5876702" y="901729"/>
                  <a:pt x="5911769" y="901729"/>
                </a:cubicBezTo>
                <a:cubicBezTo>
                  <a:pt x="5946845" y="901729"/>
                  <a:pt x="5975281" y="873299"/>
                  <a:pt x="5975281" y="838229"/>
                </a:cubicBezTo>
                <a:cubicBezTo>
                  <a:pt x="5975281" y="803160"/>
                  <a:pt x="5946845" y="774730"/>
                  <a:pt x="5911769" y="774730"/>
                </a:cubicBezTo>
                <a:close/>
                <a:moveTo>
                  <a:pt x="5645088" y="774730"/>
                </a:moveTo>
                <a:cubicBezTo>
                  <a:pt x="5610009" y="774730"/>
                  <a:pt x="5581595" y="803160"/>
                  <a:pt x="5581595" y="838230"/>
                </a:cubicBezTo>
                <a:cubicBezTo>
                  <a:pt x="5581595" y="873299"/>
                  <a:pt x="5610009" y="901729"/>
                  <a:pt x="5645088" y="901729"/>
                </a:cubicBezTo>
                <a:cubicBezTo>
                  <a:pt x="5680154" y="901729"/>
                  <a:pt x="5708583" y="873299"/>
                  <a:pt x="5708583" y="838230"/>
                </a:cubicBezTo>
                <a:cubicBezTo>
                  <a:pt x="5708583" y="803160"/>
                  <a:pt x="5680154" y="774730"/>
                  <a:pt x="5645088" y="774730"/>
                </a:cubicBezTo>
                <a:close/>
                <a:moveTo>
                  <a:pt x="8578768" y="774729"/>
                </a:moveTo>
                <a:cubicBezTo>
                  <a:pt x="8543698" y="774729"/>
                  <a:pt x="8515268" y="803158"/>
                  <a:pt x="8515268" y="838228"/>
                </a:cubicBezTo>
                <a:cubicBezTo>
                  <a:pt x="8515268" y="873297"/>
                  <a:pt x="8543698" y="901727"/>
                  <a:pt x="8578768" y="901727"/>
                </a:cubicBezTo>
                <a:cubicBezTo>
                  <a:pt x="8613838" y="901727"/>
                  <a:pt x="8642268" y="873297"/>
                  <a:pt x="8642268" y="838228"/>
                </a:cubicBezTo>
                <a:cubicBezTo>
                  <a:pt x="8642268" y="803158"/>
                  <a:pt x="8613838" y="774729"/>
                  <a:pt x="8578768" y="774729"/>
                </a:cubicBezTo>
                <a:close/>
                <a:moveTo>
                  <a:pt x="8312068" y="774729"/>
                </a:moveTo>
                <a:cubicBezTo>
                  <a:pt x="8276998" y="774729"/>
                  <a:pt x="8248568" y="803158"/>
                  <a:pt x="8248568" y="838228"/>
                </a:cubicBezTo>
                <a:cubicBezTo>
                  <a:pt x="8248568" y="873298"/>
                  <a:pt x="8276998" y="901727"/>
                  <a:pt x="8312068" y="901727"/>
                </a:cubicBezTo>
                <a:cubicBezTo>
                  <a:pt x="8347138" y="901727"/>
                  <a:pt x="8375568" y="873298"/>
                  <a:pt x="8375568" y="838228"/>
                </a:cubicBezTo>
                <a:cubicBezTo>
                  <a:pt x="8375568" y="803158"/>
                  <a:pt x="8347138" y="774729"/>
                  <a:pt x="8312068" y="774729"/>
                </a:cubicBezTo>
                <a:close/>
                <a:moveTo>
                  <a:pt x="8045368" y="774729"/>
                </a:moveTo>
                <a:cubicBezTo>
                  <a:pt x="8010298" y="774729"/>
                  <a:pt x="7981868" y="803158"/>
                  <a:pt x="7981868" y="838228"/>
                </a:cubicBezTo>
                <a:cubicBezTo>
                  <a:pt x="7981868" y="873298"/>
                  <a:pt x="8010298" y="901727"/>
                  <a:pt x="8045368" y="901727"/>
                </a:cubicBezTo>
                <a:cubicBezTo>
                  <a:pt x="8080438" y="901727"/>
                  <a:pt x="8108868" y="873298"/>
                  <a:pt x="8108868" y="838228"/>
                </a:cubicBezTo>
                <a:cubicBezTo>
                  <a:pt x="8108868" y="803158"/>
                  <a:pt x="8080438" y="774729"/>
                  <a:pt x="8045368" y="774729"/>
                </a:cubicBezTo>
                <a:close/>
                <a:moveTo>
                  <a:pt x="7778668" y="774729"/>
                </a:moveTo>
                <a:cubicBezTo>
                  <a:pt x="7743598" y="774729"/>
                  <a:pt x="7715168" y="803159"/>
                  <a:pt x="7715168" y="838228"/>
                </a:cubicBezTo>
                <a:cubicBezTo>
                  <a:pt x="7715168" y="873298"/>
                  <a:pt x="7743598" y="901728"/>
                  <a:pt x="7778668" y="901728"/>
                </a:cubicBezTo>
                <a:cubicBezTo>
                  <a:pt x="7813738" y="901728"/>
                  <a:pt x="7842168" y="873298"/>
                  <a:pt x="7842168" y="838228"/>
                </a:cubicBezTo>
                <a:cubicBezTo>
                  <a:pt x="7842168" y="803159"/>
                  <a:pt x="7813738" y="774729"/>
                  <a:pt x="7778668" y="774729"/>
                </a:cubicBezTo>
                <a:close/>
                <a:moveTo>
                  <a:pt x="7511968" y="774729"/>
                </a:moveTo>
                <a:cubicBezTo>
                  <a:pt x="7476898" y="774729"/>
                  <a:pt x="7448468" y="803159"/>
                  <a:pt x="7448468" y="838228"/>
                </a:cubicBezTo>
                <a:cubicBezTo>
                  <a:pt x="7448468" y="873298"/>
                  <a:pt x="7476898" y="901728"/>
                  <a:pt x="7511968" y="901728"/>
                </a:cubicBezTo>
                <a:cubicBezTo>
                  <a:pt x="7547038" y="901728"/>
                  <a:pt x="7575468" y="873298"/>
                  <a:pt x="7575468" y="838228"/>
                </a:cubicBezTo>
                <a:cubicBezTo>
                  <a:pt x="7575468" y="803159"/>
                  <a:pt x="7547038" y="774729"/>
                  <a:pt x="7511968" y="774729"/>
                </a:cubicBezTo>
                <a:close/>
                <a:moveTo>
                  <a:pt x="7245268" y="774729"/>
                </a:moveTo>
                <a:cubicBezTo>
                  <a:pt x="7210198" y="774729"/>
                  <a:pt x="7181768" y="803159"/>
                  <a:pt x="7181768" y="838229"/>
                </a:cubicBezTo>
                <a:cubicBezTo>
                  <a:pt x="7181768" y="873298"/>
                  <a:pt x="7210198" y="901728"/>
                  <a:pt x="7245268" y="901728"/>
                </a:cubicBezTo>
                <a:cubicBezTo>
                  <a:pt x="7280338" y="901728"/>
                  <a:pt x="7308768" y="873298"/>
                  <a:pt x="7308768" y="838229"/>
                </a:cubicBezTo>
                <a:cubicBezTo>
                  <a:pt x="7308768" y="803159"/>
                  <a:pt x="7280338" y="774729"/>
                  <a:pt x="7245268" y="774729"/>
                </a:cubicBezTo>
                <a:close/>
                <a:moveTo>
                  <a:pt x="9912268" y="774728"/>
                </a:moveTo>
                <a:cubicBezTo>
                  <a:pt x="9877198" y="774728"/>
                  <a:pt x="9848768" y="803157"/>
                  <a:pt x="9848768" y="838227"/>
                </a:cubicBezTo>
                <a:cubicBezTo>
                  <a:pt x="9848768" y="873296"/>
                  <a:pt x="9877198" y="901726"/>
                  <a:pt x="9912268" y="901726"/>
                </a:cubicBezTo>
                <a:cubicBezTo>
                  <a:pt x="9947338" y="901726"/>
                  <a:pt x="9975768" y="873296"/>
                  <a:pt x="9975768" y="838227"/>
                </a:cubicBezTo>
                <a:cubicBezTo>
                  <a:pt x="9975768" y="803157"/>
                  <a:pt x="9947338" y="774728"/>
                  <a:pt x="9912268" y="774728"/>
                </a:cubicBezTo>
                <a:close/>
                <a:moveTo>
                  <a:pt x="9645568" y="774728"/>
                </a:moveTo>
                <a:cubicBezTo>
                  <a:pt x="9610498" y="774728"/>
                  <a:pt x="9582068" y="803158"/>
                  <a:pt x="9582068" y="838227"/>
                </a:cubicBezTo>
                <a:cubicBezTo>
                  <a:pt x="9582068" y="873297"/>
                  <a:pt x="9610498" y="901726"/>
                  <a:pt x="9645568" y="901726"/>
                </a:cubicBezTo>
                <a:cubicBezTo>
                  <a:pt x="9680638" y="901726"/>
                  <a:pt x="9709068" y="873297"/>
                  <a:pt x="9709068" y="838227"/>
                </a:cubicBezTo>
                <a:cubicBezTo>
                  <a:pt x="9709068" y="803158"/>
                  <a:pt x="9680638" y="774728"/>
                  <a:pt x="9645568" y="774728"/>
                </a:cubicBezTo>
                <a:close/>
                <a:moveTo>
                  <a:pt x="9378868" y="774728"/>
                </a:moveTo>
                <a:cubicBezTo>
                  <a:pt x="9343798" y="774728"/>
                  <a:pt x="9315368" y="803158"/>
                  <a:pt x="9315368" y="838227"/>
                </a:cubicBezTo>
                <a:cubicBezTo>
                  <a:pt x="9315368" y="873297"/>
                  <a:pt x="9343798" y="901727"/>
                  <a:pt x="9378868" y="901727"/>
                </a:cubicBezTo>
                <a:cubicBezTo>
                  <a:pt x="9413938" y="901727"/>
                  <a:pt x="9442368" y="873297"/>
                  <a:pt x="9442368" y="838227"/>
                </a:cubicBezTo>
                <a:cubicBezTo>
                  <a:pt x="9442368" y="803158"/>
                  <a:pt x="9413938" y="774728"/>
                  <a:pt x="9378868" y="774728"/>
                </a:cubicBezTo>
                <a:close/>
                <a:moveTo>
                  <a:pt x="9112168" y="774728"/>
                </a:moveTo>
                <a:cubicBezTo>
                  <a:pt x="9077098" y="774728"/>
                  <a:pt x="9048668" y="803158"/>
                  <a:pt x="9048668" y="838227"/>
                </a:cubicBezTo>
                <a:cubicBezTo>
                  <a:pt x="9048668" y="873297"/>
                  <a:pt x="9077098" y="901727"/>
                  <a:pt x="9112168" y="901727"/>
                </a:cubicBezTo>
                <a:cubicBezTo>
                  <a:pt x="9147238" y="901727"/>
                  <a:pt x="9175668" y="873297"/>
                  <a:pt x="9175668" y="838227"/>
                </a:cubicBezTo>
                <a:cubicBezTo>
                  <a:pt x="9175668" y="803158"/>
                  <a:pt x="9147238" y="774728"/>
                  <a:pt x="9112168" y="774728"/>
                </a:cubicBezTo>
                <a:close/>
                <a:moveTo>
                  <a:pt x="8845468" y="774728"/>
                </a:moveTo>
                <a:cubicBezTo>
                  <a:pt x="8810398" y="774728"/>
                  <a:pt x="8781968" y="803158"/>
                  <a:pt x="8781968" y="838228"/>
                </a:cubicBezTo>
                <a:cubicBezTo>
                  <a:pt x="8781968" y="873297"/>
                  <a:pt x="8810398" y="901727"/>
                  <a:pt x="8845468" y="901727"/>
                </a:cubicBezTo>
                <a:cubicBezTo>
                  <a:pt x="8880538" y="901727"/>
                  <a:pt x="8908968" y="873297"/>
                  <a:pt x="8908968" y="838228"/>
                </a:cubicBezTo>
                <a:cubicBezTo>
                  <a:pt x="8908968" y="803158"/>
                  <a:pt x="8880538" y="774728"/>
                  <a:pt x="8845468" y="774728"/>
                </a:cubicBezTo>
                <a:close/>
                <a:moveTo>
                  <a:pt x="11512468" y="774727"/>
                </a:moveTo>
                <a:cubicBezTo>
                  <a:pt x="11477398" y="774727"/>
                  <a:pt x="11448968" y="803156"/>
                  <a:pt x="11448968" y="838226"/>
                </a:cubicBezTo>
                <a:cubicBezTo>
                  <a:pt x="11448968" y="873296"/>
                  <a:pt x="11477398" y="901725"/>
                  <a:pt x="11512468" y="901725"/>
                </a:cubicBezTo>
                <a:cubicBezTo>
                  <a:pt x="11547538" y="901725"/>
                  <a:pt x="11575968" y="873296"/>
                  <a:pt x="11575968" y="838226"/>
                </a:cubicBezTo>
                <a:cubicBezTo>
                  <a:pt x="11575968" y="803156"/>
                  <a:pt x="11547538" y="774727"/>
                  <a:pt x="11512468" y="774727"/>
                </a:cubicBezTo>
                <a:close/>
                <a:moveTo>
                  <a:pt x="11245768" y="774727"/>
                </a:moveTo>
                <a:cubicBezTo>
                  <a:pt x="11210698" y="774727"/>
                  <a:pt x="11182268" y="803156"/>
                  <a:pt x="11182268" y="838226"/>
                </a:cubicBezTo>
                <a:cubicBezTo>
                  <a:pt x="11182268" y="873296"/>
                  <a:pt x="11210698" y="901725"/>
                  <a:pt x="11245768" y="901725"/>
                </a:cubicBezTo>
                <a:cubicBezTo>
                  <a:pt x="11280838" y="901725"/>
                  <a:pt x="11309268" y="873296"/>
                  <a:pt x="11309268" y="838226"/>
                </a:cubicBezTo>
                <a:cubicBezTo>
                  <a:pt x="11309268" y="803156"/>
                  <a:pt x="11280838" y="774727"/>
                  <a:pt x="11245768" y="774727"/>
                </a:cubicBezTo>
                <a:close/>
                <a:moveTo>
                  <a:pt x="10979068" y="774727"/>
                </a:moveTo>
                <a:cubicBezTo>
                  <a:pt x="10943998" y="774727"/>
                  <a:pt x="10915568" y="803157"/>
                  <a:pt x="10915568" y="838226"/>
                </a:cubicBezTo>
                <a:cubicBezTo>
                  <a:pt x="10915568" y="873296"/>
                  <a:pt x="10943998" y="901725"/>
                  <a:pt x="10979068" y="901725"/>
                </a:cubicBezTo>
                <a:cubicBezTo>
                  <a:pt x="11014138" y="901725"/>
                  <a:pt x="11042568" y="873296"/>
                  <a:pt x="11042568" y="838226"/>
                </a:cubicBezTo>
                <a:cubicBezTo>
                  <a:pt x="11042568" y="803157"/>
                  <a:pt x="11014138" y="774727"/>
                  <a:pt x="10979068" y="774727"/>
                </a:cubicBezTo>
                <a:close/>
                <a:moveTo>
                  <a:pt x="10712368" y="774727"/>
                </a:moveTo>
                <a:cubicBezTo>
                  <a:pt x="10677298" y="774727"/>
                  <a:pt x="10648868" y="803157"/>
                  <a:pt x="10648868" y="838226"/>
                </a:cubicBezTo>
                <a:cubicBezTo>
                  <a:pt x="10648868" y="873296"/>
                  <a:pt x="10677298" y="901726"/>
                  <a:pt x="10712368" y="901726"/>
                </a:cubicBezTo>
                <a:cubicBezTo>
                  <a:pt x="10747438" y="901726"/>
                  <a:pt x="10775868" y="873296"/>
                  <a:pt x="10775868" y="838226"/>
                </a:cubicBezTo>
                <a:cubicBezTo>
                  <a:pt x="10775868" y="803157"/>
                  <a:pt x="10747438" y="774727"/>
                  <a:pt x="10712368" y="774727"/>
                </a:cubicBezTo>
                <a:close/>
                <a:moveTo>
                  <a:pt x="10445668" y="774727"/>
                </a:moveTo>
                <a:cubicBezTo>
                  <a:pt x="10410598" y="774727"/>
                  <a:pt x="10382168" y="803157"/>
                  <a:pt x="10382168" y="838227"/>
                </a:cubicBezTo>
                <a:cubicBezTo>
                  <a:pt x="10382168" y="873296"/>
                  <a:pt x="10410598" y="901726"/>
                  <a:pt x="10445668" y="901726"/>
                </a:cubicBezTo>
                <a:cubicBezTo>
                  <a:pt x="10480738" y="901726"/>
                  <a:pt x="10509168" y="873296"/>
                  <a:pt x="10509168" y="838227"/>
                </a:cubicBezTo>
                <a:cubicBezTo>
                  <a:pt x="10509168" y="803157"/>
                  <a:pt x="10480738" y="774727"/>
                  <a:pt x="10445668" y="774727"/>
                </a:cubicBezTo>
                <a:close/>
                <a:moveTo>
                  <a:pt x="10178968" y="774727"/>
                </a:moveTo>
                <a:cubicBezTo>
                  <a:pt x="10143898" y="774727"/>
                  <a:pt x="10115468" y="803157"/>
                  <a:pt x="10115468" y="838227"/>
                </a:cubicBezTo>
                <a:cubicBezTo>
                  <a:pt x="10115468" y="873296"/>
                  <a:pt x="10143898" y="901726"/>
                  <a:pt x="10178968" y="901726"/>
                </a:cubicBezTo>
                <a:cubicBezTo>
                  <a:pt x="10214038" y="901726"/>
                  <a:pt x="10242468" y="873296"/>
                  <a:pt x="10242468" y="838227"/>
                </a:cubicBezTo>
                <a:cubicBezTo>
                  <a:pt x="10242468" y="803157"/>
                  <a:pt x="10214038" y="774727"/>
                  <a:pt x="10178968" y="774727"/>
                </a:cubicBezTo>
                <a:close/>
                <a:moveTo>
                  <a:pt x="11779168" y="774726"/>
                </a:moveTo>
                <a:cubicBezTo>
                  <a:pt x="11744098" y="774726"/>
                  <a:pt x="11715668" y="803156"/>
                  <a:pt x="11715668" y="838226"/>
                </a:cubicBezTo>
                <a:cubicBezTo>
                  <a:pt x="11715668" y="873295"/>
                  <a:pt x="11744098" y="901725"/>
                  <a:pt x="11779168" y="901725"/>
                </a:cubicBezTo>
                <a:cubicBezTo>
                  <a:pt x="11814238" y="901725"/>
                  <a:pt x="11842668" y="873295"/>
                  <a:pt x="11842668" y="838226"/>
                </a:cubicBezTo>
                <a:cubicBezTo>
                  <a:pt x="11842668" y="803156"/>
                  <a:pt x="11814238" y="774726"/>
                  <a:pt x="11779168" y="774726"/>
                </a:cubicBezTo>
                <a:close/>
                <a:moveTo>
                  <a:pt x="1098619" y="469946"/>
                </a:moveTo>
                <a:cubicBezTo>
                  <a:pt x="1063549" y="469946"/>
                  <a:pt x="1035120" y="498375"/>
                  <a:pt x="1035120" y="533445"/>
                </a:cubicBezTo>
                <a:cubicBezTo>
                  <a:pt x="1035120" y="568514"/>
                  <a:pt x="1063549" y="596944"/>
                  <a:pt x="1098619" y="596944"/>
                </a:cubicBezTo>
                <a:cubicBezTo>
                  <a:pt x="1133688" y="596944"/>
                  <a:pt x="1162118" y="568514"/>
                  <a:pt x="1162118" y="533445"/>
                </a:cubicBezTo>
                <a:cubicBezTo>
                  <a:pt x="1162118" y="498375"/>
                  <a:pt x="1133688" y="469946"/>
                  <a:pt x="1098619" y="469946"/>
                </a:cubicBezTo>
                <a:close/>
                <a:moveTo>
                  <a:pt x="831923" y="469946"/>
                </a:moveTo>
                <a:cubicBezTo>
                  <a:pt x="796853" y="469946"/>
                  <a:pt x="768424" y="498376"/>
                  <a:pt x="768424" y="533445"/>
                </a:cubicBezTo>
                <a:cubicBezTo>
                  <a:pt x="768424" y="568515"/>
                  <a:pt x="796853" y="596944"/>
                  <a:pt x="831923" y="596944"/>
                </a:cubicBezTo>
                <a:cubicBezTo>
                  <a:pt x="866992" y="596944"/>
                  <a:pt x="895422" y="568515"/>
                  <a:pt x="895422" y="533445"/>
                </a:cubicBezTo>
                <a:cubicBezTo>
                  <a:pt x="895422" y="498376"/>
                  <a:pt x="866992" y="469946"/>
                  <a:pt x="831923" y="469946"/>
                </a:cubicBezTo>
                <a:close/>
                <a:moveTo>
                  <a:pt x="565227" y="469946"/>
                </a:moveTo>
                <a:cubicBezTo>
                  <a:pt x="530157" y="469946"/>
                  <a:pt x="501728" y="498376"/>
                  <a:pt x="501728" y="533445"/>
                </a:cubicBezTo>
                <a:cubicBezTo>
                  <a:pt x="501728" y="568515"/>
                  <a:pt x="530157" y="596944"/>
                  <a:pt x="565227" y="596944"/>
                </a:cubicBezTo>
                <a:cubicBezTo>
                  <a:pt x="600296" y="596944"/>
                  <a:pt x="628726" y="568515"/>
                  <a:pt x="628726" y="533445"/>
                </a:cubicBezTo>
                <a:cubicBezTo>
                  <a:pt x="628726" y="498376"/>
                  <a:pt x="600296" y="469946"/>
                  <a:pt x="565227" y="469946"/>
                </a:cubicBezTo>
                <a:close/>
                <a:moveTo>
                  <a:pt x="298531" y="469946"/>
                </a:moveTo>
                <a:cubicBezTo>
                  <a:pt x="263461" y="469946"/>
                  <a:pt x="235032" y="498376"/>
                  <a:pt x="235032" y="533445"/>
                </a:cubicBezTo>
                <a:cubicBezTo>
                  <a:pt x="235032" y="568515"/>
                  <a:pt x="263461" y="596945"/>
                  <a:pt x="298531" y="596945"/>
                </a:cubicBezTo>
                <a:cubicBezTo>
                  <a:pt x="333600" y="596945"/>
                  <a:pt x="362030" y="568515"/>
                  <a:pt x="362030" y="533445"/>
                </a:cubicBezTo>
                <a:cubicBezTo>
                  <a:pt x="362030" y="498376"/>
                  <a:pt x="333600" y="469946"/>
                  <a:pt x="298531" y="469946"/>
                </a:cubicBezTo>
                <a:close/>
                <a:moveTo>
                  <a:pt x="2698871" y="469945"/>
                </a:moveTo>
                <a:cubicBezTo>
                  <a:pt x="2663799" y="469945"/>
                  <a:pt x="2635370" y="498374"/>
                  <a:pt x="2635370" y="533444"/>
                </a:cubicBezTo>
                <a:cubicBezTo>
                  <a:pt x="2635370" y="568513"/>
                  <a:pt x="2663799" y="596943"/>
                  <a:pt x="2698871" y="596943"/>
                </a:cubicBezTo>
                <a:cubicBezTo>
                  <a:pt x="2733965" y="596943"/>
                  <a:pt x="2762396" y="568513"/>
                  <a:pt x="2762396" y="533444"/>
                </a:cubicBezTo>
                <a:cubicBezTo>
                  <a:pt x="2762396" y="498374"/>
                  <a:pt x="2733965" y="469945"/>
                  <a:pt x="2698871" y="469945"/>
                </a:cubicBezTo>
                <a:close/>
                <a:moveTo>
                  <a:pt x="2432134" y="469945"/>
                </a:moveTo>
                <a:cubicBezTo>
                  <a:pt x="2397068" y="469945"/>
                  <a:pt x="2368636" y="498374"/>
                  <a:pt x="2368636" y="533444"/>
                </a:cubicBezTo>
                <a:cubicBezTo>
                  <a:pt x="2368636" y="568513"/>
                  <a:pt x="2397068" y="596943"/>
                  <a:pt x="2432134" y="596943"/>
                </a:cubicBezTo>
                <a:cubicBezTo>
                  <a:pt x="2467202" y="596943"/>
                  <a:pt x="2495641" y="568513"/>
                  <a:pt x="2495641" y="533444"/>
                </a:cubicBezTo>
                <a:cubicBezTo>
                  <a:pt x="2495641" y="498374"/>
                  <a:pt x="2467202" y="469945"/>
                  <a:pt x="2432134" y="469945"/>
                </a:cubicBezTo>
                <a:close/>
                <a:moveTo>
                  <a:pt x="2165442" y="469945"/>
                </a:moveTo>
                <a:cubicBezTo>
                  <a:pt x="2130377" y="469945"/>
                  <a:pt x="2101947" y="498375"/>
                  <a:pt x="2101947" y="533444"/>
                </a:cubicBezTo>
                <a:cubicBezTo>
                  <a:pt x="2101947" y="568514"/>
                  <a:pt x="2130377" y="596943"/>
                  <a:pt x="2165442" y="596943"/>
                </a:cubicBezTo>
                <a:cubicBezTo>
                  <a:pt x="2200515" y="596943"/>
                  <a:pt x="2228935" y="568514"/>
                  <a:pt x="2228935" y="533444"/>
                </a:cubicBezTo>
                <a:cubicBezTo>
                  <a:pt x="2228935" y="498375"/>
                  <a:pt x="2200515" y="469945"/>
                  <a:pt x="2165442" y="469945"/>
                </a:cubicBezTo>
                <a:close/>
                <a:moveTo>
                  <a:pt x="1898714" y="469945"/>
                </a:moveTo>
                <a:cubicBezTo>
                  <a:pt x="1863639" y="469945"/>
                  <a:pt x="1835214" y="498375"/>
                  <a:pt x="1835214" y="533444"/>
                </a:cubicBezTo>
                <a:cubicBezTo>
                  <a:pt x="1835214" y="568514"/>
                  <a:pt x="1863639" y="596943"/>
                  <a:pt x="1898714" y="596943"/>
                </a:cubicBezTo>
                <a:cubicBezTo>
                  <a:pt x="1933791" y="596943"/>
                  <a:pt x="1962216" y="568514"/>
                  <a:pt x="1962216" y="533444"/>
                </a:cubicBezTo>
                <a:cubicBezTo>
                  <a:pt x="1962216" y="498375"/>
                  <a:pt x="1933791" y="469945"/>
                  <a:pt x="1898714" y="469945"/>
                </a:cubicBezTo>
                <a:close/>
                <a:moveTo>
                  <a:pt x="1632014" y="469945"/>
                </a:moveTo>
                <a:cubicBezTo>
                  <a:pt x="1596942" y="469945"/>
                  <a:pt x="1568512" y="498375"/>
                  <a:pt x="1568512" y="533444"/>
                </a:cubicBezTo>
                <a:cubicBezTo>
                  <a:pt x="1568512" y="568514"/>
                  <a:pt x="1596942" y="596944"/>
                  <a:pt x="1632014" y="596944"/>
                </a:cubicBezTo>
                <a:cubicBezTo>
                  <a:pt x="1667081" y="596944"/>
                  <a:pt x="1695512" y="568514"/>
                  <a:pt x="1695512" y="533444"/>
                </a:cubicBezTo>
                <a:cubicBezTo>
                  <a:pt x="1695512" y="498375"/>
                  <a:pt x="1667081" y="469945"/>
                  <a:pt x="1632014" y="469945"/>
                </a:cubicBezTo>
                <a:close/>
                <a:moveTo>
                  <a:pt x="1365315" y="469945"/>
                </a:moveTo>
                <a:cubicBezTo>
                  <a:pt x="1330245" y="469945"/>
                  <a:pt x="1301816" y="498375"/>
                  <a:pt x="1301816" y="533445"/>
                </a:cubicBezTo>
                <a:cubicBezTo>
                  <a:pt x="1301816" y="568514"/>
                  <a:pt x="1330245" y="596944"/>
                  <a:pt x="1365315" y="596944"/>
                </a:cubicBezTo>
                <a:cubicBezTo>
                  <a:pt x="1400384" y="596944"/>
                  <a:pt x="1428814" y="568514"/>
                  <a:pt x="1428814" y="533445"/>
                </a:cubicBezTo>
                <a:cubicBezTo>
                  <a:pt x="1428814" y="498375"/>
                  <a:pt x="1400384" y="469945"/>
                  <a:pt x="1365315" y="469945"/>
                </a:cubicBezTo>
                <a:close/>
                <a:moveTo>
                  <a:pt x="4032336" y="469944"/>
                </a:moveTo>
                <a:cubicBezTo>
                  <a:pt x="3997246" y="469944"/>
                  <a:pt x="3968820" y="498373"/>
                  <a:pt x="3968820" y="533443"/>
                </a:cubicBezTo>
                <a:cubicBezTo>
                  <a:pt x="3968820" y="568512"/>
                  <a:pt x="3997246" y="596942"/>
                  <a:pt x="4032336" y="596942"/>
                </a:cubicBezTo>
                <a:cubicBezTo>
                  <a:pt x="4067393" y="596942"/>
                  <a:pt x="4095701" y="568512"/>
                  <a:pt x="4095701" y="533443"/>
                </a:cubicBezTo>
                <a:cubicBezTo>
                  <a:pt x="4095701" y="498373"/>
                  <a:pt x="4067393" y="469944"/>
                  <a:pt x="4032336" y="469944"/>
                </a:cubicBezTo>
                <a:close/>
                <a:moveTo>
                  <a:pt x="3765616" y="469944"/>
                </a:moveTo>
                <a:cubicBezTo>
                  <a:pt x="3730553" y="469944"/>
                  <a:pt x="3702132" y="498373"/>
                  <a:pt x="3702132" y="533443"/>
                </a:cubicBezTo>
                <a:cubicBezTo>
                  <a:pt x="3702132" y="568512"/>
                  <a:pt x="3730553" y="596942"/>
                  <a:pt x="3765616" y="596942"/>
                </a:cubicBezTo>
                <a:cubicBezTo>
                  <a:pt x="3800675" y="596942"/>
                  <a:pt x="3829104" y="568512"/>
                  <a:pt x="3829104" y="533443"/>
                </a:cubicBezTo>
                <a:cubicBezTo>
                  <a:pt x="3829104" y="498373"/>
                  <a:pt x="3800675" y="469944"/>
                  <a:pt x="3765616" y="469944"/>
                </a:cubicBezTo>
                <a:close/>
                <a:moveTo>
                  <a:pt x="3498937" y="469944"/>
                </a:moveTo>
                <a:cubicBezTo>
                  <a:pt x="3463858" y="469944"/>
                  <a:pt x="3435420" y="498374"/>
                  <a:pt x="3435420" y="533443"/>
                </a:cubicBezTo>
                <a:cubicBezTo>
                  <a:pt x="3435420" y="568513"/>
                  <a:pt x="3463858" y="596942"/>
                  <a:pt x="3498937" y="596942"/>
                </a:cubicBezTo>
                <a:cubicBezTo>
                  <a:pt x="3534004" y="596942"/>
                  <a:pt x="3562450" y="568513"/>
                  <a:pt x="3562450" y="533443"/>
                </a:cubicBezTo>
                <a:cubicBezTo>
                  <a:pt x="3562450" y="498374"/>
                  <a:pt x="3534004" y="469944"/>
                  <a:pt x="3498937" y="469944"/>
                </a:cubicBezTo>
                <a:close/>
                <a:moveTo>
                  <a:pt x="3232202" y="469944"/>
                </a:moveTo>
                <a:cubicBezTo>
                  <a:pt x="3197139" y="469944"/>
                  <a:pt x="3168715" y="498374"/>
                  <a:pt x="3168715" y="533443"/>
                </a:cubicBezTo>
                <a:cubicBezTo>
                  <a:pt x="3168715" y="568513"/>
                  <a:pt x="3197139" y="596942"/>
                  <a:pt x="3232202" y="596942"/>
                </a:cubicBezTo>
                <a:cubicBezTo>
                  <a:pt x="3267265" y="596942"/>
                  <a:pt x="3295689" y="568513"/>
                  <a:pt x="3295689" y="533443"/>
                </a:cubicBezTo>
                <a:cubicBezTo>
                  <a:pt x="3295689" y="498374"/>
                  <a:pt x="3267265" y="469944"/>
                  <a:pt x="3232202" y="469944"/>
                </a:cubicBezTo>
                <a:close/>
                <a:moveTo>
                  <a:pt x="2965556" y="469944"/>
                </a:moveTo>
                <a:cubicBezTo>
                  <a:pt x="2930493" y="469944"/>
                  <a:pt x="2902068" y="498374"/>
                  <a:pt x="2902068" y="533444"/>
                </a:cubicBezTo>
                <a:cubicBezTo>
                  <a:pt x="2902068" y="568513"/>
                  <a:pt x="2930493" y="596943"/>
                  <a:pt x="2965556" y="596943"/>
                </a:cubicBezTo>
                <a:cubicBezTo>
                  <a:pt x="3000619" y="596943"/>
                  <a:pt x="3029043" y="568513"/>
                  <a:pt x="3029043" y="533444"/>
                </a:cubicBezTo>
                <a:cubicBezTo>
                  <a:pt x="3029043" y="498374"/>
                  <a:pt x="3000619" y="469944"/>
                  <a:pt x="2965556" y="469944"/>
                </a:cubicBezTo>
                <a:close/>
                <a:moveTo>
                  <a:pt x="5365709" y="469943"/>
                </a:moveTo>
                <a:cubicBezTo>
                  <a:pt x="5330633" y="469943"/>
                  <a:pt x="5302216" y="498372"/>
                  <a:pt x="5302216" y="533442"/>
                </a:cubicBezTo>
                <a:cubicBezTo>
                  <a:pt x="5302216" y="568511"/>
                  <a:pt x="5330633" y="596941"/>
                  <a:pt x="5365709" y="596941"/>
                </a:cubicBezTo>
                <a:cubicBezTo>
                  <a:pt x="5400777" y="596941"/>
                  <a:pt x="5429204" y="568511"/>
                  <a:pt x="5429204" y="533442"/>
                </a:cubicBezTo>
                <a:cubicBezTo>
                  <a:pt x="5429204" y="498372"/>
                  <a:pt x="5400777" y="469943"/>
                  <a:pt x="5365709" y="469943"/>
                </a:cubicBezTo>
                <a:close/>
                <a:moveTo>
                  <a:pt x="5098992" y="469943"/>
                </a:moveTo>
                <a:cubicBezTo>
                  <a:pt x="5063915" y="469943"/>
                  <a:pt x="5035504" y="498372"/>
                  <a:pt x="5035504" y="533442"/>
                </a:cubicBezTo>
                <a:cubicBezTo>
                  <a:pt x="5035504" y="568511"/>
                  <a:pt x="5063915" y="596941"/>
                  <a:pt x="5098992" y="596941"/>
                </a:cubicBezTo>
                <a:cubicBezTo>
                  <a:pt x="5134073" y="596941"/>
                  <a:pt x="5162504" y="568511"/>
                  <a:pt x="5162504" y="533442"/>
                </a:cubicBezTo>
                <a:cubicBezTo>
                  <a:pt x="5162504" y="498372"/>
                  <a:pt x="5134073" y="469943"/>
                  <a:pt x="5098992" y="469943"/>
                </a:cubicBezTo>
                <a:close/>
                <a:moveTo>
                  <a:pt x="4832299" y="469943"/>
                </a:moveTo>
                <a:cubicBezTo>
                  <a:pt x="4797219" y="469943"/>
                  <a:pt x="4768790" y="498373"/>
                  <a:pt x="4768790" y="533442"/>
                </a:cubicBezTo>
                <a:cubicBezTo>
                  <a:pt x="4768790" y="568512"/>
                  <a:pt x="4797219" y="596941"/>
                  <a:pt x="4832299" y="596941"/>
                </a:cubicBezTo>
                <a:cubicBezTo>
                  <a:pt x="4867373" y="596941"/>
                  <a:pt x="4895808" y="568512"/>
                  <a:pt x="4895808" y="533442"/>
                </a:cubicBezTo>
                <a:cubicBezTo>
                  <a:pt x="4895808" y="498373"/>
                  <a:pt x="4867373" y="469943"/>
                  <a:pt x="4832299" y="469943"/>
                </a:cubicBezTo>
                <a:close/>
                <a:moveTo>
                  <a:pt x="4565659" y="469943"/>
                </a:moveTo>
                <a:cubicBezTo>
                  <a:pt x="4530579" y="469943"/>
                  <a:pt x="4502122" y="498373"/>
                  <a:pt x="4502122" y="533442"/>
                </a:cubicBezTo>
                <a:cubicBezTo>
                  <a:pt x="4502122" y="568512"/>
                  <a:pt x="4530579" y="596942"/>
                  <a:pt x="4565659" y="596942"/>
                </a:cubicBezTo>
                <a:cubicBezTo>
                  <a:pt x="4600705" y="596942"/>
                  <a:pt x="4629117" y="568512"/>
                  <a:pt x="4629117" y="533442"/>
                </a:cubicBezTo>
                <a:cubicBezTo>
                  <a:pt x="4629117" y="498373"/>
                  <a:pt x="4600705" y="469943"/>
                  <a:pt x="4565659" y="469943"/>
                </a:cubicBezTo>
                <a:close/>
                <a:moveTo>
                  <a:pt x="4298922" y="469943"/>
                </a:moveTo>
                <a:cubicBezTo>
                  <a:pt x="4263852" y="469943"/>
                  <a:pt x="4235426" y="498373"/>
                  <a:pt x="4235426" y="533443"/>
                </a:cubicBezTo>
                <a:cubicBezTo>
                  <a:pt x="4235426" y="568512"/>
                  <a:pt x="4263852" y="596942"/>
                  <a:pt x="4298922" y="596942"/>
                </a:cubicBezTo>
                <a:cubicBezTo>
                  <a:pt x="4333979" y="596942"/>
                  <a:pt x="4362411" y="568512"/>
                  <a:pt x="4362411" y="533443"/>
                </a:cubicBezTo>
                <a:cubicBezTo>
                  <a:pt x="4362411" y="498373"/>
                  <a:pt x="4333979" y="469943"/>
                  <a:pt x="4298922" y="469943"/>
                </a:cubicBezTo>
                <a:close/>
                <a:moveTo>
                  <a:pt x="6699168" y="469942"/>
                </a:moveTo>
                <a:cubicBezTo>
                  <a:pt x="6664098" y="469942"/>
                  <a:pt x="6635668" y="498371"/>
                  <a:pt x="6635668" y="533441"/>
                </a:cubicBezTo>
                <a:cubicBezTo>
                  <a:pt x="6635668" y="568510"/>
                  <a:pt x="6664098" y="596940"/>
                  <a:pt x="6699168" y="596940"/>
                </a:cubicBezTo>
                <a:cubicBezTo>
                  <a:pt x="6734238" y="596940"/>
                  <a:pt x="6762668" y="568510"/>
                  <a:pt x="6762668" y="533441"/>
                </a:cubicBezTo>
                <a:cubicBezTo>
                  <a:pt x="6762668" y="498371"/>
                  <a:pt x="6734238" y="469942"/>
                  <a:pt x="6699168" y="469942"/>
                </a:cubicBezTo>
                <a:close/>
                <a:moveTo>
                  <a:pt x="6432468" y="469942"/>
                </a:moveTo>
                <a:cubicBezTo>
                  <a:pt x="6397398" y="469942"/>
                  <a:pt x="6368968" y="498371"/>
                  <a:pt x="6368968" y="533441"/>
                </a:cubicBezTo>
                <a:cubicBezTo>
                  <a:pt x="6368968" y="568511"/>
                  <a:pt x="6397398" y="596940"/>
                  <a:pt x="6432468" y="596940"/>
                </a:cubicBezTo>
                <a:cubicBezTo>
                  <a:pt x="6467538" y="596940"/>
                  <a:pt x="6495968" y="568511"/>
                  <a:pt x="6495968" y="533441"/>
                </a:cubicBezTo>
                <a:cubicBezTo>
                  <a:pt x="6495968" y="498371"/>
                  <a:pt x="6467538" y="469942"/>
                  <a:pt x="6432468" y="469942"/>
                </a:cubicBezTo>
                <a:close/>
                <a:moveTo>
                  <a:pt x="6165768" y="469942"/>
                </a:moveTo>
                <a:cubicBezTo>
                  <a:pt x="6130698" y="469942"/>
                  <a:pt x="6102268" y="498372"/>
                  <a:pt x="6102268" y="533441"/>
                </a:cubicBezTo>
                <a:cubicBezTo>
                  <a:pt x="6102268" y="568511"/>
                  <a:pt x="6130698" y="596940"/>
                  <a:pt x="6165768" y="596940"/>
                </a:cubicBezTo>
                <a:cubicBezTo>
                  <a:pt x="6200838" y="596940"/>
                  <a:pt x="6229268" y="568511"/>
                  <a:pt x="6229268" y="533441"/>
                </a:cubicBezTo>
                <a:cubicBezTo>
                  <a:pt x="6229268" y="498372"/>
                  <a:pt x="6200838" y="469942"/>
                  <a:pt x="6165768" y="469942"/>
                </a:cubicBezTo>
                <a:close/>
                <a:moveTo>
                  <a:pt x="5899070" y="469942"/>
                </a:moveTo>
                <a:cubicBezTo>
                  <a:pt x="5864004" y="469942"/>
                  <a:pt x="5835571" y="498372"/>
                  <a:pt x="5835571" y="533441"/>
                </a:cubicBezTo>
                <a:cubicBezTo>
                  <a:pt x="5835571" y="568511"/>
                  <a:pt x="5864004" y="596941"/>
                  <a:pt x="5899070" y="596941"/>
                </a:cubicBezTo>
                <a:cubicBezTo>
                  <a:pt x="5934142" y="596941"/>
                  <a:pt x="5962580" y="568511"/>
                  <a:pt x="5962580" y="533441"/>
                </a:cubicBezTo>
                <a:cubicBezTo>
                  <a:pt x="5962580" y="498372"/>
                  <a:pt x="5934142" y="469942"/>
                  <a:pt x="5899070" y="469942"/>
                </a:cubicBezTo>
                <a:close/>
                <a:moveTo>
                  <a:pt x="5632393" y="469942"/>
                </a:moveTo>
                <a:cubicBezTo>
                  <a:pt x="5597324" y="469942"/>
                  <a:pt x="5568897" y="498372"/>
                  <a:pt x="5568897" y="533442"/>
                </a:cubicBezTo>
                <a:cubicBezTo>
                  <a:pt x="5568897" y="568511"/>
                  <a:pt x="5597324" y="596941"/>
                  <a:pt x="5632393" y="596941"/>
                </a:cubicBezTo>
                <a:cubicBezTo>
                  <a:pt x="5667457" y="596941"/>
                  <a:pt x="5695890" y="568511"/>
                  <a:pt x="5695890" y="533442"/>
                </a:cubicBezTo>
                <a:cubicBezTo>
                  <a:pt x="5695890" y="498372"/>
                  <a:pt x="5667457" y="469942"/>
                  <a:pt x="5632393" y="469942"/>
                </a:cubicBezTo>
                <a:close/>
                <a:moveTo>
                  <a:pt x="8032668" y="469941"/>
                </a:moveTo>
                <a:cubicBezTo>
                  <a:pt x="7997598" y="469941"/>
                  <a:pt x="7969168" y="498370"/>
                  <a:pt x="7969168" y="533440"/>
                </a:cubicBezTo>
                <a:cubicBezTo>
                  <a:pt x="7969168" y="568509"/>
                  <a:pt x="7997598" y="596939"/>
                  <a:pt x="8032668" y="596939"/>
                </a:cubicBezTo>
                <a:cubicBezTo>
                  <a:pt x="8067738" y="596939"/>
                  <a:pt x="8096168" y="568509"/>
                  <a:pt x="8096168" y="533440"/>
                </a:cubicBezTo>
                <a:cubicBezTo>
                  <a:pt x="8096168" y="498370"/>
                  <a:pt x="8067738" y="469941"/>
                  <a:pt x="8032668" y="469941"/>
                </a:cubicBezTo>
                <a:close/>
                <a:moveTo>
                  <a:pt x="7765968" y="469941"/>
                </a:moveTo>
                <a:cubicBezTo>
                  <a:pt x="7730898" y="469941"/>
                  <a:pt x="7702468" y="498370"/>
                  <a:pt x="7702468" y="533440"/>
                </a:cubicBezTo>
                <a:cubicBezTo>
                  <a:pt x="7702468" y="568510"/>
                  <a:pt x="7730898" y="596939"/>
                  <a:pt x="7765968" y="596939"/>
                </a:cubicBezTo>
                <a:cubicBezTo>
                  <a:pt x="7801038" y="596939"/>
                  <a:pt x="7829468" y="568510"/>
                  <a:pt x="7829468" y="533440"/>
                </a:cubicBezTo>
                <a:cubicBezTo>
                  <a:pt x="7829468" y="498370"/>
                  <a:pt x="7801038" y="469941"/>
                  <a:pt x="7765968" y="469941"/>
                </a:cubicBezTo>
                <a:close/>
                <a:moveTo>
                  <a:pt x="7499268" y="469941"/>
                </a:moveTo>
                <a:cubicBezTo>
                  <a:pt x="7464198" y="469941"/>
                  <a:pt x="7435768" y="498371"/>
                  <a:pt x="7435768" y="533440"/>
                </a:cubicBezTo>
                <a:cubicBezTo>
                  <a:pt x="7435768" y="568510"/>
                  <a:pt x="7464198" y="596939"/>
                  <a:pt x="7499268" y="596939"/>
                </a:cubicBezTo>
                <a:cubicBezTo>
                  <a:pt x="7534338" y="596939"/>
                  <a:pt x="7562768" y="568510"/>
                  <a:pt x="7562768" y="533440"/>
                </a:cubicBezTo>
                <a:cubicBezTo>
                  <a:pt x="7562768" y="498371"/>
                  <a:pt x="7534338" y="469941"/>
                  <a:pt x="7499268" y="469941"/>
                </a:cubicBezTo>
                <a:close/>
                <a:moveTo>
                  <a:pt x="7232568" y="469941"/>
                </a:moveTo>
                <a:cubicBezTo>
                  <a:pt x="7197498" y="469941"/>
                  <a:pt x="7169068" y="498371"/>
                  <a:pt x="7169068" y="533440"/>
                </a:cubicBezTo>
                <a:cubicBezTo>
                  <a:pt x="7169068" y="568510"/>
                  <a:pt x="7197498" y="596940"/>
                  <a:pt x="7232568" y="596940"/>
                </a:cubicBezTo>
                <a:cubicBezTo>
                  <a:pt x="7267638" y="596940"/>
                  <a:pt x="7296068" y="568510"/>
                  <a:pt x="7296068" y="533440"/>
                </a:cubicBezTo>
                <a:cubicBezTo>
                  <a:pt x="7296068" y="498371"/>
                  <a:pt x="7267638" y="469941"/>
                  <a:pt x="7232568" y="469941"/>
                </a:cubicBezTo>
                <a:close/>
                <a:moveTo>
                  <a:pt x="6965868" y="469941"/>
                </a:moveTo>
                <a:cubicBezTo>
                  <a:pt x="6930798" y="469941"/>
                  <a:pt x="6902368" y="498371"/>
                  <a:pt x="6902368" y="533441"/>
                </a:cubicBezTo>
                <a:cubicBezTo>
                  <a:pt x="6902368" y="568510"/>
                  <a:pt x="6930798" y="596940"/>
                  <a:pt x="6965868" y="596940"/>
                </a:cubicBezTo>
                <a:cubicBezTo>
                  <a:pt x="7000938" y="596940"/>
                  <a:pt x="7029368" y="568510"/>
                  <a:pt x="7029368" y="533441"/>
                </a:cubicBezTo>
                <a:cubicBezTo>
                  <a:pt x="7029368" y="498371"/>
                  <a:pt x="7000938" y="469941"/>
                  <a:pt x="6965868" y="469941"/>
                </a:cubicBezTo>
                <a:close/>
                <a:moveTo>
                  <a:pt x="9366168" y="469940"/>
                </a:moveTo>
                <a:cubicBezTo>
                  <a:pt x="9331098" y="469940"/>
                  <a:pt x="9302668" y="498369"/>
                  <a:pt x="9302668" y="533439"/>
                </a:cubicBezTo>
                <a:cubicBezTo>
                  <a:pt x="9302668" y="568508"/>
                  <a:pt x="9331098" y="596938"/>
                  <a:pt x="9366168" y="596938"/>
                </a:cubicBezTo>
                <a:cubicBezTo>
                  <a:pt x="9401238" y="596938"/>
                  <a:pt x="9429668" y="568508"/>
                  <a:pt x="9429668" y="533439"/>
                </a:cubicBezTo>
                <a:cubicBezTo>
                  <a:pt x="9429668" y="498369"/>
                  <a:pt x="9401238" y="469940"/>
                  <a:pt x="9366168" y="469940"/>
                </a:cubicBezTo>
                <a:close/>
                <a:moveTo>
                  <a:pt x="9099468" y="469940"/>
                </a:moveTo>
                <a:cubicBezTo>
                  <a:pt x="9064398" y="469940"/>
                  <a:pt x="9035968" y="498370"/>
                  <a:pt x="9035968" y="533439"/>
                </a:cubicBezTo>
                <a:cubicBezTo>
                  <a:pt x="9035968" y="568509"/>
                  <a:pt x="9064398" y="596938"/>
                  <a:pt x="9099468" y="596938"/>
                </a:cubicBezTo>
                <a:cubicBezTo>
                  <a:pt x="9134538" y="596938"/>
                  <a:pt x="9162968" y="568509"/>
                  <a:pt x="9162968" y="533439"/>
                </a:cubicBezTo>
                <a:cubicBezTo>
                  <a:pt x="9162968" y="498370"/>
                  <a:pt x="9134538" y="469940"/>
                  <a:pt x="9099468" y="469940"/>
                </a:cubicBezTo>
                <a:close/>
                <a:moveTo>
                  <a:pt x="8832768" y="469940"/>
                </a:moveTo>
                <a:cubicBezTo>
                  <a:pt x="8797698" y="469940"/>
                  <a:pt x="8769268" y="498370"/>
                  <a:pt x="8769268" y="533439"/>
                </a:cubicBezTo>
                <a:cubicBezTo>
                  <a:pt x="8769268" y="568509"/>
                  <a:pt x="8797698" y="596938"/>
                  <a:pt x="8832768" y="596938"/>
                </a:cubicBezTo>
                <a:cubicBezTo>
                  <a:pt x="8867838" y="596938"/>
                  <a:pt x="8896268" y="568509"/>
                  <a:pt x="8896268" y="533439"/>
                </a:cubicBezTo>
                <a:cubicBezTo>
                  <a:pt x="8896268" y="498370"/>
                  <a:pt x="8867838" y="469940"/>
                  <a:pt x="8832768" y="469940"/>
                </a:cubicBezTo>
                <a:close/>
                <a:moveTo>
                  <a:pt x="8566068" y="469940"/>
                </a:moveTo>
                <a:cubicBezTo>
                  <a:pt x="8530998" y="469940"/>
                  <a:pt x="8502568" y="498370"/>
                  <a:pt x="8502568" y="533439"/>
                </a:cubicBezTo>
                <a:cubicBezTo>
                  <a:pt x="8502568" y="568509"/>
                  <a:pt x="8530998" y="596939"/>
                  <a:pt x="8566068" y="596939"/>
                </a:cubicBezTo>
                <a:cubicBezTo>
                  <a:pt x="8601138" y="596939"/>
                  <a:pt x="8629568" y="568509"/>
                  <a:pt x="8629568" y="533439"/>
                </a:cubicBezTo>
                <a:cubicBezTo>
                  <a:pt x="8629568" y="498370"/>
                  <a:pt x="8601138" y="469940"/>
                  <a:pt x="8566068" y="469940"/>
                </a:cubicBezTo>
                <a:close/>
                <a:moveTo>
                  <a:pt x="8299368" y="469940"/>
                </a:moveTo>
                <a:cubicBezTo>
                  <a:pt x="8264298" y="469940"/>
                  <a:pt x="8235868" y="498370"/>
                  <a:pt x="8235868" y="533440"/>
                </a:cubicBezTo>
                <a:cubicBezTo>
                  <a:pt x="8235868" y="568509"/>
                  <a:pt x="8264298" y="596939"/>
                  <a:pt x="8299368" y="596939"/>
                </a:cubicBezTo>
                <a:cubicBezTo>
                  <a:pt x="8334438" y="596939"/>
                  <a:pt x="8362868" y="568509"/>
                  <a:pt x="8362868" y="533440"/>
                </a:cubicBezTo>
                <a:cubicBezTo>
                  <a:pt x="8362868" y="498370"/>
                  <a:pt x="8334438" y="469940"/>
                  <a:pt x="8299368" y="469940"/>
                </a:cubicBezTo>
                <a:close/>
                <a:moveTo>
                  <a:pt x="10699668" y="469939"/>
                </a:moveTo>
                <a:cubicBezTo>
                  <a:pt x="10664598" y="469939"/>
                  <a:pt x="10636168" y="498368"/>
                  <a:pt x="10636168" y="533438"/>
                </a:cubicBezTo>
                <a:cubicBezTo>
                  <a:pt x="10636168" y="568507"/>
                  <a:pt x="10664598" y="596937"/>
                  <a:pt x="10699668" y="596937"/>
                </a:cubicBezTo>
                <a:cubicBezTo>
                  <a:pt x="10734738" y="596937"/>
                  <a:pt x="10763168" y="568507"/>
                  <a:pt x="10763168" y="533438"/>
                </a:cubicBezTo>
                <a:cubicBezTo>
                  <a:pt x="10763168" y="498368"/>
                  <a:pt x="10734738" y="469939"/>
                  <a:pt x="10699668" y="469939"/>
                </a:cubicBezTo>
                <a:close/>
                <a:moveTo>
                  <a:pt x="10432968" y="469939"/>
                </a:moveTo>
                <a:cubicBezTo>
                  <a:pt x="10397898" y="469939"/>
                  <a:pt x="10369468" y="498369"/>
                  <a:pt x="10369468" y="533438"/>
                </a:cubicBezTo>
                <a:cubicBezTo>
                  <a:pt x="10369468" y="568508"/>
                  <a:pt x="10397898" y="596937"/>
                  <a:pt x="10432968" y="596937"/>
                </a:cubicBezTo>
                <a:cubicBezTo>
                  <a:pt x="10468038" y="596937"/>
                  <a:pt x="10496468" y="568508"/>
                  <a:pt x="10496468" y="533438"/>
                </a:cubicBezTo>
                <a:cubicBezTo>
                  <a:pt x="10496468" y="498369"/>
                  <a:pt x="10468038" y="469939"/>
                  <a:pt x="10432968" y="469939"/>
                </a:cubicBezTo>
                <a:close/>
                <a:moveTo>
                  <a:pt x="10166268" y="469939"/>
                </a:moveTo>
                <a:cubicBezTo>
                  <a:pt x="10131198" y="469939"/>
                  <a:pt x="10102768" y="498369"/>
                  <a:pt x="10102768" y="533438"/>
                </a:cubicBezTo>
                <a:cubicBezTo>
                  <a:pt x="10102768" y="568508"/>
                  <a:pt x="10131198" y="596937"/>
                  <a:pt x="10166268" y="596937"/>
                </a:cubicBezTo>
                <a:cubicBezTo>
                  <a:pt x="10201338" y="596937"/>
                  <a:pt x="10229768" y="568508"/>
                  <a:pt x="10229768" y="533438"/>
                </a:cubicBezTo>
                <a:cubicBezTo>
                  <a:pt x="10229768" y="498369"/>
                  <a:pt x="10201338" y="469939"/>
                  <a:pt x="10166268" y="469939"/>
                </a:cubicBezTo>
                <a:close/>
                <a:moveTo>
                  <a:pt x="9899568" y="469939"/>
                </a:moveTo>
                <a:cubicBezTo>
                  <a:pt x="9864498" y="469939"/>
                  <a:pt x="9836068" y="498369"/>
                  <a:pt x="9836068" y="533438"/>
                </a:cubicBezTo>
                <a:cubicBezTo>
                  <a:pt x="9836068" y="568508"/>
                  <a:pt x="9864498" y="596938"/>
                  <a:pt x="9899568" y="596938"/>
                </a:cubicBezTo>
                <a:cubicBezTo>
                  <a:pt x="9934638" y="596938"/>
                  <a:pt x="9963068" y="568508"/>
                  <a:pt x="9963068" y="533438"/>
                </a:cubicBezTo>
                <a:cubicBezTo>
                  <a:pt x="9963068" y="498369"/>
                  <a:pt x="9934638" y="469939"/>
                  <a:pt x="9899568" y="469939"/>
                </a:cubicBezTo>
                <a:close/>
                <a:moveTo>
                  <a:pt x="9632868" y="469939"/>
                </a:moveTo>
                <a:cubicBezTo>
                  <a:pt x="9597798" y="469939"/>
                  <a:pt x="9569368" y="498369"/>
                  <a:pt x="9569368" y="533439"/>
                </a:cubicBezTo>
                <a:cubicBezTo>
                  <a:pt x="9569368" y="568508"/>
                  <a:pt x="9597798" y="596938"/>
                  <a:pt x="9632868" y="596938"/>
                </a:cubicBezTo>
                <a:cubicBezTo>
                  <a:pt x="9667938" y="596938"/>
                  <a:pt x="9696368" y="568508"/>
                  <a:pt x="9696368" y="533439"/>
                </a:cubicBezTo>
                <a:cubicBezTo>
                  <a:pt x="9696368" y="498369"/>
                  <a:pt x="9667938" y="469939"/>
                  <a:pt x="9632868" y="469939"/>
                </a:cubicBezTo>
                <a:close/>
                <a:moveTo>
                  <a:pt x="11766468" y="469938"/>
                </a:moveTo>
                <a:cubicBezTo>
                  <a:pt x="11731398" y="469938"/>
                  <a:pt x="11702968" y="498368"/>
                  <a:pt x="11702968" y="533437"/>
                </a:cubicBezTo>
                <a:cubicBezTo>
                  <a:pt x="11702968" y="568507"/>
                  <a:pt x="11731398" y="596936"/>
                  <a:pt x="11766468" y="596936"/>
                </a:cubicBezTo>
                <a:cubicBezTo>
                  <a:pt x="11801538" y="596936"/>
                  <a:pt x="11829968" y="568507"/>
                  <a:pt x="11829968" y="533437"/>
                </a:cubicBezTo>
                <a:cubicBezTo>
                  <a:pt x="11829968" y="498368"/>
                  <a:pt x="11801538" y="469938"/>
                  <a:pt x="11766468" y="469938"/>
                </a:cubicBezTo>
                <a:close/>
                <a:moveTo>
                  <a:pt x="11499768" y="469938"/>
                </a:moveTo>
                <a:cubicBezTo>
                  <a:pt x="11464698" y="469938"/>
                  <a:pt x="11436268" y="498368"/>
                  <a:pt x="11436268" y="533437"/>
                </a:cubicBezTo>
                <a:cubicBezTo>
                  <a:pt x="11436268" y="568507"/>
                  <a:pt x="11464698" y="596936"/>
                  <a:pt x="11499768" y="596936"/>
                </a:cubicBezTo>
                <a:cubicBezTo>
                  <a:pt x="11534838" y="596936"/>
                  <a:pt x="11563268" y="568507"/>
                  <a:pt x="11563268" y="533437"/>
                </a:cubicBezTo>
                <a:cubicBezTo>
                  <a:pt x="11563268" y="498368"/>
                  <a:pt x="11534838" y="469938"/>
                  <a:pt x="11499768" y="469938"/>
                </a:cubicBezTo>
                <a:close/>
                <a:moveTo>
                  <a:pt x="11233068" y="469938"/>
                </a:moveTo>
                <a:cubicBezTo>
                  <a:pt x="11197998" y="469938"/>
                  <a:pt x="11169568" y="498368"/>
                  <a:pt x="11169568" y="533437"/>
                </a:cubicBezTo>
                <a:cubicBezTo>
                  <a:pt x="11169568" y="568507"/>
                  <a:pt x="11197998" y="596937"/>
                  <a:pt x="11233068" y="596937"/>
                </a:cubicBezTo>
                <a:cubicBezTo>
                  <a:pt x="11268138" y="596937"/>
                  <a:pt x="11296568" y="568507"/>
                  <a:pt x="11296568" y="533437"/>
                </a:cubicBezTo>
                <a:cubicBezTo>
                  <a:pt x="11296568" y="498368"/>
                  <a:pt x="11268138" y="469938"/>
                  <a:pt x="11233068" y="469938"/>
                </a:cubicBezTo>
                <a:close/>
                <a:moveTo>
                  <a:pt x="10966368" y="469938"/>
                </a:moveTo>
                <a:cubicBezTo>
                  <a:pt x="10931298" y="469938"/>
                  <a:pt x="10902868" y="498368"/>
                  <a:pt x="10902868" y="533438"/>
                </a:cubicBezTo>
                <a:cubicBezTo>
                  <a:pt x="10902868" y="568507"/>
                  <a:pt x="10931298" y="596937"/>
                  <a:pt x="10966368" y="596937"/>
                </a:cubicBezTo>
                <a:cubicBezTo>
                  <a:pt x="11001438" y="596937"/>
                  <a:pt x="11029868" y="568507"/>
                  <a:pt x="11029868" y="533438"/>
                </a:cubicBezTo>
                <a:cubicBezTo>
                  <a:pt x="11029868" y="498368"/>
                  <a:pt x="11001438" y="469938"/>
                  <a:pt x="10966368" y="469938"/>
                </a:cubicBezTo>
                <a:close/>
                <a:moveTo>
                  <a:pt x="1098619" y="165150"/>
                </a:moveTo>
                <a:cubicBezTo>
                  <a:pt x="1063549" y="165150"/>
                  <a:pt x="1035120" y="193579"/>
                  <a:pt x="1035120" y="228649"/>
                </a:cubicBezTo>
                <a:cubicBezTo>
                  <a:pt x="1035120" y="263718"/>
                  <a:pt x="1063549" y="292148"/>
                  <a:pt x="1098619" y="292148"/>
                </a:cubicBezTo>
                <a:cubicBezTo>
                  <a:pt x="1133688" y="292148"/>
                  <a:pt x="1162118" y="263718"/>
                  <a:pt x="1162118" y="228649"/>
                </a:cubicBezTo>
                <a:cubicBezTo>
                  <a:pt x="1162118" y="193579"/>
                  <a:pt x="1133688" y="165150"/>
                  <a:pt x="1098619" y="165150"/>
                </a:cubicBezTo>
                <a:close/>
                <a:moveTo>
                  <a:pt x="831923" y="165150"/>
                </a:moveTo>
                <a:cubicBezTo>
                  <a:pt x="796853" y="165150"/>
                  <a:pt x="768424" y="193580"/>
                  <a:pt x="768424" y="228649"/>
                </a:cubicBezTo>
                <a:cubicBezTo>
                  <a:pt x="768424" y="263719"/>
                  <a:pt x="796853" y="292148"/>
                  <a:pt x="831923" y="292148"/>
                </a:cubicBezTo>
                <a:cubicBezTo>
                  <a:pt x="866992" y="292148"/>
                  <a:pt x="895422" y="263719"/>
                  <a:pt x="895422" y="228649"/>
                </a:cubicBezTo>
                <a:cubicBezTo>
                  <a:pt x="895422" y="193580"/>
                  <a:pt x="866992" y="165150"/>
                  <a:pt x="831923" y="165150"/>
                </a:cubicBezTo>
                <a:close/>
                <a:moveTo>
                  <a:pt x="565227" y="165150"/>
                </a:moveTo>
                <a:cubicBezTo>
                  <a:pt x="530158" y="165150"/>
                  <a:pt x="501728" y="193580"/>
                  <a:pt x="501728" y="228649"/>
                </a:cubicBezTo>
                <a:cubicBezTo>
                  <a:pt x="501728" y="263719"/>
                  <a:pt x="530158" y="292148"/>
                  <a:pt x="565227" y="292148"/>
                </a:cubicBezTo>
                <a:cubicBezTo>
                  <a:pt x="600296" y="292148"/>
                  <a:pt x="628726" y="263719"/>
                  <a:pt x="628726" y="228649"/>
                </a:cubicBezTo>
                <a:cubicBezTo>
                  <a:pt x="628726" y="193580"/>
                  <a:pt x="600296" y="165150"/>
                  <a:pt x="565227" y="165150"/>
                </a:cubicBezTo>
                <a:close/>
                <a:moveTo>
                  <a:pt x="298531" y="165150"/>
                </a:moveTo>
                <a:cubicBezTo>
                  <a:pt x="263462" y="165150"/>
                  <a:pt x="235032" y="193580"/>
                  <a:pt x="235032" y="228649"/>
                </a:cubicBezTo>
                <a:cubicBezTo>
                  <a:pt x="235032" y="263719"/>
                  <a:pt x="263462" y="292149"/>
                  <a:pt x="298531" y="292149"/>
                </a:cubicBezTo>
                <a:cubicBezTo>
                  <a:pt x="333601" y="292149"/>
                  <a:pt x="362030" y="263719"/>
                  <a:pt x="362030" y="228649"/>
                </a:cubicBezTo>
                <a:cubicBezTo>
                  <a:pt x="362030" y="193580"/>
                  <a:pt x="333601" y="165150"/>
                  <a:pt x="298531" y="165150"/>
                </a:cubicBezTo>
                <a:close/>
                <a:moveTo>
                  <a:pt x="2698871" y="165149"/>
                </a:moveTo>
                <a:cubicBezTo>
                  <a:pt x="2663799" y="165149"/>
                  <a:pt x="2635370" y="193578"/>
                  <a:pt x="2635370" y="228648"/>
                </a:cubicBezTo>
                <a:cubicBezTo>
                  <a:pt x="2635370" y="263717"/>
                  <a:pt x="2663799" y="292147"/>
                  <a:pt x="2698871" y="292147"/>
                </a:cubicBezTo>
                <a:cubicBezTo>
                  <a:pt x="2733965" y="292147"/>
                  <a:pt x="2762397" y="263717"/>
                  <a:pt x="2762397" y="228648"/>
                </a:cubicBezTo>
                <a:cubicBezTo>
                  <a:pt x="2762397" y="193578"/>
                  <a:pt x="2733965" y="165149"/>
                  <a:pt x="2698871" y="165149"/>
                </a:cubicBezTo>
                <a:close/>
                <a:moveTo>
                  <a:pt x="2432135" y="165149"/>
                </a:moveTo>
                <a:cubicBezTo>
                  <a:pt x="2397068" y="165149"/>
                  <a:pt x="2368636" y="193578"/>
                  <a:pt x="2368636" y="228648"/>
                </a:cubicBezTo>
                <a:cubicBezTo>
                  <a:pt x="2368636" y="263717"/>
                  <a:pt x="2397068" y="292147"/>
                  <a:pt x="2432135" y="292147"/>
                </a:cubicBezTo>
                <a:cubicBezTo>
                  <a:pt x="2467202" y="292147"/>
                  <a:pt x="2495641" y="263717"/>
                  <a:pt x="2495641" y="228648"/>
                </a:cubicBezTo>
                <a:cubicBezTo>
                  <a:pt x="2495641" y="193578"/>
                  <a:pt x="2467202" y="165149"/>
                  <a:pt x="2432135" y="165149"/>
                </a:cubicBezTo>
                <a:close/>
                <a:moveTo>
                  <a:pt x="2165442" y="165149"/>
                </a:moveTo>
                <a:cubicBezTo>
                  <a:pt x="2130377" y="165149"/>
                  <a:pt x="2101947" y="193579"/>
                  <a:pt x="2101947" y="228648"/>
                </a:cubicBezTo>
                <a:cubicBezTo>
                  <a:pt x="2101947" y="263718"/>
                  <a:pt x="2130377" y="292147"/>
                  <a:pt x="2165442" y="292147"/>
                </a:cubicBezTo>
                <a:cubicBezTo>
                  <a:pt x="2200515" y="292147"/>
                  <a:pt x="2228935" y="263718"/>
                  <a:pt x="2228935" y="228648"/>
                </a:cubicBezTo>
                <a:cubicBezTo>
                  <a:pt x="2228935" y="193579"/>
                  <a:pt x="2200515" y="165149"/>
                  <a:pt x="2165442" y="165149"/>
                </a:cubicBezTo>
                <a:close/>
                <a:moveTo>
                  <a:pt x="1898714" y="165149"/>
                </a:moveTo>
                <a:cubicBezTo>
                  <a:pt x="1863639" y="165149"/>
                  <a:pt x="1835214" y="193579"/>
                  <a:pt x="1835214" y="228648"/>
                </a:cubicBezTo>
                <a:cubicBezTo>
                  <a:pt x="1835214" y="263718"/>
                  <a:pt x="1863639" y="292147"/>
                  <a:pt x="1898714" y="292147"/>
                </a:cubicBezTo>
                <a:cubicBezTo>
                  <a:pt x="1933791" y="292147"/>
                  <a:pt x="1962218" y="263718"/>
                  <a:pt x="1962218" y="228648"/>
                </a:cubicBezTo>
                <a:cubicBezTo>
                  <a:pt x="1962218" y="193579"/>
                  <a:pt x="1933791" y="165149"/>
                  <a:pt x="1898714" y="165149"/>
                </a:cubicBezTo>
                <a:close/>
                <a:moveTo>
                  <a:pt x="1632014" y="165149"/>
                </a:moveTo>
                <a:cubicBezTo>
                  <a:pt x="1596942" y="165149"/>
                  <a:pt x="1568513" y="193579"/>
                  <a:pt x="1568513" y="228648"/>
                </a:cubicBezTo>
                <a:cubicBezTo>
                  <a:pt x="1568513" y="263718"/>
                  <a:pt x="1596942" y="292148"/>
                  <a:pt x="1632014" y="292148"/>
                </a:cubicBezTo>
                <a:cubicBezTo>
                  <a:pt x="1667081" y="292148"/>
                  <a:pt x="1695513" y="263718"/>
                  <a:pt x="1695513" y="228648"/>
                </a:cubicBezTo>
                <a:cubicBezTo>
                  <a:pt x="1695513" y="193579"/>
                  <a:pt x="1667081" y="165149"/>
                  <a:pt x="1632014" y="165149"/>
                </a:cubicBezTo>
                <a:close/>
                <a:moveTo>
                  <a:pt x="1365315" y="165149"/>
                </a:moveTo>
                <a:cubicBezTo>
                  <a:pt x="1330245" y="165149"/>
                  <a:pt x="1301816" y="193579"/>
                  <a:pt x="1301816" y="228649"/>
                </a:cubicBezTo>
                <a:cubicBezTo>
                  <a:pt x="1301816" y="263718"/>
                  <a:pt x="1330245" y="292148"/>
                  <a:pt x="1365315" y="292148"/>
                </a:cubicBezTo>
                <a:cubicBezTo>
                  <a:pt x="1400384" y="292148"/>
                  <a:pt x="1428814" y="263718"/>
                  <a:pt x="1428814" y="228649"/>
                </a:cubicBezTo>
                <a:cubicBezTo>
                  <a:pt x="1428814" y="193579"/>
                  <a:pt x="1400384" y="165149"/>
                  <a:pt x="1365315" y="165149"/>
                </a:cubicBezTo>
                <a:close/>
                <a:moveTo>
                  <a:pt x="4032336" y="165148"/>
                </a:moveTo>
                <a:cubicBezTo>
                  <a:pt x="3997246" y="165148"/>
                  <a:pt x="3968820" y="193577"/>
                  <a:pt x="3968820" y="228647"/>
                </a:cubicBezTo>
                <a:cubicBezTo>
                  <a:pt x="3968820" y="263716"/>
                  <a:pt x="3997246" y="292146"/>
                  <a:pt x="4032336" y="292146"/>
                </a:cubicBezTo>
                <a:cubicBezTo>
                  <a:pt x="4067393" y="292146"/>
                  <a:pt x="4095701" y="263716"/>
                  <a:pt x="4095701" y="228647"/>
                </a:cubicBezTo>
                <a:cubicBezTo>
                  <a:pt x="4095701" y="193577"/>
                  <a:pt x="4067393" y="165148"/>
                  <a:pt x="4032336" y="165148"/>
                </a:cubicBezTo>
                <a:close/>
                <a:moveTo>
                  <a:pt x="3765616" y="165148"/>
                </a:moveTo>
                <a:cubicBezTo>
                  <a:pt x="3730553" y="165148"/>
                  <a:pt x="3702132" y="193577"/>
                  <a:pt x="3702132" y="228647"/>
                </a:cubicBezTo>
                <a:cubicBezTo>
                  <a:pt x="3702132" y="263716"/>
                  <a:pt x="3730553" y="292146"/>
                  <a:pt x="3765616" y="292146"/>
                </a:cubicBezTo>
                <a:cubicBezTo>
                  <a:pt x="3800675" y="292146"/>
                  <a:pt x="3829105" y="263716"/>
                  <a:pt x="3829105" y="228647"/>
                </a:cubicBezTo>
                <a:cubicBezTo>
                  <a:pt x="3829105" y="193577"/>
                  <a:pt x="3800675" y="165148"/>
                  <a:pt x="3765616" y="165148"/>
                </a:cubicBezTo>
                <a:close/>
                <a:moveTo>
                  <a:pt x="3498937" y="165148"/>
                </a:moveTo>
                <a:cubicBezTo>
                  <a:pt x="3463858" y="165148"/>
                  <a:pt x="3435420" y="193578"/>
                  <a:pt x="3435420" y="228647"/>
                </a:cubicBezTo>
                <a:cubicBezTo>
                  <a:pt x="3435420" y="263717"/>
                  <a:pt x="3463858" y="292146"/>
                  <a:pt x="3498937" y="292146"/>
                </a:cubicBezTo>
                <a:cubicBezTo>
                  <a:pt x="3534004" y="292146"/>
                  <a:pt x="3562450" y="263717"/>
                  <a:pt x="3562450" y="228647"/>
                </a:cubicBezTo>
                <a:cubicBezTo>
                  <a:pt x="3562450" y="193578"/>
                  <a:pt x="3534004" y="165148"/>
                  <a:pt x="3498937" y="165148"/>
                </a:cubicBezTo>
                <a:close/>
                <a:moveTo>
                  <a:pt x="3232202" y="165148"/>
                </a:moveTo>
                <a:cubicBezTo>
                  <a:pt x="3197140" y="165148"/>
                  <a:pt x="3168715" y="193578"/>
                  <a:pt x="3168715" y="228647"/>
                </a:cubicBezTo>
                <a:cubicBezTo>
                  <a:pt x="3168715" y="263717"/>
                  <a:pt x="3197140" y="292146"/>
                  <a:pt x="3232202" y="292146"/>
                </a:cubicBezTo>
                <a:cubicBezTo>
                  <a:pt x="3267265" y="292146"/>
                  <a:pt x="3295690" y="263717"/>
                  <a:pt x="3295690" y="228647"/>
                </a:cubicBezTo>
                <a:cubicBezTo>
                  <a:pt x="3295690" y="193578"/>
                  <a:pt x="3267265" y="165148"/>
                  <a:pt x="3232202" y="165148"/>
                </a:cubicBezTo>
                <a:close/>
                <a:moveTo>
                  <a:pt x="2965556" y="165148"/>
                </a:moveTo>
                <a:cubicBezTo>
                  <a:pt x="2930493" y="165148"/>
                  <a:pt x="2902069" y="193578"/>
                  <a:pt x="2902069" y="228648"/>
                </a:cubicBezTo>
                <a:cubicBezTo>
                  <a:pt x="2902069" y="263717"/>
                  <a:pt x="2930493" y="292147"/>
                  <a:pt x="2965556" y="292147"/>
                </a:cubicBezTo>
                <a:cubicBezTo>
                  <a:pt x="3000619" y="292147"/>
                  <a:pt x="3029043" y="263717"/>
                  <a:pt x="3029043" y="228648"/>
                </a:cubicBezTo>
                <a:cubicBezTo>
                  <a:pt x="3029043" y="193578"/>
                  <a:pt x="3000619" y="165148"/>
                  <a:pt x="2965556" y="165148"/>
                </a:cubicBezTo>
                <a:close/>
                <a:moveTo>
                  <a:pt x="5365711" y="165147"/>
                </a:moveTo>
                <a:cubicBezTo>
                  <a:pt x="5330633" y="165147"/>
                  <a:pt x="5302216" y="193576"/>
                  <a:pt x="5302216" y="228646"/>
                </a:cubicBezTo>
                <a:cubicBezTo>
                  <a:pt x="5302216" y="263715"/>
                  <a:pt x="5330633" y="292145"/>
                  <a:pt x="5365711" y="292145"/>
                </a:cubicBezTo>
                <a:cubicBezTo>
                  <a:pt x="5400777" y="292145"/>
                  <a:pt x="5429204" y="263715"/>
                  <a:pt x="5429204" y="228646"/>
                </a:cubicBezTo>
                <a:cubicBezTo>
                  <a:pt x="5429204" y="193576"/>
                  <a:pt x="5400777" y="165147"/>
                  <a:pt x="5365711" y="165147"/>
                </a:cubicBezTo>
                <a:close/>
                <a:moveTo>
                  <a:pt x="5098992" y="165147"/>
                </a:moveTo>
                <a:cubicBezTo>
                  <a:pt x="5063915" y="165147"/>
                  <a:pt x="5035504" y="193576"/>
                  <a:pt x="5035504" y="228646"/>
                </a:cubicBezTo>
                <a:cubicBezTo>
                  <a:pt x="5035504" y="263715"/>
                  <a:pt x="5063915" y="292145"/>
                  <a:pt x="5098992" y="292145"/>
                </a:cubicBezTo>
                <a:cubicBezTo>
                  <a:pt x="5134073" y="292145"/>
                  <a:pt x="5162504" y="263715"/>
                  <a:pt x="5162504" y="228646"/>
                </a:cubicBezTo>
                <a:cubicBezTo>
                  <a:pt x="5162504" y="193576"/>
                  <a:pt x="5134073" y="165147"/>
                  <a:pt x="5098992" y="165147"/>
                </a:cubicBezTo>
                <a:close/>
                <a:moveTo>
                  <a:pt x="4832299" y="165147"/>
                </a:moveTo>
                <a:cubicBezTo>
                  <a:pt x="4797219" y="165147"/>
                  <a:pt x="4768790" y="193577"/>
                  <a:pt x="4768790" y="228646"/>
                </a:cubicBezTo>
                <a:cubicBezTo>
                  <a:pt x="4768790" y="263716"/>
                  <a:pt x="4797219" y="292145"/>
                  <a:pt x="4832299" y="292145"/>
                </a:cubicBezTo>
                <a:cubicBezTo>
                  <a:pt x="4867373" y="292145"/>
                  <a:pt x="4895808" y="263716"/>
                  <a:pt x="4895808" y="228646"/>
                </a:cubicBezTo>
                <a:cubicBezTo>
                  <a:pt x="4895808" y="193577"/>
                  <a:pt x="4867373" y="165147"/>
                  <a:pt x="4832299" y="165147"/>
                </a:cubicBezTo>
                <a:close/>
                <a:moveTo>
                  <a:pt x="4565659" y="165147"/>
                </a:moveTo>
                <a:cubicBezTo>
                  <a:pt x="4530579" y="165147"/>
                  <a:pt x="4502122" y="193577"/>
                  <a:pt x="4502122" y="228646"/>
                </a:cubicBezTo>
                <a:cubicBezTo>
                  <a:pt x="4502122" y="263716"/>
                  <a:pt x="4530579" y="292146"/>
                  <a:pt x="4565659" y="292146"/>
                </a:cubicBezTo>
                <a:cubicBezTo>
                  <a:pt x="4600705" y="292146"/>
                  <a:pt x="4629117" y="263716"/>
                  <a:pt x="4629117" y="228646"/>
                </a:cubicBezTo>
                <a:cubicBezTo>
                  <a:pt x="4629117" y="193577"/>
                  <a:pt x="4600705" y="165147"/>
                  <a:pt x="4565659" y="165147"/>
                </a:cubicBezTo>
                <a:close/>
                <a:moveTo>
                  <a:pt x="4298922" y="165147"/>
                </a:moveTo>
                <a:cubicBezTo>
                  <a:pt x="4263852" y="165147"/>
                  <a:pt x="4235426" y="193577"/>
                  <a:pt x="4235426" y="228647"/>
                </a:cubicBezTo>
                <a:cubicBezTo>
                  <a:pt x="4235426" y="263716"/>
                  <a:pt x="4263852" y="292146"/>
                  <a:pt x="4298922" y="292146"/>
                </a:cubicBezTo>
                <a:cubicBezTo>
                  <a:pt x="4333979" y="292146"/>
                  <a:pt x="4362411" y="263716"/>
                  <a:pt x="4362411" y="228647"/>
                </a:cubicBezTo>
                <a:cubicBezTo>
                  <a:pt x="4362411" y="193577"/>
                  <a:pt x="4333979" y="165147"/>
                  <a:pt x="4298922" y="165147"/>
                </a:cubicBezTo>
                <a:close/>
                <a:moveTo>
                  <a:pt x="6699168" y="165146"/>
                </a:moveTo>
                <a:cubicBezTo>
                  <a:pt x="6664098" y="165146"/>
                  <a:pt x="6635668" y="193575"/>
                  <a:pt x="6635668" y="228645"/>
                </a:cubicBezTo>
                <a:cubicBezTo>
                  <a:pt x="6635668" y="263714"/>
                  <a:pt x="6664098" y="292144"/>
                  <a:pt x="6699168" y="292144"/>
                </a:cubicBezTo>
                <a:cubicBezTo>
                  <a:pt x="6734238" y="292144"/>
                  <a:pt x="6762668" y="263714"/>
                  <a:pt x="6762668" y="228645"/>
                </a:cubicBezTo>
                <a:cubicBezTo>
                  <a:pt x="6762668" y="193575"/>
                  <a:pt x="6734238" y="165146"/>
                  <a:pt x="6699168" y="165146"/>
                </a:cubicBezTo>
                <a:close/>
                <a:moveTo>
                  <a:pt x="6432468" y="165146"/>
                </a:moveTo>
                <a:cubicBezTo>
                  <a:pt x="6397398" y="165146"/>
                  <a:pt x="6368968" y="193575"/>
                  <a:pt x="6368968" y="228645"/>
                </a:cubicBezTo>
                <a:cubicBezTo>
                  <a:pt x="6368968" y="263715"/>
                  <a:pt x="6397398" y="292144"/>
                  <a:pt x="6432468" y="292144"/>
                </a:cubicBezTo>
                <a:cubicBezTo>
                  <a:pt x="6467538" y="292144"/>
                  <a:pt x="6495968" y="263715"/>
                  <a:pt x="6495968" y="228645"/>
                </a:cubicBezTo>
                <a:cubicBezTo>
                  <a:pt x="6495968" y="193575"/>
                  <a:pt x="6467538" y="165146"/>
                  <a:pt x="6432468" y="165146"/>
                </a:cubicBezTo>
                <a:close/>
                <a:moveTo>
                  <a:pt x="6165768" y="165146"/>
                </a:moveTo>
                <a:cubicBezTo>
                  <a:pt x="6130698" y="165146"/>
                  <a:pt x="6102268" y="193576"/>
                  <a:pt x="6102268" y="228645"/>
                </a:cubicBezTo>
                <a:cubicBezTo>
                  <a:pt x="6102268" y="263715"/>
                  <a:pt x="6130698" y="292144"/>
                  <a:pt x="6165768" y="292144"/>
                </a:cubicBezTo>
                <a:cubicBezTo>
                  <a:pt x="6200838" y="292144"/>
                  <a:pt x="6229268" y="263715"/>
                  <a:pt x="6229268" y="228645"/>
                </a:cubicBezTo>
                <a:cubicBezTo>
                  <a:pt x="6229268" y="193576"/>
                  <a:pt x="6200838" y="165146"/>
                  <a:pt x="6165768" y="165146"/>
                </a:cubicBezTo>
                <a:close/>
                <a:moveTo>
                  <a:pt x="5899070" y="165146"/>
                </a:moveTo>
                <a:cubicBezTo>
                  <a:pt x="5864004" y="165146"/>
                  <a:pt x="5835571" y="193576"/>
                  <a:pt x="5835571" y="228645"/>
                </a:cubicBezTo>
                <a:cubicBezTo>
                  <a:pt x="5835571" y="263715"/>
                  <a:pt x="5864004" y="292145"/>
                  <a:pt x="5899070" y="292145"/>
                </a:cubicBezTo>
                <a:cubicBezTo>
                  <a:pt x="5934142" y="292145"/>
                  <a:pt x="5962580" y="263715"/>
                  <a:pt x="5962580" y="228645"/>
                </a:cubicBezTo>
                <a:cubicBezTo>
                  <a:pt x="5962580" y="193576"/>
                  <a:pt x="5934142" y="165146"/>
                  <a:pt x="5899070" y="165146"/>
                </a:cubicBezTo>
                <a:close/>
                <a:moveTo>
                  <a:pt x="5632393" y="165146"/>
                </a:moveTo>
                <a:cubicBezTo>
                  <a:pt x="5597324" y="165146"/>
                  <a:pt x="5568897" y="193576"/>
                  <a:pt x="5568897" y="228646"/>
                </a:cubicBezTo>
                <a:cubicBezTo>
                  <a:pt x="5568897" y="263715"/>
                  <a:pt x="5597324" y="292145"/>
                  <a:pt x="5632393" y="292145"/>
                </a:cubicBezTo>
                <a:cubicBezTo>
                  <a:pt x="5667457" y="292145"/>
                  <a:pt x="5695890" y="263715"/>
                  <a:pt x="5695890" y="228646"/>
                </a:cubicBezTo>
                <a:cubicBezTo>
                  <a:pt x="5695890" y="193576"/>
                  <a:pt x="5667457" y="165146"/>
                  <a:pt x="5632393" y="165146"/>
                </a:cubicBezTo>
                <a:close/>
                <a:moveTo>
                  <a:pt x="8032668" y="165145"/>
                </a:moveTo>
                <a:cubicBezTo>
                  <a:pt x="7997598" y="165145"/>
                  <a:pt x="7969168" y="193574"/>
                  <a:pt x="7969168" y="228644"/>
                </a:cubicBezTo>
                <a:cubicBezTo>
                  <a:pt x="7969168" y="263713"/>
                  <a:pt x="7997598" y="292143"/>
                  <a:pt x="8032668" y="292143"/>
                </a:cubicBezTo>
                <a:cubicBezTo>
                  <a:pt x="8067738" y="292143"/>
                  <a:pt x="8096168" y="263713"/>
                  <a:pt x="8096168" y="228644"/>
                </a:cubicBezTo>
                <a:cubicBezTo>
                  <a:pt x="8096168" y="193574"/>
                  <a:pt x="8067738" y="165145"/>
                  <a:pt x="8032668" y="165145"/>
                </a:cubicBezTo>
                <a:close/>
                <a:moveTo>
                  <a:pt x="7765968" y="165145"/>
                </a:moveTo>
                <a:cubicBezTo>
                  <a:pt x="7730898" y="165145"/>
                  <a:pt x="7702468" y="193574"/>
                  <a:pt x="7702468" y="228644"/>
                </a:cubicBezTo>
                <a:cubicBezTo>
                  <a:pt x="7702468" y="263714"/>
                  <a:pt x="7730898" y="292143"/>
                  <a:pt x="7765968" y="292143"/>
                </a:cubicBezTo>
                <a:cubicBezTo>
                  <a:pt x="7801038" y="292143"/>
                  <a:pt x="7829468" y="263714"/>
                  <a:pt x="7829468" y="228644"/>
                </a:cubicBezTo>
                <a:cubicBezTo>
                  <a:pt x="7829468" y="193574"/>
                  <a:pt x="7801038" y="165145"/>
                  <a:pt x="7765968" y="165145"/>
                </a:cubicBezTo>
                <a:close/>
                <a:moveTo>
                  <a:pt x="7499268" y="165145"/>
                </a:moveTo>
                <a:cubicBezTo>
                  <a:pt x="7464198" y="165145"/>
                  <a:pt x="7435768" y="193575"/>
                  <a:pt x="7435768" y="228644"/>
                </a:cubicBezTo>
                <a:cubicBezTo>
                  <a:pt x="7435768" y="263714"/>
                  <a:pt x="7464198" y="292143"/>
                  <a:pt x="7499268" y="292143"/>
                </a:cubicBezTo>
                <a:cubicBezTo>
                  <a:pt x="7534338" y="292143"/>
                  <a:pt x="7562768" y="263714"/>
                  <a:pt x="7562768" y="228644"/>
                </a:cubicBezTo>
                <a:cubicBezTo>
                  <a:pt x="7562768" y="193575"/>
                  <a:pt x="7534338" y="165145"/>
                  <a:pt x="7499268" y="165145"/>
                </a:cubicBezTo>
                <a:close/>
                <a:moveTo>
                  <a:pt x="7232568" y="165145"/>
                </a:moveTo>
                <a:cubicBezTo>
                  <a:pt x="7197498" y="165145"/>
                  <a:pt x="7169068" y="193575"/>
                  <a:pt x="7169068" y="228644"/>
                </a:cubicBezTo>
                <a:cubicBezTo>
                  <a:pt x="7169068" y="263714"/>
                  <a:pt x="7197498" y="292144"/>
                  <a:pt x="7232568" y="292144"/>
                </a:cubicBezTo>
                <a:cubicBezTo>
                  <a:pt x="7267638" y="292144"/>
                  <a:pt x="7296068" y="263714"/>
                  <a:pt x="7296068" y="228644"/>
                </a:cubicBezTo>
                <a:cubicBezTo>
                  <a:pt x="7296068" y="193575"/>
                  <a:pt x="7267638" y="165145"/>
                  <a:pt x="7232568" y="165145"/>
                </a:cubicBezTo>
                <a:close/>
                <a:moveTo>
                  <a:pt x="6965868" y="165145"/>
                </a:moveTo>
                <a:cubicBezTo>
                  <a:pt x="6930798" y="165145"/>
                  <a:pt x="6902368" y="193575"/>
                  <a:pt x="6902368" y="228645"/>
                </a:cubicBezTo>
                <a:cubicBezTo>
                  <a:pt x="6902368" y="263714"/>
                  <a:pt x="6930798" y="292144"/>
                  <a:pt x="6965868" y="292144"/>
                </a:cubicBezTo>
                <a:cubicBezTo>
                  <a:pt x="7000938" y="292144"/>
                  <a:pt x="7029368" y="263714"/>
                  <a:pt x="7029368" y="228645"/>
                </a:cubicBezTo>
                <a:cubicBezTo>
                  <a:pt x="7029368" y="193575"/>
                  <a:pt x="7000938" y="165145"/>
                  <a:pt x="6965868" y="165145"/>
                </a:cubicBezTo>
                <a:close/>
                <a:moveTo>
                  <a:pt x="9366168" y="165144"/>
                </a:moveTo>
                <a:cubicBezTo>
                  <a:pt x="9331098" y="165144"/>
                  <a:pt x="9302668" y="193573"/>
                  <a:pt x="9302668" y="228643"/>
                </a:cubicBezTo>
                <a:cubicBezTo>
                  <a:pt x="9302668" y="263712"/>
                  <a:pt x="9331098" y="292142"/>
                  <a:pt x="9366168" y="292142"/>
                </a:cubicBezTo>
                <a:cubicBezTo>
                  <a:pt x="9401238" y="292142"/>
                  <a:pt x="9429668" y="263712"/>
                  <a:pt x="9429668" y="228643"/>
                </a:cubicBezTo>
                <a:cubicBezTo>
                  <a:pt x="9429668" y="193573"/>
                  <a:pt x="9401238" y="165144"/>
                  <a:pt x="9366168" y="165144"/>
                </a:cubicBezTo>
                <a:close/>
                <a:moveTo>
                  <a:pt x="9099468" y="165144"/>
                </a:moveTo>
                <a:cubicBezTo>
                  <a:pt x="9064398" y="165144"/>
                  <a:pt x="9035968" y="193574"/>
                  <a:pt x="9035968" y="228643"/>
                </a:cubicBezTo>
                <a:cubicBezTo>
                  <a:pt x="9035968" y="263713"/>
                  <a:pt x="9064398" y="292142"/>
                  <a:pt x="9099468" y="292142"/>
                </a:cubicBezTo>
                <a:cubicBezTo>
                  <a:pt x="9134538" y="292142"/>
                  <a:pt x="9162968" y="263713"/>
                  <a:pt x="9162968" y="228643"/>
                </a:cubicBezTo>
                <a:cubicBezTo>
                  <a:pt x="9162968" y="193574"/>
                  <a:pt x="9134538" y="165144"/>
                  <a:pt x="9099468" y="165144"/>
                </a:cubicBezTo>
                <a:close/>
                <a:moveTo>
                  <a:pt x="8832768" y="165144"/>
                </a:moveTo>
                <a:cubicBezTo>
                  <a:pt x="8797698" y="165144"/>
                  <a:pt x="8769268" y="193574"/>
                  <a:pt x="8769268" y="228643"/>
                </a:cubicBezTo>
                <a:cubicBezTo>
                  <a:pt x="8769268" y="263713"/>
                  <a:pt x="8797698" y="292142"/>
                  <a:pt x="8832768" y="292142"/>
                </a:cubicBezTo>
                <a:cubicBezTo>
                  <a:pt x="8867838" y="292142"/>
                  <a:pt x="8896268" y="263713"/>
                  <a:pt x="8896268" y="228643"/>
                </a:cubicBezTo>
                <a:cubicBezTo>
                  <a:pt x="8896268" y="193574"/>
                  <a:pt x="8867838" y="165144"/>
                  <a:pt x="8832768" y="165144"/>
                </a:cubicBezTo>
                <a:close/>
                <a:moveTo>
                  <a:pt x="8566068" y="165144"/>
                </a:moveTo>
                <a:cubicBezTo>
                  <a:pt x="8530998" y="165144"/>
                  <a:pt x="8502568" y="193574"/>
                  <a:pt x="8502568" y="228643"/>
                </a:cubicBezTo>
                <a:cubicBezTo>
                  <a:pt x="8502568" y="263713"/>
                  <a:pt x="8530998" y="292143"/>
                  <a:pt x="8566068" y="292143"/>
                </a:cubicBezTo>
                <a:cubicBezTo>
                  <a:pt x="8601138" y="292143"/>
                  <a:pt x="8629568" y="263713"/>
                  <a:pt x="8629568" y="228643"/>
                </a:cubicBezTo>
                <a:cubicBezTo>
                  <a:pt x="8629568" y="193574"/>
                  <a:pt x="8601138" y="165144"/>
                  <a:pt x="8566068" y="165144"/>
                </a:cubicBezTo>
                <a:close/>
                <a:moveTo>
                  <a:pt x="8299368" y="165144"/>
                </a:moveTo>
                <a:cubicBezTo>
                  <a:pt x="8264298" y="165144"/>
                  <a:pt x="8235868" y="193574"/>
                  <a:pt x="8235868" y="228644"/>
                </a:cubicBezTo>
                <a:cubicBezTo>
                  <a:pt x="8235868" y="263713"/>
                  <a:pt x="8264298" y="292143"/>
                  <a:pt x="8299368" y="292143"/>
                </a:cubicBezTo>
                <a:cubicBezTo>
                  <a:pt x="8334438" y="292143"/>
                  <a:pt x="8362868" y="263713"/>
                  <a:pt x="8362868" y="228644"/>
                </a:cubicBezTo>
                <a:cubicBezTo>
                  <a:pt x="8362868" y="193574"/>
                  <a:pt x="8334438" y="165144"/>
                  <a:pt x="8299368" y="165144"/>
                </a:cubicBezTo>
                <a:close/>
                <a:moveTo>
                  <a:pt x="10699668" y="165143"/>
                </a:moveTo>
                <a:cubicBezTo>
                  <a:pt x="10664598" y="165143"/>
                  <a:pt x="10636168" y="193572"/>
                  <a:pt x="10636168" y="228642"/>
                </a:cubicBezTo>
                <a:cubicBezTo>
                  <a:pt x="10636168" y="263711"/>
                  <a:pt x="10664598" y="292141"/>
                  <a:pt x="10699668" y="292141"/>
                </a:cubicBezTo>
                <a:cubicBezTo>
                  <a:pt x="10734738" y="292141"/>
                  <a:pt x="10763168" y="263711"/>
                  <a:pt x="10763168" y="228642"/>
                </a:cubicBezTo>
                <a:cubicBezTo>
                  <a:pt x="10763168" y="193572"/>
                  <a:pt x="10734738" y="165143"/>
                  <a:pt x="10699668" y="165143"/>
                </a:cubicBezTo>
                <a:close/>
                <a:moveTo>
                  <a:pt x="10432968" y="165143"/>
                </a:moveTo>
                <a:cubicBezTo>
                  <a:pt x="10397898" y="165143"/>
                  <a:pt x="10369468" y="193573"/>
                  <a:pt x="10369468" y="228642"/>
                </a:cubicBezTo>
                <a:cubicBezTo>
                  <a:pt x="10369468" y="263712"/>
                  <a:pt x="10397898" y="292141"/>
                  <a:pt x="10432968" y="292141"/>
                </a:cubicBezTo>
                <a:cubicBezTo>
                  <a:pt x="10468038" y="292141"/>
                  <a:pt x="10496468" y="263712"/>
                  <a:pt x="10496468" y="228642"/>
                </a:cubicBezTo>
                <a:cubicBezTo>
                  <a:pt x="10496468" y="193573"/>
                  <a:pt x="10468038" y="165143"/>
                  <a:pt x="10432968" y="165143"/>
                </a:cubicBezTo>
                <a:close/>
                <a:moveTo>
                  <a:pt x="10166268" y="165143"/>
                </a:moveTo>
                <a:cubicBezTo>
                  <a:pt x="10131198" y="165143"/>
                  <a:pt x="10102768" y="193573"/>
                  <a:pt x="10102768" y="228642"/>
                </a:cubicBezTo>
                <a:cubicBezTo>
                  <a:pt x="10102768" y="263712"/>
                  <a:pt x="10131198" y="292141"/>
                  <a:pt x="10166268" y="292141"/>
                </a:cubicBezTo>
                <a:cubicBezTo>
                  <a:pt x="10201338" y="292141"/>
                  <a:pt x="10229768" y="263712"/>
                  <a:pt x="10229768" y="228642"/>
                </a:cubicBezTo>
                <a:cubicBezTo>
                  <a:pt x="10229768" y="193573"/>
                  <a:pt x="10201338" y="165143"/>
                  <a:pt x="10166268" y="165143"/>
                </a:cubicBezTo>
                <a:close/>
                <a:moveTo>
                  <a:pt x="9899568" y="165143"/>
                </a:moveTo>
                <a:cubicBezTo>
                  <a:pt x="9864498" y="165143"/>
                  <a:pt x="9836068" y="193573"/>
                  <a:pt x="9836068" y="228642"/>
                </a:cubicBezTo>
                <a:cubicBezTo>
                  <a:pt x="9836068" y="263712"/>
                  <a:pt x="9864498" y="292142"/>
                  <a:pt x="9899568" y="292142"/>
                </a:cubicBezTo>
                <a:cubicBezTo>
                  <a:pt x="9934638" y="292142"/>
                  <a:pt x="9963068" y="263712"/>
                  <a:pt x="9963068" y="228642"/>
                </a:cubicBezTo>
                <a:cubicBezTo>
                  <a:pt x="9963068" y="193573"/>
                  <a:pt x="9934638" y="165143"/>
                  <a:pt x="9899568" y="165143"/>
                </a:cubicBezTo>
                <a:close/>
                <a:moveTo>
                  <a:pt x="9632868" y="165143"/>
                </a:moveTo>
                <a:cubicBezTo>
                  <a:pt x="9597798" y="165143"/>
                  <a:pt x="9569368" y="193573"/>
                  <a:pt x="9569368" y="228643"/>
                </a:cubicBezTo>
                <a:cubicBezTo>
                  <a:pt x="9569368" y="263712"/>
                  <a:pt x="9597798" y="292142"/>
                  <a:pt x="9632868" y="292142"/>
                </a:cubicBezTo>
                <a:cubicBezTo>
                  <a:pt x="9667938" y="292142"/>
                  <a:pt x="9696368" y="263712"/>
                  <a:pt x="9696368" y="228643"/>
                </a:cubicBezTo>
                <a:cubicBezTo>
                  <a:pt x="9696368" y="193573"/>
                  <a:pt x="9667938" y="165143"/>
                  <a:pt x="9632868" y="165143"/>
                </a:cubicBezTo>
                <a:close/>
                <a:moveTo>
                  <a:pt x="11766468" y="165142"/>
                </a:moveTo>
                <a:cubicBezTo>
                  <a:pt x="11731398" y="165142"/>
                  <a:pt x="11702968" y="193572"/>
                  <a:pt x="11702968" y="228641"/>
                </a:cubicBezTo>
                <a:cubicBezTo>
                  <a:pt x="11702968" y="263711"/>
                  <a:pt x="11731398" y="292140"/>
                  <a:pt x="11766468" y="292140"/>
                </a:cubicBezTo>
                <a:cubicBezTo>
                  <a:pt x="11801538" y="292140"/>
                  <a:pt x="11829968" y="263711"/>
                  <a:pt x="11829968" y="228641"/>
                </a:cubicBezTo>
                <a:cubicBezTo>
                  <a:pt x="11829968" y="193572"/>
                  <a:pt x="11801538" y="165142"/>
                  <a:pt x="11766468" y="165142"/>
                </a:cubicBezTo>
                <a:close/>
                <a:moveTo>
                  <a:pt x="11499768" y="165142"/>
                </a:moveTo>
                <a:cubicBezTo>
                  <a:pt x="11464698" y="165142"/>
                  <a:pt x="11436268" y="193572"/>
                  <a:pt x="11436268" y="228641"/>
                </a:cubicBezTo>
                <a:cubicBezTo>
                  <a:pt x="11436268" y="263711"/>
                  <a:pt x="11464698" y="292140"/>
                  <a:pt x="11499768" y="292140"/>
                </a:cubicBezTo>
                <a:cubicBezTo>
                  <a:pt x="11534838" y="292140"/>
                  <a:pt x="11563268" y="263711"/>
                  <a:pt x="11563268" y="228641"/>
                </a:cubicBezTo>
                <a:cubicBezTo>
                  <a:pt x="11563268" y="193572"/>
                  <a:pt x="11534838" y="165142"/>
                  <a:pt x="11499768" y="165142"/>
                </a:cubicBezTo>
                <a:close/>
                <a:moveTo>
                  <a:pt x="11233068" y="165142"/>
                </a:moveTo>
                <a:cubicBezTo>
                  <a:pt x="11197998" y="165142"/>
                  <a:pt x="11169568" y="193572"/>
                  <a:pt x="11169568" y="228641"/>
                </a:cubicBezTo>
                <a:cubicBezTo>
                  <a:pt x="11169568" y="263711"/>
                  <a:pt x="11197998" y="292141"/>
                  <a:pt x="11233068" y="292141"/>
                </a:cubicBezTo>
                <a:cubicBezTo>
                  <a:pt x="11268138" y="292141"/>
                  <a:pt x="11296568" y="263711"/>
                  <a:pt x="11296568" y="228641"/>
                </a:cubicBezTo>
                <a:cubicBezTo>
                  <a:pt x="11296568" y="193572"/>
                  <a:pt x="11268138" y="165142"/>
                  <a:pt x="11233068" y="165142"/>
                </a:cubicBezTo>
                <a:close/>
                <a:moveTo>
                  <a:pt x="10966368" y="165142"/>
                </a:moveTo>
                <a:cubicBezTo>
                  <a:pt x="10931298" y="165142"/>
                  <a:pt x="10902868" y="193572"/>
                  <a:pt x="10902868" y="228642"/>
                </a:cubicBezTo>
                <a:cubicBezTo>
                  <a:pt x="10902868" y="263711"/>
                  <a:pt x="10931298" y="292141"/>
                  <a:pt x="10966368" y="292141"/>
                </a:cubicBezTo>
                <a:cubicBezTo>
                  <a:pt x="11001438" y="292141"/>
                  <a:pt x="11029868" y="263711"/>
                  <a:pt x="11029868" y="228642"/>
                </a:cubicBezTo>
                <a:cubicBezTo>
                  <a:pt x="11029868" y="193572"/>
                  <a:pt x="11001438" y="165142"/>
                  <a:pt x="10966368" y="165142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58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3000">
        <p14:reveal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9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27000" fill="hold"/>
                                        <p:tgtEl>
                                          <p:spTgt spid="9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00" fill="hold"/>
                                        <p:tgtEl>
                                          <p:spTgt spid="9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0" fill="hold"/>
                                        <p:tgtEl>
                                          <p:spTgt spid="98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4" dur="5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5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8" grpId="0" animBg="1"/>
      <p:bldP spid="989" grpId="0" animBg="1"/>
      <p:bldP spid="987" grpId="0" animBg="1"/>
      <p:bldP spid="987" grpId="1" animBg="1"/>
      <p:bldP spid="6" grpId="0" animBg="1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ttings" hidden="1">
            <a:extLst>
              <a:ext uri="{FF2B5EF4-FFF2-40B4-BE49-F238E27FC236}">
                <a16:creationId xmlns:a16="http://schemas.microsoft.com/office/drawing/2014/main" id="{6F374D38-F7F1-47A6-B3E9-14083D6282D3}"/>
              </a:ext>
            </a:extLst>
          </p:cNvPr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988" name="Oval 987">
            <a:extLst>
              <a:ext uri="{FF2B5EF4-FFF2-40B4-BE49-F238E27FC236}">
                <a16:creationId xmlns:a16="http://schemas.microsoft.com/office/drawing/2014/main" id="{ABA2EA4D-1B51-CB1D-43C8-4B88F2C5E447}"/>
              </a:ext>
            </a:extLst>
          </p:cNvPr>
          <p:cNvSpPr/>
          <p:nvPr/>
        </p:nvSpPr>
        <p:spPr>
          <a:xfrm>
            <a:off x="-6897330" y="-4247536"/>
            <a:ext cx="21680129" cy="21680129"/>
          </a:xfrm>
          <a:prstGeom prst="ellipse">
            <a:avLst/>
          </a:prstGeom>
          <a:gradFill flip="none" rotWithShape="1">
            <a:gsLst>
              <a:gs pos="81000">
                <a:srgbClr val="4580B5"/>
              </a:gs>
              <a:gs pos="35000">
                <a:srgbClr val="94B6D5">
                  <a:alpha val="2000"/>
                </a:srgbClr>
              </a:gs>
              <a:gs pos="52000">
                <a:schemeClr val="accent5">
                  <a:lumMod val="40000"/>
                  <a:lumOff val="60000"/>
                  <a:alpha val="0"/>
                </a:schemeClr>
              </a:gs>
              <a:gs pos="3000">
                <a:schemeClr val="accent5">
                  <a:lumMod val="95000"/>
                  <a:lumOff val="5000"/>
                </a:schemeClr>
              </a:gs>
              <a:gs pos="94000">
                <a:srgbClr val="7099BF"/>
              </a:gs>
              <a:gs pos="4000">
                <a:srgbClr val="769FC3"/>
              </a:gs>
              <a:gs pos="17000">
                <a:schemeClr val="accent5">
                  <a:lumMod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>
            <a:extLst>
              <a:ext uri="{FF2B5EF4-FFF2-40B4-BE49-F238E27FC236}">
                <a16:creationId xmlns:a16="http://schemas.microsoft.com/office/drawing/2014/main" id="{8ACC83A7-AE7C-7E88-FA8A-EAE3AF372FBF}"/>
              </a:ext>
            </a:extLst>
          </p:cNvPr>
          <p:cNvSpPr/>
          <p:nvPr/>
        </p:nvSpPr>
        <p:spPr>
          <a:xfrm rot="16200000">
            <a:off x="-2425540" y="-10501671"/>
            <a:ext cx="21680129" cy="21680129"/>
          </a:xfrm>
          <a:prstGeom prst="ellipse">
            <a:avLst/>
          </a:prstGeom>
          <a:gradFill flip="none" rotWithShape="1">
            <a:gsLst>
              <a:gs pos="81000">
                <a:srgbClr val="0070C0"/>
              </a:gs>
              <a:gs pos="39000">
                <a:srgbClr val="94B6D5">
                  <a:alpha val="2000"/>
                </a:srgbClr>
              </a:gs>
              <a:gs pos="62000">
                <a:schemeClr val="accent5">
                  <a:lumMod val="40000"/>
                  <a:lumOff val="60000"/>
                  <a:alpha val="0"/>
                </a:schemeClr>
              </a:gs>
              <a:gs pos="3000">
                <a:schemeClr val="accent5">
                  <a:lumMod val="95000"/>
                  <a:lumOff val="5000"/>
                </a:schemeClr>
              </a:gs>
              <a:gs pos="94000">
                <a:srgbClr val="7099BF"/>
              </a:gs>
              <a:gs pos="4000">
                <a:srgbClr val="769FC3"/>
              </a:gs>
              <a:gs pos="22000">
                <a:srgbClr val="00206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8DF630F-CE6C-401A-C44F-2736C777AB79}"/>
              </a:ext>
            </a:extLst>
          </p:cNvPr>
          <p:cNvSpPr/>
          <p:nvPr/>
        </p:nvSpPr>
        <p:spPr>
          <a:xfrm rot="16200000">
            <a:off x="-10719018" y="-10431551"/>
            <a:ext cx="31413312" cy="27721102"/>
          </a:xfrm>
          <a:custGeom>
            <a:avLst/>
            <a:gdLst>
              <a:gd name="connsiteX0" fmla="*/ 0 w 12207873"/>
              <a:gd name="connsiteY0" fmla="*/ 6452727 h 6857996"/>
              <a:gd name="connsiteX1" fmla="*/ 211282 w 12207873"/>
              <a:gd name="connsiteY1" fmla="*/ 6857996 h 6857996"/>
              <a:gd name="connsiteX2" fmla="*/ 0 w 12207873"/>
              <a:gd name="connsiteY2" fmla="*/ 6857996 h 6857996"/>
              <a:gd name="connsiteX3" fmla="*/ 0 w 12207873"/>
              <a:gd name="connsiteY3" fmla="*/ 5651349 h 6857996"/>
              <a:gd name="connsiteX4" fmla="*/ 629067 w 12207873"/>
              <a:gd name="connsiteY4" fmla="*/ 6857996 h 6857996"/>
              <a:gd name="connsiteX5" fmla="*/ 256763 w 12207873"/>
              <a:gd name="connsiteY5" fmla="*/ 6857996 h 6857996"/>
              <a:gd name="connsiteX6" fmla="*/ 0 w 12207873"/>
              <a:gd name="connsiteY6" fmla="*/ 6365484 h 6857996"/>
              <a:gd name="connsiteX7" fmla="*/ 0 w 12207873"/>
              <a:gd name="connsiteY7" fmla="*/ 4849980 h 6857996"/>
              <a:gd name="connsiteX8" fmla="*/ 1046847 w 12207873"/>
              <a:gd name="connsiteY8" fmla="*/ 6857996 h 6857996"/>
              <a:gd name="connsiteX9" fmla="*/ 674549 w 12207873"/>
              <a:gd name="connsiteY9" fmla="*/ 6857996 h 6857996"/>
              <a:gd name="connsiteX10" fmla="*/ 0 w 12207873"/>
              <a:gd name="connsiteY10" fmla="*/ 5564107 h 6857996"/>
              <a:gd name="connsiteX11" fmla="*/ 0 w 12207873"/>
              <a:gd name="connsiteY11" fmla="*/ 4048608 h 6857996"/>
              <a:gd name="connsiteX12" fmla="*/ 1464630 w 12207873"/>
              <a:gd name="connsiteY12" fmla="*/ 6857996 h 6857996"/>
              <a:gd name="connsiteX13" fmla="*/ 1092330 w 12207873"/>
              <a:gd name="connsiteY13" fmla="*/ 6857996 h 6857996"/>
              <a:gd name="connsiteX14" fmla="*/ 0 w 12207873"/>
              <a:gd name="connsiteY14" fmla="*/ 4762737 h 6857996"/>
              <a:gd name="connsiteX15" fmla="*/ 0 w 12207873"/>
              <a:gd name="connsiteY15" fmla="*/ 3247236 h 6857996"/>
              <a:gd name="connsiteX16" fmla="*/ 1882413 w 12207873"/>
              <a:gd name="connsiteY16" fmla="*/ 6857996 h 6857996"/>
              <a:gd name="connsiteX17" fmla="*/ 1510113 w 12207873"/>
              <a:gd name="connsiteY17" fmla="*/ 6857996 h 6857996"/>
              <a:gd name="connsiteX18" fmla="*/ 0 w 12207873"/>
              <a:gd name="connsiteY18" fmla="*/ 3961365 h 6857996"/>
              <a:gd name="connsiteX19" fmla="*/ 0 w 12207873"/>
              <a:gd name="connsiteY19" fmla="*/ 2445862 h 6857996"/>
              <a:gd name="connsiteX20" fmla="*/ 2300197 w 12207873"/>
              <a:gd name="connsiteY20" fmla="*/ 6857996 h 6857996"/>
              <a:gd name="connsiteX21" fmla="*/ 1927895 w 12207873"/>
              <a:gd name="connsiteY21" fmla="*/ 6857996 h 6857996"/>
              <a:gd name="connsiteX22" fmla="*/ 0 w 12207873"/>
              <a:gd name="connsiteY22" fmla="*/ 3159993 h 6857996"/>
              <a:gd name="connsiteX23" fmla="*/ 0 w 12207873"/>
              <a:gd name="connsiteY23" fmla="*/ 1644489 h 6857996"/>
              <a:gd name="connsiteX24" fmla="*/ 2717981 w 12207873"/>
              <a:gd name="connsiteY24" fmla="*/ 6857996 h 6857996"/>
              <a:gd name="connsiteX25" fmla="*/ 2345680 w 12207873"/>
              <a:gd name="connsiteY25" fmla="*/ 6857996 h 6857996"/>
              <a:gd name="connsiteX26" fmla="*/ 0 w 12207873"/>
              <a:gd name="connsiteY26" fmla="*/ 2358619 h 6857996"/>
              <a:gd name="connsiteX27" fmla="*/ 0 w 12207873"/>
              <a:gd name="connsiteY27" fmla="*/ 843118 h 6857996"/>
              <a:gd name="connsiteX28" fmla="*/ 3135763 w 12207873"/>
              <a:gd name="connsiteY28" fmla="*/ 6857996 h 6857996"/>
              <a:gd name="connsiteX29" fmla="*/ 2763463 w 12207873"/>
              <a:gd name="connsiteY29" fmla="*/ 6857996 h 6857996"/>
              <a:gd name="connsiteX30" fmla="*/ 0 w 12207873"/>
              <a:gd name="connsiteY30" fmla="*/ 1557247 h 6857996"/>
              <a:gd name="connsiteX31" fmla="*/ 0 w 12207873"/>
              <a:gd name="connsiteY31" fmla="*/ 41744 h 6857996"/>
              <a:gd name="connsiteX32" fmla="*/ 3553547 w 12207873"/>
              <a:gd name="connsiteY32" fmla="*/ 6857996 h 6857996"/>
              <a:gd name="connsiteX33" fmla="*/ 3181246 w 12207873"/>
              <a:gd name="connsiteY33" fmla="*/ 6857996 h 6857996"/>
              <a:gd name="connsiteX34" fmla="*/ 0 w 12207873"/>
              <a:gd name="connsiteY34" fmla="*/ 755875 h 6857996"/>
              <a:gd name="connsiteX35" fmla="*/ 12139438 w 12207873"/>
              <a:gd name="connsiteY35" fmla="*/ 0 h 6857996"/>
              <a:gd name="connsiteX36" fmla="*/ 12207873 w 12207873"/>
              <a:gd name="connsiteY36" fmla="*/ 0 h 6857996"/>
              <a:gd name="connsiteX37" fmla="*/ 12207873 w 12207873"/>
              <a:gd name="connsiteY37" fmla="*/ 131269 h 6857996"/>
              <a:gd name="connsiteX38" fmla="*/ 11721655 w 12207873"/>
              <a:gd name="connsiteY38" fmla="*/ 0 h 6857996"/>
              <a:gd name="connsiteX39" fmla="*/ 12093955 w 12207873"/>
              <a:gd name="connsiteY39" fmla="*/ 0 h 6857996"/>
              <a:gd name="connsiteX40" fmla="*/ 12207873 w 12207873"/>
              <a:gd name="connsiteY40" fmla="*/ 218512 h 6857996"/>
              <a:gd name="connsiteX41" fmla="*/ 12207873 w 12207873"/>
              <a:gd name="connsiteY41" fmla="*/ 932642 h 6857996"/>
              <a:gd name="connsiteX42" fmla="*/ 11303871 w 12207873"/>
              <a:gd name="connsiteY42" fmla="*/ 0 h 6857996"/>
              <a:gd name="connsiteX43" fmla="*/ 11676172 w 12207873"/>
              <a:gd name="connsiteY43" fmla="*/ 0 h 6857996"/>
              <a:gd name="connsiteX44" fmla="*/ 12207873 w 12207873"/>
              <a:gd name="connsiteY44" fmla="*/ 1019886 h 6857996"/>
              <a:gd name="connsiteX45" fmla="*/ 12207873 w 12207873"/>
              <a:gd name="connsiteY45" fmla="*/ 1734017 h 6857996"/>
              <a:gd name="connsiteX46" fmla="*/ 10886088 w 12207873"/>
              <a:gd name="connsiteY46" fmla="*/ 0 h 6857996"/>
              <a:gd name="connsiteX47" fmla="*/ 11258388 w 12207873"/>
              <a:gd name="connsiteY47" fmla="*/ 0 h 6857996"/>
              <a:gd name="connsiteX48" fmla="*/ 12207873 w 12207873"/>
              <a:gd name="connsiteY48" fmla="*/ 1821260 h 6857996"/>
              <a:gd name="connsiteX49" fmla="*/ 12207873 w 12207873"/>
              <a:gd name="connsiteY49" fmla="*/ 2535390 h 6857996"/>
              <a:gd name="connsiteX50" fmla="*/ 10468304 w 12207873"/>
              <a:gd name="connsiteY50" fmla="*/ 0 h 6857996"/>
              <a:gd name="connsiteX51" fmla="*/ 10840605 w 12207873"/>
              <a:gd name="connsiteY51" fmla="*/ 0 h 6857996"/>
              <a:gd name="connsiteX52" fmla="*/ 12207873 w 12207873"/>
              <a:gd name="connsiteY52" fmla="*/ 2622633 h 6857996"/>
              <a:gd name="connsiteX53" fmla="*/ 12207873 w 12207873"/>
              <a:gd name="connsiteY53" fmla="*/ 3336765 h 6857996"/>
              <a:gd name="connsiteX54" fmla="*/ 10050520 w 12207873"/>
              <a:gd name="connsiteY54" fmla="*/ 0 h 6857996"/>
              <a:gd name="connsiteX55" fmla="*/ 10422821 w 12207873"/>
              <a:gd name="connsiteY55" fmla="*/ 0 h 6857996"/>
              <a:gd name="connsiteX56" fmla="*/ 12207873 w 12207873"/>
              <a:gd name="connsiteY56" fmla="*/ 3424008 h 6857996"/>
              <a:gd name="connsiteX57" fmla="*/ 12207873 w 12207873"/>
              <a:gd name="connsiteY57" fmla="*/ 4138138 h 6857996"/>
              <a:gd name="connsiteX58" fmla="*/ 9632737 w 12207873"/>
              <a:gd name="connsiteY58" fmla="*/ 0 h 6857996"/>
              <a:gd name="connsiteX59" fmla="*/ 10005037 w 12207873"/>
              <a:gd name="connsiteY59" fmla="*/ 0 h 6857996"/>
              <a:gd name="connsiteX60" fmla="*/ 12207873 w 12207873"/>
              <a:gd name="connsiteY60" fmla="*/ 4225381 h 6857996"/>
              <a:gd name="connsiteX61" fmla="*/ 12207873 w 12207873"/>
              <a:gd name="connsiteY61" fmla="*/ 4939512 h 6857996"/>
              <a:gd name="connsiteX62" fmla="*/ 9214953 w 12207873"/>
              <a:gd name="connsiteY62" fmla="*/ 0 h 6857996"/>
              <a:gd name="connsiteX63" fmla="*/ 9587254 w 12207873"/>
              <a:gd name="connsiteY63" fmla="*/ 0 h 6857996"/>
              <a:gd name="connsiteX64" fmla="*/ 12207873 w 12207873"/>
              <a:gd name="connsiteY64" fmla="*/ 5026755 h 6857996"/>
              <a:gd name="connsiteX65" fmla="*/ 12207873 w 12207873"/>
              <a:gd name="connsiteY65" fmla="*/ 5740885 h 6857996"/>
              <a:gd name="connsiteX66" fmla="*/ 8797170 w 12207873"/>
              <a:gd name="connsiteY66" fmla="*/ 0 h 6857996"/>
              <a:gd name="connsiteX67" fmla="*/ 9169470 w 12207873"/>
              <a:gd name="connsiteY67" fmla="*/ 0 h 6857996"/>
              <a:gd name="connsiteX68" fmla="*/ 12207873 w 12207873"/>
              <a:gd name="connsiteY68" fmla="*/ 5828129 h 6857996"/>
              <a:gd name="connsiteX69" fmla="*/ 12207873 w 12207873"/>
              <a:gd name="connsiteY69" fmla="*/ 6542259 h 6857996"/>
              <a:gd name="connsiteX70" fmla="*/ 8379386 w 12207873"/>
              <a:gd name="connsiteY70" fmla="*/ 0 h 6857996"/>
              <a:gd name="connsiteX71" fmla="*/ 8751687 w 12207873"/>
              <a:gd name="connsiteY71" fmla="*/ 0 h 6857996"/>
              <a:gd name="connsiteX72" fmla="*/ 12207873 w 12207873"/>
              <a:gd name="connsiteY72" fmla="*/ 6629502 h 6857996"/>
              <a:gd name="connsiteX73" fmla="*/ 12207873 w 12207873"/>
              <a:gd name="connsiteY73" fmla="*/ 6857996 h 6857996"/>
              <a:gd name="connsiteX74" fmla="*/ 11954694 w 12207873"/>
              <a:gd name="connsiteY74" fmla="*/ 6857996 h 6857996"/>
              <a:gd name="connsiteX75" fmla="*/ 7961603 w 12207873"/>
              <a:gd name="connsiteY75" fmla="*/ 0 h 6857996"/>
              <a:gd name="connsiteX76" fmla="*/ 8333904 w 12207873"/>
              <a:gd name="connsiteY76" fmla="*/ 0 h 6857996"/>
              <a:gd name="connsiteX77" fmla="*/ 11909211 w 12207873"/>
              <a:gd name="connsiteY77" fmla="*/ 6857996 h 6857996"/>
              <a:gd name="connsiteX78" fmla="*/ 11536910 w 12207873"/>
              <a:gd name="connsiteY78" fmla="*/ 6857996 h 6857996"/>
              <a:gd name="connsiteX79" fmla="*/ 7543820 w 12207873"/>
              <a:gd name="connsiteY79" fmla="*/ 0 h 6857996"/>
              <a:gd name="connsiteX80" fmla="*/ 7916121 w 12207873"/>
              <a:gd name="connsiteY80" fmla="*/ 0 h 6857996"/>
              <a:gd name="connsiteX81" fmla="*/ 11491428 w 12207873"/>
              <a:gd name="connsiteY81" fmla="*/ 6857996 h 6857996"/>
              <a:gd name="connsiteX82" fmla="*/ 11119127 w 12207873"/>
              <a:gd name="connsiteY82" fmla="*/ 6857996 h 6857996"/>
              <a:gd name="connsiteX83" fmla="*/ 7126037 w 12207873"/>
              <a:gd name="connsiteY83" fmla="*/ 0 h 6857996"/>
              <a:gd name="connsiteX84" fmla="*/ 7498337 w 12207873"/>
              <a:gd name="connsiteY84" fmla="*/ 0 h 6857996"/>
              <a:gd name="connsiteX85" fmla="*/ 11073644 w 12207873"/>
              <a:gd name="connsiteY85" fmla="*/ 6857996 h 6857996"/>
              <a:gd name="connsiteX86" fmla="*/ 10701343 w 12207873"/>
              <a:gd name="connsiteY86" fmla="*/ 6857996 h 6857996"/>
              <a:gd name="connsiteX87" fmla="*/ 6708254 w 12207873"/>
              <a:gd name="connsiteY87" fmla="*/ 0 h 6857996"/>
              <a:gd name="connsiteX88" fmla="*/ 7080554 w 12207873"/>
              <a:gd name="connsiteY88" fmla="*/ 0 h 6857996"/>
              <a:gd name="connsiteX89" fmla="*/ 10655861 w 12207873"/>
              <a:gd name="connsiteY89" fmla="*/ 6857996 h 6857996"/>
              <a:gd name="connsiteX90" fmla="*/ 10283560 w 12207873"/>
              <a:gd name="connsiteY90" fmla="*/ 6857996 h 6857996"/>
              <a:gd name="connsiteX91" fmla="*/ 6290471 w 12207873"/>
              <a:gd name="connsiteY91" fmla="*/ 0 h 6857996"/>
              <a:gd name="connsiteX92" fmla="*/ 6662772 w 12207873"/>
              <a:gd name="connsiteY92" fmla="*/ 0 h 6857996"/>
              <a:gd name="connsiteX93" fmla="*/ 10238077 w 12207873"/>
              <a:gd name="connsiteY93" fmla="*/ 6857996 h 6857996"/>
              <a:gd name="connsiteX94" fmla="*/ 9865777 w 12207873"/>
              <a:gd name="connsiteY94" fmla="*/ 6857996 h 6857996"/>
              <a:gd name="connsiteX95" fmla="*/ 5872686 w 12207873"/>
              <a:gd name="connsiteY95" fmla="*/ 0 h 6857996"/>
              <a:gd name="connsiteX96" fmla="*/ 6244987 w 12207873"/>
              <a:gd name="connsiteY96" fmla="*/ 0 h 6857996"/>
              <a:gd name="connsiteX97" fmla="*/ 9820294 w 12207873"/>
              <a:gd name="connsiteY97" fmla="*/ 6857996 h 6857996"/>
              <a:gd name="connsiteX98" fmla="*/ 9447993 w 12207873"/>
              <a:gd name="connsiteY98" fmla="*/ 6857996 h 6857996"/>
              <a:gd name="connsiteX99" fmla="*/ 5454902 w 12207873"/>
              <a:gd name="connsiteY99" fmla="*/ 0 h 6857996"/>
              <a:gd name="connsiteX100" fmla="*/ 5827203 w 12207873"/>
              <a:gd name="connsiteY100" fmla="*/ 0 h 6857996"/>
              <a:gd name="connsiteX101" fmla="*/ 9402510 w 12207873"/>
              <a:gd name="connsiteY101" fmla="*/ 6857996 h 6857996"/>
              <a:gd name="connsiteX102" fmla="*/ 9030209 w 12207873"/>
              <a:gd name="connsiteY102" fmla="*/ 6857996 h 6857996"/>
              <a:gd name="connsiteX103" fmla="*/ 5037121 w 12207873"/>
              <a:gd name="connsiteY103" fmla="*/ 0 h 6857996"/>
              <a:gd name="connsiteX104" fmla="*/ 5409420 w 12207873"/>
              <a:gd name="connsiteY104" fmla="*/ 0 h 6857996"/>
              <a:gd name="connsiteX105" fmla="*/ 8984727 w 12207873"/>
              <a:gd name="connsiteY105" fmla="*/ 6857996 h 6857996"/>
              <a:gd name="connsiteX106" fmla="*/ 8612426 w 12207873"/>
              <a:gd name="connsiteY106" fmla="*/ 6857996 h 6857996"/>
              <a:gd name="connsiteX107" fmla="*/ 4619335 w 12207873"/>
              <a:gd name="connsiteY107" fmla="*/ 0 h 6857996"/>
              <a:gd name="connsiteX108" fmla="*/ 4991638 w 12207873"/>
              <a:gd name="connsiteY108" fmla="*/ 0 h 6857996"/>
              <a:gd name="connsiteX109" fmla="*/ 8566943 w 12207873"/>
              <a:gd name="connsiteY109" fmla="*/ 6857996 h 6857996"/>
              <a:gd name="connsiteX110" fmla="*/ 8194643 w 12207873"/>
              <a:gd name="connsiteY110" fmla="*/ 6857996 h 6857996"/>
              <a:gd name="connsiteX111" fmla="*/ 4201553 w 12207873"/>
              <a:gd name="connsiteY111" fmla="*/ 0 h 6857996"/>
              <a:gd name="connsiteX112" fmla="*/ 4573856 w 12207873"/>
              <a:gd name="connsiteY112" fmla="*/ 0 h 6857996"/>
              <a:gd name="connsiteX113" fmla="*/ 8149160 w 12207873"/>
              <a:gd name="connsiteY113" fmla="*/ 6857996 h 6857996"/>
              <a:gd name="connsiteX114" fmla="*/ 7776859 w 12207873"/>
              <a:gd name="connsiteY114" fmla="*/ 6857996 h 6857996"/>
              <a:gd name="connsiteX115" fmla="*/ 3783771 w 12207873"/>
              <a:gd name="connsiteY115" fmla="*/ 0 h 6857996"/>
              <a:gd name="connsiteX116" fmla="*/ 4156071 w 12207873"/>
              <a:gd name="connsiteY116" fmla="*/ 0 h 6857996"/>
              <a:gd name="connsiteX117" fmla="*/ 7731376 w 12207873"/>
              <a:gd name="connsiteY117" fmla="*/ 6857996 h 6857996"/>
              <a:gd name="connsiteX118" fmla="*/ 7359076 w 12207873"/>
              <a:gd name="connsiteY118" fmla="*/ 6857996 h 6857996"/>
              <a:gd name="connsiteX119" fmla="*/ 3365988 w 12207873"/>
              <a:gd name="connsiteY119" fmla="*/ 0 h 6857996"/>
              <a:gd name="connsiteX120" fmla="*/ 3738289 w 12207873"/>
              <a:gd name="connsiteY120" fmla="*/ 0 h 6857996"/>
              <a:gd name="connsiteX121" fmla="*/ 7313593 w 12207873"/>
              <a:gd name="connsiteY121" fmla="*/ 6857996 h 6857996"/>
              <a:gd name="connsiteX122" fmla="*/ 6941292 w 12207873"/>
              <a:gd name="connsiteY122" fmla="*/ 6857996 h 6857996"/>
              <a:gd name="connsiteX123" fmla="*/ 2948204 w 12207873"/>
              <a:gd name="connsiteY123" fmla="*/ 0 h 6857996"/>
              <a:gd name="connsiteX124" fmla="*/ 3320506 w 12207873"/>
              <a:gd name="connsiteY124" fmla="*/ 0 h 6857996"/>
              <a:gd name="connsiteX125" fmla="*/ 6895811 w 12207873"/>
              <a:gd name="connsiteY125" fmla="*/ 6857996 h 6857996"/>
              <a:gd name="connsiteX126" fmla="*/ 6523510 w 12207873"/>
              <a:gd name="connsiteY126" fmla="*/ 6857996 h 6857996"/>
              <a:gd name="connsiteX127" fmla="*/ 2530421 w 12207873"/>
              <a:gd name="connsiteY127" fmla="*/ 0 h 6857996"/>
              <a:gd name="connsiteX128" fmla="*/ 2902722 w 12207873"/>
              <a:gd name="connsiteY128" fmla="*/ 0 h 6857996"/>
              <a:gd name="connsiteX129" fmla="*/ 6478026 w 12207873"/>
              <a:gd name="connsiteY129" fmla="*/ 6857996 h 6857996"/>
              <a:gd name="connsiteX130" fmla="*/ 6105725 w 12207873"/>
              <a:gd name="connsiteY130" fmla="*/ 6857996 h 6857996"/>
              <a:gd name="connsiteX131" fmla="*/ 2112638 w 12207873"/>
              <a:gd name="connsiteY131" fmla="*/ 0 h 6857996"/>
              <a:gd name="connsiteX132" fmla="*/ 2484938 w 12207873"/>
              <a:gd name="connsiteY132" fmla="*/ 0 h 6857996"/>
              <a:gd name="connsiteX133" fmla="*/ 6060244 w 12207873"/>
              <a:gd name="connsiteY133" fmla="*/ 6857996 h 6857996"/>
              <a:gd name="connsiteX134" fmla="*/ 5687945 w 12207873"/>
              <a:gd name="connsiteY134" fmla="*/ 6857996 h 6857996"/>
              <a:gd name="connsiteX135" fmla="*/ 1694854 w 12207873"/>
              <a:gd name="connsiteY135" fmla="*/ 0 h 6857996"/>
              <a:gd name="connsiteX136" fmla="*/ 2067154 w 12207873"/>
              <a:gd name="connsiteY136" fmla="*/ 0 h 6857996"/>
              <a:gd name="connsiteX137" fmla="*/ 5642462 w 12207873"/>
              <a:gd name="connsiteY137" fmla="*/ 6857996 h 6857996"/>
              <a:gd name="connsiteX138" fmla="*/ 5270161 w 12207873"/>
              <a:gd name="connsiteY138" fmla="*/ 6857996 h 6857996"/>
              <a:gd name="connsiteX139" fmla="*/ 1277070 w 12207873"/>
              <a:gd name="connsiteY139" fmla="*/ 0 h 6857996"/>
              <a:gd name="connsiteX140" fmla="*/ 1649371 w 12207873"/>
              <a:gd name="connsiteY140" fmla="*/ 0 h 6857996"/>
              <a:gd name="connsiteX141" fmla="*/ 5224680 w 12207873"/>
              <a:gd name="connsiteY141" fmla="*/ 6857996 h 6857996"/>
              <a:gd name="connsiteX142" fmla="*/ 4852376 w 12207873"/>
              <a:gd name="connsiteY142" fmla="*/ 6857996 h 6857996"/>
              <a:gd name="connsiteX143" fmla="*/ 859287 w 12207873"/>
              <a:gd name="connsiteY143" fmla="*/ 0 h 6857996"/>
              <a:gd name="connsiteX144" fmla="*/ 1231588 w 12207873"/>
              <a:gd name="connsiteY144" fmla="*/ 0 h 6857996"/>
              <a:gd name="connsiteX145" fmla="*/ 4806894 w 12207873"/>
              <a:gd name="connsiteY145" fmla="*/ 6857996 h 6857996"/>
              <a:gd name="connsiteX146" fmla="*/ 4434595 w 12207873"/>
              <a:gd name="connsiteY146" fmla="*/ 6857996 h 6857996"/>
              <a:gd name="connsiteX147" fmla="*/ 441504 w 12207873"/>
              <a:gd name="connsiteY147" fmla="*/ 0 h 6857996"/>
              <a:gd name="connsiteX148" fmla="*/ 813804 w 12207873"/>
              <a:gd name="connsiteY148" fmla="*/ 0 h 6857996"/>
              <a:gd name="connsiteX149" fmla="*/ 4389112 w 12207873"/>
              <a:gd name="connsiteY149" fmla="*/ 6857996 h 6857996"/>
              <a:gd name="connsiteX150" fmla="*/ 4016813 w 12207873"/>
              <a:gd name="connsiteY150" fmla="*/ 6857996 h 6857996"/>
              <a:gd name="connsiteX151" fmla="*/ 23720 w 12207873"/>
              <a:gd name="connsiteY151" fmla="*/ 0 h 6857996"/>
              <a:gd name="connsiteX152" fmla="*/ 396021 w 12207873"/>
              <a:gd name="connsiteY152" fmla="*/ 0 h 6857996"/>
              <a:gd name="connsiteX153" fmla="*/ 3971330 w 12207873"/>
              <a:gd name="connsiteY153" fmla="*/ 6857996 h 6857996"/>
              <a:gd name="connsiteX154" fmla="*/ 3599029 w 12207873"/>
              <a:gd name="connsiteY154" fmla="*/ 6857996 h 685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12207873" h="6857996">
                <a:moveTo>
                  <a:pt x="0" y="6452727"/>
                </a:moveTo>
                <a:lnTo>
                  <a:pt x="211282" y="6857996"/>
                </a:lnTo>
                <a:lnTo>
                  <a:pt x="0" y="6857996"/>
                </a:lnTo>
                <a:close/>
                <a:moveTo>
                  <a:pt x="0" y="5651349"/>
                </a:moveTo>
                <a:lnTo>
                  <a:pt x="629067" y="6857996"/>
                </a:lnTo>
                <a:lnTo>
                  <a:pt x="256763" y="6857996"/>
                </a:lnTo>
                <a:lnTo>
                  <a:pt x="0" y="6365484"/>
                </a:lnTo>
                <a:close/>
                <a:moveTo>
                  <a:pt x="0" y="4849980"/>
                </a:moveTo>
                <a:lnTo>
                  <a:pt x="1046847" y="6857996"/>
                </a:lnTo>
                <a:lnTo>
                  <a:pt x="674549" y="6857996"/>
                </a:lnTo>
                <a:lnTo>
                  <a:pt x="0" y="5564107"/>
                </a:lnTo>
                <a:close/>
                <a:moveTo>
                  <a:pt x="0" y="4048608"/>
                </a:moveTo>
                <a:lnTo>
                  <a:pt x="1464630" y="6857996"/>
                </a:lnTo>
                <a:lnTo>
                  <a:pt x="1092330" y="6857996"/>
                </a:lnTo>
                <a:lnTo>
                  <a:pt x="0" y="4762737"/>
                </a:lnTo>
                <a:close/>
                <a:moveTo>
                  <a:pt x="0" y="3247236"/>
                </a:moveTo>
                <a:lnTo>
                  <a:pt x="1882413" y="6857996"/>
                </a:lnTo>
                <a:lnTo>
                  <a:pt x="1510113" y="6857996"/>
                </a:lnTo>
                <a:lnTo>
                  <a:pt x="0" y="3961365"/>
                </a:lnTo>
                <a:close/>
                <a:moveTo>
                  <a:pt x="0" y="2445862"/>
                </a:moveTo>
                <a:lnTo>
                  <a:pt x="2300197" y="6857996"/>
                </a:lnTo>
                <a:lnTo>
                  <a:pt x="1927895" y="6857996"/>
                </a:lnTo>
                <a:lnTo>
                  <a:pt x="0" y="3159993"/>
                </a:lnTo>
                <a:close/>
                <a:moveTo>
                  <a:pt x="0" y="1644489"/>
                </a:moveTo>
                <a:lnTo>
                  <a:pt x="2717981" y="6857996"/>
                </a:lnTo>
                <a:lnTo>
                  <a:pt x="2345680" y="6857996"/>
                </a:lnTo>
                <a:lnTo>
                  <a:pt x="0" y="2358619"/>
                </a:lnTo>
                <a:close/>
                <a:moveTo>
                  <a:pt x="0" y="843118"/>
                </a:moveTo>
                <a:lnTo>
                  <a:pt x="3135763" y="6857996"/>
                </a:lnTo>
                <a:lnTo>
                  <a:pt x="2763463" y="6857996"/>
                </a:lnTo>
                <a:lnTo>
                  <a:pt x="0" y="1557247"/>
                </a:lnTo>
                <a:close/>
                <a:moveTo>
                  <a:pt x="0" y="41744"/>
                </a:moveTo>
                <a:lnTo>
                  <a:pt x="3553547" y="6857996"/>
                </a:lnTo>
                <a:lnTo>
                  <a:pt x="3181246" y="6857996"/>
                </a:lnTo>
                <a:lnTo>
                  <a:pt x="0" y="755875"/>
                </a:lnTo>
                <a:close/>
                <a:moveTo>
                  <a:pt x="12139438" y="0"/>
                </a:moveTo>
                <a:lnTo>
                  <a:pt x="12207873" y="0"/>
                </a:lnTo>
                <a:lnTo>
                  <a:pt x="12207873" y="131269"/>
                </a:lnTo>
                <a:close/>
                <a:moveTo>
                  <a:pt x="11721655" y="0"/>
                </a:moveTo>
                <a:lnTo>
                  <a:pt x="12093955" y="0"/>
                </a:lnTo>
                <a:lnTo>
                  <a:pt x="12207873" y="218512"/>
                </a:lnTo>
                <a:lnTo>
                  <a:pt x="12207873" y="932642"/>
                </a:lnTo>
                <a:close/>
                <a:moveTo>
                  <a:pt x="11303871" y="0"/>
                </a:moveTo>
                <a:lnTo>
                  <a:pt x="11676172" y="0"/>
                </a:lnTo>
                <a:lnTo>
                  <a:pt x="12207873" y="1019886"/>
                </a:lnTo>
                <a:lnTo>
                  <a:pt x="12207873" y="1734017"/>
                </a:lnTo>
                <a:close/>
                <a:moveTo>
                  <a:pt x="10886088" y="0"/>
                </a:moveTo>
                <a:lnTo>
                  <a:pt x="11258388" y="0"/>
                </a:lnTo>
                <a:lnTo>
                  <a:pt x="12207873" y="1821260"/>
                </a:lnTo>
                <a:lnTo>
                  <a:pt x="12207873" y="2535390"/>
                </a:lnTo>
                <a:close/>
                <a:moveTo>
                  <a:pt x="10468304" y="0"/>
                </a:moveTo>
                <a:lnTo>
                  <a:pt x="10840605" y="0"/>
                </a:lnTo>
                <a:lnTo>
                  <a:pt x="12207873" y="2622633"/>
                </a:lnTo>
                <a:lnTo>
                  <a:pt x="12207873" y="3336765"/>
                </a:lnTo>
                <a:close/>
                <a:moveTo>
                  <a:pt x="10050520" y="0"/>
                </a:moveTo>
                <a:lnTo>
                  <a:pt x="10422821" y="0"/>
                </a:lnTo>
                <a:lnTo>
                  <a:pt x="12207873" y="3424008"/>
                </a:lnTo>
                <a:lnTo>
                  <a:pt x="12207873" y="4138138"/>
                </a:lnTo>
                <a:close/>
                <a:moveTo>
                  <a:pt x="9632737" y="0"/>
                </a:moveTo>
                <a:lnTo>
                  <a:pt x="10005037" y="0"/>
                </a:lnTo>
                <a:lnTo>
                  <a:pt x="12207873" y="4225381"/>
                </a:lnTo>
                <a:lnTo>
                  <a:pt x="12207873" y="4939512"/>
                </a:lnTo>
                <a:close/>
                <a:moveTo>
                  <a:pt x="9214953" y="0"/>
                </a:moveTo>
                <a:lnTo>
                  <a:pt x="9587254" y="0"/>
                </a:lnTo>
                <a:lnTo>
                  <a:pt x="12207873" y="5026755"/>
                </a:lnTo>
                <a:lnTo>
                  <a:pt x="12207873" y="5740885"/>
                </a:lnTo>
                <a:close/>
                <a:moveTo>
                  <a:pt x="8797170" y="0"/>
                </a:moveTo>
                <a:lnTo>
                  <a:pt x="9169470" y="0"/>
                </a:lnTo>
                <a:lnTo>
                  <a:pt x="12207873" y="5828129"/>
                </a:lnTo>
                <a:lnTo>
                  <a:pt x="12207873" y="6542259"/>
                </a:lnTo>
                <a:close/>
                <a:moveTo>
                  <a:pt x="8379386" y="0"/>
                </a:moveTo>
                <a:lnTo>
                  <a:pt x="8751687" y="0"/>
                </a:lnTo>
                <a:lnTo>
                  <a:pt x="12207873" y="6629502"/>
                </a:lnTo>
                <a:lnTo>
                  <a:pt x="12207873" y="6857996"/>
                </a:lnTo>
                <a:lnTo>
                  <a:pt x="11954694" y="6857996"/>
                </a:lnTo>
                <a:close/>
                <a:moveTo>
                  <a:pt x="7961603" y="0"/>
                </a:moveTo>
                <a:lnTo>
                  <a:pt x="8333904" y="0"/>
                </a:lnTo>
                <a:lnTo>
                  <a:pt x="11909211" y="6857996"/>
                </a:lnTo>
                <a:lnTo>
                  <a:pt x="11536910" y="6857996"/>
                </a:lnTo>
                <a:close/>
                <a:moveTo>
                  <a:pt x="7543820" y="0"/>
                </a:moveTo>
                <a:lnTo>
                  <a:pt x="7916121" y="0"/>
                </a:lnTo>
                <a:lnTo>
                  <a:pt x="11491428" y="6857996"/>
                </a:lnTo>
                <a:lnTo>
                  <a:pt x="11119127" y="6857996"/>
                </a:lnTo>
                <a:close/>
                <a:moveTo>
                  <a:pt x="7126037" y="0"/>
                </a:moveTo>
                <a:lnTo>
                  <a:pt x="7498337" y="0"/>
                </a:lnTo>
                <a:lnTo>
                  <a:pt x="11073644" y="6857996"/>
                </a:lnTo>
                <a:lnTo>
                  <a:pt x="10701343" y="6857996"/>
                </a:lnTo>
                <a:close/>
                <a:moveTo>
                  <a:pt x="6708254" y="0"/>
                </a:moveTo>
                <a:lnTo>
                  <a:pt x="7080554" y="0"/>
                </a:lnTo>
                <a:lnTo>
                  <a:pt x="10655861" y="6857996"/>
                </a:lnTo>
                <a:lnTo>
                  <a:pt x="10283560" y="6857996"/>
                </a:lnTo>
                <a:close/>
                <a:moveTo>
                  <a:pt x="6290471" y="0"/>
                </a:moveTo>
                <a:lnTo>
                  <a:pt x="6662772" y="0"/>
                </a:lnTo>
                <a:lnTo>
                  <a:pt x="10238077" y="6857996"/>
                </a:lnTo>
                <a:lnTo>
                  <a:pt x="9865777" y="6857996"/>
                </a:lnTo>
                <a:close/>
                <a:moveTo>
                  <a:pt x="5872686" y="0"/>
                </a:moveTo>
                <a:lnTo>
                  <a:pt x="6244987" y="0"/>
                </a:lnTo>
                <a:lnTo>
                  <a:pt x="9820294" y="6857996"/>
                </a:lnTo>
                <a:lnTo>
                  <a:pt x="9447993" y="6857996"/>
                </a:lnTo>
                <a:close/>
                <a:moveTo>
                  <a:pt x="5454902" y="0"/>
                </a:moveTo>
                <a:lnTo>
                  <a:pt x="5827203" y="0"/>
                </a:lnTo>
                <a:lnTo>
                  <a:pt x="9402510" y="6857996"/>
                </a:lnTo>
                <a:lnTo>
                  <a:pt x="9030209" y="6857996"/>
                </a:lnTo>
                <a:close/>
                <a:moveTo>
                  <a:pt x="5037121" y="0"/>
                </a:moveTo>
                <a:lnTo>
                  <a:pt x="5409420" y="0"/>
                </a:lnTo>
                <a:lnTo>
                  <a:pt x="8984727" y="6857996"/>
                </a:lnTo>
                <a:lnTo>
                  <a:pt x="8612426" y="6857996"/>
                </a:lnTo>
                <a:close/>
                <a:moveTo>
                  <a:pt x="4619335" y="0"/>
                </a:moveTo>
                <a:lnTo>
                  <a:pt x="4991638" y="0"/>
                </a:lnTo>
                <a:lnTo>
                  <a:pt x="8566943" y="6857996"/>
                </a:lnTo>
                <a:lnTo>
                  <a:pt x="8194643" y="6857996"/>
                </a:lnTo>
                <a:close/>
                <a:moveTo>
                  <a:pt x="4201553" y="0"/>
                </a:moveTo>
                <a:lnTo>
                  <a:pt x="4573856" y="0"/>
                </a:lnTo>
                <a:lnTo>
                  <a:pt x="8149160" y="6857996"/>
                </a:lnTo>
                <a:lnTo>
                  <a:pt x="7776859" y="6857996"/>
                </a:lnTo>
                <a:close/>
                <a:moveTo>
                  <a:pt x="3783771" y="0"/>
                </a:moveTo>
                <a:lnTo>
                  <a:pt x="4156071" y="0"/>
                </a:lnTo>
                <a:lnTo>
                  <a:pt x="7731376" y="6857996"/>
                </a:lnTo>
                <a:lnTo>
                  <a:pt x="7359076" y="6857996"/>
                </a:lnTo>
                <a:close/>
                <a:moveTo>
                  <a:pt x="3365988" y="0"/>
                </a:moveTo>
                <a:lnTo>
                  <a:pt x="3738289" y="0"/>
                </a:lnTo>
                <a:lnTo>
                  <a:pt x="7313593" y="6857996"/>
                </a:lnTo>
                <a:lnTo>
                  <a:pt x="6941292" y="6857996"/>
                </a:lnTo>
                <a:close/>
                <a:moveTo>
                  <a:pt x="2948204" y="0"/>
                </a:moveTo>
                <a:lnTo>
                  <a:pt x="3320506" y="0"/>
                </a:lnTo>
                <a:lnTo>
                  <a:pt x="6895811" y="6857996"/>
                </a:lnTo>
                <a:lnTo>
                  <a:pt x="6523510" y="6857996"/>
                </a:lnTo>
                <a:close/>
                <a:moveTo>
                  <a:pt x="2530421" y="0"/>
                </a:moveTo>
                <a:lnTo>
                  <a:pt x="2902722" y="0"/>
                </a:lnTo>
                <a:lnTo>
                  <a:pt x="6478026" y="6857996"/>
                </a:lnTo>
                <a:lnTo>
                  <a:pt x="6105725" y="6857996"/>
                </a:lnTo>
                <a:close/>
                <a:moveTo>
                  <a:pt x="2112638" y="0"/>
                </a:moveTo>
                <a:lnTo>
                  <a:pt x="2484938" y="0"/>
                </a:lnTo>
                <a:lnTo>
                  <a:pt x="6060244" y="6857996"/>
                </a:lnTo>
                <a:lnTo>
                  <a:pt x="5687945" y="6857996"/>
                </a:lnTo>
                <a:close/>
                <a:moveTo>
                  <a:pt x="1694854" y="0"/>
                </a:moveTo>
                <a:lnTo>
                  <a:pt x="2067154" y="0"/>
                </a:lnTo>
                <a:lnTo>
                  <a:pt x="5642462" y="6857996"/>
                </a:lnTo>
                <a:lnTo>
                  <a:pt x="5270161" y="6857996"/>
                </a:lnTo>
                <a:close/>
                <a:moveTo>
                  <a:pt x="1277070" y="0"/>
                </a:moveTo>
                <a:lnTo>
                  <a:pt x="1649371" y="0"/>
                </a:lnTo>
                <a:lnTo>
                  <a:pt x="5224680" y="6857996"/>
                </a:lnTo>
                <a:lnTo>
                  <a:pt x="4852376" y="6857996"/>
                </a:lnTo>
                <a:close/>
                <a:moveTo>
                  <a:pt x="859287" y="0"/>
                </a:moveTo>
                <a:lnTo>
                  <a:pt x="1231588" y="0"/>
                </a:lnTo>
                <a:lnTo>
                  <a:pt x="4806894" y="6857996"/>
                </a:lnTo>
                <a:lnTo>
                  <a:pt x="4434595" y="6857996"/>
                </a:lnTo>
                <a:close/>
                <a:moveTo>
                  <a:pt x="441504" y="0"/>
                </a:moveTo>
                <a:lnTo>
                  <a:pt x="813804" y="0"/>
                </a:lnTo>
                <a:lnTo>
                  <a:pt x="4389112" y="6857996"/>
                </a:lnTo>
                <a:lnTo>
                  <a:pt x="4016813" y="6857996"/>
                </a:lnTo>
                <a:close/>
                <a:moveTo>
                  <a:pt x="23720" y="0"/>
                </a:moveTo>
                <a:lnTo>
                  <a:pt x="396021" y="0"/>
                </a:lnTo>
                <a:lnTo>
                  <a:pt x="3971330" y="6857996"/>
                </a:lnTo>
                <a:lnTo>
                  <a:pt x="3599029" y="685799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00DE183-FA2D-BF3F-9944-0ED5438F02FA}"/>
              </a:ext>
            </a:extLst>
          </p:cNvPr>
          <p:cNvSpPr/>
          <p:nvPr/>
        </p:nvSpPr>
        <p:spPr>
          <a:xfrm rot="15954168">
            <a:off x="-10566618" y="-10279151"/>
            <a:ext cx="31413312" cy="27721102"/>
          </a:xfrm>
          <a:custGeom>
            <a:avLst/>
            <a:gdLst>
              <a:gd name="connsiteX0" fmla="*/ 0 w 12207873"/>
              <a:gd name="connsiteY0" fmla="*/ 6452727 h 6857996"/>
              <a:gd name="connsiteX1" fmla="*/ 211282 w 12207873"/>
              <a:gd name="connsiteY1" fmla="*/ 6857996 h 6857996"/>
              <a:gd name="connsiteX2" fmla="*/ 0 w 12207873"/>
              <a:gd name="connsiteY2" fmla="*/ 6857996 h 6857996"/>
              <a:gd name="connsiteX3" fmla="*/ 0 w 12207873"/>
              <a:gd name="connsiteY3" fmla="*/ 5651349 h 6857996"/>
              <a:gd name="connsiteX4" fmla="*/ 629067 w 12207873"/>
              <a:gd name="connsiteY4" fmla="*/ 6857996 h 6857996"/>
              <a:gd name="connsiteX5" fmla="*/ 256763 w 12207873"/>
              <a:gd name="connsiteY5" fmla="*/ 6857996 h 6857996"/>
              <a:gd name="connsiteX6" fmla="*/ 0 w 12207873"/>
              <a:gd name="connsiteY6" fmla="*/ 6365484 h 6857996"/>
              <a:gd name="connsiteX7" fmla="*/ 0 w 12207873"/>
              <a:gd name="connsiteY7" fmla="*/ 4849980 h 6857996"/>
              <a:gd name="connsiteX8" fmla="*/ 1046847 w 12207873"/>
              <a:gd name="connsiteY8" fmla="*/ 6857996 h 6857996"/>
              <a:gd name="connsiteX9" fmla="*/ 674549 w 12207873"/>
              <a:gd name="connsiteY9" fmla="*/ 6857996 h 6857996"/>
              <a:gd name="connsiteX10" fmla="*/ 0 w 12207873"/>
              <a:gd name="connsiteY10" fmla="*/ 5564107 h 6857996"/>
              <a:gd name="connsiteX11" fmla="*/ 0 w 12207873"/>
              <a:gd name="connsiteY11" fmla="*/ 4048608 h 6857996"/>
              <a:gd name="connsiteX12" fmla="*/ 1464630 w 12207873"/>
              <a:gd name="connsiteY12" fmla="*/ 6857996 h 6857996"/>
              <a:gd name="connsiteX13" fmla="*/ 1092330 w 12207873"/>
              <a:gd name="connsiteY13" fmla="*/ 6857996 h 6857996"/>
              <a:gd name="connsiteX14" fmla="*/ 0 w 12207873"/>
              <a:gd name="connsiteY14" fmla="*/ 4762737 h 6857996"/>
              <a:gd name="connsiteX15" fmla="*/ 0 w 12207873"/>
              <a:gd name="connsiteY15" fmla="*/ 3247236 h 6857996"/>
              <a:gd name="connsiteX16" fmla="*/ 1882413 w 12207873"/>
              <a:gd name="connsiteY16" fmla="*/ 6857996 h 6857996"/>
              <a:gd name="connsiteX17" fmla="*/ 1510113 w 12207873"/>
              <a:gd name="connsiteY17" fmla="*/ 6857996 h 6857996"/>
              <a:gd name="connsiteX18" fmla="*/ 0 w 12207873"/>
              <a:gd name="connsiteY18" fmla="*/ 3961365 h 6857996"/>
              <a:gd name="connsiteX19" fmla="*/ 0 w 12207873"/>
              <a:gd name="connsiteY19" fmla="*/ 2445862 h 6857996"/>
              <a:gd name="connsiteX20" fmla="*/ 2300197 w 12207873"/>
              <a:gd name="connsiteY20" fmla="*/ 6857996 h 6857996"/>
              <a:gd name="connsiteX21" fmla="*/ 1927895 w 12207873"/>
              <a:gd name="connsiteY21" fmla="*/ 6857996 h 6857996"/>
              <a:gd name="connsiteX22" fmla="*/ 0 w 12207873"/>
              <a:gd name="connsiteY22" fmla="*/ 3159993 h 6857996"/>
              <a:gd name="connsiteX23" fmla="*/ 0 w 12207873"/>
              <a:gd name="connsiteY23" fmla="*/ 1644489 h 6857996"/>
              <a:gd name="connsiteX24" fmla="*/ 2717981 w 12207873"/>
              <a:gd name="connsiteY24" fmla="*/ 6857996 h 6857996"/>
              <a:gd name="connsiteX25" fmla="*/ 2345680 w 12207873"/>
              <a:gd name="connsiteY25" fmla="*/ 6857996 h 6857996"/>
              <a:gd name="connsiteX26" fmla="*/ 0 w 12207873"/>
              <a:gd name="connsiteY26" fmla="*/ 2358619 h 6857996"/>
              <a:gd name="connsiteX27" fmla="*/ 0 w 12207873"/>
              <a:gd name="connsiteY27" fmla="*/ 843118 h 6857996"/>
              <a:gd name="connsiteX28" fmla="*/ 3135763 w 12207873"/>
              <a:gd name="connsiteY28" fmla="*/ 6857996 h 6857996"/>
              <a:gd name="connsiteX29" fmla="*/ 2763463 w 12207873"/>
              <a:gd name="connsiteY29" fmla="*/ 6857996 h 6857996"/>
              <a:gd name="connsiteX30" fmla="*/ 0 w 12207873"/>
              <a:gd name="connsiteY30" fmla="*/ 1557247 h 6857996"/>
              <a:gd name="connsiteX31" fmla="*/ 0 w 12207873"/>
              <a:gd name="connsiteY31" fmla="*/ 41744 h 6857996"/>
              <a:gd name="connsiteX32" fmla="*/ 3553547 w 12207873"/>
              <a:gd name="connsiteY32" fmla="*/ 6857996 h 6857996"/>
              <a:gd name="connsiteX33" fmla="*/ 3181246 w 12207873"/>
              <a:gd name="connsiteY33" fmla="*/ 6857996 h 6857996"/>
              <a:gd name="connsiteX34" fmla="*/ 0 w 12207873"/>
              <a:gd name="connsiteY34" fmla="*/ 755875 h 6857996"/>
              <a:gd name="connsiteX35" fmla="*/ 12139438 w 12207873"/>
              <a:gd name="connsiteY35" fmla="*/ 0 h 6857996"/>
              <a:gd name="connsiteX36" fmla="*/ 12207873 w 12207873"/>
              <a:gd name="connsiteY36" fmla="*/ 0 h 6857996"/>
              <a:gd name="connsiteX37" fmla="*/ 12207873 w 12207873"/>
              <a:gd name="connsiteY37" fmla="*/ 131269 h 6857996"/>
              <a:gd name="connsiteX38" fmla="*/ 11721655 w 12207873"/>
              <a:gd name="connsiteY38" fmla="*/ 0 h 6857996"/>
              <a:gd name="connsiteX39" fmla="*/ 12093955 w 12207873"/>
              <a:gd name="connsiteY39" fmla="*/ 0 h 6857996"/>
              <a:gd name="connsiteX40" fmla="*/ 12207873 w 12207873"/>
              <a:gd name="connsiteY40" fmla="*/ 218512 h 6857996"/>
              <a:gd name="connsiteX41" fmla="*/ 12207873 w 12207873"/>
              <a:gd name="connsiteY41" fmla="*/ 932642 h 6857996"/>
              <a:gd name="connsiteX42" fmla="*/ 11303871 w 12207873"/>
              <a:gd name="connsiteY42" fmla="*/ 0 h 6857996"/>
              <a:gd name="connsiteX43" fmla="*/ 11676172 w 12207873"/>
              <a:gd name="connsiteY43" fmla="*/ 0 h 6857996"/>
              <a:gd name="connsiteX44" fmla="*/ 12207873 w 12207873"/>
              <a:gd name="connsiteY44" fmla="*/ 1019886 h 6857996"/>
              <a:gd name="connsiteX45" fmla="*/ 12207873 w 12207873"/>
              <a:gd name="connsiteY45" fmla="*/ 1734017 h 6857996"/>
              <a:gd name="connsiteX46" fmla="*/ 10886088 w 12207873"/>
              <a:gd name="connsiteY46" fmla="*/ 0 h 6857996"/>
              <a:gd name="connsiteX47" fmla="*/ 11258388 w 12207873"/>
              <a:gd name="connsiteY47" fmla="*/ 0 h 6857996"/>
              <a:gd name="connsiteX48" fmla="*/ 12207873 w 12207873"/>
              <a:gd name="connsiteY48" fmla="*/ 1821260 h 6857996"/>
              <a:gd name="connsiteX49" fmla="*/ 12207873 w 12207873"/>
              <a:gd name="connsiteY49" fmla="*/ 2535390 h 6857996"/>
              <a:gd name="connsiteX50" fmla="*/ 10468304 w 12207873"/>
              <a:gd name="connsiteY50" fmla="*/ 0 h 6857996"/>
              <a:gd name="connsiteX51" fmla="*/ 10840605 w 12207873"/>
              <a:gd name="connsiteY51" fmla="*/ 0 h 6857996"/>
              <a:gd name="connsiteX52" fmla="*/ 12207873 w 12207873"/>
              <a:gd name="connsiteY52" fmla="*/ 2622633 h 6857996"/>
              <a:gd name="connsiteX53" fmla="*/ 12207873 w 12207873"/>
              <a:gd name="connsiteY53" fmla="*/ 3336765 h 6857996"/>
              <a:gd name="connsiteX54" fmla="*/ 10050520 w 12207873"/>
              <a:gd name="connsiteY54" fmla="*/ 0 h 6857996"/>
              <a:gd name="connsiteX55" fmla="*/ 10422821 w 12207873"/>
              <a:gd name="connsiteY55" fmla="*/ 0 h 6857996"/>
              <a:gd name="connsiteX56" fmla="*/ 12207873 w 12207873"/>
              <a:gd name="connsiteY56" fmla="*/ 3424008 h 6857996"/>
              <a:gd name="connsiteX57" fmla="*/ 12207873 w 12207873"/>
              <a:gd name="connsiteY57" fmla="*/ 4138138 h 6857996"/>
              <a:gd name="connsiteX58" fmla="*/ 9632737 w 12207873"/>
              <a:gd name="connsiteY58" fmla="*/ 0 h 6857996"/>
              <a:gd name="connsiteX59" fmla="*/ 10005037 w 12207873"/>
              <a:gd name="connsiteY59" fmla="*/ 0 h 6857996"/>
              <a:gd name="connsiteX60" fmla="*/ 12207873 w 12207873"/>
              <a:gd name="connsiteY60" fmla="*/ 4225381 h 6857996"/>
              <a:gd name="connsiteX61" fmla="*/ 12207873 w 12207873"/>
              <a:gd name="connsiteY61" fmla="*/ 4939512 h 6857996"/>
              <a:gd name="connsiteX62" fmla="*/ 9214953 w 12207873"/>
              <a:gd name="connsiteY62" fmla="*/ 0 h 6857996"/>
              <a:gd name="connsiteX63" fmla="*/ 9587254 w 12207873"/>
              <a:gd name="connsiteY63" fmla="*/ 0 h 6857996"/>
              <a:gd name="connsiteX64" fmla="*/ 12207873 w 12207873"/>
              <a:gd name="connsiteY64" fmla="*/ 5026755 h 6857996"/>
              <a:gd name="connsiteX65" fmla="*/ 12207873 w 12207873"/>
              <a:gd name="connsiteY65" fmla="*/ 5740885 h 6857996"/>
              <a:gd name="connsiteX66" fmla="*/ 8797170 w 12207873"/>
              <a:gd name="connsiteY66" fmla="*/ 0 h 6857996"/>
              <a:gd name="connsiteX67" fmla="*/ 9169470 w 12207873"/>
              <a:gd name="connsiteY67" fmla="*/ 0 h 6857996"/>
              <a:gd name="connsiteX68" fmla="*/ 12207873 w 12207873"/>
              <a:gd name="connsiteY68" fmla="*/ 5828129 h 6857996"/>
              <a:gd name="connsiteX69" fmla="*/ 12207873 w 12207873"/>
              <a:gd name="connsiteY69" fmla="*/ 6542259 h 6857996"/>
              <a:gd name="connsiteX70" fmla="*/ 8379386 w 12207873"/>
              <a:gd name="connsiteY70" fmla="*/ 0 h 6857996"/>
              <a:gd name="connsiteX71" fmla="*/ 8751687 w 12207873"/>
              <a:gd name="connsiteY71" fmla="*/ 0 h 6857996"/>
              <a:gd name="connsiteX72" fmla="*/ 12207873 w 12207873"/>
              <a:gd name="connsiteY72" fmla="*/ 6629502 h 6857996"/>
              <a:gd name="connsiteX73" fmla="*/ 12207873 w 12207873"/>
              <a:gd name="connsiteY73" fmla="*/ 6857996 h 6857996"/>
              <a:gd name="connsiteX74" fmla="*/ 11954694 w 12207873"/>
              <a:gd name="connsiteY74" fmla="*/ 6857996 h 6857996"/>
              <a:gd name="connsiteX75" fmla="*/ 7961603 w 12207873"/>
              <a:gd name="connsiteY75" fmla="*/ 0 h 6857996"/>
              <a:gd name="connsiteX76" fmla="*/ 8333904 w 12207873"/>
              <a:gd name="connsiteY76" fmla="*/ 0 h 6857996"/>
              <a:gd name="connsiteX77" fmla="*/ 11909211 w 12207873"/>
              <a:gd name="connsiteY77" fmla="*/ 6857996 h 6857996"/>
              <a:gd name="connsiteX78" fmla="*/ 11536910 w 12207873"/>
              <a:gd name="connsiteY78" fmla="*/ 6857996 h 6857996"/>
              <a:gd name="connsiteX79" fmla="*/ 7543820 w 12207873"/>
              <a:gd name="connsiteY79" fmla="*/ 0 h 6857996"/>
              <a:gd name="connsiteX80" fmla="*/ 7916121 w 12207873"/>
              <a:gd name="connsiteY80" fmla="*/ 0 h 6857996"/>
              <a:gd name="connsiteX81" fmla="*/ 11491428 w 12207873"/>
              <a:gd name="connsiteY81" fmla="*/ 6857996 h 6857996"/>
              <a:gd name="connsiteX82" fmla="*/ 11119127 w 12207873"/>
              <a:gd name="connsiteY82" fmla="*/ 6857996 h 6857996"/>
              <a:gd name="connsiteX83" fmla="*/ 7126037 w 12207873"/>
              <a:gd name="connsiteY83" fmla="*/ 0 h 6857996"/>
              <a:gd name="connsiteX84" fmla="*/ 7498337 w 12207873"/>
              <a:gd name="connsiteY84" fmla="*/ 0 h 6857996"/>
              <a:gd name="connsiteX85" fmla="*/ 11073644 w 12207873"/>
              <a:gd name="connsiteY85" fmla="*/ 6857996 h 6857996"/>
              <a:gd name="connsiteX86" fmla="*/ 10701343 w 12207873"/>
              <a:gd name="connsiteY86" fmla="*/ 6857996 h 6857996"/>
              <a:gd name="connsiteX87" fmla="*/ 6708254 w 12207873"/>
              <a:gd name="connsiteY87" fmla="*/ 0 h 6857996"/>
              <a:gd name="connsiteX88" fmla="*/ 7080554 w 12207873"/>
              <a:gd name="connsiteY88" fmla="*/ 0 h 6857996"/>
              <a:gd name="connsiteX89" fmla="*/ 10655861 w 12207873"/>
              <a:gd name="connsiteY89" fmla="*/ 6857996 h 6857996"/>
              <a:gd name="connsiteX90" fmla="*/ 10283560 w 12207873"/>
              <a:gd name="connsiteY90" fmla="*/ 6857996 h 6857996"/>
              <a:gd name="connsiteX91" fmla="*/ 6290471 w 12207873"/>
              <a:gd name="connsiteY91" fmla="*/ 0 h 6857996"/>
              <a:gd name="connsiteX92" fmla="*/ 6662772 w 12207873"/>
              <a:gd name="connsiteY92" fmla="*/ 0 h 6857996"/>
              <a:gd name="connsiteX93" fmla="*/ 10238077 w 12207873"/>
              <a:gd name="connsiteY93" fmla="*/ 6857996 h 6857996"/>
              <a:gd name="connsiteX94" fmla="*/ 9865777 w 12207873"/>
              <a:gd name="connsiteY94" fmla="*/ 6857996 h 6857996"/>
              <a:gd name="connsiteX95" fmla="*/ 5872686 w 12207873"/>
              <a:gd name="connsiteY95" fmla="*/ 0 h 6857996"/>
              <a:gd name="connsiteX96" fmla="*/ 6244987 w 12207873"/>
              <a:gd name="connsiteY96" fmla="*/ 0 h 6857996"/>
              <a:gd name="connsiteX97" fmla="*/ 9820294 w 12207873"/>
              <a:gd name="connsiteY97" fmla="*/ 6857996 h 6857996"/>
              <a:gd name="connsiteX98" fmla="*/ 9447993 w 12207873"/>
              <a:gd name="connsiteY98" fmla="*/ 6857996 h 6857996"/>
              <a:gd name="connsiteX99" fmla="*/ 5454902 w 12207873"/>
              <a:gd name="connsiteY99" fmla="*/ 0 h 6857996"/>
              <a:gd name="connsiteX100" fmla="*/ 5827203 w 12207873"/>
              <a:gd name="connsiteY100" fmla="*/ 0 h 6857996"/>
              <a:gd name="connsiteX101" fmla="*/ 9402510 w 12207873"/>
              <a:gd name="connsiteY101" fmla="*/ 6857996 h 6857996"/>
              <a:gd name="connsiteX102" fmla="*/ 9030209 w 12207873"/>
              <a:gd name="connsiteY102" fmla="*/ 6857996 h 6857996"/>
              <a:gd name="connsiteX103" fmla="*/ 5037121 w 12207873"/>
              <a:gd name="connsiteY103" fmla="*/ 0 h 6857996"/>
              <a:gd name="connsiteX104" fmla="*/ 5409420 w 12207873"/>
              <a:gd name="connsiteY104" fmla="*/ 0 h 6857996"/>
              <a:gd name="connsiteX105" fmla="*/ 8984727 w 12207873"/>
              <a:gd name="connsiteY105" fmla="*/ 6857996 h 6857996"/>
              <a:gd name="connsiteX106" fmla="*/ 8612426 w 12207873"/>
              <a:gd name="connsiteY106" fmla="*/ 6857996 h 6857996"/>
              <a:gd name="connsiteX107" fmla="*/ 4619335 w 12207873"/>
              <a:gd name="connsiteY107" fmla="*/ 0 h 6857996"/>
              <a:gd name="connsiteX108" fmla="*/ 4991638 w 12207873"/>
              <a:gd name="connsiteY108" fmla="*/ 0 h 6857996"/>
              <a:gd name="connsiteX109" fmla="*/ 8566943 w 12207873"/>
              <a:gd name="connsiteY109" fmla="*/ 6857996 h 6857996"/>
              <a:gd name="connsiteX110" fmla="*/ 8194643 w 12207873"/>
              <a:gd name="connsiteY110" fmla="*/ 6857996 h 6857996"/>
              <a:gd name="connsiteX111" fmla="*/ 4201553 w 12207873"/>
              <a:gd name="connsiteY111" fmla="*/ 0 h 6857996"/>
              <a:gd name="connsiteX112" fmla="*/ 4573856 w 12207873"/>
              <a:gd name="connsiteY112" fmla="*/ 0 h 6857996"/>
              <a:gd name="connsiteX113" fmla="*/ 8149160 w 12207873"/>
              <a:gd name="connsiteY113" fmla="*/ 6857996 h 6857996"/>
              <a:gd name="connsiteX114" fmla="*/ 7776859 w 12207873"/>
              <a:gd name="connsiteY114" fmla="*/ 6857996 h 6857996"/>
              <a:gd name="connsiteX115" fmla="*/ 3783771 w 12207873"/>
              <a:gd name="connsiteY115" fmla="*/ 0 h 6857996"/>
              <a:gd name="connsiteX116" fmla="*/ 4156071 w 12207873"/>
              <a:gd name="connsiteY116" fmla="*/ 0 h 6857996"/>
              <a:gd name="connsiteX117" fmla="*/ 7731376 w 12207873"/>
              <a:gd name="connsiteY117" fmla="*/ 6857996 h 6857996"/>
              <a:gd name="connsiteX118" fmla="*/ 7359076 w 12207873"/>
              <a:gd name="connsiteY118" fmla="*/ 6857996 h 6857996"/>
              <a:gd name="connsiteX119" fmla="*/ 3365988 w 12207873"/>
              <a:gd name="connsiteY119" fmla="*/ 0 h 6857996"/>
              <a:gd name="connsiteX120" fmla="*/ 3738289 w 12207873"/>
              <a:gd name="connsiteY120" fmla="*/ 0 h 6857996"/>
              <a:gd name="connsiteX121" fmla="*/ 7313593 w 12207873"/>
              <a:gd name="connsiteY121" fmla="*/ 6857996 h 6857996"/>
              <a:gd name="connsiteX122" fmla="*/ 6941292 w 12207873"/>
              <a:gd name="connsiteY122" fmla="*/ 6857996 h 6857996"/>
              <a:gd name="connsiteX123" fmla="*/ 2948204 w 12207873"/>
              <a:gd name="connsiteY123" fmla="*/ 0 h 6857996"/>
              <a:gd name="connsiteX124" fmla="*/ 3320506 w 12207873"/>
              <a:gd name="connsiteY124" fmla="*/ 0 h 6857996"/>
              <a:gd name="connsiteX125" fmla="*/ 6895811 w 12207873"/>
              <a:gd name="connsiteY125" fmla="*/ 6857996 h 6857996"/>
              <a:gd name="connsiteX126" fmla="*/ 6523510 w 12207873"/>
              <a:gd name="connsiteY126" fmla="*/ 6857996 h 6857996"/>
              <a:gd name="connsiteX127" fmla="*/ 2530421 w 12207873"/>
              <a:gd name="connsiteY127" fmla="*/ 0 h 6857996"/>
              <a:gd name="connsiteX128" fmla="*/ 2902722 w 12207873"/>
              <a:gd name="connsiteY128" fmla="*/ 0 h 6857996"/>
              <a:gd name="connsiteX129" fmla="*/ 6478026 w 12207873"/>
              <a:gd name="connsiteY129" fmla="*/ 6857996 h 6857996"/>
              <a:gd name="connsiteX130" fmla="*/ 6105725 w 12207873"/>
              <a:gd name="connsiteY130" fmla="*/ 6857996 h 6857996"/>
              <a:gd name="connsiteX131" fmla="*/ 2112638 w 12207873"/>
              <a:gd name="connsiteY131" fmla="*/ 0 h 6857996"/>
              <a:gd name="connsiteX132" fmla="*/ 2484938 w 12207873"/>
              <a:gd name="connsiteY132" fmla="*/ 0 h 6857996"/>
              <a:gd name="connsiteX133" fmla="*/ 6060244 w 12207873"/>
              <a:gd name="connsiteY133" fmla="*/ 6857996 h 6857996"/>
              <a:gd name="connsiteX134" fmla="*/ 5687945 w 12207873"/>
              <a:gd name="connsiteY134" fmla="*/ 6857996 h 6857996"/>
              <a:gd name="connsiteX135" fmla="*/ 1694854 w 12207873"/>
              <a:gd name="connsiteY135" fmla="*/ 0 h 6857996"/>
              <a:gd name="connsiteX136" fmla="*/ 2067154 w 12207873"/>
              <a:gd name="connsiteY136" fmla="*/ 0 h 6857996"/>
              <a:gd name="connsiteX137" fmla="*/ 5642462 w 12207873"/>
              <a:gd name="connsiteY137" fmla="*/ 6857996 h 6857996"/>
              <a:gd name="connsiteX138" fmla="*/ 5270161 w 12207873"/>
              <a:gd name="connsiteY138" fmla="*/ 6857996 h 6857996"/>
              <a:gd name="connsiteX139" fmla="*/ 1277070 w 12207873"/>
              <a:gd name="connsiteY139" fmla="*/ 0 h 6857996"/>
              <a:gd name="connsiteX140" fmla="*/ 1649371 w 12207873"/>
              <a:gd name="connsiteY140" fmla="*/ 0 h 6857996"/>
              <a:gd name="connsiteX141" fmla="*/ 5224680 w 12207873"/>
              <a:gd name="connsiteY141" fmla="*/ 6857996 h 6857996"/>
              <a:gd name="connsiteX142" fmla="*/ 4852376 w 12207873"/>
              <a:gd name="connsiteY142" fmla="*/ 6857996 h 6857996"/>
              <a:gd name="connsiteX143" fmla="*/ 859287 w 12207873"/>
              <a:gd name="connsiteY143" fmla="*/ 0 h 6857996"/>
              <a:gd name="connsiteX144" fmla="*/ 1231588 w 12207873"/>
              <a:gd name="connsiteY144" fmla="*/ 0 h 6857996"/>
              <a:gd name="connsiteX145" fmla="*/ 4806894 w 12207873"/>
              <a:gd name="connsiteY145" fmla="*/ 6857996 h 6857996"/>
              <a:gd name="connsiteX146" fmla="*/ 4434595 w 12207873"/>
              <a:gd name="connsiteY146" fmla="*/ 6857996 h 6857996"/>
              <a:gd name="connsiteX147" fmla="*/ 441504 w 12207873"/>
              <a:gd name="connsiteY147" fmla="*/ 0 h 6857996"/>
              <a:gd name="connsiteX148" fmla="*/ 813804 w 12207873"/>
              <a:gd name="connsiteY148" fmla="*/ 0 h 6857996"/>
              <a:gd name="connsiteX149" fmla="*/ 4389112 w 12207873"/>
              <a:gd name="connsiteY149" fmla="*/ 6857996 h 6857996"/>
              <a:gd name="connsiteX150" fmla="*/ 4016813 w 12207873"/>
              <a:gd name="connsiteY150" fmla="*/ 6857996 h 6857996"/>
              <a:gd name="connsiteX151" fmla="*/ 23720 w 12207873"/>
              <a:gd name="connsiteY151" fmla="*/ 0 h 6857996"/>
              <a:gd name="connsiteX152" fmla="*/ 396021 w 12207873"/>
              <a:gd name="connsiteY152" fmla="*/ 0 h 6857996"/>
              <a:gd name="connsiteX153" fmla="*/ 3971330 w 12207873"/>
              <a:gd name="connsiteY153" fmla="*/ 6857996 h 6857996"/>
              <a:gd name="connsiteX154" fmla="*/ 3599029 w 12207873"/>
              <a:gd name="connsiteY154" fmla="*/ 6857996 h 685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12207873" h="6857996">
                <a:moveTo>
                  <a:pt x="0" y="6452727"/>
                </a:moveTo>
                <a:lnTo>
                  <a:pt x="211282" y="6857996"/>
                </a:lnTo>
                <a:lnTo>
                  <a:pt x="0" y="6857996"/>
                </a:lnTo>
                <a:close/>
                <a:moveTo>
                  <a:pt x="0" y="5651349"/>
                </a:moveTo>
                <a:lnTo>
                  <a:pt x="629067" y="6857996"/>
                </a:lnTo>
                <a:lnTo>
                  <a:pt x="256763" y="6857996"/>
                </a:lnTo>
                <a:lnTo>
                  <a:pt x="0" y="6365484"/>
                </a:lnTo>
                <a:close/>
                <a:moveTo>
                  <a:pt x="0" y="4849980"/>
                </a:moveTo>
                <a:lnTo>
                  <a:pt x="1046847" y="6857996"/>
                </a:lnTo>
                <a:lnTo>
                  <a:pt x="674549" y="6857996"/>
                </a:lnTo>
                <a:lnTo>
                  <a:pt x="0" y="5564107"/>
                </a:lnTo>
                <a:close/>
                <a:moveTo>
                  <a:pt x="0" y="4048608"/>
                </a:moveTo>
                <a:lnTo>
                  <a:pt x="1464630" y="6857996"/>
                </a:lnTo>
                <a:lnTo>
                  <a:pt x="1092330" y="6857996"/>
                </a:lnTo>
                <a:lnTo>
                  <a:pt x="0" y="4762737"/>
                </a:lnTo>
                <a:close/>
                <a:moveTo>
                  <a:pt x="0" y="3247236"/>
                </a:moveTo>
                <a:lnTo>
                  <a:pt x="1882413" y="6857996"/>
                </a:lnTo>
                <a:lnTo>
                  <a:pt x="1510113" y="6857996"/>
                </a:lnTo>
                <a:lnTo>
                  <a:pt x="0" y="3961365"/>
                </a:lnTo>
                <a:close/>
                <a:moveTo>
                  <a:pt x="0" y="2445862"/>
                </a:moveTo>
                <a:lnTo>
                  <a:pt x="2300197" y="6857996"/>
                </a:lnTo>
                <a:lnTo>
                  <a:pt x="1927895" y="6857996"/>
                </a:lnTo>
                <a:lnTo>
                  <a:pt x="0" y="3159993"/>
                </a:lnTo>
                <a:close/>
                <a:moveTo>
                  <a:pt x="0" y="1644489"/>
                </a:moveTo>
                <a:lnTo>
                  <a:pt x="2717981" y="6857996"/>
                </a:lnTo>
                <a:lnTo>
                  <a:pt x="2345680" y="6857996"/>
                </a:lnTo>
                <a:lnTo>
                  <a:pt x="0" y="2358619"/>
                </a:lnTo>
                <a:close/>
                <a:moveTo>
                  <a:pt x="0" y="843118"/>
                </a:moveTo>
                <a:lnTo>
                  <a:pt x="3135763" y="6857996"/>
                </a:lnTo>
                <a:lnTo>
                  <a:pt x="2763463" y="6857996"/>
                </a:lnTo>
                <a:lnTo>
                  <a:pt x="0" y="1557247"/>
                </a:lnTo>
                <a:close/>
                <a:moveTo>
                  <a:pt x="0" y="41744"/>
                </a:moveTo>
                <a:lnTo>
                  <a:pt x="3553547" y="6857996"/>
                </a:lnTo>
                <a:lnTo>
                  <a:pt x="3181246" y="6857996"/>
                </a:lnTo>
                <a:lnTo>
                  <a:pt x="0" y="755875"/>
                </a:lnTo>
                <a:close/>
                <a:moveTo>
                  <a:pt x="12139438" y="0"/>
                </a:moveTo>
                <a:lnTo>
                  <a:pt x="12207873" y="0"/>
                </a:lnTo>
                <a:lnTo>
                  <a:pt x="12207873" y="131269"/>
                </a:lnTo>
                <a:close/>
                <a:moveTo>
                  <a:pt x="11721655" y="0"/>
                </a:moveTo>
                <a:lnTo>
                  <a:pt x="12093955" y="0"/>
                </a:lnTo>
                <a:lnTo>
                  <a:pt x="12207873" y="218512"/>
                </a:lnTo>
                <a:lnTo>
                  <a:pt x="12207873" y="932642"/>
                </a:lnTo>
                <a:close/>
                <a:moveTo>
                  <a:pt x="11303871" y="0"/>
                </a:moveTo>
                <a:lnTo>
                  <a:pt x="11676172" y="0"/>
                </a:lnTo>
                <a:lnTo>
                  <a:pt x="12207873" y="1019886"/>
                </a:lnTo>
                <a:lnTo>
                  <a:pt x="12207873" y="1734017"/>
                </a:lnTo>
                <a:close/>
                <a:moveTo>
                  <a:pt x="10886088" y="0"/>
                </a:moveTo>
                <a:lnTo>
                  <a:pt x="11258388" y="0"/>
                </a:lnTo>
                <a:lnTo>
                  <a:pt x="12207873" y="1821260"/>
                </a:lnTo>
                <a:lnTo>
                  <a:pt x="12207873" y="2535390"/>
                </a:lnTo>
                <a:close/>
                <a:moveTo>
                  <a:pt x="10468304" y="0"/>
                </a:moveTo>
                <a:lnTo>
                  <a:pt x="10840605" y="0"/>
                </a:lnTo>
                <a:lnTo>
                  <a:pt x="12207873" y="2622633"/>
                </a:lnTo>
                <a:lnTo>
                  <a:pt x="12207873" y="3336765"/>
                </a:lnTo>
                <a:close/>
                <a:moveTo>
                  <a:pt x="10050520" y="0"/>
                </a:moveTo>
                <a:lnTo>
                  <a:pt x="10422821" y="0"/>
                </a:lnTo>
                <a:lnTo>
                  <a:pt x="12207873" y="3424008"/>
                </a:lnTo>
                <a:lnTo>
                  <a:pt x="12207873" y="4138138"/>
                </a:lnTo>
                <a:close/>
                <a:moveTo>
                  <a:pt x="9632737" y="0"/>
                </a:moveTo>
                <a:lnTo>
                  <a:pt x="10005037" y="0"/>
                </a:lnTo>
                <a:lnTo>
                  <a:pt x="12207873" y="4225381"/>
                </a:lnTo>
                <a:lnTo>
                  <a:pt x="12207873" y="4939512"/>
                </a:lnTo>
                <a:close/>
                <a:moveTo>
                  <a:pt x="9214953" y="0"/>
                </a:moveTo>
                <a:lnTo>
                  <a:pt x="9587254" y="0"/>
                </a:lnTo>
                <a:lnTo>
                  <a:pt x="12207873" y="5026755"/>
                </a:lnTo>
                <a:lnTo>
                  <a:pt x="12207873" y="5740885"/>
                </a:lnTo>
                <a:close/>
                <a:moveTo>
                  <a:pt x="8797170" y="0"/>
                </a:moveTo>
                <a:lnTo>
                  <a:pt x="9169470" y="0"/>
                </a:lnTo>
                <a:lnTo>
                  <a:pt x="12207873" y="5828129"/>
                </a:lnTo>
                <a:lnTo>
                  <a:pt x="12207873" y="6542259"/>
                </a:lnTo>
                <a:close/>
                <a:moveTo>
                  <a:pt x="8379386" y="0"/>
                </a:moveTo>
                <a:lnTo>
                  <a:pt x="8751687" y="0"/>
                </a:lnTo>
                <a:lnTo>
                  <a:pt x="12207873" y="6629502"/>
                </a:lnTo>
                <a:lnTo>
                  <a:pt x="12207873" y="6857996"/>
                </a:lnTo>
                <a:lnTo>
                  <a:pt x="11954694" y="6857996"/>
                </a:lnTo>
                <a:close/>
                <a:moveTo>
                  <a:pt x="7961603" y="0"/>
                </a:moveTo>
                <a:lnTo>
                  <a:pt x="8333904" y="0"/>
                </a:lnTo>
                <a:lnTo>
                  <a:pt x="11909211" y="6857996"/>
                </a:lnTo>
                <a:lnTo>
                  <a:pt x="11536910" y="6857996"/>
                </a:lnTo>
                <a:close/>
                <a:moveTo>
                  <a:pt x="7543820" y="0"/>
                </a:moveTo>
                <a:lnTo>
                  <a:pt x="7916121" y="0"/>
                </a:lnTo>
                <a:lnTo>
                  <a:pt x="11491428" y="6857996"/>
                </a:lnTo>
                <a:lnTo>
                  <a:pt x="11119127" y="6857996"/>
                </a:lnTo>
                <a:close/>
                <a:moveTo>
                  <a:pt x="7126037" y="0"/>
                </a:moveTo>
                <a:lnTo>
                  <a:pt x="7498337" y="0"/>
                </a:lnTo>
                <a:lnTo>
                  <a:pt x="11073644" y="6857996"/>
                </a:lnTo>
                <a:lnTo>
                  <a:pt x="10701343" y="6857996"/>
                </a:lnTo>
                <a:close/>
                <a:moveTo>
                  <a:pt x="6708254" y="0"/>
                </a:moveTo>
                <a:lnTo>
                  <a:pt x="7080554" y="0"/>
                </a:lnTo>
                <a:lnTo>
                  <a:pt x="10655861" y="6857996"/>
                </a:lnTo>
                <a:lnTo>
                  <a:pt x="10283560" y="6857996"/>
                </a:lnTo>
                <a:close/>
                <a:moveTo>
                  <a:pt x="6290471" y="0"/>
                </a:moveTo>
                <a:lnTo>
                  <a:pt x="6662772" y="0"/>
                </a:lnTo>
                <a:lnTo>
                  <a:pt x="10238077" y="6857996"/>
                </a:lnTo>
                <a:lnTo>
                  <a:pt x="9865777" y="6857996"/>
                </a:lnTo>
                <a:close/>
                <a:moveTo>
                  <a:pt x="5872686" y="0"/>
                </a:moveTo>
                <a:lnTo>
                  <a:pt x="6244987" y="0"/>
                </a:lnTo>
                <a:lnTo>
                  <a:pt x="9820294" y="6857996"/>
                </a:lnTo>
                <a:lnTo>
                  <a:pt x="9447993" y="6857996"/>
                </a:lnTo>
                <a:close/>
                <a:moveTo>
                  <a:pt x="5454902" y="0"/>
                </a:moveTo>
                <a:lnTo>
                  <a:pt x="5827203" y="0"/>
                </a:lnTo>
                <a:lnTo>
                  <a:pt x="9402510" y="6857996"/>
                </a:lnTo>
                <a:lnTo>
                  <a:pt x="9030209" y="6857996"/>
                </a:lnTo>
                <a:close/>
                <a:moveTo>
                  <a:pt x="5037121" y="0"/>
                </a:moveTo>
                <a:lnTo>
                  <a:pt x="5409420" y="0"/>
                </a:lnTo>
                <a:lnTo>
                  <a:pt x="8984727" y="6857996"/>
                </a:lnTo>
                <a:lnTo>
                  <a:pt x="8612426" y="6857996"/>
                </a:lnTo>
                <a:close/>
                <a:moveTo>
                  <a:pt x="4619335" y="0"/>
                </a:moveTo>
                <a:lnTo>
                  <a:pt x="4991638" y="0"/>
                </a:lnTo>
                <a:lnTo>
                  <a:pt x="8566943" y="6857996"/>
                </a:lnTo>
                <a:lnTo>
                  <a:pt x="8194643" y="6857996"/>
                </a:lnTo>
                <a:close/>
                <a:moveTo>
                  <a:pt x="4201553" y="0"/>
                </a:moveTo>
                <a:lnTo>
                  <a:pt x="4573856" y="0"/>
                </a:lnTo>
                <a:lnTo>
                  <a:pt x="8149160" y="6857996"/>
                </a:lnTo>
                <a:lnTo>
                  <a:pt x="7776859" y="6857996"/>
                </a:lnTo>
                <a:close/>
                <a:moveTo>
                  <a:pt x="3783771" y="0"/>
                </a:moveTo>
                <a:lnTo>
                  <a:pt x="4156071" y="0"/>
                </a:lnTo>
                <a:lnTo>
                  <a:pt x="7731376" y="6857996"/>
                </a:lnTo>
                <a:lnTo>
                  <a:pt x="7359076" y="6857996"/>
                </a:lnTo>
                <a:close/>
                <a:moveTo>
                  <a:pt x="3365988" y="0"/>
                </a:moveTo>
                <a:lnTo>
                  <a:pt x="3738289" y="0"/>
                </a:lnTo>
                <a:lnTo>
                  <a:pt x="7313593" y="6857996"/>
                </a:lnTo>
                <a:lnTo>
                  <a:pt x="6941292" y="6857996"/>
                </a:lnTo>
                <a:close/>
                <a:moveTo>
                  <a:pt x="2948204" y="0"/>
                </a:moveTo>
                <a:lnTo>
                  <a:pt x="3320506" y="0"/>
                </a:lnTo>
                <a:lnTo>
                  <a:pt x="6895811" y="6857996"/>
                </a:lnTo>
                <a:lnTo>
                  <a:pt x="6523510" y="6857996"/>
                </a:lnTo>
                <a:close/>
                <a:moveTo>
                  <a:pt x="2530421" y="0"/>
                </a:moveTo>
                <a:lnTo>
                  <a:pt x="2902722" y="0"/>
                </a:lnTo>
                <a:lnTo>
                  <a:pt x="6478026" y="6857996"/>
                </a:lnTo>
                <a:lnTo>
                  <a:pt x="6105725" y="6857996"/>
                </a:lnTo>
                <a:close/>
                <a:moveTo>
                  <a:pt x="2112638" y="0"/>
                </a:moveTo>
                <a:lnTo>
                  <a:pt x="2484938" y="0"/>
                </a:lnTo>
                <a:lnTo>
                  <a:pt x="6060244" y="6857996"/>
                </a:lnTo>
                <a:lnTo>
                  <a:pt x="5687945" y="6857996"/>
                </a:lnTo>
                <a:close/>
                <a:moveTo>
                  <a:pt x="1694854" y="0"/>
                </a:moveTo>
                <a:lnTo>
                  <a:pt x="2067154" y="0"/>
                </a:lnTo>
                <a:lnTo>
                  <a:pt x="5642462" y="6857996"/>
                </a:lnTo>
                <a:lnTo>
                  <a:pt x="5270161" y="6857996"/>
                </a:lnTo>
                <a:close/>
                <a:moveTo>
                  <a:pt x="1277070" y="0"/>
                </a:moveTo>
                <a:lnTo>
                  <a:pt x="1649371" y="0"/>
                </a:lnTo>
                <a:lnTo>
                  <a:pt x="5224680" y="6857996"/>
                </a:lnTo>
                <a:lnTo>
                  <a:pt x="4852376" y="6857996"/>
                </a:lnTo>
                <a:close/>
                <a:moveTo>
                  <a:pt x="859287" y="0"/>
                </a:moveTo>
                <a:lnTo>
                  <a:pt x="1231588" y="0"/>
                </a:lnTo>
                <a:lnTo>
                  <a:pt x="4806894" y="6857996"/>
                </a:lnTo>
                <a:lnTo>
                  <a:pt x="4434595" y="6857996"/>
                </a:lnTo>
                <a:close/>
                <a:moveTo>
                  <a:pt x="441504" y="0"/>
                </a:moveTo>
                <a:lnTo>
                  <a:pt x="813804" y="0"/>
                </a:lnTo>
                <a:lnTo>
                  <a:pt x="4389112" y="6857996"/>
                </a:lnTo>
                <a:lnTo>
                  <a:pt x="4016813" y="6857996"/>
                </a:lnTo>
                <a:close/>
                <a:moveTo>
                  <a:pt x="23720" y="0"/>
                </a:moveTo>
                <a:lnTo>
                  <a:pt x="396021" y="0"/>
                </a:lnTo>
                <a:lnTo>
                  <a:pt x="3971330" y="6857996"/>
                </a:lnTo>
                <a:lnTo>
                  <a:pt x="3599029" y="685799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50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3000">
        <p14:reveal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9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27000" fill="hold"/>
                                        <p:tgtEl>
                                          <p:spTgt spid="9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5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4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5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6" dur="3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6" presetClass="emph" presetSubtype="0" repeatCount="indefinite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5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00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8" grpId="0" animBg="1"/>
      <p:bldP spid="989" grpId="0" animBg="1"/>
      <p:bldP spid="8" grpId="0" animBg="1"/>
      <p:bldP spid="8" grpId="1" animBg="1"/>
      <p:bldP spid="10" grpId="0" animBg="1"/>
      <p:bldP spid="10" grpId="1" animBg="1"/>
      <p:bldP spid="10" grpId="2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21</Words>
  <Application>Microsoft Office PowerPoint</Application>
  <PresentationFormat>Widescreen</PresentationFormat>
  <Paragraphs>14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Frans</dc:creator>
  <cp:lastModifiedBy>Alan Frans</cp:lastModifiedBy>
  <cp:revision>4</cp:revision>
  <dcterms:created xsi:type="dcterms:W3CDTF">2022-07-28T00:52:19Z</dcterms:created>
  <dcterms:modified xsi:type="dcterms:W3CDTF">2022-08-02T02:39:28Z</dcterms:modified>
</cp:coreProperties>
</file>